
<file path=[Content_Types].xml><?xml version="1.0" encoding="utf-8"?>
<Types xmlns="http://schemas.openxmlformats.org/package/2006/content-types">
  <Default Extension="emf" ContentType="image/x-emf"/>
  <Default Extension="gif" ContentType="image/gif"/>
  <Default Extension="jpeg" ContentType="image/jpeg"/>
  <Default Extension="mp4" ContentType="video/mp4"/>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ppt/ink/ink17.xml" ContentType="application/inkml+xml"/>
  <Override PartName="/ppt/ink/ink18.xml" ContentType="application/inkml+xml"/>
  <Override PartName="/ppt/ink/ink19.xml" ContentType="application/inkml+xml"/>
  <Override PartName="/ppt/ink/ink20.xml" ContentType="application/inkml+xml"/>
  <Override PartName="/ppt/ink/ink21.xml" ContentType="application/inkml+xml"/>
  <Override PartName="/ppt/ink/ink22.xml" ContentType="application/inkml+xml"/>
  <Override PartName="/ppt/notesSlides/notesSlide5.xml" ContentType="application/vnd.openxmlformats-officedocument.presentationml.notesSlide+xml"/>
  <Override PartName="/ppt/ink/ink23.xml" ContentType="application/inkml+xml"/>
  <Override PartName="/ppt/ink/ink24.xml" ContentType="application/inkml+xml"/>
  <Override PartName="/ppt/ink/ink25.xml" ContentType="application/inkml+xml"/>
  <Override PartName="/ppt/ink/ink26.xml" ContentType="application/inkml+xml"/>
  <Override PartName="/ppt/ink/ink27.xml" ContentType="application/inkml+xml"/>
  <Override PartName="/ppt/ink/ink28.xml" ContentType="application/inkml+xml"/>
  <Override PartName="/ppt/ink/ink29.xml" ContentType="application/inkml+xml"/>
  <Override PartName="/ppt/ink/ink30.xml" ContentType="application/inkml+xml"/>
  <Override PartName="/ppt/ink/ink31.xml" ContentType="application/inkml+xml"/>
  <Override PartName="/ppt/ink/ink32.xml" ContentType="application/inkml+xml"/>
  <Override PartName="/ppt/ink/ink33.xml" ContentType="application/inkml+xml"/>
  <Override PartName="/ppt/ink/ink34.xml" ContentType="application/inkml+xml"/>
  <Override PartName="/ppt/ink/ink35.xml" ContentType="application/inkml+xml"/>
  <Override PartName="/ppt/ink/ink36.xml" ContentType="application/inkml+xml"/>
  <Override PartName="/ppt/ink/ink37.xml" ContentType="application/inkml+xml"/>
  <Override PartName="/ppt/ink/ink38.xml" ContentType="application/inkml+xml"/>
  <Override PartName="/ppt/ink/ink39.xml" ContentType="application/inkml+xml"/>
  <Override PartName="/ppt/ink/ink40.xml" ContentType="application/inkml+xml"/>
  <Override PartName="/ppt/ink/ink41.xml" ContentType="application/inkml+xml"/>
  <Override PartName="/ppt/ink/ink42.xml" ContentType="application/inkml+xml"/>
  <Override PartName="/ppt/ink/ink43.xml" ContentType="application/inkml+xml"/>
  <Override PartName="/ppt/ink/ink44.xml" ContentType="application/inkml+xml"/>
  <Override PartName="/ppt/ink/ink45.xml" ContentType="application/inkml+xml"/>
  <Override PartName="/ppt/ink/ink46.xml" ContentType="application/inkml+xml"/>
  <Override PartName="/ppt/ink/ink47.xml" ContentType="application/inkml+xml"/>
  <Override PartName="/ppt/ink/ink48.xml" ContentType="application/inkml+xml"/>
  <Override PartName="/ppt/ink/ink49.xml" ContentType="application/inkml+xml"/>
  <Override PartName="/ppt/ink/ink50.xml" ContentType="application/inkml+xml"/>
  <Override PartName="/ppt/ink/ink51.xml" ContentType="application/inkml+xml"/>
  <Override PartName="/ppt/ink/ink52.xml" ContentType="application/inkml+xml"/>
  <Override PartName="/ppt/ink/ink53.xml" ContentType="application/inkml+xml"/>
  <Override PartName="/ppt/ink/ink54.xml" ContentType="application/inkml+xml"/>
  <Override PartName="/ppt/ink/ink55.xml" ContentType="application/inkml+xml"/>
  <Override PartName="/ppt/ink/ink56.xml" ContentType="application/inkml+xml"/>
  <Override PartName="/ppt/ink/ink57.xml" ContentType="application/inkml+xml"/>
  <Override PartName="/ppt/ink/ink58.xml" ContentType="application/inkml+xml"/>
  <Override PartName="/ppt/ink/ink59.xml" ContentType="application/inkml+xml"/>
  <Override PartName="/ppt/ink/ink60.xml" ContentType="application/inkml+xml"/>
  <Override PartName="/ppt/ink/ink61.xml" ContentType="application/inkml+xml"/>
  <Override PartName="/ppt/ink/ink62.xml" ContentType="application/inkml+xml"/>
  <Override PartName="/ppt/ink/ink63.xml" ContentType="application/inkml+xml"/>
  <Override PartName="/ppt/ink/ink64.xml" ContentType="application/inkml+xml"/>
  <Override PartName="/ppt/ink/ink65.xml" ContentType="application/inkml+xml"/>
  <Override PartName="/ppt/ink/ink66.xml" ContentType="application/inkml+xml"/>
  <Override PartName="/ppt/ink/ink67.xml" ContentType="application/inkml+xml"/>
  <Override PartName="/ppt/ink/ink68.xml" ContentType="application/inkml+xml"/>
  <Override PartName="/ppt/ink/ink69.xml" ContentType="application/inkml+xml"/>
  <Override PartName="/ppt/ink/ink70.xml" ContentType="application/inkml+xml"/>
  <Override PartName="/ppt/ink/ink71.xml" ContentType="application/inkml+xml"/>
  <Override PartName="/ppt/ink/ink72.xml" ContentType="application/inkml+xml"/>
  <Override PartName="/ppt/ink/ink73.xml" ContentType="application/inkml+xml"/>
  <Override PartName="/ppt/ink/ink74.xml" ContentType="application/inkml+xml"/>
  <Override PartName="/ppt/ink/ink75.xml" ContentType="application/inkml+xml"/>
  <Override PartName="/ppt/ink/ink76.xml" ContentType="application/inkml+xml"/>
  <Override PartName="/ppt/ink/ink77.xml" ContentType="application/inkml+xml"/>
  <Override PartName="/ppt/ink/ink78.xml" ContentType="application/inkml+xml"/>
  <Override PartName="/ppt/ink/ink79.xml" ContentType="application/inkml+xml"/>
  <Override PartName="/ppt/ink/ink80.xml" ContentType="application/inkml+xml"/>
  <Override PartName="/ppt/ink/ink81.xml" ContentType="application/inkml+xml"/>
  <Override PartName="/ppt/ink/ink82.xml" ContentType="application/inkml+xml"/>
  <Override PartName="/ppt/notesSlides/notesSlide6.xml" ContentType="application/vnd.openxmlformats-officedocument.presentationml.notesSlide+xml"/>
  <Override PartName="/ppt/ink/ink83.xml" ContentType="application/inkml+xml"/>
  <Override PartName="/ppt/ink/ink84.xml" ContentType="application/inkml+xml"/>
  <Override PartName="/ppt/ink/ink85.xml" ContentType="application/inkml+xml"/>
  <Override PartName="/ppt/ink/ink86.xml" ContentType="application/inkml+xml"/>
  <Override PartName="/ppt/ink/ink87.xml" ContentType="application/inkml+xml"/>
  <Override PartName="/ppt/ink/ink88.xml" ContentType="application/inkml+xml"/>
  <Override PartName="/ppt/ink/ink89.xml" ContentType="application/inkml+xml"/>
  <Override PartName="/ppt/ink/ink90.xml" ContentType="application/inkml+xml"/>
  <Override PartName="/ppt/ink/ink91.xml" ContentType="application/inkml+xml"/>
  <Override PartName="/ppt/ink/ink92.xml" ContentType="application/inkml+xml"/>
  <Override PartName="/ppt/ink/ink93.xml" ContentType="application/inkml+xml"/>
  <Override PartName="/ppt/ink/ink94.xml" ContentType="application/inkml+xml"/>
  <Override PartName="/ppt/ink/ink95.xml" ContentType="application/inkml+xml"/>
  <Override PartName="/ppt/ink/ink96.xml" ContentType="application/inkml+xml"/>
  <Override PartName="/ppt/ink/ink97.xml" ContentType="application/inkml+xml"/>
  <Override PartName="/ppt/ink/ink98.xml" ContentType="application/inkml+xml"/>
  <Override PartName="/ppt/ink/ink99.xml" ContentType="application/inkml+xml"/>
  <Override PartName="/ppt/ink/ink100.xml" ContentType="application/inkml+xml"/>
  <Override PartName="/ppt/ink/ink101.xml" ContentType="application/inkml+xml"/>
  <Override PartName="/ppt/ink/ink102.xml" ContentType="application/inkml+xml"/>
  <Override PartName="/ppt/ink/ink103.xml" ContentType="application/inkml+xml"/>
  <Override PartName="/ppt/ink/ink104.xml" ContentType="application/inkml+xml"/>
  <Override PartName="/ppt/ink/ink105.xml" ContentType="application/inkml+xml"/>
  <Override PartName="/ppt/ink/ink106.xml" ContentType="application/inkml+xml"/>
  <Override PartName="/ppt/ink/ink107.xml" ContentType="application/inkml+xml"/>
  <Override PartName="/ppt/ink/ink108.xml" ContentType="application/inkml+xml"/>
  <Override PartName="/ppt/ink/ink109.xml" ContentType="application/inkml+xml"/>
  <Override PartName="/ppt/ink/ink110.xml" ContentType="application/inkml+xml"/>
  <Override PartName="/ppt/ink/ink111.xml" ContentType="application/inkml+xml"/>
  <Override PartName="/ppt/ink/ink112.xml" ContentType="application/inkml+xml"/>
  <Override PartName="/ppt/ink/ink113.xml" ContentType="application/inkml+xml"/>
  <Override PartName="/ppt/ink/ink114.xml" ContentType="application/inkml+xml"/>
  <Override PartName="/ppt/ink/ink115.xml" ContentType="application/inkml+xml"/>
  <Override PartName="/ppt/ink/ink116.xml" ContentType="application/inkml+xml"/>
  <Override PartName="/ppt/ink/ink117.xml" ContentType="application/inkml+xml"/>
  <Override PartName="/ppt/ink/ink118.xml" ContentType="application/inkml+xml"/>
  <Override PartName="/ppt/ink/ink119.xml" ContentType="application/inkml+xml"/>
  <Override PartName="/ppt/ink/ink120.xml" ContentType="application/inkml+xml"/>
  <Override PartName="/ppt/ink/ink121.xml" ContentType="application/inkml+xml"/>
  <Override PartName="/ppt/ink/ink122.xml" ContentType="application/inkml+xml"/>
  <Override PartName="/ppt/ink/ink123.xml" ContentType="application/inkml+xml"/>
  <Override PartName="/ppt/ink/ink124.xml" ContentType="application/inkml+xml"/>
  <Override PartName="/ppt/ink/ink125.xml" ContentType="application/inkml+xml"/>
  <Override PartName="/ppt/ink/ink126.xml" ContentType="application/inkml+xml"/>
  <Override PartName="/ppt/ink/ink127.xml" ContentType="application/inkml+xml"/>
  <Override PartName="/ppt/ink/ink128.xml" ContentType="application/inkml+xml"/>
  <Override PartName="/ppt/ink/ink129.xml" ContentType="application/inkml+xml"/>
  <Override PartName="/ppt/ink/ink130.xml" ContentType="application/inkml+xml"/>
  <Override PartName="/ppt/ink/ink131.xml" ContentType="application/inkml+xml"/>
  <Override PartName="/ppt/ink/ink132.xml" ContentType="application/inkml+xml"/>
  <Override PartName="/ppt/ink/ink133.xml" ContentType="application/inkml+xml"/>
  <Override PartName="/ppt/ink/ink134.xml" ContentType="application/inkml+xml"/>
  <Override PartName="/ppt/ink/ink135.xml" ContentType="application/inkml+xml"/>
  <Override PartName="/ppt/ink/ink136.xml" ContentType="application/inkml+xml"/>
  <Override PartName="/ppt/ink/ink137.xml" ContentType="application/inkml+xml"/>
  <Override PartName="/ppt/ink/ink138.xml" ContentType="application/inkml+xml"/>
  <Override PartName="/ppt/ink/ink139.xml" ContentType="application/inkml+xml"/>
  <Override PartName="/ppt/ink/ink140.xml" ContentType="application/inkml+xml"/>
  <Override PartName="/ppt/ink/ink141.xml" ContentType="application/inkml+xml"/>
  <Override PartName="/ppt/ink/ink142.xml" ContentType="application/inkml+xml"/>
  <Override PartName="/ppt/ink/ink143.xml" ContentType="application/inkml+xml"/>
  <Override PartName="/ppt/ink/ink144.xml" ContentType="application/inkml+xml"/>
  <Override PartName="/ppt/ink/ink145.xml" ContentType="application/inkml+xml"/>
  <Override PartName="/ppt/ink/ink146.xml" ContentType="application/inkml+xml"/>
  <Override PartName="/ppt/ink/ink147.xml" ContentType="application/inkml+xml"/>
  <Override PartName="/ppt/ink/ink148.xml" ContentType="application/inkml+xml"/>
  <Override PartName="/ppt/ink/ink149.xml" ContentType="application/inkml+xml"/>
  <Override PartName="/ppt/ink/ink150.xml" ContentType="application/inkml+xml"/>
  <Override PartName="/ppt/ink/ink151.xml" ContentType="application/inkml+xml"/>
  <Override PartName="/ppt/ink/ink152.xml" ContentType="application/inkml+xml"/>
  <Override PartName="/ppt/ink/ink153.xml" ContentType="application/inkml+xml"/>
  <Override PartName="/ppt/ink/ink154.xml" ContentType="application/inkml+xml"/>
  <Override PartName="/ppt/ink/ink155.xml" ContentType="application/inkml+xml"/>
  <Override PartName="/ppt/ink/ink156.xml" ContentType="application/inkml+xml"/>
  <Override PartName="/ppt/ink/ink157.xml" ContentType="application/inkml+xml"/>
  <Override PartName="/ppt/ink/ink158.xml" ContentType="application/inkml+xml"/>
  <Override PartName="/ppt/ink/ink159.xml" ContentType="application/inkml+xml"/>
  <Override PartName="/ppt/ink/ink160.xml" ContentType="application/inkml+xml"/>
  <Override PartName="/ppt/ink/ink161.xml" ContentType="application/inkml+xml"/>
  <Override PartName="/ppt/ink/ink162.xml" ContentType="application/inkml+xml"/>
  <Override PartName="/ppt/ink/ink163.xml" ContentType="application/inkml+xml"/>
  <Override PartName="/ppt/ink/ink164.xml" ContentType="application/inkml+xml"/>
  <Override PartName="/ppt/ink/ink165.xml" ContentType="application/inkml+xml"/>
  <Override PartName="/ppt/ink/ink166.xml" ContentType="application/inkml+xml"/>
  <Override PartName="/ppt/ink/ink167.xml" ContentType="application/inkml+xml"/>
  <Override PartName="/ppt/ink/ink168.xml" ContentType="application/inkml+xml"/>
  <Override PartName="/ppt/ink/ink169.xml" ContentType="application/inkml+xml"/>
  <Override PartName="/ppt/ink/ink170.xml" ContentType="application/inkml+xml"/>
  <Override PartName="/ppt/ink/ink171.xml" ContentType="application/inkml+xml"/>
  <Override PartName="/ppt/ink/ink172.xml" ContentType="application/inkml+xml"/>
  <Override PartName="/ppt/ink/ink173.xml" ContentType="application/inkml+xml"/>
  <Override PartName="/ppt/ink/ink174.xml" ContentType="application/inkml+xml"/>
  <Override PartName="/ppt/ink/ink175.xml" ContentType="application/inkml+xml"/>
  <Override PartName="/ppt/ink/ink176.xml" ContentType="application/inkml+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ink/ink177.xml" ContentType="application/inkml+xml"/>
  <Override PartName="/ppt/ink/ink178.xml" ContentType="application/inkml+xml"/>
  <Override PartName="/ppt/ink/ink179.xml" ContentType="application/inkml+xml"/>
  <Override PartName="/ppt/ink/ink180.xml" ContentType="application/inkml+xml"/>
  <Override PartName="/ppt/ink/ink181.xml" ContentType="application/inkml+xml"/>
  <Override PartName="/ppt/ink/ink182.xml" ContentType="application/inkml+xml"/>
  <Override PartName="/ppt/ink/ink183.xml" ContentType="application/inkml+xml"/>
  <Override PartName="/ppt/ink/ink184.xml" ContentType="application/inkml+xml"/>
  <Override PartName="/ppt/ink/ink185.xml" ContentType="application/inkml+xml"/>
  <Override PartName="/ppt/ink/ink186.xml" ContentType="application/inkml+xml"/>
  <Override PartName="/ppt/ink/ink187.xml" ContentType="application/inkml+xml"/>
  <Override PartName="/ppt/ink/ink188.xml" ContentType="application/inkml+xml"/>
  <Override PartName="/ppt/ink/ink189.xml" ContentType="application/inkml+xml"/>
  <Override PartName="/ppt/ink/ink190.xml" ContentType="application/inkml+xml"/>
  <Override PartName="/ppt/ink/ink191.xml" ContentType="application/inkml+xml"/>
  <Override PartName="/ppt/ink/ink192.xml" ContentType="application/inkml+xml"/>
  <Override PartName="/ppt/ink/ink193.xml" ContentType="application/inkml+xml"/>
  <Override PartName="/ppt/ink/ink194.xml" ContentType="application/inkml+xml"/>
  <Override PartName="/ppt/ink/ink195.xml" ContentType="application/inkml+xml"/>
  <Override PartName="/ppt/ink/ink196.xml" ContentType="application/inkml+xml"/>
  <Override PartName="/ppt/ink/ink197.xml" ContentType="application/inkml+xml"/>
  <Override PartName="/ppt/ink/ink198.xml" ContentType="application/inkml+xml"/>
  <Override PartName="/ppt/ink/ink199.xml" ContentType="application/inkml+xml"/>
  <Override PartName="/ppt/ink/ink200.xml" ContentType="application/inkml+xml"/>
  <Override PartName="/ppt/ink/ink201.xml" ContentType="application/inkml+xml"/>
  <Override PartName="/ppt/ink/ink202.xml" ContentType="application/inkml+xml"/>
  <Override PartName="/ppt/ink/ink203.xml" ContentType="application/inkml+xml"/>
  <Override PartName="/ppt/ink/ink204.xml" ContentType="application/inkml+xml"/>
  <Override PartName="/ppt/ink/ink205.xml" ContentType="application/inkml+xml"/>
  <Override PartName="/ppt/ink/ink206.xml" ContentType="application/inkml+xml"/>
  <Override PartName="/ppt/ink/ink207.xml" ContentType="application/inkml+xml"/>
  <Override PartName="/ppt/ink/ink208.xml" ContentType="application/inkml+xml"/>
  <Override PartName="/ppt/ink/ink209.xml" ContentType="application/inkml+xml"/>
  <Override PartName="/ppt/ink/ink210.xml" ContentType="application/inkml+xml"/>
  <Override PartName="/ppt/ink/ink211.xml" ContentType="application/inkml+xml"/>
  <Override PartName="/ppt/ink/ink212.xml" ContentType="application/inkml+xml"/>
  <Override PartName="/ppt/notesSlides/notesSlide34.xml" ContentType="application/vnd.openxmlformats-officedocument.presentationml.notesSlide+xml"/>
  <Override PartName="/ppt/ink/ink213.xml" ContentType="application/inkml+xml"/>
  <Override PartName="/ppt/ink/ink214.xml" ContentType="application/inkml+xml"/>
  <Override PartName="/ppt/ink/ink215.xml" ContentType="application/inkml+xml"/>
  <Override PartName="/ppt/ink/ink216.xml" ContentType="application/inkml+xml"/>
  <Override PartName="/ppt/ink/ink217.xml" ContentType="application/inkml+xml"/>
  <Override PartName="/ppt/ink/ink218.xml" ContentType="application/inkml+xml"/>
  <Override PartName="/ppt/ink/ink219.xml" ContentType="application/inkml+xml"/>
  <Override PartName="/ppt/ink/ink220.xml" ContentType="application/inkml+xml"/>
  <Override PartName="/ppt/ink/ink221.xml" ContentType="application/inkml+xml"/>
  <Override PartName="/ppt/ink/ink222.xml" ContentType="application/inkml+xml"/>
  <Override PartName="/ppt/ink/ink223.xml" ContentType="application/inkml+xml"/>
  <Override PartName="/ppt/ink/ink224.xml" ContentType="application/inkml+xml"/>
  <Override PartName="/ppt/ink/ink225.xml" ContentType="application/inkml+xml"/>
  <Override PartName="/ppt/ink/ink226.xml" ContentType="application/inkml+xml"/>
  <Override PartName="/ppt/ink/ink227.xml" ContentType="application/inkml+xml"/>
  <Override PartName="/ppt/ink/ink228.xml" ContentType="application/inkml+xml"/>
  <Override PartName="/ppt/ink/ink229.xml" ContentType="application/inkml+xml"/>
  <Override PartName="/ppt/ink/ink230.xml" ContentType="application/inkml+xml"/>
  <Override PartName="/ppt/ink/ink231.xml" ContentType="application/inkml+xml"/>
  <Override PartName="/ppt/ink/ink232.xml" ContentType="application/inkml+xml"/>
  <Override PartName="/ppt/ink/ink233.xml" ContentType="application/inkml+xml"/>
  <Override PartName="/ppt/ink/ink234.xml" ContentType="application/inkml+xml"/>
  <Override PartName="/ppt/ink/ink235.xml" ContentType="application/inkml+xml"/>
  <Override PartName="/ppt/ink/ink236.xml" ContentType="application/inkml+xml"/>
  <Override PartName="/ppt/ink/ink237.xml" ContentType="application/inkml+xml"/>
  <Override PartName="/ppt/ink/ink238.xml" ContentType="application/inkml+xml"/>
  <Override PartName="/ppt/ink/ink239.xml" ContentType="application/inkml+xml"/>
  <Override PartName="/ppt/ink/ink240.xml" ContentType="application/inkml+xml"/>
  <Override PartName="/ppt/ink/ink241.xml" ContentType="application/inkml+xml"/>
  <Override PartName="/ppt/ink/ink242.xml" ContentType="application/inkml+xml"/>
  <Override PartName="/ppt/ink/ink243.xml" ContentType="application/inkml+xml"/>
  <Override PartName="/ppt/ink/ink244.xml" ContentType="application/inkml+xml"/>
  <Override PartName="/ppt/ink/ink245.xml" ContentType="application/inkml+xml"/>
  <Override PartName="/ppt/ink/ink246.xml" ContentType="application/inkml+xml"/>
  <Override PartName="/ppt/ink/ink247.xml" ContentType="application/inkml+xml"/>
  <Override PartName="/ppt/ink/ink248.xml" ContentType="application/inkml+xml"/>
  <Override PartName="/ppt/ink/ink249.xml" ContentType="application/inkml+xml"/>
  <Override PartName="/ppt/ink/ink250.xml" ContentType="application/inkml+xml"/>
  <Override PartName="/ppt/ink/ink251.xml" ContentType="application/inkml+xml"/>
  <Override PartName="/ppt/ink/ink252.xml" ContentType="application/inkml+xml"/>
  <Override PartName="/ppt/ink/ink253.xml" ContentType="application/inkml+xml"/>
  <Override PartName="/ppt/ink/ink254.xml" ContentType="application/inkml+xml"/>
  <Override PartName="/ppt/ink/ink255.xml" ContentType="application/inkml+xml"/>
  <Override PartName="/ppt/ink/ink256.xml" ContentType="application/inkml+xml"/>
  <Override PartName="/ppt/ink/ink257.xml" ContentType="application/inkml+xml"/>
  <Override PartName="/ppt/ink/ink258.xml" ContentType="application/inkml+xml"/>
  <Override PartName="/ppt/ink/ink259.xml" ContentType="application/inkml+xml"/>
  <Override PartName="/ppt/notesSlides/notesSlide35.xml" ContentType="application/vnd.openxmlformats-officedocument.presentationml.notesSlide+xml"/>
  <Override PartName="/ppt/ink/ink260.xml" ContentType="application/inkml+xml"/>
  <Override PartName="/ppt/ink/ink261.xml" ContentType="application/inkml+xml"/>
  <Override PartName="/ppt/ink/ink262.xml" ContentType="application/inkml+xml"/>
  <Override PartName="/ppt/ink/ink263.xml" ContentType="application/inkml+xml"/>
  <Override PartName="/ppt/ink/ink264.xml" ContentType="application/inkml+xml"/>
  <Override PartName="/ppt/ink/ink265.xml" ContentType="application/inkml+xml"/>
  <Override PartName="/ppt/ink/ink266.xml" ContentType="application/inkml+xml"/>
  <Override PartName="/ppt/ink/ink267.xml" ContentType="application/inkml+xml"/>
  <Override PartName="/ppt/ink/ink268.xml" ContentType="application/inkml+xml"/>
  <Override PartName="/ppt/ink/ink269.xml" ContentType="application/inkml+xml"/>
  <Override PartName="/ppt/ink/ink270.xml" ContentType="application/inkml+xml"/>
  <Override PartName="/ppt/ink/ink271.xml" ContentType="application/inkml+xml"/>
  <Override PartName="/ppt/ink/ink272.xml" ContentType="application/inkml+xml"/>
  <Override PartName="/ppt/ink/ink273.xml" ContentType="application/inkml+xml"/>
  <Override PartName="/ppt/ink/ink274.xml" ContentType="application/inkml+xml"/>
  <Override PartName="/ppt/ink/ink275.xml" ContentType="application/inkml+xml"/>
  <Override PartName="/ppt/ink/ink276.xml" ContentType="application/inkml+xml"/>
  <Override PartName="/ppt/ink/ink277.xml" ContentType="application/inkml+xml"/>
  <Override PartName="/ppt/ink/ink278.xml" ContentType="application/inkml+xml"/>
  <Override PartName="/ppt/ink/ink279.xml" ContentType="application/inkml+xml"/>
  <Override PartName="/ppt/ink/ink280.xml" ContentType="application/inkml+xml"/>
  <Override PartName="/ppt/ink/ink281.xml" ContentType="application/inkml+xml"/>
  <Override PartName="/ppt/ink/ink282.xml" ContentType="application/inkml+xml"/>
  <Override PartName="/ppt/ink/ink283.xml" ContentType="application/inkml+xml"/>
  <Override PartName="/ppt/ink/ink284.xml" ContentType="application/inkml+xml"/>
  <Override PartName="/ppt/ink/ink285.xml" ContentType="application/inkml+xml"/>
  <Override PartName="/ppt/ink/ink286.xml" ContentType="application/inkml+xml"/>
  <Override PartName="/ppt/ink/ink287.xml" ContentType="application/inkml+xml"/>
  <Override PartName="/ppt/ink/ink288.xml" ContentType="application/inkml+xml"/>
  <Override PartName="/ppt/ink/ink289.xml" ContentType="application/inkml+xml"/>
  <Override PartName="/ppt/ink/ink290.xml" ContentType="application/inkml+xml"/>
  <Override PartName="/ppt/ink/ink291.xml" ContentType="application/inkml+xml"/>
  <Override PartName="/ppt/ink/ink292.xml" ContentType="application/inkml+xml"/>
  <Override PartName="/ppt/ink/ink293.xml" ContentType="application/inkml+xml"/>
  <Override PartName="/ppt/ink/ink294.xml" ContentType="application/inkml+xml"/>
  <Override PartName="/ppt/ink/ink295.xml" ContentType="application/inkml+xml"/>
  <Override PartName="/ppt/ink/ink296.xml" ContentType="application/inkml+xml"/>
  <Override PartName="/ppt/ink/ink297.xml" ContentType="application/inkml+xml"/>
  <Override PartName="/ppt/ink/ink298.xml" ContentType="application/inkml+xml"/>
  <Override PartName="/ppt/ink/ink299.xml" ContentType="application/inkml+xml"/>
  <Override PartName="/ppt/ink/ink300.xml" ContentType="application/inkml+xml"/>
  <Override PartName="/ppt/ink/ink301.xml" ContentType="application/inkml+xml"/>
  <Override PartName="/ppt/ink/ink302.xml" ContentType="application/inkml+xml"/>
  <Override PartName="/ppt/ink/ink303.xml" ContentType="application/inkml+xml"/>
  <Override PartName="/ppt/ink/ink304.xml" ContentType="application/inkml+xml"/>
  <Override PartName="/ppt/ink/ink305.xml" ContentType="application/inkml+xml"/>
  <Override PartName="/ppt/ink/ink306.xml" ContentType="application/inkml+xml"/>
  <Override PartName="/ppt/notesSlides/notesSlide36.xml" ContentType="application/vnd.openxmlformats-officedocument.presentationml.notesSlide+xml"/>
  <Override PartName="/ppt/ink/ink307.xml" ContentType="application/inkml+xml"/>
  <Override PartName="/ppt/ink/ink308.xml" ContentType="application/inkml+xml"/>
  <Override PartName="/ppt/ink/ink309.xml" ContentType="application/inkml+xml"/>
  <Override PartName="/ppt/ink/ink310.xml" ContentType="application/inkml+xml"/>
  <Override PartName="/ppt/ink/ink311.xml" ContentType="application/inkml+xml"/>
  <Override PartName="/ppt/ink/ink312.xml" ContentType="application/inkml+xml"/>
  <Override PartName="/ppt/ink/ink313.xml" ContentType="application/inkml+xml"/>
  <Override PartName="/ppt/ink/ink314.xml" ContentType="application/inkml+xml"/>
  <Override PartName="/ppt/ink/ink315.xml" ContentType="application/inkml+xml"/>
  <Override PartName="/ppt/ink/ink316.xml" ContentType="application/inkml+xml"/>
  <Override PartName="/ppt/ink/ink317.xml" ContentType="application/inkml+xml"/>
  <Override PartName="/ppt/ink/ink318.xml" ContentType="application/inkml+xml"/>
  <Override PartName="/ppt/ink/ink319.xml" ContentType="application/inkml+xml"/>
  <Override PartName="/ppt/ink/ink320.xml" ContentType="application/inkml+xml"/>
  <Override PartName="/ppt/ink/ink321.xml" ContentType="application/inkml+xml"/>
  <Override PartName="/ppt/ink/ink322.xml" ContentType="application/inkml+xml"/>
  <Override PartName="/ppt/ink/ink323.xml" ContentType="application/inkml+xml"/>
  <Override PartName="/ppt/ink/ink324.xml" ContentType="application/inkml+xml"/>
  <Override PartName="/ppt/ink/ink325.xml" ContentType="application/inkml+xml"/>
  <Override PartName="/ppt/ink/ink326.xml" ContentType="application/inkml+xml"/>
  <Override PartName="/ppt/ink/ink327.xml" ContentType="application/inkml+xml"/>
  <Override PartName="/ppt/ink/ink328.xml" ContentType="application/inkml+xml"/>
  <Override PartName="/ppt/ink/ink329.xml" ContentType="application/inkml+xml"/>
  <Override PartName="/ppt/ink/ink330.xml" ContentType="application/inkml+xml"/>
  <Override PartName="/ppt/ink/ink331.xml" ContentType="application/inkml+xml"/>
  <Override PartName="/ppt/ink/ink332.xml" ContentType="application/inkml+xml"/>
  <Override PartName="/ppt/ink/ink333.xml" ContentType="application/inkml+xml"/>
  <Override PartName="/ppt/ink/ink334.xml" ContentType="application/inkml+xml"/>
  <Override PartName="/ppt/ink/ink335.xml" ContentType="application/inkml+xml"/>
  <Override PartName="/ppt/ink/ink336.xml" ContentType="application/inkml+xml"/>
  <Override PartName="/ppt/ink/ink337.xml" ContentType="application/inkml+xml"/>
  <Override PartName="/ppt/ink/ink338.xml" ContentType="application/inkml+xml"/>
  <Override PartName="/ppt/ink/ink339.xml" ContentType="application/inkml+xml"/>
  <Override PartName="/ppt/ink/ink340.xml" ContentType="application/inkml+xml"/>
  <Override PartName="/ppt/ink/ink341.xml" ContentType="application/inkml+xml"/>
  <Override PartName="/ppt/ink/ink342.xml" ContentType="application/inkml+xml"/>
  <Override PartName="/ppt/ink/ink343.xml" ContentType="application/inkml+xml"/>
  <Override PartName="/ppt/ink/ink344.xml" ContentType="application/inkml+xml"/>
  <Override PartName="/ppt/ink/ink345.xml" ContentType="application/inkml+xml"/>
  <Override PartName="/ppt/ink/ink346.xml" ContentType="application/inkml+xml"/>
  <Override PartName="/ppt/ink/ink347.xml" ContentType="application/inkml+xml"/>
  <Override PartName="/ppt/ink/ink348.xml" ContentType="application/inkml+xml"/>
  <Override PartName="/ppt/ink/ink349.xml" ContentType="application/inkml+xml"/>
  <Override PartName="/ppt/ink/ink350.xml" ContentType="application/inkml+xml"/>
  <Override PartName="/ppt/ink/ink351.xml" ContentType="application/inkml+xml"/>
  <Override PartName="/ppt/ink/ink352.xml" ContentType="application/inkml+xml"/>
  <Override PartName="/ppt/ink/ink353.xml" ContentType="application/inkml+xml"/>
  <Override PartName="/ppt/notesSlides/notesSlide37.xml" ContentType="application/vnd.openxmlformats-officedocument.presentationml.notesSlide+xml"/>
  <Override PartName="/ppt/ink/ink354.xml" ContentType="application/inkml+xml"/>
  <Override PartName="/ppt/ink/ink355.xml" ContentType="application/inkml+xml"/>
  <Override PartName="/ppt/ink/ink356.xml" ContentType="application/inkml+xml"/>
  <Override PartName="/ppt/ink/ink357.xml" ContentType="application/inkml+xml"/>
  <Override PartName="/ppt/ink/ink358.xml" ContentType="application/inkml+xml"/>
  <Override PartName="/ppt/ink/ink359.xml" ContentType="application/inkml+xml"/>
  <Override PartName="/ppt/ink/ink360.xml" ContentType="application/inkml+xml"/>
  <Override PartName="/ppt/ink/ink361.xml" ContentType="application/inkml+xml"/>
  <Override PartName="/ppt/ink/ink362.xml" ContentType="application/inkml+xml"/>
  <Override PartName="/ppt/ink/ink363.xml" ContentType="application/inkml+xml"/>
  <Override PartName="/ppt/ink/ink364.xml" ContentType="application/inkml+xml"/>
  <Override PartName="/ppt/ink/ink365.xml" ContentType="application/inkml+xml"/>
  <Override PartName="/ppt/ink/ink366.xml" ContentType="application/inkml+xml"/>
  <Override PartName="/ppt/ink/ink367.xml" ContentType="application/inkml+xml"/>
  <Override PartName="/ppt/ink/ink368.xml" ContentType="application/inkml+xml"/>
  <Override PartName="/ppt/ink/ink369.xml" ContentType="application/inkml+xml"/>
  <Override PartName="/ppt/ink/ink370.xml" ContentType="application/inkml+xml"/>
  <Override PartName="/ppt/ink/ink371.xml" ContentType="application/inkml+xml"/>
  <Override PartName="/ppt/ink/ink372.xml" ContentType="application/inkml+xml"/>
  <Override PartName="/ppt/ink/ink373.xml" ContentType="application/inkml+xml"/>
  <Override PartName="/ppt/ink/ink374.xml" ContentType="application/inkml+xml"/>
  <Override PartName="/ppt/ink/ink375.xml" ContentType="application/inkml+xml"/>
  <Override PartName="/ppt/ink/ink376.xml" ContentType="application/inkml+xml"/>
  <Override PartName="/ppt/ink/ink377.xml" ContentType="application/inkml+xml"/>
  <Override PartName="/ppt/ink/ink378.xml" ContentType="application/inkml+xml"/>
  <Override PartName="/ppt/ink/ink379.xml" ContentType="application/inkml+xml"/>
  <Override PartName="/ppt/ink/ink380.xml" ContentType="application/inkml+xml"/>
  <Override PartName="/ppt/ink/ink381.xml" ContentType="application/inkml+xml"/>
  <Override PartName="/ppt/ink/ink382.xml" ContentType="application/inkml+xml"/>
  <Override PartName="/ppt/ink/ink383.xml" ContentType="application/inkml+xml"/>
  <Override PartName="/ppt/ink/ink384.xml" ContentType="application/inkml+xml"/>
  <Override PartName="/ppt/ink/ink385.xml" ContentType="application/inkml+xml"/>
  <Override PartName="/ppt/ink/ink386.xml" ContentType="application/inkml+xml"/>
  <Override PartName="/ppt/ink/ink387.xml" ContentType="application/inkml+xml"/>
  <Override PartName="/ppt/ink/ink388.xml" ContentType="application/inkml+xml"/>
  <Override PartName="/ppt/ink/ink389.xml" ContentType="application/inkml+xml"/>
  <Override PartName="/ppt/ink/ink390.xml" ContentType="application/inkml+xml"/>
  <Override PartName="/ppt/ink/ink391.xml" ContentType="application/inkml+xml"/>
  <Override PartName="/ppt/ink/ink392.xml" ContentType="application/inkml+xml"/>
  <Override PartName="/ppt/ink/ink393.xml" ContentType="application/inkml+xml"/>
  <Override PartName="/ppt/ink/ink394.xml" ContentType="application/inkml+xml"/>
  <Override PartName="/ppt/ink/ink395.xml" ContentType="application/inkml+xml"/>
  <Override PartName="/ppt/ink/ink396.xml" ContentType="application/inkml+xml"/>
  <Override PartName="/ppt/ink/ink397.xml" ContentType="application/inkml+xml"/>
  <Override PartName="/ppt/ink/ink398.xml" ContentType="application/inkml+xml"/>
  <Override PartName="/ppt/ink/ink399.xml" ContentType="application/inkml+xml"/>
  <Override PartName="/ppt/ink/ink400.xml" ContentType="application/inkml+xml"/>
  <Override PartName="/ppt/notesSlides/notesSlide38.xml" ContentType="application/vnd.openxmlformats-officedocument.presentationml.notesSlide+xml"/>
  <Override PartName="/ppt/ink/ink401.xml" ContentType="application/inkml+xml"/>
  <Override PartName="/ppt/ink/ink402.xml" ContentType="application/inkml+xml"/>
  <Override PartName="/ppt/ink/ink403.xml" ContentType="application/inkml+xml"/>
  <Override PartName="/ppt/ink/ink404.xml" ContentType="application/inkml+xml"/>
  <Override PartName="/ppt/ink/ink405.xml" ContentType="application/inkml+xml"/>
  <Override PartName="/ppt/ink/ink406.xml" ContentType="application/inkml+xml"/>
  <Override PartName="/ppt/ink/ink407.xml" ContentType="application/inkml+xml"/>
  <Override PartName="/ppt/ink/ink408.xml" ContentType="application/inkml+xml"/>
  <Override PartName="/ppt/ink/ink409.xml" ContentType="application/inkml+xml"/>
  <Override PartName="/ppt/ink/ink410.xml" ContentType="application/inkml+xml"/>
  <Override PartName="/ppt/ink/ink411.xml" ContentType="application/inkml+xml"/>
  <Override PartName="/ppt/ink/ink412.xml" ContentType="application/inkml+xml"/>
  <Override PartName="/ppt/ink/ink413.xml" ContentType="application/inkml+xml"/>
  <Override PartName="/ppt/ink/ink414.xml" ContentType="application/inkml+xml"/>
  <Override PartName="/ppt/ink/ink415.xml" ContentType="application/inkml+xml"/>
  <Override PartName="/ppt/ink/ink416.xml" ContentType="application/inkml+xml"/>
  <Override PartName="/ppt/ink/ink417.xml" ContentType="application/inkml+xml"/>
  <Override PartName="/ppt/ink/ink418.xml" ContentType="application/inkml+xml"/>
  <Override PartName="/ppt/ink/ink419.xml" ContentType="application/inkml+xml"/>
  <Override PartName="/ppt/ink/ink420.xml" ContentType="application/inkml+xml"/>
  <Override PartName="/ppt/ink/ink421.xml" ContentType="application/inkml+xml"/>
  <Override PartName="/ppt/ink/ink422.xml" ContentType="application/inkml+xml"/>
  <Override PartName="/ppt/ink/ink423.xml" ContentType="application/inkml+xml"/>
  <Override PartName="/ppt/ink/ink424.xml" ContentType="application/inkml+xml"/>
  <Override PartName="/ppt/ink/ink425.xml" ContentType="application/inkml+xml"/>
  <Override PartName="/ppt/ink/ink426.xml" ContentType="application/inkml+xml"/>
  <Override PartName="/ppt/ink/ink427.xml" ContentType="application/inkml+xml"/>
  <Override PartName="/ppt/ink/ink428.xml" ContentType="application/inkml+xml"/>
  <Override PartName="/ppt/ink/ink429.xml" ContentType="application/inkml+xml"/>
  <Override PartName="/ppt/ink/ink430.xml" ContentType="application/inkml+xml"/>
  <Override PartName="/ppt/ink/ink431.xml" ContentType="application/inkml+xml"/>
  <Override PartName="/ppt/ink/ink432.xml" ContentType="application/inkml+xml"/>
  <Override PartName="/ppt/ink/ink433.xml" ContentType="application/inkml+xml"/>
  <Override PartName="/ppt/ink/ink434.xml" ContentType="application/inkml+xml"/>
  <Override PartName="/ppt/ink/ink435.xml" ContentType="application/inkml+xml"/>
  <Override PartName="/ppt/ink/ink436.xml" ContentType="application/inkml+xml"/>
  <Override PartName="/ppt/ink/ink437.xml" ContentType="application/inkml+xml"/>
  <Override PartName="/ppt/ink/ink438.xml" ContentType="application/inkml+xml"/>
  <Override PartName="/ppt/ink/ink439.xml" ContentType="application/inkml+xml"/>
  <Override PartName="/ppt/ink/ink440.xml" ContentType="application/inkml+xml"/>
  <Override PartName="/ppt/ink/ink441.xml" ContentType="application/inkml+xml"/>
  <Override PartName="/ppt/ink/ink442.xml" ContentType="application/inkml+xml"/>
  <Override PartName="/ppt/ink/ink443.xml" ContentType="application/inkml+xml"/>
  <Override PartName="/ppt/ink/ink444.xml" ContentType="application/inkml+xml"/>
  <Override PartName="/ppt/ink/ink445.xml" ContentType="application/inkml+xml"/>
  <Override PartName="/ppt/ink/ink446.xml" ContentType="application/inkml+xml"/>
  <Override PartName="/ppt/ink/ink447.xml" ContentType="application/inkml+xml"/>
  <Override PartName="/ppt/ink/ink448.xml" ContentType="application/inkml+xml"/>
  <Override PartName="/ppt/ink/ink449.xml" ContentType="application/inkml+xml"/>
  <Override PartName="/ppt/ink/ink450.xml" ContentType="application/inkml+xml"/>
  <Override PartName="/ppt/ink/ink451.xml" ContentType="application/inkml+xml"/>
  <Override PartName="/ppt/ink/ink452.xml" ContentType="application/inkml+xml"/>
  <Override PartName="/ppt/ink/ink453.xml" ContentType="application/inkml+xml"/>
  <Override PartName="/ppt/ink/ink454.xml" ContentType="application/inkml+xml"/>
  <Override PartName="/ppt/notesSlides/notesSlide39.xml" ContentType="application/vnd.openxmlformats-officedocument.presentationml.notesSlide+xml"/>
  <Override PartName="/ppt/ink/ink455.xml" ContentType="application/inkml+xml"/>
  <Override PartName="/ppt/ink/ink456.xml" ContentType="application/inkml+xml"/>
  <Override PartName="/ppt/ink/ink457.xml" ContentType="application/inkml+xml"/>
  <Override PartName="/ppt/ink/ink458.xml" ContentType="application/inkml+xml"/>
  <Override PartName="/ppt/ink/ink459.xml" ContentType="application/inkml+xml"/>
  <Override PartName="/ppt/ink/ink460.xml" ContentType="application/inkml+xml"/>
  <Override PartName="/ppt/ink/ink461.xml" ContentType="application/inkml+xml"/>
  <Override PartName="/ppt/ink/ink462.xml" ContentType="application/inkml+xml"/>
  <Override PartName="/ppt/ink/ink463.xml" ContentType="application/inkml+xml"/>
  <Override PartName="/ppt/ink/ink464.xml" ContentType="application/inkml+xml"/>
  <Override PartName="/ppt/ink/ink465.xml" ContentType="application/inkml+xml"/>
  <Override PartName="/ppt/ink/ink466.xml" ContentType="application/inkml+xml"/>
  <Override PartName="/ppt/ink/ink467.xml" ContentType="application/inkml+xml"/>
  <Override PartName="/ppt/ink/ink468.xml" ContentType="application/inkml+xml"/>
  <Override PartName="/ppt/ink/ink469.xml" ContentType="application/inkml+xml"/>
  <Override PartName="/ppt/ink/ink470.xml" ContentType="application/inkml+xml"/>
  <Override PartName="/ppt/ink/ink471.xml" ContentType="application/inkml+xml"/>
  <Override PartName="/ppt/ink/ink472.xml" ContentType="application/inkml+xml"/>
  <Override PartName="/ppt/ink/ink473.xml" ContentType="application/inkml+xml"/>
  <Override PartName="/ppt/ink/ink474.xml" ContentType="application/inkml+xml"/>
  <Override PartName="/ppt/ink/ink475.xml" ContentType="application/inkml+xml"/>
  <Override PartName="/ppt/ink/ink476.xml" ContentType="application/inkml+xml"/>
  <Override PartName="/ppt/ink/ink477.xml" ContentType="application/inkml+xml"/>
  <Override PartName="/ppt/ink/ink478.xml" ContentType="application/inkml+xml"/>
  <Override PartName="/ppt/ink/ink479.xml" ContentType="application/inkml+xml"/>
  <Override PartName="/ppt/ink/ink480.xml" ContentType="application/inkml+xml"/>
  <Override PartName="/ppt/ink/ink481.xml" ContentType="application/inkml+xml"/>
  <Override PartName="/ppt/ink/ink482.xml" ContentType="application/inkml+xml"/>
  <Override PartName="/ppt/ink/ink483.xml" ContentType="application/inkml+xml"/>
  <Override PartName="/ppt/ink/ink484.xml" ContentType="application/inkml+xml"/>
  <Override PartName="/ppt/ink/ink485.xml" ContentType="application/inkml+xml"/>
  <Override PartName="/ppt/ink/ink486.xml" ContentType="application/inkml+xml"/>
  <Override PartName="/ppt/ink/ink487.xml" ContentType="application/inkml+xml"/>
  <Override PartName="/ppt/ink/ink488.xml" ContentType="application/inkml+xml"/>
  <Override PartName="/ppt/ink/ink489.xml" ContentType="application/inkml+xml"/>
  <Override PartName="/ppt/ink/ink490.xml" ContentType="application/inkml+xml"/>
  <Override PartName="/ppt/ink/ink491.xml" ContentType="application/inkml+xml"/>
  <Override PartName="/ppt/ink/ink492.xml" ContentType="application/inkml+xml"/>
  <Override PartName="/ppt/ink/ink493.xml" ContentType="application/inkml+xml"/>
  <Override PartName="/ppt/ink/ink494.xml" ContentType="application/inkml+xml"/>
  <Override PartName="/ppt/ink/ink495.xml" ContentType="application/inkml+xml"/>
  <Override PartName="/ppt/ink/ink496.xml" ContentType="application/inkml+xml"/>
  <Override PartName="/ppt/ink/ink497.xml" ContentType="application/inkml+xml"/>
  <Override PartName="/ppt/ink/ink498.xml" ContentType="application/inkml+xml"/>
  <Override PartName="/ppt/ink/ink499.xml" ContentType="application/inkml+xml"/>
  <Override PartName="/ppt/ink/ink500.xml" ContentType="application/inkml+xml"/>
  <Override PartName="/ppt/ink/ink501.xml" ContentType="application/inkml+xml"/>
  <Override PartName="/ppt/ink/ink502.xml" ContentType="application/inkml+xml"/>
  <Override PartName="/ppt/ink/ink503.xml" ContentType="application/inkml+xml"/>
  <Override PartName="/ppt/ink/ink504.xml" ContentType="application/inkml+xml"/>
  <Override PartName="/ppt/ink/ink505.xml" ContentType="application/inkml+xml"/>
  <Override PartName="/ppt/ink/ink506.xml" ContentType="application/inkml+xml"/>
  <Override PartName="/ppt/ink/ink507.xml" ContentType="application/inkml+xml"/>
  <Override PartName="/ppt/ink/ink508.xml" ContentType="application/inkml+xml"/>
  <Override PartName="/ppt/ink/ink509.xml" ContentType="application/inkml+xml"/>
  <Override PartName="/ppt/ink/ink510.xml" ContentType="application/inkml+xml"/>
  <Override PartName="/ppt/ink/ink511.xml" ContentType="application/inkml+xml"/>
  <Override PartName="/ppt/ink/ink512.xml" ContentType="application/inkml+xml"/>
  <Override PartName="/ppt/ink/ink513.xml" ContentType="application/inkml+xml"/>
  <Override PartName="/ppt/ink/ink514.xml" ContentType="application/inkml+xml"/>
  <Override PartName="/ppt/ink/ink515.xml" ContentType="application/inkml+xml"/>
  <Override PartName="/ppt/ink/ink516.xml" ContentType="application/inkml+xml"/>
  <Override PartName="/ppt/ink/ink517.xml" ContentType="application/inkml+xml"/>
  <Override PartName="/ppt/ink/ink518.xml" ContentType="application/inkml+xml"/>
  <Override PartName="/ppt/ink/ink519.xml" ContentType="application/inkml+xml"/>
  <Override PartName="/ppt/ink/ink520.xml" ContentType="application/inkml+xml"/>
  <Override PartName="/ppt/ink/ink521.xml" ContentType="application/inkml+xml"/>
  <Override PartName="/ppt/ink/ink522.xml" ContentType="application/inkml+xml"/>
  <Override PartName="/ppt/ink/ink523.xml" ContentType="application/inkml+xml"/>
  <Override PartName="/ppt/ink/ink524.xml" ContentType="application/inkml+xml"/>
  <Override PartName="/ppt/ink/ink525.xml" ContentType="application/inkml+xml"/>
  <Override PartName="/ppt/ink/ink526.xml" ContentType="application/inkml+xml"/>
  <Override PartName="/ppt/ink/ink527.xml" ContentType="application/inkml+xml"/>
  <Override PartName="/ppt/ink/ink528.xml" ContentType="application/inkml+xml"/>
  <Override PartName="/ppt/ink/ink529.xml" ContentType="application/inkml+xml"/>
  <Override PartName="/ppt/ink/ink530.xml" ContentType="application/inkml+xml"/>
  <Override PartName="/ppt/ink/ink531.xml" ContentType="application/inkml+xml"/>
  <Override PartName="/ppt/ink/ink532.xml" ContentType="application/inkml+xml"/>
  <Override PartName="/ppt/ink/ink533.xml" ContentType="application/inkml+xml"/>
  <Override PartName="/ppt/ink/ink534.xml" ContentType="application/inkml+xml"/>
  <Override PartName="/ppt/ink/ink535.xml" ContentType="application/inkml+xml"/>
  <Override PartName="/ppt/ink/ink536.xml" ContentType="application/inkml+xml"/>
  <Override PartName="/ppt/ink/ink537.xml" ContentType="application/inkml+xml"/>
  <Override PartName="/ppt/ink/ink538.xml" ContentType="application/inkml+xml"/>
  <Override PartName="/ppt/ink/ink539.xml" ContentType="application/inkml+xml"/>
  <Override PartName="/ppt/ink/ink540.xml" ContentType="application/inkml+xml"/>
  <Override PartName="/ppt/ink/ink541.xml" ContentType="application/inkml+xml"/>
  <Override PartName="/ppt/ink/ink542.xml" ContentType="application/inkml+xml"/>
  <Override PartName="/ppt/ink/ink543.xml" ContentType="application/inkml+xml"/>
  <Override PartName="/ppt/ink/ink544.xml" ContentType="application/inkml+xml"/>
  <Override PartName="/ppt/ink/ink545.xml" ContentType="application/inkml+xml"/>
  <Override PartName="/ppt/ink/ink546.xml" ContentType="application/inkml+xml"/>
  <Override PartName="/ppt/ink/ink547.xml" ContentType="application/inkml+xml"/>
  <Override PartName="/ppt/ink/ink548.xml" ContentType="application/inkml+xml"/>
  <Override PartName="/ppt/ink/ink549.xml" ContentType="application/inkml+xml"/>
  <Override PartName="/ppt/ink/ink550.xml" ContentType="application/inkml+xml"/>
  <Override PartName="/ppt/ink/ink551.xml" ContentType="application/inkml+xml"/>
  <Override PartName="/ppt/ink/ink552.xml" ContentType="application/inkml+xml"/>
  <Override PartName="/ppt/ink/ink553.xml" ContentType="application/inkml+xml"/>
  <Override PartName="/ppt/ink/ink554.xml" ContentType="application/inkml+xml"/>
  <Override PartName="/ppt/ink/ink555.xml" ContentType="application/inkml+xml"/>
  <Override PartName="/ppt/ink/ink556.xml" ContentType="application/inkml+xml"/>
  <Override PartName="/ppt/ink/ink557.xml" ContentType="application/inkml+xml"/>
  <Override PartName="/ppt/ink/ink558.xml" ContentType="application/inkml+xml"/>
  <Override PartName="/ppt/ink/ink559.xml" ContentType="application/inkml+xml"/>
  <Override PartName="/ppt/ink/ink560.xml" ContentType="application/inkml+xml"/>
  <Override PartName="/ppt/ink/ink561.xml" ContentType="application/inkml+xml"/>
  <Override PartName="/ppt/ink/ink562.xml" ContentType="application/inkml+xml"/>
  <Override PartName="/ppt/ink/ink563.xml" ContentType="application/inkml+xml"/>
  <Override PartName="/ppt/ink/ink564.xml" ContentType="application/inkml+xml"/>
  <Override PartName="/ppt/ink/ink565.xml" ContentType="application/inkml+xml"/>
  <Override PartName="/ppt/ink/ink566.xml" ContentType="application/inkml+xml"/>
  <Override PartName="/ppt/ink/ink567.xml" ContentType="application/inkml+xml"/>
  <Override PartName="/ppt/ink/ink568.xml" ContentType="application/inkml+xml"/>
  <Override PartName="/ppt/ink/ink569.xml" ContentType="application/inkml+xml"/>
  <Override PartName="/ppt/ink/ink570.xml" ContentType="application/inkml+xml"/>
  <Override PartName="/ppt/ink/ink571.xml" ContentType="application/inkml+xml"/>
  <Override PartName="/ppt/ink/ink572.xml" ContentType="application/inkml+xml"/>
  <Override PartName="/ppt/ink/ink573.xml" ContentType="application/inkml+xml"/>
  <Override PartName="/ppt/ink/ink574.xml" ContentType="application/inkml+xml"/>
  <Override PartName="/ppt/ink/ink575.xml" ContentType="application/inkml+xml"/>
  <Override PartName="/ppt/ink/ink576.xml" ContentType="application/inkml+xml"/>
  <Override PartName="/ppt/ink/ink577.xml" ContentType="application/inkml+xml"/>
  <Override PartName="/ppt/ink/ink578.xml" ContentType="application/inkml+xml"/>
  <Override PartName="/ppt/ink/ink579.xml" ContentType="application/inkml+xml"/>
  <Override PartName="/ppt/ink/ink580.xml" ContentType="application/inkml+xml"/>
  <Override PartName="/ppt/ink/ink581.xml" ContentType="application/inkml+xml"/>
  <Override PartName="/ppt/ink/ink582.xml" ContentType="application/inkml+xml"/>
  <Override PartName="/ppt/ink/ink583.xml" ContentType="application/inkml+xml"/>
  <Override PartName="/ppt/ink/ink584.xml" ContentType="application/inkml+xml"/>
  <Override PartName="/ppt/ink/ink585.xml" ContentType="application/inkml+xml"/>
  <Override PartName="/ppt/ink/ink586.xml" ContentType="application/inkml+xml"/>
  <Override PartName="/ppt/notesSlides/notesSlide40.xml" ContentType="application/vnd.openxmlformats-officedocument.presentationml.notesSlide+xml"/>
  <Override PartName="/ppt/ink/ink587.xml" ContentType="application/inkml+xml"/>
  <Override PartName="/ppt/ink/ink588.xml" ContentType="application/inkml+xml"/>
  <Override PartName="/ppt/ink/ink589.xml" ContentType="application/inkml+xml"/>
  <Override PartName="/ppt/ink/ink590.xml" ContentType="application/inkml+xml"/>
  <Override PartName="/ppt/ink/ink591.xml" ContentType="application/inkml+xml"/>
  <Override PartName="/ppt/ink/ink592.xml" ContentType="application/inkml+xml"/>
  <Override PartName="/ppt/ink/ink593.xml" ContentType="application/inkml+xml"/>
  <Override PartName="/ppt/ink/ink594.xml" ContentType="application/inkml+xml"/>
  <Override PartName="/ppt/ink/ink595.xml" ContentType="application/inkml+xml"/>
  <Override PartName="/ppt/ink/ink596.xml" ContentType="application/inkml+xml"/>
  <Override PartName="/ppt/ink/ink597.xml" ContentType="application/inkml+xml"/>
  <Override PartName="/ppt/ink/ink598.xml" ContentType="application/inkml+xml"/>
  <Override PartName="/ppt/ink/ink599.xml" ContentType="application/inkml+xml"/>
  <Override PartName="/ppt/ink/ink600.xml" ContentType="application/inkml+xml"/>
  <Override PartName="/ppt/ink/ink601.xml" ContentType="application/inkml+xml"/>
  <Override PartName="/ppt/ink/ink602.xml" ContentType="application/inkml+xml"/>
  <Override PartName="/ppt/ink/ink603.xml" ContentType="application/inkml+xml"/>
  <Override PartName="/ppt/ink/ink604.xml" ContentType="application/inkml+xml"/>
  <Override PartName="/ppt/ink/ink605.xml" ContentType="application/inkml+xml"/>
  <Override PartName="/ppt/ink/ink606.xml" ContentType="application/inkml+xml"/>
  <Override PartName="/ppt/ink/ink607.xml" ContentType="application/inkml+xml"/>
  <Override PartName="/ppt/ink/ink608.xml" ContentType="application/inkml+xml"/>
  <Override PartName="/ppt/ink/ink609.xml" ContentType="application/inkml+xml"/>
  <Override PartName="/ppt/ink/ink610.xml" ContentType="application/inkml+xml"/>
  <Override PartName="/ppt/ink/ink611.xml" ContentType="application/inkml+xml"/>
  <Override PartName="/ppt/ink/ink612.xml" ContentType="application/inkml+xml"/>
  <Override PartName="/ppt/ink/ink613.xml" ContentType="application/inkml+xml"/>
  <Override PartName="/ppt/ink/ink614.xml" ContentType="application/inkml+xml"/>
  <Override PartName="/ppt/ink/ink615.xml" ContentType="application/inkml+xml"/>
  <Override PartName="/ppt/ink/ink616.xml" ContentType="application/inkml+xml"/>
  <Override PartName="/ppt/ink/ink617.xml" ContentType="application/inkml+xml"/>
  <Override PartName="/ppt/ink/ink618.xml" ContentType="application/inkml+xml"/>
  <Override PartName="/ppt/ink/ink619.xml" ContentType="application/inkml+xml"/>
  <Override PartName="/ppt/ink/ink620.xml" ContentType="application/inkml+xml"/>
  <Override PartName="/ppt/ink/ink621.xml" ContentType="application/inkml+xml"/>
  <Override PartName="/ppt/ink/ink622.xml" ContentType="application/inkml+xml"/>
  <Override PartName="/ppt/ink/ink623.xml" ContentType="application/inkml+xml"/>
  <Override PartName="/ppt/ink/ink624.xml" ContentType="application/inkml+xml"/>
  <Override PartName="/ppt/ink/ink625.xml" ContentType="application/inkml+xml"/>
  <Override PartName="/ppt/ink/ink626.xml" ContentType="application/inkml+xml"/>
  <Override PartName="/ppt/ink/ink627.xml" ContentType="application/inkml+xml"/>
  <Override PartName="/ppt/ink/ink628.xml" ContentType="application/inkml+xml"/>
  <Override PartName="/ppt/ink/ink629.xml" ContentType="application/inkml+xml"/>
  <Override PartName="/ppt/ink/ink630.xml" ContentType="application/inkml+xml"/>
  <Override PartName="/ppt/ink/ink631.xml" ContentType="application/inkml+xml"/>
  <Override PartName="/ppt/ink/ink632.xml" ContentType="application/inkml+xml"/>
  <Override PartName="/ppt/ink/ink633.xml" ContentType="application/inkml+xml"/>
  <Override PartName="/ppt/ink/ink634.xml" ContentType="application/inkml+xml"/>
  <Override PartName="/ppt/ink/ink635.xml" ContentType="application/inkml+xml"/>
  <Override PartName="/ppt/ink/ink636.xml" ContentType="application/inkml+xml"/>
  <Override PartName="/ppt/ink/ink637.xml" ContentType="application/inkml+xml"/>
  <Override PartName="/ppt/ink/ink638.xml" ContentType="application/inkml+xml"/>
  <Override PartName="/ppt/ink/ink639.xml" ContentType="application/inkml+xml"/>
  <Override PartName="/ppt/ink/ink640.xml" ContentType="application/inkml+xml"/>
  <Override PartName="/ppt/ink/ink641.xml" ContentType="application/inkml+xml"/>
  <Override PartName="/ppt/ink/ink642.xml" ContentType="application/inkml+xml"/>
  <Override PartName="/ppt/ink/ink643.xml" ContentType="application/inkml+xml"/>
  <Override PartName="/ppt/ink/ink644.xml" ContentType="application/inkml+xml"/>
  <Override PartName="/ppt/ink/ink645.xml" ContentType="application/inkml+xml"/>
  <Override PartName="/ppt/ink/ink646.xml" ContentType="application/inkml+xml"/>
  <Override PartName="/ppt/ink/ink647.xml" ContentType="application/inkml+xml"/>
  <Override PartName="/ppt/ink/ink648.xml" ContentType="application/inkml+xml"/>
  <Override PartName="/ppt/ink/ink649.xml" ContentType="application/inkml+xml"/>
  <Override PartName="/ppt/ink/ink650.xml" ContentType="application/inkml+xml"/>
  <Override PartName="/ppt/ink/ink651.xml" ContentType="application/inkml+xml"/>
  <Override PartName="/ppt/ink/ink652.xml" ContentType="application/inkml+xml"/>
  <Override PartName="/ppt/ink/ink653.xml" ContentType="application/inkml+xml"/>
  <Override PartName="/ppt/ink/ink654.xml" ContentType="application/inkml+xml"/>
  <Override PartName="/ppt/ink/ink655.xml" ContentType="application/inkml+xml"/>
  <Override PartName="/ppt/ink/ink656.xml" ContentType="application/inkml+xml"/>
  <Override PartName="/ppt/ink/ink657.xml" ContentType="application/inkml+xml"/>
  <Override PartName="/ppt/ink/ink658.xml" ContentType="application/inkml+xml"/>
  <Override PartName="/ppt/ink/ink659.xml" ContentType="application/inkml+xml"/>
  <Override PartName="/ppt/ink/ink660.xml" ContentType="application/inkml+xml"/>
  <Override PartName="/ppt/ink/ink661.xml" ContentType="application/inkml+xml"/>
  <Override PartName="/ppt/ink/ink662.xml" ContentType="application/inkml+xml"/>
  <Override PartName="/ppt/ink/ink663.xml" ContentType="application/inkml+xml"/>
  <Override PartName="/ppt/ink/ink664.xml" ContentType="application/inkml+xml"/>
  <Override PartName="/ppt/ink/ink665.xml" ContentType="application/inkml+xml"/>
  <Override PartName="/ppt/ink/ink666.xml" ContentType="application/inkml+xml"/>
  <Override PartName="/ppt/ink/ink667.xml" ContentType="application/inkml+xml"/>
  <Override PartName="/ppt/ink/ink668.xml" ContentType="application/inkml+xml"/>
  <Override PartName="/ppt/ink/ink669.xml" ContentType="application/inkml+xml"/>
  <Override PartName="/ppt/ink/ink670.xml" ContentType="application/inkml+xml"/>
  <Override PartName="/ppt/ink/ink671.xml" ContentType="application/inkml+xml"/>
  <Override PartName="/ppt/ink/ink672.xml" ContentType="application/inkml+xml"/>
  <Override PartName="/ppt/ink/ink673.xml" ContentType="application/inkml+xml"/>
  <Override PartName="/ppt/ink/ink674.xml" ContentType="application/inkml+xml"/>
  <Override PartName="/ppt/ink/ink675.xml" ContentType="application/inkml+xml"/>
  <Override PartName="/ppt/ink/ink676.xml" ContentType="application/inkml+xml"/>
  <Override PartName="/ppt/ink/ink677.xml" ContentType="application/inkml+xml"/>
  <Override PartName="/ppt/ink/ink678.xml" ContentType="application/inkml+xml"/>
  <Override PartName="/ppt/ink/ink679.xml" ContentType="application/inkml+xml"/>
  <Override PartName="/ppt/ink/ink680.xml" ContentType="application/inkml+xml"/>
  <Override PartName="/ppt/ink/ink681.xml" ContentType="application/inkml+xml"/>
  <Override PartName="/ppt/ink/ink682.xml" ContentType="application/inkml+xml"/>
  <Override PartName="/ppt/ink/ink683.xml" ContentType="application/inkml+xml"/>
  <Override PartName="/ppt/ink/ink684.xml" ContentType="application/inkml+xml"/>
  <Override PartName="/ppt/ink/ink685.xml" ContentType="application/inkml+xml"/>
  <Override PartName="/ppt/ink/ink686.xml" ContentType="application/inkml+xml"/>
  <Override PartName="/ppt/ink/ink687.xml" ContentType="application/inkml+xml"/>
  <Override PartName="/ppt/ink/ink688.xml" ContentType="application/inkml+xml"/>
  <Override PartName="/ppt/ink/ink689.xml" ContentType="application/inkml+xml"/>
  <Override PartName="/ppt/ink/ink690.xml" ContentType="application/inkml+xml"/>
  <Override PartName="/ppt/ink/ink691.xml" ContentType="application/inkml+xml"/>
  <Override PartName="/ppt/ink/ink692.xml" ContentType="application/inkml+xml"/>
  <Override PartName="/ppt/ink/ink693.xml" ContentType="application/inkml+xml"/>
  <Override PartName="/ppt/ink/ink694.xml" ContentType="application/inkml+xml"/>
  <Override PartName="/ppt/ink/ink695.xml" ContentType="application/inkml+xml"/>
  <Override PartName="/ppt/ink/ink696.xml" ContentType="application/inkml+xml"/>
  <Override PartName="/ppt/ink/ink697.xml" ContentType="application/inkml+xml"/>
  <Override PartName="/ppt/ink/ink698.xml" ContentType="application/inkml+xml"/>
  <Override PartName="/ppt/ink/ink699.xml" ContentType="application/inkml+xml"/>
  <Override PartName="/ppt/ink/ink700.xml" ContentType="application/inkml+xml"/>
  <Override PartName="/ppt/ink/ink701.xml" ContentType="application/inkml+xml"/>
  <Override PartName="/ppt/ink/ink702.xml" ContentType="application/inkml+xml"/>
  <Override PartName="/ppt/ink/ink703.xml" ContentType="application/inkml+xml"/>
  <Override PartName="/ppt/ink/ink704.xml" ContentType="application/inkml+xml"/>
  <Override PartName="/ppt/ink/ink705.xml" ContentType="application/inkml+xml"/>
  <Override PartName="/ppt/ink/ink706.xml" ContentType="application/inkml+xml"/>
  <Override PartName="/ppt/ink/ink707.xml" ContentType="application/inkml+xml"/>
  <Override PartName="/ppt/ink/ink708.xml" ContentType="application/inkml+xml"/>
  <Override PartName="/ppt/ink/ink709.xml" ContentType="application/inkml+xml"/>
  <Override PartName="/ppt/ink/ink710.xml" ContentType="application/inkml+xml"/>
  <Override PartName="/ppt/ink/ink711.xml" ContentType="application/inkml+xml"/>
  <Override PartName="/ppt/ink/ink712.xml" ContentType="application/inkml+xml"/>
  <Override PartName="/ppt/ink/ink713.xml" ContentType="application/inkml+xml"/>
  <Override PartName="/ppt/ink/ink714.xml" ContentType="application/inkml+xml"/>
  <Override PartName="/ppt/ink/ink715.xml" ContentType="application/inkml+xml"/>
  <Override PartName="/ppt/ink/ink716.xml" ContentType="application/inkml+xml"/>
  <Override PartName="/ppt/ink/ink717.xml" ContentType="application/inkml+xml"/>
  <Override PartName="/ppt/ink/ink718.xml" ContentType="application/inkml+xml"/>
  <Override PartName="/ppt/ink/ink719.xml" ContentType="application/inkml+xml"/>
  <Override PartName="/ppt/ink/ink720.xml" ContentType="application/inkml+xml"/>
  <Override PartName="/ppt/ink/ink721.xml" ContentType="application/inkml+xml"/>
  <Override PartName="/ppt/ink/ink722.xml" ContentType="application/inkml+xml"/>
  <Override PartName="/ppt/ink/ink723.xml" ContentType="application/inkml+xml"/>
  <Override PartName="/ppt/ink/ink724.xml" ContentType="application/inkml+xml"/>
  <Override PartName="/ppt/ink/ink725.xml" ContentType="application/inkml+xml"/>
  <Override PartName="/ppt/ink/ink726.xml" ContentType="application/inkml+xml"/>
  <Override PartName="/ppt/ink/ink727.xml" ContentType="application/inkml+xml"/>
  <Override PartName="/ppt/ink/ink728.xml" ContentType="application/inkml+xml"/>
  <Override PartName="/ppt/ink/ink729.xml" ContentType="application/inkml+xml"/>
  <Override PartName="/ppt/ink/ink730.xml" ContentType="application/inkml+xml"/>
  <Override PartName="/ppt/ink/ink731.xml" ContentType="application/inkml+xml"/>
  <Override PartName="/ppt/ink/ink732.xml" ContentType="application/inkml+xml"/>
  <Override PartName="/ppt/ink/ink733.xml" ContentType="application/inkml+xml"/>
  <Override PartName="/ppt/ink/ink734.xml" ContentType="application/inkml+xml"/>
  <Override PartName="/ppt/ink/ink735.xml" ContentType="application/inkml+xml"/>
  <Override PartName="/ppt/ink/ink736.xml" ContentType="application/inkml+xml"/>
  <Override PartName="/ppt/ink/ink737.xml" ContentType="application/inkml+xml"/>
  <Override PartName="/ppt/ink/ink738.xml" ContentType="application/inkml+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ink/ink739.xml" ContentType="application/inkml+xml"/>
  <Override PartName="/ppt/ink/ink740.xml" ContentType="application/inkml+xml"/>
  <Override PartName="/ppt/ink/ink741.xml" ContentType="application/inkml+xml"/>
  <Override PartName="/ppt/ink/ink742.xml" ContentType="application/inkml+xml"/>
  <Override PartName="/ppt/ink/ink743.xml" ContentType="application/inkml+xml"/>
  <Override PartName="/ppt/ink/ink744.xml" ContentType="application/inkml+xml"/>
  <Override PartName="/ppt/ink/ink745.xml" ContentType="application/inkml+xml"/>
  <Override PartName="/ppt/ink/ink746.xml" ContentType="application/inkml+xml"/>
  <Override PartName="/ppt/ink/ink747.xml" ContentType="application/inkml+xml"/>
  <Override PartName="/ppt/ink/ink748.xml" ContentType="application/inkml+xml"/>
  <Override PartName="/ppt/ink/ink749.xml" ContentType="application/inkml+xml"/>
  <Override PartName="/ppt/ink/ink750.xml" ContentType="application/inkml+xml"/>
  <Override PartName="/ppt/ink/ink751.xml" ContentType="application/inkml+xml"/>
  <Override PartName="/ppt/ink/ink752.xml" ContentType="application/inkml+xml"/>
  <Override PartName="/ppt/ink/ink753.xml" ContentType="application/inkml+xml"/>
  <Override PartName="/ppt/ink/ink754.xml" ContentType="application/inkml+xml"/>
  <Override PartName="/ppt/ink/ink755.xml" ContentType="application/inkml+xml"/>
  <Override PartName="/ppt/ink/ink756.xml" ContentType="application/inkml+xml"/>
  <Override PartName="/ppt/ink/ink757.xml" ContentType="application/inkml+xml"/>
  <Override PartName="/ppt/ink/ink758.xml" ContentType="application/inkml+xml"/>
  <Override PartName="/ppt/ink/ink759.xml" ContentType="application/inkml+xml"/>
  <Override PartName="/ppt/ink/ink760.xml" ContentType="application/inkml+xml"/>
  <Override PartName="/ppt/ink/ink761.xml" ContentType="application/inkml+xml"/>
  <Override PartName="/ppt/ink/ink762.xml" ContentType="application/inkml+xml"/>
  <Override PartName="/ppt/ink/ink763.xml" ContentType="application/inkml+xml"/>
  <Override PartName="/ppt/ink/ink764.xml" ContentType="application/inkml+xml"/>
  <Override PartName="/ppt/ink/ink765.xml" ContentType="application/inkml+xml"/>
  <Override PartName="/ppt/ink/ink766.xml" ContentType="application/inkml+xml"/>
  <Override PartName="/ppt/ink/ink767.xml" ContentType="application/inkml+xml"/>
  <Override PartName="/ppt/ink/ink768.xml" ContentType="application/inkml+xml"/>
  <Override PartName="/ppt/ink/ink769.xml" ContentType="application/inkml+xml"/>
  <Override PartName="/ppt/ink/ink770.xml" ContentType="application/inkml+xml"/>
  <Override PartName="/ppt/ink/ink771.xml" ContentType="application/inkml+xml"/>
  <Override PartName="/ppt/ink/ink772.xml" ContentType="application/inkml+xml"/>
  <Override PartName="/ppt/ink/ink773.xml" ContentType="application/inkml+xml"/>
  <Override PartName="/ppt/ink/ink774.xml" ContentType="application/inkml+xml"/>
  <Override PartName="/ppt/ink/ink775.xml" ContentType="application/inkml+xml"/>
  <Override PartName="/ppt/ink/ink776.xml" ContentType="application/inkml+xml"/>
  <Override PartName="/ppt/ink/ink777.xml" ContentType="application/inkml+xml"/>
  <Override PartName="/ppt/ink/ink778.xml" ContentType="application/inkml+xml"/>
  <Override PartName="/ppt/ink/ink779.xml" ContentType="application/inkml+xml"/>
  <Override PartName="/ppt/ink/ink780.xml" ContentType="application/inkml+xml"/>
  <Override PartName="/ppt/ink/ink781.xml" ContentType="application/inkml+xml"/>
  <Override PartName="/ppt/ink/ink782.xml" ContentType="application/inkml+xml"/>
  <Override PartName="/ppt/ink/ink783.xml" ContentType="application/inkml+xml"/>
  <Override PartName="/ppt/ink/ink784.xml" ContentType="application/inkml+xml"/>
  <Override PartName="/ppt/ink/ink785.xml" ContentType="application/inkml+xml"/>
  <Override PartName="/ppt/ink/ink786.xml" ContentType="application/inkml+xml"/>
  <Override PartName="/ppt/ink/ink787.xml" ContentType="application/inkml+xml"/>
  <Override PartName="/ppt/ink/ink788.xml" ContentType="application/inkml+xml"/>
  <Override PartName="/ppt/ink/ink789.xml" ContentType="application/inkml+xml"/>
  <Override PartName="/ppt/ink/ink790.xml" ContentType="application/inkml+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notesMasterIdLst>
    <p:notesMasterId r:id="rId76"/>
  </p:notesMasterIdLst>
  <p:handoutMasterIdLst>
    <p:handoutMasterId r:id="rId77"/>
  </p:handoutMasterIdLst>
  <p:sldIdLst>
    <p:sldId id="256" r:id="rId3"/>
    <p:sldId id="258" r:id="rId4"/>
    <p:sldId id="756" r:id="rId5"/>
    <p:sldId id="758" r:id="rId6"/>
    <p:sldId id="278" r:id="rId7"/>
    <p:sldId id="581" r:id="rId8"/>
    <p:sldId id="582" r:id="rId9"/>
    <p:sldId id="525" r:id="rId10"/>
    <p:sldId id="526" r:id="rId11"/>
    <p:sldId id="297" r:id="rId12"/>
    <p:sldId id="298" r:id="rId13"/>
    <p:sldId id="305" r:id="rId14"/>
    <p:sldId id="759" r:id="rId15"/>
    <p:sldId id="497" r:id="rId16"/>
    <p:sldId id="513" r:id="rId17"/>
    <p:sldId id="514" r:id="rId18"/>
    <p:sldId id="515" r:id="rId19"/>
    <p:sldId id="516" r:id="rId20"/>
    <p:sldId id="517" r:id="rId21"/>
    <p:sldId id="518" r:id="rId22"/>
    <p:sldId id="520" r:id="rId23"/>
    <p:sldId id="519" r:id="rId24"/>
    <p:sldId id="521" r:id="rId25"/>
    <p:sldId id="522" r:id="rId26"/>
    <p:sldId id="757" r:id="rId27"/>
    <p:sldId id="533" r:id="rId28"/>
    <p:sldId id="528" r:id="rId29"/>
    <p:sldId id="529" r:id="rId30"/>
    <p:sldId id="532" r:id="rId31"/>
    <p:sldId id="530" r:id="rId32"/>
    <p:sldId id="531" r:id="rId33"/>
    <p:sldId id="299" r:id="rId34"/>
    <p:sldId id="290" r:id="rId35"/>
    <p:sldId id="761" r:id="rId36"/>
    <p:sldId id="527" r:id="rId37"/>
    <p:sldId id="574" r:id="rId38"/>
    <p:sldId id="750" r:id="rId39"/>
    <p:sldId id="760" r:id="rId40"/>
    <p:sldId id="295" r:id="rId41"/>
    <p:sldId id="543" r:id="rId42"/>
    <p:sldId id="762" r:id="rId43"/>
    <p:sldId id="545" r:id="rId44"/>
    <p:sldId id="751" r:id="rId45"/>
    <p:sldId id="624" r:id="rId46"/>
    <p:sldId id="546" r:id="rId47"/>
    <p:sldId id="548" r:id="rId48"/>
    <p:sldId id="547" r:id="rId49"/>
    <p:sldId id="752" r:id="rId50"/>
    <p:sldId id="549" r:id="rId51"/>
    <p:sldId id="626" r:id="rId52"/>
    <p:sldId id="753" r:id="rId53"/>
    <p:sldId id="754" r:id="rId54"/>
    <p:sldId id="551" r:id="rId55"/>
    <p:sldId id="556" r:id="rId56"/>
    <p:sldId id="557" r:id="rId57"/>
    <p:sldId id="558" r:id="rId58"/>
    <p:sldId id="559" r:id="rId59"/>
    <p:sldId id="561" r:id="rId60"/>
    <p:sldId id="560" r:id="rId61"/>
    <p:sldId id="599" r:id="rId62"/>
    <p:sldId id="564" r:id="rId63"/>
    <p:sldId id="567" r:id="rId64"/>
    <p:sldId id="565" r:id="rId65"/>
    <p:sldId id="566" r:id="rId66"/>
    <p:sldId id="570" r:id="rId67"/>
    <p:sldId id="568" r:id="rId68"/>
    <p:sldId id="552" r:id="rId69"/>
    <p:sldId id="563" r:id="rId70"/>
    <p:sldId id="553" r:id="rId71"/>
    <p:sldId id="554" r:id="rId72"/>
    <p:sldId id="555" r:id="rId73"/>
    <p:sldId id="571" r:id="rId74"/>
    <p:sldId id="494" r:id="rId75"/>
  </p:sldIdLst>
  <p:sldSz cx="12192000" cy="6858000"/>
  <p:notesSz cx="6858000" cy="9144000"/>
  <p:defaultText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9775F"/>
    <a:srgbClr val="95C532"/>
    <a:srgbClr val="FF3400"/>
    <a:srgbClr val="81FF5C"/>
    <a:srgbClr val="ED7D31"/>
    <a:srgbClr val="870000"/>
    <a:srgbClr val="1C1B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70" autoAdjust="0"/>
    <p:restoredTop sz="83193" autoAdjust="0"/>
  </p:normalViewPr>
  <p:slideViewPr>
    <p:cSldViewPr snapToGrid="0">
      <p:cViewPr varScale="1">
        <p:scale>
          <a:sx n="104" d="100"/>
          <a:sy n="104" d="100"/>
        </p:scale>
        <p:origin x="795" y="66"/>
      </p:cViewPr>
      <p:guideLst/>
    </p:cSldViewPr>
  </p:slideViewPr>
  <p:notesTextViewPr>
    <p:cViewPr>
      <p:scale>
        <a:sx n="100" d="100"/>
        <a:sy n="100" d="100"/>
      </p:scale>
      <p:origin x="0" y="0"/>
    </p:cViewPr>
  </p:notesTextViewPr>
  <p:notesViewPr>
    <p:cSldViewPr snapToGrid="0">
      <p:cViewPr>
        <p:scale>
          <a:sx n="102" d="100"/>
          <a:sy n="102" d="100"/>
        </p:scale>
        <p:origin x="2037" y="-247"/>
      </p:cViewPr>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16" Type="http://schemas.openxmlformats.org/officeDocument/2006/relationships/slide" Target="slides/slide14.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viewProps" Target="viewProps.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handoutMaster" Target="handoutMasters/handoutMaster1.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theme" Target="theme/theme1.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presProps" Target="presProps.xml"/><Relationship Id="rId8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notesMaster" Target="notesMasters/notesMaster1.xml"/><Relationship Id="rId7" Type="http://schemas.openxmlformats.org/officeDocument/2006/relationships/slide" Target="slides/slide5.xml"/><Relationship Id="rId71" Type="http://schemas.openxmlformats.org/officeDocument/2006/relationships/slide" Target="slides/slide69.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85E5DAE-4647-D36D-9E2A-E5F0421DCE06}"/>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a:extLst>
              <a:ext uri="{FF2B5EF4-FFF2-40B4-BE49-F238E27FC236}">
                <a16:creationId xmlns:a16="http://schemas.microsoft.com/office/drawing/2014/main" id="{DDF40C3F-DFC9-BC4C-FB24-B181080442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7739A86-31CA-47FD-AF98-AF7DDCCD4224}" type="datetimeFigureOut">
              <a:rPr lang="en-150" smtClean="0"/>
              <a:t>10/03/2026</a:t>
            </a:fld>
            <a:endParaRPr lang="en-150"/>
          </a:p>
        </p:txBody>
      </p:sp>
      <p:sp>
        <p:nvSpPr>
          <p:cNvPr id="4" name="Footer Placeholder 3">
            <a:extLst>
              <a:ext uri="{FF2B5EF4-FFF2-40B4-BE49-F238E27FC236}">
                <a16:creationId xmlns:a16="http://schemas.microsoft.com/office/drawing/2014/main" id="{E1844754-77BD-4F71-4A93-04E9120D03BC}"/>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5" name="Slide Number Placeholder 4">
            <a:extLst>
              <a:ext uri="{FF2B5EF4-FFF2-40B4-BE49-F238E27FC236}">
                <a16:creationId xmlns:a16="http://schemas.microsoft.com/office/drawing/2014/main" id="{10B0CADB-0363-E487-40BC-67D8C5170278}"/>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B4C1766-BE98-4EB9-A5AE-2BD04A236B86}" type="slidenum">
              <a:rPr lang="en-150" smtClean="0"/>
              <a:t>‹#›</a:t>
            </a:fld>
            <a:endParaRPr lang="en-150"/>
          </a:p>
        </p:txBody>
      </p:sp>
    </p:spTree>
    <p:extLst>
      <p:ext uri="{BB962C8B-B14F-4D97-AF65-F5344CB8AC3E}">
        <p14:creationId xmlns:p14="http://schemas.microsoft.com/office/powerpoint/2010/main" val="86336360"/>
      </p:ext>
    </p:extLst>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2:58.320"/>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28 24 342 0,'0'0'377'16,"0"0"-187"-16,0 0-73 15,0 0-2-15,0 0 44 16,0 0 0-16,0 0-26 15,-20-15-30-15,20 15 2 16,0 0-21-16,0 0-4 16,0 0 17-16,0 0 3 15,0 0-22-15,0 0-26 16,0 0-18-16,0-9 3 16,0 9 3-16,0 0 0 15,0 0-7-15,0 0-5 0,0 0-6 16,0 0-7-16,0 0-7 15,0 0-8-15,0 0 1 16,0 0-1-16,0 0 0 16,0 0-1-16,5 0-1 15,3 0 1-15,7 0 1 16,-2 0 0-16,7 0-1 16,-7 0 1-16,2 0 0 15,4 9 1-15,-2-3-1 16,7 9 1-16,4 1-1 15,-5-1 0-15,5 0 0 16,-6 0 1-16,2 6-1 16,-1-6 1-16,1 7-1 15,-7 1 0-15,2-10 0 0,-6 2 1 16,2 9-1-16,-2-9 1 16,-6 0-1-16,1-2 1 15,-3 11-1-15,-1-9 0 16,0 0 0-16,-4-2 0 15,0 2-1-15,0 8-5 16,0-1 6-16,0 14 13 16,0 3-4-16,0-2-2 15,-4-1-5-15,0-6-1 16,-5 0 0-16,5-2 0 16,-3 3-1-16,3-8 1 15,0-10-1-15,4 11 0 16,-5-9 0-16,1 6 1 0,0 1 0 15,-7 1 0-15,2-1 5 16,-6 8-5-16,2-8 0 16,1 8 0-16,-8 0 0 15,5-9 0-15,2 3 0 16,5-11 0-16,-3 2-1 16,2 0 1-16,5-6 0 15,-5-3 0-15,3 3 0 16,2-3-1-16,-1-6 1 15,1 7 0-15,4 1-1 16,-4-8 0-16,4 7 0 16,-5-7 1-16,1 8-1 15,-2-1 1-15,1 1-1 0,1-1 0 16,0 1-1 0,4-1 1-16,-5 1 0 0,5-1 0 15,0-7-1-15,0 0 0 16,0 6 0-16,0-6-7 15,0 0-1-15,0 0 2 16,0 0-1-16,0 0 8 16,0 0-1-16,0 0 0 15,0 0-1-15,0 0 1 16,0 0-5-16,0 0 5 16,13 9 1-16,7-3-2 15,-3-6 1-15,2 0 1 16,-4 9 1-16,-2-9 1 0,-4 0-1 15,6 0 0-15,-6 0 0 16,6 0 0-16,2 0 0 16,-2 0 0-16,2 0-1 15,-2 0 1-15,-6 0-1 16,-5 0 0-16,0 0 1 16,-4 0-1-16,7 0 0 15,-7 0 0-15,0 0 1 16,0 0-1-16,0 0 1 15,0 0-1-15,0 0 1 16,0 0-1-16,0 0 1 16,0 0-1-16,0 0 0 0,0 0 6 15,0 0-5 1,0 0 5-16,0 0-4 0,0 0 4 16,0 0 0-16,0 6-5 15,-7-6 0-15,-1 9-1 16,-5-3-1-16,-2 3 0 15,6-3 1-15,-2 1 0 16,3 2-1-16,3-3-5 16,1-6 5-16,-4 9 1 15,-3-3 0-15,7 3 0 16,-5-3 0-16,-2 3 0 16,3 6 1-16,-1-9-1 15,0 9 0-15,-1-8-1 16,5 1 1-16,-3-1-1 15,3-7 1-15,-1 0 0 0,2 8 0 16,4-8 0 0,-5 0 0-16,5 0 0 0,0 7 0 15,0-7 0-15,0 0-9 16,0 0 7-16,0 0-7 16,0 0 8-16,0 0-5 15,0 0 5-15,0 0-1 16,0 0-5-16,0 0 6 15,0 0-1-15,0 0 1 16,0 0-8-16,0 0 8 16,0 8 1-16,0-1-1 15,9-1 1-15,6 9 0 0,-2-6 0 16,2-3 0-16,-2 3 0 16,-2-3 0-16,-3 3 0 15,1-2 1-15,2-7-1 16,-7 8 0-16,0-1 0 15,0-1 0-15,1 3 0 16,-1 6 0-16,0-9 0 16,7 9 0-16,-7 7 0 15,5 1 0-15,2-1 0 16,-7 8 0-16,5 0 0 16,-1 0 0-16,3-2 1 15,-2 2 0-15,-1 0-1 16,3 0 1-16,-2 1-1 15,-1-3 1-15,3 2-1 16,-7 0 0-16,1-9 1 0,-5-6-1 16,4 0 2-16,-4 7-2 15,0-7 1-15,0 0 1 16,0 9 7-16,0-11-1 16,0 2-6-16,0 0 4 15,0 0 3-15,0 6 0 16,-13 9-3-16,-6 0 1 15,-1-8-6-15,3 8 0 16,2-6 0-16,2-11 0 16,2 2 0-16,7 0-1 15,-5-7 6-15,5-8 0 16,-7 0-3-16,-2 0 4 16,1 0 1-16,-3 0-1 0,2 0-1 15,-2 0 2-15,-3 0-7 16,3 0 5-16,-4 0-5 15,2 0-1-15,2 0 0 16,2 0 1-16,-7 0 0 16,3-15-1-16,-6-8 0 15,-1 10-1-15,0-2-17 16,7 6-28-16,-11-6-67 16,9 0-198-16,6-7-543 0</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3:27.195"/>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454 7 851 0,'0'0'302'0,"0"0"-61"16,0 0 47-16,0 0-12 16,0 0-66-16,0 0-46 15,0 0-20-15,-18 45-43 16,-5 13-13-16,-5 17-18 0,-5 22-6 15,-3 13-22 1,-7 17-9-16,6-9-7 0,1-6-3 16,4-9-14-16,4-6-2 15,4-15-6-15,0-9 1 16,5-13 5-16,6-15-7 16,4-8 1-16,3-16 6 15,2-6-6-15,4-15-1 16,0 0 0-16,0 0 0 15,0 0-1-15,0 0-10 16,0 0-8-16,0 0 1 16,0-30-12-16,10-13-3 15,8-2-18-15,5-15-16 0,1 2-21 16,0-18-25 0,4-5-10-16,4-14 0 0,4-10 0 15,-3-5 9-15,3 5-3 16,-4 1 23-16,-4 16 44 15,0 6 34-15,-8 22 15 16,-7 15 1-16,2 9 0 16,-7 14 11-16,-3 13 3 15,-5 3 9-15,0 6 28 16,0 0 34-16,0 0 16 16,0 0-5-16,0 0-12 15,0 0-9-15,0 15-41 0,0 28 6 16,0 32-4-1,0 13 14-15,0 9 2 0,19 6-12 16,-6 9-14 0,6-15 2-16,5 0-1 0,-7-9-3 15,2-6-18-15,1-16 6 16,-3 1 1-16,2-7-4 16,-6-2-2-16,2-12 10 15,-2-1 1-15,-2-15-2 16,-2-9-7-16,-1-6-7 15,-8-8-1-15,0 1 6 16,0-8 1-16,0 0 2 16,0 7 4-16,0-7 7 0,0 0-3 15,0 0-3 1,0 0-2-16,0 0 11 0,-13 0-8 16,-10 0-10-16,-5-7-4 15,-9-16-2-15,-6 10 1 16,-2-2-1-16,-7 0 0 15,-8 0 0-15,0 6-2 16,-5 9 1-16,5 0-13 16,4 0 2-16,5 0-13 15,18 0-44-15,5 0-4 16,15 0-33-16,3 0-136 16,1 0-226-16,5 0-296 0</inkml:trace>
  <inkml:trace contextRef="#ctx0" brushRef="#br0" timeOffset="750">1144 7 82 0,'0'0'716'16,"0"0"-525"-16,0 0-55 15,0 0 101-15,0 0 1 16,0 0-41-16,0 0-47 15,0-15-26-15,0 15-13 16,0 0-26-16,0 0-18 0,0 0-27 16,0 0 3-16,0 52 18 15,0 8-3-15,6 28-6 16,-6 2 0-16,0 13-18 16,0-6-6-16,0 6-5 15,0-14-1-15,0 7-7 16,0-5 0-16,0-10-8 15,0 8-1-15,-6-8-4 16,-3-8 5-16,1-12-6 16,3-16 5-16,-1-17-6 15,6-5-8-15,0-8 7 16,0-15-5-16,0 0 0 16,0 0-2-16,28 0 8 0,11 0 1 15,6-23 7 1,15-20-6-16,-4-2 4 0,0-1-6 15,-9 10 5-15,-10 14-5 16,-5 7-1-16,-4 7-20 16,-4 8-21-16,-7 0 6 15,6 0-31-15,-3 0-29 16,-3-7-50-16,-2-1-120 16,-6 1-250-16,-9-8-108 0</inkml:trace>
  <inkml:trace contextRef="#ctx0" brushRef="#br0" timeOffset="1171">765 616 431 0,'0'0'322'16,"0"0"-121"-16,0 0-35 15,0 0 41-15,0 0-31 16,0 0-11-16,0 0 2 16,5-9-21-16,18 9 8 15,14 0-13-15,15 0 5 16,8 0-16-16,9 0-47 16,4 0-22-16,2 15-40 15,-6-6-9-15,6-9-5 16,-6 0-7-16,10 0-67 15,-18 0-472-15,-21 0-788 0</inkml:trace>
  <inkml:trace contextRef="#ctx0" brushRef="#br0" timeOffset="1734">2238 846 781 0,'0'0'318'0,"0"0"-64"16,0 0-31-1,0 0-52-15,0 0-63 0,0 0-7 16,0 0 53-16,80-15-13 16,-52 15-22-16,0 0-30 15,-7 0-10-15,7 0-20 16,0 0-26-16,0 0-20 15,-4 0-11-15,4 0-1 16,0 0 0-16,-4 0-1 16,3 0-5-16,-9 0-87 15,-3 0-140-15,-11 0-126 16,-4 0-300-16,0 0-134 0</inkml:trace>
  <inkml:trace contextRef="#ctx0" brushRef="#br0" timeOffset="2101">2178 570 753 0,'0'0'242'16,"0"0"-134"-16,0 0 44 0,0 0 109 15,0 0-29-15,0 0-30 16,0 0-22-16,112 0-38 15,-80 0-28-15,9 0-34 16,2 0-49-16,7 0-15 16,1 0-15-16,9 0-1 15,33 0-72-15,-13 0-298 16,-12-15-508-16</inkml:trace>
  <inkml:trace contextRef="#ctx0" brushRef="#br0" timeOffset="3130">3851 525 833 0,'0'0'392'16,"0"0"-127"-16,0 0 31 15,0 0-46-15,0 0-59 16,0 0-43-16,0 0-42 16,-109-88-28-16,85 67-14 15,-4-3-32-15,4 2-16 16,1 7-4-16,6-6-5 15,-3 6-6-15,12 0-1 0,-3 0 2 16,7 0-2 0,4 8-7-16,0-17-3 0,0 9-16 15,0-6-18-15,27-9 6 16,6 8 12-16,5 1-15 16,3-3-11-16,7 9 9 15,-8 9 8-15,1-3 19 16,-2 9 8-16,-7 0 7 15,-4 0-1-15,0 0 1 16,-11 39-8-16,3 12 8 16,-12 7 0-16,1 18 1 15,2-3 13-15,-11 9 8 16,0 8 1-16,0-8 0 16,0-1 4-16,0-8-4 15,-24 9-4-15,-8 0 0 0,-5 0-4 16,-6-16-8-16,2 1 2 15,-6-7-2-15,6-17-6 16,-2-13 1-16,2-8 0 16,0-14 4-16,-2-1-5 15,3-7-8-15,3 0-13 16,5 0-4-16,-3-28 0 16,14-11-12-16,2 3-9 15,6-1-15-15,6 7 3 16,3 0-12-16,4 8-1 15,0 7 18-15,0-6 22 16,0-3-7-16,19 3 0 0,5 6-22 16,8 8 4-16,5-2 26 15,-1 9 14-15,7 0 14 16,2 0 2-16,3 0 0 16,1 9 11-16,7 19 17 15,-4 11 25-15,-5-3 21 16,-2-6 30-16,-2 7-2 15,-11-7 13-15,-4 7-32 16,0-16-3-16,-10 9-1 16,1-15-45-16,-10 0-21 15,6-8-11-15,-7-7 3 16,1 0-5-16,6 0-32 16,21-15-130-16,-3-37-179 0,-1-6-410 15</inkml:trace>
  <inkml:trace contextRef="#ctx0" brushRef="#br0" timeOffset="4024">4645 0 530 0,'0'0'318'0,"0"0"-136"16,0 0 43-16,0 0 42 16,0 0-45-16,0 0-42 15,0 0-31-15,0 295-12 0,0-190-7 16,0 14-1-16,0-7-23 15,0-3-44 1,0-3-11-16,-4-3-18 0,-1-15-9 16,5-21-3-16,0-7-1 15,0-15-6-15,0-8-1 16,0-7-12-16,0-9-1 16,0-6 1-16,0-8 0 15,0-7-1-15,0 8-7 16,0-8 7-16,0 0 0 15,0 0-1-15,0 0-5 16,0 0 6-16,0 0 0 16,0 0 2-16,0 0-1 0,0 0-1 15,0 0-15-15,0 0-19 16,0 0-24-16,9-15-6 16,4-21 42-16,6 6-7 15,0-31 4-15,3 3 7 16,2-2 0-16,-1 9 12 15,1-1 6-15,0 7-1 16,-7 8 0-16,6 7-8 16,-10 9-9-16,2 6-9 15,-2 6-5-15,-2 9-7 16,-2 0 8-16,-1 0 10 16,3 0 9-16,-2 0 11 15,-1 39-8-15,3-3 9 16,2 16 19-16,-5-1 5 0,3 1-2 15,2 8-4-15,2-23 22 16,2 8-6-16,3-8-10 16,-3-7-3-16,2-9-6 15,5 3-14-15,4-3 11 16,0-6-11-16,4 7-1 16,0-14 0-16,1-8 0 15,23 0-57-15,-16 0-226 16,-1-38-520-16</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3:38.727"/>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356 293 707 0,'0'0'247'0,"0"0"-128"15,0 0 60-15,0 0 52 0,0 0-33 16,0 0-61 0,0 0-39-16,0 0-34 0,0 0-5 15,0 0-2-15,0 0 20 16,0 0 11-16,0 37-6 15,-19 23-20-15,-9 22-18 16,5 6-23-16,-5 9-9 16,2 0-1-16,-2-9-5 15,4 2 4-15,0-17 8 16,1 9 3-16,-1 0-4 16,-2-16 0-16,3 7-4 15,-1-12-11-15,5-1-1 0,6-24 1 16,9-6-1-16,-1-15 0 15,5-15 0-15,0 0 0 16,0 0 0-16,0 0-1 16,0 0 0-16,0 0-9 15,0 0-8-15,0 0-12 16,0 0-10-16,0-8-37 16,13-37-32-16,15-22-69 15,4-21-108-15,20-60-254 16,-16 14 238-16,-3 22-207 0</inkml:trace>
  <inkml:trace contextRef="#ctx0" brushRef="#br0" timeOffset="132">356 293 358 0</inkml:trace>
  <inkml:trace contextRef="#ctx0" brushRef="#br0" timeOffset="541">356 293 358 0,'-4'-148'308'0,"4"148"-125"0,0 0-27 0,0 0-3 16,0 15 37-16,4 37-20 15,1 8-19-15,3 13-51 16,3 9-35-16,2-1 3 16,0 8 11-16,6 1-2 15,1-2 1-15,1 9 12 16,-1-15-11-16,3 6-22 15,5-13-14-15,0-2-20 16,0-13-10-16,0-8-6 16,4-7 1-16,-10-8-2 0,1-7-5 15,-3 0 0-15,-12-17 5 16,1 2-5-16,-3 0 0 16,-6-7 5-16,5-1-5 15,-5 1 1-15,0-1-1 16,4-7 1-16,-4 15-2 15,0-15 1-15,0 0 0 16,0 0 7-16,0 0 6 16,0 0 3-16,-4 0-5 15,-24 0-11-15,-9 0-1 0,-14 0-6 16,-5 0 0 0,-5 0-8-16,-7 0-2 0,3 0 10 15,-2 0 5-15,12 0-6 16,9-15-4-16,-1 0-93 15,11 8-61-15,-1-1-29 16,5 8-108-16,8 0-211 16,11 0-123-16</inkml:trace>
  <inkml:trace contextRef="#ctx0" brushRef="#br0" timeOffset="1592">1107 835 485 0,'0'0'503'0,"0"0"-344"16,0 0 14-16,0 0 92 15,0 0-53-15,0 0-80 16,0 0-32-16,0 0 21 16,0 37-13-16,0-1-33 0,0 10-27 15,0 5-23-15,4 9-4 16,-4-8-12-16,5 0 1 16,-1-7-8-16,-4-2 4 15,6 2 1-15,3-9-7 16,0-5-1-16,1-1 1 15,-1-9-1-15,4-6 0 16,6-6 0-16,5-9 1 16,-3 0 11-16,14 0-10 15,-9 0 8-15,8 0-8 16,-2-24 0-16,-4-6 7 16,-6 2-7-16,-7 4 8 15,-2 3 0-15,-9-9 3 0,2 0-6 16,-1-7 0-16,-5-8 0 15,0-7-5-15,0-14 5 16,0-1-4-16,0 0-2 16,0-6 2-16,0-2-1 15,0-7 8-15,0 9-9 16,-20-9 2-16,3 7-2 16,-2 2 0-16,-9-2 0 15,4 8 0-15,-4 9 0 16,0 6-2-16,0 14 1 15,7 1 0-15,-3 16 1 0,0-3-7 16,-3 18-8 0,3-3-2-16,2 9-14 0,-6 0-28 15,5 0 10-15,-5 30 37 16,0 22 12-16,0 8-1 16,4 7 1-16,11 14-1 15,5-14-6-15,1 0 6 16,7-1 0-16,0-14-5 15,0-7-6-15,28-8 12 16,4-7 0-16,11-30 1 16,7 6-1-16,6-6 7 15,4 0-5-15,7 0-2 16,-3 0-84-16,14 0-197 16,-22 0-300-16,-9 0-235 0</inkml:trace>
  <inkml:trace contextRef="#ctx0" brushRef="#br0" timeOffset="2132">2070 1257 705 0,'0'0'321'16,"0"0"-136"-16,0 0-1 0,0 0-52 15,0 0-2 1,0 0 3-16,0 0-9 0,71-7 9 15,-53 7-2 1,5 0-33-16,5 0-18 0,0 0-26 16,4 0-18-16,1 0-12 15,-1 0-12-15,0 0-11 16,-4 0 1-16,0 0-1 16,-4 0-1-16,-5 0-5 15,-2 0-71-15,-2 0-88 16,-2 0-139-16,-4 0-302 15,-9 0-102-15</inkml:trace>
  <inkml:trace contextRef="#ctx0" brushRef="#br0" timeOffset="2492">2038 887 834 0,'0'0'318'0,"0"0"-80"0,0 0-22 16,0 0-63-16,0 0-36 16,0 0 17-16,0 0-8 15,93 0-26-15,-50 0-44 16,-3 0-36-16,12 0-9 16,4 0-11-16,0 0 0 15,26 0-79-15,-16 0-246 16,-16 0-469-16</inkml:trace>
</inkml:ink>
</file>

<file path=ppt/ink/ink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3:43.126"/>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538 5 400 0,'0'0'402'15,"0"0"-188"-15,0 0-3 16,0 0 26-16,0 0-7 16,0 0-33-16,0 0-35 15,40-30 12-15,-40 30-5 16,0 0-29-16,0 0-41 16,0 0-14-16,0 15-28 15,-17 37-26-15,-11 8-13 0,-4 13-9 16,-11 2-3-16,-9 7-4 15,-8-3-1-15,-4 3-1 16,-5 0-12-16,4 0-12 16,5-16-2-16,17-21-6 15,15-8-15-15,15-22 0 16,9-6-2-16,4-9-30 16,0 0-58-16,0 0 23 15,17 0 59-15,18-24 41 16,1-6 12-16,9 2 1 15,3 4 1-15,3 9-1 16,-1 9 1-16,1-16 0 16,1 14 1-16,-3 1-1 0,-1 7 0 15,-1 0 1 1,-6 0-1-16,-9 0 1 0,-8 0 0 16,-11 0 0-16,-3 0 0 15,-10 0-1-15,5 0 1 16,-5 0 1-16,0 0-1 15,0 0 0-15,0 0 6 16,0 0-7-16,0-15-34 16,0-15-32-16,0-6 5 15,4-10 21-15,0-5 16 16,1-16 12-16,-1-8 11 16,-4 8 1-16,6-6 0 15,-6 13 1-15,0 8-1 0,0 7 1 16,0 24 6-16,0 6 8 15,0 8 9-15,0 7 38 16,0 0 25-16,0 0-4 16,0 0-12-16,0 0-2 15,0 15-36-15,0 43 19 16,-6 39 5-16,2 15 11 16,-1 12-8-16,5 12-5 15,0-3-10-15,0-8-5 16,0-13-4-16,0-15-8 15,0-24 2-15,0-22 1 16,0-12-5-16,0-24-2 16,0 7-12-16,5-22-5 15,-5 0-1-15,0 0-4 0,0 0 4 16,0 0-5-16,0 0 0 16,0 0-1-16,0 0-6 15,0 0-14-15,0 0-22 16,0 0-46-16,0 0-64 15,0 0-120-15,0-46-286 16,4 16-436-16</inkml:trace>
  <inkml:trace contextRef="#ctx0" brushRef="#br0" timeOffset="562">1477 590 506 0,'0'0'236'16,"0"0"-86"-16,0 0-2 15,0 0 12-15,0 0 29 0,0 0-45 16,0 0 0 0,28-179-22-16,-28 167-16 0,0-12-24 15,0 2-3-15,-8 1-12 16,-12-3 6-16,-1 3-20 15,-3-3-6-15,-4 11 17 16,0 5-5-16,0 1-26 16,-4 7-23-16,0 0-7 15,-5 0-3-15,5 0-7 16,-2 15 5-16,8 13 2 16,2 2 12-16,9 0-12 15,11 0-15-15,4 1 3 0,0-3 12 16,0 10-1-16,0-16 1 15,0-1 0 1,0 3 2-16,19-18 4 0,-2 3-6 16,7-3 0-16,13-6 7 15,1 0-1-15,3 0-6 16,15-6-133-16,-15-18-367 16,-9 9-292-16</inkml:trace>
  <inkml:trace contextRef="#ctx0" brushRef="#br0" timeOffset="1292">2568 160 816 0,'0'0'290'0,"0"0"-116"16,0 0 76-16,0 0-30 15,0 0-24-15,0 0-25 16,0 0-7-16,-89-30-28 16,53 30-47-16,-7 0-14 15,2 0-19-15,-6 30-12 0,2 6-19 16,-7 10 9-16,7-1-8 15,-2 6-16-15,1 10-3 16,3 5-5-16,7 1-2 16,8 0 0-16,8-1-1 15,12 1 0-15,8 0-8 16,0-9 8-16,0 2-7 16,19-9 8-16,22-5 0 15,6 5 2-15,14-29-1 16,3 1 5-16,1-16 3 15,8-7-2-15,2 0 1 16,-2 0-1-16,-2-37-5 0,-6-8-2 16,-9 9-25-16,-5-1-116 15,-14 7-159-15,-14 15-350 0</inkml:trace>
</inkml:ink>
</file>

<file path=ppt/ink/ink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4:02.669"/>
    </inkml:context>
    <inkml:brush xml:id="br0">
      <inkml:brushProperty name="width" value="0.10583" units="cm"/>
      <inkml:brushProperty name="height" value="0.10583" units="cm"/>
      <inkml:brushProperty name="color" value="#00B050"/>
      <inkml:brushProperty name="fitToCurve" value="1"/>
    </inkml:brush>
  </inkml:definitions>
  <inkml:trace contextRef="#ctx0" brushRef="#br0">0 140 29 0,'0'0'231'16,"0"0"-120"-16,0 0-49 16,0 0-23-16,0 0-28 15,0 0-5-15,0-9 4 16,0 9 8-16,0-6 25 15,0 6 3-15,0-9 22 16,0 9 10-16,0 0-19 16,0 0-8-16,0 0 22 15,0 0 13-15,0 0-17 16,0 0-17-16,0 0 6 16,0 0-6-16,0 0 5 0,0 0 6 15,0 0 0-15,0 0 2 16,0 0 8-16,0 0 10 15,0 0-4-15,0 0-14 16,0 0-11-16,0 0-1 16,0 0 3-16,0 0-8 15,0 0-6-15,0 0-6 16,0 0 12-16,0 0 4 16,0-6-11-16,0 6-2 15,0 0-4-15,0-9-1 16,0 9 5-16,0-6-1 15,0 6-11-15,0-9-9 16,0 9-9-16,0-6-8 16,9-1 0-16,-1-1 1 15,11-7-1-15,-1 8 7 0,-3-8-8 16,2 7 1-16,2 1-1 16,1-1 1-16,-3 8-1 15,2 0 1-15,5 0-1 16,0 0 0-16,-7 0 0 15,2 0 1-15,-2 0-1 16,-2 0 0-16,-2 15 0 16,2 8 0-16,-2-1 0 15,2 8-1-15,-6 0 0 16,6 7 1-16,-11 8-5 0,1-2 5 16,-1-5 1-1,-4 5-1-15,4-12 11 16,-4-1-11-16,0-9 0 0,0-6 0 15,0 7 15 1,0-7-3-16,0 0-5 0,-13 0-6 16,-6 6 0-16,6-6 1 15,-6 9-2-15,-5 6 1 16,7-8-1-16,-7-1 1 16,0 3-1-16,5-11-1 15,2 10 1-15,2-16 0 16,6 8 0-16,1-6 0 15,3-3-1-15,5 3-5 16,-6-3 6-16,6 0-7 16,0 10 5-16,-4-8 1 0,4-1 0 15,0 8-8-15,0 0 8 16,0 0-6-16,0 6 6 16,0 3 1-16,0-3 0 15,0 9-2-15,0-8 1 16,0 0-14-16,19 1 7 15,9-8 8-15,4-8-1 16,5 1 1-16,-1-8 1 16,-4 0 5-16,7 0-5 15,-11 0 0-15,0 0 0 16,-6 0 1-16,-7 0-2 16,-7 0 1-16,1 0 0 15,-9 0-1-15,6 0 1 0,-6 0 0 16,0 0 0-1,0 0 10-15,0 0-3 0,0 0 0 16,0 0 1-16,0 0 0 16,0 0 0-16,0 0-8 15,0 0 0-15,-10 0-1 16,-8 0-1-16,-1 0-7 16,-5 7 8-16,-4 8-6 15,7 0 6-15,-7 6-1 16,-6 3 1-16,8-3-1 15,-2 10 1-15,0-3-1 16,4-5 0-16,5-1 0 16,6 1-5-16,4 5-10 15,3-4 9-15,2-3 6 16,-1 1 1-16,-3 8-1 0,3 0 1 16,-5 0 0-1,5 0 1-15,5-8-1 0,0 8-1 16,0-8-10-16,0-1 5 15,0-6-1-15,15 0 6 16,7 0 0-16,10 0 1 16,3-8 0-16,1 1 0 15,1-8 0-15,-1 7 0 16,-8 1 0-16,0 7-1 16,-9 0-1-16,-1-2-4 15,-3 2-2-15,-2 0 7 16,2 9-1-16,-2 4-7 0,2 11 9 15,-2 4-2 1,-3 8-7-16,-1 10 8 0,-5-1-9 16,0 7 10-16,-4-9 1 15,5-7 5-15,-5-12-4 16,0-11 5-16,0-5 1 16,0-16 11-16,-22 8 9 15,-16 0-1-15,-3-6-9 16,-11-3-2-16,-4-6-8 15,0 0-8-15,3 0-1 16,1 0 1-16,9-15 1 16,11-15-1-16,10 0-12 15,3 8-84-15,4 1-181 16,6 6-532-16</inkml:trace>
</inkml:ink>
</file>

<file path=ppt/ink/ink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4:05.837"/>
    </inkml:context>
    <inkml:brush xml:id="br0">
      <inkml:brushProperty name="width" value="0.10583" units="cm"/>
      <inkml:brushProperty name="height" value="0.10583" units="cm"/>
      <inkml:brushProperty name="color" value="#00B050"/>
      <inkml:brushProperty name="fitToCurve" value="1"/>
    </inkml:brush>
  </inkml:definitions>
  <inkml:trace contextRef="#ctx0" brushRef="#br0">474 0 978 0,'0'0'365'0,"0"0"-165"0,0 0 32 16,0 0-20-16,0 0-53 15,0 0-22-15,-129 363-1 16,91-244-29-16,-3-1-25 16,4 9-3-16,-1-18 2 15,5 3-22-15,1-15-30 16,8-9-7-16,7-21 3 15,2-7-8-15,7-30-8 0,3-8-9 16,5-7 6-16,0-15-6 16,0 0-1-16,0 0-14 15,0 0-25-15,0 0-29 16,0-30-13-16,0-28-47 16,5-39-47-16,35-67-111 15,-1 1-254-15,-7 30-123 0</inkml:trace>
  <inkml:trace contextRef="#ctx0" brushRef="#br0" timeOffset="114">474 0 222 0</inkml:trace>
  <inkml:trace contextRef="#ctx0" brushRef="#br0" timeOffset="438">474 0 222 0,'-116'170'615'0,"121"-170"-452"0,5 0 43 0,-1 6 95 0,8 54-22 15,7 22-58-15,8 15-33 16,0 21-39-16,7 1-11 16,-2-1-40-16,-5-6-31 15,4-16-12-15,-3-7-22 16,-10-23-18-16,1-6 6 16,-5-29-3-16,-10 5-2 15,0-21-7-15,-5 0-1 16,-4-15-7-16,0 7 5 15,0-7 3-15,0 0 4 16,0 0 10-16,0 0 14 16,0 0 6-16,-22 0-20 0,-21 0-22 15,2 0 1-15,-6 0-2 16,-4 0 1-16,1-7-1 16,-6-8 1-16,0 0-1 15,-4-6-1-15,0 6-12 16,4-1-2-16,15 8-3 15,2 8-26-15,11 0-23 16,20 0-25-16,8 0-97 16,8 0-349-16,31 0-234 0</inkml:trace>
  <inkml:trace contextRef="#ctx0" brushRef="#br0" timeOffset="1058">1345 303 713 0,'0'0'385'0,"0"0"-91"15,0 0-11-15,0 0 4 16,0 0-52-16,0 0-50 15,0 0-38-15,0 0-36 16,0-21-18-16,0 21-1 16,0 0-25-16,0 21-26 15,0 39-11-15,0 22 0 16,0 21-3-16,-4 1-2 16,0 7 0-16,4-7-11 15,0-8-5-15,0 1-2 16,0-15-7-16,0-16 1 15,0-14-1-15,0-15 0 16,0-7 0-16,4-15-1 0,15 0-11 16,9-9 10-16,-6-6 2 15,10 0 0-15,-4 0 0 16,0 0-1-16,0 0-7 16,0 0-8-16,-9 0-12 15,-1-15-14-15,1 9-3 16,-4-9-15-16,-6-7-13 15,-1-1-33-15,7 1-71 16,-6-14-112-16,-1-16-89 16,-3 7-229-16,-5 0-144 0</inkml:trace>
  <inkml:trace contextRef="#ctx0" brushRef="#br0" timeOffset="1391">911 697 822 0,'0'0'221'0,"0"0"-20"15,0 0 88-15,0 0-65 0,0 0-104 16,0 0-74-16,0 0 5 16,21 0 104-16,27 0-8 15,12 0-21-15,5 15-2 16,3-15-23-16,3 6-54 16,-2-6-25-16,0 0-15 15,-2 0-7-15,14 0-80 16,-10 0-474-16,-21 9-407 0</inkml:trace>
  <inkml:trace contextRef="#ctx0" brushRef="#br0" timeOffset="1841">2070 1090 889 0,'0'0'404'0,"0"0"-227"15,0 0-7-15,0 0 14 16,0 0-11-16,0 0-12 16,0 0-37-16,133-15-7 15,-105 15-23-15,5 0-5 16,-1 0-19-16,0 0-37 15,-4 0-19-15,-4 7-12 16,-5 1 4-16,-2-1-6 16,3 8 0-16,-3-15-14 15,2 0-105-15,5 0-146 16,-7 0-289-16,-10 0-227 0</inkml:trace>
  <inkml:trace contextRef="#ctx0" brushRef="#br0" timeOffset="2149">1995 815 163 0,'0'0'770'0,"0"0"-569"15,0 0 51-15,0 0 42 16,0 0-54-16,0 0-42 16,0 0-77-16,269-6-64 15,-209 6-40-15,0 0-17 16,5 0-47-16,-10 0-490 15,-18 0-1063-15</inkml:trace>
</inkml:ink>
</file>

<file path=ppt/ink/ink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4:09.525"/>
    </inkml:context>
    <inkml:brush xml:id="br0">
      <inkml:brushProperty name="width" value="0.10583" units="cm"/>
      <inkml:brushProperty name="height" value="0.10583" units="cm"/>
      <inkml:brushProperty name="color" value="#00B050"/>
      <inkml:brushProperty name="fitToCurve" value="1"/>
    </inkml:brush>
  </inkml:definitions>
  <inkml:trace contextRef="#ctx0" brushRef="#br0">251 466 1046 0,'0'0'409'0,"0"0"-136"15,0 0 7-15,0 0-55 0,0 0-52 16,0 0-39 0,0 0-14-16,-6 15-24 0,6-15-29 15,0 0-34-15,0 0-20 16,0 0-13-16,0 0 0 15,0 0-1-15,11 0 0 16,6 0 0-16,7-15 1 16,4-15 7-16,-5-6 0 15,1-1 3-15,-3 7-4 16,-6 0 2-16,-2 8-7 16,-2 7 0-16,-7 7 0 15,1 1 0-15,-5 7 0 16,0 0 5-16,0 0-5 15,0 0-1-15,0 0-1 16,0 0-5-16,0 15-10 16,0 37 9-16,0 30 7 15,0 6 1-15,0 24 0 0,0-1 2 16,-5-7-2-16,5-1 0 16,0-6-1-16,0-7 9 15,0-17-9-15,0-13 1 16,0-23-1-16,0-7-1 15,0-15 1-15,0 6 1 16,0-21 0-16,0 16 1 16,0-16-1-16,0 0 1 15,0 0-1-15,0 0 0 16,0 0-1-16,0 0 1 16,0 0 0-16,-8 0-1 15,-12 6-10-15,-8 9-27 16,-8 0-6-16,-7 0 11 15,-2 0-3-15,-7-8-7 16,7 1-10-16,-2 7 26 0,6-15 19 16,13 7 5-16,4-7-5 15,5 0-2-15,10 0 3 16,9 0-4-16,0 0-17 16,0 0-3-16,0 0-13 15,0 0 4-15,0 0 34 16,28 0 5-16,4 0 0 15,16 0 2-15,1-7-1 16,7-1 7-16,4 1 4 16,5 7 16-16,-9 0 9 15,-5 0 5-15,-10 0 10 0,-8 0 5 16,-6 0-20 0,-3 15-16-16,0-8-9 0,-11 1-11 15,2-8 7-15,-7 0-7 16,1 0 0-16,2 0-1 15,6 0-1-15,7 0-32 16,8-23-103-16,28-44-152 16,-13 15-260-16,-6 1-175 0</inkml:trace>
  <inkml:trace contextRef="#ctx0" brushRef="#br0" timeOffset="683">1206 0 603 0,'0'0'247'0,"0"0"-96"16,0 0 34-16,0 0 66 16,0 0-14-16,0 0-48 15,0 0-21-15,5 36 25 16,-5 31 8-16,0 30-61 0,0 21-60 16,0 30-13-16,0-14-2 15,0 8 0-15,0-18-11 16,0-5-29-16,4-23-16 15,0-14 5-15,5-15-13 16,-3-22 13-16,-1-15-8 16,-1-9-6-16,0-6-1 15,0-15 1-15,1 0 0 16,1 0-1-16,-2 0 0 16,5 0-7-16,0 0 8 15,6 0 1-15,-2 0-1 16,-3 0-2-16,3 0-10 15,2-15-9-15,3-6-9 0,5-9-8 16,1-15-9-16,0 8 7 16,-7-8 10-16,6 2 14 15,-3 4 4-15,1 3-2 16,-1-1-12-16,-1 7-18 16,-2 8 9-16,-2-1 18 15,-2 16 7-15,-9 7 8 16,1 0 1-16,5 0-9 15,3 0 1-15,7 46 9 16,-3 20 19-16,7 16 22 16,-1 6 9-16,5-6-4 15,0-16-17-15,4-20-13 16,1-10-14-16,3-21-2 16,3-15 0-16,10-15-45 0,-6-45-307 15,-6-22-790-15</inkml:trace>
</inkml:ink>
</file>

<file path=ppt/ink/ink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4:11.882"/>
    </inkml:context>
    <inkml:brush xml:id="br0">
      <inkml:brushProperty name="width" value="0.10583" units="cm"/>
      <inkml:brushProperty name="height" value="0.10583" units="cm"/>
      <inkml:brushProperty name="color" value="#00B050"/>
      <inkml:brushProperty name="fitToCurve" value="1"/>
    </inkml:brush>
  </inkml:definitions>
  <inkml:trace contextRef="#ctx0" brushRef="#br0">292 363 3 0,'0'0'58'15,"0"0"85"-15,0 0 15 16,0 0-5-16,0 0-14 16,0 0 2-16,0 0-12 15,0-133-15-15,0 124 13 16,5 9 75-16,-5 0-11 15,0 0-29-15,0 0-23 16,0 0 15-16,0 0 4 16,0 0-20-16,0 0-9 0,0 0-18 15,0 0-11-15,0 0-15 16,0 16 7-16,0 44-17 16,-24 21-26-16,-8 23-19 15,-1 8-10-15,1 6-8 16,0 0-5-16,4-21 1 15,4-9-2-15,5-21 0 16,6-16-5-16,-2-12 0 16,11-18 6-16,-1-5-7 15,5-16 0-15,0 6 0 16,0-6 0-16,0 0-2 16,0 0 1-16,0 0 0 15,0 0 0-15,0 0-5 0,0 0-2 16,0 0-8-16,0 0-20 15,0 0 3-15,0 0-2 16,0 0-5-16,0 0 1 16,0 0 3-16,0-6-16 15,0-55-15-15,24-12 15 16,8-24-2-16,5-29 7 16,6-14 2-16,-2-9-7 15,0 7 24-15,-3 18 16 16,-16 18 12-16,-3 33 0 15,-4 22 0-15,-6 21 6 16,-1 14 3-16,-8 1 10 16,5 9 8-16,-5 6 0 15,0 0-11-15,0 0 3 0,0 0 11 16,0 0 4-16,4 0 2 16,2 43 4-16,7 24 24 15,11 14-16-15,4 25-17 16,0-3 2-16,4 15 12 15,0-6 0-15,1 0-6 16,-1-2 0-16,0-14-11 16,-4 1-7-16,0-30-6 15,-4-16-9-15,-7-5 1 16,-2-10-5-16,-6-6 7 16,-5-15-3-16,2 0 3 15,-6 0 4-15,5-15-2 16,-5 7-4-16,0-7-7 0,0 0 6 15,0 0 1-15,0 0 1 16,0 0-1-16,0 0 2 16,-15 0 3-16,-22 0-10 15,-15 0-1-15,-16 15-1 16,-8-15 0-16,-5 0-1 16,-8 0 0-16,6 0 0 15,3 0 0-15,15 0-14 16,10 0-3-16,14 0-30 15,13 0-57-15,28 0-74 16,0-30-170-16,4-7-683 0</inkml:trace>
  <inkml:trace contextRef="#ctx0" brushRef="#br0" timeOffset="757">1200 615 712 0,'0'0'344'15,"0"0"-142"-15,0 0-28 16,0 0 12-16,0 0-11 16,0 0-33-16,0 0-14 15,36 112 13-15,-29-46 17 16,1 16 6-16,-3 0-24 15,-1 6-33-15,0-6-43 16,1 0-10-16,1-16-17 16,-2 1-17-16,5-31-10 15,0-5-3-15,1-10-7 16,-1-6-2-16,10-6-7 0,-2-9 3 16,7 0 5-16,8 0 1 15,5-30 1-15,6-31 11 16,-2-5-3-16,6-22-3 15,-6 6-6-15,2-21 2 16,-11 6 4-16,-10 0-6 16,-12 15 2-16,-5 16 7 15,-5-1-3-15,0 0 0 16,-5-14-6-16,-31 14 0 16,-7 7 0-16,-9 2-6 15,-8 6-1-15,-4 13-2 16,-10 18-6-16,3 6 0 15,3 15 1-15,3 0-2 0,9 0 1 16,5 15 1-16,10 21 6 16,13 10-1-16,13-16-6 15,10 21 14-15,5-21-7 16,0 13 7-16,11-4 0 16,26 4-1-16,4 2 2 15,6-23 2-15,9 8-1 16,4 0 8-16,0 0-9 15,5-8 0-15,4 8-33 16,30-30-257-16,-22 6-398 16,-6 3-710-16</inkml:trace>
  <inkml:trace contextRef="#ctx0" brushRef="#br0" timeOffset="1237">2165 1127 582 0,'0'0'389'0,"0"0"-80"16,0 0-41-16,0 0-39 15,0 0-36-15,0 0 4 16,0 0-35-16,54-30 2 16,-15 30-35-16,-3 0-32 15,1 0-29-15,-1 0-30 16,3 0-26-16,-7 0-6 16,-4 0-6-16,0 0 0 0,0 0-16 15,-6 0-56 1,-3 0-135-16,0 0-113 0,-10-7-179 15,-5-16-72-15,-4 16-392 0</inkml:trace>
  <inkml:trace contextRef="#ctx0" brushRef="#br0" timeOffset="1531">2182 733 825 0,'0'0'365'0,"0"0"-76"0,0 0-26 15,0 0-86-15,0 0-81 16,0 0 12-16,0 0 22 15,61 0-31-15,-18 0-20 16,-2 0-27-16,10 0-32 16,5 0-20-16,32 0-8 15,-10 0-292-15,-14 0-587 0</inkml:trace>
</inkml:ink>
</file>

<file path=ppt/ink/ink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4:14.491"/>
    </inkml:context>
    <inkml:brush xml:id="br0">
      <inkml:brushProperty name="width" value="0.10583" units="cm"/>
      <inkml:brushProperty name="height" value="0.10583" units="cm"/>
      <inkml:brushProperty name="color" value="#00B050"/>
      <inkml:brushProperty name="fitToCurve" value="1"/>
    </inkml:brush>
  </inkml:definitions>
  <inkml:trace contextRef="#ctx0" brushRef="#br0">590 391 317 0,'0'0'990'16,"0"0"-661"-16,0 0-91 16,0 0 4-16,0 0-69 15,0 0-23-15,0 0-18 16,-236 60-34-16,199-44-19 15,1-10-27-15,1-6-16 0,3 0-10 16,0 0-10-16,4 0-10 16,6 0-6-16,3 0 0 15,4 0-9-15,11 0-6 16,-1-22-12-16,5-1-12 16,0 1 11-16,5-29 20 15,23 6-1-15,0 8-19 16,4-15-14-16,4 22 6 15,-1-6 5-15,1 21-9 16,1 0 3-16,-5 15 14 0,5 0 4 16,-5 0 6-16,-4 0 4 15,6 0 1-15,-12 6 7 16,6 33 0-16,-4-3 0 16,-5 16 1-16,-2 8 0 15,-6 7 9-15,-3-1 0 16,1 1 4-16,-5 0 8 15,-4-9 16-15,0 9 18 16,0 8-9-16,0-2-11 16,-28 2-3-16,0-8-6 15,-4-1-8-15,-4-14-9 16,-5 8-3-16,-7-8 4 16,-3 0-9-16,-3-1 5 15,-2-6-5-15,5-8-1 16,3-7 1-16,12-24-1 0,8 3 0 15,6-9-10 1,3 0-11-16,4 0-21 0,2-45-31 16,4 8-26-16,3-14 24 15,2 6 26-15,4-1-22 16,0 3-47-16,0 5-33 16,0 1 18-16,15 16 48 15,2 12 37-15,6 3 16 16,1 6 10-16,0 0 4 15,4 0 11-15,4 21 7 16,0 31 23-16,5 8 47 16,-1-9 74-16,12 1 22 15,-7 0 12-15,10-7-8 0,-4-9-13 16,-6-12-39-16,0-2-55 16,-9-22-35-16,-8 0-17 15,-5 0-7-15,1 0-4 16,-7 0-43-16,10-67-141 15,-10 0-194-15,-8 1-537 0</inkml:trace>
  <inkml:trace contextRef="#ctx0" brushRef="#br0" timeOffset="589">1165 376 829 0,'0'0'219'0,"0"0"-123"0,0 0 36 16,0 0-19-16,0 0 1 15,0 0-21-15,0 0-21 16,131-82 9-16,-127 61 36 15,-4 6-7-15,0-15-4 16,0 8-16-16,0-8-26 16,0 0-29-16,-11 9-10 15,-6-16-5-15,-11 7-9 16,-4 15-11-16,-5-15-8 16,-6 23 6-16,-2 7 2 15,2 0 13-15,-2 0 2 16,6 15 19-16,3 22 9 15,8 8-19-15,15-2 1 0,2 17-13 16,11-23-3-16,0 8 1 16,0-8-9-16,28-7 0 15,4 0-1-15,11-9 0 16,9-21-9-16,2 0 0 16,12 0-114-16,-16 0-212 15,-7-21-470-15</inkml:trace>
  <inkml:trace contextRef="#ctx0" brushRef="#br0" timeOffset="1204">2236 191 704 0,'0'0'387'15,"0"0"-32"-15,0 0-1 16,0 0-60-16,0 0-68 16,0 0-61-16,0 0-43 15,-254 30-42-15,194 22-10 16,-1 15-4-16,-5-1-12 16,6 16-2-16,6 6-10 0,11 9-15 15,15 15-9-15,11-24-17 16,17 2-1-16,0-8-7 15,12-9-1-15,36-13 8 16,12-17-5-16,5-19 5 16,8-18 8-16,6-6-7 15,-6 0 5-15,11-36-6 16,-9-24-30-16,22-29-109 16,-17 23-361-16,-24 6-582 0</inkml:trace>
</inkml:ink>
</file>

<file path=ppt/ink/ink1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4:29.233"/>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0 0 3 0,'0'0'0'0</inkml:trace>
</inkml:ink>
</file>

<file path=ppt/ink/ink1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4:48.351"/>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445 30 157 0,'0'0'850'16,"0"0"-521"-16,0 0-123 15,0 0 69-15,0 0-18 0,0 0-61 16,4-6-45-16,-4 6-10 16,0 0-17-16,0 0-10 15,0 6-34-15,-19 61-28 16,-18 15-16-16,-10 30-9 16,-3 15-9-16,-6-3-6 15,5 10 0-15,6-8-5 16,6-14 3-16,2-8-9 15,14-23 0-15,6-14 0 16,1-22 0-16,8-17-1 16,8-13 0-16,-4-15-2 15,4 0 2-15,0 0-1 16,0 0-6-16,0 0-11 0,0 0 0 16,0 0-6-1,0-6-7-15,0-46-4 0,17-23-20 16,11-22-52-16,4-13-45 15,7-10-71-15,-3-5-45 16,-4-2 12-16,5 9 19 16,-5 15 24-16,-4 12 107 15,-4 10 67-15,0 23 32 16,-12 21 7-16,-7 7 16 16,1 15 26-16,-1 6 35 15,-5 9 22-15,0 0 46 16,0 0-13-16,0 0-46 15,4 0-25-15,0 46 22 0,5 20 43 16,1 16 17-16,8 21 0 16,1 9-18-16,0 0-50 15,9-9-13-15,-2-6-1 16,9-9-10-16,-10-13-5 16,10-2-4-16,-7-12-15 15,-7-10-9-15,3 1-3 16,-9-16 0-16,-6 3-3 15,3-2 3-15,-7-31-8 16,1 9-1-16,-1-6-5 16,-5-9 1-16,0 0 16 15,0 6-2-15,0-6 1 0,0 0 0 16,0 0-3 0,0 0 7-16,-5 0-11 0,-18 9-2 15,-14-9-8-15,-15 6 0 16,-4 9-6-16,-8 0-6 15,-5 0-3-15,-2 0-7 16,2-8 3-16,9-7 2 16,13 0 11-16,10 0-12 15,14 0-15-15,10 0 2 16,2 0 10-16,2 0-13 16,9 0-25-16,0-7-82 15,0-16-197-15,28 8-197 16,0-7-101-16</inkml:trace>
  <inkml:trace contextRef="#ctx0" brushRef="#br0" timeOffset="900">1019 706 918 0,'0'0'295'0,"0"0"-144"0,0 0 77 15,0 0 3-15,0 0-88 16,0 0-58-16,0 0-4 16,8-7 16-16,-8 7 5 15,7 7 26-15,-3 38 3 16,-4 13-23-16,0 9-30 16,5-1-29-16,-5 1-22 15,4-7-3-15,0-8-6 16,0-7-11-16,7 0 2 15,-2-8-7-15,-1-7-2 0,3-2 0 16,-2 2 1 0,4-7 0-16,2-10 0 0,-2 2-1 15,2 0 0-15,2-15 0 16,2 0 0-16,5 0 5 16,4 0-3-16,0 0-1 15,4 0 5-15,0-21-5 16,-8-9 0-16,-3 0-1 15,-1 8 1-15,-7-14 9 16,2 6-9-16,-2-22 4 16,2 0-5-16,-2-14 1 15,2-1-1-15,-7-8 0 16,7-13 5-16,-6-3-5 16,-5 3 0-16,1 0-1 15,-5 6 1-15,0 7 0 0,0 8 6 16,-13 16-6-16,-15 6 1 15,0 8 0-15,-5 15-1 16,-3-1-1-16,-3 8-5 16,-2 8 0-16,-2 7-7 15,2 0-8-15,-10 0 1 16,6 0 9-16,-3 7 3 16,8 23 2-16,7-7 5 15,5 5-7-15,9-4 2 16,6 4 5-16,2-4-5 15,7-3 0-15,4 9 5 16,0-8 0-16,0 8 0 16,0 0 0-16,11 0-5 0,17-2 6 15,8 2 0-15,9-6 0 16,11-9 0-16,15-15 0 16,7 0 1-16,1 0 5 15,-1 0-6-15,-7 0-65 16,-3 0-140-16,-20 0-354 15,-16 36-275-15</inkml:trace>
</inkml:ink>
</file>

<file path=ppt/ink/ink1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5:04.087"/>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42 154 548 0,'0'0'350'15,"0"0"-167"-15,0 0 66 16,0 0 8-16,0 0-58 15,0 0-59-15,-39 22-21 16,39-22-10-16,0 8-34 16,0-8-32-16,0 7-20 0,0 8-3 15,11 0 21-15,6 0 12 16,7 0-5-16,4-8-9 16,4 8-13-16,0-7-11 15,11-1 6-15,-2 1-5 16,6-1-1-16,3-7-1 15,10 15-4-15,0-15-8 16,0 0 12-16,7 0-3 16,-7 0-10-16,-10 0 7 15,1 0-2-15,-3 0-6 16,-3 0 6-16,-2 0-5 16,2 0-1-16,-4 0 1 15,6 0 10-15,-6 0-11 16,2 0 6-16,-2 0-4 15,2 0 5-15,-2 0 5 0,0 0-12 16,-3 0 2-16,-1 0-1 16,-1 0 8-16,1 0-8 15,2 0 0-15,-3 0 0 16,1 0 0-16,-1 0-1 16,3 0 1-16,-7 0 5 15,1 0-5-15,-6 0-1 16,-3 0 0-16,2 0-1 15,-2 0 0-15,4 0 1 16,0 0 2-16,-1 0-2 16,6 0 0-16,-1 0 0 15,0 0 1-15,0 0 0 0,3 0 0 16,-9 0 0-16,8 0 0 16,-8 0 13-16,8 0 4 15,-1 0-3-15,-1 0-2 16,0 0-12-16,-8 0 8 15,-3 0-9-15,-1 6 9 16,-7-6-9-16,2 0 0 16,-7 9 1-16,3-9 0 15,2 0 10-15,6 6-4 16,3-6 8-16,6 0-3 16,-9 0 3-16,5 0-3 15,-11 0-11-15,-3 0 1 16,3 0-1-16,-4 0 0 15,6 0 1-15,-2 0-1 0,6 0 0 16,-6 0-1-16,6 0 1 16,-6 0 0-16,-2 0-1 15,-7 9 1-15,-4-9-1 16,0 6-1-16,0 3-33 16,0 12-85-16,0 10-161 15,0 5-113-15,0 1-318 0</inkml:trace>
  <inkml:trace contextRef="#ctx0" brushRef="#br0" timeOffset="849">1020 1111 920 0,'0'0'253'15,"0"0"-48"-15,0 0 64 16,0 0-34-16,0 0-35 15,0 0-37-15,0 0-39 0,-39 149 4 16,3-31-11 0,-5 9-13-16,-6 13-19 0,10 8-23 15,1-15-24-15,1-6-18 16,9-24-4-16,7-6-7 16,0-15 0-16,1-22-8 15,8-23 5-15,1-7-5 16,5-24 0-16,4-6-1 15,0 0 0-15,0 0 0 16,0 0-33-16,0 0-54 16,0-30-31-16,13-43-60 15,15-24-44-15,10-36-76 0,16-76-208 16,-7 39 121-16,-6 16-570 16</inkml:trace>
  <inkml:trace contextRef="#ctx0" brushRef="#br0" timeOffset="927">1020 1111 593 0</inkml:trace>
  <inkml:trace contextRef="#ctx0" brushRef="#br0" timeOffset="1328">1020 1111 593 0,'0'-193'328'0,"0"193"-139"0,0 0 66 0,0 0-6 16,4 0-73-16,5 45-34 16,0 37 40-16,6 14-14 15,2 29-26-15,11 24-26 16,4-1-9-16,11-6-10 15,2-9-36-15,3-15-10 16,-3-6-15-16,-2-39-12 0,-7-12-6 16,-3-16-11-16,-10-9 2 15,-10-21-3-15,2 0-6 16,-11 1 0-16,-4 5 6 16,0-15-4-16,0 10 8 15,0 7 4-15,0-1-13 16,0-1 9-16,0-6-8 15,0 0-2-15,-4 0 2 16,-11 0 7-16,2-8-8 16,-6 1 8-16,2-1-8 15,-3-7 0-15,-3 0 6 16,-5 0-5-16,-9 0-1 16,-4 0 0-16,-10-7 0 15,-5-23-1-15,-4 0 0 16,4-6 0-16,0 14 0 0,2-1-1 15,7 7-17-15,-1 10-10 16,16 6-35-16,15 0-57 16,2 0-90-16,15 0-291 15,0 0-207-15,0 0-363 0</inkml:trace>
  <inkml:trace contextRef="#ctx0" brushRef="#br0" timeOffset="1922">2100 948 641 0,'0'0'351'15,"0"0"-165"-15,0 0 26 0,0 0 52 16,0 0-55-16,0 0-59 15,0 0-43-15,0 0-19 16,8 67 22-16,-8-1 16 16,0 16-21-16,0 15-25 15,0-9-13-15,0 9-22 16,0 14-3-16,0-14-6 16,0 6-6-16,0 1-5 15,0-8-7-15,0 1-3 16,0-30-6-16,0-7-8 15,0-23-1-15,9-7 0 16,2-9 1-16,-3-6 0 16,1 0 0-16,6-8-1 0,-7 8 2 15,8-6-1 1,1-9 0-16,-2 0 0 0,6 0-1 16,-1 0-9-16,8 0-5 15,0-16-32-15,-5-29-36 16,5 0-51-16,-11-6-38 15,3 14-76-15,-16-30-85 16,0 31-264-16,-4-3-180 0</inkml:trace>
  <inkml:trace contextRef="#ctx0" brushRef="#br0" timeOffset="2276">1788 1438 918 0,'0'0'487'0,"0"0"-380"16,0 0 8-16,0 0-11 15,0 0 71-15,0 0 23 0,0 0-37 16,275 0 12-16,-202 0-38 16,3 0-60-16,-16 0-39 15,-7 0-23-15,-1 0-13 16,-5 0-43-16,-14 0-451 15,-16 0-772-15</inkml:trace>
</inkml:ink>
</file>

<file path=ppt/ink/ink1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5:17.812"/>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0 0 323 0,'0'0'175'0,"0"0"-113"15,0 0-35-15,0 0-12 16,0 0-14-16,0 0 19 15,0 0 81-15,0 7-20 16,0 1-12-16,0-1-14 16,0-7-29-16,0 0-14 0,0 6 2 15,0-6 19 1,0 0 21-16,0 0 12 0,0 0 11 16,0 0 4-16,0 0 18 15,0 0-3-15,0 0-15 16,0 0-11-16,0 0 7 15,0 0 2-15,0 0-15 16,0 0-7-16,0 0-8 16,0 0-10-16,0 0-11 15,0 0-9-15,0 0 9 16,0 0 4-16,9 0 5 16,6 0 2-16,4 9-4 15,3-3 2-15,6-6 3 0,0 0 0 16,4 0-3-1,0 0-13-15,7 0-10 0,-7 0 3 16,5 0-16 0,-5 0 11-16,-4 0-10 0,4 0 6 15,-8 0-2-15,4 9-4 16,0-9-1-16,0 0 8 16,4 0 3-16,0 0 2 15,-4 0-6-15,0 0 1 16,-4 0 0-16,-3 0-3 15,-1 0-6-15,8 0-1 16,0 0 1-16,-1 0 1 16,10 0 6-16,-5 0-6 15,-4 0 4-15,0 0-4 0,0 0 0 16,-4 0 0-16,4 0 0 16,-2 0-1-16,8 0 2 15,-2 0-1-15,1 0 7 16,3 0-7-16,-8 0 5 15,0 0-6-15,-4 0 0 16,-3 0 0-16,-2 0 0 16,5 0 0-16,0 0 0 15,-3 0 0-15,3 0 1 16,4 0-1-16,-4 0 0 16,4 0 0-16,-5 0 0 15,-1 0 0-15,1 0-1 16,-3 0 1-16,-3 0 1 0,-2 0-1 15,2 0 0 1,-2 0 1-16,5 0-1 0,-3 0 1 16,-2 0-1-16,2 0 0 15,2 0 1-15,1 0 0 16,-7 0 0-16,6 0-1 16,-2 0 1-16,-2 0-1 15,2 0 0-15,3 0 0 16,-1 0 0-16,-2 0 0 15,3 0 0-15,3 0 1 16,-5 0-1-16,5 0 2 16,-3 0-2-16,1 6 0 15,-2-6 1-15,1 0 0 16,-3 0-1-16,2 0 0 16,1 0 0-16,-3 0 1 0,-2 0-1 15,2 0 0-15,-2 0 0 16,-2 0 0-16,2 0 0 15,-6 0 0-15,4 0 0 16,6 0 0-16,-4 0 0 16,2 0 1-16,7 0-1 15,-5 0 0-15,-1 0 1 16,1 0-1-16,-6 0 1 16,2 0-1-16,-2 0 0 15,6 9-1-15,-2-9 1 16,3 0 0-16,-1 0 0 15,2 0 1-15,-1 0 5 16,-1 0 16-16,-2 0 5 0,-2 0-11 16,3 0-4-1,1 6-4-15,0-6 2 0,3 0 9 16,2 0 1-16,-1 0 4 16,-3 0-2-16,-3 0-3 15,-6 0-1-15,-7 0-1 16,0 0-5-16,-4 0-5 15,0 0 1-15,0 0-7 16,0 0 1-16,0 0-2 16,0 0 0-16,-32 0-107 15,-11 0-222-15,-11 0-785 0</inkml:trace>
</inkml:ink>
</file>

<file path=ppt/ink/ink1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5:29.162"/>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492 0 477 0,'0'0'179'15,"0"0"-76"-15,0 0 73 16,0 0-16-16,0 0 59 15,0 0 28-15,5 0-2 16,-5 0-23-16,0 0-13 16,0 0-27-16,0 0-32 0,0 0-45 15,0 0-5 1,0 24-27-16,-24 28-33 0,-4 14-7 16,-4 1-11-16,0 15-5 15,-5-1-7-15,1 1 1 16,-12 0-2-16,3-3-8 15,-2 3 1-15,6-7-1 16,-2-16 0-16,15-14 0 16,6-9 0-16,7-12-1 15,7-9 0-15,3-9-1 16,-1-6-13-16,6 0-11 16,0 0-7-16,0 0-1 15,0 0-4-15,34 0 21 16,3-21 10-16,4 6 5 15,10 0 0-15,5 15-8 0,5 0 0 16,-1 0-2-16,-9 0 5 16,-5 0-1-16,-10 0 1 15,-12 0 4-15,-5 0-5 16,-6 15 6-16,-2 0-5 16,-3 0 5-16,1-9-8 15,0-6-6-15,-3 0-2 16,-2 0-10-16,-4 0-10 15,0 0 15-15,0 0-6 16,0-21-2-16,0-9-13 16,0-22 10-16,0 7-12 15,0-13-2-15,0 4-15 0,5-4 17 16,-1-2 20-16,-4 8 15 16,0 7 4-16,0 9 6 15,0 14 1-15,0 7 8 16,0 0 6-16,0 15 15 15,0-6-1-15,0 6-7 16,0 0-4-16,0 0 1 16,0 0 4-16,0 0 30 15,0 0 16-15,0 0-11 16,0 0-20-16,0 0-20 16,0 0-1-16,0 0-6 15,0 43-3-15,0 8 4 16,0 16 4-16,0 8 5 0,0 13 0 15,0 9 9 1,0 0 0-16,0-15 1 0,0 6 0 16,0-13-5-16,0-2-2 15,0-6-5-15,0-7-1 16,0-15-3-16,0-8 0 16,0-1-7-16,0-14-1 15,0 1-6-15,0-8 5 16,0 7-5-16,0-7-1 15,0 0 1-15,0 0-1 16,0-15-1-16,0 0-25 16,0 0-50-16,0 0-139 15,0-45-364-15,0-7-703 0</inkml:trace>
  <inkml:trace contextRef="#ctx0" brushRef="#br0" timeOffset="647">1280 846 309 0,'0'0'397'15,"0"0"-201"-15,0 0-33 16,0 0 11-16,0 0 33 15,0 0-41-15,0 0-16 16,88-52-9-16,-82 30-21 16,-2 1-4-16,-4-3-31 15,0 3-5-15,0 6-12 16,0-15-4-16,0 15-9 0,-15 0-15 16,-2-1-13-1,-2 4-9-15,-9-3-6 0,0 6 4 16,-9 2-4-16,1 7-5 15,-7 0-5-15,6 0 5 16,5 0-7-16,4 0 12 16,9 0-3-16,6 0-9 15,-2 16-1-15,6 11 0 16,-4 4 0-16,9-1 0 16,-3-9 1-16,7 9 0 15,0-6-1-15,0-11 1 16,0 11 0-16,0-9 0 15,0 0 0-15,0-9 0 0,0-6-1 16,20 0 0-16,3 0 0 16,10 0 0-16,8 0 1 15,2 0-46-15,17 0-152 16,-15 0-139-16,-8 0-413 0</inkml:trace>
  <inkml:trace contextRef="#ctx0" brushRef="#br0" timeOffset="1426">2385 572 735 0,'0'0'286'0,"0"0"-102"16,0 0 97-16,0 0-52 15,0 0-44-15,0 0-47 16,0 0-18-16,-56-45 5 16,32 45 2-16,-8 0-13 15,-4 0-24-15,-8 0-37 16,-1 0-2-16,-2 0-8 0,0 30-7 15,6 1-14-15,0 5-5 16,-2 9-10-16,2-2-1 16,5 9 2-16,3 8-8 15,5-8 6-15,5 8-5 16,3-2-1-16,7 2 0 16,3-8-1-16,5 8 0 15,5-8 0-15,0-1-1 16,5-14-4-16,29-1 5 15,3-6 0-15,8-6 0 16,11-2 1-16,4-16 5 0,11-6-4 16,-2 0 7-1,0 0-7-15,2 0 5 0,-11 0-5 16,-11-28-1-16,-10 4 0 16,-22 9-27-16,-17 9-72 15,0-3-99-15,0 9-464 0</inkml:trace>
</inkml:ink>
</file>

<file path=ppt/ink/ink1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5:32.825"/>
    </inkml:context>
    <inkml:brush xml:id="br0">
      <inkml:brushProperty name="width" value="0.10583" units="cm"/>
      <inkml:brushProperty name="height" value="0.10583" units="cm"/>
      <inkml:brushProperty name="color" value="#FF0000"/>
      <inkml:brushProperty name="fitToCurve" value="1"/>
    </inkml:brush>
  </inkml:definitions>
  <inkml:trace contextRef="#ctx0" brushRef="#br0">895 563 561 0,'0'0'396'0,"0"0"-108"16,0 0 63-1,0 0 22-15,0 0-44 0,0 0-100 16,0 0-57-16,-9 0-30 15,-19 0-66-15,-8 0-49 16,-5 22-13-16,-2-7 4 16,6-7 1-16,-3-8-7 15,-3 0-1-15,-3 0-4 16,3 0-1-16,7 0-5 16,-1-15-1-16,5-15 0 15,8 8-7-15,5-1-5 16,10 1-7-16,5 1-10 15,0-3-2-15,4 3-4 0,0-1 0 16,0-17 5-16,13 18 15 16,15-16 6-16,4 7-2 15,4 9 5-15,7 6-11 16,-2 6-3-16,2 3 7 16,-6 6 4-16,-1 0 1 15,1 0 7-15,-5 21 0 16,-4 24-1-16,0 7 1 15,-4 8 0-15,-11 7 1 16,-2 6 0-16,-11 9 10 16,0-1 2-16,0 8-1 15,0-8-4-15,-20-5 5 16,-4-3 1-16,-3-7-1 16,-6 1 2-16,1-7-4 0,0-15 1 15,-9 7-1-15,-2 0-4 16,2-16-5-16,-11 9 5 15,7-15-4-15,-6 7-1 16,-5-22 1-16,0 7 4 16,-4 8-6-16,8-24 0 15,3 9 1-15,6-6-1 16,15-9 0-16,6 6 0 16,3-6 0-16,10 0 0 15,-2 0-8-15,11 0-10 16,0 0-7-16,0 0-10 15,0-15-5-15,28-6 15 16,15-25 7-16,7 25-24 0,10-9 2 16,2 15 22-16,-1 8 11 15,3 7 1-15,5 0 5 16,6 0 1-16,-6 7 0 16,0 23 0-16,-5-9 11 15,-3 3 18-15,-14-2 13 16,-11-1 16-16,-3-6 12 15,-10 9-10-15,-3-18-20 16,-7 9-20-16,6 0-10 16,-2-8-8-16,2-7-1 15,5 0 1-15,-7 0-2 16,7 0-14-16,-5-7-80 16,9-89-73-16,-4 14-327 0,-3 0-324 15</inkml:trace>
  <inkml:trace contextRef="#ctx0" brushRef="#br0" timeOffset="752">1471 0 222 0,'0'0'722'0,"0"0"-538"16,0 0 1-16,0 0 55 15,0 0-70-15,0 0-48 16,0 0 11-16,0 15 3 15,0 43 16-15,0 23-11 16,5 25-28-16,-1 3-40 16,4 25 1-16,-1 8-2 15,2-15 4-15,-5 6-22 16,0-15-13-16,0-6 1 16,1-9-12-16,1-15-10 15,-6-12-8-15,0-10-5 0,0-14-6 16,0-7 0-16,0-17 0 15,0-13 8-15,0 0-9 16,0-6 0-16,0-9 1 16,0 0 0-16,0 0 0 15,0 0 0-15,0 0-1 16,0 0-1-16,0 0 0 16,5 0-8-16,3 0 1 15,11-24-7-15,-1-19 5 16,10-2 2-16,0-22-7 15,0 1-3-15,4-1-9 16,-4 0-11-16,0 7-6 16,-5 8-4-16,1 16 1 15,-11 6 17-15,-4 15 15 16,-9 8 13-16,6-1 1 0,-6 8 0 16,0 0-10-16,4 0-4 15,5 36 15-15,6 40 20 16,-2-3 25-16,6 17 10 15,-2-2-13-15,7-6-15 16,0-7 10-16,4-23-7 16,4-1-16-16,4-29-4 15,5 2-1-15,2-24-7 16,13 0-1-16,4 0-1 16,24-82-87-16,-15 0-251 15,-24 7-865-15</inkml:trace>
</inkml:ink>
</file>

<file path=ppt/ink/ink1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6:23.777"/>
    </inkml:context>
    <inkml:brush xml:id="br0">
      <inkml:brushProperty name="width" value="0.10583" units="cm"/>
      <inkml:brushProperty name="height" value="0.10583" units="cm"/>
      <inkml:brushProperty name="color" value="#00B050"/>
      <inkml:brushProperty name="fitToCurve" value="1"/>
    </inkml:brush>
  </inkml:definitions>
  <inkml:trace contextRef="#ctx0" brushRef="#br0">0 24 529 0,'0'0'324'0,"0"0"-170"16,0 0-33-16,0 0 83 15,0 0 8-15,0 0-68 16,0 0-34-16,-8-9-8 16,8 9 14-16,0 0-10 0,0 0-24 15,0 0-11-15,0 0 0 16,0 0-17-16,0 0-16 16,0 0-7-16,0 0 6 15,8 0 35-15,7 0-11 16,5 0-12-16,-3 0-3 15,11 0-10-15,4 0-11 16,11 0-7-16,7 15-9 16,1 0-7-16,5-15 4 15,-4 7 0-15,-3 1 0 16,3-1-5-16,-5 1 5 16,3-8-5-16,1 7 0 0,5-7 5 15,4 0 0 1,-4 0 0-16,4 0-5 0,-4 0 5 15,0 0 1-15,-2 0-5 16,2 0-1-16,-4 0 0 16,-5 0 6-16,-2 0-5 15,-2 0 4-15,-2 0-6 16,-5 0 1-16,1 0-1 16,-3 8 2-16,-1-8-1 15,-5 7 0-15,4-7 1 16,-4 0-2-16,4 15 1 15,5-15 0-15,-1 0-1 16,1 0 0-16,1 0 1 16,-1 0 0-16,0 0-1 0,-9 0 0 15,4 0 0-15,-9 0 0 16,5 0 1-16,0 0-1 16,0 0 1-16,0 0-1 15,5 0 0-15,-1 0 0 16,0 0 1-16,-4 0 0 15,-4 0 0-15,-3 0 0 16,3 0-1-16,-1 0 0 16,1 0 0-16,0 0 1 15,-3 0 0-15,-1 0-1 16,3 0 0-16,-5 0 0 16,1 0 0-16,0 0 0 15,-2 0 0-15,3 0 0 16,-3 0 0-16,2 0 0 0,-4 0 0 15,3 0 0 1,5 0 0-16,1 0 0 0,8-15 1 16,5 8-1-16,4-1 1 15,-3 1-1-15,-1-1 6 16,-1 1 2-16,-8 7 14 16,5-8-2-16,-5 8-2 15,0-7 0-15,-5 7 0 16,1 0-1-16,-7 0-3 15,-6 0-5-15,-3 0 6 0,-3 0-6 16,-5 0-2 0,0 0 2-16,4 0 0 0,0 0-3 15,7 0-4-15,2 0 7 16,6 0 9-16,5 0 3 16,-3 0 4-16,3 0-8 15,4 0-4-15,-9 0-4 16,-6 0-8-16,-4 0-1 15,-9 0-11-15,0 0-67 16,-9-15-97-16,-32-15-618 0</inkml:trace>
</inkml:ink>
</file>

<file path=ppt/ink/ink1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6:26.424"/>
    </inkml:context>
    <inkml:brush xml:id="br0">
      <inkml:brushProperty name="width" value="0.10583" units="cm"/>
      <inkml:brushProperty name="height" value="0.10583" units="cm"/>
      <inkml:brushProperty name="color" value="#00B050"/>
      <inkml:brushProperty name="fitToCurve" value="1"/>
    </inkml:brush>
  </inkml:definitions>
  <inkml:trace contextRef="#ctx0" brushRef="#br0">442 147 772 0,'0'0'325'0,"0"0"-15"0,0 0 0 16,0 0-6-16,0 0-45 15,0 0-51 1,0 0-46-16,4 0-41 0,-4 0-17 15,0 0-14-15,0 0-18 16,0 0-17-16,0 0-24 16,-9 6-14-16,-10 9-16 15,2-8 5-15,-7 8-5 16,-4-7-1-16,0 7 0 16,0-15-1-16,-4 7-8 15,4-7-1-15,4 0-8 16,3 0 0-16,1 0-3 0,8 0-4 15,1 0-1 1,6-7-2-16,5-8-13 16,0 0 7-16,0-6 4 0,0-9 8 15,0 6 1-15,0 11-2 16,5-2-4-16,10 0-14 16,2 6 3-16,7-6 16 15,12 9 10-15,3 6 11 16,10-15 1-16,3 8 0 15,0-1 0-15,-1 8 0 16,-10 0-1-16,-9 0 1 16,-4 0 0-16,-8 36 0 15,-3 9 7-15,-2 1 9 16,-2 5 1-16,2 16-4 16,-7-16-1-16,1 1 11 0,-5 8-4 15,-4-15 8 1,0 7 7-16,0-9 7 0,0 2-6 15,-28 7-11-15,0-1-6 16,-4 10-6-16,-4-25-4 16,-1 16-7-16,1-14 8 15,-3-1-8-15,2-7 5 16,1-2-5-16,-5-4 10 16,-2-3-11-16,2-6 1 15,-2 0 0-15,2-8-1 16,9 1-1-16,0-8-6 15,8 0-5-15,5 0-6 16,6 0-8-16,-2-23 4 16,6 1-5-16,0 1 11 0,5 6 8 15,-2 0 2-15,6 0-3 16,0 8-12-16,0-8-22 16,0-9-27-16,15 3-3 15,13-1 24-15,13-1 16 16,6 8 9-16,-2 8 9 15,7 7 3-15,4 0 11 16,-1 0 1-16,1 7 0 16,0 23 1-16,-2 0 14 15,2-9 16-15,-4 10 17 16,3-1 32-16,-9-24 5 16,-3 18-14-16,-7-9-4 15,-8-9-9-15,-8 9-10 0,-3-8-8 16,-7 1-11-16,-1-8-14 15,-9 0-14-15,0 7 0 16,0-7 0-16,0 0-1 16,0 8-30-16,0-8-63 15,0 0-100-15,0 0-362 16,0 0-496-16</inkml:trace>
  <inkml:trace contextRef="#ctx0" brushRef="#br0" timeOffset="654">1295 443 316 0,'0'0'570'0,"0"0"-424"0,0 0 17 15,0 0 70 1,0 0-42-16,0 0-54 0,0 0-23 16,106-8-19-16,-91-14-20 15,-2 7-16-15,-7 0-14 16,3 0-1-16,-5 0 5 16,-4 0-3-16,0-7-18 15,0 1-10-15,0-9-9 16,0 15-8-16,0-15 6 15,0 8 2-15,-4 7 4 16,-20 0 16-16,0 0 24 16,-4 0-17-16,-8 9-16 15,-1 6-12-15,1 0-8 0,-3 0 0 16,7 0 0 0,-1 0-1-16,10 0 1 0,6 15 1 15,8 6 0-15,3 9-1 16,6 0-9-16,0-2 2 15,0 2 7-15,0 0 0 16,6 1 2-16,7-10-1 16,11-6 0-16,-1 0 0 15,3-8 0-15,8-7 10 16,-1 0-11-16,3 0-35 16,20 0-174-16,-15 0-394 15,-9-7-638-15</inkml:trace>
  <inkml:trace contextRef="#ctx0" brushRef="#br0" timeOffset="1316">2358 286 622 0,'0'0'497'15,"0"0"-241"-15,0 0 13 16,0 0-4-16,0 0-10 0,0 0-73 15,0 0-19-15,-71-21-44 16,47 21-34-16,2 0-22 16,-5 0-10-16,-6 0-9 15,-5 15-19-15,-8 21-7 16,-5 1-8-16,-1 15-2 16,-2 8-7-16,7 7 5 15,6-1-5-15,9 9 0 16,8-8 1-16,14 0-2 15,1-9 0-15,9-7-7 16,0 10 1-16,0-31 0 16,15 0 4-16,17-2 2 15,9-5 7-15,15-7 5 16,9-16 3-16,10 0 3 16,2 0-6-16,-1 0-6 15,-3-24-6-15,-9 2 0 0,-8-8-36 16,-13 24-121-1,-15 6-413-15,-15 0-368 0</inkml:trace>
</inkml:ink>
</file>

<file path=ppt/ink/ink1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6:29.202"/>
    </inkml:context>
    <inkml:brush xml:id="br0">
      <inkml:brushProperty name="width" value="0.10583" units="cm"/>
      <inkml:brushProperty name="height" value="0.10583" units="cm"/>
      <inkml:brushProperty name="color" value="#00B050"/>
      <inkml:brushProperty name="fitToCurve" value="1"/>
    </inkml:brush>
  </inkml:definitions>
  <inkml:trace contextRef="#ctx0" brushRef="#br0">74 1060 320 0,'0'0'1017'16,"0"0"-687"-16,0 0-112 0,0 0-9 15,0 0-103 1,0 0-75-16,0 0 0 0,36-30 14 15,-4-6 1-15,7-16-3 16,-2-8-8-16,-5-7 16 16,4-6-4-16,-8-2-17 15,0 8-18-15,-4 0-2 16,-11 16-2-16,-2 6 1 16,-7 23 0-16,-4 1 1 15,0 12-1-15,4 3-3 16,-4 6-5-16,0 0 6 15,0 0-5-15,0 0 16 16,0 0 17-16,0 15-8 16,0 36 15-16,0 22-8 15,-4 18-5-15,0 3-5 16,4 3 3-16,0 15-7 0,0-24 3 16,0 2-5-16,0-8-9 15,0-15-3-15,8-16-5 16,-8-5 5-16,5-10-4 15,-5-14 4-15,0-7 1 16,0 0-1-16,0 0-5 16,0 0 0-16,0-9 5 15,0 3-5-15,0 6 0 16,0-9 7-16,0 9-7 16,-5-8-1-16,-3 1 1 15,-7-1-1-15,2 1-1 0,-11-1-12 16,-8 2-11-16,-5 12-15 15,-6-21-25-15,2 7 13 16,5 8-1-16,-3-7 8 16,7-8 19-16,4 7 10 15,11-7-6-15,2 0-7 16,6 0 10-16,0 0 2 16,9 0-14-16,-6 0 11 15,6 0 8-15,0 0 2 16,0 0-7-16,0 0 0 15,0 0 1-15,6 0 4 16,16 0 10-16,10 0 0 16,11 0 1-16,9 0 1 15,-3 0 18-15,12 0 23 16,-1 0 26-16,4 0 8 0,7 0 6 16,-2 8-10-16,0 14-23 15,-9-22-1-15,-13 0-14 16,-14 0-8-16,-14 0-2 15,-10 15 0-15,-5-15 5 16,-4 0 3-16,0 0-11 16,0 0-12-16,0 0-8 15,0 0 1-15,0 0-2 16,0 0-29-16,0 0-62 16,0 0-132-16,0 0-411 15,-4 0-508-15</inkml:trace>
  <inkml:trace contextRef="#ctx0" brushRef="#br0" timeOffset="795">1390 0 436 0,'0'0'340'0,"0"0"-191"16,0 0-53-16,0 0 47 16,0 0 93-16,0 0-24 15,0 0-41-15,0 0-9 16,0 52 10-16,0-7-10 16,0 28-17-16,0 24-11 15,0-1-15-15,0 23-29 16,0 8-14-16,0 6-2 15,0-8-18-15,0-13-16 16,0-16-8-16,0-8-15 0,0-21-9 16,0-7 1-1,0-8-3-15,0-7-5 0,0-8 0 16,0-16 0-16,0 9 0 16,0-15 0-16,0 0-1 15,0 0 1-15,4-8 0 16,-4 1-1-16,6-8 0 15,-1 0-9-15,-1 0 2 16,0 0-7-16,5 0 1 16,10 0 1-16,5-45 11 15,4-6 0-15,0-9-7 16,4-7-7-16,-4 0-6 16,0 1-13-16,-6 7-1 0,-3 14 14 15,0 9-4-15,-6 12 6 16,-4 18 8-16,1-3 4 15,-5 9-1-15,3 0-7 16,1 0 3-16,6 9 12 16,-2 42 2-16,6 1 26 15,5 8 25-15,0-2-7 16,-3 2-12-16,7-8-2 16,0-15-2-16,-4 8-11 15,4-24-12-15,0-6-6 16,4-6-1-16,0-9-7 15,24 0-53-15,-15 0-121 0,-9-15-636 16</inkml:trace>
</inkml:ink>
</file>

<file path=ppt/ink/ink1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9:10.871"/>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0 709 0,'0'0'270'0,"0"0"-130"0,0 0 64 15,0 0-12-15,0 0-67 16,0 0-41-16,9 0-12 15,-5 0-8-15,-4 0-11 16,5 0-13-16,-5 0-8 16,0 0 2-16,0 0 0 15,4 0-10-15,2 0-11 16,-1 0 3-16,3 9-1 16,1-9-5-16,6 6 5 15,2 9 12-15,2-15 1 16,1 7 3-16,1-7-2 15,3 8-9-15,4-8-6 16,4 7 0-16,5-7 11 0,6 0 6 16,2 0-3-16,2 0 0 15,-6 0 2-15,6 0-6 16,-10 0-6-16,-5 0-2 16,-8 0-4-16,-5-7-3 15,-2 7-3-15,-6-8 4 16,2 8 2-16,-4 0-5 15,1-7-1-15,-1 7-5 16,4 0 1-16,2 0 4 16,-2 0-6-16,2 0 1 15,-2 0-1-15,2 0 1 16,-6 0 0-16,-5 0-1 16,-4 0 1-16,0 0 0 0,0 0-1 15,0 0 0 1,0 0-14-16,0 0-87 0,0 0-148 15,-28 0-238-15,-4 22-352 16</inkml:trace>
</inkml:ink>
</file>

<file path=ppt/ink/ink2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9:11.763"/>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34 81 204 0,'0'0'101'16,"0"0"-31"-16,0 0 66 16,0 0 43-16,0 0-15 15,0 0-39-15,0 0-24 16,-15 0 0-16,11 0-2 15,0 0-34-15,-1 0-16 16,1 0 8-16,4 0-14 16,-4 0 8-16,4 0 19 0,0 0 6 15,0 0-8 1,0 0-9-16,0 0-11 0,0 0-5 16,0 0-1-16,0 0 2 15,0 0 11-15,13 0 15 16,19 0 2-16,4 0-7 15,12 0-15-15,3-8-2 16,5 1-8-16,4-8-11 16,-4 0-12-16,-6 0 2 15,-3 9-6-15,-10-3-7 16,-9 9-4-16,0 0-1 16,-5-6 8-16,-6 6-8 15,3 0 0-15,3 0 0 16,-5 0 0-16,1 0-1 15,0 0 1-15,3 0 0 0,2 0-1 16,3 0 0-16,1 0 1 16,-4 0 6-16,4 0 11 15,-11 0 3-15,3 0 9 16,-12 0-9-16,3 0-8 16,-7 0-1-16,1 0-5 15,-5 0-5-15,0 0-1 16,0 0 1-16,0 0-1 15,0 0-1-15,0 0-35 16,-24 0-111-16,-17 0-320 0,-6 0-780 16</inkml:trace>
</inkml:ink>
</file>

<file path=ppt/ink/ink2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9:13.805"/>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31 114 0,'0'0'527'0,"0"0"-374"15,0 0-42-15,0 0 1 16,0 0-26-16,0 0-22 16,0 0-7-16,0 0-8 15,0 0-1-15,0 0-3 16,0 0-5-16,0 0 10 15,0 0 11-15,0 0 8 16,0 0-10-16,0 0-11 16,0 0-13-16,0 0-10 15,0 0-4-15,0 0 7 16,0 0 6-16,0 0 2 16,0 0-3-16,0 0-8 0,0 0 7 15,0 0 18-15,0 0-1 16,0 0-12-16,0 0-9 15,0 0-3-15,0 0-3 16,5 0-7-16,10 0-3 16,-7 0-3-16,1 0-8 15,2 0 9-15,-3 0-4 16,5 0 0-16,2 0 3 16,9 0 0-16,-3 0 7 15,7 0 12-15,0 0 2 16,5 0-12-16,-6 0-3 0,1 0-2 15,5 0-7 1,-5 0 3-16,0 0-8 0,4 0 9 16,-4 0-4-16,4 0 1 15,-4 0-1-15,0 0 2 16,0 0 4-16,-4 0-3 16,-1 0-2-16,-6 0 0 15,3 0 5-15,-1 0-11 16,-10 0 8-16,-1 0 2 15,-3 7-10-15,1-7 12 16,-6 0-1-16,0 0 3 16,0 0 3-16,0 0-2 15,0 0-8-15,0 0-8 16,0 0-14-16,0 0-61 16,0 9-77-16,0-9-93 15,0 6-64-15,0 9-217 0,0-6-21 16</inkml:trace>
</inkml:ink>
</file>

<file path=ppt/ink/ink2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2-28T20:09:14.594"/>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75 209 0,'0'0'303'16,"0"0"-135"-16,0 0-7 15,0 0-15-15,0 0-37 16,0 0-24-16,0 0 32 0,26 0 20 16,-7 0-5-1,-4 0-36-15,3 0-13 0,1 0-10 16,5 0-1-16,-3 0-19 16,7 0-2-16,0 0-3 15,4-8-2-15,7 8-4 16,-7-7-6-16,5-1-14 15,-1 1 5-15,-3 7 1 16,3-8-5-16,3 8-2 16,-3 0-8-16,5-7 5 15,7 7 7-15,-8 0 17 16,-1 0-13-16,-2 0-8 16,-14-15-2-16,-1 15-1 15,-3-6 0-15,-6 6-5 16,2-9 8-16,-11 9-4 0,-4 0-1 15,0 0 0-15,0 0-1 16,0 0-6-16,0 0-1 16,0 0-8-16,0 0 0 15,0 0 0-15,5 0-1 16,-5 0-7-16,0 0-22 16,0 0-44-16,4 0-82 15,3 0-130-15,-3 0-224 16,-4 0-260-16</inkml:trace>
</inkml:ink>
</file>

<file path=ppt/ink/ink2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1:59.351"/>
    </inkml:context>
    <inkml:brush xml:id="br0">
      <inkml:brushProperty name="width" value="0.10583" units="cm"/>
      <inkml:brushProperty name="height" value="0.10583" units="cm"/>
      <inkml:brushProperty name="fitToCurve" value="1"/>
    </inkml:brush>
  </inkml:definitions>
  <inkml:trace contextRef="#ctx0" brushRef="#br0">250 141 722 0,'0'0'204'16,"0"0"-53"-16,0 0 35 15,0 0 63-15,0 0-38 16,0 0-63-16,0-44-38 16,0 44 16-16,0-4-44 15,0 4-5-15,0 0 12 16,0 0-18-16,0 0 12 16,0 0-25-16,0 0-25 15,-3 0 27-15,3 0-42 16,0 18-2-16,-3 12 3 0,-2 8-18 15,-2 6 31 1,4 4-25-16,0-4-7 0,3 2 36 16,0-2-26-16,0 0-8 15,0-3 17-15,0 1-18 16,0-6 22-16,0 1-23 16,0-7 0-16,0-1 19 15,-3-3-17-15,3 1 4 16,0-5 3-16,0-3-8 15,0-5 2-15,0-2-3 16,0-5 0-16,0-3-3 16,0-4 3-16,6 4 0 15,1-4 0-15,4 0 7 16,-1 0-10-16,7 0 3 16,4 0 0-16,10 0 6 0,1-12-6 15,5-11 0 1,-1 2 0-16,-5-2 6 0,-2 5-12 15,-8 6 6-15,-5 1 0 16,-2 8-6-16,-7-1 6 16,1 4-10-16,-2 0-11 15,-2 0-48-15,-4 0-25 16,0 0-141-16,0 0-119 16,-4 0-7-16,-20 0-271 0</inkml:trace>
  <inkml:trace contextRef="#ctx0" brushRef="#br0" timeOffset="877">24 353 383 0,'0'0'247'15,"0"0"-80"-15,0 0-1 16,0 0-47-16,0 0-12 15,0 0 28-15,0 0 24 16,0 0-16-16,0 0-12 16,0 0-40-16,0 0-4 0,0 0-19 15,0 0-10 1,0 0 19-16,0 0-36 0,0 0-10 16,0 0-1-16,0 0-17 15,0 0 8-15,0 0-21 16,0 0 0-16,0 0 3 15,-3 0-3-15,-2 0 0 16,2 0-1-16,-1 0 2 16,1 0-7-16,0 0 6 15,0 0-2-15,3 0 1 16,0 3 1-16,0-3-2 16,0 0 2-16,0 0 0 0,0 0-4 15,0 0 4-15,0 0-3 16,0 0-9-16,0 0 12 15,0 0 0-15,13 0-6 16,8 0 12-16,3 0 6 16,5 0-11-16,2 0 5 15,3 0 42-15,4 0-10 16,4 0 20-16,-3 0 6 16,-5 0-20-16,-2 0 22 15,-11 0-32-15,-8 0-12 16,-5 0 23-16,-4 0-29 15,-4 0 5-15,0 0 11 16,0 0-8-16,0 0 17 16,0 0-41-16,0 0 1 15,0 0 1-15,0 0-2 0,0 0-32 16,0 0-73-16,21-18-142 16,0 0-233-16,-5-5-347 0</inkml:trace>
  <inkml:trace contextRef="#ctx0" brushRef="#br0" timeOffset="1855">1064 44 41 0,'0'0'649'0,"0"0"-440"16,0 0-4-16,0 0-24 15,0 0 59-15,0 0-33 16,0 0-55-16,0-7 19 15,0 7-47-15,0 0-46 16,0 0 15-16,-13 0-44 16,-5 0-6-16,-3 7-10 15,0 13-32-15,-3 5 27 16,3 4-28-16,0 5 0 0,0 3 18 16,0 4-18-16,3 4 1 15,5-5 10-15,2 6-10 16,1-6 17-16,-1 0-18 15,5-2 0-15,2-1 19 16,1-7-18-16,3 0 6 16,0-1 7-16,0-3-14 15,0-3 19-15,0-5-19 16,3 0 0-16,7-3 10 16,1 5-10-16,2-6 1 15,2 1-1-15,-4-5 6 16,2-2-4-16,-2-4-2 15,-1 4 0-15,1-5-2 0,2 1 2 16,5-4 0-16,0 4 0 16,3-4-51-16,3 0-102 15,4 0-125-15,-11-23-207 16,-4-3-356-16</inkml:trace>
  <inkml:trace contextRef="#ctx0" brushRef="#br0" timeOffset="2891">1308 41 677 0,'0'0'280'0,"0"0"-92"15,0 0 70-15,0 0-37 16,0 0-56-16,0 0-52 16,0 0-25-16,0 67 2 15,0-26 24-15,0 3-42 16,0 2-2-16,0 1-9 16,-7 1-21-16,1 0 13 0,1-3-22 15,2 0-14 1,-4-1 18-16,4-7-26 0,3-8-3 15,-3-2 0-15,3-8-4 16,0-1 2-16,0-8-4 16,0 3 0-16,0-6 2 15,0 4-1-15,0-4-1 16,-5 1 0-16,5-1 1 16,0-4 2-16,0 2-3 15,0-2 0-15,0-3-3 16,0 0 3-16,0 0-2 15,0 0-8-15,0 0-4 0,0-3 7 16,0-12 4 0,0-8-8-16,15 0 3 0,-1-2-4 15,-1-1-5-15,2 0 5 16,-1 4-9-16,-4 3 20 16,4 1-16-16,-4 6 8 15,1 6 3-15,-4-2 6 16,3 4-1-16,-2 1 0 15,-2-2-14-15,-3 2 14 16,1 3-13-16,-1 0 0 16,2 0 3-16,-5 0 9 15,3 0-4-15,0 0-3 16,0 18 9-16,1 1-1 16,-4 3 1-16,3 4 0 15,-3 0 13-15,5 1-7 0,-2-6 10 16,0 5-1-16,4-6-3 15,4 1 25-15,-5-6-26 16,4 4-4-16,1-8 24 16,-1 0-29-16,-2-4 5 15,2-3-7-15,4-4 0 16,4 0 0-16,-2 0 0 16,2-11-93-16,-7-15-121 15,-4-4-364-15</inkml:trace>
  <inkml:trace contextRef="#ctx0" brushRef="#br0" timeOffset="3934">1618 0 532 0,'0'0'266'15,"0"0"-105"-15,0 0-32 16,0 0-32-16,0 0 6 16,0 0-16-16,0 0 22 15,15 0-8-15,-12 0-25 16,0 0 26-16,0 0-17 16,0 0 3-16,9 0-9 0,1 0-12 15,1 11 0 1,4 8-28-16,3-1-19 0,-3 4 27 15,-5-3-15-15,1 0 5 16,-1-1 3-16,-2 0-8 16,-1 5 11-16,-2-5-43 15,2 2 1-15,-4-2 22 16,2 0-23-16,2 5 8 16,-3-5-7-16,1 0 0 15,-2 2 12-15,5-6-13 16,-4 5 0-16,-1-5 7 15,2 1-6-15,-1 0-1 16,-4 0 0-16,0 4 1 16,1-4 22-16,-1 3-23 15,2-3 0-15,-2 3 9 16,0-3-9-16,3 1 1 16,-2-1 0-16,1-1 0 0,-5 1 21 15,3 1-22-15,-3-2 0 16,0 4 30-16,0 0-17 15,0 0 1-15,0 2-5 16,0-6 1-16,0 5 20 16,0 0-21-16,-8-1-8 15,-2 0 31-15,-4 5-26 16,1-5 1-16,-2 2-7 16,-3-2 0-16,-3-3-7 15,5 0-39-15,-5-7-125 0,7-5-157 16,-1-3-500-16</inkml:trace>
</inkml:ink>
</file>

<file path=ppt/ink/ink2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2:31.183"/>
    </inkml:context>
    <inkml:brush xml:id="br0">
      <inkml:brushProperty name="width" value="0.10583" units="cm"/>
      <inkml:brushProperty name="height" value="0.10583" units="cm"/>
      <inkml:brushProperty name="fitToCurve" value="1"/>
    </inkml:brush>
  </inkml:definitions>
  <inkml:trace contextRef="#ctx0" brushRef="#br0">0 423 41 0,'0'0'812'0,"0"0"-562"0,0 0 26 16,0 0 9-16,0 0-18 15,0 0-47-15,0-8-44 16,0 5 15-16,0 3-61 16,0-4-32-16,0 4-2 15,0-3-62-15,0 3-4 16,0-3-24-16,0 3 0 15,0-5 3-15,0 2-9 16,0-1-2-16,8 0-10 0,-1 4 13 16,4 0-2-1,2 0-7-15,-2 0-3 16,-1 0-5-16,4 0 12 0,-4 11-8 16,1 7 1-16,-1 6 2 15,-4-2 8-15,2-1-20 16,-8 2 21-16,0 3-11 15,0 0 11-15,0 0 0 16,0 0 0-16,0 0 2 16,-8-3-3-16,5-2 1 15,0-6 0-15,3 0-1 16,0-4 1-16,0-3 0 16,0-1-3-16,0 1 4 15,0-5-1-15,0-3 0 16,0 4 0-16,0 0-5 0,0 0 5 15,0-1 0-15,6 1 2 16,6 0-1-16,-6-1-2 16,5-3 0-16,-1 4 1 15,1-4-3-15,2 0 3 16,5 0 0-16,0 0-9 16,3 0 10-16,0 0-2 15,0 0-7-15,0 0 8 16,-2-15-8-16,2 0 8 15,0 1-5-15,-3-5-4 16,3 0 18-16,-6 0-15 16,-6-3 6-16,-2 4 0 15,1 0 19-15,-5-5-19 0,-3 1 1 16,0-4 14 0,0 0-15-16,0-7 4 0,0-5-4 15,0 4 0-15,0-2 6 16,0-3-6-16,0 4 0 15,0 0 14-15,0 6-13 16,0 0-1-16,-15-1 0 16,6 4 0-16,-9 3 10 15,3-2-10-15,-1 7 0 16,-5-5-12-16,0 8 11 16,-3 1-5-16,0 2-9 15,-5 4 6-15,5 1-13 16,-4 7 17-16,4 0-2 15,0 0-7-15,6 0 15 16,0 0-2-16,8 0 0 0,-1 0 1 16,2 4-9-1,2 7 9-15,2 4-18 0,2 3 17 16,3 5-22-16,0 7 22 16,0-4-6-16,0 0 7 15,3-4 6-15,9 0-5 16,0-7-1-16,6 3 25 15,3-6-24-15,3-1 13 16,5-5-14-16,2-2 0 16,0-4-13-16,8 0-54 15,-4 0-214-15,-11-4-455 0</inkml:trace>
  <inkml:trace contextRef="#ctx0" brushRef="#br0" timeOffset="889">1063 0 902 0,'0'0'263'0,"0"0"-73"16,0 0 57-16,0 0-85 16,0 0-39-16,0 0 3 15,0 0-46-15,-168 100 22 16,137-59-25-16,0 0-43 15,2 0 37-15,5 3-28 16,3-3-15-16,5 4 12 16,1-4-18-16,1-4 4 15,4 0-10-15,4-3-16 16,6-5 42-16,0 1-42 16,0-1 8-16,0-2 24 0,6-1-31 15,15-5 19-15,0 2-20 16,3-1 1-16,1-7 26 15,2-1-27-15,-3 2 1 16,0-9 21-16,1 4-22 16,1-7 5-16,-2 4-5 15,0-4-21-15,3-4 12 16,4 0-140-16,11 0-186 16,-6-19-353-16,-12-4-392 0</inkml:trace>
  <inkml:trace contextRef="#ctx0" brushRef="#br0" timeOffset="1699">1258 415 525 0,'0'0'331'0,"0"0"-194"16,0 0 34-16,0 0 34 15,0 0-33-15,0 0 10 16,0 0-74-16,48 34-39 15,-38-30 7-15,1-4-22 16,2 0 8-16,-1 0-24 16,-3 0-23-16,6 0 41 0,-1 0-43 15,-4-7 0-15,1-8 14 16,-4 4-17-16,-1-4 20 16,1 4-21-16,-7-4-8 15,0 5 42-15,0-6-22 16,0 1-9-16,0 0 17 15,0 0-27-15,0 4 15 16,0-4-17-16,-10 3 0 16,-4 2 12-16,-3-1-12 15,-4 3 0-15,4 5-7 16,-4-1 1-16,3 4 6 16,-3 0-10-16,8 0 8 15,-5 0-14-15,0 0 16 0,1 0 0 16,4 0-10-1,-2 15 11-15,6 0-2 0,-3 3-13 16,9 0-2-16,3 2-2 16,0-2 18-16,0-3-3 15,0 1-6-15,3-6 6 16,12 1 3-16,-2 4-22 16,4-5 17-16,4 2-12 15,4 0-23-15,17-5-115 16,-4-4-128-16,-4-3-373 0</inkml:trace>
  <inkml:trace contextRef="#ctx0" brushRef="#br0" timeOffset="2414">2033 167 166 0,'0'0'740'0,"0"0"-601"16,0 0 49 0,0 0 46-16,0 0-58 0,0 0-48 15,0 0-52-15,-87-3 0 16,68 3 14-16,-7 7-19 15,2 8 24-15,-1 7-33 16,-2 4-8-16,-1 7 7 16,1 5-31-16,-2 6 17 15,5 1-10-15,3 0-20 16,3 3 44-16,5-4-50 16,7 1-5-16,1-4 9 15,5-8-9-15,0-8-6 16,0-1 0-16,11-5 0 15,10-2 16-15,0-6-16 16,6-7 0-16,12 0 31 0,6-4-31 16,4 0 19-16,3 0-19 15,4-4-89-15,-7-11-26 16,-4 8-98-16,3-1-139 16,-12 6-286-16,-12-3-437 0</inkml:trace>
  <inkml:trace contextRef="#ctx0" brushRef="#br0" timeOffset="3043">2306 23 451 0,'0'0'385'0,"0"0"-222"16,0 0-11-16,0 0 16 16,0 0-5-16,0 0 27 15,0 0-71-15,91 33-36 16,-70-15 9-16,3 1-22 16,0 3 35-16,-3 9-33 15,3 2-22-15,0 8 60 0,1 9-29 16,-1 3-24-16,0-1 16 15,-3 0-32-15,-3 0 28 16,-5-4-32-16,-5-7-22 16,-8 4 31-16,0-8-37 15,0 4 0-15,-32 0 14 16,-6 3-22-16,-12 0-2 16,-1-3-63-16,-1 4-83 15,-14 0-117-15,12-12-396 16,14-10-735-16</inkml:trace>
</inkml:ink>
</file>

<file path=ppt/ink/ink2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2:58.458"/>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226 35 492 0,'0'0'528'0,"0"0"-306"16,0 0 128-16,0 0-68 15,0 0-73-15,0 0-24 16,0 0-36-16,-10-21-49 0,10 16-59 15,0 5-26-15,0-3 5 16,10-1-20-16,4 4 0 16,-2 0 7-16,-3 0-7 15,3 0 0-15,-3 19 0 16,1 22 0-16,1 7 10 16,-4 15-10-16,-4 4 0 15,-3 3-1-15,0 5 1 16,0-5 0-16,0-3-1 15,0-7 1-15,0-5 1 16,0-6-1-16,0-12 0 16,0-8 2-16,0-6-2 0,8-5 0 15,-1-3-2 1,-1-4 2-16,2-2-3 0,2-3 3 16,1 2 0-16,-1-5 2 15,-4-3-2-15,6 0 0 16,-6 0-1-16,5 0 1 15,2 0 3-15,8-7-3 16,4-12 0-16,2-7-12 16,5 0-18-16,-4 4-120 15,-1-4-100-15,9-7-71 16,-12 6-231-16,-6 2-222 0</inkml:trace>
  <inkml:trace contextRef="#ctx0" brushRef="#br0" timeOffset="412">0 344 576 0,'0'0'331'15,"0"0"-191"-15,0 0 15 16,0 0 39-16,0 0-79 15,0 0-8-15,0 0 26 16,42-15-23-16,-15 12-6 16,9-5 8-16,6 4-10 15,6 0 3-15,15 4-27 16,7-3-8-16,2-1 18 16,3 0-48-16,-9 4-21 15,-8-3-19-15,-13 3 1 16,-6 0-2-16,-12 0-12 0,-2 3-125 15,-11 16-168 1,-1 0-469-16</inkml:trace>
</inkml:ink>
</file>

<file path=ppt/ink/ink2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3:12.274"/>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15 886 0,'0'0'302'15,"0"0"-59"-15,0 0 45 0,0 0-65 16,0 0-16-16,0 0-49 16,0 0-12-16,0-15-30 15,3 15-31-15,-3 0 2 16,0 0-53-16,0 0-24 16,0 0 20-16,0 0-30 15,0 0 0-15,0 0-9 16,0 0-73-16,5 0-99 15,1 7-153-15,1 19-161 16,1 0-31-16,-2-3-635 0</inkml:trace>
  <inkml:trace contextRef="#ctx0" brushRef="#br0" timeOffset="374">59 289 418 0,'0'0'489'16,"0"0"-308"-16,0 0 84 15,0 0 37-15,0 0-34 16,0 0-34-16,0 0-1 16,0 0-40-16,0 0-53 0,0 8-15 15,0-1-53 1,-3 1-33-16,-3 2 6 0,-2 1-44 16,1-3 0-16,4 0-1 15,3-1-29-15,0-7-43 16,0 0-226-16,18 0-546 0</inkml:trace>
</inkml:ink>
</file>

<file path=ppt/ink/ink2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3:15.994"/>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0 274 905 0,'0'0'265'16,"0"0"-58"-16,0 0 11 15,0 0-62-15,0 0-93 16,0 0-18-16,0 0 4 16,39-26-33-16,-23 8-2 0,-1-1-14 15,2-3 1-15,1-1 18 16,-2 1-19-16,2-4 0 15,3 0-3-15,-6 0 9 16,-6 8-12-16,3-1 2 16,-9 8 3-16,0 3-1 15,-3 1 2-15,0 4-16 16,0-2 15-16,0 2-19 16,0 3 18-16,0 0-14 15,0 0-19-15,0 0 33 16,0 0-28-16,0 0 8 15,0 0 20-15,0 0-2 16,0 8-3-16,0 10 7 16,0 8 0-16,0 7 27 15,0 5-26-15,0 3 0 0,0 3 13 16,0 0-13-16,0-3 24 16,0 1 10-16,0 2 16 15,0-3 43-15,0-2-44 16,0 7 20-16,0-9 10 15,0 0-49-15,0-8-4 16,0-9-27-16,0-6 0 16,0-2 22-16,0-5-22 15,0 2 0-15,3-7 0 16,1 2 11-16,-4-1-18 16,0-3 7-16,3 0-18 15,-3 0 11-15,5 0-135 0,-2-9-63 16,3-19-130-1,-2 2-455-15</inkml:trace>
  <inkml:trace contextRef="#ctx0" brushRef="#br0" timeOffset="1006">596 126 601 0,'0'0'309'0,"0"0"-147"15,0 0 77-15,0 0-18 16,0 0-63-16,0 0-16 15,0 0-60-15,0 22-37 0,0-4 5 16,0 5-24-16,0 2 7 16,-5 2 9-16,5-1-23 15,-3-4 5-15,3 4-24 16,0-3 0-16,0 2 8 16,0 5-8-16,0-5 0 15,0 6 9-15,0-6-7 16,8 1-2-16,2 0 0 15,-4 1 0-15,6-9 1 16,0 1-1-16,3-3-1 0,0-7-5 16,-3-1 12-1,3-1-5-15,0-3-1 0,-3-4 0 16,6 0 2-16,0 0-2 16,3 0 0-16,0 0 1 15,3 0 7-15,0-11-2 16,1-4-6-16,-4 1 0 15,0-6 11-15,0-1-11 16,-5 2 1-16,5 0 3 16,-3-3 2-16,-1 0-4 15,-2 2-2-15,-5-1 0 16,-4 3 20-16,-1-1 14 16,-2 0 15-16,-3 1 3 15,0 0-28-15,0-5 19 16,0 0-15-16,0 5-18 0,0-5 33 15,0 5-29-15,-8-1-2 16,2 5 7-16,-4-1-19 16,-5 4 14-16,4-5-14 15,-5 9 0-15,1-3 11 16,-2 5-11-16,-4 2 0 16,0 3-1-16,1 0-15 15,-6 0 16-15,5 0-30 16,5 0 5-16,2 0 19 15,-1 0-18-15,2 0-3 16,-1 0 26-16,1 8-12 16,-2-1 4-16,1 1 6 15,-2-2-3-15,1 6-8 16,-3 3 7-16,0 3-43 16,6 1 1-16,-6 3-16 0,0-3 13 15,5 3-31-15,-1-7-31 16,2 4 50-16,3-4-40 15,5-5-115-15,4-2-340 0</inkml:trace>
</inkml:ink>
</file>

<file path=ppt/ink/ink2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3:17.908"/>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42 1232 0,'0'0'392'15,"0"0"-109"-15,0 0 73 16,0 0-123-16,0 0-131 16,0 0-29-16,0 0-55 15,0 0-9-15,0 0-9 16,3 0 1-16,0 0-7 15,2 0-48-15,11 0-215 16,-1-6-246-16,-1-1-293 0</inkml:trace>
  <inkml:trace contextRef="#ctx0" brushRef="#br0" timeOffset="423">325 0 179 0,'0'0'899'16,"0"0"-587"-16,0 0-8 16,0 0-38-16,0 0-77 15,0 0-75-15,0 0-30 16,0 0-58-16,0 0-25 15,0 0 7-15,0 0-8 16,0 0-10-16,3 0-66 0,3 0-116 16,1 0-147-1,-4 3-252-15</inkml:trace>
  <inkml:trace contextRef="#ctx0" brushRef="#br0" timeOffset="1198">690 21 780 0,'0'0'231'0,"0"0"-62"16,0 0 80-16,0 0-12 15,0 0 31-15,0 0-30 16,0 0-59-16,3 0-46 0,-3 0-81 16,0 0-43-16,0 0 7 15,0 0-16-15,0 0-40 16,3 0-300-16,-3 0-636 15</inkml:trace>
</inkml:ink>
</file>

<file path=ppt/ink/ink2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3:21.294"/>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0 394 595 0,'0'0'509'0,"0"0"-428"15,0 0-17-15,0 0 126 16,0 0-48-16,0 0-27 15,0 0-7-15,56-123-65 16,-46 97-30-16,1-1 6 16,-1 7-13-16,-4-4 14 15,3-2-5-15,0 4-15 0,-2-1 16 16,1 2-16-16,-5 2 0 16,0 4 8-16,-3 4-8 15,3 3 1-15,-3 8 9 16,0-3-10-16,0 3 27 15,0 0-27-15,0 0 0 16,0 0 16-16,0 0-16 16,0 0 12-16,0 0-7 15,0 0-4-15,0 0 5 16,0 0-6-16,0 0 0 16,0 0 0-16,0 0 1 15,0-3-1-15,0-5 0 16,0 0-11-16,0 1 5 0,0 3-10 15,0 0-3 1,0 1 18-16,0 3 1 0,0 0 0 16,0 0-13-16,0 0-19 15,0 0 17-15,0 18-3 16,0 23 18-16,0 14 29 16,-3 16-13-16,-3 11 11 15,3 8 7-15,3-5-24 16,0-4 25-16,0-11-22 15,0-6 7-15,0-16 44 16,0-11-13-16,3-10 0 16,0-13-20-16,0-7-24 15,-3-2 26-15,3-2-32 16,-3-3 17-16,0 4 11 0,0-4-27 16,0 3 5-16,0-3-7 15,0 0 1-15,0 0 10 16,0 0-11-16,0 0 0 15,0 0-5-15,0 4 5 16,0-4-9-16,0 0-63 16,4 0-104-16,-1 0-60 15,2 0-405-15</inkml:trace>
  <inkml:trace contextRef="#ctx0" brushRef="#br0" timeOffset="889">481 97 443 0,'0'0'314'16,"0"0"-152"-16,0 0 6 15,0 0 73-15,0 0-68 16,0 0-48-16,0 0-29 16,0-27-18-16,0 27 18 15,0 0-56-15,0 0-27 16,0 0 3-16,7 0-14 0,14 0 7 15,0 0-9-15,9 0 0 16,6 0 5-16,6 0-5 16,6 0 0-16,4 0 11 15,8 0-10-15,-6-3-2 16,3 3-4-16,-12 0 5 16,-11-4 3-16,-5 4-3 15,-8-4 0-15,-5 4 1 16,-1-3 8-16,-5-1-16 15,-6 4 7-15,-4 0 0 16,0 0 20-16,0 0-12 16,0-4-7-16,-11 4 50 15,-10 0-30-15,0 0 11 0,-3 0-5 16,3 0-14 0,0 0 34-16,-3 15-29 0,3 15-17 15,-4 10 23-15,1 25-23 16,0 3 15-16,3 15-16 15,7-1 1-15,4-8 26 16,7-7-12-16,3-8 4 16,0-11 16-16,0-7-3 15,0-15 12-15,0-8-16 16,0-6-20-16,0-4 23 16,0-5-31-16,0 1 0 15,0-4 2-15,0 0 4 16,0 3-11-16,3-3 5 15,-3 0-3-15,3 0-13 16,0 0-21-16,5 0-113 0,-4 0-45 16,-1-7-124-16,-3-8-199 15,0 4-206-15</inkml:trace>
  <inkml:trace contextRef="#ctx0" brushRef="#br0" timeOffset="1285">521 423 474 0,'0'0'353'16,"0"0"-165"-16,0 0-62 15,0 0-52-15,0 0-2 16,0 0 31-16,0 0 44 16,67 0-6-16,-17 4-30 15,8 0-6-15,11-4-36 16,6 0-25-16,-6 0 25 15,0 0-48-15,-6 0-11 0,-11 0-10 16,-3 0-78 0,-17 0-238-16,-11 0-647 0</inkml:trace>
</inkml:ink>
</file>

<file path=ppt/ink/ink3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3:25.272"/>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278 105 1196 0,'0'0'306'15,"0"0"-65"-15,0 0-5 16,0 0-23-16,0 0-92 15,0 0-19-15,-190 137 2 16,165-88-41-16,4 7 2 16,4-2-13-16,5 2-20 15,3 0 11-15,5 0-43 16,4-5 2-16,0-2 11 16,0-8-13-16,7-8-1 15,14-7-18-15,6-3-17 0,6-9 2 16,4 0-72-16,1-1-65 15,1-3-70-15,10-6-101 16,-11-4-240-16,-7 0-522 0</inkml:trace>
  <inkml:trace contextRef="#ctx0" brushRef="#br0" timeOffset="666">549 111 788 0,'0'0'270'0,"0"0"-95"15,0 0 44-15,0 0-36 16,0 0-69-16,-3 223 24 16,-3-152-20-16,3-1-33 0,3-2 23 15,0-9-36-15,0-4-11 16,0-10 6-16,0-11-39 15,0-8-12 1,0-8-15-16,3-6-1 0,0-9 13 16,0-3-13-16,0 0 0 15,6 0-1-15,0 0 7 16,6-31-7-16,2-5 1 16,4-8 0-16,4-4 0 15,-4-1 0-15,-5 8-17 16,2 8 16-16,-1-1-42 15,1 9 5-15,-5 6 9 16,2 4 24-16,-6 3-6 0,-1 12 9 16,-1 0-13-1,-1 0 14-15,6 20-19 0,1 21 20 16,1-1 0-16,1 8 0 16,-3-7 17-16,6 1-17 15,0-10 0-15,-5-2 9 16,1-4-9-16,1-8 1 15,-5-2-1-15,1-6 0 16,-5 2-1-16,1-1 1 16,1-4-37-16,-2-3-96 15,1-4-95-15,1 0-297 16,-8 0-110-16</inkml:trace>
  <inkml:trace contextRef="#ctx0" brushRef="#br0" timeOffset="1102">1013 0 649 0,'0'0'297'16,"0"0"-123"-16,0 0 85 0,0 0-2 15,0 0-51-15,0 0-30 16,184 111 0-16,-148-47-14 15,-6 10 4-15,-12 8-61 16,-7 0-20-16,-11 3-6 16,0-3-52-16,0-8-12 15,-24-3-14-15,-11-4-1 16,-41 17-22-16,9-13-240 16,-7-11-568-16</inkml:trace>
</inkml:ink>
</file>

<file path=ppt/ink/ink3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08.008"/>
    </inkml:context>
    <inkml:brush xml:id="br0">
      <inkml:brushProperty name="width" value="0.10583" units="cm"/>
      <inkml:brushProperty name="height" value="0.10583" units="cm"/>
      <inkml:brushProperty name="fitToCurve" value="1"/>
    </inkml:brush>
  </inkml:definitions>
  <inkml:trace contextRef="#ctx0" brushRef="#br0">0 0 159 0,'0'0'519'0,"0"0"-376"15,0 0-36 1,0 0 40-16,0 0 21 0,0 0-10 16,0 0-16-16,0-7-41 15,0 7-36-15,0 0 20 16,0 0-51-16,0 0-5 16,0 0 21-16,0 0-17 15,0 0 7-15,0 0-23 16,0 0-16-16,0 0 36 15,0 0-37-15,0 0 0 16,0 3 29-16,0 16-10 16,0 3 7-16,0 1-12 15,0 3-14-15,3-5 45 16,1 2-44-16,-1-5-1 16,0-3 10-16,-3 0-4 0,0-7-10 15,3-1 4-15,-3 0 0 16,0-3 16-16,0 0-16 15,0 4 0-15,0-5 11 16,0 0-10-16,0 2-2 16,0-5 1-16,0 0 0 15,0 0 3-15,0 0-3 16,0 0 0-16,0 0 0 16,0 0 9-16,0 0-18 15,0 0 9-15,0 0 0 16,0 0-16-16,0 0 16 15,0 0-46-15,5-5 45 16,-2-13 1-16,1 0-10 0,2-8 7 16,-3 3 3-16,1 1 39 15,0 0-39-15,-4 7 0 16,0 0 11-16,4 8-11 16,-4 3 0-16,0 4 0 15,0 0 1-15,0 0 19 16,0 0-20-16,0 0 0 15,0 0 20-15,0 11-19 16,0 14 23-16,0 9-24 16,0 0 0-16,0-4 14 15,0 0-14-15,0-9 0 16,0-1 4-16,0-9-2 0,0-4-2 16,0-7 0-16,0 0 0 15,0 0 29-15,0 0-2 16,0 0 4-16,0-12 24 15,0-8-42-15,0-7-8 16,0 0-5-16,0 9-98 16,0 3-183-16,0 3-687 0</inkml:trace>
</inkml:ink>
</file>

<file path=ppt/ink/ink3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09.147"/>
    </inkml:context>
    <inkml:brush xml:id="br0">
      <inkml:brushProperty name="width" value="0.10583" units="cm"/>
      <inkml:brushProperty name="height" value="0.10583" units="cm"/>
      <inkml:brushProperty name="fitToCurve" value="1"/>
    </inkml:brush>
  </inkml:definitions>
  <inkml:trace contextRef="#ctx0" brushRef="#br0">93 7 68 0,'0'0'336'0,"0"0"-147"0,0 0 16 16,0 0-23-16,0 0-56 16,0 0-9-16,0 0 25 15,0-12 21-15,0 16-76 16,-3 19-51-16,-3 4 42 15,-2 5-23-15,-2 2 15 16,4 2 7-16,-3 5-36 16,3-7 26-16,3-1-32 15,0-6-25-15,-1-9 36 16,4-4-45-16,0-6 8 16,0-8 11-16,0 0-20 15,0 0 40-15,0 0-7 0,0 0-21 16,-5-22 32-16,2-8-43 15,-3-7-1-15,3 0 15 16,3-4-14-16,-4 7 15 16,4 5-16-16,-5 10 0 15,5 5 12-15,-3 10-12 16,3 0-6-16,-3 4 6 16,3 0-1-16,0 0-8 15,0 0 0-15,0 8 6 16,0 10-4-16,0 1 7 15,0 3 0-15,0 0-1 16,0 0 1-16,3-3 0 16,21-4-186-16,12-11-316 0</inkml:trace>
</inkml:ink>
</file>

<file path=ppt/ink/ink3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0.085"/>
    </inkml:context>
    <inkml:brush xml:id="br0">
      <inkml:brushProperty name="width" value="0.10583" units="cm"/>
      <inkml:brushProperty name="height" value="0.10583" units="cm"/>
      <inkml:brushProperty name="fitToCurve" value="1"/>
    </inkml:brush>
  </inkml:definitions>
  <inkml:trace contextRef="#ctx0" brushRef="#br0">34 86 469 0,'0'0'315'16,"0"0"-146"-16,0 0 6 0,0 0 10 16,0 0-28-16,0 0-31 15,0 0-34-15,0 0 32 16,0 18-29-16,-3 9-10 16,-3-1 49-16,-1-1-62 15,-1 5-18-15,5-4 3 16,0-4-11-16,-1 1 20 15,4-8-55-15,0-8-1 16,0 1 13-16,0-8-23 16,0 0 0-16,0 0 2 15,0 0 7-15,0 0-2 16,0-20-7-16,0-13 0 16,0-11-16-16,10-8 17 0,-2-1-1 15,-1 9 0-15,-4 7 6 16,0 15-10-16,-3 14 4 15,0 8 0-15,0 0-8 16,0 0 8-16,0 19-4 16,0 12-2-16,0 1 12 15,0 2-24-15,8-5 15 16,5-7-28-16,19-11-56 16,-1-7-305-16,-7-4-601 0</inkml:trace>
</inkml:ink>
</file>

<file path=ppt/ink/ink3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1.349"/>
    </inkml:context>
    <inkml:brush xml:id="br0">
      <inkml:brushProperty name="width" value="0.10583" units="cm"/>
      <inkml:brushProperty name="height" value="0.10583" units="cm"/>
      <inkml:brushProperty name="fitToCurve" value="1"/>
    </inkml:brush>
  </inkml:definitions>
  <inkml:trace contextRef="#ctx0" brushRef="#br0">101 105 12 0,'0'0'111'15,"0"0"-13"-15,0 0 3 16,0 0 20-16,0 0-1 16,0 0 11-16,0 0-20 15,0-45-53-15,-4 41 0 0,4 4 16 16,-3 0-15-16,3-4 4 16,0 4-42-16,0 0-14 15,0 0 35-15,0 0-10 16,0 0 97-16,0 0 33 15,0 0-51-15,-3 0 38 16,0 0-60-16,0 15-3 16,-6 10 43-16,6 9-55 15,3 0-27-15,0-1-4 16,0-3-29-16,0-12 7 16,0-2-21-16,0-9 0 0,0-4 6 15,0-3-5 1,0 0 13-16,0 0 4 0,0 0-18 15,0 0 15-15,0-18-15 16,0-11 0-16,0-9 27 16,-6-3-27-16,-1 0-10 15,2 1 1-15,2 10-10 16,0 11 5-16,0 8 8 16,0 11 0-16,-1 0-4 15,-1 0 10-15,-1 19 0 16,0 14-1-16,-1 5 2 15,2 3 6-15,-1 0-7 16,6-12 0-16,0-4 0 0,0-10 6 16,0-3-6-1,0-8 0-15,0-4-24 0,0 0-123 16,3-16-88-16,15-13-246 16,0-4-116-16</inkml:trace>
</inkml:ink>
</file>

<file path=ppt/ink/ink3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2.429"/>
    </inkml:context>
    <inkml:brush xml:id="br0">
      <inkml:brushProperty name="width" value="0.10583" units="cm"/>
      <inkml:brushProperty name="height" value="0.10583" units="cm"/>
      <inkml:brushProperty name="fitToCurve" value="1"/>
    </inkml:brush>
  </inkml:definitions>
  <inkml:trace contextRef="#ctx0" brushRef="#br0">59 66 33 0,'0'0'352'0,"0"0"-232"16,0 0-75-16,0 0 72 15,0 0 34-15,0 0-6 16,0 0-31-16,0-6 36 15,0 6 10-15,0 0-16 16,0 0-34-16,0 0-19 16,0 0 31-16,-8 17-28 15,-1 9-29-15,-1 4 30 16,2-1-41-16,1 1-9 0,4-7-23 16,0-1-12-16,-2-7 24 15,2-8-34-15,3 1 0 16,0-8 8-16,0 0 2 15,0 0-6-15,0 0 2 16,0 0-5-16,0 0 9 16,0-15-10-16,0-15-10 15,0-8 9-15,0-2 1 16,3-4-22-16,12 4-24 16,-1 6 14-16,-7 14 24 15,-4 14-14-15,-3 6-1 16,0 0 15-16,0 0-29 0,0 26 25 15,0 8 11-15,-3-2 2 16,-1 2 12-16,-2-8-13 16,1-8 0-16,5-4 10 15,0-6-9-15,0-4-2 16,0 0-6-16,0-4-13 16,0 0-56-16,0 0-141 15,0 0-276-15,0 0-219 0</inkml:trace>
</inkml:ink>
</file>

<file path=ppt/ink/ink3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3.562"/>
    </inkml:context>
    <inkml:brush xml:id="br0">
      <inkml:brushProperty name="width" value="0.10583" units="cm"/>
      <inkml:brushProperty name="height" value="0.10583" units="cm"/>
      <inkml:brushProperty name="fitToCurve" value="1"/>
    </inkml:brush>
  </inkml:definitions>
  <inkml:trace contextRef="#ctx0" brushRef="#br0">80 120 225 0,'0'0'280'0,"0"0"-97"16,0 0-27-16,0 0 10 16,0 0-53-16,0 0-3 15,0 0 29-15,-11-64-24 16,8 64 0-16,0 0-25 15,-1 0-30-15,1 0 35 16,-5 0-17-16,2 16-28 16,-1 9-41-16,-4 1-8 15,4 4 49-15,1 1-29 16,-2-6-1-16,5-2 41 16,3-9-41-16,0 1-3 15,0-7-16-15,0-1 0 0,0-4 31 16,0-3-32-16,0 0 0 15,0 0 13-15,0 0-12 16,0 0 17-16,0-18-18 16,0-8 0-16,0-11 39 15,3-3-39-15,5-1 0 16,-5 3-1-16,4 5 1 16,-7 10 0-16,3 12-6 15,-3 8 3-15,0 3-8 16,0 0 8-16,0 7 3 15,0 19 2-15,-3 4 4 16,-4 2-8-16,1-5 2 16,1 0 0-16,2-9 23 15,3-3-23-15,0-4-3 16,0-4-15-16,0-3 1 0,0-4-103 16,32 0-123-16,2-15-333 15,5-11-356-15</inkml:trace>
</inkml:ink>
</file>

<file path=ppt/ink/ink3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4.654"/>
    </inkml:context>
    <inkml:brush xml:id="br0">
      <inkml:brushProperty name="width" value="0.10583" units="cm"/>
      <inkml:brushProperty name="height" value="0.10583" units="cm"/>
      <inkml:brushProperty name="fitToCurve" value="1"/>
    </inkml:brush>
  </inkml:definitions>
  <inkml:trace contextRef="#ctx0" brushRef="#br0">3 56 230 0,'0'0'388'15,"0"0"-107"-15,0 0-83 16,0 0-49-16,0 0 31 16,0 0 15-16,0 0-61 0,0-15-38 15,0 15-40-15,0 0-8 16,0 19 47-16,0 6 1 16,0 6-7-16,0 1 22 15,0-1-51-15,0-6-14 16,0-3-29-16,0-1-11 15,3-11 23-15,0-3-29 16,0-7 0-16,-3 0 10 16,4 0-9-16,-4 0-1 15,3 0 1-15,2-11 1 16,1-19 49-16,-3-7-51 16,4-8 0-16,1 4-10 15,-8 5 16-15,3 13-12 16,-3 8 4-16,0 13 2 15,0 2 17-15,0 0-17 0,0 0-9 16,0 2-4-16,0 16 14 16,0 9-2-16,0-1 0 15,3 0 1-15,-3-3 7 16,0-5-7-16,0-3 0 16,0-1 21-16,0-3-19 15,0 1 28-15,0-8-29 16,0-1 0-16,0-3 11 15,4 0-12-15,-4 0 0 16,3 0-2-16,0-11 4 16,2-19 7-16,-5 0-2 15,3-3-7-15,-3 4 11 16,0 3-11-16,16 0-130 0,-1 7-197 16,3 0-675-16</inkml:trace>
</inkml:ink>
</file>

<file path=ppt/ink/ink3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5.780"/>
    </inkml:context>
    <inkml:brush xml:id="br0">
      <inkml:brushProperty name="width" value="0.10583" units="cm"/>
      <inkml:brushProperty name="height" value="0.10583" units="cm"/>
      <inkml:brushProperty name="fitToCurve" value="1"/>
    </inkml:brush>
  </inkml:definitions>
  <inkml:trace contextRef="#ctx0" brushRef="#br0">10 94 84 0,'0'0'340'0,"0"0"-123"0,0 0-83 15,0 0-21 1,0 0-2-16,0 0-19 0,0 0 52 15,0-14 37-15,0 9-43 16,0 3 35-16,0 2-46 16,0 0-28-16,0 0 0 15,0 0-39-15,0 0 14 16,0 2-6-16,-4 25-19 16,1 2 16-16,0 5-59 15,3-4 1-15,0-1 23 16,0-9-29-16,0-6 31 15,0-2-12-15,0-9-9 16,0-3 31-16,0 0-41 16,0 0-1-16,0 0 40 0,0-3-23 15,0-20-4-15,0-7 2 16,0-11-14-16,0-6 26 16,0-2-27-16,0 8 0 15,0 9 1-15,0 12 5 16,0 13-12-16,0 7-4 15,0 0-9-15,0 0 2 16,0 22 13-16,0 11 4 16,0 7 3-16,0 2-2 15,0-1-2-15,0-8-2 16,0-7 3-16,0-11 5 16,0-3-5-16,0-9 0 15,0-3 9-15,0 0-8 0,0 0 35 16,0-3-21-16,6-17-9 15,-2-5 35-15,4-1-41 16,-2 8-32-16,7-2-71 16,2 6-265-16,-1 10-504 0</inkml:trace>
</inkml:ink>
</file>

<file path=ppt/ink/ink3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9.893"/>
    </inkml:context>
    <inkml:brush xml:id="br0">
      <inkml:brushProperty name="width" value="0.10583" units="cm"/>
      <inkml:brushProperty name="height" value="0.10583" units="cm"/>
      <inkml:brushProperty name="fitToCurve" value="1"/>
    </inkml:brush>
  </inkml:definitions>
  <inkml:trace contextRef="#ctx0" brushRef="#br0">0 267 843 0,'0'0'222'0,"0"0"-2"16,0 0 88-16,0 0-50 15,0 0-45-15,0 0-41 0,0 0-31 16,0-5-11-16,0 5-95 16,0-3-25-16,0-4 44 15,0-1-47-15,4-7-7 16,9 1 1-16,5-8 0 16,0-4 13-16,3 0-14 15,0-4-15-15,-5 4 5 16,-1 3-11-16,-1 1-12 15,-4 8 12-15,1 2-7 16,-8 4 19-16,1 5-22 16,-1 0-3-16,-3 3 22 15,0 0-3-15,3 0-9 16,-3 0 9-16,0 0 13 0,0 0-15 16,0 9 17-16,3 22 0 15,2 8 25-15,-5 8-4 16,3 1 6-16,1 0 23 15,-1 0-14-15,0-3 28 16,0-8-36-16,0-4 17 16,2-4 52-16,-1-2-48 15,-1-1 3-15,0-3-19 16,-3-5-22-16,0-7 8 16,3 1-19-16,-3-5 0 15,0-7-18-15,3 0 18 16,-3 0-30-16,9 0-37 15,-3 0-69-15,25-41-116 0,-2-4-315 16,-2 4-199-16</inkml:trace>
</inkml:ink>
</file>

<file path=ppt/ink/ink4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3.150"/>
    </inkml:context>
    <inkml:brush xml:id="br0">
      <inkml:brushProperty name="width" value="0.10583" units="cm"/>
      <inkml:brushProperty name="height" value="0.10583" units="cm"/>
      <inkml:brushProperty name="fitToCurve" value="1"/>
    </inkml:brush>
  </inkml:definitions>
  <inkml:trace contextRef="#ctx0" brushRef="#br0">57 83 644 0,'0'0'178'0,"0"0"-84"16,0 0 23-16,0 0-9 15,0 0-14-15,-15-7 70 16,12 7-49-16,3 0-8 15,0 0 3-15,0 0-39 16,0 0 13-16,-3 0-13 16,3 0-1-16,-3 0 47 0,-1 0-46 15,0 0-5-15,4 3 15 16,-4 12-45-16,4 3 7 16,0 2-21-16,0 1-8 15,0 5 47-15,0 1-60 16,0-1 0-16,0-5 18 15,0-1-13-15,0-6-9 16,0 1 3-16,0-4 0 16,12 0-2-16,-3 0 2 15,3-3 0-15,5-1-4 16,-4 1 14-16,8-5-20 16,-3-3 10-16,3 4 0 15,-3-4-22-15,-5 0 22 0,4 0-20 16,-7 0 19-1,5 0-17-15,-9 0 12 0,5 0-3 16,-4 0 9-16,-4 0-10 16,5 0 10-16,-5 0 0 15,1 0-12-15,-1 0 19 16,0 0-16-16,5-11 9 16,-5 4 0-16,4 0 11 15,-4-6-11-15,4 7 0 16,-3-2 4-16,0 1 7 15,-1-2-11-15,0 3 0 16,0-2 0-16,-3 1 4 16,4-4-4-16,4-1 0 0,-5 0 6 15,3 3 0-15,-2-6-6 16,0 4 0-16,0-4 0 16,-4 3 20-16,0 1-20 15,0 0 0-15,0-4 10 16,0 0 2-16,-12 0-16 15,3 1 4-15,-3-1 0 16,3 0 13-16,1 4-13 16,-2-1 0-16,3 5 6 15,-4-1 4-15,1 2-14 16,-1 2 4-16,1-4 0 16,-1 5-2-16,-2-2 2 15,-1 5 0-15,-4 0 0 16,5 0 11-16,-2 0-20 15,6 0 9-15,-2 0 0 0,1 0 1 16,-1 0-1-16,-2 0 0 16,-2 5-3-16,5 10 14 15,-4 11-22-15,3 7 11 16,1 8-11-16,3 3-16 16,-1 1-9-16,2-1-136 15,-1-7-95-15,-1-4-91 16,8-6-151-16,0-13-369 0</inkml:trace>
</inkml:ink>
</file>

<file path=ppt/ink/ink4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4.361"/>
    </inkml:context>
    <inkml:brush xml:id="br0">
      <inkml:brushProperty name="width" value="0.10583" units="cm"/>
      <inkml:brushProperty name="height" value="0.10583" units="cm"/>
      <inkml:brushProperty name="fitToCurve" value="1"/>
    </inkml:brush>
  </inkml:definitions>
  <inkml:trace contextRef="#ctx0" brushRef="#br0">0 173 211 0,'0'0'314'0,"0"0"-81"0,0 0-57 16,0 0-46-16,0 0-14 15,0 0 4-15,0 0 32 16,24-14-53-16,-18 8-32 16,6-1 32-16,-3 0-27 15,-2 3 7-15,1-4 1 16,-2-2-31-16,1-1 15 16,1-1-35-16,-2-3-23 15,4 4 44-15,-2-4-38 16,2 4 3-16,-7 0 8 15,5 0-23-15,-1 3 6 16,-4-1-6-16,3 7 0 16,-1 2-7-16,-5 0 7 0,3 0 0 15,-3 0-2-15,0 0 8 16,4 0-9-16,-1 0 3 16,0 0 0-16,0 11 19 15,5 1-18-15,-4-1 5 16,-1 4 9-16,0 3-14 15,0 5 35-15,-3 6-26 16,4 4-8-16,-4 0 62 16,0 5-31-16,0-4 4 15,0-1 10-15,0-3-24 16,0-4 36-16,0-5-32 16,0-1-20-16,0-6 45 0,0-2-40 15,0-2 5 1,0-2-5-16,4 3-5 0,-4-3 1 15,4-1-8-15,-1-3 0 16,-3-4-21-16,3 3 0 16,0-3-110-16,9 0-136 15,-6 0-276-15,-3-18-251 0</inkml:trace>
</inkml:ink>
</file>

<file path=ppt/ink/ink4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5.225"/>
    </inkml:context>
    <inkml:brush xml:id="br0">
      <inkml:brushProperty name="width" value="0.10583" units="cm"/>
      <inkml:brushProperty name="height" value="0.10583" units="cm"/>
      <inkml:brushProperty name="fitToCurve" value="1"/>
    </inkml:brush>
  </inkml:definitions>
  <inkml:trace contextRef="#ctx0" brushRef="#br0">0 78 867 0,'0'0'219'0,"0"0"-34"15,0 0 82-15,0 0-88 16,0 0-61-16,0 0-30 16,0 0-38-16,0 0 17 15,0 0-51-15,0 0 1 16,0 0 40-16,0 0-42 16,0 0-8-16,0 0-7 15,0 0 9-15,0 0-22 16,6 0 13-16,1-3 0 15,1-1 9-15,1-3-9 16,3-1 0-16,-3 1 0 16,1-1 12-16,-2 1-19 15,-1-1 7-15,-1 5 0 0,-1-5 0 16,1 4 0 0,-2 1 0-16,-1-1 0 0,-3 0 6 15,0 4-22-15,3 0 15 16,-3 0 1-16,0 0 3 15,0 0-3-15,0 0 0 16,0 0 0-16,0 0 9 16,0 0-11-16,0 0 2 15,0 0 0-15,0 8 15 16,0 10 10-16,0 12 6 16,-3 7-6-16,-4 4-25 15,1-3 24-15,1 3-24 0,2-8 0 16,0 0 28-16,3-4-8 15,0-3 28-15,0 1 4 16,0-5-21-16,0 0 49 16,0-3-49-16,0-4-19 15,0 0 42-15,0-5-47 16,0 3 7-16,0-7-5 16,0 2-8-16,0-1 29 15,0-3-30-15,0-1 0 16,0 2 21-16,0-5-21 15,0 0 0-15,0 0 0 16,3 0-3-16,-3 0-6 16,0 0-63-16,3-27-165 0,-3-2-390 15</inkml:trace>
</inkml:ink>
</file>

<file path=ppt/ink/ink4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6.508"/>
    </inkml:context>
    <inkml:brush xml:id="br0">
      <inkml:brushProperty name="width" value="0.10583" units="cm"/>
      <inkml:brushProperty name="height" value="0.10583" units="cm"/>
      <inkml:brushProperty name="fitToCurve" value="1"/>
    </inkml:brush>
  </inkml:definitions>
  <inkml:trace contextRef="#ctx0" brushRef="#br0">21 194 367 0,'0'0'313'0,"0"0"-131"0,0 0-19 16,0 0 22-16,0 0-11 15,0 0-17-15,0 0 28 16,-18 8-64-16,15-5-1 16,3-3-26-16,0 0-18 15,0 0 22-15,0 0-66 16,0 0-11-16,0 0 13 16,0 0-24-16,3-8-20 15,10-10 20-15,5 0-10 16,-3-1 33-16,2-3-33 15,-7 2 0-15,5 2 13 0,-6-3-12 16,3 1-2-16,-6 2 1 16,0 7 0-16,3 4 3 15,-9 2-3-15,3 5 0 16,-3 0-2-16,0 0 3 16,0 0-1-16,0 0 0 15,0 0 0-15,0 15 3 16,0 14-3-16,0 9 0 15,0 11 10-15,0 2-9 16,0 2 12-16,0-4-6 16,0-5-6-16,0-7 62 15,0-9-37-15,0-1 6 16,0-4 60-16,0-8-35 0,0 0 4 16,0-1-20-1,0-6-17-15,0-1 12 0,0-3-36 16,0-4 0-16,0 4 6 15,0-4-5-15,0 0-2 16,0 0-4-16,0 0 5 16,0 0-13-16,0 0 7 15,0 0-60-15,0 0 14 16,6 0-97-16,9-11-111 16,-2-15-249-16,1-4-155 0</inkml:trace>
  <inkml:trace contextRef="#ctx0" brushRef="#br0" timeOffset="949">480 202 555 0,'0'0'302'0,"0"0"-142"15,0 0-17-15,0 0 56 16,0 0 6-16,0 0-66 16,0 0-45-16,-58 0 20 15,50 0-38-15,1 0-13 16,4 0-17-16,-5 0-7 16,5-8 26-16,3 1-65 15,0-4-3-15,0-1-6 16,0-3 10-16,0 4-2 15,0-4-10-15,0 4-4 16,0-1 8-16,14 6-28 0,1-6-12 16,1 5 38-16,5 0-19 15,3 3-14-15,-3-4-17 16,0 8 25-16,-3 0 27 16,-9 0-6-16,3 0 13 15,-3 0 3-15,0 0-2 16,-3 5-1-16,4 5 0 15,-2 5 0-15,-2 4 24 16,-3 3-24-16,-3 0 0 16,0 1 43-16,0 2-24 15,0 1 9-15,0 4-17 16,-3 1-3-16,-11-2 31 16,4-5-39-16,-5 0 0 15,6-6 17-15,-3-4-15 16,3-5 19-16,2-2-3 0,-4 1-4 15,-2-5 34-15,-1 2-48 16,-4-2 0-16,0 1 4 16,-3-1-4-16,5-3-1 15,-2 0-22-15,4 0 19 16,1 0-11-16,1 0-7 16,6 0-3-16,-1 0 13 15,3 0 7-15,4 0-18 16,0 0-33-16,0-3 2 15,0-4 53-15,14-5-18 16,4 1 19-16,0 0 0 16,3 4 0-16,-5 2 0 15,2 5-1-15,-1 0 1 0,1 0 25 16,-2 0-24-16,2 0 22 16,0 14 68-16,0 6-16 15,-1 2 10-15,3 1-12 16,1-2 1-16,0-1 33 15,3-6-78-15,2-2-18 16,1-9 23-16,-3-3-34 16,25 0-12-16,-10-26-210 15,-9-7-661-15</inkml:trace>
</inkml:ink>
</file>

<file path=ppt/ink/ink4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8.645"/>
    </inkml:context>
    <inkml:brush xml:id="br0">
      <inkml:brushProperty name="width" value="0.10583" units="cm"/>
      <inkml:brushProperty name="height" value="0.10583" units="cm"/>
      <inkml:brushProperty name="fitToCurve" value="1"/>
    </inkml:brush>
  </inkml:definitions>
  <inkml:trace contextRef="#ctx0" brushRef="#br0">24 138 560 0,'0'0'306'0,"0"0"-134"16,0 0-1-16,0 0 11 16,0 0-73-16,0 0-17 15,0 0-57-15,-24 7 19 16,24-7 40-16,0 0-41 0,0 0 4 15,0-4-44 1,3-14 11-16,11-1-15 0,-1-3 1 16,2 3-10-16,-9 1 21 15,1 3-20-15,-2 3 3 16,-2 1-4-16,0 8 0 16,-3-1 5-16,0 4-5 15,0 0 0-15,0 0 35 16,0 0-34-16,0 12 24 15,0 21-16-15,0 11-2 16,0 12 11-16,0 4-18 16,0-4 0-16,0-5 23 15,0-7 7-15,0-6 43 0,0-9-9 16,0-10-2 0,0-5 45-16,0-1-64 0,0-6-27 15,0-7 20-15,0 3-35 16,0-3 7-16,0 0-8 15,0 0 0-15,0 0-2 16,0 0-56-16,0-10-34 16,0-6 0-16,15-11-123 15,-6 6-129-15,6-2-329 0</inkml:trace>
  <inkml:trace contextRef="#ctx0" brushRef="#br0" timeOffset="985">392 52 504 0,'0'0'332'0,"0"0"-166"0,0 0 13 15,0 0 1-15,0 0-66 16,0 0-16-16,0 0-34 16,-3 0-13-16,3 0-25 15,0 0 9-15,11 0 31 16,5 0-38-16,10 0 1 16,-2 0 15-16,4-4-32 15,-4 1 5-15,0 3-16 16,-6-4 0-16,-8 4 22 15,-2 0-23-15,-5 0 0 16,-3 0 3-16,0 0 4 16,0 4-3-16,0 10 14 0,0 4-12 15,-3 2 32-15,-12-2-38 16,1-3 0-16,-2-4 1 16,-5 4-1-16,0-4-1 15,-4 1-22-15,8-5-2 16,-1 1 18-16,8-5-4 15,5 0-5-15,2-3 15 16,3 0-30-16,0 0 13 16,0 0-17-16,0 0 2 15,0 0 24-15,0 0-28 16,0 0 36-16,11 0 0 16,7-9 2-16,2 0-2 15,5 1 1-15,3-2 0 0,-4 2 23 16,4 5-17-16,-7-1 1 15,-4 4 26-15,-4 0-23 16,2 0 12-16,-9 0-21 16,6 0 1-16,-6 0 52 15,5 10-48-15,-1 10 1 16,1-2 24-16,2 0-29 16,-1-3 16-16,-6 4-16 15,0-4 7-15,-6 0 58 16,4-4-34-16,-4 4 3 15,0 0 24-15,0-5-29 16,0 2 12-16,0-1-22 0,-7 0-20 16,-2-5 60-16,-3 0-54 15,-6 0-6-15,2 2 19 16,-13 4-14-16,-5-5-9 16,-8 4 3-16,0 0 0 15,4 0-4-15,7 0 4 16,7-8-70-16,12-3-70 15,6 0-126-15,6 0-367 0</inkml:trace>
</inkml:ink>
</file>

<file path=ppt/ink/ink4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40.657"/>
    </inkml:context>
    <inkml:brush xml:id="br0">
      <inkml:brushProperty name="width" value="0.10583" units="cm"/>
      <inkml:brushProperty name="height" value="0.10583" units="cm"/>
      <inkml:brushProperty name="fitToCurve" value="1"/>
    </inkml:brush>
  </inkml:definitions>
  <inkml:trace contextRef="#ctx0" brushRef="#br0">0 231 535 0,'0'0'339'0,"0"0"-167"16,0 0-32-16,0 0 33 15,0 0 5-15,0 0-63 16,0 0-18-16,45-34 43 16,-24 12-71-16,0-7 8 15,0 3-50-15,0-4-21 16,0 7 25-16,-8 2-31 16,-2 1 0-16,-4 9 7 15,-4 4 2-15,0 5-13 16,0-4 4-16,-3 6 0 15,0 0 9-15,0 0-9 0,0 0 0 16,0 8 16-16,0 22-15 16,0 14 10-16,0 8-11 15,0 8 0-15,0 3 50 16,0 0-19-16,0-7-6 16,0-10 29-16,0 1-8 15,0-18 51-15,0-3-46 16,0-7-30-16,0-8 53 15,0-4-59-15,0-7-9 16,0 0 13-16,0 0-13 16,0 0-12-16,0 0-6 15,0-15-68-15,8-14 21 16,5-10-134-16,13-17-104 0,-2 10-336 16,-3 5-434-16</inkml:trace>
  <inkml:trace contextRef="#ctx0" brushRef="#br0" timeOffset="781">702 23 836 0,'0'0'256'0,"0"0"12"15,0 0 22-15,0 0-49 16,0 0-44-16,0 0-47 16,0 0 6-16,-21 29-87 15,-3 1-43-15,0 3 35 16,-4 5-60-16,1-6 0 15,0 3 9-15,1-6-1 16,6-3-9-16,3-7 0 16,2-5 0-16,12-2-16 15,0-9 16-15,3-3-40 16,0 0 4-16,0 0-47 16,17 0 42-16,17-7-4 0,5-10 35 15,3 0-8 1,-8 7 18-16,-2 2 0 0,-4 5-1 15,-7 3 2-15,0 0-10 16,0 0 9-16,-5 0-7 16,2 0-7-16,-4 0-58 15,-7 0-43-15,1 0 23 16,-5 0-15-16,0 0 25 16,-3 0-26-16,3 0 14 15,-3 0 63-15,0 0-53 16,0 0-69-16,4 0 24 15,-4-4-1-15,0-12 15 16,0 6 51-16,0-9 57 0,0 4 7 16,0-3 16-1,0-1 34-15,0 0 4 0,3 1-30 16,-3 0 41-16,0 3-2 16,0 4 5-16,0-1 98 15,0 9-29-15,0-1-5 16,0 4 5-16,0 0-45 15,0 0 29-15,0 0-37 16,0 0-17-16,0 4 39 16,0 25-35-16,0 7 34 15,0 14 2-15,-3 5-7 16,-4 1 30-16,4-4-53 16,3-4-39-16,0-3 50 15,0-11-54-15,0-9 11 0,0-6-20 16,0-8-14-16,0-7-17 15,0-4 6-15,0 0-69 16,0 0 8-16,3-26-154 16,4-19-403-16,-1-4-730 0</inkml:trace>
</inkml:ink>
</file>

<file path=ppt/ink/ink4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44.343"/>
    </inkml:context>
    <inkml:brush xml:id="br0">
      <inkml:brushProperty name="width" value="0.10583" units="cm"/>
      <inkml:brushProperty name="height" value="0.10583" units="cm"/>
      <inkml:brushProperty name="fitToCurve" value="1"/>
    </inkml:brush>
  </inkml:definitions>
  <inkml:trace contextRef="#ctx0" brushRef="#br0">52 204 474 0,'0'0'264'16,"0"0"-45"-16,0 0 3 15,0 0 31-15,0 0-49 16,0 0-11-16,0 0-41 0,-49 4 14 15,46-4-54-15,3 0-40 16,0 0 17-16,0 0-61 16,0 0-28-16,0-4 29 15,13-18-28-15,1-4 15 16,7-4-16-16,-4-3 0 16,-3 7 3-16,-3 4-3 15,-4 3-7-15,-4 8-8 16,0 7 22-16,-3 4-13 15,0 0 6-15,0 0 0 0,0 0 17 16,0 4-17 0,0 20 0-16,0 11 5 0,0 9-4 15,0 5 14-15,-3 2 0 16,3-5 13-16,-3-2 42 16,3-6-43-16,0-5-3 15,0-3 55-15,0-4-36 16,0-8 1-16,0-3-17 15,6-4-5-15,-2-3 27 16,-4-5-49-16,3-3 0 16,-3 0 3-16,0 0-3 15,5 0-15-15,-2 0-38 16,3-3-50-16,1-13 0 16,4 0-128-16,7-8-156 15,-2 5-299-15,-5 1-495 0</inkml:trace>
  <inkml:trace contextRef="#ctx0" brushRef="#br0" timeOffset="511">581 0 712 0,'0'0'295'0,"0"0"-100"15,0 0 44-15,0 0-24 16,0 0-47-16,0 0-1 15,0 0-72-15,0 0-3 16,-11 0 32-16,-3 0-43 16,-7 15-11-16,1 3-14 15,-6 8-14-15,2 4 41 16,3 7-69-16,5-1-13 16,1 6 34-16,6 3-34 0,4-4 12 15,2 4-12-15,3-1-1 16,0-3 24-16,0-8-24 15,0 1 0-15,11-10 3 16,2-4-2-16,8-5-2 16,8-11-4-16,2-4 5 15,7 0 8-15,8 0-8 16,-1-7 0-16,0-16 9 16,-8-3-8-16,-5-7 7 15,-4-1-8-15,-10-3 0 16,-9 0 27-16,-5 7-27 15,-4 4 0-15,0 8 50 16,-13 6-15-16,-23 9 3 16,-6 3-29-16,-6 0-9 15,-1 3 20-15,7 16-20 0,4 3-23 16,4 5 23-16,9 2-66 16,4 4-17-16,21 16-144 15,0-8-237-15,0-8-304 0</inkml:trace>
</inkml:ink>
</file>

<file path=ppt/ink/ink4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42.235"/>
    </inkml:context>
    <inkml:brush xml:id="br0">
      <inkml:brushProperty name="width" value="0.10583" units="cm"/>
      <inkml:brushProperty name="height" value="0.10583" units="cm"/>
      <inkml:brushProperty name="fitToCurve" value="1"/>
    </inkml:brush>
  </inkml:definitions>
  <inkml:trace contextRef="#ctx0" brushRef="#br0">0 216 811 0,'0'0'262'0,"0"0"-51"16,0 0 2-16,0 0 11 15,0 0-95-15,0 0-59 16,0 0 17-16,75-79-33 0,-57 57 2 16,-3 0-9-16,-6 3-29 15,0 5 30-15,-6 2-48 16,-3 9 0-16,3 0 20 15,-3 3-19-15,0 0-1 16,0 0 0-16,0 0 11 16,0 0 5-16,0 0-16 15,0 10 0-15,0 20 15 16,0 3-14-16,-3 8-1 16,0 7 12-16,-2 4-11 15,1 1 66-15,4-5-15 16,0-1 6-16,0-9 55 0,0-4-33 15,0-12-23-15,0-4-23 16,9-7-34-16,-9-3 17 16,3-8-17-16,-3 0 0 15,0 0 6-15,0 0 0 16,0 0-6-16,0 0 0 16,0 0-16-16,0 0 15 15,0 0-78-15,0 0-102 16,0-3-101-16,0-9-270 15,0-2-211-15</inkml:trace>
  <inkml:trace contextRef="#ctx0" brushRef="#br0" timeOffset="426">505 68 732 0,'0'0'255'0,"0"0"-39"15,0 0 80 1,0 0-43-16,0 0-82 0,0 0-58 16,0 0 21-16,136-56-57 15,-130 56-36-15,1-5-31 16,1 5-4-16,-8-3 0 16,3 3-6-16,-3 0-53 15,0-4-39-15,0 4-90 16,0 0-45-16,0 0-128 15,0 0 31-15,-11 0-535 0</inkml:trace>
  <inkml:trace contextRef="#ctx0" brushRef="#br0" timeOffset="1202">505 68 555 0,'-39'3'280'0,"28"0"-75"16,5 5-24-16,-4-4 29 15,5 3 0-15,-1 1-72 16,6-5-46-16,-4 0-5 16,4 2-43-16,0-2 7 15,-3 1-16-15,3-1-14 16,0 2 42-16,0-2-51 16,0 1-2-16,0-4-1 15,0 3-9-15,0-3-15 16,10 5-7-16,4-5-1 15,4 0 12-15,-5 0-3 0,5 0 9 16,-4 3-4 0,-1 0 10-16,5 0-1 0,0 2 0 15,3-1 0-15,-4-1 1 16,0 2-1-16,0-2 0 16,-2 1 2-16,3 3 4 15,-5 0-6-15,4 5 0 16,1-1 0-16,0 4 6 15,-2 0-6-15,-1 3 0 16,-1-3 17-16,-4 4-3 16,-4-4 12-16,-1 3-2 15,-5-3 7-15,3 3 41 16,-3-1-70-16,0-8 7 0,0-1 22 16,0-4-25-16,0 2 26 15,-8-1 10-15,-13 6-23 16,-6-1 23-16,-4 2-42 15,-4-1 0-15,1-4 25 16,-8 1-10-16,0-4 22 16,0-4-3-16,3 0-19 15,5 0 36-15,10 0-51 16,3 0-27-16,10 0-7 16,11 0-181-16,0-7-348 15,0-5-601-15</inkml:trace>
</inkml:ink>
</file>

<file path=ppt/ink/ink4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46.019"/>
    </inkml:context>
    <inkml:brush xml:id="br0">
      <inkml:brushProperty name="width" value="0.10583" units="cm"/>
      <inkml:brushProperty name="height" value="0.10583" units="cm"/>
      <inkml:brushProperty name="fitToCurve" value="1"/>
    </inkml:brush>
  </inkml:definitions>
  <inkml:trace contextRef="#ctx0" brushRef="#br0">0 200 550 0,'0'0'362'0,"0"0"-138"15,0 0 56-15,0 0-34 16,0 0-124-16,0 0 4 15,0 0-20-15,-3-22-8 16,18 0 4-16,6 0-67 16,0-1-14-16,-4-3 23 15,3 5-35-15,-6 1 6 16,1 2-14-16,-9 7 5 0,1-1 46 16,-7 9-43-16,0 3 1 15,0 0 29-15,0 0-32 16,0 0 22-16,0 0-15 15,0 29-14-15,0 12 53 16,0 9-35-16,0 8 24 16,0 2 27-16,0-5-17 15,0 1 16-15,0-6 3 16,0-7-34-16,14-6 38 16,1-11-56-16,-6-9-11 15,3-5 11-15,-9-4-9 16,-3-8-20-16,3 0 10 15,-3 0-31-15,0 0 23 16,3-14-61-16,-3-9-44 16,0 0-51-16,0-2-197 0,0 2-264 15,0 9-259-15</inkml:trace>
  <inkml:trace contextRef="#ctx0" brushRef="#br0" timeOffset="434">446 67 466 0,'0'0'617'0,"0"0"-331"16,0 0 5-16,0 0-23 15,0 0-93-15,0 0-21 16,0 0-102-16,-3-8-23 16,24 5 32-16,6-1-28 15,2 2 4-15,2-4-37 16,5 3 7-16,-9-1 16 15,0 1-23-15,-2-5 0 16,-8 4 0-16,-2 0 2 0,-5 1-4 16,-4-1-15-16,-1 4-12 15,-5 0 13-15,0 0 15 16,0 0 1-16,0 0 13 16,0 0-2-16,0 0-19 15,0 0 8-15,-8 7 0 16,-2 27 3-16,-8 10-3 15,4 12 0-15,4 3 17 16,-1 1-7-16,4 0 47 16,4-9-10-16,3-7-18 15,0-4 57-15,0-5-55 16,10-5-14-16,1-12 29 16,2-3-24-16,-5-4 9 15,2-3-31-15,-2-4 0 16,-2-1 6-16,4-3-6 0,1 0-11 15,2 0 10-15,-1 0-74 16,2 0-42-16,-7 0-88 16,-7-15-123-16,0 1-146 15,0-1-245-15</inkml:trace>
  <inkml:trace contextRef="#ctx0" brushRef="#br0" timeOffset="701">443 360 871 0,'0'0'345'0,"0"0"-60"15,0 0 35-15,0 0-83 16,0 0-32-16,0 0 4 15,195-41-73-15,-132 33-25 16,0 2-76-16,-1-2-28 16,21 1-14-16,-16 2-84 15,-16 2-583-15</inkml:trace>
</inkml:ink>
</file>

<file path=ppt/ink/ink4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5:20.294"/>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129 486 548 0,'0'0'633'15,"0"0"-422"-15,0 0 16 0,0 0-13 16,0 0-67 0,0 0-83-16,0 0-2 0,0-3-8 15,3 3-21-15,2 0 16 16,2 0-11-16,-1 18-4 15,6 12 13-15,-6 3-35 16,0 4 5-16,-2 4 3 16,1 4-20-16,-5 1 8 15,3-6-8-15,-3 0 0 16,0-3 1-16,3-7-1 16,-3-4 0-16,3-3 0 15,-3-5 5-15,3-7-13 16,1-4 5-16,-1-4-14 15,5 2 15-15,2-5-11 16,7 0-7-16,4 0-3 0,7 0 17 16,-1 0 6-16,6-15 1 15,-3 0 8-15,-1 1-3 16,-4-6-6-16,-1-1 11 16,0-2-11-16,-3-3 0 15,0 0 11-15,0-7-11 16,-8-5 0-16,1-3 1 15,-4 1 11-15,-2-5 1 16,-1 1 5-16,-7-1-18 16,0 1 23-16,0 3-23 15,0 0 0-15,0 0 17 16,-12 3-15-16,-7-1-1 16,-7-2 13-16,-5 3-7 0,-4-3-2 15,4 5-5 1,-3 2 0-16,2 7 3 0,1 6-2 15,2 6 9-15,2 4-10 16,-1 3 1-16,1 4-9 16,-5 4 8-16,1 0 0 15,-5 12 6-15,6 21-4 16,-1 8-2-16,5 3 0 16,7 5 1-16,4-6-2 15,9 3-1-15,6-9-4 16,0-4-4-16,0-3 8 15,13-7-8-15,19-9-2 16,13-2-7-16,4-9 13 16,9-3-8-16,34 0-113 0,-19 0-157 15,-10-11-399-15</inkml:trace>
</inkml:ink>
</file>

<file path=ppt/ink/ink5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5:20.911"/>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55 1333 0,'0'0'349'16,"0"0"-112"-16,0 0 52 15,0 0-99-15,0 0-103 16,0 0-35-16,0 0-19 15,15-40-9-15,-4 32-24 0,-4 4-12 16,-4 4-6-16,-3 0-169 16,0 0-149-16,0 4-289 15,-7 11-185-15</inkml:trace>
</inkml:ink>
</file>

<file path=ppt/ink/ink5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5:21.258"/>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41 851 0,'0'0'311'0,"0"0"-8"16,0 0 36-16,0 0-39 16,0 0-109-16,0 0-55 15,0 0-53-15,29-41-63 16,-29 41-20-16,0 0-37 0,0 0-314 15,-5 0-627-15</inkml:trace>
</inkml:ink>
</file>

<file path=ppt/ink/ink5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5:25.198"/>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0 154 892 0,'0'0'360'0,"0"0"-154"16,0 0 31-16,0 0-72 15,0 0-94-15,0 0-71 16,0 0 9-16,15-12-2 16,-2-2 8-16,1-5 9 15,-4-3-23-15,5 4 10 16,-9-2-10-16,2 2-1 15,-1 7 19-15,-4 4-19 16,0 3 1-16,-3 4 0 0,0 0-1 16,0 0-9-16,0 0 8 15,0 0-5-15,0 0 6 16,0 22 1-16,0 12 0 16,0 14 30-16,0 11-14 15,0 4 17-15,0 0 15 16,0 1-12-16,0-5 25 15,0-3-16-15,0-6 10 16,3-3 33-16,2-7-18 16,-2-6-10-16,1-5-6 15,-1-6-10-15,0-5 1 16,0-7-36-16,-3-7-8 16,4-1 17-16,-4-3-18 0,0 0 5 15,0 0 3 1,0 0-9-16,0 8 14 0,0 1-14 15,0 0 0-15,0 6-6 16,0-7 6-16,0 4-14 16,0-9-47-16,0-3-109 15,0 0-210-15,0 0-470 0</inkml:trace>
  <inkml:trace contextRef="#ctx0" brushRef="#br0" timeOffset="477">461 105 317 0,'0'0'628'0,"0"0"-442"16,0 0 43-16,0 0-78 16,0 0-40-16,0 0 27 15,0 0-5-15,132-30 9 16,-92 16 0-16,6 2-27 16,-1-3-32-16,0 5-42 15,-3 2-2-15,-6 1-39 16,-6-1 0-16,-9 8 5 15,-6 0-5-15,-5 0-6 16,-2 0-22-16,-8 0-76 16,0 0-94-16,0 0-60 0,-12 0-38 15,-15 12-99 1,-4-1-329-16</inkml:trace>
  <inkml:trace contextRef="#ctx0" brushRef="#br0" timeOffset="1175">477 109 578 0,'0'0'173'16,"0"0"14"-16,0 0-18 15,0 0-32-15,0 0-2 16,0 0 13-16,0 0 7 0,-28 168-39 16,28-150-47-16,0-3-18 15,0-4-33-15,0-8-9 16,0 1-9-16,0 0-3 16,0-4-3-16,0 0-4 15,0 0-9-15,12 0 17 16,1 0-5-16,4 0 7 15,8-11 31-15,-1-5-30 16,3 6 0-16,2-5 7 16,2 4-8-16,-7-1 10 15,4 4-10-15,-7 5 0 0,3 0-1 16,-3-1 2-16,0 4-1 16,0 0 0-1,0 0-15-15,0 0 15 0,-3 0 0 16,-1 15 0-16,0 0 0 15,4 7 1-15,-4 5 12 16,1 3-13-16,0-6 1 16,-2 8 13-16,-1-8-14 15,-1-1 0-15,-1-5 0 16,-5 1 0-16,-5-4 1 16,-3 3-1-16,0 1 0 15,0 0 18-15,0 2-17 16,0-6 5-16,0 4-5 0,-11-4 5 15,1-5 19 1,-4 2-5-16,-4 3 19 0,-1-4 35 16,-7 9-13-16,-5-6-1 15,-8 1-20-15,2 0-12 16,-8 0 29-16,3-9-19 16,3 2-23-16,0-8 16 15,6 0-29-15,0 0-2 16,3 0-14-16,2 0-58 15,14-14-77-15,10-6-120 16,4-5-509-16</inkml:trace>
</inkml:ink>
</file>

<file path=ppt/ink/ink5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5:27.036"/>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0 30 1058 0,'0'0'638'16,"0"0"-309"-16,0 0 35 16,0 0-92-16,0 0-115 15,0 0-54-15,0 0-15 16,8 0-59-16,-5 0-22 15,-3 0 11-15,0 0-18 0,0 0 0 16,3-4-27 0,0 1-117-16,12-6-195 0,-2 6-408 15,-5-4-616-15</inkml:trace>
  <inkml:trace contextRef="#ctx0" brushRef="#br0" timeOffset="420">318 23 1230 0,'0'0'410'16,"0"0"-56"-16,0 0-1 15,0 0-100-15,0 0-77 16,0 0-60-16,0 0-31 16,0 0-58-16,0 0-19 15,0 0 5-15,0 0-13 0,0 0 0 16,0 0-12-16,0 0-87 16,0 0-157-16,0 0-404 15,3 0-247-15</inkml:trace>
  <inkml:trace contextRef="#ctx0" brushRef="#br0" timeOffset="872">686 0 582 0,'0'0'663'0,"0"0"-352"16,0 0 185-16,0 0-133 16,0 0-85-16,0 0-64 15,0 0-81-15,0 0-46 16,0 0-44-16,0 0-32 15,0 4 5-15,0-4-16 16,0 0-13-16,0 4-38 16,14 2-129-16,-4 3-188 15,5-2-486-15</inkml:trace>
  <inkml:trace contextRef="#ctx0" brushRef="#br0" timeOffset="2508">379 0 447 0,'0'0'130'0,"0"0"-71"15,0 0 16-15,0 0 24 16,0 0 2-16,0 0-17 16,0 0 1-16,-27 0-1 15,23 0 1-15,-2 0 25 16,-2 0 21-16,5 0 14 0,-1 0-16 16,1 0-8-1,3 0 10-15,0 0-30 0,0 0-19 16,0 0-17-16,0 0-29 15,0 0 26-15,0 0-12 16,0 0 14-16,0 0 36 16,0 0-15-16,0 0 6 15,0 0-26-15,0 0-24 16,0 0 18-16,0 0-30 16,0 0-7-16,0 0 1 15,0 0-23-15,0 0 15 16,0 0-15-16,0 0 0 15,0 0-4-15,0 0 4 0,0 0-9 16,0 0-12 0,18 0-100-16,3 0-215 0,0 0-477 15</inkml:trace>
</inkml:ink>
</file>

<file path=ppt/ink/ink5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5:31.244"/>
    </inkml:context>
    <inkml:brush xml:id="br0">
      <inkml:brushProperty name="width" value="0.10583" units="cm"/>
      <inkml:brushProperty name="height" value="0.10583" units="cm"/>
      <inkml:brushProperty name="color" value="#FFFFFF"/>
      <inkml:brushProperty name="fitToCurve" value="1"/>
    </inkml:brush>
  </inkml:definitions>
  <inkml:trace contextRef="#ctx0" brushRef="#br0">455 431 155 0,'0'0'778'16,"0"0"-566"-16,0 0 68 15,0 0-37-15,0 0-78 16,0 0-76-16,0 0-8 15,-171 41 20-15,146-37-30 16,1-4-17-16,0 0 17 0,3 0-20 16,-3 0-32-16,6-12-18 15,2 2-1-15,1-5 0 16,4-1-28-16,8-2-7 16,3 3 18-16,0-6-8 15,0-2 6-15,18-3 13 16,9 3-35-16,2 5-12 15,-5 0 0-15,4 6 10 16,-4 10 42-16,-3-4-14 16,3 6 14-16,0 0-10 0,1 0 9 15,2 0-8 1,-1 16 2-16,1 6 8 0,-2 8 17 16,-8 4-17-16,0-1 16 15,-3 4-10-15,-7 4 4 16,1 2 22-16,-5 3-1 15,-3-2 0-15,0 1 25 16,0-4-19-16,0 3-1 16,0-7-7-16,-11 1-5 15,-6-8 16-15,-12 3-19 16,-1-4-12-16,-12 5 13 16,-4-4-22-16,-2-1 1 15,0-2-1-15,-1-6 1 16,2-1-7-16,10-6-5 15,2-7-5-15,4-3 15 0,10-4-18 16,6 0-6-16,9 0-15 16,3-19-10-16,3-7 7 15,0-3 27-15,0-8 14 16,17 0-6-16,11-4 6 16,6 0-36-16,1 3-34 15,-1 11-29-15,-1 10 58 16,-3 6 12-16,-1 11 6 15,-1 0 24-15,2 0-14 16,-2 7 15-16,1 14 13 16,-2 3-2-16,1 2 24 15,-4 0 2-15,-3-4 23 16,3 1 38-16,-6 3-20 16,3-8-1-16,-6 5-30 15,-2-9-22-15,1 1 3 0,-1-6-28 16,-2-3-13-16,-1-6 7 15,1 0-101-15,4 0-65 16,9-15-74-16,-8-14-281 16,5-9-407-16</inkml:trace>
  <inkml:trace contextRef="#ctx0" brushRef="#br0" timeOffset="1063">1130 517 811 0,'0'0'299'0,"0"0"-34"15,0 0 27-15,0 0-108 16,0 0-112-16,0 0 2 15,0 0-16-15,-100 0 1 16,79 0 23-16,0 0-40 16,0 0-17-16,0-15 15 15,3 0-25-15,5-8-1 16,-1 5-14-16,7-1 2 16,-1 1 2-16,5 3-4 15,3 0-32-15,0 0 23 16,6 1 7-16,20-1 2 15,2 0-43-15,2 0-10 16,3 4 33-16,-3-1-8 0,-2 9 4 16,-4 3 23-16,0 0-17 15,2 0 5-15,-10 0 13 16,5 15 1-16,0 4 14 16,-3 3-8-16,0 4-1 15,-5 3 24-15,1 1-10 16,-4 8 19-16,-5-2-8 15,-2 5 4-15,-3 4 20 16,0 3-36-16,0-3 5 16,0-1 14-16,0-7-20 15,0-7 1-15,-15-4-5 16,-2-5 13-16,-11-1 22 16,-3-2-39-16,-4-3-9 15,-7 4 24-15,-3 0-24 16,-1-1 0-16,1 1-1 0,8-4 0 15,2 0 2-15,10-8-2 16,8-2-11-16,7-2 10 16,2-3-18-16,1 0-47 15,4 0-17-15,0-20 0 16,3 2 50-16,0-8-21 16,0-4 42-16,0 4 3 15,0 0-26-15,0 4-18 16,10 0 4-16,7 7-9 15,4 4 14-15,4 7-12 16,2 4 15-16,9 0 34 16,1 0 7-16,5 18 0 0,0 8 12 15,3 4-11-15,-3-1 27 16,0-2 0-16,-3 4 45 16,-9-6 21-16,1-3 2 15,-5-4-19-15,-5-6-27 16,-5-1-26-16,-5-4-10 15,-1-2-14-15,11-5-16 16,-3 0-138-16,-4-20-639 0</inkml:trace>
  <inkml:trace contextRef="#ctx0" brushRef="#br0" timeOffset="1942">2412 502 651 0,'0'0'193'15,"0"0"-64"-15,0 0-2 0,0 0-44 16,0 0 14 0,0 0 39-16,0 0-23 0,128-11 8 15,-110-1-55-15,-7 5-14 16,-5-4 58-16,-2 4-13 15,-4-4-1-15,0 3-37 16,0-4-41-16,0 2 23 16,0-1-29-16,-10-1 11 15,-11 6 8-15,0-5-25 16,-3 7 6-16,3-4-3 16,3 8-8-16,0-4 43 15,4 4-44-15,1 0 1 16,1 0 8-16,6 0-7 0,-1 0 10 15,-1 0-12-15,2 4 0 16,-1 11 1-16,4 3-1 16,0 5 0-16,3-5-4 15,0 1 4-15,0-9-1 16,3-2-11-16,18-4-19 16,3-4 19-16,7 0-134 15,14 0-115-15,-6-7-305 16,-8-4-439-16</inkml:trace>
  <inkml:trace contextRef="#ctx0" brushRef="#br0" timeOffset="2611">3344 343 773 0,'0'0'296'0,"0"0"-21"15,0 0 33-15,0 0-99 16,0 0-29-16,0 0-50 15,0 0-5-15,-170 18-22 16,132 5-23-16,-1 2 6 16,2 1-24-16,1 3 7 15,1 4-47-15,4 5-13 16,10-4 32-16,3-1-28 0,9 5-12 16,2-2 17-1,7 2-18-15,0 2 10 0,0 1-10 16,0-5 0-16,3-1 26 15,10-2-19-15,5-1 2 16,6-8 12-16,4-5-21 16,7-1 2-16,7-6-2 15,7-9-8-15,2-3-4 16,6 0 9-16,1-3-15 16,-1-20-52-16,-9 1-122 15,9-6-129-15,-20 4-198 16,-8 4-262-16</inkml:trace>
  <inkml:trace contextRef="#ctx0" brushRef="#br0" timeOffset="3103">3480 0 788 0,'0'0'202'0,"0"0"-12"16,0 0 69-16,0 0-28 0,0 0-26 15,202 108 0 1,-143-48 7-16,-2 7-38 0,-6 15-40 16,-5 3-15-16,-16 7-62 15,-12 10 8-15,-3-6-2 16,-12 0-44-16,-3-7 10 16,0-11-29-16,0-8 7 15,0-6 4-15,-3-8-11 16,-26-9-1-16,-5-2-28 15,-12-3-92-15,-26 1-153 16,9-12-287-16,6-10-312 0</inkml:trace>
  <inkml:trace contextRef="#ctx0" brushRef="#br0" timeOffset="3977">2133 231 329 0,'0'0'593'15,"0"0"-452"-15,0 0 123 16,0 0-29-16,0 0-78 16,0 0-31-16,0 0 7 0,-136 238 11 15,118-182-41-15,1 6-5 16,4 5-6-16,1 7-58 16,12 0-13-16,0 1-12 15,0-1-9-15,5-3 6 16,15-9-6-16,9 2-5 15,8-8-4-15,16-12-3 16,13-6-31-16,59-20-148 16,-14-10-132-16,-9-8-369 0</inkml:trace>
</inkml:ink>
</file>

<file path=ppt/ink/ink5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0.621"/>
    </inkml:context>
    <inkml:brush xml:id="br0">
      <inkml:brushProperty name="width" value="0.10583" units="cm"/>
      <inkml:brushProperty name="height" value="0.10583" units="cm"/>
      <inkml:brushProperty name="fitToCurve" value="1"/>
    </inkml:brush>
  </inkml:definitions>
  <inkml:trace contextRef="#ctx0" brushRef="#br0">0 96 322 0,'0'0'206'16,"0"0"-76"-16,0 0 13 16,0 0-23-16,0 0-36 15,0 0-9-15,0 0 6 16,0 0 43-16,0 0 20 15,0 0-15-15,0 0 8 16,0 0-36-16,0 0-16 16,0 0-25-16,0 0-40 15,0 0-9-15,0 0-11 16,0 0-5-16,3 0-2 0,4 0-5 16,-4 0 5-16,5 0 6 15,-5 0 1-15,7 0 0 16,1 0 0-16,-1 0 0 15,8 0-9-15,-4-3 9 16,-1-1-1-16,2-4-10 16,-5 5 1-16,-2-5 4 15,1 5 2-15,3 3-2 16,-6-5-3-16,1 5 9 16,-4-2-1-16,-3-3 0 15,0 2 1-15,0-1 0 16,-7-3-16-16,-10 3 13 15,-1-4 2-15,2 5 1 16,-2-4 0-16,3 2 0 0,-2 2 0 16,7 0 16-16,0-1-7 15,2 4 6-15,5-4 21 16,3 4-28-16,0 0-8 16,0 0-8-16,0 0-12 15,0 0 20-15,0 0-10 16,3 0 10-16,8 0 1 15,-1 0-1-15,1 0 0 16,-4 0-1-16,-1 0 1 16,-2 0 5-16,0 0-5 15,0 0 0-15,-4 0 0 16,0 0 1-16,0 0 10 16,0 0 33-16,0 0 20 0,-8 8-9 15,-9-5-39 1,0 0 6-16,2 2 24 0,9-5-26 15,-6 3-3-15,9-3-3 16,-3 0-3-16,2 0 18 16,4 0-14-16,0 0-15 15,0 0 6-15,0 0-6 16,0 0-13-16,0 0-2 16,18 0 15-16,6 0-12 15,4 0-1-15,-1 0-74 16,1 0-32-16,-2 0-139 15,-7 0-248-15,-8 0-448 0</inkml:trace>
</inkml:ink>
</file>

<file path=ppt/ink/ink5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2.197"/>
    </inkml:context>
    <inkml:brush xml:id="br0">
      <inkml:brushProperty name="width" value="0.10583" units="cm"/>
      <inkml:brushProperty name="height" value="0.10583" units="cm"/>
      <inkml:brushProperty name="fitToCurve" value="1"/>
    </inkml:brush>
  </inkml:definitions>
  <inkml:trace contextRef="#ctx0" brushRef="#br0">45 48 327 0,'0'0'189'0,"0"0"-105"15,0 0 23-15,0 0 8 16,0 0-8-16,0 0-25 16,0 0-12-16,6-3-4 15,2 3-27-15,-1 0 6 16,-1 0 31-16,1 0-27 16,4 0 5-16,-1 0-17 15,4 0-2-15,4 0 31 16,0 0-34-16,-2 0-11 15,2-6 0-15,-4-3-21 16,-7 6 21-16,-7 3-14 16,0-4 5-16,0 0 56 15,0 0-18-15,0 1-15 0,-15-2 29 16,-1 5-18-16,-2 0-5 16,1 0-33-16,-1 0-7 15,2 0 26-15,-2 0-21 16,3 0 3-16,2 0 9 15,-1 0-16-15,3 5 24 16,4-2-26-16,4-3 0 16,0 4 2-16,3-4-2 15,0 0-11-15,0 0 10 16,0 0-2-16,0 4-5 16,0-4 8-16,9 0-6 15,6 0-2-15,3 0 9 0,-5 0-1 16,-2 0 4-1,-1 0-2-15,-7 0-2 0,2 0 0 16,-5 0-8-16,0 0 0 16,0 0 5-16,0 0 3 15,0 0 0-15,-5 0 0 16,-11 0-1-16,-5 0 1 16,0 0 0-16,6 0 7 15,1 4-4-15,7-1 13 16,4-3 4-16,0 0 2 15,3 3 18-15,0-3-38 16,0 0 5-16,0 0-13 16,0 0 9-16,21 0-3 0,3 0 13 15,0 0-13 1,-3 0 0-16,-3 0-124 0,-12-14-265 16,-6-5-917-16</inkml:trace>
</inkml:ink>
</file>

<file path=ppt/ink/ink5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3.542"/>
    </inkml:context>
    <inkml:brush xml:id="br0">
      <inkml:brushProperty name="width" value="0.10583" units="cm"/>
      <inkml:brushProperty name="height" value="0.10583" units="cm"/>
      <inkml:brushProperty name="fitToCurve" value="1"/>
    </inkml:brush>
  </inkml:definitions>
  <inkml:trace contextRef="#ctx0" brushRef="#br0">0 4 512 0,'0'0'228'16,"0"0"-140"-16,0 0 52 16,0 0-40-16,0 0-24 15,0 0 17-15,0 0 6 16,99-4 5-16,-81 4-15 16,-5 0-27-16,1 0 8 15,-7 0-54-15,-4 0-9 16,-3 0 39-16,0 0 30 15,0 0 3-15,0 0-28 0,-7 0-38 16,-2 4 21-16,-6 0-33 16,-3 0-1-16,5-1 15 15,-4 1-15-15,-1 0 0 16,3-1 0-16,2 1 0 16,2-1 4-16,5 2-4 15,-1-5 0-15,7 3-1 16,0-3 1-16,0 0-9 15,0 0-8-15,0 0 2 16,0 0 9-16,10 0 6 16,11 0 0-16,3 0-3 15,0 0 10-15,4 0-4 16,-2 0-3-16,-7 0 0 0,-1 0 13 16,-4 0-6-1,-7 0-1-15,-7 0 22 0,0 0-12 16,0 0 10-16,-7 0-2 15,-17 0-18-15,-3 0 18 16,-2 0-24-16,1 4 0 16,4 1 9-16,6 1-8 15,5-3 6-15,5 2-7 16,2-5 0-16,6 3 3 16,0 1-3-16,0-4-21 15,0 3 21-15,14 2-9 16,6-5 9-16,5 0 12 15,0 0 6-15,-4 0 38 16,-8 0-31-16,-5 0-9 16,-8-8-16-16,0 1-148 0,-29-1-610 0</inkml:trace>
</inkml:ink>
</file>

<file path=ppt/ink/ink5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4.895"/>
    </inkml:context>
    <inkml:brush xml:id="br0">
      <inkml:brushProperty name="width" value="0.10583" units="cm"/>
      <inkml:brushProperty name="height" value="0.10583" units="cm"/>
      <inkml:brushProperty name="fitToCurve" value="1"/>
    </inkml:brush>
  </inkml:definitions>
  <inkml:trace contextRef="#ctx0" brushRef="#br0">61 129 810 0,'0'0'235'16,"0"0"-97"-16,0 0 70 15,0 0-22-15,0 0-56 16,0 0-43-16,0 0-2 16,-6 0-51-16,6 0-24 15,0 0 25-15,0 0-20 0,0 0-5 16,0 0-10-1,18 0 0-15,3 0 22 0,0 0-22 16,0 0 0-16,-8-7 15 16,1 3-15-16,-7 4 1 15,-1-3-1-15,-1 3 0 16,-5 0 13-16,0-5-12 16,0 5-1-16,0-3 41 15,-18-1-35-15,-6 1-5 16,-4-3 0-16,-1 4-1 15,5 2 19-15,3-3-19 16,3-1 8-16,9 4 32 16,2-5-21-16,4 5 1 15,3-3-9-15,0 3-11 16,0 0-9-16,3-3-26 0,21 3 25 16,7-4 9-16,5-4 2 15,-2 5-1-15,-5 3 0 16,-10 0 0-16,-1 0 10 15,-7 0-10-15,-8 0 0 16,-3 0 16-16,0 0 2 16,0 0 7-16,0 0 27 15,-14 0-6-15,1 0 5 16,-2 0-28-16,9 0-10 16,-2 0 11-16,8 0-24 15,0 0 0-15,0 0 0 16,0 0 1-16,0 0-3 15,0-5-7-15,0-9-87 0,14-5-254 16,-4-2-775-16</inkml:trace>
</inkml:ink>
</file>

<file path=ppt/ink/ink5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6.030"/>
    </inkml:context>
    <inkml:brush xml:id="br0">
      <inkml:brushProperty name="width" value="0.10583" units="cm"/>
      <inkml:brushProperty name="height" value="0.10583" units="cm"/>
      <inkml:brushProperty name="fitToCurve" value="1"/>
    </inkml:brush>
  </inkml:definitions>
  <inkml:trace contextRef="#ctx0" brushRef="#br0">18 121 317 0,'0'0'413'0,"0"0"-241"16,0 0-97-16,0 0 35 15,0 0 18-15,0 0-7 16,0 0 6-16,3 0-45 16,18-10-18-16,0-1 17 15,-3-1-34-15,-5 4-15 16,-2 2 0-16,-8 6-23 15,0-4 16-15,-3 4-6 16,0 0-12-16,0 0 30 16,0 0-17-16,0 0 4 15,0 0 4-15,0 0-17 0,-3 0 1 16,-11 0-12-16,4 0 0 16,-5 0 4-16,6 0-4 15,-3 0 0-15,-1 0 1 16,5 0 6-16,2 0-1 15,-1 0-6-15,7 0 0 16,0 0 12-16,0 0-12 16,0 0 0-16,0 0 0 15,0 0-33-15,7 0 11 16,17 0 21-16,4-11 1 0,1 3 9 16,-5 1-7-1,-8-2-1-15,-5 7 8 0,-4-2-8 16,-4 4 14-16,-3 0-15 15,0 0 2-15,0 0 36 16,0 0-16-16,-13 0-8 16,-11 0-8-16,-5 0 0 15,5 0-4-15,-1 0-2 16,8 0 0-16,7 0-6 16,0 0 6-16,2 0 0 15,5 0 0-15,3 0 6 16,0 0-13-16,0 0 2 15,0 0-16-15,0 0 20 0,0 0-14 16,6 0 6 0,27-4-34-16,-6-7-145 0,-3-3-425 0</inkml:trace>
</inkml:ink>
</file>

<file path=ppt/ink/ink6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7.409"/>
    </inkml:context>
    <inkml:brush xml:id="br0">
      <inkml:brushProperty name="width" value="0.10583" units="cm"/>
      <inkml:brushProperty name="height" value="0.10583" units="cm"/>
      <inkml:brushProperty name="fitToCurve" value="1"/>
    </inkml:brush>
  </inkml:definitions>
  <inkml:trace contextRef="#ctx0" brushRef="#br0">61 44 205 0,'0'0'317'0,"0"0"-119"16,0 0-32-16,0 0-44 15,0 0-46-15,0 0-22 16,0 0 2-16,0 0 44 16,0 0-14-16,0 0-15 15,0 0 14-15,0 0-19 0,0 0 10 16,0 0 4-1,0 0 2-15,0 0 13 16,0 0-42-16,0 0-24 0,8-4 13 16,9-3-28-16,4 3 2 15,3-6-6-15,2 2-9 16,-7 3 22-16,-4-1-23 16,-9 6 1-16,-1 0 25 15,-5 0-15-15,0 0 6 16,0 0-3-16,0 0 10 15,-5 0 32-15,-16 0-47 16,2 0-9-16,-7 3 15 16,2 5-14-16,3 0-1 15,-4-1 0-15,9 0 0 16,-2 0 9-16,7 0-9 0,1-3 0 16,4 0-4-16,6 0 4 15,0-1 0-15,0-3-11 16,0 0-11-16,0 5 16 15,10-5-11-15,14 0-1 16,0 0 17-16,0 0-19 16,-3 0 20-16,-3 0-9 15,-3-5 18-15,-9 2 8 16,-6 3-9-16,0 0 5 16,0 0 18-16,0 0-23 15,0 0 8-15,0 0-16 16,0 0 6-16,-6 0 3 15,-6 0-9-15,-1 0 0 16,-1 0-6-16,-1 0-3 16,6 0-208-16,5 0-648 0</inkml:trace>
</inkml:ink>
</file>

<file path=ppt/ink/ink6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8.745"/>
    </inkml:context>
    <inkml:brush xml:id="br0">
      <inkml:brushProperty name="width" value="0.10583" units="cm"/>
      <inkml:brushProperty name="height" value="0.10583" units="cm"/>
      <inkml:brushProperty name="fitToCurve" value="1"/>
    </inkml:brush>
  </inkml:definitions>
  <inkml:trace contextRef="#ctx0" brushRef="#br0">67 46 573 0,'0'0'212'15,"0"0"-86"-15,0 0-25 0,0 0-7 16,0 0-58-16,0 0-26 16,0 0 10-16,40-4-12 15,-19-4 22-15,0 1 25 16,-3 0 35-16,-4 0 13 15,-4 3-41-15,-2 0-8 16,-5 4 31-16,-3 0-31 16,4 0-11-16,-4 0 7 15,0 0 4-15,0 0 28 16,0 0-17-16,-4 0-14 0,-13 0-6 16,-4 0-34-1,3 0-4-15,-3 0 5 0,3 0-12 16,5 0 15-16,-1 0-15 15,1 0 0-15,1 0 15 16,6 8-15-16,-1-1 0 16,-1-3-1-16,5 3 2 15,0-4 0-15,3 2-1 16,0-5-19-16,0 0 18 16,0 0-10-16,0 0-6 15,14 0 5-15,11 0 0 16,-1 0 3-16,0 0 10 15,0-5-1-15,-9 2 27 16,-5-1-26-16,-4 4 6 16,-6 0 11-16,0 0 0 0,0 0 13 15,0 0-31-15,-10 0 0 16,-4 0 13-16,1 0-13 16,-2 0 0-16,1 0 0 15,1 0 0-15,-5 12 3 16,0-2-3-16,-3 5 0 15,8-4 1-15,2-3-1 16,5-4 0-16,2-4 0 16,4 0-2-16,0 0-7 15,0 0-7-15,0 0-69 16,0 0-66-16,0 0-77 16,0 0-71-16,0 0 134 15,0 0 90-15,0 0 55 0,0 0-19 16,0 0-29-16,0 0-90 15,0 0-338-15</inkml:trace>
</inkml:ink>
</file>

<file path=ppt/ink/ink6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24.841"/>
    </inkml:context>
    <inkml:brush xml:id="br0">
      <inkml:brushProperty name="width" value="0.10583" units="cm"/>
      <inkml:brushProperty name="height" value="0.10583" units="cm"/>
      <inkml:brushProperty name="fitToCurve" value="1"/>
    </inkml:brush>
  </inkml:definitions>
  <inkml:trace contextRef="#ctx0" brushRef="#br0">0 323 1056 0,'0'0'508'15,"0"0"-338"-15,0 0 108 16,0 0-48-16,0 0-106 0,0 0-51 16,0-11-33-1,0 11-3-15,0-3-7 0,5-1 1 16,1-6 19-16,4-6-34 15,5-7-15-15,-1 0 21 16,2-6-22-16,-1-1 5 16,-1 1-5-16,-1-1 0 15,-5 4 7-15,-1 4-7 16,-4 3 0-16,0 4 4 16,0 8-4-16,1-5 0 15,-4 10-1-15,4-6-5 16,-4 4 5-16,0 4-16 15,0 0-8-15,0 0 24 16,0 0-17-16,0 0 11 0,0 0-5 16,0 14 3-16,0 10 1 15,4 5 8-15,-4 4 0 16,3 7 2-16,-3 3-1 16,0 4-1-16,0-3 0 15,0 5 0-15,0-4 10 16,0-4-10-16,0-4 0 15,3-8 8-15,0-2-7 16,1-2-1-16,0-6 2 16,-4 3 4-16,0-2 17 15,4-6-22-15,-4 1-1 16,0 0 23-16,0-1-22 16,0 5 13-16,0-5-13 15,0 1 0-15,0-7 15 16,0-1-16-16,0-7 0 0,0 2 9 15,0-2-9-15,0 0 8 16,0 0-7-16,0 0-1 16,0 0 10-16,0 0-10 15,0 0-4-15,0 0-4 16,9-14-20-16,12-25-116 16,-3-2-141-16,0 7-507 0</inkml:trace>
  <inkml:trace contextRef="#ctx0" brushRef="#br0" timeOffset="670">470 12 745 0,'0'0'337'0,"0"0"-145"16,0 0 51-16,0 0 6 16,0 0-121-16,0 0-41 15,0 0 9-15,0 0-32 16,0 0 15-16,5 0 12 15,11 2 2-15,8 2 23 16,2 4-46-16,1-8-2 16,4 0-7-16,1 0-38 15,-1 0 7-15,-3 0-30 16,-1 0 0-16,-6 0 9 16,-3 0-9-16,0 0-1 15,-4 0-1-15,-1 0-45 0,-5 0-31 16,-1 0-85-1,-7 0-63-15,0 0 7 0,0 0-87 16,-12 0-100-16,-4 0-174 16</inkml:trace>
  <inkml:trace contextRef="#ctx0" brushRef="#br0" timeOffset="1527">470 7 502 0,'0'0'202'16,"0"0"-150"-16,0 0 46 15,0 0-20-15,0 0-11 16,0 0 14-16,0 0-7 16,0 0 23-16,0 0 43 15,0 0 11-15,0 0 4 16,0 7-65-16,-3 12-36 16,-1 4-1-16,1 7-12 15,0 7 24-15,0-1-6 16,-2 5-15-16,2 0 17 0,-1-3-27 15,1-2 7-15,0-6 11 16,0 1-28-16,3-10 7 16,0-3-25-16,0-3-5 15,0-7 16-15,0-8-17 16,0 0 0-16,0 0 12 16,0 0-11-16,0 0 36 15,0 0-9-15,0-8-12 16,9-10 11-16,6 0-26 15,-2-5 0-15,5 8-1 16,-4-3 2-16,4 7-2 16,-2-1 0-16,2 2-21 15,3 0 19-15,-3 4-10 0,3-1 5 16,-4 7-9 0,4 0 5-16,-4 0 5 0,4 0 3 15,0 0 3-15,-4 13 2 16,4 4-2-16,-3 1 0 15,-5-3 0-15,2 3 0 16,-6 1 11-16,3 4-11 16,-6-1 0-16,-3-3 8 15,0 3-8-15,-3-4 8 16,5 1-6-16,-5 0-2 16,0 3 21-16,0-4-21 15,0 1 0-15,0 0 17 16,0-9-11-16,0-2 7 15,0 4 5-15,0-6 20 16,-14 2 35-16,-4-1-44 0,0 5-23 16,2-1 26-16,-5 0-23 15,0-1 0-15,-3-5-9 16,-8-1 1-16,1-4 21 16,-5 0-22-16,-1 0 0 15,2-4 13-15,4-15-13 16,2-3 0-16,-8-15-36 15,4 4-196-15,6 0-586 0</inkml:trace>
</inkml:ink>
</file>

<file path=ppt/ink/ink6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27.771"/>
    </inkml:context>
    <inkml:brush xml:id="br0">
      <inkml:brushProperty name="width" value="0.10583" units="cm"/>
      <inkml:brushProperty name="height" value="0.10583" units="cm"/>
      <inkml:brushProperty name="fitToCurve" value="1"/>
    </inkml:brush>
  </inkml:definitions>
  <inkml:trace contextRef="#ctx0" brushRef="#br0">0 286 876 0,'0'0'235'0,"0"0"-54"0,0 0 41 16,0 0-11-16,0 0-97 15,0 0-13-15,0 0 21 16,0 0-50-16,0 0-20 16,0 0-2-16,0 0-12 15,18 0 20-15,0-11-39 16,3-4-3-16,3-8 10 15,-3-2-26-15,0-1 16 16,0-3-16-16,0 2 0 16,-8 6 14-16,1 2-14 15,-4 0-5-15,-2 5 4 0,-1 0-17 16,-4 1 16-16,-3 5-25 16,3 5 11-16,-3 3 15 15,0 0 1-15,0 0-13 16,0 0 12-16,0 0-8 15,0 0 9-15,0 18-1 16,0 5 1-16,0 7 0 16,0-1 0-16,-3 1 0 15,-4 7 0-15,4 0 7 16,0 0 7-16,3 1 3 16,-5 0-15-16,5-9 41 15,0 0-15-15,0 1 0 16,0-4 12-16,0 0-16 0,0-1 13 15,0 6-16-15,0-1-7 16,0-9 21-16,0 2-26 16,0-8 0-16,0 0 2 15,5-4-5-15,-5 0 0 16,0-4-6-16,3 4 0 16,-3 1 6-16,0 3-6 15,0-1 1-15,0-2 24 16,0 0-24-16,0-6 8 15,0-6-9-15,0 0-15 16,0 0 2-16,3-26-197 16,-3-10-394-16,0-6-401 0</inkml:trace>
  <inkml:trace contextRef="#ctx0" brushRef="#br0" timeOffset="1104">714 4 45 0,'0'0'968'0,"0"0"-767"16,0 0 40-16,0 0 28 15,0 0-68-15,0 0-46 16,0 0-43-16,-10-3-16 16,-4 3 0-16,1 0-11 15,-8 3-14-15,3 15-49 16,-3 3-21-16,0 4 23 15,0 0-23-15,0 1-1 0,3 4 0 16,5-4 0-16,2 3 9 16,1-2-9-16,-1 2-1 15,5 1-8-15,-1-4 9 16,7 4 0-16,0-4-1 16,0-4 1-16,0 0-8 15,0 1 8-15,0-5-1 16,7 1 0-16,2-4 1 15,6 3-1-15,-4-3 0 16,2-4 1-16,-2 4-3 16,2-8 3-16,-1 4 0 15,1-8-9-15,1 6 9 0,1-6-6 16,6-3-12 0,-2 0 17-16,7 0-7 0,-2 0 8 15,0 0 0-15,1 0 6 16,-4 0-6-16,-4-7 1 15,-4 2 0-15,-1 2 0 16,-6 0 19-16,0-5-20 16,3 1 0-16,-3 4 12 15,-3-5-4-15,0 1 2 16,1-1-8-16,-1-1-2 16,5 0 20-16,-5-3-20 15,0 1 0-15,-3 0 16 16,0 1-15-16,0-2 17 15,0 1 1-15,0-1 5 16,0 1 18-16,0-4-21 0,-3 6-6 16,-8-3 32-16,1 4-12 15,-4 1 2-15,1-1-13 16,-5 4-17-16,-6 1 13 16,-4 3-20-16,-4 0-9 15,1 0 1-15,-4 18-5 16,7 8-1-16,4 4-27 15,6 8-86-15,9-6-212 16,1-11-713-16</inkml:trace>
</inkml:ink>
</file>

<file path=ppt/ink/ink6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0.294"/>
    </inkml:context>
    <inkml:brush xml:id="br0">
      <inkml:brushProperty name="width" value="0.10583" units="cm"/>
      <inkml:brushProperty name="height" value="0.10583" units="cm"/>
      <inkml:brushProperty name="fitToCurve" value="1"/>
    </inkml:brush>
  </inkml:definitions>
  <inkml:trace contextRef="#ctx0" brushRef="#br0">0 254 897 0,'0'0'520'15,"0"0"-333"-15,0 0 38 16,0 0-39-16,0 0-46 16,0 0-58-16,0 0-18 15,7 0 37-15,-1 0-39 16,2-5-19-16,2-9-1 15,5-5-28-15,1 1 9 16,2-5-23-16,-1 3 1 16,-2-1 17-16,-5 3-18 0,1 1 0 15,-5 1-1-15,1 5-3 16,-1 3 3-16,-1 0-20 16,-5 5-19-16,3 3 28 15,-3-4-9-15,0 4 21 16,0 0-7-16,0 0 14 15,0 0-7-15,4 0 0 16,-4 0 0-16,0 0 0 16,0 0 0-16,0 0 1 15,0 0-1-15,0 18 9 16,0 14-8-16,0 0-1 16,0 6 0-16,0 2 5 15,0 0-5-15,0 1 0 16,0 0 0-16,0-3 6 0,0-1 1 15,3 0-7-15,3-3 0 16,2-5 23-16,-4 1-11 16,2-4 2-16,1-1 2 15,-3-6-14-15,0 0 26 16,-1-5-21-16,-3-6-6 16,3-1 40-16,-3-7-25 15,0 5-3-15,0-5-5 16,0 0-7-16,0 0 7 15,0 0-8-15,3 3 0 16,-3-3 3-16,0 0-3 16,0 0 0-16,0 0-1 15,0 0-67-15,0-19-234 0,0-6-705 16</inkml:trace>
  <inkml:trace contextRef="#ctx0" brushRef="#br0" timeOffset="816">396 0 1021 0,'0'0'292'0,"0"0"-14"16,0 0-8-16,0 0-76 0,0 0-111 15,0 0-52 1,0 0 13-16,-6 0-25 0,20 5 0 16,14-2 11-16,2-3-2 15,6 0 12-15,3 0-27 16,-2 0-12-16,-5 0 20 15,2 0-20-15,-5 0-1 16,-1 0 0-16,-1 0 0 16,-3 0-1-16,-3 0-28 15,-11 0-42-15,-2 0 28 16,-5 0 3-16,0 0 19 16,-3 0 16-16,0 0 5 15,0 0 29-15,0 0-18 16,0 0-3-16,0 0 37 15,0 0-4-15,-3 0 4 0,-8 8-25 16,-2 25-14 0,-2 8 6-16,3 3-12 0,0 9 0 15,6-1 8-15,3-4-8 16,3-4 10-16,0 1 28 16,0-8 16-16,0-2 26 15,0-11-29-15,0-1-26 16,0-5 18-16,0-3-34 15,0 0 0-15,0-4-9 16,0 0 1-16,0-5 9 16,3 7-10-16,-3-5 0 15,0 3 1-15,0-1-1 0,0 2 0 16,0-1-8 0,0 0 2-16,0-4 0 0,0 1-67 15,0-8-31-15,0 0-75 16,0 0-153-16,0-3-388 0</inkml:trace>
  <inkml:trace contextRef="#ctx0" brushRef="#br0" timeOffset="1188">462 254 742 0,'0'0'335'15,"0"0"-183"-15,0 0 116 16,0 0-19-16,0 0-67 16,0 0 5-16,0 0 20 15,54 0-39-15,-27 3-64 16,4 4-51-16,4-2 8 16,-1-2-47-16,2-3-14 0,-1 0 0 15,2 0-93 1,-4 0-368-16,-20 0-651 0</inkml:trace>
</inkml:ink>
</file>

<file path=ppt/ink/ink6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2.803"/>
    </inkml:context>
    <inkml:brush xml:id="br0">
      <inkml:brushProperty name="width" value="0.10583" units="cm"/>
      <inkml:brushProperty name="height" value="0.10583" units="cm"/>
      <inkml:brushProperty name="fitToCurve" value="1"/>
    </inkml:brush>
  </inkml:definitions>
  <inkml:trace contextRef="#ctx0" brushRef="#br0">0 215 671 0,'0'0'382'16,"0"0"-205"-16,0 0 43 0,0 0 73 16,0 0-102-1,0 0-68-15,0 0-6 0,25-36-24 16,-11 22 9-16,1-6-58 16,-6 1-33-16,6-3 20 15,-2-4-30-15,-2 4 1 16,-1 3-2-16,-2 4 6 15,-2 2-14-15,-2 8 2 16,-1 1-26-16,-3 4 31 16,3 0-20-16,-3 0-3 15,0 0-17-15,0 0-6 16,0 0 38-16,0 0-19 16,0 0 22-16,0 0 5 0,0 22 2 15,0 4-1 1,0 11 6-16,0 8-3 0,0 7 28 15,0 7-15-15,0 4-4 16,0 1 40-16,0-2-25 16,0-6-2-16,0-11-4 15,5-7-2-15,1-10 11 16,-2-8-21-16,-1-10-8 16,-3-2 27-16,3 0-27 15,-3-5 5-15,5 1-6 16,-5 4 1-16,3-2 2 15,-3-2-3-15,0 4 0 16,3-5 10-16,-3-3-10 16,0 0-1-16,4 0-6 15,-1 0-105-15,11-7-198 0,-1-7-383 16,-1-7-259-16</inkml:trace>
  <inkml:trace contextRef="#ctx0" brushRef="#br0" timeOffset="1020">672 4 595 0,'0'0'375'0,"0"0"-191"0,0 0 40 16,0 0 17-16,0 0-63 15,0 0-50-15,0 0-59 16,-131 14-24-16,114-2-4 15,2 2-35-15,1 5 0 16,7-8-6-16,1 4 0 16,2-4 12-16,4 4-12 15,0 0 0-15,0 0 2 16,0 5-2-16,0-3 0 16,0-2-1-16,0 3-1 15,7-3-9-15,11 0 11 16,3 0 0-16,3-1 6 15,-3 0-6-15,3 2 7 0,-3 0-7 16,3-6 1 0,-3 4 19-16,0 2-19 0,-3-5 1 15,-2 0 22-15,-1 4-17 16,-6 0-1-16,0 0 0 16,-6 0-6-16,-3 4 21 15,3-1-21-15,-3 0 0 16,0-2 15-16,0-2-14 15,0 1 14-15,-3-4 19 16,-15 5 4-16,0-6 27 16,-3 2-41-16,0-6-16 15,5 2 12-15,2-4-20 16,-1-4 6-16,-1 0-6 16,1 0 0-16,1 0 9 0,1 0-9 15,2-15 0-15,1 0-7 16,-1 0 7-16,4-3-6 15,1-5 5-15,2 2-17 16,4-2 8-16,0-3-5 16,0 0-1-16,0-1 14 15,13-2-11-15,2 2 4 16,3 3-13-16,-2 1 4 16,5-3 9-16,0 0 9 15,-3 2 0-15,3-4 10 16,-7 6-9-16,-4 4 7 15,-4 3-8-15,-1-2 0 16,-5 8 38-16,0-3-2 0,0 1-4 16,0 0-5-16,0-2-26 15,0 4 2-15,-8 1-3 16,-2 1-40-16,-7 3-64 16,-4 0-187-16,3 1-437 0</inkml:trace>
</inkml:ink>
</file>

<file path=ppt/ink/ink6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4.941"/>
    </inkml:context>
    <inkml:brush xml:id="br0">
      <inkml:brushProperty name="width" value="0.10583" units="cm"/>
      <inkml:brushProperty name="height" value="0.10583" units="cm"/>
      <inkml:brushProperty name="fitToCurve" value="1"/>
    </inkml:brush>
  </inkml:definitions>
  <inkml:trace contextRef="#ctx0" brushRef="#br0">0 215 629 0,'0'0'406'0,"0"0"-156"0,0 0 58 16,0 0-51-16,0 0-124 16,0 0-38-16,0 0-49 15,21-15-28-15,-14 5 41 16,2-5-42-16,3-4 25 15,-3-3-11-15,6 0-21 16,-5-1 13-16,1 1-23 16,-1 0 0-16,1 7 4 15,-8 2-4-15,0 4-1 16,1 4 0-16,-4 2-24 16,0 3 16-16,0 0 3 15,0 0 0-15,0 0-3 0,0 0 9 16,0 15-6-16,0 15 5 15,0 10 1-15,0 9 0 16,0 3 0-16,0 8 0 16,0-1 3-16,0 0-3 15,0-3 0-15,8-4 14 16,-2-7 14-16,1-9 56 16,1-2-45-16,-2-12-22 15,1-3 19-15,-4-8-27 16,5-5 10-16,-8-1-7 15,3-5-11-15,-3 4 20 16,0-4-21-16,0 0 0 0,0 0-3 16,0 0 3-1,0 0-17-15,0 0-93 0,0 0-101 16,0 0-70-16,0 0-101 16,0 0-230-16</inkml:trace>
  <inkml:trace contextRef="#ctx0" brushRef="#br0" timeOffset="991">703 167 812 0,'0'0'215'0,"0"0"-42"15,0 0 7-15,0 0-59 16,0 0-8-16,0 0-36 15,0 0 2-15,-142-94-6 16,117 94-17-16,1 0 8 16,-5 0-20-16,5 0-15 15,0 16 7-15,3 3-35 16,3 3 2-16,5 1 14 16,2 3-17-16,4 3 0 15,4 1-1-15,3 0 0 0,0-2-7 16,0 3 7-16,0-6-11 15,3-9 11-15,15-5-7 16,3-3-17-16,3-8-17 16,4 0-17-16,2 0 22 15,6-5 7-15,-5-9-29 16,-2-8 20-16,-5 3 21 16,-6-3 18-16,-5-1 3 15,-2 2-3-15,-8 2 41 16,-3 5-19-16,0 1 14 15,0 10 35-15,0-1-26 16,0 1 13-16,0 3-22 16,0 0-10-16,0 0-1 15,0 0-19-15,0 0-1 16,0 0 34-16,0 3-38 0,0 12 0 16,7 8-1-1,4 6 2-15,-1-2 10 0,4 6-12 16,-1-4 0-16,2 1 11 15,-1-4-10-15,-4 0-1 16,-1-4 7-16,-4-7-6 16,-1-1 34-16,-4 2-20 15,0-1 13-15,0 3 31 16,0 0-44-16,0-3 6 16,0-3-21-16,0-1 6 15,0-8 10-15,0 1 27 16,-4 0 70-16,-17 3 39 15,-11 1-73-15,-2 3-31 0,-1 0-30 16,4-3-12-16,3-1 14 16,-1 4-20-16,-1-8-24 15,-27 2-98-15,12-5-217 16,3 0-327-16</inkml:trace>
</inkml:ink>
</file>

<file path=ppt/ink/ink6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7.532"/>
    </inkml:context>
    <inkml:brush xml:id="br0">
      <inkml:brushProperty name="width" value="0.10583" units="cm"/>
      <inkml:brushProperty name="height" value="0.10583" units="cm"/>
      <inkml:brushProperty name="fitToCurve" value="1"/>
    </inkml:brush>
  </inkml:definitions>
  <inkml:trace contextRef="#ctx0" brushRef="#br0">202 142 867 0,'0'0'258'0,"0"0"-53"0,0 0 83 16,0 0-68-1,0 0-45-15,0 0-54 0,0 0-29 16,-76 0 1-16,58 0-34 15,5 0-25-15,-4 0 2 16,2 0 0-16,-3 0 14 16,9 0-32-16,-3 0-18 15,6 0 27-15,3 0-26 16,3 0-1-16,0 0-3 16,0-7-26-16,0-7 20 15,0-1-3-15,0 0 10 16,0-4-10-16,9 4 12 15,6-1-22-15,3 6-21 16,3-1-24-16,3 0-2 16,-3 8-10-16,3-2 38 0,-6 5 40 15,-5 0 2-15,-2 0-1 16,2 0 2-16,1 0-2 16,1 5 15-16,-2 5-15 15,1 9 0-15,-4-1 2 16,-2 9-1-16,-8 2 15 15,0 9 9-15,0 3-7 16,0-1 6-16,0-4-24 16,0-2 0-16,-8-8 11 15,2-3-10-15,-4-8 11 16,2-4 8-16,-5 0 8 16,-2-4 17-16,-6 5-35 15,0-1-10-15,-3 4 17 0,0-5-17 16,3 2 0-1,0-1-10-15,3-3-24 0,2-5-21 16,2 1-33-16,2-1-10 16,3 2 39-16,2-5 1 15,4 0 19-15,-2 0-36 16,5 0-59-16,0 0 17 16,0 0-85-16,8 0 12 15,8-5 91-15,5-5 69 16,-3-2 17-16,0 5 13 15,-1 3 7-15,-4 1 28 16,5-2-1-16,-3 5 33 0,-2 0 65 16,4 0-32-16,1 0 8 15,-3 0 26-15,1 8-1 16,-2 3 13-16,4 4-47 16,0-3-16-16,-2-2 27 15,-1-2-30-15,-6 0-42 16,6-1-27-16,-5-4-9 15,1 2 8-15,-1-2-10 16,1-3-16-16,10 0-76 16,-8 0-231-16,1 0-430 0</inkml:trace>
  <inkml:trace contextRef="#ctx0" brushRef="#br0" timeOffset="643">620 228 916 0,'0'0'234'0,"0"0"-118"16,0 0 43-16,0 0-53 16,0 0-30-16,0 0 20 15,0 0 27-15,-3 86 19 0,3-61-65 16,0-2-24-16,0-1 7 16,0 0-27-16,0-7-17 15,10 3-15-15,-2-2 0 16,1-6 11-16,6 5-12 15,-2-4 0-15,5-3 6 16,-1-1-6-16,4-7-6 16,0 0 6-16,0 0 0 15,4 0 19-15,-1 0-9 16,-3 0-4-16,-3-11-6 16,-6-4 12-16,0 5-12 15,-3-5 40-15,-5-1-9 0,1-2 30 16,-5 3-36-16,0-3-2 15,0 0 15 1,0-5-18-16,0 5 6 0,0-5 6 16,-5 0-8-16,-8-2 22 15,1 2-28-15,0 1 8 16,-6 5 17-16,3 4-34 16,-1 2 21-16,-5 4 1 15,-5 3-30-15,2 4 30 16,-3 0-31-16,-4 0 0 15,3 0-2-15,-1 0 3 16,8 4-2-16,0 14-10 16,8 9-18-16,2-2 4 0,11 28-134 15,0-12-163 1,11-5-455-16</inkml:trace>
</inkml:ink>
</file>

<file path=ppt/ink/ink6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9.748"/>
    </inkml:context>
    <inkml:brush xml:id="br0">
      <inkml:brushProperty name="width" value="0.10583" units="cm"/>
      <inkml:brushProperty name="height" value="0.10583" units="cm"/>
      <inkml:brushProperty name="fitToCurve" value="1"/>
    </inkml:brush>
  </inkml:definitions>
  <inkml:trace contextRef="#ctx0" brushRef="#br0">320 0 719 0,'0'0'319'15,"0"0"-54"-15,0 0 25 16,0 0-37-16,0 0-82 16,0 0-48-16,0 0 13 15,-27 23-62-15,6-5-52 16,0 0 12-16,0 2-25 16,0-2 6-16,0-3-4 15,0-1-3-15,0-2 12 16,0-5-20-16,3 1 0 15,2-1 3-15,5-3-3 16,4-4 0-16,4 0 0 0,0 0 0 16,-2 0-1-1,2 0-12-15,-1-4-35 0,4-11 23 16,0 4-40-16,0-3-3 16,0-2 43-16,0 1 10 15,0 0 5-15,15 5-49 16,3-1-31-16,1 3-1 15,10-4-20-15,-1 5-7 16,-1 0 8-16,1 4 52 16,-3 3 45-16,-5 0-3 15,-3 0 16-15,1 0 7 16,0 0-5-16,0 10 18 16,1 9 12-16,-1 0 0 15,0 6 35-15,-7 1-30 0,-1-1-1 16,-7 9 37-16,-3 0-11 15,0 3 2-15,0-3-33 16,0 2-12-16,-10 2 13 16,-8-4-27-16,4 2-4 15,-4-1 17-15,2-6-11 16,-8-4 2-16,0-2-8 16,-6 3 0-16,3-8 27 15,-4 5-28-15,-1-8 0 16,1 0 13-16,4-3-12 15,3-6 5-15,-2 2-6 16,5-1 0-16,8-7 13 16,-2 0-13-16,6 0 0 0,5 0 2 15,4 0-2 1,0 0-37-16,0-4-38 0,0-11-23 16,10-3 85-16,8-1-18 15,0 1-18-15,3 11 30 16,3-1-5-16,-3 8 24 15,6 0 0-15,4 0 8 16,1 0 23-16,2 0-8 16,-1 0 10-16,-6 8 11 15,0-1-28-15,-6-4-6 16,0 2-9-16,-3-2 0 16,0 0 4-16,-5-3-5 15,5 0-36-15,3 0-30 16,6 0-222-16,-3-6-64 15,-3-17-357-15</inkml:trace>
  <inkml:trace contextRef="#ctx0" brushRef="#br0" timeOffset="494">679 171 350 0,'0'0'630'0,"0"0"-455"15,0 0 37-15,0 0 65 16,0 0-105-16,0 0-101 15,0 0-3-15,6-63-34 16,-3 55-12-16,-3 5 13 16,0 3-16-16,0 0 3 15,0 0-22-15,0 0 2 16,0 0 12-16,0 0 1 16,0 0 6-16,0 0 22 15,0 3 7-15,0 23-24 16,0 12 0-16,0 3-15 0,0 10 16 15,0 2-26 1,5-1 12-16,-5 4 30 0,0-5-4 16,4-7 1-16,-4-3-10 15,3-6-23-15,0-10 23 16,-3-6-30-16,3-1 0 16,-3-7 13-16,0-3-12 15,0-1-1-15,0-7 0 16,0 0-10-16,0 0 9 15,0 0-191-15,0 0-551 0</inkml:trace>
</inkml:ink>
</file>

<file path=ppt/ink/ink6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43.864"/>
    </inkml:context>
    <inkml:brush xml:id="br0">
      <inkml:brushProperty name="width" value="0.10583" units="cm"/>
      <inkml:brushProperty name="height" value="0.10583" units="cm"/>
      <inkml:brushProperty name="fitToCurve" value="1"/>
    </inkml:brush>
  </inkml:definitions>
  <inkml:trace contextRef="#ctx0" brushRef="#br0">1058 150 626 0,'0'0'237'0,"0"0"-159"15,0 0-42-15,0 0-10 16,0 0-25-16,0 0 1 16,0 0-2-16,21-11 0 15,-21 11 13-15,0 0 1 16,0 0 45-16,0 0 22 15,-6 0-34-15,-5 0 5 0,1 0 25 16,-1 3-11-16,4-3 49 16,4 5 15-16,0-5-21 15,-1 0-11-15,1 0-13 16,3 0 4-16,-5 0-39 16,5 0-22-16,0 0 16 15,0 0-27-15,0 0-7 16,0 0 2-16,0 0-12 15,0 0-1-15,0 0-26 16,15 0 24-16,6 0 3 16,0 0 1-16,3 0 8 15,-6 0 14-15,0 0-21 16,-9 0 24-16,-2 0-26 0,-7 0 1 16,0 0 24-1,0 0-18-15,0 0 23 0,0 0 1 16,-13 3-30-16,-8 1 15 15,-7 4-16-15,3-5 0 16,0 0 3-16,1 1-3 16,6 0 7-16,5-4 20 15,7 0-20-15,-2 0 13 16,8 0-20-16,0 0 0 16,0 0-7-16,0 0 7 15,0 0-21-15,0 0 6 16,0 0-14-16,8 0 27 15,11 4-20-15,7-4 22 16,2 0 3-16,-1 0-3 16,-3 0 0-16,-6 0 3 0,-8 0 8 15,-2 0-9-15,-5 0 5 16,0 0-6-16,-3 0 32 16,0 0-21-16,0 0-12 15,0 0-5-15,0 0-267 16,-3 0-423-16</inkml:trace>
  <inkml:trace contextRef="#ctx0" brushRef="#br0" timeOffset="2399">209 183 367 0,'0'0'587'0,"0"0"-440"16,0 0-18-16,0 0 180 15,0 0-95-15,0 0-112 16,0 0-31-16,-153 4-23 16,140-4 13-16,1 0-9 15,6-7-15-15,-1-8 38 16,-1 4-31-16,5-8-4 15,0 5 1-15,3-1-6 16,-3 0-15-16,3 4-20 16,0-1-23-16,0 4 22 15,0 2 0-15,0-2-12 16,0-3 4-16,14 3-7 16,-1 2-13-16,2-2-15 0,2 4-3 15,-1 1 23 1,2 3-8-16,3-5 23 0,-3 5 9 15,0 0 0-15,-5 0 8 16,1 0-8-16,4 0-2 16,-5 15 2-16,5 7 0 15,-4 8 6-15,-1 0 4 16,-5 3-9-16,-1 1 11 16,-4-4-12-16,-3-4 0 15,3-5 10-15,-3 0-8 16,0-7-1-16,0-3 19 15,0-1-9-15,-18 5 20 0,-1 1-2 16,-10 2-13-16,1 0 8 16,1 4-23-16,3 1 0 15,-5-1 10-15,9 0-9 16,-1-3-4-16,7 0 2 16,-1-5 0-16,6-6 2 15,2-1-2-15,-1-2 0 16,5-5 7-16,3 0-6 15,0 0 6-15,0 0-7 16,0 0-42-16,0 0-14 16,0-16-74-16,0-2 34 15,0-1 6-15,0 0 10 16,0 8 28-16,0 0-13 16,6 3-2-16,12 2 45 15,0-2-4-15,3 4 20 0,0 1 6 16,0 3 0-16,0 0 22 15,-5 0 2-15,5 0 24 16,0 3 63-16,3 12 4 16,-3 0-21-16,3 0 4 15,2-1 12-15,-6-2-22 16,1-1-28-16,-7 1-15 16,4-2 20-16,-8-6-43 15,4 3-20-15,-4-2 9 16,-2-5-11-16,-2 0-9 15,12 0-141-15,-8-8-248 16,1-10-284-16</inkml:trace>
  <inkml:trace contextRef="#ctx0" brushRef="#br0" timeOffset="3318">564 180 916 0,'0'0'308'0,"0"0"-88"16,0 0 43-16,0 0-74 16,0 0-64-16,0 0-27 15,0 0-25-15,-45-8 29 16,35 4-45-16,2 1-37 15,2-5 16-15,-1 5-36 16,-1-4 0-16,2-1 1 0,3 0-1 16,3 1 0-16,-4-1-3 15,4 0-28-15,0 1-3 16,0 0-22-16,0 0-18 16,0-4 42-16,21-5-2 15,4 6 13-15,2-2-50 16,-3 1 15-16,0 5 54 15,-6 1-29-15,-8 5 31 16,1 0 1-16,-8 0 7 16,4 0 18-16,-2 5-26 15,1 12 2-15,-3 5 43 16,-3 5-26-16,4 7 19 16,-4-1-6-16,0 4 5 15,0 0 16-15,0 0-32 16,0-4-5-16,0-2 17 0,-7-6-23 15,1 1 9-15,-6-3-10 16,-2-5 8-16,1 0 29 16,-2-3-26-16,3-4-12 15,-6 1 23-15,-3-3-24 16,0 0 1-16,-3-1-7 16,3-5 5-16,0 1-4 15,3 0-2-15,0-4 0 16,8 0-6-16,1 0 6 15,-3 0-39-15,9 0-44 16,0 0-10-16,3-11-5 16,0 0-51-16,0-1 77 15,0 5 51-15,10-1-12 16,7 5 5-16,4 0 9 0,0-2 19 16,4 5 4-16,-1 0-3 15,0 0 0-15,-3 0 39 16,3 8 22-16,0 10 31 15,1 5-4-15,4 0-13 16,-2-2 23-16,-3-2-57 16,1-5-33-16,-8-2 15 15,-13-1-24-15,-4-2-150 16,0-7-835-16</inkml:trace>
</inkml:ink>
</file>

<file path=ppt/ink/ink7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1:29.247"/>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7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2:52.042"/>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7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4:01.045"/>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7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4:37.573"/>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7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5:28.500"/>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7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6:01.197"/>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7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1:00:57.901"/>
    </inkml:context>
    <inkml:brush xml:id="br0">
      <inkml:brushProperty name="width" value="0.10583" units="cm"/>
      <inkml:brushProperty name="height" value="0.10583" units="cm"/>
      <inkml:brushProperty name="fitToCurve" value="1"/>
    </inkml:brush>
  </inkml:definitions>
  <inkml:trace contextRef="#ctx0" brushRef="#br0">0 13819 185 0,'0'0'329'0,"0"0"-205"16,0 0-42-16,0 0 13 15,0 0-30-15,0 0-20 16,0 0 7-16,0 0 6 16,0 0-2-16,0 0-11 15,0 0 10-15,0 0-1 16,0 0 27-16,0 0 13 16,0 0-17-16,0 0 2 15,0 0-18-15,0 0-29 0,0 0-19 16,0 0 0-16,0 0-12 15,0 0 1-15,0 0 9 16,0 0-1-16,0 0 15 16,0 0 15-16,0-14-7 15,0 8-6-15,0-2-13 16,0-6-8-16,6 8-5 16,-2-22-1-16,4 8 9 15,0-2-2-15,-2 2 8 16,2 0 0-16,-4-2 2 15,0 3 2-15,0 5 0 16,2 0-6-16,-2 0-2 16,-4 8-11-16,4-2 1 15,-4 8-1-15,4-6 1 0,-4 6-1 16,4-14 0-16,0 0 1 16,0 0 0-16,6-6-1 15,-6-8 1-15,4 8 0 16,2-7 0-16,-3 7 0 15,1 6 0-15,-4-8 0 16,0 16-1-16,2-8 0 16,-2 0 0-16,4-6 2 15,0 6-1-15,2-14 4 16,-2 0-5-16,4 9 0 16,-2-9 0-16,-2 0-1 15,0 8 1-15,2 6 0 0,-2-6 0 16,6 6 0-16,-6-14 0 15,4 0 0-15,2 9 0 16,-2-9 0-16,2 8 0 16,-3-8 0-16,3 8 0 15,-6 6 1-15,4-8-1 16,-6 16 1-16,2-14 0 16,-4 6 0-16,0 0 1 15,0 7-1-15,0 7-1 16,2-6 0-16,-2 6 0 15,4-14 0-15,0 0 0 16,2 0 0-16,-2-6 0 16,6 6 1-16,-2-14 0 15,0 14-1-15,2-6 0 0,-2 6 0 16,-2 0-1 0,-2 0 1-16,3 1-1 0,-1 7 1 15,-2-8 0-15,-4-6 0 16,6 12 1-16,-2 2-1 15,-4-2 0-15,0 2 0 16,0-2 0-16,2 2 0 16,-2 6 0-16,0 0 0 15,0 0 1-15,0-14-1 16,10-6 1-16,-6 6 0 16,4-14 0-16,6 8 0 15,-6-7-1-15,2 13 0 16,-2-6 0-16,2 6 0 0,-6 0 0 15,-1 0 0 1,3 0 0-16,-2 0 0 0,0 0-1 16,-2 8 1-16,-2-8 1 15,0 14-1-15,-4-14 0 16,4 14 1-16,-4 0 0 16,4-14 0-16,0 0 7 15,2 1-7-15,2-7-1 16,4-14-1-16,2 6 0 15,2-6 1-15,-2-2 0 16,2 2 0-16,-2 1 0 16,4 5 0-16,-6-6 0 15,0 6 0-15,-3 8 0 16,-1-8 0-16,0 8 0 0,2-1 0 16,-2 1 0-16,0-8 1 15,6 0 0-15,-2 8 0 16,2-22 0-16,-2 8-1 15,2 1 1-15,-2 5-1 16,-4 0 1-16,6 0 0 16,-6 8 0-16,6-14-1 15,-2 6 1-15,2 1 0 16,-3-7 0-16,3 6 9 16,-6-6 3-16,4 6 21 15,-2 0 1-15,-2 8-11 16,0-7-14-16,-4 7-4 15,6 6-5-15,-2-20 1 16,0 12-1-16,6 2 0 16,-6-8 0-16,6 8 0 0,-2-8 0 15,-4 1 0-15,6 7 0 16,4-14-1-16,-7-2 1 16,1 10 0-16,2-2 0 15,-6 14-1-15,6-13 2 16,-6 7-2-16,4 6 0 15,-2-6 1-15,2 6-1 16,-2-8 1-16,2 2-1 16,0-8 0-16,2 0 0 15,-2 8 1-15,-2 1-1 16,-2-3 1-16,6 8-1 16,-6-6 0-16,0 6 0 15,-1 0 1-15,3-6-1 0,2 0 0 16,6-2 1-16,-6-6-1 15,2 9 0-15,-6-9 0 16,0 8 1-16,2 0 0 16,-2 6 0-16,-4 6 1 15,0-6-1-15,6 8 0 16,-2-14 1-16,0 6-2 16,6-14 1-16,2 1 0 15,-2-1 0-15,-2 8 0 16,-3-8 0-16,-1 14 0 15,-4 0 1-15,0 8-1 16,0-2 0-16,-4 2 0 0,6 0 0 16,-2-2 0-16,0-6 1 15,4 0-1-15,0-6 5 16,2 1-5-16,2-9 0 16,-2 6-1-16,2 2 1 15,-4 6 0-15,2 0 0 16,-2 0 1-16,0-6 4 15,-4 6 1-15,6 0 0 16,-6 0 1-16,0 8-2 16,0-7-5-16,0 7 7 15,2-8-7-15,-2 0 9 16,4 0-2-16,0-14-7 16,5 0-1-16,3 2 1 0,-2-2 0 15,2-8-1-15,-2 11 1 16,-2-3 0-16,-2 14 0 15,-2 0 0-15,-4 0 0 16,0 14 0-16,2-6-1 16,-2-2 1-16,0 2-1 15,0-8 1-15,4 0 0 16,2 0 0-16,-2 0-1 16,0-6 1-16,-4 7 0 15,6-7 0-15,-2 6-1 16,0-8 1-16,2 10-1 15,-3-2 0-15,1-8 0 16,2 8 0-16,-2 0 0 16,0 2 0-16,-4 4 0 15,6-6 1-15,-6 8-1 0,0-2 1 16,0-6 0-16,0 3 0 16,0-3 6-16,6 0-6 15,-6 0 8-15,0 0-1 16,0 0-1-16,0 0 2 15,6 0-2-15,-6 8-7 16,0-8 1-16,4 0-1 16,-4 0 1-16,6-6 0 15,-2 6 0-15,0-5 0 16,2-3 1-16,2 2-1 16,-4 6 0-16,-2 0-1 15,-2 0 1-15,0 8 0 16,-1-8-1-16,5-8 1 0,2 2 0 15,-2 0 5-15,6-7-6 16,2 7 1-16,-2-8-1 16,-2 0 0-16,2 0 0 15,-2 0 1-15,-4 8 0 16,2 0-1-16,-6-1 1 16,4 7 1-16,0-6 4 15,2 0-5-15,-2 6-1 16,0 0 0-16,2 0 1 15,2 0-1-15,-8 0 1 16,5 0-1-16,-1 8 0 16,-4-8 1-16,0 8 0 0,0-2 0 15,2 2 0-15,-2-8 0 16,0 7 2-16,4-13-3 16,0 6 1-16,2 0-1 15,-2-6 0-15,-4-2 0 16,6 10 1-16,-2-2-1 15,0 0 1-15,0 0-1 16,-2 0 0-16,-2 0 0 16,4 0 0-16,0 1 0 15,2 7 0-15,-6-8 0 16,4-6 0-16,0 6 0 16,2 0 0-16,-2-8 0 15,0 10 1-15,1-10-1 0,3 2 0 16,-2 0 1-1,-2-2-1-15,4 3 0 0,6-9-1 16,0-6 1-16,-2 0 1 16,2-8-1-16,-2 8 0 15,2-1 0-15,-10 9 1 16,6 12-1-16,-10-8 1 16,4 16 0-16,-4-8-1 15,2 8 6-15,-3-8-4 16,1 6 4-16,4-12-5 15,-4 6 5-15,2 0-4 16,-2 0-1-16,0 1 5 16,0-7-5-16,4 6-1 15,-4 0 1-15,6-6 0 16,-6 6 1-16,0 0-1 0,0 0 0 16,0 0 0-16,2 8 0 15,-2-16 5-15,0 8-5 16,4-6 1-16,0 1 4 15,2-9-5-15,2 0 5 16,2 0-5-16,-2-6-1 16,6 6 1-16,-6 2 1 15,5-1-1-15,-5 5-1 16,-2 8 1-16,-2-6 0 16,0 6-1-16,2-6 1 15,-2 0 1-15,4-2-1 16,2 2-1-16,-2-8 1 0,2 1-1 15,2-1 0-15,2-6 0 16,0 0 0-16,-2 0 0 16,2-8 1-16,3 9-1 15,-5-1 0-15,2-2 0 16,-6 8 0-16,-2 16 0 16,-2-2 0-16,0 0 0 15,-2 6 0-15,-2-6 0 16,4 2 0-16,0-1 0 15,2-1 0-15,-2 0 0 16,-4 0 0-16,4 0 0 16,2 0 1-16,-6 8 0 15,0-8-1-15,0 6 0 0,0 2 1 16,0-8 0 0,2 8 0-16,-2-2 0 0,0-6 0 15,0 0 0-15,3 0-1 16,3-5 1-16,-2-1 0 15,4-8-1-15,2 8 0 16,-2-2-1-16,-2 8 0 16,-2 0 1-16,0 2 0 15,-2-2 0-15,2 0 0 16,-4 6 1-16,4-12-1 16,2 7 0-16,-2-7 1 15,0-2-1-15,6 2 0 16,-6 0 0-16,4-2 0 0,2 2 0 15,-6 0 1 1,5-2-1-16,-9 8 1 0,4 0-1 16,-4 9 2-16,-4-1-1 15,4-2 1-15,2 2-1 16,-2-8 0-16,0 6 1 16,0 2-1-16,0-2 0 15,0 2 0-15,2-8 0 16,-2 8 0-16,0-8 0 15,4 0-1-15,2 0 1 16,-6 6-1-16,4 2 0 16,-4 0 0-16,4-2-1 15,-2 2-1-15,-2-2 1 16,4 2 1-16,0-8 0 0,2 1 1 16,2-1-1-16,6-6 0 15,-6-2 0-15,5 2 0 16,-5 0 0-16,2-2 1 15,-2 8-1-15,6-6 1 16,-6 0-1-16,2-2 1 16,-2 3 0-16,-2 5-1 15,2 0 0-15,-8 8 0 16,6-2 0-16,-6 8 0 16,0-6 1-16,-4-2-1 15,0 8 0-15,0-6 1 16,0 6 0-16,4 0 0 15,0-6-1-15,0-2 1 0,6 8-1 16,-6-6 1 0,0-2-1-16,0 2 0 0,0-8 0 15,6 6 0-15,-2-4 0 16,-1-10 0-16,3 8 0 16,-2-5 1-16,4-1-1 15,-2-2 1-15,2-6-1 16,2 8 1-16,-6 0-1 15,0 6 0-15,0 0 0 16,-2 8 1-16,-2-2-1 16,-4 2 0-16,4 6 0 15,0-14 1-15,4 0-1 16,2 1 1-16,-2-7 0 16,4-8 0-16,2 6 0 15,-2 2 0-15,-2-8 0 0,-2 8-1 16,5 0 1-16,-5-2 0 15,0 3 0-15,6 5 0 16,-6-6-1-16,0-2 2 16,2 2 7-16,-2 0-2 15,0 6 3-15,0-8 2 16,2 8-6-16,2-6-5 16,-2 6 5-16,-6 0-5 15,4 1-1-15,0 1 0 16,-2 4 0-16,2-6 0 15,-4 0 0-15,4 0 1 0,2-6 1 16,-2 6-1 0,0-14 1-16,5 8-1 0,3-14 8 15,-2-1-3-15,2 1-4 16,2-6 6-16,0 4 1 16,-6-4-3-16,6 13 2 15,-6-1 1-15,-2 0-3 16,2 14 0-16,-8-6 3 15,4 6-8-15,2 0 0 16,-6 0 5-16,0 0-5 16,0 0 1-16,0 2 5 15,5-2-6-15,-1 1 0 16,0-9-1-16,6 2 1 16,2-8 0-16,-2 0-1 0,2 2 1 15,-6 4-1-15,-2 8 1 16,-4 8-1-16,0 0 2 15,-4-2-1-15,6 2-1 16,-6-2 0-16,4 3 1 16,4-9-1-16,-4 0 1 15,6 0-1-15,-2 0 0 16,0 0 0-16,-4 0 0 16,6 0 1-16,-6 2-1 15,0 4 0-15,4-6 0 16,2 0 0-16,-3 0 0 15,1-6 0-15,6 1 0 16,-2-3 0-16,-4 2 0 0,6 6 0 16,-2-6 0-1,2-2 0-15,-2 2 0 0,2 0 0 16,-2-2 0-16,2 2 1 16,-2-7-1-16,-4 7 0 15,6-8 1-15,-2 0 1 16,2 2-2-16,-7-2 1 15,7 0 0-15,-6 0 0 16,0 9 0-16,2-9 1 16,2 8-2-16,-8-2 1 15,6 2 0-15,-2 6 0 16,-4-6 0-16,4-2 0 16,2 2 0-16,2-7 0 15,2 7-1-15,2-8 1 16,-2 8-1-16,-2-2 0 0,-4 2 0 15,2 6 1-15,-6 0-1 16,0 8 1-16,3-2-1 16,-3-6 1-16,6 2-1 15,-2-1 1-15,0-9 0 16,2-6-1-16,2 8 1 16,-2 0-1-16,-2-2 1 15,0 10-1-15,0-2 1 16,-2 0 0-16,-2 6 0 15,4-6-1-15,-4 2 1 16,6-1-1-16,-6 5 0 16,0-6 1-16,0 8 0 0,0-2-1 15,0-6 0-15,-4 8 0 16,4 0 1-16,-4-2-1 16,6 2 1-16,-2-2-1 15,4-6 0-15,-4 0 0 16,10-6 1-16,-6-8-1 15,4 8 1-15,1-7 0 16,-5-1 1-16,6 8-2 16,-6 6 1-16,6 0-1 15,-10 0 1-15,4 0-1 16,-4 8 1-16,0-2-1 16,0 2 1-16,2 0 0 15,2-8-1-15,0 6 0 0,2-12 1 16,2 7-1-16,-4-7 0 15,6-2 0-15,-6 8 1 16,6-6-1-16,-6 0 0 16,4-2 1-16,-2 2-1 15,1 6 0-15,-3 0 1 16,2 0-1-16,-2 0 0 16,0 3 0-16,2-11 0 15,-2 8 0-15,0 0 0 16,6-6-1-16,-2 6 1 15,2-6 0-15,-2 6 0 16,2-6-1-16,2-2 1 16,-2 2-1-16,2 1 1 15,-2-3 0-15,-3 2 0 16,3 12 0-16,-10-6 0 0,4 8 0 16,-4 0 0-16,6-8 1 15,-2 6-1-15,4-12 0 16,2 6 0-16,4-6 0 15,-2-2 0-15,2-5 0 16,4 7 0-16,-6-8 0 16,2 8 0-16,-7 6 0 15,3-6 0-15,-10 12 0 16,4-6 0-16,2 8 0 16,-6-2 0-16,4-4 0 15,0 4 0-15,2-6 0 16,-2 8 0-16,0-7 0 0,2-1 0 15,-2 0 0-15,4 0 0 16,-2-6 0-16,2 6 0 16,2-6 0-16,-2 6 0 15,2 0 0-15,-6 0 0 16,4 0 1-16,1 0-1 16,-1-6 0-16,6-1-1 15,4 1-1-15,-6 0 2 16,2-2 0-16,0 2 0 15,-2 6 0-15,-2-6 0 16,2-2 1-16,-2 10-1 16,-2-2 0-16,1 0 0 15,-1 1 1-15,-4-7 0 0,6 6 0 16,-2 0-1 0,2-8 0-16,-2 8 1 0,-2 2-1 15,2-2 0-15,-4 0 0 16,-2 6 0-16,2-6 0 15,0 2 0-15,0-2 1 16,6 0-1-16,-2 6 1 16,2-11-1-16,2 5 0 15,-3 0 0-15,-1 0 0 16,-2 0 0-16,-2 0-1 16,0 8 1-16,2 0 0 15,-2-8 0-15,-4 6 0 16,4 2 0-16,2-2 0 15,-2-6 0-15,0 0 0 16,6 2-1-16,-2-2 2 0,2-7-1 16,-2 1 0-16,6 0 0 15,-6-2 0-15,6 2 0 16,-7 6 0-16,-1 8 0 16,-2-2 0-16,-4 2-1 15,6 6 1-15,-6-8 0 16,4 2 0-16,0-2 0 15,2 2 0-15,-6-8 0 16,4 8 0-16,0 6 0 16,-2-8 0-16,2 2 0 15,0-2 0-15,-4 3 0 16,6-3 0-16,-6 2 0 16,0-2 1-16,0 8-1 0,0 0 0 15,-4 0-1-15,4-6-7 16,2 6 8-16,-2 0 0 15,4-6 1-15,-4-2-1 16,4 2 1-16,-2-2 0 16,2 8-1-16,-4-6 0 15,3 6 0-15,-1-8 1 16,-2 8-1-16,0-6 0 16,0 6 0-16,0-8 1 15,6 8-1-15,-2-6 0 16,0-2 0-16,6 2 1 15,-2 0-1-15,-4-2 0 0,2 2 0 16,-6 6 0 0,0 0 1-16,-4-8 0 0,4 8-1 15,-4 0 1-15,0 0-1 16,4 0 0-16,-4 0 0 16,0 0 0-16,4-6 1 15,2 6-1-15,-2-8 0 16,0 2 1-16,0-2-1 15,4 2 0-15,-2 0 0 16,-2 6 0-16,0-8 0 16,0 8 1-16,4-6-1 0,-2-2 0 15,2 3 1 1,-4 5-1-16,4-8 0 16,1 2 0-16,-1-2 0 15,0 2 0-15,-4 0 0 0,6-2 1 16,-2 2-1-16,-4-2 0 15,4-6 0-15,2 8 1 16,-6 6-1-16,0-8 0 16,0 8 0-16,0-6 0 15,-4 6 0-15,6 0 0 16,-2-8 0-16,4 8-1 16,0-6 0-16,-4 6 1 15,6-6 0-15,-2 6 0 16,-4-8 0-16,0 2 0 15,2 6 0-15,2-8 0 0,-4 2 0 16,4-2 1 0,-2 2-1-16,2-2 0 0,-4 2 1 15,0 6-1-15,0-6 0 16,-4 6 0-16,4-8 0 16,2 8 0-16,-3-6 1 15,-3-2 0-15,4 3 0 16,0-3-1-16,0 8 1 15,0-6-1-15,6-2 0 16,-6 2 1-16,4-8-1 16,6 8 1-16,-10-2-1 15,4-6 0-15,-4 8 1 16,0-2 0-16,2 2 0 16,2-2 0-16,-4 2 0 0,4-8 0 15,-4 8 1-15,2 6-1 16,-2-8 0-16,0 8 0 15,0 0 1-15,0-6-1 16,6-2-1-16,-2 2 1 16,4-8 0-16,-2 6 0 15,-2 2 0-15,-4 0 5 16,4 6-5-16,2-8 0 16,-3 8 0-16,1 0 0 15,6-5 0-15,-2-3-1 16,2 8 6-16,-2-6-5 15,2-2 0-15,-2 2 0 16,2-2 0-16,-2 2 1 0,-4 6-1 16,2-6 8-1,-6 6-8-15,0 0 1 0,0 0-1 16,6 0 5-16,-2 0-5 16,0 0 0-16,0 0 0 15,6 0 0-15,-7 0 7 16,3 0-8-16,-2-8 6 15,4 8-5-15,2 0-1 16,2-6 2-16,-2-2-1 16,4 8 5-16,-10-6-4 15,4 6 4-15,-2 0-5 16,-2 0 8-16,0 0-2 16,6 0-1-16,-2 0-5 15,6-8 8-15,-3 2-8 16,3-2 5-16,-6 8-4 0,2-6-2 15,-2 6 1-15,-2 0 0 16,-2 0 0-16,0 0 0 16,2-6-1-16,-2 6 1 15,-4 0 1-15,4 0-1 16,-2 0 5-16,-2 0-5 16,4 0-1-16,-4 0 0 15,0 0 1-15,2 0 0 16,2 0 5-16,0 0-5 15,0 0 1-15,2 0 4 16,-2 0-6-16,0 0 0 16,5 0 0-16,3 0 1 0,-2 0 0 15,8 0-1-15,-6 6 1 16,2-6-1-16,0 6 1 16,-2-6-1-16,2 8 1 15,-6-8-1-15,6 6 1 16,-6-6-1-16,1 0 1 15,-5 0-1-15,-4 8 1 16,2-8 0-16,-2 0 0 16,0 6-1-16,0-6 0 15,4 8 1-15,-4-8-1 16,6 6 0-16,-2-6 1 16,-4 8-1-16,6-8 0 0,-2 6 1 15,0 0 0-15,0-6-1 16,6 8 1-16,-6-8-1 15,6 6 1-15,-2-6-1 16,-4 8 0-16,6-8 0 16,-6 6 1-16,2 2-1 15,-2-8 1-15,-1 5 0 16,3 3-1-16,-2-2 1 16,-4 0-1-16,4 2-1 15,-4-2 0-15,2 2 1 16,2 6 6-16,-4-8-5 15,4 2 5-15,-2 6-5 16,2-8 5-16,-4 0-5 16,4 8 0-16,-4-6 1 0,6-2-1 15,-6 2 1-15,4-2-2 16,2 2 1-16,-6 4 0 16,4-4-1-16,0 6 1 15,2-8 0-15,2 7-1 16,2-5 1-16,-2-2-1 15,1 2 0-15,-1-2 1 16,0 0-1-16,-2 2 0 16,-2-8 0-16,0 6 1 15,2-6 0-15,-6 8 0 16,0-8 0-16,0 6 0 16,0-6-1-16,0 8 1 15,2-8 0-15,-2 6-1 0,4 2 1 16,-4 4 0-1,6-4 0-15,-2 6-1 0,0-8 1 16,2 8 0-16,2-6-1 16,-4-2 0-16,2 8 0 15,2 0 0-15,-4 0 0 16,1 5-9-16,-1 15-27 16,-4 28-77-16,4 0-208 15,-8-7-727-15</inkml:trace>
</inkml:ink>
</file>

<file path=ppt/ink/ink7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1:01:42.675"/>
    </inkml:context>
    <inkml:brush xml:id="br0">
      <inkml:brushProperty name="width" value="0.10583" units="cm"/>
      <inkml:brushProperty name="height" value="0.10583" units="cm"/>
      <inkml:brushProperty name="fitToCurve" value="1"/>
    </inkml:brush>
  </inkml:definitions>
  <inkml:trace contextRef="#ctx0" brushRef="#br0">0 22 317 0,'0'0'141'16,"0"0"-70"-16,0 0 20 16,0 0 14-16,0 0 18 15,0 0-9-15,0 0-10 16,0-8 18-16,0 2-2 0,0 6-13 15,0 0-33-15,0-8-21 16,0 8-15-16,0 0-8 16,0 0-7-16,0 0-9 15,0 0-1-15,0 0 13 16,0 0 7-16,0 0 1 16,0 0 1-16,0 0 15 15,0 0 5-15,0 0-16 16,0 0-3-16,0 0-1 15,0 0 0-15,0 0 8 16,0 0 10-16,0 0-6 16,0 0 2-16,0 0-2 15,0 0-1-15,0 0-8 16,0 0-3-16,0 0 3 16,0 0 4-16,0 0 1 0,0 0-6 15,0 0-6 1,0 0-11-16,0 0-10 0,0 0-7 15,0 0-2-15,0 0 0 16,4 0 0-16,4 8 7 16,4 6-7-16,-2-2 0 15,2 2 11-15,-2-6-3 16,1 5-8-16,-3 1 5 16,6-2 2-16,-6-4-7 15,0 6 5-15,2 0 0 16,-2-8-4-16,0 8 8 15,2 0 2-15,2 0 0 16,-4 0-2-16,6 0-2 16,-6 0-7-16,6 6 0 0,-2-6 1 15,2 5 4-15,-2-5-5 16,-4 0 5-16,5 0-4 16,-5 0-1-16,0 0 0 15,2 0 0-15,-2-2 0 16,6 10 0-16,2-8 0 15,-2 6 0-15,2-6 0 16,2 0 0-16,-6-1 0 16,2 1-1-16,-2 0 1 15,6-2-1-15,0 2 1 16,1 8-1-16,3-8 0 16,-4-8 1-16,4 8 0 15,-10 0-1-15,6-8 1 16,-2 8 0-16,2 0-1 0,4-6 0 15,-2 4 1-15,2 1-1 16,-1 1 1-16,-3 0 0 16,-2 0-1-16,2 0 0 15,-2 0 0-15,10 6 0 16,-4 0 0-16,4 2 0 16,-4-2 1-16,-1 2-1 15,-5-2 0-15,2-7 0 16,-6 1 0-16,2 0 0 15,-6-8 0-15,6 0 0 16,-6 8 0-16,0-6 0 16,2 6 0-16,-2 0 0 0,0 0 0 15,6-2 1-15,-2 10-1 16,2-8 0-16,-2 0 0 16,2 6 1-16,1-7-1 15,3 1 0-15,4 6 0 16,-2-6 0-16,6 0-1 15,-4 6 2-15,4-6-1 16,-8 0 0-16,-2-8 0 16,-2 8 0-16,-3-6 0 15,-3-2 0-15,6 2 0 16,-10-2 0-16,4 2 1 16,2-2 1-16,-2 0-2 15,4 7 0-15,6 1 0 16,0 0 0-16,-6 0 0 0,6 6 0 15,-2-6 0-15,2 8 0 16,4-2 0-16,-7-6 1 16,3 6-1-16,0-6 0 15,2 8 0-15,2-11 0 16,0 11 0-16,0-2 0 16,0 0 0-16,-6 2 0 15,2 6 0-15,-3-8-1 16,3 0 1-16,0 8 0 15,-2-9 0-15,2 9 0 16,4-6 0-16,0 4 0 16,2 2 0-16,2 0 0 15,0 0 0-15,-5 6 0 16,5-15 0-16,-4 3 0 0,-6-2 0 16,2 0 0-16,0 8 0 15,-6-6 0-15,2-2 0 16,2 0 0-16,2 2 0 15,-2 3 0-15,1 3 0 16,5 0 0-16,0 0 0 16,-2-8 0-16,2 8 1 15,-4-8 0-15,4 2-1 16,-6-3 1-16,2 1 0 16,-2 2 0-16,1-2 7 15,5 8-7-15,0-8 0 16,4 0 5-16,4 2 4 0,-4-2-4 15,0 1-5-15,4-1 1 16,-5 8-1-16,5-8 0 16,-4 0 1-16,0 8-1 15,-6-6 0-15,2-2 0 16,-4 0-1-16,-6-6 2 16,2-1-1-16,-2 7 0 15,-5-6-1-15,7 8 1 16,4-2-1-16,-2 0 0 15,2 2 1-15,8-2 0 16,0 8-1-16,0-9 2 16,0 9 4-16,-2 0-5 15,1 6 0-15,1-6 1 16,0 0-1-16,0-8 5 0,-4 8-6 16,0-1 0-16,0-7 0 15,-2 8 1 1,5-8-1-16,-3 8 0 0,0 0 2 15,0-8-2-15,-6 0 1 16,2-7-1-16,-2 9 0 16,6 4 1-16,4-4-1 15,-1 4 1-15,1 2-1 16,4 0 0-16,0 0 1 16,0-1-1-16,-4-1 0 15,0 2 0-15,0 0 0 16,-5 0 0-16,5 6 1 15,0-6-1-15,4 5 1 16,-4-5-1-16,4 6 0 16,-4-6 0-16,3 0 0 0,1 6 0 15,4-1 0-15,-4 9 1 16,6-8 7-16,-6 8 4 16,3 0 1-16,1-8 8 15,6 7-5-15,-2-7-1 16,4 6 9-16,-2 2-15 15,-7-8 0-15,-3 1-7 16,0-1-1-16,0 8 0 16,0-2 0-16,2 2 0 15,1-1 0-15,-3-1 0 16,4 2 0-16,6 6 5 16,-2 7 7-16,-4-7 2 0,-1 0-7 15,3 0-7 1,-6-6 8-16,-4 5-3 0,4-5-6 15,-4 6 1-15,3-6 7 16,1 5-7-16,0 7 11 16,4 2 2-16,6 0-13 15,-2-3 19-15,-5 9-7 16,3-14 2-16,2 7-1 16,-8 1 11-16,4 6-10 15,-4-8 14-15,-1-7-2 16,3 1-18-16,-12-6-2 15,6 0-5-15,0-1 11 0,-4-7 1 16,4 6 4 0,-8-4 4-16,-2-10-16 0,-3-4 0 15,-1-8-5-15,-8 0 1 16,6-8 4-16,-6 1-6 16,-4-7 0-16,0 0-30 15,0 0-75-15,-4 0-94 16,-28 0-468-16</inkml:trace>
</inkml:ink>
</file>

<file path=ppt/ink/ink7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1:04:35.239"/>
    </inkml:context>
    <inkml:brush xml:id="br0">
      <inkml:brushProperty name="width" value="0.10583" units="cm"/>
      <inkml:brushProperty name="height" value="0.10583" units="cm"/>
      <inkml:brushProperty name="fitToCurve" value="1"/>
    </inkml:brush>
  </inkml:definitions>
  <inkml:trace contextRef="#ctx0" brushRef="#br0">456 48 85 0,'0'0'1002'0,"0"0"-673"16,0 0-83-16,0 0 27 16,0 0-121-16,0 0-77 15,0 0-5-15,-117 165 39 16,79-97-17-16,4 8-19 16,-6 5-5-16,2 9-7 15,1-7 0-15,1-1-20 16,6 0-14-16,0-13-7 15,8-7-9-15,6-28-4 0,6-6-1 16,2-8-5 0,8-13 1-16,0-7-1 0,0 0 0 15,0 0 0-15,0 0 0 16,0 0-1-16,0 0-1 16,0 0-6-16,0-27 1 15,18-21 4-15,2-14-11 16,12-7-8-16,-2-7 0 15,0 0-1-15,4 9-12 16,3-9-1-16,3-6 7 16,-6-1-3-16,4 15 8 15,-6-1 13-15,-12 15 1 16,1 12 9-16,-3 8-1 16,-10 20 1-16,-4 6 0 15,0 2-2-15,2 6-4 0,-6 0 5 16,4 0 0-16,-4 0-7 15,4 0 7-15,-4 0 1 16,4 0 0-16,4 42 7 16,2 12 24-16,-2 15-8 15,0 13-5-15,6 8-8 16,-2-9-1-16,6-5-2 16,-2-7-5-16,-2-7 7 15,2-14-8-15,-2 0 6 16,-3-14-1-16,-1-7 2 15,-2 1-7-15,6 0 7 16,-6-8-7-16,-4-6 0 16,0 0 0-16,0 0-1 0,-4-8 1 15,4-6 1 1,-4 0-1-16,0 0 1 0,0 0-1 16,0 0 0-16,0 0 2 15,0 0 3-15,0 0 1 16,0 0-1-16,0 0 2 15,0 0 2-15,0 0-1 16,-20 0-7-16,-16 0-2 16,-1-6 1-16,-7-8 0 15,2 6 0-15,-2 2 0 16,3 6-1-16,-3 0 0 16,2 0 0-16,6 0 0 15,2 0-2-15,8 0 1 16,11 0-1-16,1 0-5 0,10 0-1 15,0 0-10-15,4 0-34 16,-4 0-52-16,0 0-85 16,-2 0-81-16,-14 0-31 15,-2 0-267-15,0 0-298 0</inkml:trace>
  <inkml:trace contextRef="#ctx0" brushRef="#br0" timeOffset="731">1013 62 689 0,'0'0'255'0,"0"0"-116"15,0 0 29-15,0 0 34 16,0 0-53-16,0 0-20 15,0 0-36-15,0 34-24 16,-4 28-9-16,-10 13 9 16,2 1 6-16,3 6-25 0,5 1-5 15,0-7-3 1,4-15 17-16,0-13 10 16,0 0-17-16,0-14-26 0,0 0-4 15,0-7-9-15,0 1-4 16,0 0-3-16,0-14-5 15,0 0 0-15,0-8-1 16,0 8 0-16,4-14 0 16,-4 6 0-16,4 2 0 15,2-2 1-15,-3 2-1 16,9 6-1-16,2-8 1 16,12-6 0-16,0 0-15 15,8 0-39-15,0 0-32 16,-4 0-36-16,-5 0-27 15,-7 0 23-15,-2 0-21 0,6 0-49 16,-4-14-122-16,-6 0-73 16</inkml:trace>
  <inkml:trace contextRef="#ctx0" brushRef="#br0" timeOffset="1127">739 385 741 0,'0'0'272'16,"0"0"-77"-16,0 0 59 16,0 0-106-16,0 0-69 15,0 0-27-15,0 0-15 16,22 0 36-16,15 0 47 15,1 6 3-15,10 7-29 16,4-5-11-16,-5-8-34 16,-1 6-33-16,-2-6-14 0,20 0-2 15,-13 0-213 1,-3 0-568-16</inkml:trace>
</inkml:ink>
</file>

<file path=ppt/ink/ink7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1:04:40.525"/>
    </inkml:context>
    <inkml:brush xml:id="br0">
      <inkml:brushProperty name="width" value="0.10583" units="cm"/>
      <inkml:brushProperty name="height" value="0.10583" units="cm"/>
      <inkml:brushProperty name="fitToCurve" value="1"/>
    </inkml:brush>
  </inkml:definitions>
  <inkml:trace contextRef="#ctx0" brushRef="#br0">111 0 546 0,'0'0'286'0,"0"0"-163"16,0 0 0 0,0 0 23-16,0 0-18 0,0 0-52 15,0 0 1 1,0 0 9-16,0 0-4 0,0 0 11 16,0 0 4-16,0 0-17 15,0 0-14-15,0 0 1 16,0 0-12-16,0 0-15 15,0 0-14-15,0 0-9 16,0 0-10-16,0 0 3 16,0 0 1-16,0 0-10 15,0 0 8-15,0 0-9 16,0 0-1-16,0 0-6 16,0 0-4-16,0 0 2 0,0 0 8 15,0 0-9-15,0 0 10 16,0 0-1-16,4 0 0 15,6 14 1-15,-6 0 1 16,4 0-1-16,0 6-1 16,2 8 1-16,-2-2 1 15,0 2-1-15,6 5 0 16,-2 3 0-16,-2-2 0 16,2-6-1-16,-8 6 1 15,6 0 0-15,-10 7 1 16,4 1-1-16,0 6 0 15,0 0 1-15,4-6-1 16,2-3 0-16,-6 9 1 0,4-12-2 16,-8 4 2-1,4 2-1-15,-4-1 0 0,0 1 0 16,0-2 0-16,0 2 0 16,0 5 1-16,0-13-1 15,0 8 0-15,-4 0 0 16,-8-8 0-16,2 0 0 15,-2-1 0-15,4 3 0 16,-2 4 0-16,2 2 0 16,0 6-1-16,-2-1 1 15,2 9-1-15,0 0 1 16,-2-3 0-16,6 3-1 16,-4 6 1-16,0 0 0 15,2-1 0-15,-2 1-1 16,4 0 1-16,0-1 0 0,4 1 1 15,-4-6-1-15,4 5-1 16,0-7 1-16,-6 8 0 16,6-6 0-16,0-3 1 15,-4 3-1-15,0 0 0 16,0-9 1-16,0 1-1 16,4 0 0-16,0 0 0 15,0-1 0-15,0 3 1 16,0 4 0-16,0-6-1 15,0 7-1-15,0-1 1 16,0-4 0-16,0 4-1 16,0-13 1-16,0 1-1 15,12-8-6-15,6 0 7 0,-6 0 0 16,2-6 1 0,-2-1-1-16,-2 1-1 0,2-2 1 15,-4 2 0-15,2-6 0 16,2 4 0-16,-2-4 0 15,2-2 0-15,6-1-2 16,-6-5-17-16,-4-6-6 16,1-2-5-16,-1-6 14 15,-4 0 6-15,0 8 3 16,0-8-1-16,2 0 8 16,-6 6-7-16,0-6 7 15,0 0 1-15,0 0 5 0,0 0-5 16,0 0 5-1,0 0-5-15,0 0-1 0,0 0 0 16,0 0 0-16,0 0 1 16,0 0 1-16,0 0-1 15,0 0 6-15,0 0-7 16,0 0 2-16,0 0-1 16,0 0 0-16,0 0-1 15,-10 0-1-15,2 0-1 16,0 0 2-16,4 0 0 15,-1 0 0-15,1 0 6 16,0 0-5-16,0 8 1 16,-4 6-2-16,-2-2 1 15,6 2-1-15,-8 14 0 16,2-8 0-16,2 8-1 0,0 13 1 16,-2-21 1-16,2 8 0 15,4 0-1-15,-4 0 1 16,2 6-1-16,2 0 1 15,0 7-1-15,0 1-1 16,4-2 0-16,0 2 1 16,0 6 0-16,0-7 0 15,0-1 0-15,0 2 0 16,0-8 0-16,0 8-1 16,0-1 0-16,0 7 0 15,4-14 1-15,4 8-1 16,-2 5 1-16,-2 1 0 15,4 8 0-15,0-8 0 0,2-1 0 16,2 1 0 0,-2-6 0-16,-2 6 0 0,-4-6 1 15,0-3-1-15,0 3 1 16,-4 6-1-16,4-6 0 16,-4 5 1-16,0 1-1 15,0 0 1-15,0 8 0 16,0-9 0-16,0 9-1 15,0-2 1-15,0 8-1 16,0 7 1-16,10-7-1 16,-6 0 0-16,4-1 0 15,-4-19 0-15,-4-2 0 0,0-4 0 16,0-10 1 0,0 9 6-16,-8-1-6 0,-10 8 1 15,6-8 8-15,-6-6-8 16,10-2-1-16,0-12 0 15,-2-7 9-15,2-1 5 16,-10 2 1-16,-2 12 1 16,-6-20-8-16,-8 14-8 15,3-14-1-15,1 6 0 16,10 2-2-16,6-8-20 16,14 0-109-16,0 0-356 15,0-28-789-15</inkml:trace>
  <inkml:trace contextRef="#ctx0" brushRef="#br0" timeOffset="1394">854 3582 453 0,'0'0'259'16,"0"0"-74"-16,0 0-21 16,0 0-30-16,0 0-11 15,0 0 12-15,0 0 0 16,-164 398-28-16,135-322 2 16,-1 8-11-16,4-17-5 15,4-5-16-15,6-14-28 16,2-7-27-16,6-13-10 15,4-14-5-15,4-8-7 16,0 2 6-16,0-8-5 16,0 0 0-16,0 0 9 0,0 0 20 15,0-28 30-15,0-19-41 16,16-23-13-16,10-6-5 16,0-13-1-16,8 7 0 15,-2 1 0-15,-9 5-2 16,3 14 1-16,-4 7-11 15,-4 7 12-15,-2 6-6 16,-6 14-2-16,-2 8-1 16,-4 14-10-16,0 6-2 15,-4 0-7-15,0 0 5 16,0 0 11-16,0 0 6 16,0 0-6-16,0 0-10 15,0 20 17-15,0 22 5 0,6 12 8 16,-2 7-1-16,0 15 5 15,4-6 3-15,0 5 8 16,2 1 1-16,-2-8 2 16,0-7-8-16,2-5-2 15,-2-8 5-15,-1-7-11 16,3-15-4-16,-6 2 0 16,0 0-6-16,0-22 1 15,-4 8-1-15,4-14 1 16,-4 8 5-16,0-8 0 15,0 0 1-15,0 0 2 16,0 0-8-16,0 0 5 0,0 0 2 16,0 0-2-1,0 0 5-15,0 0-3 0,-8 0-1 16,-14 0-7-16,-3-8 0 16,-5-6 0-16,0 8 0 15,0-14-2-15,0 12 2 16,4-6-1-16,0 8 0 15,5-2 1-15,9 2-1 16,-2 6 0-16,6 0-15 16,4 0 2-16,4 0-51 15,0 0-96-15,0 0-62 16,0 0-112-16,0 0-71 16,0 0-512-16</inkml:trace>
  <inkml:trace contextRef="#ctx0" brushRef="#br0" timeOffset="2182">1043 4016 637 0,'0'0'257'15,"0"0"-125"-15,0 0 27 16,0 0 35-16,0 0-65 15,0 0-36-15,0 0-27 16,0 40-24-16,0 2-14 16,0-8-8-16,0-1 2 15,0 3 2-15,0-2 2 16,0-6 3-16,0 6-10 0,0-20-3 16,0 6-7-1,0-6-1-15,0 5-7 0,12-5 1 16,6 0-1-16,-1 0 0 15,3-6 1-15,-2-8-2 16,0 0 1-16,-6 0 1 16,6 0 5-16,-6 0 5 15,2-8 5-15,2-26 1 16,-2-7-2-16,-2 7 3 16,-2-14-10-16,-2 6 4 15,0 0 0-15,-4 9 5 16,-4-1-1-16,0-8-11 15,0-6-4-15,0 6 5 16,0-5-6-16,0-1 0 16,0 0 0-16,0 0 6 0,-12 1-7 15,-6 11 11 1,6 2-10-16,-10 0 13 0,4 14-13 16,-8-2-1-16,6 8-14 15,-6 8-7-15,0 6 8 16,1 0 7-16,-1 0 6 15,8 0-1-15,2 20-1 16,2 16-6-16,6-2 1 16,4 6 5-16,4 2 1 15,0-9-1-15,0 9 2 16,0-8-2-16,0 2 2 16,0-10 1-16,22-4-1 15,8-2 1-15,8-13 8 16,9-1-8-16,5-6 5 15,4 0-6-15,-6 0-31 16,7 0-160-16,-19 0-365 0,-16 0-420 16</inkml:trace>
</inkml:ink>
</file>

<file path=ppt/ink/ink8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1:05:44.666"/>
    </inkml:context>
    <inkml:brush xml:id="br0">
      <inkml:brushProperty name="width" value="0.10583" units="cm"/>
      <inkml:brushProperty name="height" value="0.10583" units="cm"/>
      <inkml:brushProperty name="fitToCurve" value="1"/>
    </inkml:brush>
  </inkml:definitions>
  <inkml:trace contextRef="#ctx0" brushRef="#br0">359 35 85 0,'0'0'1002'0,"0"0"-673"16,0 0-83-16,0 0 27 16,0 0-121-16,0 0-77 15,0 0-5-15,-92 119 39 16,62-70-17-16,3 6-19 16,-4 3-5-16,1 7-7 15,1-5 0-15,0-1-20 16,6 1-14-16,-1-11-7 15,7-4-9-15,4-20-4 0,5-5-1 16,2-6-5 0,6-9 1-16,0-5-1 0,0 0 0 15,0 0 0-15,0 0 0 16,0 0-1-16,0 0-1 16,0 0-6-16,0-19 1 15,14-16 4-15,2-9-11 16,9-6-8-16,-1-5 0 15,-1 0-1-15,4 7-12 16,2-7-1-16,3-5 7 16,-6 1-3-16,4 9 8 15,-5 1 13-15,-9 10 1 16,1 8 9-16,-3 7-1 16,-8 14 1-16,-3 4 0 15,0 2-2-15,2 4-4 0,-5 0 5 16,3 0 0-16,-3 0-7 15,3 0 7-15,-3 0 1 16,4 0 0-16,2 30 7 16,2 9 24-16,-2 11-8 15,0 9-5-15,5 6-8 16,-1-7-1-16,4-3-2 16,-1-5-5-16,-2-5 7 15,1-10-8-15,-1-1 6 16,-2-9-1-16,-1-6 2 15,-2 1-7-15,5 1 7 16,-5-7-7-16,-3-4 0 16,1 0 0-16,-1 0-1 0,-3-5 1 15,3-5 1 1,-3 0-1-16,0 0 1 0,0 0-1 16,0 0 0-16,0 0 2 15,0 0 3-15,0 0 1 16,0 0-1-16,0 0 2 15,0 0 2-15,0 0-1 16,-16 0-7-16,-12 0-2 16,-1-5 1-16,-6-5 0 15,2 5 0-15,-2 0 0 16,3 5-1-16,-2 0 0 16,1 0 0-16,4 0 0 15,2 0-2-15,7 0 1 16,8 0-1-16,1 0-5 0,8 0-1 15,0 0-10-15,3 0-34 16,-3 0-52-16,0 0-85 16,-2 0-81-16,-11 0-31 15,-1 0-267-15,0 0-298 0</inkml:trace>
  <inkml:trace contextRef="#ctx0" brushRef="#br0" timeOffset="1">797 45 689 0,'0'0'255'0,"0"0"-116"15,0 0 29-15,0 0 34 16,0 0-53-16,0 0-20 15,0 0-36-15,0 24-24 16,-3 21-9-16,-8 9 9 16,1 1 6-16,3 4-25 0,4 1-5 15,0-5-3 1,3-11 17-16,0-9 10 16,0 0-17-16,0-11-26 0,0 1-4 15,0-6-9-15,0 1-4 16,0 1-3-16,0-11-5 15,0 0 0-15,0-6-1 16,0 6 0-16,3-10 0 16,-3 5 0-16,3 0 0 15,2 0 1-15,-3 0-1 16,8 6-1-16,1-7 1 16,9-4 0-16,1 0-15 15,6 0-39-15,-1 0-32 16,-2 0-36-16,-4 0-27 15,-6 0 23-15,-2 0-21 0,6 0-49 16,-4-10-122-16,-5 0-73 16</inkml:trace>
  <inkml:trace contextRef="#ctx0" brushRef="#br0" timeOffset="2">581 278 741 0,'0'0'272'16,"0"0"-77"-16,0 0 59 16,0 0-106-16,0 0-69 15,0 0-27-15,0 0-15 16,18 0 36-16,11 0 47 15,1 4 3-15,8 6-29 16,2-5-11-16,-3-5-34 16,0 5-33-16,-3-5-14 0,17 0-2 15,-11 0-213 1,-3 0-568-16</inkml:trace>
</inkml:ink>
</file>

<file path=ppt/ink/ink8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1:05:52.882"/>
    </inkml:context>
    <inkml:brush xml:id="br0">
      <inkml:brushProperty name="width" value="0.10583" units="cm"/>
      <inkml:brushProperty name="height" value="0.10583" units="cm"/>
      <inkml:brushProperty name="fitToCurve" value="1"/>
    </inkml:brush>
  </inkml:definitions>
  <inkml:trace contextRef="#ctx0" brushRef="#br0">94 0 546 0,'0'0'286'0,"0"0"-163"16,0 0 0 0,0 0 23-16,0 0-18 0,0 0-52 15,0 0 1 1,0 0 9-16,0 0-4 0,0 0 11 16,0 0 4-16,0 0-17 15,0 0-14-15,0 0 1 16,0 0-12-16,0 0-15 15,0 0-14-15,0 0-9 16,0 0-10-16,0 0 3 16,0 0 1-16,0 0-10 15,0 0 8-15,0 0-9 16,0 0-1-16,0 0-6 16,0 0-4-16,0 0 2 0,0 0 8 15,0 0-9-15,0 0 10 16,0 0-1-16,3 0 0 15,5 8 1-15,-4 0 1 16,3 0-1-16,-1 3-1 16,3 4 1-16,-2 0 1 15,-1 1-1-15,6 2 0 16,-2 2 0-16,-1-1 0 16,1-3-1-16,-7 3 1 15,6 0 0-15,-9 4 1 16,3 1-1-16,0 3 0 15,1-1 1-15,3-2-1 16,1-2 0-16,-5 5 1 0,4-7-2 16,-7 2 2-1,3 2-1-15,-3-1 0 0,0 0 0 16,0 0 0-16,0 0 0 16,0 4 1-16,0-8-1 15,0 4 0-15,-3 1 0 16,-7-5 0-16,2 0 0 15,-3-1 0-15,5 3 0 16,-3 1 0-16,2 1 0 16,1 4-1-16,-3 0 1 15,2 4-1-15,1 0 1 16,-3-1 0-16,6 2-1 16,-4 2 1-16,0 1 0 15,2-1 0-15,-1 1-1 16,2 0 1-16,1-1 0 0,3 1 1 15,-4-4-1-15,4 3-1 16,0-4 1-16,-5 5 0 16,5-3 0-16,0-3 1 15,-3 3-1-15,0-1 0 16,-1-5 1-16,1 1-1 16,3 0 0-16,0 0 0 15,0-1 0-15,0 2 1 16,0 3 0-16,0-5-1 15,0 5-1-15,0 0 1 16,0-3 0-16,0 2-1 16,0-7 1-16,0 0-1 15,10-4-6-15,5 0 7 0,-5 0 0 16,2-3 1 0,-2-1-1-16,-1 1-1 0,1-1 1 15,-3 0 0-15,1-2 0 16,2 1 0-16,-1-2 0 15,1 0 0-15,5-2-2 16,-5-2-17-16,-3-3-6 16,0-2-5-16,0-3 14 15,-3 0 6-15,-1 5 3 16,0-5-1-16,2 0 8 16,-5 3-7-16,0-3 7 15,0 0 1-15,0 0 5 0,0 0-5 16,0 0 5-1,0 0-5-15,0 0-1 0,0 0 0 16,0 0 0-16,0 0 1 16,0 0 1-16,0 0-1 15,0 0 6-15,0 0-7 16,0 0 2-16,0 0-1 16,0 0 0-16,0 0-1 15,-8 0-1-15,1 0-1 16,0 0 2-16,4 0 0 15,-1 0 0-15,0 0 6 16,1 0-5-16,0 4 1 16,-4 4-2-16,-1-1 1 15,4 1-1-15,-6 7 0 16,2-3 0-16,1 3-1 0,0 8 1 16,-1-11 1-16,1 3 0 15,3 1-1-15,-2 0 1 16,1 3-1-16,1 0 1 15,1 4-1-15,0 0-1 16,3 0 0-16,0 0 1 16,0 4 0-16,0-4 0 15,0-1 0-15,0 2 0 16,0-5 0-16,0 5-1 16,0-1 0-16,0 3 0 15,3-7 1-15,4 5-1 16,-2 2 1-16,-2 1 0 15,4 5 0-15,0-6 0 0,1 1 0 16,2 0 0 0,-1-4 0-16,-3 4 0 0,-2-3 1 15,-1-2-1-15,1 1 1 16,-4 4-1-16,3-4 0 16,-3 4 1-16,0 0-1 15,0 0 1-15,0 4 0 16,0-5 0-16,0 6-1 15,0-2 1-15,0 5-1 16,0 3 1-16,8-3-1 16,-4 0 0-16,2-1 0 15,-2-10 0-15,-4-2 0 0,0-2 0 16,0-5 1 0,0 4 6-16,-7 0-6 0,-8 5 1 15,5-5 8-15,-5-3-8 16,8-2-1-16,0-6 0 15,-1-4 9-15,1-1 5 16,-8 2 1-16,-2 6 1 16,-5-11-8-16,-7 8-8 15,3-8-1-15,1 3 0 16,8 2-2-16,5-5-20 16,12 0-109-16,0 0-356 15,0-16-789-15</inkml:trace>
  <inkml:trace contextRef="#ctx0" brushRef="#br0" timeOffset="1">721 2007 453 0,'0'0'259'16,"0"0"-74"-16,0 0-21 16,0 0-30-16,0 0-11 15,0 0 12-15,0 0 0 16,-139 223-28-16,115-180 2 16,-2 4-11-16,5-10-5 15,2-2-16-15,5-8-28 16,3-4-27-16,4-7-10 15,4-9-5-15,3-3-7 16,0 0 6-16,0-4-5 16,0 0 0-16,0 0 9 0,0 0 20 15,0-15 30-15,0-12-41 16,13-12-13-16,9-4-5 16,0-7-1-16,7 5 0 15,-2-1 0-15,-8 4-2 16,3 7 1-16,-3 4-11 15,-4 4 12-15,-2 4-6 16,-4 7-2-16,-3 5-1 16,-2 7-10-16,-1 4-2 15,-3 0-7-15,0 0 5 16,0 0 11-16,0 0 6 16,0 0-6-16,0 0-10 15,0 12 17-15,0 11 5 0,5 7 8 16,-1 5-1-16,-1 7 5 15,4-3 3-15,-1 3 8 16,3 1 1-16,-2-5 2 16,-1-4-8-16,3-2-2 15,-2-6 5-15,-1-3-11 16,2-8-4-16,-5 1 0 16,1-1-6-16,-1-11 1 15,-3 4-1-15,3-8 1 16,-3 4 5-16,0-4 0 15,0 0 1-15,0 0 2 16,0 0-8-16,0 0 5 0,0 0 2 16,0 0-2-1,0 0 5-15,0 0-3 0,-6 0-1 16,-13 0-7-16,-2-4 0 16,-4-4 0-16,-1 4 0 15,1-7-2-15,0 7 2 16,3-4-1-16,0 5 0 15,4-2 1-15,8 2-1 16,-2 3 0-16,5 0-15 16,4 0 2-16,3 0-51 15,0 0-96-15,0 0-62 16,0 0-112-16,0 0-71 16,0 0-512-16</inkml:trace>
  <inkml:trace contextRef="#ctx0" brushRef="#br0" timeOffset="2">880 2250 637 0,'0'0'257'15,"0"0"-125"-15,0 0 27 16,0 0 35-16,0 0-65 15,0 0-36-15,0 0-27 16,0 23-24-16,0 0-14 16,0-4-8-16,0 0 2 15,0 1 2-15,0-1 2 16,0-3 3-16,0 3-10 0,0-12-3 16,0 5-7-1,0-4-1-15,0 2-7 0,10-2 1 16,5 0-1-16,0 0 0 15,2-4 1-15,-2-4-2 16,0 0 1-16,-5 0 1 16,5 0 5-16,-4 0 5 15,0-4 5-15,3-15 1 16,-2-4-2-16,-2 4 3 16,-2-8-10-16,-1 3 4 15,0 1 0-15,-4 4 5 16,-3 0-1-16,0-4-11 15,0-4-4-15,0 3 5 16,0-2-6-16,0-1 0 16,0 0 0-16,0 0 6 0,-10 1-7 15,-5 6 11 1,5 1-10-16,-9 0 13 0,4 7-13 16,-7 0-1-16,5 4-14 15,-5 5-7-15,0 3 8 16,1 0 7-16,-1 0 6 15,7 0-1-15,1 11-1 16,3 9-6-16,4-1 1 16,4 4 5-16,3 0 1 15,0-4-1-15,0 4 2 16,0-4-2-16,0 1 2 16,0-5 1-16,18-3-1 15,7 0 1-15,7-9 8 16,8 1-8-16,4-4 5 15,3 0-6-15,-5 0-31 16,7 0-160-16,-17 0-365 0,-14 0-420 16</inkml:trace>
</inkml:ink>
</file>

<file path=ppt/ink/ink8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2T09:33:29.979"/>
    </inkml:context>
    <inkml:brush xml:id="br0">
      <inkml:brushProperty name="width" value="0.10583" units="cm"/>
      <inkml:brushProperty name="height" value="0.10583" units="cm"/>
      <inkml:brushProperty name="color" value="#2F5496"/>
      <inkml:brushProperty name="fitToCurve" value="1"/>
    </inkml:brush>
  </inkml:definitions>
  <inkml:trace contextRef="#ctx0" brushRef="#br0">8 28 198 0,'0'0'223'16,"0"0"-143"-16,0 0 22 16,0 0 30-16,0 0-56 15,0 0-37-15,0 0 3 16,0 0-15-16,0 0-11 15,0 0-6-15,0 0-10 16,0 0 0-16,0 0-30 16,0-14-66-16,-4 8-132 0,0-2-101 15</inkml:trace>
</inkml:ink>
</file>

<file path=ppt/ink/ink8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1:59.351"/>
    </inkml:context>
    <inkml:brush xml:id="br0">
      <inkml:brushProperty name="width" value="0.10583" units="cm"/>
      <inkml:brushProperty name="height" value="0.10583" units="cm"/>
      <inkml:brushProperty name="fitToCurve" value="1"/>
    </inkml:brush>
  </inkml:definitions>
  <inkml:trace contextRef="#ctx0" brushRef="#br0">250 141 722 0,'0'0'204'16,"0"0"-53"-16,0 0 35 15,0 0 63-15,0 0-38 16,0 0-63-16,0-44-38 16,0 44 16-16,0-4-44 15,0 4-5-15,0 0 12 16,0 0-18-16,0 0 12 16,0 0-25-16,0 0-25 15,-3 0 27-15,3 0-42 16,0 18-2-16,-3 12 3 0,-2 8-18 15,-2 6 31 1,4 4-25-16,0-4-7 0,3 2 36 16,0-2-26-16,0 0-8 15,0-3 17-15,0 1-18 16,0-6 22-16,0 1-23 16,0-7 0-16,0-1 19 15,-3-3-17-15,3 1 4 16,0-5 3-16,0-3-8 15,0-5 2-15,0-2-3 16,0-5 0-16,0-3-3 16,0-4 3-16,6 4 0 15,1-4 0-15,4 0 7 16,-1 0-10-16,7 0 3 16,4 0 0-16,10 0 6 0,1-12-6 15,5-11 0 1,-1 2 0-16,-5-2 6 0,-2 5-12 15,-8 6 6-15,-5 1 0 16,-2 8-6-16,-7-1 6 16,1 4-10-16,-2 0-11 15,-2 0-48-15,-4 0-25 16,0 0-141-16,0 0-119 16,-4 0-7-16,-20 0-271 0</inkml:trace>
  <inkml:trace contextRef="#ctx0" brushRef="#br0" timeOffset="877">24 353 383 0,'0'0'247'15,"0"0"-80"-15,0 0-1 16,0 0-47-16,0 0-12 15,0 0 28-15,0 0 24 16,0 0-16-16,0 0-12 16,0 0-40-16,0 0-4 0,0 0-19 15,0 0-10 1,0 0 19-16,0 0-36 0,0 0-10 16,0 0-1-16,0 0-17 15,0 0 8-15,0 0-21 16,0 0 0-16,0 0 3 15,-3 0-3-15,-2 0 0 16,2 0-1-16,-1 0 2 16,1 0-7-16,0 0 6 15,0 0-2-15,3 0 1 16,0 3 1-16,0-3-2 16,0 0 2-16,0 0 0 0,0 0-4 15,0 0 4-15,0 0-3 16,0 0-9-16,0 0 12 15,0 0 0-15,13 0-6 16,8 0 12-16,3 0 6 16,5 0-11-16,2 0 5 15,3 0 42-15,4 0-10 16,4 0 20-16,-3 0 6 16,-5 0-20-16,-2 0 22 15,-11 0-32-15,-8 0-12 16,-5 0 23-16,-4 0-29 15,-4 0 5-15,0 0 11 16,0 0-8-16,0 0 17 16,0 0-41-16,0 0 1 15,0 0 1-15,0 0-2 0,0 0-32 16,0 0-73-16,21-18-142 16,0 0-233-16,-5-5-347 0</inkml:trace>
  <inkml:trace contextRef="#ctx0" brushRef="#br0" timeOffset="1855">1064 44 41 0,'0'0'649'0,"0"0"-440"16,0 0-4-16,0 0-24 15,0 0 59-15,0 0-33 16,0 0-55-16,0-7 19 15,0 7-47-15,0 0-46 16,0 0 15-16,-13 0-44 16,-5 0-6-16,-3 7-10 15,0 13-32-15,-3 5 27 16,3 4-28-16,0 5 0 0,0 3 18 16,0 4-18-16,3 4 1 15,5-5 10-15,2 6-10 16,1-6 17-16,-1 0-18 15,5-2 0-15,2-1 19 16,1-7-18-16,3 0 6 16,0-1 7-16,0-3-14 15,0-3 19-15,0-5-19 16,3 0 0-16,7-3 10 16,1 5-10-16,2-6 1 15,2 1-1-15,-4-5 6 16,2-2-4-16,-2-4-2 15,-1 4 0-15,1-5-2 0,2 1 2 16,5-4 0-16,0 4 0 16,3-4-51-16,3 0-102 15,4 0-125-15,-11-23-207 16,-4-3-356-16</inkml:trace>
  <inkml:trace contextRef="#ctx0" brushRef="#br0" timeOffset="2891">1308 41 677 0,'0'0'280'0,"0"0"-92"15,0 0 70-15,0 0-37 16,0 0-56-16,0 0-52 16,0 0-25-16,0 67 2 15,0-26 24-15,0 3-42 16,0 2-2-16,0 1-9 16,-7 1-21-16,1 0 13 0,1-3-22 15,2 0-14 1,-4-1 18-16,4-7-26 0,3-8-3 15,-3-2 0-15,3-8-4 16,0-1 2-16,0-8-4 16,0 3 0-16,0-6 2 15,0 4-1-15,0-4-1 16,-5 1 0-16,5-1 1 16,0-4 2-16,0 2-3 15,0-2 0-15,0-3-3 16,0 0 3-16,0 0-2 15,0 0-8-15,0 0-4 0,0-3 7 16,0-12 4 0,0-8-8-16,15 0 3 0,-1-2-4 15,-1-1-5-15,2 0 5 16,-1 4-9-16,-4 3 20 16,4 1-16-16,-4 6 8 15,1 6 3-15,-4-2 6 16,3 4-1-16,-2 1 0 15,-2-2-14-15,-3 2 14 16,1 3-13-16,-1 0 0 16,2 0 3-16,-5 0 9 15,3 0-4-15,0 0-3 16,0 18 9-16,1 1-1 16,-4 3 1-16,3 4 0 15,-3 0 13-15,5 1-7 0,-2-6 10 16,0 5-1-16,4-6-3 15,4 1 25-15,-5-6-26 16,4 4-4-16,1-8 24 16,-1 0-29-16,-2-4 5 15,2-3-7-15,4-4 0 16,4 0 0-16,-2 0 0 16,2-11-93-16,-7-15-121 15,-4-4-364-15</inkml:trace>
  <inkml:trace contextRef="#ctx0" brushRef="#br0" timeOffset="3934">1618 0 532 0,'0'0'266'15,"0"0"-105"-15,0 0-32 16,0 0-32-16,0 0 6 16,0 0-16-16,0 0 22 15,15 0-8-15,-12 0-25 16,0 0 26-16,0 0-17 16,0 0 3-16,9 0-9 0,1 0-12 15,1 11 0 1,4 8-28-16,3-1-19 0,-3 4 27 15,-5-3-15-15,1 0 5 16,-1-1 3-16,-2 0-8 16,-1 5 11-16,-2-5-43 15,2 2 1-15,-4-2 22 16,2 0-23-16,2 5 8 16,-3-5-7-16,1 0 0 15,-2 2 12-15,5-6-13 16,-4 5 0-16,-1-5 7 15,2 1-6-15,-1 0-1 16,-4 0 0-16,0 4 1 16,1-4 22-16,-1 3-23 15,2-3 0-15,-2 3 9 16,0-3-9-16,3 1 1 16,-2-1 0-16,1-1 0 0,-5 1 21 15,3 1-22-15,-3-2 0 16,0 4 30-16,0 0-17 15,0 0 1-15,0 2-5 16,0-6 1-16,0 5 20 16,0 0-21-16,-8-1-8 15,-2 0 31-15,-4 5-26 16,1-5 1-16,-2 2-7 16,-3-2 0-16,-3-3-7 15,5 0-39-15,-5-7-125 0,7-5-157 16,-1-3-500-16</inkml:trace>
</inkml:ink>
</file>

<file path=ppt/ink/ink8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2:31.183"/>
    </inkml:context>
    <inkml:brush xml:id="br0">
      <inkml:brushProperty name="width" value="0.10583" units="cm"/>
      <inkml:brushProperty name="height" value="0.10583" units="cm"/>
      <inkml:brushProperty name="fitToCurve" value="1"/>
    </inkml:brush>
  </inkml:definitions>
  <inkml:trace contextRef="#ctx0" brushRef="#br0">0 423 41 0,'0'0'812'0,"0"0"-562"0,0 0 26 16,0 0 9-16,0 0-18 15,0 0-47-15,0-8-44 16,0 5 15-16,0 3-61 16,0-4-32-16,0 4-2 15,0-3-62-15,0 3-4 16,0-3-24-16,0 3 0 15,0-5 3-15,0 2-9 16,0-1-2-16,8 0-10 0,-1 4 13 16,4 0-2-1,2 0-7-15,-2 0-3 16,-1 0-5-16,4 0 12 0,-4 11-8 16,1 7 1-16,-1 6 2 15,-4-2 8-15,2-1-20 16,-8 2 21-16,0 3-11 15,0 0 11-15,0 0 0 16,0 0 0-16,0 0 2 16,-8-3-3-16,5-2 1 15,0-6 0-15,3 0-1 16,0-4 1-16,0-3 0 16,0-1-3-16,0 1 4 15,0-5-1-15,0-3 0 16,0 4 0-16,0 0-5 0,0 0 5 15,0-1 0-15,6 1 2 16,6 0-1-16,-6-1-2 16,5-3 0-16,-1 4 1 15,1-4-3-15,2 0 3 16,5 0 0-16,0 0-9 16,3 0 10-16,0 0-2 15,0 0-7-15,0 0 8 16,-2-15-8-16,2 0 8 15,0 1-5-15,-3-5-4 16,3 0 18-16,-6 0-15 16,-6-3 6-16,-2 4 0 15,1 0 19-15,-5-5-19 0,-3 1 1 16,0-4 14 0,0 0-15-16,0-7 4 0,0-5-4 15,0 4 0-15,0-2 6 16,0-3-6-16,0 4 0 15,0 0 14-15,0 6-13 16,0 0-1-16,-15-1 0 16,6 4 0-16,-9 3 10 15,3-2-10-15,-1 7 0 16,-5-5-12-16,0 8 11 16,-3 1-5-16,0 2-9 15,-5 4 6-15,5 1-13 16,-4 7 17-16,4 0-2 15,0 0-7-15,6 0 15 16,0 0-2-16,8 0 0 0,-1 0 1 16,2 4-9-1,2 7 9-15,2 4-18 0,2 3 17 16,3 5-22-16,0 7 22 16,0-4-6-16,0 0 7 15,3-4 6-15,9 0-5 16,0-7-1-16,6 3 25 15,3-6-24-15,3-1 13 16,5-5-14-16,2-2 0 16,0-4-13-16,8 0-54 15,-4 0-214-15,-11-4-455 0</inkml:trace>
  <inkml:trace contextRef="#ctx0" brushRef="#br0" timeOffset="889">1063 0 902 0,'0'0'263'0,"0"0"-73"16,0 0 57-16,0 0-85 16,0 0-39-16,0 0 3 15,0 0-46-15,-168 100 22 16,137-59-25-16,0 0-43 15,2 0 37-15,5 3-28 16,3-3-15-16,5 4 12 16,1-4-18-16,1-4 4 15,4 0-10-15,4-3-16 16,6-5 42-16,0 1-42 16,0-1 8-16,0-2 24 0,6-1-31 15,15-5 19-15,0 2-20 16,3-1 1-16,1-7 26 15,2-1-27-15,-3 2 1 16,0-9 21-16,1 4-22 16,1-7 5-16,-2 4-5 15,0-4-21-15,3-4 12 16,4 0-140-16,11 0-186 16,-6-19-353-16,-12-4-392 0</inkml:trace>
  <inkml:trace contextRef="#ctx0" brushRef="#br0" timeOffset="1699">1258 415 525 0,'0'0'331'0,"0"0"-194"16,0 0 34-16,0 0 34 15,0 0-33-15,0 0 10 16,0 0-74-16,48 34-39 15,-38-30 7-15,1-4-22 16,2 0 8-16,-1 0-24 16,-3 0-23-16,6 0 41 0,-1 0-43 15,-4-7 0-15,1-8 14 16,-4 4-17-16,-1-4 20 16,1 4-21-16,-7-4-8 15,0 5 42-15,0-6-22 16,0 1-9-16,0 0 17 15,0 0-27-15,0 4 15 16,0-4-17-16,-10 3 0 16,-4 2 12-16,-3-1-12 15,-4 3 0-15,4 5-7 16,-4-1 1-16,3 4 6 16,-3 0-10-16,8 0 8 15,-5 0-14-15,0 0 16 0,1 0 0 16,4 0-10-1,-2 15 11-15,6 0-2 0,-3 3-13 16,9 0-2-16,3 2-2 16,0-2 18-16,0-3-3 15,0 1-6-15,3-6 6 16,12 1 3-16,-2 4-22 16,4-5 17-16,4 2-12 15,4 0-23-15,17-5-115 16,-4-4-128-16,-4-3-373 0</inkml:trace>
  <inkml:trace contextRef="#ctx0" brushRef="#br0" timeOffset="2414">2033 167 166 0,'0'0'740'0,"0"0"-601"16,0 0 49 0,0 0 46-16,0 0-58 0,0 0-48 15,0 0-52-15,-87-3 0 16,68 3 14-16,-7 7-19 15,2 8 24-15,-1 7-33 16,-2 4-8-16,-1 7 7 16,1 5-31-16,-2 6 17 15,5 1-10-15,3 0-20 16,3 3 44-16,5-4-50 16,7 1-5-16,1-4 9 15,5-8-9-15,0-8-6 16,0-1 0-16,11-5 0 15,10-2 16-15,0-6-16 16,6-7 0-16,12 0 31 0,6-4-31 16,4 0 19-16,3 0-19 15,4-4-89-15,-7-11-26 16,-4 8-98-16,3-1-139 16,-12 6-286-16,-12-3-437 0</inkml:trace>
  <inkml:trace contextRef="#ctx0" brushRef="#br0" timeOffset="3043">2306 23 451 0,'0'0'385'0,"0"0"-222"16,0 0-11-16,0 0 16 16,0 0-5-16,0 0 27 15,0 0-71-15,91 33-36 16,-70-15 9-16,3 1-22 16,0 3 35-16,-3 9-33 15,3 2-22-15,0 8 60 0,1 9-29 16,-1 3-24-16,0-1 16 15,-3 0-32-15,-3 0 28 16,-5-4-32-16,-5-7-22 16,-8 4 31-16,0-8-37 15,0 4 0-15,-32 0 14 16,-6 3-22-16,-12 0-2 16,-1-3-63-16,-1 4-83 15,-14 0-117-15,12-12-396 16,14-10-735-16</inkml:trace>
</inkml:ink>
</file>

<file path=ppt/ink/ink8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08.008"/>
    </inkml:context>
    <inkml:brush xml:id="br0">
      <inkml:brushProperty name="width" value="0.10583" units="cm"/>
      <inkml:brushProperty name="height" value="0.10583" units="cm"/>
      <inkml:brushProperty name="fitToCurve" value="1"/>
    </inkml:brush>
  </inkml:definitions>
  <inkml:trace contextRef="#ctx0" brushRef="#br0">0 0 159 0,'0'0'519'0,"0"0"-376"15,0 0-36 1,0 0 40-16,0 0 21 0,0 0-10 16,0 0-16-16,0-7-41 15,0 7-36-15,0 0 20 16,0 0-51-16,0 0-5 16,0 0 21-16,0 0-17 15,0 0 7-15,0 0-23 16,0 0-16-16,0 0 36 15,0 0-37-15,0 0 0 16,0 3 29-16,0 16-10 16,0 3 7-16,0 1-12 15,0 3-14-15,3-5 45 16,1 2-44-16,-1-5-1 16,0-3 10-16,-3 0-4 0,0-7-10 15,3-1 4-15,-3 0 0 16,0-3 16-16,0 0-16 15,0 4 0-15,0-5 11 16,0 0-10-16,0 2-2 16,0-5 1-16,0 0 0 15,0 0 3-15,0 0-3 16,0 0 0-16,0 0 0 16,0 0 9-16,0 0-18 15,0 0 9-15,0 0 0 16,0 0-16-16,0 0 16 15,0 0-46-15,5-5 45 16,-2-13 1-16,1 0-10 0,2-8 7 16,-3 3 3-16,1 1 39 15,0 0-39-15,-4 7 0 16,0 0 11-16,4 8-11 16,-4 3 0-16,0 4 0 15,0 0 1-15,0 0 19 16,0 0-20-16,0 0 0 15,0 0 20-15,0 11-19 16,0 14 23-16,0 9-24 16,0 0 0-16,0-4 14 15,0 0-14-15,0-9 0 16,0-1 4-16,0-9-2 0,0-4-2 16,0-7 0-16,0 0 0 15,0 0 29-15,0 0-2 16,0 0 4-16,0-12 24 15,0-8-42-15,0-7-8 16,0 0-5-16,0 9-98 16,0 3-183-16,0 3-687 0</inkml:trace>
</inkml:ink>
</file>

<file path=ppt/ink/ink8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09.147"/>
    </inkml:context>
    <inkml:brush xml:id="br0">
      <inkml:brushProperty name="width" value="0.10583" units="cm"/>
      <inkml:brushProperty name="height" value="0.10583" units="cm"/>
      <inkml:brushProperty name="fitToCurve" value="1"/>
    </inkml:brush>
  </inkml:definitions>
  <inkml:trace contextRef="#ctx0" brushRef="#br0">93 7 68 0,'0'0'336'0,"0"0"-147"0,0 0 16 16,0 0-23-16,0 0-56 16,0 0-9-16,0 0 25 15,0-12 21-15,0 16-76 16,-3 19-51-16,-3 4 42 15,-2 5-23-15,-2 2 15 16,4 2 7-16,-3 5-36 16,3-7 26-16,3-1-32 15,0-6-25-15,-1-9 36 16,4-4-45-16,0-6 8 16,0-8 11-16,0 0-20 15,0 0 40-15,0 0-7 0,0 0-21 16,-5-22 32-16,2-8-43 15,-3-7-1-15,3 0 15 16,3-4-14-16,-4 7 15 16,4 5-16-16,-5 10 0 15,5 5 12-15,-3 10-12 16,3 0-6-16,-3 4 6 16,3 0-1-16,0 0-8 15,0 0 0-15,0 8 6 16,0 10-4-16,0 1 7 15,0 3 0-15,0 0-1 16,0 0 1-16,3-3 0 16,21-4-186-16,12-11-316 0</inkml:trace>
</inkml:ink>
</file>

<file path=ppt/ink/ink8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0.085"/>
    </inkml:context>
    <inkml:brush xml:id="br0">
      <inkml:brushProperty name="width" value="0.10583" units="cm"/>
      <inkml:brushProperty name="height" value="0.10583" units="cm"/>
      <inkml:brushProperty name="fitToCurve" value="1"/>
    </inkml:brush>
  </inkml:definitions>
  <inkml:trace contextRef="#ctx0" brushRef="#br0">34 86 469 0,'0'0'315'16,"0"0"-146"-16,0 0 6 0,0 0 10 16,0 0-28-16,0 0-31 15,0 0-34-15,0 0 32 16,0 18-29-16,-3 9-10 16,-3-1 49-16,-1-1-62 15,-1 5-18-15,5-4 3 16,0-4-11-16,-1 1 20 15,4-8-55-15,0-8-1 16,0 1 13-16,0-8-23 16,0 0 0-16,0 0 2 15,0 0 7-15,0 0-2 16,0-20-7-16,0-13 0 16,0-11-16-16,10-8 17 0,-2-1-1 15,-1 9 0-15,-4 7 6 16,0 15-10-16,-3 14 4 15,0 8 0-15,0 0-8 16,0 0 8-16,0 19-4 16,0 12-2-16,0 1 12 15,0 2-24-15,8-5 15 16,5-7-28-16,19-11-56 16,-1-7-305-16,-7-4-601 0</inkml:trace>
</inkml:ink>
</file>

<file path=ppt/ink/ink8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1.349"/>
    </inkml:context>
    <inkml:brush xml:id="br0">
      <inkml:brushProperty name="width" value="0.10583" units="cm"/>
      <inkml:brushProperty name="height" value="0.10583" units="cm"/>
      <inkml:brushProperty name="fitToCurve" value="1"/>
    </inkml:brush>
  </inkml:definitions>
  <inkml:trace contextRef="#ctx0" brushRef="#br0">101 105 12 0,'0'0'111'15,"0"0"-13"-15,0 0 3 16,0 0 20-16,0 0-1 16,0 0 11-16,0 0-20 15,0-45-53-15,-4 41 0 0,4 4 16 16,-3 0-15-16,3-4 4 16,0 4-42-16,0 0-14 15,0 0 35-15,0 0-10 16,0 0 97-16,0 0 33 15,0 0-51-15,-3 0 38 16,0 0-60-16,0 15-3 16,-6 10 43-16,6 9-55 15,3 0-27-15,0-1-4 16,0-3-29-16,0-12 7 16,0-2-21-16,0-9 0 0,0-4 6 15,0-3-5 1,0 0 13-16,0 0 4 0,0 0-18 15,0 0 15-15,0-18-15 16,0-11 0-16,0-9 27 16,-6-3-27-16,-1 0-10 15,2 1 1-15,2 10-10 16,0 11 5-16,0 8 8 16,0 11 0-16,-1 0-4 15,-1 0 10-15,-1 19 0 16,0 14-1-16,-1 5 2 15,2 3 6-15,-1 0-7 16,6-12 0-16,0-4 0 0,0-10 6 16,0-3-6-1,0-8 0-15,0-4-24 0,0 0-123 16,3-16-88-16,15-13-246 16,0-4-116-16</inkml:trace>
</inkml:ink>
</file>

<file path=ppt/ink/ink8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2.429"/>
    </inkml:context>
    <inkml:brush xml:id="br0">
      <inkml:brushProperty name="width" value="0.10583" units="cm"/>
      <inkml:brushProperty name="height" value="0.10583" units="cm"/>
      <inkml:brushProperty name="fitToCurve" value="1"/>
    </inkml:brush>
  </inkml:definitions>
  <inkml:trace contextRef="#ctx0" brushRef="#br0">59 66 33 0,'0'0'352'0,"0"0"-232"16,0 0-75-16,0 0 72 15,0 0 34-15,0 0-6 16,0 0-31-16,0-6 36 15,0 6 10-15,0 0-16 16,0 0-34-16,0 0-19 16,0 0 31-16,-8 17-28 15,-1 9-29-15,-1 4 30 16,2-1-41-16,1 1-9 0,4-7-23 16,0-1-12-16,-2-7 24 15,2-8-34-15,3 1 0 16,0-8 8-16,0 0 2 15,0 0-6-15,0 0 2 16,0 0-5-16,0 0 9 16,0-15-10-16,0-15-10 15,0-8 9-15,0-2 1 16,3-4-22-16,12 4-24 16,-1 6 14-16,-7 14 24 15,-4 14-14-15,-3 6-1 16,0 0 15-16,0 0-29 0,0 26 25 15,0 8 11-15,-3-2 2 16,-1 2 12-16,-2-8-13 16,1-8 0-16,5-4 10 15,0-6-9-15,0-4-2 16,0 0-6-16,0-4-13 16,0 0-56-16,0 0-141 15,0 0-276-15,0 0-219 0</inkml:trace>
</inkml:ink>
</file>

<file path=ppt/ink/ink9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3.562"/>
    </inkml:context>
    <inkml:brush xml:id="br0">
      <inkml:brushProperty name="width" value="0.10583" units="cm"/>
      <inkml:brushProperty name="height" value="0.10583" units="cm"/>
      <inkml:brushProperty name="fitToCurve" value="1"/>
    </inkml:brush>
  </inkml:definitions>
  <inkml:trace contextRef="#ctx0" brushRef="#br0">80 120 225 0,'0'0'280'0,"0"0"-97"16,0 0-27-16,0 0 10 16,0 0-53-16,0 0-3 15,0 0 29-15,-11-64-24 16,8 64 0-16,0 0-25 15,-1 0-30-15,1 0 35 16,-5 0-17-16,2 16-28 16,-1 9-41-16,-4 1-8 15,4 4 49-15,1 1-29 16,-2-6-1-16,5-2 41 16,3-9-41-16,0 1-3 15,0-7-16-15,0-1 0 0,0-4 31 16,0-3-32-16,0 0 0 15,0 0 13-15,0 0-12 16,0 0 17-16,0-18-18 16,0-8 0-16,0-11 39 15,3-3-39-15,5-1 0 16,-5 3-1-16,4 5 1 16,-7 10 0-16,3 12-6 15,-3 8 3-15,0 3-8 16,0 0 8-16,0 7 3 15,0 19 2-15,-3 4 4 16,-4 2-8-16,1-5 2 16,1 0 0-16,2-9 23 15,3-3-23-15,0-4-3 16,0-4-15-16,0-3 1 0,0-4-103 16,32 0-123-16,2-15-333 15,5-11-356-15</inkml:trace>
</inkml:ink>
</file>

<file path=ppt/ink/ink9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4.654"/>
    </inkml:context>
    <inkml:brush xml:id="br0">
      <inkml:brushProperty name="width" value="0.10583" units="cm"/>
      <inkml:brushProperty name="height" value="0.10583" units="cm"/>
      <inkml:brushProperty name="fitToCurve" value="1"/>
    </inkml:brush>
  </inkml:definitions>
  <inkml:trace contextRef="#ctx0" brushRef="#br0">3 56 230 0,'0'0'388'15,"0"0"-107"-15,0 0-83 16,0 0-49-16,0 0 31 16,0 0 15-16,0 0-61 0,0-15-38 15,0 15-40-15,0 0-8 16,0 19 47-16,0 6 1 16,0 6-7-16,0 1 22 15,0-1-51-15,0-6-14 16,0-3-29-16,0-1-11 15,3-11 23-15,0-3-29 16,0-7 0-16,-3 0 10 16,4 0-9-16,-4 0-1 15,3 0 1-15,2-11 1 16,1-19 49-16,-3-7-51 16,4-8 0-16,1 4-10 15,-8 5 16-15,3 13-12 16,-3 8 4-16,0 13 2 15,0 2 17-15,0 0-17 0,0 0-9 16,0 2-4-16,0 16 14 16,0 9-2-16,0-1 0 15,3 0 1-15,-3-3 7 16,0-5-7-16,0-3 0 16,0-1 21-16,0-3-19 15,0 1 28-15,0-8-29 16,0-1 0-16,0-3 11 15,4 0-12-15,-4 0 0 16,3 0-2-16,0-11 4 16,2-19 7-16,-5 0-2 15,3-3-7-15,-3 4 11 16,0 3-11-16,16 0-130 0,-1 7-197 16,3 0-675-16</inkml:trace>
</inkml:ink>
</file>

<file path=ppt/ink/ink9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5.780"/>
    </inkml:context>
    <inkml:brush xml:id="br0">
      <inkml:brushProperty name="width" value="0.10583" units="cm"/>
      <inkml:brushProperty name="height" value="0.10583" units="cm"/>
      <inkml:brushProperty name="fitToCurve" value="1"/>
    </inkml:brush>
  </inkml:definitions>
  <inkml:trace contextRef="#ctx0" brushRef="#br0">10 94 84 0,'0'0'340'0,"0"0"-123"0,0 0-83 15,0 0-21 1,0 0-2-16,0 0-19 0,0 0 52 15,0-14 37-15,0 9-43 16,0 3 35-16,0 2-46 16,0 0-28-16,0 0 0 15,0 0-39-15,0 0 14 16,0 2-6-16,-4 25-19 16,1 2 16-16,0 5-59 15,3-4 1-15,0-1 23 16,0-9-29-16,0-6 31 15,0-2-12-15,0-9-9 16,0-3 31-16,0 0-41 16,0 0-1-16,0 0 40 0,0-3-23 15,0-20-4-15,0-7 2 16,0-11-14-16,0-6 26 16,0-2-27-16,0 8 0 15,0 9 1-15,0 12 5 16,0 13-12-16,0 7-4 15,0 0-9-15,0 0 2 16,0 22 13-16,0 11 4 16,0 7 3-16,0 2-2 15,0-1-2-15,0-8-2 16,0-7 3-16,0-11 5 16,0-3-5-16,0-9 0 15,0-3 9-15,0 0-8 0,0 0 35 16,0-3-21-16,6-17-9 15,-2-5 35-15,4-1-41 16,-2 8-32-16,7-2-71 16,2 6-265-16,-1 10-504 0</inkml:trace>
</inkml:ink>
</file>

<file path=ppt/ink/ink9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19.893"/>
    </inkml:context>
    <inkml:brush xml:id="br0">
      <inkml:brushProperty name="width" value="0.10583" units="cm"/>
      <inkml:brushProperty name="height" value="0.10583" units="cm"/>
      <inkml:brushProperty name="fitToCurve" value="1"/>
    </inkml:brush>
  </inkml:definitions>
  <inkml:trace contextRef="#ctx0" brushRef="#br0">0 267 843 0,'0'0'222'0,"0"0"-2"16,0 0 88-16,0 0-50 15,0 0-45-15,0 0-41 0,0 0-31 16,0-5-11-16,0 5-95 16,0-3-25-16,0-4 44 15,0-1-47-15,4-7-7 16,9 1 1-16,5-8 0 16,0-4 13-16,3 0-14 15,0-4-15-15,-5 4 5 16,-1 3-11-16,-1 1-12 15,-4 8 12-15,1 2-7 16,-8 4 19-16,1 5-22 16,-1 0-3-16,-3 3 22 15,0 0-3-15,3 0-9 16,-3 0 9-16,0 0 13 0,0 0-15 16,0 9 17-16,3 22 0 15,2 8 25-15,-5 8-4 16,3 1 6-16,1 0 23 15,-1 0-14-15,0-3 28 16,0-8-36-16,0-4 17 16,2-4 52-16,-1-2-48 15,-1-1 3-15,0-3-19 16,-3-5-22-16,0-7 8 16,3 1-19-16,-3-5 0 15,0-7-18-15,3 0 18 16,-3 0-30-16,9 0-37 15,-3 0-69-15,25-41-116 0,-2-4-315 16,-2 4-199-16</inkml:trace>
</inkml:ink>
</file>

<file path=ppt/ink/ink9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3.150"/>
    </inkml:context>
    <inkml:brush xml:id="br0">
      <inkml:brushProperty name="width" value="0.10583" units="cm"/>
      <inkml:brushProperty name="height" value="0.10583" units="cm"/>
      <inkml:brushProperty name="fitToCurve" value="1"/>
    </inkml:brush>
  </inkml:definitions>
  <inkml:trace contextRef="#ctx0" brushRef="#br0">57 83 644 0,'0'0'178'0,"0"0"-84"16,0 0 23-16,0 0-9 15,0 0-14-15,-15-7 70 16,12 7-49-16,3 0-8 15,0 0 3-15,0 0-39 16,0 0 13-16,-3 0-13 16,3 0-1-16,-3 0 47 0,-1 0-46 15,0 0-5-15,4 3 15 16,-4 12-45-16,4 3 7 16,0 2-21-16,0 1-8 15,0 5 47-15,0 1-60 16,0-1 0-16,0-5 18 15,0-1-13-15,0-6-9 16,0 1 3-16,0-4 0 16,12 0-2-16,-3 0 2 15,3-3 0-15,5-1-4 16,-4 1 14-16,8-5-20 16,-3-3 10-16,3 4 0 15,-3-4-22-15,-5 0 22 0,4 0-20 16,-7 0 19-1,5 0-17-15,-9 0 12 0,5 0-3 16,-4 0 9-16,-4 0-10 16,5 0 10-16,-5 0 0 15,1 0-12-15,-1 0 19 16,0 0-16-16,5-11 9 16,-5 4 0-16,4 0 11 15,-4-6-11-15,4 7 0 16,-3-2 4-16,0 1 7 15,-1-2-11-15,0 3 0 16,0-2 0-16,-3 1 4 16,4-4-4-16,4-1 0 0,-5 0 6 15,3 3 0-15,-2-6-6 16,0 4 0-16,0-4 0 16,-4 3 20-16,0 1-20 15,0 0 0-15,0-4 10 16,0 0 2-16,-12 0-16 15,3 1 4-15,-3-1 0 16,3 0 13-16,1 4-13 16,-2-1 0-16,3 5 6 15,-4-1 4-15,1 2-14 16,-1 2 4-16,1-4 0 16,-1 5-2-16,-2-2 2 15,-1 5 0-15,-4 0 0 16,5 0 11-16,-2 0-20 15,6 0 9-15,-2 0 0 0,1 0 1 16,-1 0-1-16,-2 0 0 16,-2 5-3-16,5 10 14 15,-4 11-22-15,3 7 11 16,1 8-11-16,3 3-16 16,-1 1-9-16,2-1-136 15,-1-7-95-15,-1-4-91 16,8-6-151-16,0-13-369 0</inkml:trace>
</inkml:ink>
</file>

<file path=ppt/ink/ink9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4.361"/>
    </inkml:context>
    <inkml:brush xml:id="br0">
      <inkml:brushProperty name="width" value="0.10583" units="cm"/>
      <inkml:brushProperty name="height" value="0.10583" units="cm"/>
      <inkml:brushProperty name="fitToCurve" value="1"/>
    </inkml:brush>
  </inkml:definitions>
  <inkml:trace contextRef="#ctx0" brushRef="#br0">0 173 211 0,'0'0'314'0,"0"0"-81"0,0 0-57 16,0 0-46-16,0 0-14 15,0 0 4-15,0 0 32 16,24-14-53-16,-18 8-32 16,6-1 32-16,-3 0-27 15,-2 3 7-15,1-4 1 16,-2-2-31-16,1-1 15 16,1-1-35-16,-2-3-23 15,4 4 44-15,-2-4-38 16,2 4 3-16,-7 0 8 15,5 0-23-15,-1 3 6 16,-4-1-6-16,3 7 0 16,-1 2-7-16,-5 0 7 0,3 0 0 15,-3 0-2-15,0 0 8 16,4 0-9-16,-1 0 3 16,0 0 0-16,0 11 19 15,5 1-18-15,-4-1 5 16,-1 4 9-16,0 3-14 15,0 5 35-15,-3 6-26 16,4 4-8-16,-4 0 62 16,0 5-31-16,0-4 4 15,0-1 10-15,0-3-24 16,0-4 36-16,0-5-32 16,0-1-20-16,0-6 45 0,0-2-40 15,0-2 5 1,0-2-5-16,4 3-5 0,-4-3 1 15,4-1-8-15,-1-3 0 16,-3-4-21-16,3 3 0 16,0-3-110-16,9 0-136 15,-6 0-276-15,-3-18-251 0</inkml:trace>
</inkml:ink>
</file>

<file path=ppt/ink/ink9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5.225"/>
    </inkml:context>
    <inkml:brush xml:id="br0">
      <inkml:brushProperty name="width" value="0.10583" units="cm"/>
      <inkml:brushProperty name="height" value="0.10583" units="cm"/>
      <inkml:brushProperty name="fitToCurve" value="1"/>
    </inkml:brush>
  </inkml:definitions>
  <inkml:trace contextRef="#ctx0" brushRef="#br0">0 78 867 0,'0'0'219'0,"0"0"-34"15,0 0 82-15,0 0-88 16,0 0-61-16,0 0-30 16,0 0-38-16,0 0 17 15,0 0-51-15,0 0 1 16,0 0 40-16,0 0-42 16,0 0-8-16,0 0-7 15,0 0 9-15,0 0-22 16,6 0 13-16,1-3 0 15,1-1 9-15,1-3-9 16,3-1 0-16,-3 1 0 16,1-1 12-16,-2 1-19 15,-1-1 7-15,-1 5 0 0,-1-5 0 16,1 4 0 0,-2 1 0-16,-1-1 0 0,-3 0 6 15,0 4-22-15,3 0 15 16,-3 0 1-16,0 0 3 15,0 0-3-15,0 0 0 16,0 0 0-16,0 0 9 16,0 0-11-16,0 0 2 15,0 0 0-15,0 8 15 16,0 10 10-16,0 12 6 16,-3 7-6-16,-4 4-25 15,1-3 24-15,1 3-24 0,2-8 0 16,0 0 28-16,3-4-8 15,0-3 28-15,0 1 4 16,0-5-21-16,0 0 49 16,0-3-49-16,0-4-19 15,0 0 42-15,0-5-47 16,0 3 7-16,0-7-5 16,0 2-8-16,0-1 29 15,0-3-30-15,0-1 0 16,0 2 21-16,0-5-21 15,0 0 0-15,0 0 0 16,3 0-3-16,-3 0-6 16,0 0-63-16,3-27-165 0,-3-2-390 15</inkml:trace>
</inkml:ink>
</file>

<file path=ppt/ink/ink9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6.508"/>
    </inkml:context>
    <inkml:brush xml:id="br0">
      <inkml:brushProperty name="width" value="0.10583" units="cm"/>
      <inkml:brushProperty name="height" value="0.10583" units="cm"/>
      <inkml:brushProperty name="fitToCurve" value="1"/>
    </inkml:brush>
  </inkml:definitions>
  <inkml:trace contextRef="#ctx0" brushRef="#br0">21 194 367 0,'0'0'313'0,"0"0"-131"0,0 0-19 16,0 0 22-16,0 0-11 15,0 0-17-15,0 0 28 16,-18 8-64-16,15-5-1 16,3-3-26-16,0 0-18 15,0 0 22-15,0 0-66 16,0 0-11-16,0 0 13 16,0 0-24-16,3-8-20 15,10-10 20-15,5 0-10 16,-3-1 33-16,2-3-33 15,-7 2 0-15,5 2 13 0,-6-3-12 16,3 1-2-16,-6 2 1 16,0 7 0-16,3 4 3 15,-9 2-3-15,3 5 0 16,-3 0-2-16,0 0 3 16,0 0-1-16,0 0 0 15,0 0 0-15,0 15 3 16,0 14-3-16,0 9 0 15,0 11 10-15,0 2-9 16,0 2 12-16,0-4-6 16,0-5-6-16,0-7 62 15,0-9-37-15,0-1 6 16,0-4 60-16,0-8-35 0,0 0 4 16,0-1-20-1,0-6-17-15,0-1 12 0,0-3-36 16,0-4 0-16,0 4 6 15,0-4-5-15,0 0-2 16,0 0-4-16,0 0 5 16,0 0-13-16,0 0 7 15,0 0-60-15,0 0 14 16,6 0-97-16,9-11-111 16,-2-15-249-16,1-4-155 0</inkml:trace>
  <inkml:trace contextRef="#ctx0" brushRef="#br0" timeOffset="949">480 202 555 0,'0'0'302'0,"0"0"-142"15,0 0-17-15,0 0 56 16,0 0 6-16,0 0-66 16,0 0-45-16,-58 0 20 15,50 0-38-15,1 0-13 16,4 0-17-16,-5 0-7 16,5-8 26-16,3 1-65 15,0-4-3-15,0-1-6 16,0-3 10-16,0 4-2 15,0-4-10-15,0 4-4 16,0-1 8-16,14 6-28 0,1-6-12 16,1 5 38-16,5 0-19 15,3 3-14-15,-3-4-17 16,0 8 25-16,-3 0 27 16,-9 0-6-16,3 0 13 15,-3 0 3-15,0 0-2 16,-3 5-1-16,4 5 0 15,-2 5 0-15,-2 4 24 16,-3 3-24-16,-3 0 0 16,0 1 43-16,0 2-24 15,0 1 9-15,0 4-17 16,-3 1-3-16,-11-2 31 16,4-5-39-16,-5 0 0 15,6-6 17-15,-3-4-15 16,3-5 19-16,2-2-3 0,-4 1-4 15,-2-5 34-15,-1 2-48 16,-4-2 0-16,0 1 4 16,-3-1-4-16,5-3-1 15,-2 0-22-15,4 0 19 16,1 0-11-16,1 0-7 16,6 0-3-16,-1 0 13 15,3 0 7-15,4 0-18 16,0 0-33-16,0-3 2 15,0-4 53-15,14-5-18 16,4 1 19-16,0 0 0 16,3 4 0-16,-5 2 0 15,2 5-1-15,-1 0 1 0,1 0 25 16,-2 0-24-16,2 0 22 16,0 14 68-16,0 6-16 15,-1 2 10-15,3 1-12 16,1-2 1-16,0-1 33 15,3-6-78-15,2-2-18 16,1-9 23-16,-3-3-34 16,25 0-12-16,-10-26-210 15,-9-7-661-15</inkml:trace>
</inkml:ink>
</file>

<file path=ppt/ink/ink9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38.645"/>
    </inkml:context>
    <inkml:brush xml:id="br0">
      <inkml:brushProperty name="width" value="0.10583" units="cm"/>
      <inkml:brushProperty name="height" value="0.10583" units="cm"/>
      <inkml:brushProperty name="fitToCurve" value="1"/>
    </inkml:brush>
  </inkml:definitions>
  <inkml:trace contextRef="#ctx0" brushRef="#br0">24 138 560 0,'0'0'306'0,"0"0"-134"16,0 0-1-16,0 0 11 16,0 0-73-16,0 0-17 15,0 0-57-15,-24 7 19 16,24-7 40-16,0 0-41 0,0 0 4 15,0-4-44 1,3-14 11-16,11-1-15 0,-1-3 1 16,2 3-10-16,-9 1 21 15,1 3-20-15,-2 3 3 16,-2 1-4-16,0 8 0 16,-3-1 5-16,0 4-5 15,0 0 0-15,0 0 35 16,0 0-34-16,0 12 24 15,0 21-16-15,0 11-2 16,0 12 11-16,0 4-18 16,0-4 0-16,0-5 23 15,0-7 7-15,0-6 43 0,0-9-9 16,0-10-2 0,0-5 45-16,0-1-64 0,0-6-27 15,0-7 20-15,0 3-35 16,0-3 7-16,0 0-8 15,0 0 0-15,0 0-2 16,0 0-56-16,0-10-34 16,0-6 0-16,15-11-123 15,-6 6-129-15,6-2-329 0</inkml:trace>
  <inkml:trace contextRef="#ctx0" brushRef="#br0" timeOffset="985">392 52 504 0,'0'0'332'0,"0"0"-166"0,0 0 13 15,0 0 1-15,0 0-66 16,0 0-16-16,0 0-34 16,-3 0-13-16,3 0-25 15,0 0 9-15,11 0 31 16,5 0-38-16,10 0 1 16,-2 0 15-16,4-4-32 15,-4 1 5-15,0 3-16 16,-6-4 0-16,-8 4 22 15,-2 0-23-15,-5 0 0 16,-3 0 3-16,0 0 4 16,0 4-3-16,0 10 14 0,0 4-12 15,-3 2 32-15,-12-2-38 16,1-3 0-16,-2-4 1 16,-5 4-1-16,0-4-1 15,-4 1-22-15,8-5-2 16,-1 1 18-16,8-5-4 15,5 0-5-15,2-3 15 16,3 0-30-16,0 0 13 16,0 0-17-16,0 0 2 15,0 0 24-15,0 0-28 16,0 0 36-16,11 0 0 16,7-9 2-16,2 0-2 15,5 1 1-15,3-2 0 0,-4 2 23 16,4 5-17-16,-7-1 1 15,-4 4 26-15,-4 0-23 16,2 0 12-16,-9 0-21 16,6 0 1-16,-6 0 52 15,5 10-48-15,-1 10 1 16,1-2 24-16,2 0-29 16,-1-3 16-16,-6 4-16 15,0-4 7-15,-6 0 58 16,4-4-34-16,-4 4 3 15,0 0 24-15,0-5-29 16,0 2 12-16,0-1-22 0,-7 0-20 16,-2-5 60-16,-3 0-54 15,-6 0-6-15,2 2 19 16,-13 4-14-16,-5-5-9 16,-8 4 3-16,0 0 0 15,4 0-4-15,7 0 4 16,7-8-70-16,12-3-70 15,6 0-126-15,6 0-367 0</inkml:trace>
</inkml:ink>
</file>

<file path=ppt/ink/ink9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40.657"/>
    </inkml:context>
    <inkml:brush xml:id="br0">
      <inkml:brushProperty name="width" value="0.10583" units="cm"/>
      <inkml:brushProperty name="height" value="0.10583" units="cm"/>
      <inkml:brushProperty name="fitToCurve" value="1"/>
    </inkml:brush>
  </inkml:definitions>
  <inkml:trace contextRef="#ctx0" brushRef="#br0">0 231 535 0,'0'0'339'0,"0"0"-167"16,0 0-32-16,0 0 33 15,0 0 5-15,0 0-63 16,0 0-18-16,45-34 43 16,-24 12-71-16,0-7 8 15,0 3-50-15,0-4-21 16,0 7 25-16,-8 2-31 16,-2 1 0-16,-4 9 7 15,-4 4 2-15,0 5-13 16,0-4 4-16,-3 6 0 15,0 0 9-15,0 0-9 0,0 0 0 16,0 8 16-16,0 22-15 16,0 14 10-16,0 8-11 15,0 8 0-15,0 3 50 16,0 0-19-16,0-7-6 16,0-10 29-16,0 1-8 15,0-18 51-15,0-3-46 16,0-7-30-16,0-8 53 15,0-4-59-15,0-7-9 16,0 0 13-16,0 0-13 16,0 0-12-16,0 0-6 15,0-15-68-15,8-14 21 16,5-10-134-16,13-17-104 0,-2 10-336 16,-3 5-434-16</inkml:trace>
  <inkml:trace contextRef="#ctx0" brushRef="#br0" timeOffset="781">702 23 836 0,'0'0'256'0,"0"0"12"15,0 0 22-15,0 0-49 16,0 0-44-16,0 0-47 16,0 0 6-16,-21 29-87 15,-3 1-43-15,0 3 35 16,-4 5-60-16,1-6 0 15,0 3 9-15,1-6-1 16,6-3-9-16,3-7 0 16,2-5 0-16,12-2-16 15,0-9 16-15,3-3-40 16,0 0 4-16,0 0-47 16,17 0 42-16,17-7-4 0,5-10 35 15,3 0-8 1,-8 7 18-16,-2 2 0 0,-4 5-1 15,-7 3 2-15,0 0-10 16,0 0 9-16,-5 0-7 16,2 0-7-16,-4 0-58 15,-7 0-43-15,1 0 23 16,-5 0-15-16,0 0 25 16,-3 0-26-16,3 0 14 15,-3 0 63-15,0 0-53 16,0 0-69-16,4 0 24 15,-4-4-1-15,0-12 15 16,0 6 51-16,0-9 57 0,0 4 7 16,0-3 16-1,0-1 34-15,0 0 4 0,3 1-30 16,-3 0 41-16,0 3-2 16,0 4 5-16,0-1 98 15,0 9-29-15,0-1-5 16,0 4 5-16,0 0-45 15,0 0 29-15,0 0-37 16,0 0-17-16,0 4 39 16,0 25-35-16,0 7 34 15,0 14 2-15,-3 5-7 16,-4 1 30-16,4-4-53 16,3-4-39-16,0-3 50 15,0-11-54-15,0-9 11 0,0-6-20 16,0-8-14-16,0-7-17 15,0-4 6-15,0 0-69 16,0 0 8-16,3-26-154 16,4-19-403-16,-1-4-730 0</inkml:trace>
</inkml:ink>
</file>

<file path=ppt/ink/ink10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44.343"/>
    </inkml:context>
    <inkml:brush xml:id="br0">
      <inkml:brushProperty name="width" value="0.10583" units="cm"/>
      <inkml:brushProperty name="height" value="0.10583" units="cm"/>
      <inkml:brushProperty name="fitToCurve" value="1"/>
    </inkml:brush>
  </inkml:definitions>
  <inkml:trace contextRef="#ctx0" brushRef="#br0">52 204 474 0,'0'0'264'16,"0"0"-45"-16,0 0 3 15,0 0 31-15,0 0-49 16,0 0-11-16,0 0-41 0,-49 4 14 15,46-4-54-15,3 0-40 16,0 0 17-16,0 0-61 16,0 0-28-16,0-4 29 15,13-18-28-15,1-4 15 16,7-4-16-16,-4-3 0 16,-3 7 3-16,-3 4-3 15,-4 3-7-15,-4 8-8 16,0 7 22-16,-3 4-13 15,0 0 6-15,0 0 0 0,0 0 17 16,0 4-17 0,0 20 0-16,0 11 5 0,0 9-4 15,0 5 14-15,-3 2 0 16,3-5 13-16,-3-2 42 16,3-6-43-16,0-5-3 15,0-3 55-15,0-4-36 16,0-8 1-16,0-3-17 15,6-4-5-15,-2-3 27 16,-4-5-49-16,3-3 0 16,-3 0 3-16,0 0-3 15,5 0-15-15,-2 0-38 16,3-3-50-16,1-13 0 16,4 0-128-16,7-8-156 15,-2 5-299-15,-5 1-495 0</inkml:trace>
  <inkml:trace contextRef="#ctx0" brushRef="#br0" timeOffset="511">581 0 712 0,'0'0'295'0,"0"0"-100"15,0 0 44-15,0 0-24 16,0 0-47-16,0 0-1 15,0 0-72-15,0 0-3 16,-11 0 32-16,-3 0-43 16,-7 15-11-16,1 3-14 15,-6 8-14-15,2 4 41 16,3 7-69-16,5-1-13 16,1 6 34-16,6 3-34 0,4-4 12 15,2 4-12-15,3-1-1 16,0-3 24-16,0-8-24 15,0 1 0-15,11-10 3 16,2-4-2-16,8-5-2 16,8-11-4-16,2-4 5 15,7 0 8-15,8 0-8 16,-1-7 0-16,0-16 9 16,-8-3-8-16,-5-7 7 15,-4-1-8-15,-10-3 0 16,-9 0 27-16,-5 7-27 15,-4 4 0-15,0 8 50 16,-13 6-15-16,-23 9 3 16,-6 3-29-16,-6 0-9 15,-1 3 20-15,7 16-20 0,4 3-23 16,4 5 23-16,9 2-66 16,4 4-17-16,21 16-144 15,0-8-237-15,0-8-304 0</inkml:trace>
</inkml:ink>
</file>

<file path=ppt/ink/ink10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42.235"/>
    </inkml:context>
    <inkml:brush xml:id="br0">
      <inkml:brushProperty name="width" value="0.10583" units="cm"/>
      <inkml:brushProperty name="height" value="0.10583" units="cm"/>
      <inkml:brushProperty name="fitToCurve" value="1"/>
    </inkml:brush>
  </inkml:definitions>
  <inkml:trace contextRef="#ctx0" brushRef="#br0">0 216 811 0,'0'0'262'0,"0"0"-51"16,0 0 2-16,0 0 11 15,0 0-95-15,0 0-59 16,0 0 17-16,75-79-33 0,-57 57 2 16,-3 0-9-16,-6 3-29 15,0 5 30-15,-6 2-48 16,-3 9 0-16,3 0 20 15,-3 3-19-15,0 0-1 16,0 0 0-16,0 0 11 16,0 0 5-16,0 0-16 15,0 10 0-15,0 20 15 16,0 3-14-16,-3 8-1 16,0 7 12-16,-2 4-11 15,1 1 66-15,4-5-15 16,0-1 6-16,0-9 55 0,0-4-33 15,0-12-23-15,0-4-23 16,9-7-34-16,-9-3 17 16,3-8-17-16,-3 0 0 15,0 0 6-15,0 0 0 16,0 0-6-16,0 0 0 16,0 0-16-16,0 0 15 15,0 0-78-15,0 0-102 16,0-3-101-16,0-9-270 15,0-2-211-15</inkml:trace>
  <inkml:trace contextRef="#ctx0" brushRef="#br0" timeOffset="426">505 68 732 0,'0'0'255'0,"0"0"-39"15,0 0 80 1,0 0-43-16,0 0-82 0,0 0-58 16,0 0 21-16,136-56-57 15,-130 56-36-15,1-5-31 16,1 5-4-16,-8-3 0 16,3 3-6-16,-3 0-53 15,0-4-39-15,0 4-90 16,0 0-45-16,0 0-128 15,0 0 31-15,-11 0-535 0</inkml:trace>
  <inkml:trace contextRef="#ctx0" brushRef="#br0" timeOffset="1202">505 68 555 0,'-39'3'280'0,"28"0"-75"16,5 5-24-16,-4-4 29 15,5 3 0-15,-1 1-72 16,6-5-46-16,-4 0-5 16,4 2-43-16,0-2 7 15,-3 1-16-15,3-1-14 16,0 2 42-16,0-2-51 16,0 1-2-16,0-4-1 15,0 3-9-15,0-3-15 16,10 5-7-16,4-5-1 15,4 0 12-15,-5 0-3 0,5 0 9 16,-4 3-4 0,-1 0 10-16,5 0-1 0,0 2 0 15,3-1 0-15,-4-1 1 16,0 2-1-16,0-2 0 16,-2 1 2-16,3 3 4 15,-5 0-6-15,4 5 0 16,1-1 0-16,0 4 6 15,-2 0-6-15,-1 3 0 16,-1-3 17-16,-4 4-3 16,-4-4 12-16,-1 3-2 15,-5-3 7-15,3 3 41 16,-3-1-70-16,0-8 7 0,0-1 22 16,0-4-25-16,0 2 26 15,-8-1 10-15,-13 6-23 16,-6-1 23-16,-4 2-42 15,-4-1 0-15,1-4 25 16,-8 1-10-16,0-4 22 16,0-4-3-16,3 0-19 15,5 0 36-15,10 0-51 16,3 0-27-16,10 0-7 16,11 0-181-16,0-7-348 15,0-5-601-15</inkml:trace>
</inkml:ink>
</file>

<file path=ppt/ink/ink10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24:46.019"/>
    </inkml:context>
    <inkml:brush xml:id="br0">
      <inkml:brushProperty name="width" value="0.10583" units="cm"/>
      <inkml:brushProperty name="height" value="0.10583" units="cm"/>
      <inkml:brushProperty name="fitToCurve" value="1"/>
    </inkml:brush>
  </inkml:definitions>
  <inkml:trace contextRef="#ctx0" brushRef="#br0">0 200 550 0,'0'0'362'0,"0"0"-138"15,0 0 56-15,0 0-34 16,0 0-124-16,0 0 4 15,0 0-20-15,-3-22-8 16,18 0 4-16,6 0-67 16,0-1-14-16,-4-3 23 15,3 5-35-15,-6 1 6 16,1 2-14-16,-9 7 5 0,1-1 46 16,-7 9-43-16,0 3 1 15,0 0 29-15,0 0-32 16,0 0 22-16,0 0-15 15,0 29-14-15,0 12 53 16,0 9-35-16,0 8 24 16,0 2 27-16,0-5-17 15,0 1 16-15,0-6 3 16,0-7-34-16,14-6 38 16,1-11-56-16,-6-9-11 15,3-5 11-15,-9-4-9 16,-3-8-20-16,3 0 10 15,-3 0-31-15,0 0 23 16,3-14-61-16,-3-9-44 16,0 0-51-16,0-2-197 0,0 2-264 15,0 9-259-15</inkml:trace>
  <inkml:trace contextRef="#ctx0" brushRef="#br0" timeOffset="434">446 67 466 0,'0'0'617'0,"0"0"-331"16,0 0 5-16,0 0-23 15,0 0-93-15,0 0-21 16,0 0-102-16,-3-8-23 16,24 5 32-16,6-1-28 15,2 2 4-15,2-4-37 16,5 3 7-16,-9-1 16 15,0 1-23-15,-2-5 0 16,-8 4 0-16,-2 0 2 0,-5 1-4 16,-4-1-15-16,-1 4-12 15,-5 0 13-15,0 0 15 16,0 0 1-16,0 0 13 16,0 0-2-16,0 0-19 15,0 0 8-15,-8 7 0 16,-2 27 3-16,-8 10-3 15,4 12 0-15,4 3 17 16,-1 1-7-16,4 0 47 16,4-9-10-16,3-7-18 15,0-4 57-15,0-5-55 16,10-5-14-16,1-12 29 16,2-3-24-16,-5-4 9 15,2-3-31-15,-2-4 0 16,-2-1 6-16,4-3-6 0,1 0-11 15,2 0 10-15,-1 0-74 16,2 0-42-16,-7 0-88 16,-7-15-123-16,0 1-146 15,0-1-245-15</inkml:trace>
  <inkml:trace contextRef="#ctx0" brushRef="#br0" timeOffset="701">443 360 871 0,'0'0'345'0,"0"0"-60"15,0 0 35-15,0 0-83 16,0 0-32-16,0 0 4 15,195-41-73-15,-132 33-25 16,0 2-76-16,-1-2-28 16,21 1-14-16,-16 2-84 15,-16 2-583-15</inkml:trace>
</inkml:ink>
</file>

<file path=ppt/ink/ink10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0.621"/>
    </inkml:context>
    <inkml:brush xml:id="br0">
      <inkml:brushProperty name="width" value="0.10583" units="cm"/>
      <inkml:brushProperty name="height" value="0.10583" units="cm"/>
      <inkml:brushProperty name="fitToCurve" value="1"/>
    </inkml:brush>
  </inkml:definitions>
  <inkml:trace contextRef="#ctx0" brushRef="#br0">0 96 322 0,'0'0'206'16,"0"0"-76"-16,0 0 13 16,0 0-23-16,0 0-36 15,0 0-9-15,0 0 6 16,0 0 43-16,0 0 20 15,0 0-15-15,0 0 8 16,0 0-36-16,0 0-16 16,0 0-25-16,0 0-40 15,0 0-9-15,0 0-11 16,0 0-5-16,3 0-2 0,4 0-5 16,-4 0 5-16,5 0 6 15,-5 0 1-15,7 0 0 16,1 0 0-16,-1 0 0 15,8 0-9-15,-4-3 9 16,-1-1-1-16,2-4-10 16,-5 5 1-16,-2-5 4 15,1 5 2-15,3 3-2 16,-6-5-3-16,1 5 9 16,-4-2-1-16,-3-3 0 15,0 2 1-15,0-1 0 16,-7-3-16-16,-10 3 13 15,-1-4 2-15,2 5 1 16,-2-4 0-16,3 2 0 0,-2 2 0 16,7 0 16-16,0-1-7 15,2 4 6-15,5-4 21 16,3 4-28-16,0 0-8 16,0 0-8-16,0 0-12 15,0 0 20-15,0 0-10 16,3 0 10-16,8 0 1 15,-1 0-1-15,1 0 0 16,-4 0-1-16,-1 0 1 16,-2 0 5-16,0 0-5 15,0 0 0-15,-4 0 0 16,0 0 1-16,0 0 10 16,0 0 33-16,0 0 20 0,-8 8-9 15,-9-5-39 1,0 0 6-16,2 2 24 0,9-5-26 15,-6 3-3-15,9-3-3 16,-3 0-3-16,2 0 18 16,4 0-14-16,0 0-15 15,0 0 6-15,0 0-6 16,0 0-13-16,0 0-2 16,18 0 15-16,6 0-12 15,4 0-1-15,-1 0-74 16,1 0-32-16,-2 0-139 15,-7 0-248-15,-8 0-448 0</inkml:trace>
</inkml:ink>
</file>

<file path=ppt/ink/ink10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2.197"/>
    </inkml:context>
    <inkml:brush xml:id="br0">
      <inkml:brushProperty name="width" value="0.10583" units="cm"/>
      <inkml:brushProperty name="height" value="0.10583" units="cm"/>
      <inkml:brushProperty name="fitToCurve" value="1"/>
    </inkml:brush>
  </inkml:definitions>
  <inkml:trace contextRef="#ctx0" brushRef="#br0">45 48 327 0,'0'0'189'0,"0"0"-105"15,0 0 23-15,0 0 8 16,0 0-8-16,0 0-25 16,0 0-12-16,6-3-4 15,2 3-27-15,-1 0 6 16,-1 0 31-16,1 0-27 16,4 0 5-16,-1 0-17 15,4 0-2-15,4 0 31 16,0 0-34-16,-2 0-11 15,2-6 0-15,-4-3-21 16,-7 6 21-16,-7 3-14 16,0-4 5-16,0 0 56 15,0 0-18-15,0 1-15 0,-15-2 29 16,-1 5-18-16,-2 0-5 16,1 0-33-16,-1 0-7 15,2 0 26-15,-2 0-21 16,3 0 3-16,2 0 9 15,-1 0-16-15,3 5 24 16,4-2-26-16,4-3 0 16,0 4 2-16,3-4-2 15,0 0-11-15,0 0 10 16,0 0-2-16,0 4-5 16,0-4 8-16,9 0-6 15,6 0-2-15,3 0 9 0,-5 0-1 16,-2 0 4-1,-1 0-2-15,-7 0-2 0,2 0 0 16,-5 0-8-16,0 0 0 16,0 0 5-16,0 0 3 15,0 0 0-15,-5 0 0 16,-11 0-1-16,-5 0 1 16,0 0 0-16,6 0 7 15,1 4-4-15,7-1 13 16,4-3 4-16,0 0 2 15,3 3 18-15,0-3-38 16,0 0 5-16,0 0-13 16,0 0 9-16,21 0-3 0,3 0 13 15,0 0-13 1,-3 0 0-16,-3 0-124 0,-12-14-265 16,-6-5-917-16</inkml:trace>
</inkml:ink>
</file>

<file path=ppt/ink/ink10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3.542"/>
    </inkml:context>
    <inkml:brush xml:id="br0">
      <inkml:brushProperty name="width" value="0.10583" units="cm"/>
      <inkml:brushProperty name="height" value="0.10583" units="cm"/>
      <inkml:brushProperty name="fitToCurve" value="1"/>
    </inkml:brush>
  </inkml:definitions>
  <inkml:trace contextRef="#ctx0" brushRef="#br0">0 4 512 0,'0'0'228'16,"0"0"-140"-16,0 0 52 16,0 0-40-16,0 0-24 15,0 0 17-15,0 0 6 16,99-4 5-16,-81 4-15 16,-5 0-27-16,1 0 8 15,-7 0-54-15,-4 0-9 16,-3 0 39-16,0 0 30 15,0 0 3-15,0 0-28 0,-7 0-38 16,-2 4 21-16,-6 0-33 16,-3 0-1-16,5-1 15 15,-4 1-15-15,-1 0 0 16,3-1 0-16,2 1 0 16,2-1 4-16,5 2-4 15,-1-5 0-15,7 3-1 16,0-3 1-16,0 0-9 15,0 0-8-15,0 0 2 16,0 0 9-16,10 0 6 16,11 0 0-16,3 0-3 15,0 0 10-15,4 0-4 16,-2 0-3-16,-7 0 0 0,-1 0 13 16,-4 0-6-1,-7 0-1-15,-7 0 22 0,0 0-12 16,0 0 10-16,-7 0-2 15,-17 0-18-15,-3 0 18 16,-2 0-24-16,1 4 0 16,4 1 9-16,6 1-8 15,5-3 6-15,5 2-7 16,2-5 0-16,6 3 3 16,0 1-3-16,0-4-21 15,0 3 21-15,14 2-9 16,6-5 9-16,5 0 12 15,0 0 6-15,-4 0 38 16,-8 0-31-16,-5 0-9 16,-8-8-16-16,0 1-148 0,-29-1-610 0</inkml:trace>
</inkml:ink>
</file>

<file path=ppt/ink/ink10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4.895"/>
    </inkml:context>
    <inkml:brush xml:id="br0">
      <inkml:brushProperty name="width" value="0.10583" units="cm"/>
      <inkml:brushProperty name="height" value="0.10583" units="cm"/>
      <inkml:brushProperty name="fitToCurve" value="1"/>
    </inkml:brush>
  </inkml:definitions>
  <inkml:trace contextRef="#ctx0" brushRef="#br0">61 129 810 0,'0'0'235'16,"0"0"-97"-16,0 0 70 15,0 0-22-15,0 0-56 16,0 0-43-16,0 0-2 16,-6 0-51-16,6 0-24 15,0 0 25-15,0 0-20 0,0 0-5 16,0 0-10-1,18 0 0-15,3 0 22 0,0 0-22 16,0 0 0-16,-8-7 15 16,1 3-15-16,-7 4 1 15,-1-3-1-15,-1 3 0 16,-5 0 13-16,0-5-12 16,0 5-1-16,0-3 41 15,-18-1-35-15,-6 1-5 16,-4-3 0-16,-1 4-1 15,5 2 19-15,3-3-19 16,3-1 8-16,9 4 32 16,2-5-21-16,4 5 1 15,3-3-9-15,0 3-11 16,0 0-9-16,3-3-26 0,21 3 25 16,7-4 9-16,5-4 2 15,-2 5-1-15,-5 3 0 16,-10 0 0-16,-1 0 10 15,-7 0-10-15,-8 0 0 16,-3 0 16-16,0 0 2 16,0 0 7-16,0 0 27 15,-14 0-6-15,1 0 5 16,-2 0-28-16,9 0-10 16,-2 0 11-16,8 0-24 15,0 0 0-15,0 0 0 16,0 0 1-16,0 0-3 15,0-5-7-15,0-9-87 0,14-5-254 16,-4-2-775-16</inkml:trace>
</inkml:ink>
</file>

<file path=ppt/ink/ink10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6.030"/>
    </inkml:context>
    <inkml:brush xml:id="br0">
      <inkml:brushProperty name="width" value="0.10583" units="cm"/>
      <inkml:brushProperty name="height" value="0.10583" units="cm"/>
      <inkml:brushProperty name="fitToCurve" value="1"/>
    </inkml:brush>
  </inkml:definitions>
  <inkml:trace contextRef="#ctx0" brushRef="#br0">18 121 317 0,'0'0'413'0,"0"0"-241"16,0 0-97-16,0 0 35 15,0 0 18-15,0 0-7 16,0 0 6-16,3 0-45 16,18-10-18-16,0-1 17 15,-3-1-34-15,-5 4-15 16,-2 2 0-16,-8 6-23 15,0-4 16-15,-3 4-6 16,0 0-12-16,0 0 30 16,0 0-17-16,0 0 4 15,0 0 4-15,0 0-17 0,-3 0 1 16,-11 0-12-16,4 0 0 16,-5 0 4-16,6 0-4 15,-3 0 0-15,-1 0 1 16,5 0 6-16,2 0-1 15,-1 0-6-15,7 0 0 16,0 0 12-16,0 0-12 16,0 0 0-16,0 0 0 15,0 0-33-15,7 0 11 16,17 0 21-16,4-11 1 0,1 3 9 16,-5 1-7-1,-8-2-1-15,-5 7 8 0,-4-2-8 16,-4 4 14-16,-3 0-15 15,0 0 2-15,0 0 36 16,0 0-16-16,-13 0-8 16,-11 0-8-16,-5 0 0 15,5 0-4-15,-1 0-2 16,8 0 0-16,7 0-6 16,0 0 6-16,2 0 0 15,5 0 0-15,3 0 6 16,0 0-13-16,0 0 2 15,0 0-16-15,0 0 20 0,0 0-14 16,6 0 6 0,27-4-34-16,-6-7-145 0,-3-3-425 0</inkml:trace>
</inkml:ink>
</file>

<file path=ppt/ink/ink10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7.409"/>
    </inkml:context>
    <inkml:brush xml:id="br0">
      <inkml:brushProperty name="width" value="0.10583" units="cm"/>
      <inkml:brushProperty name="height" value="0.10583" units="cm"/>
      <inkml:brushProperty name="fitToCurve" value="1"/>
    </inkml:brush>
  </inkml:definitions>
  <inkml:trace contextRef="#ctx0" brushRef="#br0">61 44 205 0,'0'0'317'0,"0"0"-119"16,0 0-32-16,0 0-44 15,0 0-46-15,0 0-22 16,0 0 2-16,0 0 44 16,0 0-14-16,0 0-15 15,0 0 14-15,0 0-19 0,0 0 10 16,0 0 4-1,0 0 2-15,0 0 13 16,0 0-42-16,0 0-24 0,8-4 13 16,9-3-28-16,4 3 2 15,3-6-6-15,2 2-9 16,-7 3 22-16,-4-1-23 16,-9 6 1-16,-1 0 25 15,-5 0-15-15,0 0 6 16,0 0-3-16,0 0 10 15,-5 0 32-15,-16 0-47 16,2 0-9-16,-7 3 15 16,2 5-14-16,3 0-1 15,-4-1 0-15,9 0 0 16,-2 0 9-16,7 0-9 0,1-3 0 16,4 0-4-16,6 0 4 15,0-1 0-15,0-3-11 16,0 0-11-16,0 5 16 15,10-5-11-15,14 0-1 16,0 0 17-16,0 0-19 16,-3 0 20-16,-3 0-9 15,-3-5 18-15,-9 2 8 16,-6 3-9-16,0 0 5 16,0 0 18-16,0 0-23 15,0 0 8-15,0 0-16 16,0 0 6-16,-6 0 3 15,-6 0-9-15,-1 0 0 16,-1 0-6-16,-1 0-3 16,6 0-208-16,5 0-648 0</inkml:trace>
</inkml:ink>
</file>

<file path=ppt/ink/ink10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08.745"/>
    </inkml:context>
    <inkml:brush xml:id="br0">
      <inkml:brushProperty name="width" value="0.10583" units="cm"/>
      <inkml:brushProperty name="height" value="0.10583" units="cm"/>
      <inkml:brushProperty name="fitToCurve" value="1"/>
    </inkml:brush>
  </inkml:definitions>
  <inkml:trace contextRef="#ctx0" brushRef="#br0">67 46 573 0,'0'0'212'15,"0"0"-86"-15,0 0-25 0,0 0-7 16,0 0-58-16,0 0-26 16,0 0 10-16,40-4-12 15,-19-4 22-15,0 1 25 16,-3 0 35-16,-4 0 13 15,-4 3-41-15,-2 0-8 16,-5 4 31-16,-3 0-31 16,4 0-11-16,-4 0 7 15,0 0 4-15,0 0 28 16,0 0-17-16,-4 0-14 0,-13 0-6 16,-4 0-34-1,3 0-4-15,-3 0 5 0,3 0-12 16,5 0 15-16,-1 0-15 15,1 0 0-15,1 0 15 16,6 8-15-16,-1-1 0 16,-1-3-1-16,5 3 2 15,0-4 0-15,3 2-1 16,0-5-19-16,0 0 18 16,0 0-10-16,0 0-6 15,14 0 5-15,11 0 0 16,-1 0 3-16,0 0 10 15,0-5-1-15,-9 2 27 16,-5-1-26-16,-4 4 6 16,-6 0 11-16,0 0 0 0,0 0 13 15,0 0-31-15,-10 0 0 16,-4 0 13-16,1 0-13 16,-2 0 0-16,1 0 0 15,1 0 0-15,-5 12 3 16,0-2-3-16,-3 5 0 15,8-4 1-15,2-3-1 16,5-4 0-16,2-4 0 16,4 0-2-16,0 0-7 15,0 0-7-15,0 0-69 16,0 0-66-16,0 0-77 16,0 0-71-16,0 0 134 15,0 0 90-15,0 0 55 0,0 0-19 16,0 0-29-16,0 0-90 15,0 0-338-15</inkml:trace>
</inkml:ink>
</file>

<file path=ppt/ink/ink11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24.841"/>
    </inkml:context>
    <inkml:brush xml:id="br0">
      <inkml:brushProperty name="width" value="0.10583" units="cm"/>
      <inkml:brushProperty name="height" value="0.10583" units="cm"/>
      <inkml:brushProperty name="fitToCurve" value="1"/>
    </inkml:brush>
  </inkml:definitions>
  <inkml:trace contextRef="#ctx0" brushRef="#br0">0 323 1056 0,'0'0'508'15,"0"0"-338"-15,0 0 108 16,0 0-48-16,0 0-106 0,0 0-51 16,0-11-33-1,0 11-3-15,0-3-7 0,5-1 1 16,1-6 19-16,4-6-34 15,5-7-15-15,-1 0 21 16,2-6-22-16,-1-1 5 16,-1 1-5-16,-1-1 0 15,-5 4 7-15,-1 4-7 16,-4 3 0-16,0 4 4 16,0 8-4-16,1-5 0 15,-4 10-1-15,4-6-5 16,-4 4 5-16,0 4-16 15,0 0-8-15,0 0 24 16,0 0-17-16,0 0 11 0,0 0-5 16,0 14 3-16,0 10 1 15,4 5 8-15,-4 4 0 16,3 7 2-16,-3 3-1 16,0 4-1-16,0-3 0 15,0 5 0-15,0-4 10 16,0-4-10-16,0-4 0 15,3-8 8-15,0-2-7 16,1-2-1-16,0-6 2 16,-4 3 4-16,0-2 17 15,4-6-22-15,-4 1-1 16,0 0 23-16,0-1-22 16,0 5 13-16,0-5-13 15,0 1 0-15,0-7 15 16,0-1-16-16,0-7 0 0,0 2 9 15,0-2-9-15,0 0 8 16,0 0-7-16,0 0-1 16,0 0 10-16,0 0-10 15,0 0-4-15,0 0-4 16,9-14-20-16,12-25-116 16,-3-2-141-16,0 7-507 0</inkml:trace>
  <inkml:trace contextRef="#ctx0" brushRef="#br0" timeOffset="670">470 12 745 0,'0'0'337'0,"0"0"-145"16,0 0 51-16,0 0 6 16,0 0-121-16,0 0-41 15,0 0 9-15,0 0-32 16,0 0 15-16,5 0 12 15,11 2 2-15,8 2 23 16,2 4-46-16,1-8-2 16,4 0-7-16,1 0-38 15,-1 0 7-15,-3 0-30 16,-1 0 0-16,-6 0 9 16,-3 0-9-16,0 0-1 15,-4 0-1-15,-1 0-45 0,-5 0-31 16,-1 0-85-1,-7 0-63-15,0 0 7 0,0 0-87 16,-12 0-100-16,-4 0-174 16</inkml:trace>
  <inkml:trace contextRef="#ctx0" brushRef="#br0" timeOffset="1527">470 7 502 0,'0'0'202'16,"0"0"-150"-16,0 0 46 15,0 0-20-15,0 0-11 16,0 0 14-16,0 0-7 16,0 0 23-16,0 0 43 15,0 0 11-15,0 0 4 16,0 7-65-16,-3 12-36 16,-1 4-1-16,1 7-12 15,0 7 24-15,0-1-6 16,-2 5-15-16,2 0 17 0,-1-3-27 15,1-2 7-15,0-6 11 16,0 1-28-16,3-10 7 16,0-3-25-16,0-3-5 15,0-7 16-15,0-8-17 16,0 0 0-16,0 0 12 16,0 0-11-16,0 0 36 15,0 0-9-15,0-8-12 16,9-10 11-16,6 0-26 15,-2-5 0-15,5 8-1 16,-4-3 2-16,4 7-2 16,-2-1 0-16,2 2-21 15,3 0 19-15,-3 4-10 0,3-1 5 16,-4 7-9 0,4 0 5-16,-4 0 5 0,4 0 3 15,0 0 3-15,-4 13 2 16,4 4-2-16,-3 1 0 15,-5-3 0-15,2 3 0 16,-6 1 11-16,3 4-11 16,-6-1 0-16,-3-3 8 15,0 3-8-15,-3-4 8 16,5 1-6-16,-5 0-2 16,0 3 21-16,0-4-21 15,0 1 0-15,0 0 17 16,0-9-11-16,0-2 7 15,0 4 5-15,0-6 20 16,-14 2 35-16,-4-1-44 0,0 5-23 16,2-1 26-16,-5 0-23 15,0-1 0-15,-3-5-9 16,-8-1 1-16,1-4 21 16,-5 0-22-16,-1 0 0 15,2-4 13-15,4-15-13 16,2-3 0-16,-8-15-36 15,4 4-196-15,6 0-586 0</inkml:trace>
</inkml:ink>
</file>

<file path=ppt/ink/ink11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27.771"/>
    </inkml:context>
    <inkml:brush xml:id="br0">
      <inkml:brushProperty name="width" value="0.10583" units="cm"/>
      <inkml:brushProperty name="height" value="0.10583" units="cm"/>
      <inkml:brushProperty name="fitToCurve" value="1"/>
    </inkml:brush>
  </inkml:definitions>
  <inkml:trace contextRef="#ctx0" brushRef="#br0">0 286 876 0,'0'0'235'0,"0"0"-54"0,0 0 41 16,0 0-11-16,0 0-97 15,0 0-13-15,0 0 21 16,0 0-50-16,0 0-20 16,0 0-2-16,0 0-12 15,18 0 20-15,0-11-39 16,3-4-3-16,3-8 10 15,-3-2-26-15,0-1 16 16,0-3-16-16,0 2 0 16,-8 6 14-16,1 2-14 15,-4 0-5-15,-2 5 4 0,-1 0-17 16,-4 1 16-16,-3 5-25 16,3 5 11-16,-3 3 15 15,0 0 1-15,0 0-13 16,0 0 12-16,0 0-8 15,0 0 9-15,0 18-1 16,0 5 1-16,0 7 0 16,0-1 0-16,-3 1 0 15,-4 7 0-15,4 0 7 16,0 0 7-16,3 1 3 16,-5 0-15-16,5-9 41 15,0 0-15-15,0 1 0 16,0-4 12-16,0 0-16 0,0-1 13 15,0 6-16-15,0-1-7 16,0-9 21-16,0 2-26 16,0-8 0-16,0 0 2 15,5-4-5-15,-5 0 0 16,0-4-6-16,3 4 0 16,-3 1 6-16,0 3-6 15,0-1 1-15,0-2 24 16,0 0-24-16,0-6 8 15,0-6-9-15,0 0-15 16,0 0 2-16,3-26-197 16,-3-10-394-16,0-6-401 0</inkml:trace>
  <inkml:trace contextRef="#ctx0" brushRef="#br0" timeOffset="1104">714 4 45 0,'0'0'968'0,"0"0"-767"16,0 0 40-16,0 0 28 15,0 0-68-15,0 0-46 16,0 0-43-16,-10-3-16 16,-4 3 0-16,1 0-11 15,-8 3-14-15,3 15-49 16,-3 3-21-16,0 4 23 15,0 0-23-15,0 1-1 0,3 4 0 16,5-4 0-16,2 3 9 16,1-2-9-16,-1 2-1 15,5 1-8-15,-1-4 9 16,7 4 0-16,0-4-1 16,0-4 1-16,0 0-8 15,0 1 8-15,0-5-1 16,7 1 0-16,2-4 1 15,6 3-1-15,-4-3 0 16,2-4 1-16,-2 4-3 16,2-8 3-16,-1 4 0 15,1-8-9-15,1 6 9 0,1-6-6 16,6-3-12 0,-2 0 17-16,7 0-7 0,-2 0 8 15,0 0 0-15,1 0 6 16,-4 0-6-16,-4-7 1 15,-4 2 0-15,-1 2 0 16,-6 0 19-16,0-5-20 16,3 1 0-16,-3 4 12 15,-3-5-4-15,0 1 2 16,1-1-8-16,-1-1-2 16,5 0 20-16,-5-3-20 15,0 1 0-15,-3 0 16 16,0 1-15-16,0-2 17 15,0 1 1-15,0-1 5 16,0 1 18-16,0-4-21 0,-3 6-6 16,-8-3 32-16,1 4-12 15,-4 1 2-15,1-1-13 16,-5 4-17-16,-6 1 13 16,-4 3-20-16,-4 0-9 15,1 0 1-15,-4 18-5 16,7 8-1-16,4 4-27 15,6 8-86-15,9-6-212 16,1-11-713-16</inkml:trace>
</inkml:ink>
</file>

<file path=ppt/ink/ink11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0.294"/>
    </inkml:context>
    <inkml:brush xml:id="br0">
      <inkml:brushProperty name="width" value="0.10583" units="cm"/>
      <inkml:brushProperty name="height" value="0.10583" units="cm"/>
      <inkml:brushProperty name="fitToCurve" value="1"/>
    </inkml:brush>
  </inkml:definitions>
  <inkml:trace contextRef="#ctx0" brushRef="#br0">0 254 897 0,'0'0'520'15,"0"0"-333"-15,0 0 38 16,0 0-39-16,0 0-46 16,0 0-58-16,0 0-18 15,7 0 37-15,-1 0-39 16,2-5-19-16,2-9-1 15,5-5-28-15,1 1 9 16,2-5-23-16,-1 3 1 16,-2-1 17-16,-5 3-18 0,1 1 0 15,-5 1-1-15,1 5-3 16,-1 3 3-16,-1 0-20 16,-5 5-19-16,3 3 28 15,-3-4-9-15,0 4 21 16,0 0-7-16,0 0 14 15,0 0-7-15,4 0 0 16,-4 0 0-16,0 0 0 16,0 0 0-16,0 0 1 15,0 0-1-15,0 18 9 16,0 14-8-16,0 0-1 16,0 6 0-16,0 2 5 15,0 0-5-15,0 1 0 16,0 0 0-16,0-3 6 0,0-1 1 15,3 0-7-15,3-3 0 16,2-5 23-16,-4 1-11 16,2-4 2-16,1-1 2 15,-3-6-14-15,0 0 26 16,-1-5-21-16,-3-6-6 16,3-1 40-16,-3-7-25 15,0 5-3-15,0-5-5 16,0 0-7-16,0 0 7 15,0 0-8-15,3 3 0 16,-3-3 3-16,0 0-3 16,0 0 0-16,0 0-1 15,0 0-67-15,0-19-234 0,0-6-705 16</inkml:trace>
  <inkml:trace contextRef="#ctx0" brushRef="#br0" timeOffset="816">396 0 1021 0,'0'0'292'0,"0"0"-14"16,0 0-8-16,0 0-76 0,0 0-111 15,0 0-52 1,0 0 13-16,-6 0-25 0,20 5 0 16,14-2 11-16,2-3-2 15,6 0 12-15,3 0-27 16,-2 0-12-16,-5 0 20 15,2 0-20-15,-5 0-1 16,-1 0 0-16,-1 0 0 16,-3 0-1-16,-3 0-28 15,-11 0-42-15,-2 0 28 16,-5 0 3-16,0 0 19 16,-3 0 16-16,0 0 5 15,0 0 29-15,0 0-18 16,0 0-3-16,0 0 37 15,0 0-4-15,-3 0 4 0,-8 8-25 16,-2 25-14 0,-2 8 6-16,3 3-12 0,0 9 0 15,6-1 8-15,3-4-8 16,3-4 10-16,0 1 28 16,0-8 16-16,0-2 26 15,0-11-29-15,0-1-26 16,0-5 18-16,0-3-34 15,0 0 0-15,0-4-9 16,0 0 1-16,0-5 9 16,3 7-10-16,-3-5 0 15,0 3 1-15,0-1-1 0,0 2 0 16,0-1-8 0,0 0 2-16,0-4 0 0,0 1-67 15,0-8-31-15,0 0-75 16,0 0-153-16,0-3-388 0</inkml:trace>
  <inkml:trace contextRef="#ctx0" brushRef="#br0" timeOffset="1188">462 254 742 0,'0'0'335'15,"0"0"-183"-15,0 0 116 16,0 0-19-16,0 0-67 16,0 0 5-16,0 0 20 15,54 0-39-15,-27 3-64 16,4 4-51-16,4-2 8 16,-1-2-47-16,2-3-14 0,-1 0 0 15,2 0-93 1,-4 0-368-16,-20 0-651 0</inkml:trace>
</inkml:ink>
</file>

<file path=ppt/ink/ink11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2.803"/>
    </inkml:context>
    <inkml:brush xml:id="br0">
      <inkml:brushProperty name="width" value="0.10583" units="cm"/>
      <inkml:brushProperty name="height" value="0.10583" units="cm"/>
      <inkml:brushProperty name="fitToCurve" value="1"/>
    </inkml:brush>
  </inkml:definitions>
  <inkml:trace contextRef="#ctx0" brushRef="#br0">0 215 671 0,'0'0'382'16,"0"0"-205"-16,0 0 43 0,0 0 73 16,0 0-102-1,0 0-68-15,0 0-6 0,25-36-24 16,-11 22 9-16,1-6-58 16,-6 1-33-16,6-3 20 15,-2-4-30-15,-2 4 1 16,-1 3-2-16,-2 4 6 15,-2 2-14-15,-2 8 2 16,-1 1-26-16,-3 4 31 16,3 0-20-16,-3 0-3 15,0 0-17-15,0 0-6 16,0 0 38-16,0 0-19 16,0 0 22-16,0 0 5 0,0 22 2 15,0 4-1 1,0 11 6-16,0 8-3 0,0 7 28 15,0 7-15-15,0 4-4 16,0 1 40-16,0-2-25 16,0-6-2-16,0-11-4 15,5-7-2-15,1-10 11 16,-2-8-21-16,-1-10-8 16,-3-2 27-16,3 0-27 15,-3-5 5-15,5 1-6 16,-5 4 1-16,3-2 2 15,-3-2-3-15,0 4 0 16,3-5 10-16,-3-3-10 16,0 0-1-16,4 0-6 15,-1 0-105-15,11-7-198 0,-1-7-383 16,-1-7-259-16</inkml:trace>
  <inkml:trace contextRef="#ctx0" brushRef="#br0" timeOffset="1020">672 4 595 0,'0'0'375'0,"0"0"-191"0,0 0 40 16,0 0 17-16,0 0-63 15,0 0-50-15,0 0-59 16,-131 14-24-16,114-2-4 15,2 2-35-15,1 5 0 16,7-8-6-16,1 4 0 16,2-4 12-16,4 4-12 15,0 0 0-15,0 0 2 16,0 5-2-16,0-3 0 16,0-2-1-16,0 3-1 15,7-3-9-15,11 0 11 16,3 0 0-16,3-1 6 15,-3 0-6-15,3 2 7 0,-3 0-7 16,3-6 1 0,-3 4 19-16,0 2-19 0,-3-5 1 15,-2 0 22-15,-1 4-17 16,-6 0-1-16,0 0 0 16,-6 0-6-16,-3 4 21 15,3-1-21-15,-3 0 0 16,0-2 15-16,0-2-14 15,0 1 14-15,-3-4 19 16,-15 5 4-16,0-6 27 16,-3 2-41-16,0-6-16 15,5 2 12-15,2-4-20 16,-1-4 6-16,-1 0-6 16,1 0 0-16,1 0 9 0,1 0-9 15,2-15 0-15,1 0-7 16,-1 0 7-16,4-3-6 15,1-5 5-15,2 2-17 16,4-2 8-16,0-3-5 16,0 0-1-16,0-1 14 15,13-2-11-15,2 2 4 16,3 3-13-16,-2 1 4 16,5-3 9-16,0 0 9 15,-3 2 0-15,3-4 10 16,-7 6-9-16,-4 4 7 15,-4 3-8-15,-1-2 0 16,-5 8 38-16,0-3-2 0,0 1-4 16,0 0-5-16,0-2-26 15,0 4 2-15,-8 1-3 16,-2 1-40-16,-7 3-64 16,-4 0-187-16,3 1-437 0</inkml:trace>
</inkml:ink>
</file>

<file path=ppt/ink/ink11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4.941"/>
    </inkml:context>
    <inkml:brush xml:id="br0">
      <inkml:brushProperty name="width" value="0.10583" units="cm"/>
      <inkml:brushProperty name="height" value="0.10583" units="cm"/>
      <inkml:brushProperty name="fitToCurve" value="1"/>
    </inkml:brush>
  </inkml:definitions>
  <inkml:trace contextRef="#ctx0" brushRef="#br0">0 215 629 0,'0'0'406'0,"0"0"-156"0,0 0 58 16,0 0-51-16,0 0-124 16,0 0-38-16,0 0-49 15,21-15-28-15,-14 5 41 16,2-5-42-16,3-4 25 15,-3-3-11-15,6 0-21 16,-5-1 13-16,1 1-23 16,-1 0 0-16,1 7 4 15,-8 2-4-15,0 4-1 16,1 4 0-16,-4 2-24 16,0 3 16-16,0 0 3 15,0 0 0-15,0 0-3 0,0 0 9 16,0 15-6-16,0 15 5 15,0 10 1-15,0 9 0 16,0 3 0-16,0 8 0 16,0-1 3-16,0 0-3 15,0-3 0-15,8-4 14 16,-2-7 14-16,1-9 56 16,1-2-45-16,-2-12-22 15,1-3 19-15,-4-8-27 16,5-5 10-16,-8-1-7 15,3-5-11-15,-3 4 20 16,0-4-21-16,0 0 0 0,0 0-3 16,0 0 3-1,0 0-17-15,0 0-93 0,0 0-101 16,0 0-70-16,0 0-101 16,0 0-230-16</inkml:trace>
  <inkml:trace contextRef="#ctx0" brushRef="#br0" timeOffset="991">703 167 812 0,'0'0'215'0,"0"0"-42"15,0 0 7-15,0 0-59 16,0 0-8-16,0 0-36 15,0 0 2-15,-142-94-6 16,117 94-17-16,1 0 8 16,-5 0-20-16,5 0-15 15,0 16 7-15,3 3-35 16,3 3 2-16,5 1 14 16,2 3-17-16,4 3 0 15,4 1-1-15,3 0 0 0,0-2-7 16,0 3 7-16,0-6-11 15,3-9 11-15,15-5-7 16,3-3-17-16,3-8-17 16,4 0-17-16,2 0 22 15,6-5 7-15,-5-9-29 16,-2-8 20-16,-5 3 21 16,-6-3 18-16,-5-1 3 15,-2 2-3-15,-8 2 41 16,-3 5-19-16,0 1 14 15,0 10 35-15,0-1-26 16,0 1 13-16,0 3-22 16,0 0-10-16,0 0-1 15,0 0-19-15,0 0-1 16,0 0 34-16,0 3-38 0,0 12 0 16,7 8-1-1,4 6 2-15,-1-2 10 0,4 6-12 16,-1-4 0-16,2 1 11 15,-1-4-10-15,-4 0-1 16,-1-4 7-16,-4-7-6 16,-1-1 34-16,-4 2-20 15,0-1 13-15,0 3 31 16,0 0-44-16,0-3 6 16,0-3-21-16,0-1 6 15,0-8 10-15,0 1 27 16,-4 0 70-16,-17 3 39 15,-11 1-73-15,-2 3-31 0,-1 0-30 16,4-3-12-16,3-1 14 16,-1 4-20-16,-1-8-24 15,-27 2-98-15,12-5-217 16,3 0-327-16</inkml:trace>
</inkml:ink>
</file>

<file path=ppt/ink/ink11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7.532"/>
    </inkml:context>
    <inkml:brush xml:id="br0">
      <inkml:brushProperty name="width" value="0.10583" units="cm"/>
      <inkml:brushProperty name="height" value="0.10583" units="cm"/>
      <inkml:brushProperty name="fitToCurve" value="1"/>
    </inkml:brush>
  </inkml:definitions>
  <inkml:trace contextRef="#ctx0" brushRef="#br0">202 142 867 0,'0'0'258'0,"0"0"-53"0,0 0 83 16,0 0-68-1,0 0-45-15,0 0-54 0,0 0-29 16,-76 0 1-16,58 0-34 15,5 0-25-15,-4 0 2 16,2 0 0-16,-3 0 14 16,9 0-32-16,-3 0-18 15,6 0 27-15,3 0-26 16,3 0-1-16,0 0-3 16,0-7-26-16,0-7 20 15,0-1-3-15,0 0 10 16,0-4-10-16,9 4 12 15,6-1-22-15,3 6-21 16,3-1-24-16,3 0-2 16,-3 8-10-16,3-2 38 0,-6 5 40 15,-5 0 2-15,-2 0-1 16,2 0 2-16,1 0-2 16,1 5 15-16,-2 5-15 15,1 9 0-15,-4-1 2 16,-2 9-1-16,-8 2 15 15,0 9 9-15,0 3-7 16,0-1 6-16,0-4-24 16,0-2 0-16,-8-8 11 15,2-3-10-15,-4-8 11 16,2-4 8-16,-5 0 8 16,-2-4 17-16,-6 5-35 15,0-1-10-15,-3 4 17 0,0-5-17 16,3 2 0-1,0-1-10-15,3-3-24 0,2-5-21 16,2 1-33-16,2-1-10 16,3 2 39-16,2-5 1 15,4 0 19-15,-2 0-36 16,5 0-59-16,0 0 17 16,0 0-85-16,8 0 12 15,8-5 91-15,5-5 69 16,-3-2 17-16,0 5 13 15,-1 3 7-15,-4 1 28 16,5-2-1-16,-3 5 33 0,-2 0 65 16,4 0-32-16,1 0 8 15,-3 0 26-15,1 8-1 16,-2 3 13-16,4 4-47 16,0-3-16-16,-2-2 27 15,-1-2-30-15,-6 0-42 16,6-1-27-16,-5-4-9 15,1 2 8-15,-1-2-10 16,1-3-16-16,10 0-76 16,-8 0-231-16,1 0-430 0</inkml:trace>
  <inkml:trace contextRef="#ctx0" brushRef="#br0" timeOffset="643">620 228 916 0,'0'0'234'0,"0"0"-118"16,0 0 43-16,0 0-53 16,0 0-30-16,0 0 20 15,0 0 27-15,-3 86 19 0,3-61-65 16,0-2-24-16,0-1 7 16,0 0-27-16,0-7-17 15,10 3-15-15,-2-2 0 16,1-6 11-16,6 5-12 15,-2-4 0-15,5-3 6 16,-1-1-6-16,4-7-6 16,0 0 6-16,0 0 0 15,4 0 19-15,-1 0-9 16,-3 0-4-16,-3-11-6 16,-6-4 12-16,0 5-12 15,-3-5 40-15,-5-1-9 0,1-2 30 16,-5 3-36-16,0-3-2 15,0 0 15 1,0-5-18-16,0 5 6 0,0-5 6 16,-5 0-8-16,-8-2 22 15,1 2-28-15,0 1 8 16,-6 5 17-16,3 4-34 16,-1 2 21-16,-5 4 1 15,-5 3-30-15,2 4 30 16,-3 0-31-16,-4 0 0 15,3 0-2-15,-1 0 3 16,8 4-2-16,0 14-10 16,8 9-18-16,2-2 4 0,11 28-134 15,0-12-163 1,11-5-455-16</inkml:trace>
</inkml:ink>
</file>

<file path=ppt/ink/ink11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39.748"/>
    </inkml:context>
    <inkml:brush xml:id="br0">
      <inkml:brushProperty name="width" value="0.10583" units="cm"/>
      <inkml:brushProperty name="height" value="0.10583" units="cm"/>
      <inkml:brushProperty name="fitToCurve" value="1"/>
    </inkml:brush>
  </inkml:definitions>
  <inkml:trace contextRef="#ctx0" brushRef="#br0">320 0 719 0,'0'0'319'15,"0"0"-54"-15,0 0 25 16,0 0-37-16,0 0-82 16,0 0-48-16,0 0 13 15,-27 23-62-15,6-5-52 16,0 0 12-16,0 2-25 16,0-2 6-16,0-3-4 15,0-1-3-15,0-2 12 16,0-5-20-16,3 1 0 15,2-1 3-15,5-3-3 16,4-4 0-16,4 0 0 0,0 0 0 16,-2 0-1-1,2 0-12-15,-1-4-35 0,4-11 23 16,0 4-40-16,0-3-3 16,0-2 43-16,0 1 10 15,0 0 5-15,15 5-49 16,3-1-31-16,1 3-1 15,10-4-20-15,-1 5-7 16,-1 0 8-16,1 4 52 16,-3 3 45-16,-5 0-3 15,-3 0 16-15,1 0 7 16,0 0-5-16,0 10 18 16,1 9 12-16,-1 0 0 15,0 6 35-15,-7 1-30 0,-1-1-1 16,-7 9 37-16,-3 0-11 15,0 3 2-15,0-3-33 16,0 2-12-16,-10 2 13 16,-8-4-27-16,4 2-4 15,-4-1 17-15,2-6-11 16,-8-4 2-16,0-2-8 16,-6 3 0-16,3-8 27 15,-4 5-28-15,-1-8 0 16,1 0 13-16,4-3-12 15,3-6 5-15,-2 2-6 16,5-1 0-16,8-7 13 16,-2 0-13-16,6 0 0 0,5 0 2 15,4 0-2 1,0 0-37-16,0-4-38 0,0-11-23 16,10-3 85-16,8-1-18 15,0 1-18-15,3 11 30 16,3-1-5-16,-3 8 24 15,6 0 0-15,4 0 8 16,1 0 23-16,2 0-8 16,-1 0 10-16,-6 8 11 15,0-1-28-15,-6-4-6 16,0 2-9-16,-3-2 0 16,0 0 4-16,-5-3-5 15,5 0-36-15,3 0-30 16,6 0-222-16,-3-6-64 15,-3-17-357-15</inkml:trace>
  <inkml:trace contextRef="#ctx0" brushRef="#br0" timeOffset="494">679 171 350 0,'0'0'630'0,"0"0"-455"15,0 0 37-15,0 0 65 16,0 0-105-16,0 0-101 15,0 0-3-15,6-63-34 16,-3 55-12-16,-3 5 13 16,0 3-16-16,0 0 3 15,0 0-22-15,0 0 2 16,0 0 12-16,0 0 1 16,0 0 6-16,0 0 22 15,0 3 7-15,0 23-24 16,0 12 0-16,0 3-15 0,0 10 16 15,0 2-26 1,5-1 12-16,-5 4 30 0,0-5-4 16,4-7 1-16,-4-3-10 15,3-6-23-15,0-10 23 16,-3-6-30-16,3-1 0 16,-3-7 13-16,0-3-12 15,0-1-1-15,0-7 0 16,0 0-10-16,0 0 9 15,0 0-191-15,0 0-551 0</inkml:trace>
</inkml:ink>
</file>

<file path=ppt/ink/ink11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32:43.864"/>
    </inkml:context>
    <inkml:brush xml:id="br0">
      <inkml:brushProperty name="width" value="0.10583" units="cm"/>
      <inkml:brushProperty name="height" value="0.10583" units="cm"/>
      <inkml:brushProperty name="fitToCurve" value="1"/>
    </inkml:brush>
  </inkml:definitions>
  <inkml:trace contextRef="#ctx0" brushRef="#br0">1058 150 626 0,'0'0'237'0,"0"0"-159"15,0 0-42-15,0 0-10 16,0 0-25-16,0 0 1 16,0 0-2-16,21-11 0 15,-21 11 13-15,0 0 1 16,0 0 45-16,0 0 22 15,-6 0-34-15,-5 0 5 0,1 0 25 16,-1 3-11-16,4-3 49 16,4 5 15-16,0-5-21 15,-1 0-11-15,1 0-13 16,3 0 4-16,-5 0-39 16,5 0-22-16,0 0 16 15,0 0-27-15,0 0-7 16,0 0 2-16,0 0-12 15,0 0-1-15,0 0-26 16,15 0 24-16,6 0 3 16,0 0 1-16,3 0 8 15,-6 0 14-15,0 0-21 16,-9 0 24-16,-2 0-26 0,-7 0 1 16,0 0 24-1,0 0-18-15,0 0 23 0,0 0 1 16,-13 3-30-16,-8 1 15 15,-7 4-16-15,3-5 0 16,0 0 3-16,1 1-3 16,6 0 7-16,5-4 20 15,7 0-20-15,-2 0 13 16,8 0-20-16,0 0 0 16,0 0-7-16,0 0 7 15,0 0-21-15,0 0 6 16,0 0-14-16,8 0 27 15,11 4-20-15,7-4 22 16,2 0 3-16,-1 0-3 16,-3 0 0-16,-6 0 3 0,-8 0 8 15,-2 0-9-15,-5 0 5 16,0 0-6-16,-3 0 32 16,0 0-21-16,0 0-12 15,0 0-5-15,0 0-267 16,-3 0-423-16</inkml:trace>
  <inkml:trace contextRef="#ctx0" brushRef="#br0" timeOffset="2399">209 183 367 0,'0'0'587'0,"0"0"-440"16,0 0-18-16,0 0 180 15,0 0-95-15,0 0-112 16,0 0-31-16,-153 4-23 16,140-4 13-16,1 0-9 15,6-7-15-15,-1-8 38 16,-1 4-31-16,5-8-4 15,0 5 1-15,3-1-6 16,-3 0-15-16,3 4-20 16,0-1-23-16,0 4 22 15,0 2 0-15,0-2-12 16,0-3 4-16,14 3-7 16,-1 2-13-16,2-2-15 0,2 4-3 15,-1 1 23 1,2 3-8-16,3-5 23 0,-3 5 9 15,0 0 0-15,-5 0 8 16,1 0-8-16,4 0-2 16,-5 15 2-16,5 7 0 15,-4 8 6-15,-1 0 4 16,-5 3-9-16,-1 1 11 16,-4-4-12-16,-3-4 0 15,3-5 10-15,-3 0-8 16,0-7-1-16,0-3 19 15,0-1-9-15,-18 5 20 0,-1 1-2 16,-10 2-13-16,1 0 8 16,1 4-23-16,3 1 0 15,-5-1 10-15,9 0-9 16,-1-3-4-16,7 0 2 16,-1-5 0-16,6-6 2 15,2-1-2-15,-1-2 0 16,5-5 7-16,3 0-6 15,0 0 6-15,0 0-7 16,0 0-42-16,0 0-14 16,0-16-74-16,0-2 34 15,0-1 6-15,0 0 10 16,0 8 28-16,0 0-13 16,6 3-2-16,12 2 45 15,0-2-4-15,3 4 20 0,0 1 6 16,0 3 0-16,0 0 22 15,-5 0 2-15,5 0 24 16,0 3 63-16,3 12 4 16,-3 0-21-16,3 0 4 15,2-1 12-15,-6-2-22 16,1-1-28-16,-7 1-15 16,4-2 20-16,-8-6-43 15,4 3-20-15,-4-2 9 16,-2-5-11-16,-2 0-9 15,12 0-141-15,-8-8-248 16,1-10-284-16</inkml:trace>
  <inkml:trace contextRef="#ctx0" brushRef="#br0" timeOffset="3318">564 180 916 0,'0'0'308'0,"0"0"-88"16,0 0 43-16,0 0-74 16,0 0-64-16,0 0-27 15,0 0-25-15,-45-8 29 16,35 4-45-16,2 1-37 15,2-5 16-15,-1 5-36 16,-1-4 0-16,2-1 1 0,3 0-1 16,3 1 0-16,-4-1-3 15,4 0-28-15,0 1-3 16,0 0-22-16,0 0-18 16,0-4 42-16,21-5-2 15,4 6 13-15,2-2-50 16,-3 1 15-16,0 5 54 15,-6 1-29-15,-8 5 31 16,1 0 1-16,-8 0 7 16,4 0 18-16,-2 5-26 15,1 12 2-15,-3 5 43 16,-3 5-26-16,4 7 19 16,-4-1-6-16,0 4 5 15,0 0 16-15,0 0-32 16,0-4-5-16,0-2 17 0,-7-6-23 15,1 1 9-15,-6-3-10 16,-2-5 8-16,1 0 29 16,-2-3-26-16,3-4-12 15,-6 1 23-15,-3-3-24 16,0 0 1-16,-3-1-7 16,3-5 5-16,0 1-4 15,3 0-2-15,0-4 0 16,8 0-6-16,1 0 6 15,-3 0-39-15,9 0-44 16,0 0-10-16,3-11-5 16,0 0-51-16,0-1 77 15,0 5 51-15,10-1-12 16,7 5 5-16,4 0 9 0,0-2 19 16,4 5 4-16,-1 0-3 15,0 0 0-15,-3 0 39 16,3 8 22-16,0 10 31 15,1 5-4-15,4 0-13 16,-2-2 23-16,-3-2-57 16,1-5-33-16,-8-2 15 15,-13-1-24-15,-4-2-150 16,0-7-835-16</inkml:trace>
</inkml:ink>
</file>

<file path=ppt/ink/ink11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1:29.247"/>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11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2:52.042"/>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12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4:01.045"/>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12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4:37.573"/>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12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5:28.500"/>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12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0:56:01.197"/>
    </inkml:context>
    <inkml:brush xml:id="br0">
      <inkml:brushProperty name="width" value="0.10583" units="cm"/>
      <inkml:brushProperty name="height" value="0.10583" units="cm"/>
      <inkml:brushProperty name="fitToCurve" value="1"/>
    </inkml:brush>
  </inkml:definitions>
  <inkml:trace contextRef="#ctx0" brushRef="#br0">181 114 157 0,'0'0'189'16,"0"0"-105"-16,0 0 47 15,0 0 58-15,0 0-27 16,0 0-55-16,0 0-30 16,4-20-22-16,-4 20 4 15,0 0 21-15,0 0 5 0,0 0 5 16,0 0 0-1,0 0-8-15,0 0-15 0,0-14-19 16,0 14-6 0,0 0-15-16,-8-6-8 0,-2 6 9 15,2 0 7 1,-6 0-7-16,6 0-2 0,-4 0-7 16,2 0-3-16,2 0 0 0,-4 0-2 15,-2 0-2 1,2 0-6-16,2 6-5 0,3 8-1 15,-1 6-1 1,4 7 0-16,-2 1 1 0,6-8-1 16,0 2 0-1,0 4 1-15,0 2-1 0,0 0 0 16,0 5 0 0,0-11 1-16,14 4 0 0,-3-4 0 15,3-8 0-15,2-8 0 16,2 8 0-1,0-14 2-15,-2 0-1 16,2 0-1-16,4 0 2 0,-2 0-2 16,2 0-1-16,4-28-1 15,-9 0 1-15,5-6 0 16,-10 7 0-16,-8-7 1 16,0 6 0-16,-4 8 1 15,0-8 5-15,0 8 0 16,0 6 3-16,0-14-8 15,-8 14 10-15,-4 1 5 16,2-1-6-16,-6 8 2 0,-1-8-5 16,-5 14 5-1,-4 0 0-15,0 0-12 0,0 0 11 16,10 0-10 0,-6 0 1-16,10 0-2 0,-6 20 0 15,4 7 0-15,6 15-1 16,5-22 1-16,-1 22-1 15,4-22-5-15,0 8 5 16,0 0 0-16,0-9 1 16,0 3 0-16,7-2-1 0,7-14 0 15,6 2 1 1,12-2 0-16,-2-6 1 0,0 0 5 16,-4 0-5-16,0 0-1 15,-10 0 0-15,1-20-1 16,-5 0 0-1,-2-2 1-15,-6 3 0 0,-4-15 0 16,0 12 1-16,0 2 1 16,0-8-1-16,0 8 0 15,0 6 0-15,0-14 0 16,-14 8 0-16,-2-1-1 16,-1 15 0-16,-5-14 0 15,-4 12 1-15,6 2 11 0,-2 6-11 16,0-8 1-1,0 8 4-15,6 0-6 0,-2 0 1 16,4 0-1 0,6 0 0-16,5 28-1 0,-1 0-1 15,4-1 1 1,0 7 0-16,0-6 0 0,0-8 0 16,4 8 0-16,13-14 0 15,-1 0 1-15,6 6 1 16,-4-20-1-16,2 0 1 15,2 0 1-15,0 0-1 16,-4 0-1-16,-2 0 1 16,2-34 0-16,-10 6 0 15,-1-6 1-15,-1 6 5 16,-2-6-6-16,-4 7 6 16,0-1-6-16,0 8 1 15,0-2 5-15,-4 16-1 0,-9-14 7 16,-3 12 7-1,-2 8-4-15,-4 0-16 0,6 0 8 16,-6 0-8 0,0 0 1-16,4 8-1 0,2 18-1 15,2 2 0 1,10 6-7-16,0 1 7 0,4-1-6 16,0-6-2-16,0 6 9 15,12-14-1-15,10 2 0 16,4-2 1-16,4-6 1 15,-4-14 1-15,0 0-1 16,0 0 0-16,-5 0 0 0,-5 0 0 16,-6-34 0-1,-2 6 0-15,-8 0 1 16,0 0 5-16,0-6-1 16,-8 0-6-16,-14 7 1 15,-3-1 1-15,3 0 4 0,-4 22-5 16,6-14 10-16,2 20 0 15,4-8-3-15,2 8-7 16,4 0 0-16,-2 0-1 16,2 0-1-16,0 0-5 15,4 28 5-15,4 0 0 16,0 6 0-16,0-1 0 16,0-5 0-16,0 0 0 0,0 0 0 15,4-2 1 1,4-4-1-16,0-8 1 0,2-8 0 15,-6-6 0 1,0 0 0-16,4 0 0 0,2 0 0 16,-2 0 1-1,4 0-1-15,2 0 1 0,-2-6-1 16,-2-22 1 0,-6 0 0-16,-4 8-1 0,0-8 6 15,0 0-4-15,0 8-1 0,-14 7 0 16,-6-1-1-1,-2 14 0-15,-4 0 1 0,0 0-1 16,0 0-1 0,4 0-1-16,1 0 2 15,9 0-1-15,-2 6 0 16,10 8-5-16,4 7-4 0,0 13 9 16,0-20-1-1,0 14 1-15,4-8 0 16,18 0 0-16,3 2 1 15,1-16 0-15,0 8 0 16,0-14 0-16,-4 0 1 0,-10 0 0 16,-2 0 0-16,-10 0 8 15,0 0-3-15,0-20-5 16,0-2 6-16,0 2-1 16,0 0-5-16,0 6 0 15,-6 0 6-15,2 14 0 16,-8-8 7-16,2 8 2 15,2 0-4-15,-4 0-12 16,2 0 1-16,2 0-1 16,-4 8 0-16,2 12 0 0,6 8-1 15,0-22 1 1,0 8-7-16,4 0 7 0,0-6 0 16,0-2 0-16,0-6-1 15,0 14-8-15,0-14 3 16,0 0 6-16,12 0 0 15,2 0-1-15,2 0-5 16,-6 0 5-16,-2-20-1 0,-4-2 2 16,-4 8 0-1,0 8 1-15,0-8 8 16,0 8-3-16,-12-2 11 16,-2 2-8-16,6 6-9 15,-6 0 0-15,6 0-1 16,-4 0-5-16,2 0 4 15,3 6 1-15,3 22-7 16,4-22-4-16,0 8 4 16,0 0 8-16,0-6-6 15,0-2 5-15,7 8 1 0,11-14 1 16,4 0-1-16,-2 0 1 16,2 0 0-16,-8 0-1 15,-6 0 0-15,-4 0 1 16,-4 0 11-16,0 0 6 15,0 0-3-15,0 0 11 16,0 0 6-16,0 0-32 16,0 0-25-16,0 0-74 15,-8 14-129-15,-18-1-54 0,0 1-309 16,0 0-615-16</inkml:trace>
</inkml:ink>
</file>

<file path=ppt/ink/ink12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1:00:57.901"/>
    </inkml:context>
    <inkml:brush xml:id="br0">
      <inkml:brushProperty name="width" value="0.10583" units="cm"/>
      <inkml:brushProperty name="height" value="0.10583" units="cm"/>
      <inkml:brushProperty name="fitToCurve" value="1"/>
    </inkml:brush>
  </inkml:definitions>
  <inkml:trace contextRef="#ctx0" brushRef="#br0">0 13819 185 0,'0'0'329'0,"0"0"-205"16,0 0-42-16,0 0 13 15,0 0-30-15,0 0-20 16,0 0 7-16,0 0 6 16,0 0-2-16,0 0-11 15,0 0 10-15,0 0-1 16,0 0 27-16,0 0 13 16,0 0-17-16,0 0 2 15,0 0-18-15,0 0-29 0,0 0-19 16,0 0 0-16,0 0-12 15,0 0 1-15,0 0 9 16,0 0-1-16,0 0 15 16,0 0 15-16,0-14-7 15,0 8-6-15,0-2-13 16,0-6-8-16,6 8-5 16,-2-22-1-16,4 8 9 15,0-2-2-15,-2 2 8 16,2 0 0-16,-4-2 2 15,0 3 2-15,0 5 0 16,2 0-6-16,-2 0-2 16,-4 8-11-16,4-2 1 15,-4 8-1-15,4-6 1 0,-4 6-1 16,4-14 0-16,0 0 1 16,0 0 0-16,6-6-1 15,-6-8 1-15,4 8 0 16,2-7 0-16,-3 7 0 15,1 6 0-15,-4-8 0 16,0 16-1-16,2-8 0 16,-2 0 0-16,4-6 2 15,0 6-1-15,2-14 4 16,-2 0-5-16,4 9 0 16,-2-9 0-16,-2 0-1 15,0 8 1-15,2 6 0 0,-2-6 0 16,6 6 0-16,-6-14 0 15,4 0 0-15,2 9 0 16,-2-9 0-16,2 8 0 16,-3-8 0-16,3 8 0 15,-6 6 1-15,4-8-1 16,-6 16 1-16,2-14 0 16,-4 6 0-16,0 0 1 15,0 7-1-15,0 7-1 16,2-6 0-16,-2 6 0 15,4-14 0-15,0 0 0 16,2 0 0-16,-2-6 0 16,6 6 1-16,-2-14 0 15,0 14-1-15,2-6 0 0,-2 6 0 16,-2 0-1 0,-2 0 1-16,3 1-1 0,-1 7 1 15,-2-8 0-15,-4-6 0 16,6 12 1-16,-2 2-1 15,-4-2 0-15,0 2 0 16,0-2 0-16,2 2 0 16,-2 6 0-16,0 0 0 15,0 0 1-15,0-14-1 16,10-6 1-16,-6 6 0 16,4-14 0-16,6 8 0 15,-6-7-1-15,2 13 0 16,-2-6 0-16,2 6 0 0,-6 0 0 15,-1 0 0 1,3 0 0-16,-2 0 0 0,0 0-1 16,-2 8 1-16,-2-8 1 15,0 14-1-15,-4-14 0 16,4 14 1-16,-4 0 0 16,4-14 0-16,0 0 7 15,2 1-7-15,2-7-1 16,4-14-1-16,2 6 0 15,2-6 1-15,-2-2 0 16,2 2 0-16,-2 1 0 16,4 5 0-16,-6-6 0 15,0 6 0-15,-3 8 0 16,-1-8 0-16,0 8 0 0,2-1 0 16,-2 1 0-16,0-8 1 15,6 0 0-15,-2 8 0 16,2-22 0-16,-2 8-1 15,2 1 1-15,-2 5-1 16,-4 0 1-16,6 0 0 16,-6 8 0-16,6-14-1 15,-2 6 1-15,2 1 0 16,-3-7 0-16,3 6 9 16,-6-6 3-16,4 6 21 15,-2 0 1-15,-2 8-11 16,0-7-14-16,-4 7-4 15,6 6-5-15,-2-20 1 16,0 12-1-16,6 2 0 16,-6-8 0-16,6 8 0 0,-2-8 0 15,-4 1 0-15,6 7 0 16,4-14-1-16,-7-2 1 16,1 10 0-16,2-2 0 15,-6 14-1-15,6-13 2 16,-6 7-2-16,4 6 0 15,-2-6 1-15,2 6-1 16,-2-8 1-16,2 2-1 16,0-8 0-16,2 0 0 15,-2 8 1-15,-2 1-1 16,-2-3 1-16,6 8-1 16,-6-6 0-16,0 6 0 15,-1 0 1-15,3-6-1 0,2 0 0 16,6-2 1-16,-6-6-1 15,2 9 0-15,-6-9 0 16,0 8 1-16,2 0 0 16,-2 6 0-16,-4 6 1 15,0-6-1-15,6 8 0 16,-2-14 1-16,0 6-2 16,6-14 1-16,2 1 0 15,-2-1 0-15,-2 8 0 16,-3-8 0-16,-1 14 0 15,-4 0 1-15,0 8-1 16,0-2 0-16,-4 2 0 0,6 0 0 16,-2-2 0-16,0-6 1 15,4 0-1-15,0-6 5 16,2 1-5-16,2-9 0 16,-2 6-1-16,2 2 1 15,-4 6 0-15,2 0 0 16,-2 0 1-16,0-6 4 15,-4 6 1-15,6 0 0 16,-6 0 1-16,0 8-2 16,0-7-5-16,0 7 7 15,2-8-7-15,-2 0 9 16,4 0-2-16,0-14-7 16,5 0-1-16,3 2 1 0,-2-2 0 15,2-8-1-15,-2 11 1 16,-2-3 0-16,-2 14 0 15,-2 0 0-15,-4 0 0 16,0 14 0-16,2-6-1 16,-2-2 1-16,0 2-1 15,0-8 1-15,4 0 0 16,2 0 0-16,-2 0-1 16,0-6 1-16,-4 7 0 15,6-7 0-15,-2 6-1 16,0-8 1-16,2 10-1 15,-3-2 0-15,1-8 0 16,2 8 0-16,-2 0 0 16,0 2 0-16,-4 4 0 15,6-6 1-15,-6 8-1 0,0-2 1 16,0-6 0-16,0 3 0 16,0-3 6-16,6 0-6 15,-6 0 8-15,0 0-1 16,0 0-1-16,0 0 2 15,6 0-2-15,-6 8-7 16,0-8 1-16,4 0-1 16,-4 0 1-16,6-6 0 15,-2 6 0-15,0-5 0 16,2-3 1-16,2 2-1 16,-4 6 0-16,-2 0-1 15,-2 0 1-15,0 8 0 16,-1-8-1-16,5-8 1 0,2 2 0 15,-2 0 5-15,6-7-6 16,2 7 1-16,-2-8-1 16,-2 0 0-16,2 0 0 15,-2 0 1-15,-4 8 0 16,2 0-1-16,-6-1 1 16,4 7 1-16,0-6 4 15,2 0-5-15,-2 6-1 16,0 0 0-16,2 0 1 15,2 0-1-15,-8 0 1 16,5 0-1-16,-1 8 0 16,-4-8 1-16,0 8 0 0,0-2 0 15,2 2 0-15,-2-8 0 16,0 7 2-16,4-13-3 16,0 6 1-16,2 0-1 15,-2-6 0-15,-4-2 0 16,6 10 1-16,-2-2-1 15,0 0 1-15,0 0-1 16,-2 0 0-16,-2 0 0 16,4 0 0-16,0 1 0 15,2 7 0-15,-6-8 0 16,4-6 0-16,0 6 0 16,2 0 0-16,-2-8 0 15,0 10 1-15,1-10-1 0,3 2 0 16,-2 0 1-1,-2-2-1-15,4 3 0 0,6-9-1 16,0-6 1-16,-2 0 1 16,2-8-1-16,-2 8 0 15,2-1 0-15,-10 9 1 16,6 12-1-16,-10-8 1 16,4 16 0-16,-4-8-1 15,2 8 6-15,-3-8-4 16,1 6 4-16,4-12-5 15,-4 6 5-15,2 0-4 16,-2 0-1-16,0 1 5 16,0-7-5-16,4 6-1 15,-4 0 1-15,6-6 0 16,-6 6 1-16,0 0-1 0,0 0 0 16,0 0 0-16,2 8 0 15,-2-16 5-15,0 8-5 16,4-6 1-16,0 1 4 15,2-9-5-15,2 0 5 16,2 0-5-16,-2-6-1 16,6 6 1-16,-6 2 1 15,5-1-1-15,-5 5-1 16,-2 8 1-16,-2-6 0 16,0 6-1-16,2-6 1 15,-2 0 1-15,4-2-1 16,2 2-1-16,-2-8 1 0,2 1-1 15,2-1 0-15,2-6 0 16,0 0 0-16,-2 0 0 16,2-8 1-16,3 9-1 15,-5-1 0-15,2-2 0 16,-6 8 0-16,-2 16 0 16,-2-2 0-16,0 0 0 15,-2 6 0-15,-2-6 0 16,4 2 0-16,0-1 0 15,2-1 0-15,-2 0 0 16,-4 0 0-16,4 0 0 16,2 0 1-16,-6 8 0 15,0-8-1-15,0 6 0 0,0 2 1 16,0-8 0 0,2 8 0-16,-2-2 0 0,0-6 0 15,0 0 0-15,3 0-1 16,3-5 1-16,-2-1 0 15,4-8-1-15,2 8 0 16,-2-2-1-16,-2 8 0 16,-2 0 1-16,0 2 0 15,-2-2 0-15,2 0 0 16,-4 6 1-16,4-12-1 16,2 7 0-16,-2-7 1 15,0-2-1-15,6 2 0 16,-6 0 0-16,4-2 0 0,2 2 0 15,-6 0 1 1,5-2-1-16,-9 8 1 0,4 0-1 16,-4 9 2-16,-4-1-1 15,4-2 1-15,2 2-1 16,-2-8 0-16,0 6 1 16,0 2-1-16,0-2 0 15,0 2 0-15,2-8 0 16,-2 8 0-16,0-8 0 15,4 0-1-15,2 0 1 16,-6 6-1-16,4 2 0 16,-4 0 0-16,4-2-1 15,-2 2-1-15,-2-2 1 16,4 2 1-16,0-8 0 0,2 1 1 16,2-1-1-16,6-6 0 15,-6-2 0-15,5 2 0 16,-5 0 0-16,2-2 1 15,-2 8-1-15,6-6 1 16,-6 0-1-16,2-2 1 16,-2 3 0-16,-2 5-1 15,2 0 0-15,-8 8 0 16,6-2 0-16,-6 8 0 16,0-6 1-16,-4-2-1 15,0 8 0-15,0-6 1 16,0 6 0-16,4 0 0 15,0-6-1-15,0-2 1 0,6 8-1 16,-6-6 1 0,0-2-1-16,0 2 0 0,0-8 0 15,6 6 0-15,-2-4 0 16,-1-10 0-16,3 8 0 16,-2-5 1-16,4-1-1 15,-2-2 1-15,2-6-1 16,2 8 1-16,-6 0-1 15,0 6 0-15,0 0 0 16,-2 8 1-16,-2-2-1 16,-4 2 0-16,4 6 0 15,0-14 1-15,4 0-1 16,2 1 1-16,-2-7 0 16,4-8 0-16,2 6 0 15,-2 2 0-15,-2-8 0 0,-2 8-1 16,5 0 1-16,-5-2 0 15,0 3 0-15,6 5 0 16,-6-6-1-16,0-2 2 16,2 2 7-16,-2 0-2 15,0 6 3-15,0-8 2 16,2 8-6-16,2-6-5 16,-2 6 5-16,-6 0-5 15,4 1-1-15,0 1 0 16,-2 4 0-16,2-6 0 15,-4 0 0-15,4 0 1 0,2-6 1 16,-2 6-1 0,0-14 1-16,5 8-1 0,3-14 8 15,-2-1-3-15,2 1-4 16,2-6 6-16,0 4 1 16,-6-4-3-16,6 13 2 15,-6-1 1-15,-2 0-3 16,2 14 0-16,-8-6 3 15,4 6-8-15,2 0 0 16,-6 0 5-16,0 0-5 16,0 0 1-16,0 2 5 15,5-2-6-15,-1 1 0 16,0-9-1-16,6 2 1 16,2-8 0-16,-2 0-1 0,2 2 1 15,-6 4-1-15,-2 8 1 16,-4 8-1-16,0 0 2 15,-4-2-1-15,6 2-1 16,-6-2 0-16,4 3 1 16,4-9-1-16,-4 0 1 15,6 0-1-15,-2 0 0 16,0 0 0-16,-4 0 0 16,6 0 1-16,-6 2-1 15,0 4 0-15,4-6 0 16,2 0 0-16,-3 0 0 15,1-6 0-15,6 1 0 16,-2-3 0-16,-4 2 0 0,6 6 0 16,-2-6 0-1,2-2 0-15,-2 2 0 0,2 0 0 16,-2-2 0-16,2 2 1 16,-2-7-1-16,-4 7 0 15,6-8 1-15,-2 0 1 16,2 2-2-16,-7-2 1 15,7 0 0-15,-6 0 0 16,0 9 0-16,2-9 1 16,2 8-2-16,-8-2 1 15,6 2 0-15,-2 6 0 16,-4-6 0-16,4-2 0 16,2 2 0-16,2-7 0 15,2 7-1-15,2-8 1 16,-2 8-1-16,-2-2 0 0,-4 2 0 15,2 6 1-15,-6 0-1 16,0 8 1-16,3-2-1 16,-3-6 1-16,6 2-1 15,-2-1 1-15,0-9 0 16,2-6-1-16,2 8 1 16,-2 0-1-16,-2-2 1 15,0 10-1-15,0-2 1 16,-2 0 0-16,-2 6 0 15,4-6-1-15,-4 2 1 16,6-1-1-16,-6 5 0 16,0-6 1-16,0 8 0 0,0-2-1 15,0-6 0-15,-4 8 0 16,4 0 1-16,-4-2-1 16,6 2 1-16,-2-2-1 15,4-6 0-15,-4 0 0 16,10-6 1-16,-6-8-1 15,4 8 1-15,1-7 0 16,-5-1 1-16,6 8-2 16,-6 6 1-16,6 0-1 15,-10 0 1-15,4 0-1 16,-4 8 1-16,0-2-1 16,0 2 1-16,2 0 0 15,2-8-1-15,0 6 0 0,2-12 1 16,2 7-1-16,-4-7 0 15,6-2 0-15,-6 8 1 16,6-6-1-16,-6 0 0 16,4-2 1-16,-2 2-1 15,1 6 0-15,-3 0 1 16,2 0-1-16,-2 0 0 16,0 3 0-16,2-11 0 15,-2 8 0-15,0 0 0 16,6-6-1-16,-2 6 1 15,2-6 0-15,-2 6 0 16,2-6-1-16,2-2 1 16,-2 2-1-16,2 1 1 15,-2-3 0-15,-3 2 0 16,3 12 0-16,-10-6 0 0,4 8 0 16,-4 0 0-16,6-8 1 15,-2 6-1-15,4-12 0 16,2 6 0-16,4-6 0 15,-2-2 0-15,2-5 0 16,4 7 0-16,-6-8 0 16,2 8 0-16,-7 6 0 15,3-6 0-15,-10 12 0 16,4-6 0-16,2 8 0 16,-6-2 0-16,4-4 0 15,0 4 0-15,2-6 0 16,-2 8 0-16,0-7 0 0,2-1 0 15,-2 0 0-15,4 0 0 16,-2-6 0-16,2 6 0 16,2-6 0-16,-2 6 0 15,2 0 0-15,-6 0 0 16,4 0 1-16,1 0-1 16,-1-6 0-16,6-1-1 15,4 1-1-15,-6 0 2 16,2-2 0-16,0 2 0 15,-2 6 0-15,-2-6 0 16,2-2 1-16,-2 10-1 16,-2-2 0-16,1 0 0 15,-1 1 1-15,-4-7 0 0,6 6 0 16,-2 0-1 0,2-8 0-16,-2 8 1 0,-2 2-1 15,2-2 0-15,-4 0 0 16,-2 6 0-16,2-6 0 15,0 2 0-15,0-2 1 16,6 0-1-16,-2 6 1 16,2-11-1-16,2 5 0 15,-3 0 0-15,-1 0 0 16,-2 0 0-16,-2 0-1 16,0 8 1-16,2 0 0 15,-2-8 0-15,-4 6 0 16,4 2 0-16,2-2 0 15,-2-6 0-15,0 0 0 16,6 2-1-16,-2-2 2 0,2-7-1 16,-2 1 0-16,6 0 0 15,-6-2 0-15,6 2 0 16,-7 6 0-16,-1 8 0 16,-2-2 0-16,-4 2-1 15,6 6 1-15,-6-8 0 16,4 2 0-16,0-2 0 15,2 2 0-15,-6-8 0 16,4 8 0-16,0 6 0 16,-2-8 0-16,2 2 0 15,0-2 0-15,-4 3 0 16,6-3 0-16,-6 2 0 16,0-2 1-16,0 8-1 0,0 0 0 15,-4 0-1-15,4-6-7 16,2 6 8-16,-2 0 0 15,4-6 1-15,-4-2-1 16,4 2 1-16,-2-2 0 16,2 8-1-16,-4-6 0 15,3 6 0-15,-1-8 1 16,-2 8-1-16,0-6 0 16,0 6 0-16,0-8 1 15,6 8-1-15,-2-6 0 16,0-2 0-16,6 2 1 15,-2 0-1-15,-4-2 0 0,2 2 0 16,-6 6 0 0,0 0 1-16,-4-8 0 0,4 8-1 15,-4 0 1-15,0 0-1 16,4 0 0-16,-4 0 0 16,0 0 0-16,4-6 1 15,2 6-1-15,-2-8 0 16,0 2 1-16,0-2-1 15,4 2 0-15,-2 0 0 16,-2 6 0-16,0-8 0 16,0 8 1-16,4-6-1 0,-2-2 0 15,2 3 1 1,-4 5-1-16,4-8 0 16,1 2 0-16,-1-2 0 15,0 2 0-15,-4 0 0 0,6-2 1 16,-2 2-1-16,-4-2 0 15,4-6 0-15,2 8 1 16,-6 6-1-16,0-8 0 16,0 8 0-16,0-6 0 15,-4 6 0-15,6 0 0 16,-2-8 0-16,4 8-1 16,0-6 0-16,-4 6 1 15,6-6 0-15,-2 6 0 16,-4-8 0-16,0 2 0 15,2 6 0-15,2-8 0 0,-4 2 0 16,4-2 1 0,-2 2-1-16,2-2 0 0,-4 2 1 15,0 6-1-15,0-6 0 16,-4 6 0-16,4-8 0 16,2 8 0-16,-3-6 1 15,-3-2 0-15,4 3 0 16,0-3-1-16,0 8 1 15,0-6-1-15,6-2 0 16,-6 2 1-16,4-8-1 16,6 8 1-16,-10-2-1 15,4-6 0-15,-4 8 1 16,0-2 0-16,2 2 0 16,2-2 0-16,-4 2 0 0,4-8 0 15,-4 8 1-15,2 6-1 16,-2-8 0-16,0 8 0 15,0 0 1-15,0-6-1 16,6-2-1-16,-2 2 1 16,4-8 0-16,-2 6 0 15,-2 2 0-15,-4 0 5 16,4 6-5-16,2-8 0 16,-3 8 0-16,1 0 0 15,6-5 0-15,-2-3-1 16,2 8 6-16,-2-6-5 15,2-2 0-15,-2 2 0 16,2-2 0-16,-2 2 1 0,-4 6-1 16,2-6 8-1,-6 6-8-15,0 0 1 0,0 0-1 16,6 0 5-16,-2 0-5 16,0 0 0-16,0 0 0 15,6 0 0-15,-7 0 7 16,3 0-8-16,-2-8 6 15,4 8-5-15,2 0-1 16,2-6 2-16,-2-2-1 16,4 8 5-16,-10-6-4 15,4 6 4-15,-2 0-5 16,-2 0 8-16,0 0-2 16,6 0-1-16,-2 0-5 15,6-8 8-15,-3 2-8 16,3-2 5-16,-6 8-4 0,2-6-2 15,-2 6 1-15,-2 0 0 16,-2 0 0-16,0 0 0 16,2-6-1-16,-2 6 1 15,-4 0 1-15,4 0-1 16,-2 0 5-16,-2 0-5 16,4 0-1-16,-4 0 0 15,0 0 1-15,2 0 0 16,2 0 5-16,0 0-5 15,0 0 1-15,2 0 4 16,-2 0-6-16,0 0 0 16,5 0 0-16,3 0 1 0,-2 0 0 15,8 0-1-15,-6 6 1 16,2-6-1-16,0 6 1 16,-2-6-1-16,2 8 1 15,-6-8-1-15,6 6 1 16,-6-6-1-16,1 0 1 15,-5 0-1-15,-4 8 1 16,2-8 0-16,-2 0 0 16,0 6-1-16,0-6 0 15,4 8 1-15,-4-8-1 16,6 6 0-16,-2-6 1 16,-4 8-1-16,6-8 0 0,-2 6 1 15,0 0 0-15,0-6-1 16,6 8 1-16,-6-8-1 15,6 6 1-15,-2-6-1 16,-4 8 0-16,6-8 0 16,-6 6 1-16,2 2-1 15,-2-8 1-15,-1 5 0 16,3 3-1-16,-2-2 1 16,-4 0-1-16,4 2-1 15,-4-2 0-15,2 2 1 16,2 6 6-16,-4-8-5 15,4 2 5-15,-2 6-5 16,2-8 5-16,-4 0-5 16,4 8 0-16,-4-6 1 0,6-2-1 15,-6 2 1-15,4-2-2 16,2 2 1-16,-6 4 0 16,4-4-1-16,0 6 1 15,2-8 0-15,2 7-1 16,2-5 1-16,-2-2-1 15,1 2 0-15,-1-2 1 16,0 0-1-16,-2 2 0 16,-2-8 0-16,0 6 1 15,2-6 0-15,-6 8 0 16,0-8 0-16,0 6 0 16,0-6-1-16,0 8 1 15,2-8 0-15,-2 6-1 0,4 2 1 16,-4 4 0-1,6-4 0-15,-2 6-1 0,0-8 1 16,2 8 0-16,2-6-1 16,-4-2 0-16,2 8 0 15,2 0 0-15,-4 0 0 16,1 5-9-16,-1 15-27 16,-4 28-77-16,4 0-208 15,-8-7-727-15</inkml:trace>
</inkml:ink>
</file>

<file path=ppt/ink/ink12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1:01:42.675"/>
    </inkml:context>
    <inkml:brush xml:id="br0">
      <inkml:brushProperty name="width" value="0.10583" units="cm"/>
      <inkml:brushProperty name="height" value="0.10583" units="cm"/>
      <inkml:brushProperty name="fitToCurve" value="1"/>
    </inkml:brush>
  </inkml:definitions>
  <inkml:trace contextRef="#ctx0" brushRef="#br0">0 22 317 0,'0'0'141'16,"0"0"-70"-16,0 0 20 16,0 0 14-16,0 0 18 15,0 0-9-15,0 0-10 16,0-8 18-16,0 2-2 0,0 6-13 15,0 0-33-15,0-8-21 16,0 8-15-16,0 0-8 16,0 0-7-16,0 0-9 15,0 0-1-15,0 0 13 16,0 0 7-16,0 0 1 16,0 0 1-16,0 0 15 15,0 0 5-15,0 0-16 16,0 0-3-16,0 0-1 15,0 0 0-15,0 0 8 16,0 0 10-16,0 0-6 16,0 0 2-16,0 0-2 15,0 0-1-15,0 0-8 16,0 0-3-16,0 0 3 16,0 0 4-16,0 0 1 0,0 0-6 15,0 0-6 1,0 0-11-16,0 0-10 0,0 0-7 15,0 0-2-15,0 0 0 16,4 0 0-16,4 8 7 16,4 6-7-16,-2-2 0 15,2 2 11-15,-2-6-3 16,1 5-8-16,-3 1 5 16,6-2 2-16,-6-4-7 15,0 6 5-15,2 0 0 16,-2-8-4-16,0 8 8 15,2 0 2-15,2 0 0 16,-4 0-2-16,6 0-2 16,-6 0-7-16,6 6 0 0,-2-6 1 15,2 5 4-15,-2-5-5 16,-4 0 5-16,5 0-4 16,-5 0-1-16,0 0 0 15,2 0 0-15,-2-2 0 16,6 10 0-16,2-8 0 15,-2 6 0-15,2-6 0 16,2 0 0-16,-6-1 0 16,2 1-1-16,-2 0 1 15,6-2-1-15,0 2 1 16,1 8-1-16,3-8 0 16,-4-8 1-16,4 8 0 15,-10 0-1-15,6-8 1 16,-2 8 0-16,2 0-1 0,4-6 0 15,-2 4 1-15,2 1-1 16,-1 1 1-16,-3 0 0 16,-2 0-1-16,2 0 0 15,-2 0 0-15,10 6 0 16,-4 0 0-16,4 2 0 16,-4-2 1-16,-1 2-1 15,-5-2 0-15,2-7 0 16,-6 1 0-16,2 0 0 15,-6-8 0-15,6 0 0 16,-6 8 0-16,0-6 0 16,2 6 0-16,-2 0 0 0,0 0 0 15,6-2 1-15,-2 10-1 16,2-8 0-16,-2 0 0 16,2 6 1-16,1-7-1 15,3 1 0-15,4 6 0 16,-2-6 0-16,6 0-1 15,-4 6 2-15,4-6-1 16,-8 0 0-16,-2-8 0 16,-2 8 0-16,-3-6 0 15,-3-2 0-15,6 2 0 16,-10-2 0-16,4 2 1 16,2-2 1-16,-2 0-2 15,4 7 0-15,6 1 0 16,0 0 0-16,-6 0 0 0,6 6 0 15,-2-6 0-15,2 8 0 16,4-2 0-16,-7-6 1 16,3 6-1-16,0-6 0 15,2 8 0-15,2-11 0 16,0 11 0-16,0-2 0 16,0 0 0-16,-6 2 0 15,2 6 0-15,-3-8-1 16,3 0 1-16,0 8 0 15,-2-9 0-15,2 9 0 16,4-6 0-16,0 4 0 16,2 2 0-16,2 0 0 15,0 0 0-15,-5 6 0 16,5-15 0-16,-4 3 0 0,-6-2 0 16,2 0 0-16,0 8 0 15,-6-6 0-15,2-2 0 16,2 0 0-16,2 2 0 15,-2 3 0-15,1 3 0 16,5 0 0-16,0 0 0 16,-2-8 0-16,2 8 1 15,-4-8 0-15,4 2-1 16,-6-3 1-16,2 1 0 16,-2 2 0-16,1-2 7 15,5 8-7-15,0-8 0 16,4 0 5-16,4 2 4 0,-4-2-4 15,0 1-5-15,4-1 1 16,-5 8-1-16,5-8 0 16,-4 0 1-16,0 8-1 15,-6-6 0-15,2-2 0 16,-4 0-1-16,-6-6 2 16,2-1-1-16,-2 7 0 15,-5-6-1-15,7 8 1 16,4-2-1-16,-2 0 0 15,2 2 1-15,8-2 0 16,0 8-1-16,0-9 2 16,0 9 4-16,-2 0-5 15,1 6 0-15,1-6 1 16,0 0-1-16,0-8 5 0,-4 8-6 16,0-1 0-16,0-7 0 15,-2 8 1 1,5-8-1-16,-3 8 0 0,0 0 2 15,0-8-2-15,-6 0 1 16,2-7-1-16,-2 9 0 16,6 4 1-16,4-4-1 15,-1 4 1-15,1 2-1 16,4 0 0-16,0 0 1 16,0-1-1-16,-4-1 0 15,0 2 0-15,0 0 0 16,-5 0 0-16,5 6 1 15,0-6-1-15,4 5 1 16,-4-5-1-16,4 6 0 16,-4-6 0-16,3 0 0 0,1 6 0 15,4-1 0-15,-4 9 1 16,6-8 7-16,-6 8 4 16,3 0 1-16,1-8 8 15,6 7-5-15,-2-7-1 16,4 6 9-16,-2 2-15 15,-7-8 0-15,-3 1-7 16,0-1-1-16,0 8 0 16,0-2 0-16,2 2 0 15,1-1 0-15,-3-1 0 16,4 2 0-16,6 6 5 16,-2 7 7-16,-4-7 2 0,-1 0-7 15,3 0-7 1,-6-6 8-16,-4 5-3 0,4-5-6 15,-4 6 1-15,3-6 7 16,1 5-7-16,0 7 11 16,4 2 2-16,6 0-13 15,-2-3 19-15,-5 9-7 16,3-14 2-16,2 7-1 16,-8 1 11-16,4 6-10 15,-4-8 14-15,-1-7-2 16,3 1-18-16,-12-6-2 15,6 0-5-15,0-1 11 0,-4-7 1 16,4 6 4 0,-8-4 4-16,-2-10-16 0,-3-4 0 15,-1-8-5-15,-8 0 1 16,6-8 4-16,-6 1-6 16,-4-7 0-16,0 0-30 15,0 0-75-15,-4 0-94 16,-28 0-468-16</inkml:trace>
</inkml:ink>
</file>

<file path=ppt/ink/ink12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1:04:35.239"/>
    </inkml:context>
    <inkml:brush xml:id="br0">
      <inkml:brushProperty name="width" value="0.10583" units="cm"/>
      <inkml:brushProperty name="height" value="0.10583" units="cm"/>
      <inkml:brushProperty name="fitToCurve" value="1"/>
    </inkml:brush>
  </inkml:definitions>
  <inkml:trace contextRef="#ctx0" brushRef="#br0">456 48 85 0,'0'0'1002'0,"0"0"-673"16,0 0-83-16,0 0 27 16,0 0-121-16,0 0-77 15,0 0-5-15,-117 165 39 16,79-97-17-16,4 8-19 16,-6 5-5-16,2 9-7 15,1-7 0-15,1-1-20 16,6 0-14-16,0-13-7 15,8-7-9-15,6-28-4 0,6-6-1 16,2-8-5 0,8-13 1-16,0-7-1 0,0 0 0 15,0 0 0-15,0 0 0 16,0 0-1-16,0 0-1 16,0 0-6-16,0-27 1 15,18-21 4-15,2-14-11 16,12-7-8-16,-2-7 0 15,0 0-1-15,4 9-12 16,3-9-1-16,3-6 7 16,-6-1-3-16,4 15 8 15,-6-1 13-15,-12 15 1 16,1 12 9-16,-3 8-1 16,-10 20 1-16,-4 6 0 15,0 2-2-15,2 6-4 0,-6 0 5 16,4 0 0-16,-4 0-7 15,4 0 7-15,-4 0 1 16,4 0 0-16,4 42 7 16,2 12 24-16,-2 15-8 15,0 13-5-15,6 8-8 16,-2-9-1-16,6-5-2 16,-2-7-5-16,-2-7 7 15,2-14-8-15,-2 0 6 16,-3-14-1-16,-1-7 2 15,-2 1-7-15,6 0 7 16,-6-8-7-16,-4-6 0 16,0 0 0-16,0 0-1 0,-4-8 1 15,4-6 1 1,-4 0-1-16,0 0 1 0,0 0-1 16,0 0 0-16,0 0 2 15,0 0 3-15,0 0 1 16,0 0-1-16,0 0 2 15,0 0 2-15,0 0-1 16,-20 0-7-16,-16 0-2 16,-1-6 1-16,-7-8 0 15,2 6 0-15,-2 2 0 16,3 6-1-16,-3 0 0 16,2 0 0-16,6 0 0 15,2 0-2-15,8 0 1 16,11 0-1-16,1 0-5 0,10 0-1 15,0 0-10-15,4 0-34 16,-4 0-52-16,0 0-85 16,-2 0-81-16,-14 0-31 15,-2 0-267-15,0 0-298 0</inkml:trace>
  <inkml:trace contextRef="#ctx0" brushRef="#br0" timeOffset="731">1013 62 689 0,'0'0'255'0,"0"0"-116"15,0 0 29-15,0 0 34 16,0 0-53-16,0 0-20 15,0 0-36-15,0 34-24 16,-4 28-9-16,-10 13 9 16,2 1 6-16,3 6-25 0,5 1-5 15,0-7-3 1,4-15 17-16,0-13 10 16,0 0-17-16,0-14-26 0,0 0-4 15,0-7-9-15,0 1-4 16,0 0-3-16,0-14-5 15,0 0 0-15,0-8-1 16,0 8 0-16,4-14 0 16,-4 6 0-16,4 2 0 15,2-2 1-15,-3 2-1 16,9 6-1-16,2-8 1 16,12-6 0-16,0 0-15 15,8 0-39-15,0 0-32 16,-4 0-36-16,-5 0-27 15,-7 0 23-15,-2 0-21 0,6 0-49 16,-4-14-122-16,-6 0-73 16</inkml:trace>
  <inkml:trace contextRef="#ctx0" brushRef="#br0" timeOffset="1127">739 385 741 0,'0'0'272'16,"0"0"-77"-16,0 0 59 16,0 0-106-16,0 0-69 15,0 0-27-15,0 0-15 16,22 0 36-16,15 0 47 15,1 6 3-15,10 7-29 16,4-5-11-16,-5-8-34 16,-1 6-33-16,-2-6-14 0,20 0-2 15,-13 0-213 1,-3 0-568-16</inkml:trace>
</inkml:ink>
</file>

<file path=ppt/ink/ink12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1:04:40.525"/>
    </inkml:context>
    <inkml:brush xml:id="br0">
      <inkml:brushProperty name="width" value="0.10583" units="cm"/>
      <inkml:brushProperty name="height" value="0.10583" units="cm"/>
      <inkml:brushProperty name="fitToCurve" value="1"/>
    </inkml:brush>
  </inkml:definitions>
  <inkml:trace contextRef="#ctx0" brushRef="#br0">111 0 546 0,'0'0'286'0,"0"0"-163"16,0 0 0 0,0 0 23-16,0 0-18 0,0 0-52 15,0 0 1 1,0 0 9-16,0 0-4 0,0 0 11 16,0 0 4-16,0 0-17 15,0 0-14-15,0 0 1 16,0 0-12-16,0 0-15 15,0 0-14-15,0 0-9 16,0 0-10-16,0 0 3 16,0 0 1-16,0 0-10 15,0 0 8-15,0 0-9 16,0 0-1-16,0 0-6 16,0 0-4-16,0 0 2 0,0 0 8 15,0 0-9-15,0 0 10 16,0 0-1-16,4 0 0 15,6 14 1-15,-6 0 1 16,4 0-1-16,0 6-1 16,2 8 1-16,-2-2 1 15,0 2-1-15,6 5 0 16,-2 3 0-16,-2-2 0 16,2-6-1-16,-8 6 1 15,6 0 0-15,-10 7 1 16,4 1-1-16,0 6 0 15,0 0 1-15,4-6-1 16,2-3 0-16,-6 9 1 0,4-12-2 16,-8 4 2-1,4 2-1-15,-4-1 0 0,0 1 0 16,0-2 0-16,0 2 0 16,0 5 1-16,0-13-1 15,0 8 0-15,-4 0 0 16,-8-8 0-16,2 0 0 15,-2-1 0-15,4 3 0 16,-2 4 0-16,2 2 0 16,0 6-1-16,-2-1 1 15,2 9-1-15,0 0 1 16,-2-3 0-16,6 3-1 16,-4 6 1-16,0 0 0 15,2-1 0-15,-2 1-1 16,4 0 1-16,0-1 0 0,4 1 1 15,-4-6-1-15,4 5-1 16,0-7 1-16,-6 8 0 16,6-6 0-16,0-3 1 15,-4 3-1-15,0 0 0 16,0-9 1-16,0 1-1 16,4 0 0-16,0 0 0 15,0-1 0-15,0 3 1 16,0 4 0-16,0-6-1 15,0 7-1-15,0-1 1 16,0-4 0-16,0 4-1 16,0-13 1-16,0 1-1 15,12-8-6-15,6 0 7 0,-6 0 0 16,2-6 1 0,-2-1-1-16,-2 1-1 0,2-2 1 15,-4 2 0-15,2-6 0 16,2 4 0-16,-2-4 0 15,2-2 0-15,6-1-2 16,-6-5-17-16,-4-6-6 16,1-2-5-16,-1-6 14 15,-4 0 6-15,0 8 3 16,0-8-1-16,2 0 8 16,-6 6-7-16,0-6 7 15,0 0 1-15,0 0 5 0,0 0-5 16,0 0 5-1,0 0-5-15,0 0-1 0,0 0 0 16,0 0 0-16,0 0 1 16,0 0 1-16,0 0-1 15,0 0 6-15,0 0-7 16,0 0 2-16,0 0-1 16,0 0 0-16,0 0-1 15,-10 0-1-15,2 0-1 16,0 0 2-16,4 0 0 15,-1 0 0-15,1 0 6 16,0 0-5-16,0 8 1 16,-4 6-2-16,-2-2 1 15,6 2-1-15,-8 14 0 16,2-8 0-16,2 8-1 0,0 13 1 16,-2-21 1-16,2 8 0 15,4 0-1-15,-4 0 1 16,2 6-1-16,2 0 1 15,0 7-1-15,0 1-1 16,4-2 0-16,0 2 1 16,0 6 0-16,0-7 0 15,0-1 0-15,0 2 0 16,0-8 0-16,0 8-1 16,0-1 0-16,0 7 0 15,4-14 1-15,4 8-1 16,-2 5 1-16,-2 1 0 15,4 8 0-15,0-8 0 0,2-1 0 16,2 1 0 0,-2-6 0-16,-2 6 0 0,-4-6 1 15,0-3-1-15,0 3 1 16,-4 6-1-16,4-6 0 16,-4 5 1-16,0 1-1 15,0 0 1-15,0 8 0 16,0-9 0-16,0 9-1 15,0-2 1-15,0 8-1 16,0 7 1-16,10-7-1 16,-6 0 0-16,4-1 0 15,-4-19 0-15,-4-2 0 0,0-4 0 16,0-10 1 0,0 9 6-16,-8-1-6 0,-10 8 1 15,6-8 8-15,-6-6-8 16,10-2-1-16,0-12 0 15,-2-7 9-15,2-1 5 16,-10 2 1-16,-2 12 1 16,-6-20-8-16,-8 14-8 15,3-14-1-15,1 6 0 16,10 2-2-16,6-8-20 16,14 0-109-16,0 0-356 15,0-28-789-15</inkml:trace>
  <inkml:trace contextRef="#ctx0" brushRef="#br0" timeOffset="1394">854 3582 453 0,'0'0'259'16,"0"0"-74"-16,0 0-21 16,0 0-30-16,0 0-11 15,0 0 12-15,0 0 0 16,-164 398-28-16,135-322 2 16,-1 8-11-16,4-17-5 15,4-5-16-15,6-14-28 16,2-7-27-16,6-13-10 15,4-14-5-15,4-8-7 16,0 2 6-16,0-8-5 16,0 0 0-16,0 0 9 0,0 0 20 15,0-28 30-15,0-19-41 16,16-23-13-16,10-6-5 16,0-13-1-16,8 7 0 15,-2 1 0-15,-9 5-2 16,3 14 1-16,-4 7-11 15,-4 7 12-15,-2 6-6 16,-6 14-2-16,-2 8-1 16,-4 14-10-16,0 6-2 15,-4 0-7-15,0 0 5 16,0 0 11-16,0 0 6 16,0 0-6-16,0 0-10 15,0 20 17-15,0 22 5 0,6 12 8 16,-2 7-1-16,0 15 5 15,4-6 3-15,0 5 8 16,2 1 1-16,-2-8 2 16,0-7-8-16,2-5-2 15,-2-8 5-15,-1-7-11 16,3-15-4-16,-6 2 0 16,0 0-6-16,0-22 1 15,-4 8-1-15,4-14 1 16,-4 8 5-16,0-8 0 15,0 0 1-15,0 0 2 16,0 0-8-16,0 0 5 0,0 0 2 16,0 0-2-1,0 0 5-15,0 0-3 0,-8 0-1 16,-14 0-7-16,-3-8 0 16,-5-6 0-16,0 8 0 15,0-14-2-15,0 12 2 16,4-6-1-16,0 8 0 15,5-2 1-15,9 2-1 16,-2 6 0-16,6 0-15 16,4 0 2-16,4 0-51 15,0 0-96-15,0 0-62 16,0 0-112-16,0 0-71 16,0 0-512-16</inkml:trace>
  <inkml:trace contextRef="#ctx0" brushRef="#br0" timeOffset="2182">1043 4016 637 0,'0'0'257'15,"0"0"-125"-15,0 0 27 16,0 0 35-16,0 0-65 15,0 0-36-15,0 0-27 16,0 40-24-16,0 2-14 16,0-8-8-16,0-1 2 15,0 3 2-15,0-2 2 16,0-6 3-16,0 6-10 0,0-20-3 16,0 6-7-1,0-6-1-15,0 5-7 0,12-5 1 16,6 0-1-16,-1 0 0 15,3-6 1-15,-2-8-2 16,0 0 1-16,-6 0 1 16,6 0 5-16,-6 0 5 15,2-8 5-15,2-26 1 16,-2-7-2-16,-2 7 3 16,-2-14-10-16,-2 6 4 15,0 0 0-15,-4 9 5 16,-4-1-1-16,0-8-11 15,0-6-4-15,0 6 5 16,0-5-6-16,0-1 0 16,0 0 0-16,0 0 6 0,-12 1-7 15,-6 11 11 1,6 2-10-16,-10 0 13 0,4 14-13 16,-8-2-1-16,6 8-14 15,-6 8-7-15,0 6 8 16,1 0 7-16,-1 0 6 15,8 0-1-15,2 20-1 16,2 16-6-16,6-2 1 16,4 6 5-16,4 2 1 15,0-9-1-15,0 9 2 16,0-8-2-16,0 2 2 16,0-10 1-16,22-4-1 15,8-2 1-15,8-13 8 16,9-1-8-16,5-6 5 15,4 0-6-15,-6 0-31 16,7 0-160-16,-19 0-365 0,-16 0-420 16</inkml:trace>
</inkml:ink>
</file>

<file path=ppt/ink/ink12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1:05:44.666"/>
    </inkml:context>
    <inkml:brush xml:id="br0">
      <inkml:brushProperty name="width" value="0.10583" units="cm"/>
      <inkml:brushProperty name="height" value="0.10583" units="cm"/>
      <inkml:brushProperty name="fitToCurve" value="1"/>
    </inkml:brush>
  </inkml:definitions>
  <inkml:trace contextRef="#ctx0" brushRef="#br0">359 35 85 0,'0'0'1002'0,"0"0"-673"16,0 0-83-16,0 0 27 16,0 0-121-16,0 0-77 15,0 0-5-15,-92 119 39 16,62-70-17-16,3 6-19 16,-4 3-5-16,1 7-7 15,1-5 0-15,0-1-20 16,6 1-14-16,-1-11-7 15,7-4-9-15,4-20-4 0,5-5-1 16,2-6-5 0,6-9 1-16,0-5-1 0,0 0 0 15,0 0 0-15,0 0 0 16,0 0-1-16,0 0-1 16,0 0-6-16,0-19 1 15,14-16 4-15,2-9-11 16,9-6-8-16,-1-5 0 15,-1 0-1-15,4 7-12 16,2-7-1-16,3-5 7 16,-6 1-3-16,4 9 8 15,-5 1 13-15,-9 10 1 16,1 8 9-16,-3 7-1 16,-8 14 1-16,-3 4 0 15,0 2-2-15,2 4-4 0,-5 0 5 16,3 0 0-16,-3 0-7 15,3 0 7-15,-3 0 1 16,4 0 0-16,2 30 7 16,2 9 24-16,-2 11-8 15,0 9-5-15,5 6-8 16,-1-7-1-16,4-3-2 16,-1-5-5-16,-2-5 7 15,1-10-8-15,-1-1 6 16,-2-9-1-16,-1-6 2 15,-2 1-7-15,5 1 7 16,-5-7-7-16,-3-4 0 16,1 0 0-16,-1 0-1 0,-3-5 1 15,3-5 1 1,-3 0-1-16,0 0 1 0,0 0-1 16,0 0 0-16,0 0 2 15,0 0 3-15,0 0 1 16,0 0-1-16,0 0 2 15,0 0 2-15,0 0-1 16,-16 0-7-16,-12 0-2 16,-1-5 1-16,-6-5 0 15,2 5 0-15,-2 0 0 16,3 5-1-16,-2 0 0 16,1 0 0-16,4 0 0 15,2 0-2-15,7 0 1 16,8 0-1-16,1 0-5 0,8 0-1 15,0 0-10-15,3 0-34 16,-3 0-52-16,0 0-85 16,-2 0-81-16,-11 0-31 15,-1 0-267-15,0 0-298 0</inkml:trace>
  <inkml:trace contextRef="#ctx0" brushRef="#br0" timeOffset="1">797 45 689 0,'0'0'255'0,"0"0"-116"15,0 0 29-15,0 0 34 16,0 0-53-16,0 0-20 15,0 0-36-15,0 24-24 16,-3 21-9-16,-8 9 9 16,1 1 6-16,3 4-25 0,4 1-5 15,0-5-3 1,3-11 17-16,0-9 10 16,0 0-17-16,0-11-26 0,0 1-4 15,0-6-9-15,0 1-4 16,0 1-3-16,0-11-5 15,0 0 0-15,0-6-1 16,0 6 0-16,3-10 0 16,-3 5 0-16,3 0 0 15,2 0 1-15,-3 0-1 16,8 6-1-16,1-7 1 16,9-4 0-16,1 0-15 15,6 0-39-15,-1 0-32 16,-2 0-36-16,-4 0-27 15,-6 0 23-15,-2 0-21 0,6 0-49 16,-4-10-122-16,-5 0-73 16</inkml:trace>
  <inkml:trace contextRef="#ctx0" brushRef="#br0" timeOffset="2">581 278 741 0,'0'0'272'16,"0"0"-77"-16,0 0 59 16,0 0-106-16,0 0-69 15,0 0-27-15,0 0-15 16,18 0 36-16,11 0 47 15,1 4 3-15,8 6-29 16,2-5-11-16,-3-5-34 16,0 5-33-16,-3-5-14 0,17 0-2 15,-11 0-213 1,-3 0-568-16</inkml:trace>
</inkml:ink>
</file>

<file path=ppt/ink/ink12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21:05:52.882"/>
    </inkml:context>
    <inkml:brush xml:id="br0">
      <inkml:brushProperty name="width" value="0.10583" units="cm"/>
      <inkml:brushProperty name="height" value="0.10583" units="cm"/>
      <inkml:brushProperty name="fitToCurve" value="1"/>
    </inkml:brush>
  </inkml:definitions>
  <inkml:trace contextRef="#ctx0" brushRef="#br0">94 0 546 0,'0'0'286'0,"0"0"-163"16,0 0 0 0,0 0 23-16,0 0-18 0,0 0-52 15,0 0 1 1,0 0 9-16,0 0-4 0,0 0 11 16,0 0 4-16,0 0-17 15,0 0-14-15,0 0 1 16,0 0-12-16,0 0-15 15,0 0-14-15,0 0-9 16,0 0-10-16,0 0 3 16,0 0 1-16,0 0-10 15,0 0 8-15,0 0-9 16,0 0-1-16,0 0-6 16,0 0-4-16,0 0 2 0,0 0 8 15,0 0-9-15,0 0 10 16,0 0-1-16,3 0 0 15,5 8 1-15,-4 0 1 16,3 0-1-16,-1 3-1 16,3 4 1-16,-2 0 1 15,-1 1-1-15,6 2 0 16,-2 2 0-16,-1-1 0 16,1-3-1-16,-7 3 1 15,6 0 0-15,-9 4 1 16,3 1-1-16,0 3 0 15,1-1 1-15,3-2-1 16,1-2 0-16,-5 5 1 0,4-7-2 16,-7 2 2-1,3 2-1-15,-3-1 0 0,0 0 0 16,0 0 0-16,0 0 0 16,0 4 1-16,0-8-1 15,0 4 0-15,-3 1 0 16,-7-5 0-16,2 0 0 15,-3-1 0-15,5 3 0 16,-3 1 0-16,2 1 0 16,1 4-1-16,-3 0 1 15,2 4-1-15,1 0 1 16,-3-1 0-16,6 2-1 16,-4 2 1-16,0 1 0 15,2-1 0-15,-1 1-1 16,2 0 1-16,1-1 0 0,3 1 1 15,-4-4-1-15,4 3-1 16,0-4 1-16,-5 5 0 16,5-3 0-16,0-3 1 15,-3 3-1-15,0-1 0 16,-1-5 1-16,1 1-1 16,3 0 0-16,0 0 0 15,0-1 0-15,0 2 1 16,0 3 0-16,0-5-1 15,0 5-1-15,0 0 1 16,0-3 0-16,0 2-1 16,0-7 1-16,0 0-1 15,10-4-6-15,5 0 7 0,-5 0 0 16,2-3 1 0,-2-1-1-16,-1 1-1 0,1-1 1 15,-3 0 0-15,1-2 0 16,2 1 0-16,-1-2 0 15,1 0 0-15,5-2-2 16,-5-2-17-16,-3-3-6 16,0-2-5-16,0-3 14 15,-3 0 6-15,-1 5 3 16,0-5-1-16,2 0 8 16,-5 3-7-16,0-3 7 15,0 0 1-15,0 0 5 0,0 0-5 16,0 0 5-1,0 0-5-15,0 0-1 0,0 0 0 16,0 0 0-16,0 0 1 16,0 0 1-16,0 0-1 15,0 0 6-15,0 0-7 16,0 0 2-16,0 0-1 16,0 0 0-16,0 0-1 15,-8 0-1-15,1 0-1 16,0 0 2-16,4 0 0 15,-1 0 0-15,0 0 6 16,1 0-5-16,0 4 1 16,-4 4-2-16,-1-1 1 15,4 1-1-15,-6 7 0 16,2-3 0-16,1 3-1 0,0 8 1 16,-1-11 1-16,1 3 0 15,3 1-1-15,-2 0 1 16,1 3-1-16,1 0 1 15,1 4-1-15,0 0-1 16,3 0 0-16,0 0 1 16,0 4 0-16,0-4 0 15,0-1 0-15,0 2 0 16,0-5 0-16,0 5-1 16,0-1 0-16,0 3 0 15,3-7 1-15,4 5-1 16,-2 2 1-16,-2 1 0 15,4 5 0-15,0-6 0 0,1 1 0 16,2 0 0 0,-1-4 0-16,-3 4 0 0,-2-3 1 15,-1-2-1-15,1 1 1 16,-4 4-1-16,3-4 0 16,-3 4 1-16,0 0-1 15,0 0 1-15,0 4 0 16,0-5 0-16,0 6-1 15,0-2 1-15,0 5-1 16,0 3 1-16,8-3-1 16,-4 0 0-16,2-1 0 15,-2-10 0-15,-4-2 0 0,0-2 0 16,0-5 1 0,0 4 6-16,-7 0-6 0,-8 5 1 15,5-5 8-15,-5-3-8 16,8-2-1-16,0-6 0 15,-1-4 9-15,1-1 5 16,-8 2 1-16,-2 6 1 16,-5-11-8-16,-7 8-8 15,3-8-1-15,1 3 0 16,8 2-2-16,5-5-20 16,12 0-109-16,0 0-356 15,0-16-789-15</inkml:trace>
  <inkml:trace contextRef="#ctx0" brushRef="#br0" timeOffset="1">721 2007 453 0,'0'0'259'16,"0"0"-74"-16,0 0-21 16,0 0-30-16,0 0-11 15,0 0 12-15,0 0 0 16,-139 223-28-16,115-180 2 16,-2 4-11-16,5-10-5 15,2-2-16-15,5-8-28 16,3-4-27-16,4-7-10 15,4-9-5-15,3-3-7 16,0 0 6-16,0-4-5 16,0 0 0-16,0 0 9 0,0 0 20 15,0-15 30-15,0-12-41 16,13-12-13-16,9-4-5 16,0-7-1-16,7 5 0 15,-2-1 0-15,-8 4-2 16,3 7 1-16,-3 4-11 15,-4 4 12-15,-2 4-6 16,-4 7-2-16,-3 5-1 16,-2 7-10-16,-1 4-2 15,-3 0-7-15,0 0 5 16,0 0 11-16,0 0 6 16,0 0-6-16,0 0-10 15,0 12 17-15,0 11 5 0,5 7 8 16,-1 5-1-16,-1 7 5 15,4-3 3-15,-1 3 8 16,3 1 1-16,-2-5 2 16,-1-4-8-16,3-2-2 15,-2-6 5-15,-1-3-11 16,2-8-4-16,-5 1 0 16,1-1-6-16,-1-11 1 15,-3 4-1-15,3-8 1 16,-3 4 5-16,0-4 0 15,0 0 1-15,0 0 2 16,0 0-8-16,0 0 5 0,0 0 2 16,0 0-2-1,0 0 5-15,0 0-3 0,-6 0-1 16,-13 0-7-16,-2-4 0 16,-4-4 0-16,-1 4 0 15,1-7-2-15,0 7 2 16,3-4-1-16,0 5 0 15,4-2 1-15,8 2-1 16,-2 3 0-16,5 0-15 16,4 0 2-16,3 0-51 15,0 0-96-15,0 0-62 16,0 0-112-16,0 0-71 16,0 0-512-16</inkml:trace>
  <inkml:trace contextRef="#ctx0" brushRef="#br0" timeOffset="2">880 2250 637 0,'0'0'257'15,"0"0"-125"-15,0 0 27 16,0 0 35-16,0 0-65 15,0 0-36-15,0 0-27 16,0 23-24-16,0 0-14 16,0-4-8-16,0 0 2 15,0 1 2-15,0-1 2 16,0-3 3-16,0 3-10 0,0-12-3 16,0 5-7-1,0-4-1-15,0 2-7 0,10-2 1 16,5 0-1-16,0 0 0 15,2-4 1-15,-2-4-2 16,0 0 1-16,-5 0 1 16,5 0 5-16,-4 0 5 15,0-4 5-15,3-15 1 16,-2-4-2-16,-2 4 3 16,-2-8-10-16,-1 3 4 15,0 1 0-15,-4 4 5 16,-3 0-1-16,0-4-11 15,0-4-4-15,0 3 5 16,0-2-6-16,0-1 0 16,0 0 0-16,0 0 6 0,-10 1-7 15,-5 6 11 1,5 1-10-16,-9 0 13 0,4 7-13 16,-7 0-1-16,5 4-14 15,-5 5-7-15,0 3 8 16,1 0 7-16,-1 0 6 15,7 0-1-15,1 11-1 16,3 9-6-16,4-1 1 16,4 4 5-16,3 0 1 15,0-4-1-15,0 4 2 16,0-4-2-16,0 1 2 16,0-5 1-16,18-3-1 15,7 0 1-15,7-9 8 16,8 1-8-16,4-4 5 15,3 0-6-15,-5 0-31 16,7 0-160-16,-17 0-365 0,-14 0-420 16</inkml:trace>
</inkml:ink>
</file>

<file path=ppt/ink/ink13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2T09:33:29.979"/>
    </inkml:context>
    <inkml:brush xml:id="br0">
      <inkml:brushProperty name="width" value="0.10583" units="cm"/>
      <inkml:brushProperty name="height" value="0.10583" units="cm"/>
      <inkml:brushProperty name="color" value="#2F5496"/>
      <inkml:brushProperty name="fitToCurve" value="1"/>
    </inkml:brush>
  </inkml:definitions>
  <inkml:trace contextRef="#ctx0" brushRef="#br0">8 28 198 0,'0'0'223'16,"0"0"-143"-16,0 0 22 16,0 0 30-16,0 0-56 15,0 0-37-15,0 0 3 16,0 0-15-16,0 0-11 15,0 0-6-15,0 0-10 16,0 0 0-16,0 0-30 16,0-14-66-16,-4 8-132 0,0-2-101 15</inkml:trace>
</inkml:ink>
</file>

<file path=ppt/ink/ink1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2:44.424"/>
    </inkml:context>
    <inkml:brush xml:id="br0">
      <inkml:brushProperty name="width" value="0.1" units="cm"/>
      <inkml:brushProperty name="height" value="0.1" units="cm"/>
      <inkml:brushProperty name="color" value="#E71224"/>
    </inkml:brush>
  </inkml:definitions>
  <inkml:trace contextRef="#ctx0" brushRef="#br0">280 58 3489,'0'0'13815,"-5"0"-13035,3 1-721,-1-1-1,1 1 1,-1-1 0,1 1 0,0 0 0,-1 0-1,1 0 1,0 0 0,0 1 0,0-1-1,0 0 1,0 1 0,0-1 0,0 1 0,0 0-1,1 0 1,-1 0 0,0 0 0,-1 3-1,-5 8 164,0 0 0,-7 16 0,10-19-129,-101 214 1003,82-165-791,-31 117 1,53-168-301,0 34 3,2-39-60,0-5 4,1-1 0,-1 1 1,1 0-1,-1 0 0,0 0 0,1-1 0,-1 1 1,0 0-1,-1-4 0,2-17 66,9-9 70,3 0 1,20-39-1,-5 10-72,21-45-6,-19 44-4,-2-2-1,21-75 1,-47 128 1,-1 8-6,0-1-1,0 1 1,0-1-1,0 1 1,1-1-1,-1 1 1,1 0-1,4-6 1,-5 8-25,2 10-148,19 78 431,39 97-1,63 205 360,-122-381-614,1 0 0,0 0 0,1 0 0,0-1 0,6 11 0,-10-18 2,0 0 1,0 0-1,1 0 0,-1 0 1,0 0-1,0 1 1,0-1-1,0 0 0,1 0 1,-1 0-1,0 0 1,0 0-1,0 0 0,0 0 1,1 0-1,-1 0 1,0 0-1,0 0 0,0 0 1,1 0-1,-1 0 1,0 0-1,0 0 0,0 0 1,0 0-1,1 0 1,-1 0-1,0 0 0,0 0 1,0 0-1,1-1 0,-1 1 1,0 0-1,0 0 1,0 0-1,0 0 0,0 0 1,0 0-1,1-1 1,-1 1-1,0 0 0,0 0 1,0 0-1,0 0 1,0 0-1,0-1 0,0 1 1,0 0-1,0 0 1,0 0-1,0-1 0,0 1 1,0 0-1,0 0 1,0 0-1,0 0 0,0-1 1,0 1-1,0-3 3,-1 1-1,1-1 0,-1 1 1,0-1-1,0 1 0,0-1 1,0 1-1,-1 0 0,1-1 1,-1 1-1,1 0 1,-1 0-1,0 0 0,0 0 1,0 0-1,0 1 0,0-1 1,0 1-1,-3-3 0,-1 1-18,0-1-1,0 1 1,-1 0-1,1 0 1,-1 1-1,-9-3 1,-6 2-51,0 1 0,-1 2 0,-28 1 0,0 1-80,33-1 92,0 1-1,0 1 0,1 1 0,-1 0 0,-26 10 0,3 0-73,18-4-52,20-8 33,0-1 0,0 1 1,0-1-1,0 1 0,0-1 0,0 0 1,0-1-1,-1 1 0,-4 0 0,-16 5-6568</inkml:trace>
</inkml:ink>
</file>

<file path=ppt/ink/ink1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2:45.386"/>
    </inkml:context>
    <inkml:brush xml:id="br0">
      <inkml:brushProperty name="width" value="0.1" units="cm"/>
      <inkml:brushProperty name="height" value="0.1" units="cm"/>
      <inkml:brushProperty name="color" value="#E71224"/>
    </inkml:brush>
  </inkml:definitions>
  <inkml:trace contextRef="#ctx0" brushRef="#br0">178 352 3145,'0'0'10471,"3"0"-9577,-2 0-838,-1 0 0,1 0 1,0 0-1,0 1 0,-1-1 1,1 0-1,0 0 1,-1 1-1,1-1 0,0 0 1,-1 1-1,1-1 0,-1 1 1,1-1-1,-1 1 0,1-1 1,-1 1-1,1-1 0,-1 1 1,1 0-1,-1-1 0,1 1 1,-1-1-1,0 1 0,0 0 1,1-1-1,-1 1 0,0 0 1,0 0-1,0-1 0,0 1 1,0 0-1,0 0 1,1 35 1301,-2-19-1115,0 56 414,5 116-46,-4-185-604,1 0 1,0 0 0,0 1 0,0-1-1,0 0 1,0 0 0,1 0-1,0 0 1,0-1 0,0 1-1,0 0 1,4 4 0,-5-7-9,0-1 1,1 1 0,-1-1-1,0 1 1,1-1 0,-1 0-1,0 0 1,1 1 0,-1-1-1,0 0 1,1 0-1,-1 0 1,1-1 0,-1 1-1,2 0 1,5-1 6,-2 1 33,1 0 1,-1-1 0,1 0-1,-1 0 1,1-1 0,-1 1-1,0-1 1,0-1 0,0 1-1,0-1 1,0 0-1,0 0 1,-1-1 0,1 0-1,-1 0 1,0 0 0,8-9-1,1-2 72,1 1-12,-2 0 0,0-1 0,0 0 0,-2-1 1,14-24-1,-21 32-41,-2 0 0,1-1 0,-1 1 1,-1-1-1,1 0 0,-2 0 0,1-17 1,0-1 0,-1 21-50,3-98 40,-3 89-46,-1 1-1,-1-1 0,0 1 0,-1-1 0,-6-15 0,-1 1-3,7 17 9,-1 1-1,0-1 0,-1 1 0,0 0 1,-1 1-1,0-1 0,-13-15 0,1 4-47,15 18 34,0-1 0,0 1 0,-1 0-1,1 0 1,-1 1 0,0-1-1,0 1 1,-1 0 0,-6-4 0,-4 0-7,1 1 0,-2 0 1,1 1-1,0 1 0,-1 0 1,0 1-1,0 1 0,0 1 1,0 0-1,0 1 0,-30 4 1,40-3 7,0 1 0,0 0 0,0 0 0,0 1 0,0-1 0,1 1 0,-1 1 0,1-1 0,0 1 0,-7 5 0,1 2-17,1 0-1,0 0 1,-10 14 0,19-23 8,-1 1 1,1 0 0,0-1 0,-1 1 0,1 0 0,1 0 0,-1 0 0,0 0 0,1 0 0,-1 0 0,1 0 0,0 0 0,0 0 0,0 0 0,0 0 0,1 0 0,-1-1 0,1 1 0,-1 0 0,1 0 0,0 0 0,1 0 0,-1 0 0,0-1 0,1 1 0,-1-1 0,1 1 0,0-1 0,0 0 0,0 1 0,0-1 0,0 0 0,0 0 0,1 0 0,-1-1 0,1 1 0,4 2 0,9-1-16,0 0 0,-1 0 0,2-2 0,-1 0 0,0-1 0,21-2 0,7 0-38,-20 1-406,1-1-1,-1-2 0,37-10 0,24-3-5590,-46 15-1016</inkml:trace>
</inkml:ink>
</file>

<file path=ppt/ink/ink1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2:46.434"/>
    </inkml:context>
    <inkml:brush xml:id="br0">
      <inkml:brushProperty name="width" value="0.1" units="cm"/>
      <inkml:brushProperty name="height" value="0.1" units="cm"/>
      <inkml:brushProperty name="color" value="#E71224"/>
    </inkml:brush>
  </inkml:definitions>
  <inkml:trace contextRef="#ctx0" brushRef="#br0">1 82 1856,'0'0'12166,"15"-2"-11126,14 0-584,-5 1 239,32-7 0,22-2 757,129 0-1,42-4-332,-111 2-113,169 7 0,-199 5-999,-105 0-5,0 0 0,0-1 1,0 1-1,0-1 0,-1 0 0,1 0 0,0 0 1,3-2-1,-3 1-12,0 1 1,0 0-1,0 0 1,0 0-1,0 0 1,0 0 0,0 1-1,5-1 1,-40 18-11569</inkml:trace>
</inkml:ink>
</file>

<file path=ppt/ink/ink1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2:47.107"/>
    </inkml:context>
    <inkml:brush xml:id="br0">
      <inkml:brushProperty name="width" value="0.1" units="cm"/>
      <inkml:brushProperty name="height" value="0.1" units="cm"/>
      <inkml:brushProperty name="color" value="#E71224"/>
    </inkml:brush>
  </inkml:definitions>
  <inkml:trace contextRef="#ctx0" brushRef="#br0">237 1 1824,'0'0'14454,"-8"18"-13555,-97 267 2112,-2 34-974,100-297-1984,-3 7-9,10-27-77,0-8-1138,0-10 164,1 1 0,0 0 0,1 0 0,6-25 0,27-54-5386,-16 62 1848</inkml:trace>
</inkml:ink>
</file>

<file path=ppt/ink/ink1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2:47.601"/>
    </inkml:context>
    <inkml:brush xml:id="br0">
      <inkml:brushProperty name="width" value="0.1" units="cm"/>
      <inkml:brushProperty name="height" value="0.1" units="cm"/>
      <inkml:brushProperty name="color" value="#E71224"/>
    </inkml:brush>
  </inkml:definitions>
  <inkml:trace contextRef="#ctx0" brushRef="#br0">215 30 1640,'0'0'10768,"8"-6"-9654,-5 2-903,20-14 333,-22 18-516,-1 0 0,1-1 1,-1 1-1,1 0 1,-1 0-1,1 0 0,-1 0 1,1-1-1,-1 1 1,1 0-1,0 0 0,-1 0 1,1 0-1,-1 0 1,1 0-1,-1 0 0,1 0 1,-1 1-1,1-1 1,-1 0-1,1 0 0,-1 0 1,1 1-1,-1-1 1,1 0-1,-1 0 0,1 1 1,-1-1-1,1 0 1,-1 1-1,0-1 0,1 1 1,-1-1-1,1 0 1,-1 1-1,0-1 0,0 1 1,1-1-1,-1 1 1,0-1-1,0 1 0,0-1 1,1 1-1,-1-1 1,0 1-1,0 0 1,0-1-1,0 1 0,0 0 1,23 135 3705,6 26-1904,-21-130-1513,0-1 1,26 59-1,-7-28-63,11 23 33,-16-27-55,-22-58-222,1 0 0,-1 1-1,0-1 1,1 1 0,-1-1-1,0 0 1,0 1 0,1-1-1,-1 1 1,0-1 0,0 1-1,0-1 1,0 1 0,0-1-1,0 1 1,1-1 0,-1 1-1,0-1 1,0 0 0,-1 1-1,1-1 1,0 1 0,0-1-1,0 1 1,0-1 0,0 1-1,0-1 1,-1 1 0,1-1-1,0 1 1,0-1 0,-1 0-1,1 1 1,0-1 0,0 1-1,-1-1 1,1 0 0,-1 1-1,1-1 1,0 0 0,-1 0-1,1 1 1,-1-1 0,1 0-1,-1 0 1,1 0 0,0 1-1,-1-1 1,1 0 0,-1 0-1,1 0 1,-1 0 0,1 0-1,-1 0 1,0 0 0,-39 0-86,26-1 106,-6 0-82,0-1-1,-36-9 0,36 6 8,0 1-1,-38-2 1,12 5-24,32-1 28,-1 1-1,1 1 0,-1 0 0,1 2 0,-1-1 0,1 1 1,-23 8-1,36-10-20,0 0 0,0 0 0,0 0 0,1 0 0,-1 1 0,0-1 0,0 0 0,1 1 1,-1-1-1,0 1 0,1-1 0,-1 0 0,0 1 0,1 0 0,-1-1 0,1 1 0,-1-1 0,1 1 0,-1 0 0,1-1 0,-1 1 1,1 0-1,0-1 0,-1 1 0,1 0 0,0 0 0,0-1 0,0 1 0,-1 1 0,19 0-7321,4-2-352</inkml:trace>
</inkml:ink>
</file>

<file path=ppt/ink/ink1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2:48.194"/>
    </inkml:context>
    <inkml:brush xml:id="br0">
      <inkml:brushProperty name="width" value="0.1" units="cm"/>
      <inkml:brushProperty name="height" value="0.1" units="cm"/>
      <inkml:brushProperty name="color" value="#E71224"/>
    </inkml:brush>
  </inkml:definitions>
  <inkml:trace contextRef="#ctx0" brushRef="#br0">0 0 2697,'2'2'10978,"0"4"-10624,-1 0 0,1 0-1,-1 1 1,0-1 0,-1 0 0,1 0 0,-1 0 0,-2 13 0,2-4-1,0 414 3589,7-380-3861,0 5 21,-7-53-116,1 0-1,-1-1 1,0 1 0,1 0-1,-1 0 1,0-1 0,1 1-1,-1-1 1,1 1 0,-1 0 0,1-1-1,-1 1 1,1-1 0,0 1-1,-1-1 1,1 0 0,0 1-1,-1-1 1,1 0 0,0 1 0,-1-1-1,1 0 1,0 0 0,0 1-1,-1-1 1,1 0 0,0 0-1,0 0 1,-1 0 0,1 0-1,1 0 1,33-1-873,-24 1 664,-5 0 44,1 0 1,0 0 0,0-1 0,-1 0-1,1 0 1,0-1 0,-1 0-1,1 0 1,-1 0 0,0-1 0,0 0-1,0 0 1,0-1 0,10-7 0,66-52-6272,-59 45 3262</inkml:trace>
</inkml:ink>
</file>

<file path=ppt/ink/ink1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2:48.685"/>
    </inkml:context>
    <inkml:brush xml:id="br0">
      <inkml:brushProperty name="width" value="0.1" units="cm"/>
      <inkml:brushProperty name="height" value="0.1" units="cm"/>
      <inkml:brushProperty name="color" value="#E71224"/>
    </inkml:brush>
  </inkml:definitions>
  <inkml:trace contextRef="#ctx0" brushRef="#br0">22 18 1560,'0'0'11834,"-3"-2"-10749,-12-6-330,11 6-406,136 4 1921,39-1-2723,-61-5-5054,-64-1-1153</inkml:trace>
</inkml:ink>
</file>

<file path=ppt/ink/ink1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2:49.419"/>
    </inkml:context>
    <inkml:brush xml:id="br0">
      <inkml:brushProperty name="width" value="0.1" units="cm"/>
      <inkml:brushProperty name="height" value="0.1" units="cm"/>
      <inkml:brushProperty name="color" value="#E71224"/>
    </inkml:brush>
  </inkml:definitions>
  <inkml:trace contextRef="#ctx0" brushRef="#br0">0 2 1880,'0'0'14062,"6"0"-12702,18-1-538,-7 0-433,0 1-1,0 1 1,0 0-1,0 1 1,29 7-1,-38-7-919,1 0-1,-1-1 1,0 0-1,1 0 1,-1-1-1,10-1 1,1 1-3105,-5 0-1717</inkml:trace>
</inkml:ink>
</file>

<file path=ppt/ink/ink1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2:49.823"/>
    </inkml:context>
    <inkml:brush xml:id="br0">
      <inkml:brushProperty name="width" value="0.1" units="cm"/>
      <inkml:brushProperty name="height" value="0.1" units="cm"/>
      <inkml:brushProperty name="color" value="#E71224"/>
    </inkml:brush>
  </inkml:definitions>
  <inkml:trace contextRef="#ctx0" brushRef="#br0">1 36 1688,'0'0'13955,"80"-35"-13090,-47 35-321,-1 0-352,1 0-192,14 0-240,-3 11-1801,-11-5-3032</inkml:trace>
</inkml:ink>
</file>

<file path=ppt/ink/ink1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2:50.630"/>
    </inkml:context>
    <inkml:brush xml:id="br0">
      <inkml:brushProperty name="width" value="0.1" units="cm"/>
      <inkml:brushProperty name="height" value="0.1" units="cm"/>
      <inkml:brushProperty name="color" value="#E71224"/>
    </inkml:brush>
  </inkml:definitions>
  <inkml:trace contextRef="#ctx0" brushRef="#br0">0 35 2737,'0'0'11163,"23"0"-10312,161 0 882,463 0 2823,-403-6-4023,-172 6-1792,-68 0 869,-1-1 1,0 1 0,0-1 0,1 0 0,-1 0-1,0 0 1,0 0 0,0-1 0,0 1-1,0-1 1,3-3 0,-5 5 224,24-13-4823</inkml:trace>
</inkml:ink>
</file>

<file path=ppt/ink/ink1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04.240"/>
    </inkml:context>
    <inkml:brush xml:id="br0">
      <inkml:brushProperty name="width" value="0.1" units="cm"/>
      <inkml:brushProperty name="height" value="0.1" units="cm"/>
      <inkml:brushProperty name="color" value="#E71224"/>
    </inkml:brush>
  </inkml:definitions>
  <inkml:trace contextRef="#ctx0" brushRef="#br0">263 247 1776,'0'0'13702,"-21"2"-13238,-6 1-321,2 0 160,-47 1 1,71-5-298,0 1 1,0 0-1,0 0 1,0-1-1,0 1 1,0-1-1,1 1 1,-1-1 0,0 1-1,0-1 1,0 1-1,0-1 1,1 0-1,-1 0 1,0 1-1,1-1 1,-1 0 0,1 0-1,-1 0 1,1 1-1,-1-1 1,1 0-1,-1 0 1,1 0-1,0 0 1,-1-1 0,-6-29-98,7 28 85,-2-6-27,1 0 1,0-1 0,1 1-1,0 0 1,1-1 0,2-17-1,-1 22 3,-1 0-1,1 1 1,0-1-1,0 0 1,0 1-1,1-1 1,0 1-1,0-1 1,0 1-1,0 0 1,1 0-1,-1 1 1,8-6-1,-1 1-16,1 0 0,0 1-1,1 1 1,-1 0 0,1 0 0,22-6-1,-26 11 47,0 0-1,-1 0 0,1 0 0,0 1 1,13 1-1,3 0-9,-22-1 14,0 1 0,-1-1 0,1 0-1,0 1 1,0-1 0,0 1 0,0-1 0,0 1 0,0 0-1,0 0 1,-1 0 0,1 0 0,0 0 0,-1 0 0,1 0-1,-1 0 1,3 4 0,-1-2 18,0 1 1,0 0-1,-1 0 0,0 0 1,0 1-1,0-1 0,2 6 0,0 5 113,0 1 0,-2 0 0,2 22-1,4 245 698,-9-268-759,0 0 0,-1-1 0,0 1 0,-1-1 0,0 0 0,-1 0 0,-1 0 0,-1 0 0,-6 13 0,7-18-35,0-1-1,-1 1 1,1-1-1,-2 0 0,1 0 1,-1-1-1,0 0 1,-1 0-1,1-1 1,-1 0-1,-1 0 1,1-1-1,-1 0 1,-9 4-1,-3-1-146,0-1 1,0-2-1,-1 0 1,0-1-1,0-1 1,0-1-1,-29-1 1,50-1 63,-1 0 0,0 0 0,0 0 0,1 0 0,-1-1 0,0 1 0,1-1 0,-1 1 0,0-1 0,1 1 0,-1-1 0,1 0 0,-1 0 0,1 0 0,-1 0 1,1 0-1,0 0 0,-1 0 0,1-1 0,0 1 0,0 0 0,0-1 0,0 1 0,0 0 0,0-1 0,0 0 0,1 1 0,-1-1 0,0 1 0,1-1 0,0 0 0,-1 1 0,1-1 0,0 0 0,0-2 0,-1 1-16,1 0 0,0 0 0,0 0 0,1 0 0,-1 0 0,1-1 0,-1 1-1,1 0 1,0 0 0,0 0 0,0 0 0,1 1 0,-1-1 0,1 0 0,-1 0-1,1 1 1,4-5 0,31-18-413,-5 6 345,-29 16 142,1 0 0,0 1 0,-1 0 0,1 0 1,0 0-1,0 0 0,0 1 0,0 0 0,0 0 0,1 0 0,-1 0 1,0 0-1,0 1 0,1 0 0,-1 0 0,5 0 0,0 0 186,0 0 0,1 1 0,-1 0 0,0 0 0,0 1 0,1 0 0,-1 1 0,-1 0 0,15 7 0,-8-3 112,0-1 1,1 0-1,0-1 1,0-1 0,0 0-1,18 1 1,56-1-4115,-61-7 102,0-11-1309</inkml:trace>
</inkml:ink>
</file>

<file path=ppt/ink/ink1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04.983"/>
    </inkml:context>
    <inkml:brush xml:id="br0">
      <inkml:brushProperty name="width" value="0.1" units="cm"/>
      <inkml:brushProperty name="height" value="0.1" units="cm"/>
      <inkml:brushProperty name="color" value="#E71224"/>
    </inkml:brush>
  </inkml:definitions>
  <inkml:trace contextRef="#ctx0" brushRef="#br0">59 1 1824,'0'0'10900,"-2"20"-9644,-13 136 1039,2-32-604,-15 286 1964,31-376-3535,0-33-224,-1-1 0,1 0 0,0 1 0,-1-1 0,1 0 0,0 0 1,-1-1-1,6 0 0,-3-2 115,-1 0 0,0 0-1,0 0 1,0-1 0,0 0 0,0 0 0,-1 0 0,0 0 0,1 0 0,-2-1 0,6-9 0,-3 6-33,8-16-437,-1 0 0,12-35 1,-15 35 253,1 1 1,17-30-1,-25 50 187,-2 2 21,1 0 1,-1 0 0,1 0-1,-1-1 1,1 1-1,0 0 1,0 0-1,0 0 1,-1 0 0,1 0-1,0 0 1,0 0-1,0 1 1,0-1-1,3-1 1,-3 2-6,0 1-1,0-1 1,0 1 0,0 0-1,0-1 1,0 1 0,0 0-1,0 0 1,0 0-1,0 0 1,0 0 0,0 0-1,0 0 1,-1 0 0,1 0-1,0 0 1,-1 0 0,1 0-1,-1 0 1,1 1-1,-1-1 1,0 0 0,1 0-1,-1 1 1,0-1 0,0 2-1,3 8 27,12 20 401,28 42 1,-34-59-258,-6-9-117,3 5 227,0-1 1,1 0-1,13 15 0,-17-21-246,0-1 1,0 1-1,0-1 0,0 0 1,0 0-1,0-1 0,1 1 1,-1-1-1,1 1 0,-1-1 1,1 0-1,-1 0 0,1-1 1,-1 1-1,1-1 0,4 1 1,7-1-138,-8 0-89,0 1 1,0-1-1,0-1 1,1 1-1,-1-1 0,0-1 1,0 1-1,0-1 0,0 0 1,-1-1-1,1 1 0,6-5 1,27-20-3991</inkml:trace>
</inkml:ink>
</file>

<file path=ppt/ink/ink1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01.229"/>
    </inkml:context>
    <inkml:brush xml:id="br0">
      <inkml:brushProperty name="width" value="0.1" units="cm"/>
      <inkml:brushProperty name="height" value="0.1" units="cm"/>
      <inkml:brushProperty name="color" value="#E71224"/>
    </inkml:brush>
  </inkml:definitions>
  <inkml:trace contextRef="#ctx0" brushRef="#br0">318 0 2457,'0'0'14911,"-9"8"-14393,-116 123 1027,5 16-1114,98-119-415,-19 33 0,129-97-1647,-81 33 1616,11-4-26,1 1 0,0 0 1,0 2-1,1 0 0,38-2 0,-51 6 36,6-1 3,1 1 1,0 1-1,-1 0 1,1 0 0,-1 2-1,1 0 1,15 5 0,-20-6 820</inkml:trace>
</inkml:ink>
</file>

<file path=ppt/ink/ink1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01.590"/>
    </inkml:context>
    <inkml:brush xml:id="br0">
      <inkml:brushProperty name="width" value="0.1" units="cm"/>
      <inkml:brushProperty name="height" value="0.1" units="cm"/>
      <inkml:brushProperty name="color" value="#E71224"/>
    </inkml:brush>
  </inkml:definitions>
  <inkml:trace contextRef="#ctx0" brushRef="#br0">28 20 1320,'0'0'8659,"-3"-4"-8070,-9-12-55,12 16-518,0 0-1,0 1 1,0-1-1,0 0 1,0 0-1,0 0 1,0 0 0,0 1-1,0-1 1,0 0-1,0 0 1,0 0-1,0 0 1,0 1-1,0-1 1,0 0-1,0 0 1,0 0-1,0 0 1,0 1-1,0-1 1,0 0-1,0 0 1,0 0-1,0 0 1,0 0-1,0 1 1,0-1-1,0 0 1,-1 0-1,1 0 1,0 0 0,0 0-1,0 0 1,0 1-1,0-1 1,-1 0-1,1 0 1,0 0-1,0 0 1,0 0-1,0 0 1,0 0-1,-1 0 1,1 0-1,0 0 1,0 0-1,0 0 1,-1 0-1,1 0 1,0 0-1,0 0 1,0 0-1,0 0 1,-1 0-1,1 0 1,0 0 0,0 0-1,0 0 1,0 0-1,0 0 1,-1 0-1,1 0 1,0-1-1,0 1 1,0 0-1,0 0 1,0 0-1,-1 0 1,1 1 111,-3 25 549,1 0 0,3 48 0,-1-31-73,-1 80 1365,6 174 1841,7-226-2799,-7-50-787,-4 9-17,-1-29-191,-11-33-8923</inkml:trace>
</inkml:ink>
</file>

<file path=ppt/ink/ink1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02.177"/>
    </inkml:context>
    <inkml:brush xml:id="br0">
      <inkml:brushProperty name="width" value="0.1" units="cm"/>
      <inkml:brushProperty name="height" value="0.1" units="cm"/>
      <inkml:brushProperty name="color" value="#E71224"/>
    </inkml:brush>
  </inkml:definitions>
  <inkml:trace contextRef="#ctx0" brushRef="#br0">46 172 1824,'0'0'7265,"14"1"-6593,40 2-103,-52-3-484,0 0-1,0 0 1,0 0-1,-1-1 0,1 1 1,0-1-1,0 1 1,0-1-1,-1 0 1,1 1-1,0-1 1,-1 0-1,1 0 1,-1 0-1,1 0 0,-1 0 1,1-1-1,-1 1 1,0 0-1,0-1 1,1 1-1,-1-1 1,0 1-1,0-1 0,-1 0 1,1 1-1,0-1 1,0 0-1,0-2 1,0-3 57,1 0 1,-1 0-1,0 0 1,0 0-1,-1-9 1,0 15-127,0-10 335,0 4-238,0 0 0,0 1 0,0-1 0,-1 1 0,-3-13 0,3 18-106,1-1 0,-1 1-1,0-1 1,1 1 0,-1 0 0,0-1 0,0 1-1,0 0 1,0 0 0,0-1 0,0 1-1,-1 0 1,1 0 0,0 0 0,-1 1-1,1-1 1,0 0 0,-1 0 0,1 1 0,-1-1-1,1 1 1,-1-1 0,1 1 0,-1 0-1,0-1 1,1 1 0,-1 0 0,1 0-1,-3 0 1,-17 0 55,16-1-47,0 0 0,0 1 0,0 0 0,0 0-1,0 0 1,0 1 0,0-1 0,0 1 0,1 1-1,-1-1 1,0 1 0,0-1 0,-5 4 0,8-3 4,0-1 0,1 1 1,-1 0-1,0 0 0,0 0 1,1 0-1,-1 0 0,1 0 1,0 1-1,-1-1 0,1 0 1,0 1-1,0-1 0,1 1 1,-1-1-1,0 1 0,1-1 1,0 1-1,-1 0 0,1-1 1,0 1-1,1-1 0,-1 1 1,0 0-1,1-1 0,-1 1 1,2 4-1,-1-6-41,0 1 0,0-1 1,0 1-1,0-1 0,0 1 0,0-1 0,1 0 1,-1 0-1,0 0 0,1 0 0,-1 0 0,0 0 1,1 0-1,-1 0 0,1 0 0,0 0 0,-1-1 1,1 1-1,3 0 0,37 5-1316,-23-4 162,8 3-1774,-4-4-1831</inkml:trace>
</inkml:ink>
</file>

<file path=ppt/ink/ink1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02.876"/>
    </inkml:context>
    <inkml:brush xml:id="br0">
      <inkml:brushProperty name="width" value="0.1" units="cm"/>
      <inkml:brushProperty name="height" value="0.1" units="cm"/>
      <inkml:brushProperty name="color" value="#E71224"/>
    </inkml:brush>
  </inkml:definitions>
  <inkml:trace contextRef="#ctx0" brushRef="#br0">331 13 1512,'0'0'8163,"2"-9"-5099,-4 8-2824,0 0 1,0 1-1,0-1 1,0 1 0,-1 0-1,1 0 1,0 0-1,0 0 1,0 0-1,-3 0 1,0 1 179,-12-2 293,12 1-535,-1-1-1,1 1 0,-1 0 1,1 1-1,0-1 0,-1 1 1,1 0-1,-1 1 1,-8 2-1,-3 6-26,-1 0 0,2 1 0,0 1-1,0 0 1,1 1 0,-22 25 0,28-27-71,0 1 0,1 0 0,0 0 0,1 1 0,0 0 0,1 0 0,1 1 0,0 0 0,-6 27 0,5 8-83,2-1-1,3 1 0,4 59 1,-2-103 16,0 1 0,0 0 1,0-1-1,0 1 1,1 0-1,0-1 0,0 0 1,1 1-1,0-1 1,-1 0-1,2 0 0,-1-1 1,0 1-1,1-1 0,0 1 1,0-1-1,0 0 1,1-1-1,-1 1 0,1-1 1,0 0-1,0 0 1,0 0-1,1-1 0,9 4 1,12-2 13,1-2 0,-1 0 0,1-2-1,36-4 1,-48 1-75,0 0-1,0-2 1,0 0-1,-1 0 1,0-1-1,0-1 1,0-1-1,-1 0 1,21-16-1,-21 14-1803,-1-1-1,18-19 1,-11 5-5312</inkml:trace>
</inkml:ink>
</file>

<file path=ppt/ink/ink1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05.695"/>
    </inkml:context>
    <inkml:brush xml:id="br0">
      <inkml:brushProperty name="width" value="0.1" units="cm"/>
      <inkml:brushProperty name="height" value="0.1" units="cm"/>
      <inkml:brushProperty name="color" value="#E71224"/>
    </inkml:brush>
  </inkml:definitions>
  <inkml:trace contextRef="#ctx0" brushRef="#br0">1 1 2529,'0'0'12634,"127"0"-11682,-105 0-303,0 0-241,-8 0-264,1 0-88,3 0-56,0 0-256,0 0-801,8 0-631,-4 0-1409,-4 0-2464</inkml:trace>
</inkml:ink>
</file>

<file path=ppt/ink/ink1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06.069"/>
    </inkml:context>
    <inkml:brush xml:id="br0">
      <inkml:brushProperty name="width" value="0.1" units="cm"/>
      <inkml:brushProperty name="height" value="0.1" units="cm"/>
      <inkml:brushProperty name="color" value="#E71224"/>
    </inkml:brush>
  </inkml:definitions>
  <inkml:trace contextRef="#ctx0" brushRef="#br0">0 36 2657,'0'0'14539,"51"-12"-14003,-11 12-360,29-12-176,-11 6-1112,-3 1-3681</inkml:trace>
</inkml:ink>
</file>

<file path=ppt/ink/ink1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08.333"/>
    </inkml:context>
    <inkml:brush xml:id="br0">
      <inkml:brushProperty name="width" value="0.1" units="cm"/>
      <inkml:brushProperty name="height" value="0.1" units="cm"/>
      <inkml:brushProperty name="color" value="#E71224"/>
    </inkml:brush>
  </inkml:definitions>
  <inkml:trace contextRef="#ctx0" brushRef="#br0">0 20 2545,'0'0'8855,"6"-3"-7714,5-1-653,1 1 0,-1 0 0,1 1 0,0 0 0,0 1 0,0 1 0,17 0 0,258-1 2292,57 0-2791,-113 3-5943</inkml:trace>
</inkml:ink>
</file>

<file path=ppt/ink/ink1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10.354"/>
    </inkml:context>
    <inkml:brush xml:id="br0">
      <inkml:brushProperty name="width" value="0.1" units="cm"/>
      <inkml:brushProperty name="height" value="0.1" units="cm"/>
      <inkml:brushProperty name="color" value="#E71224"/>
    </inkml:brush>
  </inkml:definitions>
  <inkml:trace contextRef="#ctx0" brushRef="#br0">146 178 2617,'0'0'12202,"-8"-1"-11470,-27-4 12,34 5-698,-1 0-1,1 0 1,0-1-1,0 1 1,0 0-1,0-1 1,0 1-1,0-1 0,0 1 1,0-1-1,0 0 1,0 1-1,0-1 1,0 0-1,0 0 1,1 0-1,-1 1 0,0-1 1,0 0-1,1 0 1,-1 0-1,1 0 1,-1 0-1,1 0 0,-1-2 1,-5-8 331,2 7-432,1-1 0,0 0 0,0 1-1,0-1 1,1 0 0,0-1 0,0 1-1,0 0 1,0-1 0,1 1 0,0-1-1,0 1 1,1-1 0,-1 1 0,2-10-1,-1 13 41,0 0-1,0 0 0,1 1 1,-1-1-1,1 0 0,0 1 1,0-1-1,-1 0 0,1 1 0,0-1 1,0 1-1,0-1 0,1 1 1,-1-1-1,0 1 0,0 0 1,1 0-1,-1 0 0,1 0 1,-1 0-1,1 0 0,0 0 1,3-1-1,-1 0 14,1 0 0,0 0 0,0 0-1,1 1 1,-1 0 0,0 0 0,9 0 0,29 0-19,-23 0 21,-1 0 0,1 2 0,26 3 0,-42-3 21,1 1 0,-1-1 0,0 1 0,0 0 0,0 0 0,0 0 0,0 1 0,0 0 0,0-1 1,-1 1-1,0 0 0,1 1 0,-1-1 0,0 0 0,-1 1 0,1 0 0,-1 0 0,1 0 0,-1 0 1,0 0-1,-1 0 0,1 0 0,-1 1 0,1 3 0,3 11 179,-2 0 0,0 0 1,-1 0-1,-1 28 0,-1-32-96,-2 74 445,1-77-466,0 0 1,-1 0 0,-1 0-1,-7 23 1,-1-9 7,0 0-1,-2-1 1,0 0 0,-2-1 0,-1-1 0,0-1 0,-2 0-1,-28 27 1,42-45-136,-1 1-1,0-1 1,0 0 0,-1 0-1,1-1 1,-1 1-1,0-1 1,0 0 0,0-1-1,0 0 1,0 0-1,0 0 1,-1 0-1,1-1 1,-1 0 0,1-1-1,-13 0 1,17 1-65,0-1 0,0 0 0,-1 0 0,1 0 0,0-1 0,0 1 0,0 0 0,-1-1 1,1 0-1,0 1 0,0-1 0,0 0 0,0 0 0,0 0 0,-2-2 0,1 0-21,1 0 0,0 0-1,0 0 1,1 0 0,-1 0-1,1 0 1,-1-1 0,0-4 0,1 5 99,-2-4-180,1-1 0,0 1-1,1 0 1,-1-1 0,1 1-1,1-1 1,0-11-1,0 17 186,0 1 0,1 0 0,-1-1 0,1 1 0,-1 0 0,1-1 0,0 1 0,-1 0 0,1 0 0,0 0 0,0-1 0,0 1 0,0 0 0,0 0 0,0 0 0,0 1-1,0-1 1,0 0 0,1 0 0,-1 0 0,0 1 0,0-1 0,1 1 0,-1-1 0,1 1 0,0-1 0,42-8-9,-37 8 17,9-1 219,33 0-1,-44 2-128,0 0 0,0 1-1,0 0 1,0 0-1,0 0 1,-1 0 0,1 1-1,0 0 1,-1 0 0,1 0-1,4 4 1,30 20 676,-19-13 30,1 1-1,-2 0 0,0 2 0,-1 0 0,0 1 0,17 23 0,-29-32-604,-5-6-144,1 0 0,-1 1 1,0-1-1,1 0 0,-1-1 0,1 1 1,0 0-1,0 0 0,0-1 1,0 1-1,0-1 0,0 0 0,0 1 1,4 1-1,-1-1-225,9 6 452</inkml:trace>
</inkml:ink>
</file>

<file path=ppt/ink/ink1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10.852"/>
    </inkml:context>
    <inkml:brush xml:id="br0">
      <inkml:brushProperty name="width" value="0.1" units="cm"/>
      <inkml:brushProperty name="height" value="0.1" units="cm"/>
      <inkml:brushProperty name="color" value="#E71224"/>
    </inkml:brush>
  </inkml:definitions>
  <inkml:trace contextRef="#ctx0" brushRef="#br0">144 159 1504,'0'0'6119,"10"-19"-4825,26-56-220,-35 72-861,0 0 0,1 1 0,-1-1 0,-1 0-1,1 0 1,0 0 0,-1 0 0,1 0-1,-1 0 1,0 0 0,0-3 0,-1 5-146,1 0 0,0 0 1,0 0-1,-1 0 1,1 0-1,-1 0 1,1 0-1,-1 0 1,1 0-1,-1 0 0,0 0 1,1 1-1,-1-1 1,0 0-1,0 0 1,0 0-1,1 1 0,-1-1 1,-2 0-1,-1-1 38,0 1 0,0-1 0,-1 1 0,1 0 0,-1 1 0,1-1 0,-1 1 0,1 0 0,-6 0 1,4 1 56,-5-2 56,1 1 1,-1 1-1,1 0 1,-1 0 0,-16 5-1,25-5-190,-1 0 0,0 1 0,1-1 0,-1 0 0,1 1 0,-1 0 0,1-1 0,0 1 0,-1 0 1,1 0-1,0 0 0,0 1 0,1-1 0,-1 0 0,0 1 0,1-1 0,-1 1 0,1-1 0,0 1 0,0 0 0,0 0 0,0 0 0,0-1 0,1 1 0,-1 4 0,1-5-13,-2 30 72,2-31-57,0 1 0,0-1-1,0 0 1,0 1 0,0-1-1,0 0 1,0 0-1,1 0 1,-1 1 0,1-1-1,-1 0 1,1 0 0,-1 0-1,1 0 1,0 0-1,-1 1 1,1-1 0,0-1-1,0 1 1,1 2-1,-2-3-27,4 2-13,0 0 1,0 1-1,1-1 1,-1-1-1,0 1 0,1-1 1,-1 0-1,1 0 1,-1 0-1,1 0 1,0-1-1,8 0 0,43 0-3080,-30 0-646</inkml:trace>
</inkml:ink>
</file>

<file path=ppt/ink/ink1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11.356"/>
    </inkml:context>
    <inkml:brush xml:id="br0">
      <inkml:brushProperty name="width" value="0.1" units="cm"/>
      <inkml:brushProperty name="height" value="0.1" units="cm"/>
      <inkml:brushProperty name="color" value="#E71224"/>
    </inkml:brush>
  </inkml:definitions>
  <inkml:trace contextRef="#ctx0" brushRef="#br0">372 10 1872,'0'0'11862,"-20"-2"-11092,-66-5-96,80 7-551,0 0 0,0 0 0,1 1 0,-1 0 0,0 0 0,0 0 0,0 1 0,1-1 0,-1 1 0,1 1 0,-1-1 0,1 1 0,0 0 0,0 0 0,0 1 0,0-1 0,1 1 0,-7 7 0,-2 0 194,0 0-96,2 1 0,-1 0 0,2 0 0,0 1 0,0 0 0,1 1 0,1 0 0,0 0 0,1 1 0,-6 16 1,6-8-74,0 0 0,1 1 1,2 0-1,0 0 0,2 0 1,0 27-1,2-46-129,0 0 0,0 0 0,0 1 0,0-1 0,1 0 0,0 0 0,0 0 1,0 1-1,1-1 0,0 0 0,0-1 0,0 1 0,1 0 0,-1-1 0,1 1 0,0-1 0,0 0 0,1 0 0,-1 0 1,1 0-1,0 0 0,0-1 0,0 0 0,1 0 0,8 5 0,-4-4-4,1 0 0,-1 0 0,1-1 0,0 0 0,0-1 0,0 0 0,12 1 0,73-2-23,-52-2 7,24 1-270,78-1-6080,-88-4-54</inkml:trace>
</inkml:ink>
</file>

<file path=ppt/ink/ink1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12.721"/>
    </inkml:context>
    <inkml:brush xml:id="br0">
      <inkml:brushProperty name="width" value="0.1" units="cm"/>
      <inkml:brushProperty name="height" value="0.1" units="cm"/>
      <inkml:brushProperty name="color" value="#E71224"/>
    </inkml:brush>
  </inkml:definitions>
  <inkml:trace contextRef="#ctx0" brushRef="#br0">33 297 2737,'0'0'14285,"4"-5"-13142,25-32 58,-12 16-879,0 0-1,-2-1 1,0-1-1,-2 0 1,15-34-1,-1-13-213,-21 54-169,-6 14 17,0 5 116,0 293 9,2-259-45,2 0 1,8 38-1,-5-36 33,-1 1 0,0 44 0,-6-27 9,-1-55-97,1-1 0,-1 1-1,1-1 1,-1 1 0,0-1 0,0 0 0,1 1 0,-1-1 0,0 0 0,0 0 0,0 1 0,0-1 0,0 0 0,-1 0-1,1 0 1,0 0 0,0-1 0,-1 1 0,1 0 0,-1 0 0,1-1 0,0 1 0,-1-1 0,1 1 0,-1-1 0,1 0-1,-3 1 1,0 0-98,-13 3-358,0 0 1,-25 1-1,5 0 103,23-4 203,-1 0 0,-19-1 0,8-1 59,24 1 53,6 0-926,18-2 1009,1-1 0,-1-1 0,37-11 0,3-1 289,-7 7 709,94-5 1,-61 13-4484,-70 1 373,-3 0-1551</inkml:trace>
</inkml:ink>
</file>

<file path=ppt/ink/ink1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13.404"/>
    </inkml:context>
    <inkml:brush xml:id="br0">
      <inkml:brushProperty name="width" value="0.1" units="cm"/>
      <inkml:brushProperty name="height" value="0.1" units="cm"/>
      <inkml:brushProperty name="color" value="#E71224"/>
    </inkml:brush>
  </inkml:definitions>
  <inkml:trace contextRef="#ctx0" brushRef="#br0">1 1 2833,'0'0'12306,"1"4"-11176,2 36 34,-1 1 0,-3 43-1,0-14-371,1-60-717,-1 117 1110,20 152 1,-16-259-1162,-3-13-19,1 0 1,0 0-1,0 0 0,1 0 0,0 0 0,0-1 1,1 1-1,4 8 0,-7-15-19,0 1 0,1-1 0,-1 1 0,1-1 0,-1 1 0,1-1 0,-1 1 0,1-1 0,-1 0 0,1 1 0,0-1 0,-1 0 0,1 1 0,-1-1 0,1 0 0,0 0 0,-1 1 0,1-1 0,0 0 0,-1 0 0,1 0 0,0 0 0,-1 0 0,1 0 0,0 0-1,-1 0 1,1 0 0,0-1 0,-1 1 0,1 0 0,-1 0 0,1-1 0,0 1 0,-1 0 0,1-1 0,-1 1 0,1 0 0,-1-1 0,1 1 0,-1-1 0,1 1 0,0-2 0,21-22-89,57-107-847,-28 43-647,-43 71 1218,-8 15 368,1 1 0,0-1 0,-1 0 0,1 1 0,0-1 0,0 1 0,0-1 0,0 1 0,0-1 0,2-1 0,-2 3 7,0 0 0,-1 0 1,1 0-1,0 0 0,0 0 0,-1 0 0,1 0 0,0 0 1,0 0-1,0 0 0,-1 0 0,1 1 0,0-1 0,0 0 1,-1 0-1,1 1 0,0-1 0,-1 0 0,1 1 0,0-1 0,-1 1 1,1-1-1,-1 1 0,1-1 0,-1 1 0,1 0 0,-1-1 1,1 1-1,-1 0 0,1 1 0,1-1 30,3 6 49,0-1 1,-1 1-1,0 1 1,5 8-1,-6-8 37,1 0 1,1 0-1,0-1 0,8 11 1,-6-10-59,0-1 1,0 0 0,0 0 0,1-1 0,0 0-1,1 0 1,-1-1 0,1 0 0,11 4-1,-14-7-630,0 0 0,0 0-1,0-1 1,0 0-1,0-1 1,6 1-1,6-4-4737</inkml:trace>
</inkml:ink>
</file>

<file path=ppt/ink/ink1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3:14.687"/>
    </inkml:context>
    <inkml:brush xml:id="br0">
      <inkml:brushProperty name="width" value="0.1" units="cm"/>
      <inkml:brushProperty name="height" value="0.1" units="cm"/>
      <inkml:brushProperty name="color" value="#E71224"/>
    </inkml:brush>
  </inkml:definitions>
  <inkml:trace contextRef="#ctx0" brushRef="#br0">0 54 40,'0'0'2965,"5"-1"-2331,-4 1-475,40-27 12964,-40 27-12805,21-1 1885,-19 1-2453,99-12 1622,33 1-691,-106 10-597,0 1-43,1 0 0,-1 2 0,34 6 0,-35-1-12,0-2 0,1-1 1,42 0-1,-45-4-254,0-1-1,43-8 1,-32 7-2756,-27 2-1232</inkml:trace>
</inkml:ink>
</file>

<file path=ppt/ink/ink1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5:00.929"/>
    </inkml:context>
    <inkml:brush xml:id="br0">
      <inkml:brushProperty name="width" value="0.2" units="cm"/>
      <inkml:brushProperty name="height" value="0.2" units="cm"/>
      <inkml:brushProperty name="color" value="#E71224"/>
    </inkml:brush>
  </inkml:definitions>
  <inkml:trace contextRef="#ctx0" brushRef="#br0">1 1 3849,'0'0'18797,"19"17"-18613,-16-16-172,1 1 0,-1-1 0,0 1 0,1 0 0,-1 0-1,0 0 1,0 0 0,4 4 0,6 3 17,8 4-12,9 6 13,-30-18-29,1-1 0,0 1-1,0-1 1,0 1 0,-1-1 0,1 1 0,0-1 0,0 0-1,0 1 1,0-1 0,0 0 0,0 0 0,0 0 0,0 0-1,0 1 1,1-2 0,0 1 0,-1 0-1,0 0 1,0 0-1,0 0 1,0 1-1,0-1 1,0 0 0,0 0-1,0 1 1,0-1-1,0 1 1,0-1-1,0 1 1,1 0 0,13 10 3,-11-9 0,0 0 0,0 1-1,-1 0 1,1 0 0,5 6-1,35 67 268,-31-53-257,6 9 3,-16-27-13,0 0 0,-1 1 0,0-1 1,0 1-1,2 9 0,-1-5 5,0 2-4,1-2 1,-1 1 0,0-1 0,-1 1 1,-1 0-1,1-1 0,-2 18 0,0-18 8,0 55 35,0-14 31,0-49-57,0 0 10,0 6-24,0-6-2,0 14 14,0-15-26,0 1-2,1 2 6,-1 0-1,-1 1 1,1-1-1,-1 0 0,1 0 1,-1 0-1,-2 6 0,1-4-11</inkml:trace>
</inkml:ink>
</file>

<file path=ppt/ink/ink1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5:04.070"/>
    </inkml:context>
    <inkml:brush xml:id="br0">
      <inkml:brushProperty name="width" value="0.2" units="cm"/>
      <inkml:brushProperty name="height" value="0.2" units="cm"/>
      <inkml:brushProperty name="color" value="#E71224"/>
    </inkml:brush>
  </inkml:definitions>
  <inkml:trace contextRef="#ctx0" brushRef="#br0">0 0 2985,'0'0'15940,"30"0"-13354,-24 1-2547,0 0 1,-1 0-1,1 0 0,0 1 0,0-1 0,-1 1 1,1 1-1,-1-1 0,0 1 0,0 0 0,0 0 1,8 7-1,-2-3-31,0 4 0,0 0 10,-1 1-11,-8-9-3,-1 1-1,1-1 1,0 0 0,0 0-1,0 0 1,0 0 0,4 3-1,5 9 55,-2 2-16,0 0 0,-1 0-1,-1 1 1,5 21 0,-10-31-43,5 12 25,-3-8 2,0-1 1,-1 1-1,-1 0 0,1 1 1,0 23-1,4 110 72,-7-123 147,0 6-2868,0-25 1972,1 1-420</inkml:trace>
</inkml:ink>
</file>

<file path=ppt/ink/ink1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5:15.454"/>
    </inkml:context>
    <inkml:brush xml:id="br0">
      <inkml:brushProperty name="width" value="0.2" units="cm"/>
      <inkml:brushProperty name="height" value="0.2" units="cm"/>
      <inkml:brushProperty name="color" value="#00F664"/>
    </inkml:brush>
  </inkml:definitions>
  <inkml:trace contextRef="#ctx0" brushRef="#br0">6 12 2761,'-6'-11'17034,"9"11"-17027,0 1 0,0 0 0,0 0 0,-1 0 0,1 0 0,0 1-1,-1-1 1,1 1 0,2 1 0,14 8 52,11 7-11,-25-17-44,0 1-1,-1 0 1,1 0-1,-1 0 1,0 0 0,0 1-1,0 0 1,0 0 0,0 0-1,0 0 1,-1 1-1,1 0 1,5 7 0,38 71 28,-22-24-18,7 28 25,-9-8 66,-17-62-100,-5-13-3,1 1 0,-1-1 0,0 1-1,0-1 1,0 1 0,0 4 0,3 38 380,-4-45-340</inkml:trace>
</inkml:ink>
</file>

<file path=ppt/ink/ink1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5:55.321"/>
    </inkml:context>
    <inkml:brush xml:id="br0">
      <inkml:brushProperty name="width" value="0.2" units="cm"/>
      <inkml:brushProperty name="height" value="0.2" units="cm"/>
      <inkml:brushProperty name="color" value="#F6630D"/>
    </inkml:brush>
  </inkml:definitions>
  <inkml:trace contextRef="#ctx0" brushRef="#br0">131 8 4417,'0'0'7786,"-7"-1"-6902,5 0-891,-30-4 1101,30 5-994,0-1 1,0 1-1,0 0 0,1 0 0,-1 0 1,0 0-1,0 1 0,1-1 1,-1 0-1,0 1 0,0-1 0,1 1 1,-1 0-1,0-1 0,1 1 1,-1 0-1,1 0 0,-3 2 0,-2 5-20,0 1 0,0 0-1,1 1 1,0-1 0,1 1-1,0 0 1,0 0 0,1 1-1,1-1 1,0 0-1,0 1 1,1 0 0,0 21-1,1-28-85,0 0 1,0 0-1,0 0 0,1 0 0,-1 0 0,1 0 0,0 0 0,1 0 0,1 6 1,-2-8-6,0-1 0,0 0 0,1 1 0,-1-1 0,0 0 0,0 0 0,1 0 0,-1 0 0,1 0 0,-1 0 0,1 0 0,-1 0 0,1 0 0,-1-1 0,1 1 0,0-1 1,-1 1-1,1-1 0,0 0 0,-1 1 0,1-1 0,0 0 0,3 0 0,16 0-112,-10 0 95,-1 1 1,1-2-1,0 0 0,19-4 1,-26 4 32,-1 0-1,0 0 1,1-1 0,-1 1 0,0-1 0,0 0-1,0 0 1,0 0 0,-1 0 0,1-1-1,-1 1 1,1-1 0,-1 1 0,0-1 0,0 0-1,0 0 1,0 0 0,0 0 0,0-4 0,3-5 55,-1-1 0,-1 0 0,0 0 0,-1-1 0,0 1 0,-1 0 0,0-17 0,-2 29-54,1-1 0,0 1 0,0 0 1,-1 0-1,1-1 0,-1 1 0,1 0 0,-1 0 1,1 0-1,-1 0 0,0 0 0,1 0 0,-1 0 1,0 0-1,0 0 0,0 0 0,0 0 1,0 0-1,0 0 0,0 1 0,0-1 0,0 0 1,0 1-1,-1-1 0,1 1 0,0-1 0,0 1 1,0 0-1,-1-1 0,1 1 0,-2 0 1,-7-1 27,0 0 1,0 0-1,-11 2 1,10-1-35,9 0 1,1 0-1,0 1 0,0-1 1,0 0-1,0 1 1,0-1-1,-1 1 0,1 0 1,0-1-1,0 1 1,0 0-1,1 0 1,-1-1-1,0 1 0,0 0 1,0 0-1,1 0 1,-1 0-1,0 0 1,1 0-1,-1 0 0,1 0 1,-1 0-1,1 0 1,-1 1-1,1-1 1,0 0-1,0 0 0,-1 0 1,1 3-1,-2 41-83,2-38 56,0 6-14,0 18-42,1-30 78,-1 0 0,0 0 0,0 0 0,1 0 0,-1 1 0,0-1 0,1 0 0,-1 0 0,1 0 0,0 0 0,-1 0 0,1 0 0,0 0 0,0 0 0,-1 0 0,1-1-1,0 1 1,0 0 0,0 0 0,2 0 0,6 3-43,0 0-1,0 0 1,0-1-1,0-1 0,1 0 1,-1 0-1,1-1 1,18 1-1,-21-2 21,16 0-53,-22 0 75,-1 0 0,1 0 1,-1 0-1,1 0 0,-1 0 1,1 0-1,-1 0 0,1 0 1,-1 0-1,1 0 0,-1 0 0,1 0 1,-1-1-1,0 1 0,1 0 1,-1 0-1,1-1 0,-1 1 1,1 0-1,-1 0 0,0-1 1,1 1-1,-1-1 0,0 1 1,1 0-1,-1-1 0,0 1 1,0-1-1,1 1 0,-1-1 1,0-6 146,0-5 136,0 0-1,-3-21 1,1 28-252,1 1 1,0-1-1,-1 0 1,0 1-1,0-1 0,0 1 1,-1-1-1,0 1 1,-5-7-1,7 10-22,-4-6 37,-1 1 0,0 0 0,0 0 0,-8-6 0,11 10 4,0 0 0,0 0 0,-1 1 0,1-1 0,0 1 0,-1 0-1,1 0 1,-1 0 0,0 1 0,1-1 0,-1 1 0,-5 0 0,-1 0 29,8 0-56,-1 0-1,0-1 1,1 2-1,-1-1 1,1 0 0,-1 1-1,-4 0 1,6 0-19,0 0 1,0 0-1,0-1 0,0 1 1,0 0-1,0 0 0,0 0 1,0 0-1,0 0 1,0 0-1,1 0 0,-1 0 1,0 1-1,1-1 0,-1 0 1,1 0-1,0 0 0,-1 1 1,1 0-1,-4 18-58,1 0-1,0 1 1,2-1-1,1 25 1,0-33 31,0-9 11,0-1-1,0 1 0,0 0 1,1-1-1,-1 1 1,1-1-1,0 1 0,0 0 1,0-1-1,0 0 1,0 1-1,0-1 0,1 0 1,-1 1-1,1-1 0,-1 0 1,1 0-1,0 0 1,0 0-1,0-1 0,0 1 1,0-1-1,0 1 1,1-1-1,-1 1 0,0-1 1,1 0-1,-1 0 0,5 1 1,4 1-123,1-1-1,0 0 1,0-1 0,0 0 0,13-1 0,-23 0 136,0 0 0,0-1 1,0 1-1,0 0 0,0-1 1,0 1-1,0-1 1,0 0-1,-1 1 0,1-1 1,0 0-1,0 0 0,-1-1 1,1 1-1,0 0 0,-1 0 1,1-1-1,-1 1 1,3-3-1,-2 0 37,0 0 0,0 1 0,0-1 1,0 0-1,0 0 0,-1 0 0,0 0 0,0-1 0,1-4 1,-1 4 4,0 0 0,-1 0 0,1 0 0,-1 0 0,-1 0 0,1 0 1,-1 0-1,1 0 0,-1 0 0,-1 0 0,1 0 0,-1 0 0,0 1 1,0-1-1,0 1 0,-1-1 0,-3-4 0,3 6-21,-1 0 1,1 1-1,-1-1 0,0 1 0,1 0 1,-1 0-1,0 0 0,0 1 0,-1-1 1,1 1-1,0 0 0,0 0 0,-1 1 1,1-1-1,0 1 0,-1 0 0,1 0 1,-7 1-1,1-1-30,8 1 7,0-1 1,0 1-1,1 0 1,-1 0 0,0 0-1,1-1 1,-1 1-1,0 1 1,1-1-1,0 0 1,-1 0-1,1 1 1,0-1-1,-1 0 1,1 1-1,0-1 1,0 1-1,0 0 1,0-1-1,1 1 1,-2 2 0,-1 3-17,0-1 1,1 1-1,-1 0 1,-1 14-1,2 58-437,3-76 412,-1 0 0,0 0 0,1-1-1,-1 1 1,1 0 0,0 0 0,0 0 0,0 0 0,1-1-1,-1 1 1,1 0 0,-1-1 0,1 0 0,0 1 0,0-1-1,0 0 1,0 0 0,0 0 0,1 0 0,-1 0 0,0 0-1,1-1 1,0 1 0,-1-1 0,1 0 0,0 0 0,0 0-1,-1 0 1,1 0 0,0 0 0,0-1 0,0 0 0,0 1 0,5-1-1,-7-1 45,0 1-1,0-1 1,0 0 0,0 1-1,0-1 1,0 0-1,0 0 1,0 1-1,-1-1 1,1 0 0,0 0-1,0 0 1,-1 0-1,1 0 1,-1 0-1,1 0 1,-1 0 0,1 0-1,-1-1 1,0 1-1,1 0 1,-1 0-1,0-2 1,5-33 304,-4 33-266,0-23 117,-1-42 1,-1 61-133,1 0 1,-1 0-1,-1 0 1,0 0 0,0 1-1,0-1 1,0 1-1,-1-1 1,0 1 0,-1 0-1,-5-8 1,6 11 18,0 0 1,-1 0-1,1 0 1,-1 1-1,0-1 1,1 1-1,-1 0 0,-1 0 1,1 0-1,0 1 1,0-1-1,0 1 1,-7-1-1,8 1-27,-1 1 0,1-1 0,0 1-1,-1 0 1,1 0 0,0 0 0,-1 0-1,1 1 1,0-1 0,-1 1 0,1 0-1,0 0 1,0 0 0,0 0 0,0 1-1,0-1 1,0 1 0,-5 4 0,3-1-15,0 0-1,1 1 1,0 0 0,1 0 0,-1 0 0,1 0 0,1 1 0,-1-1-1,1 1 1,0 0 0,0 0 0,-1 10 0,0 10-65,0 50 0,3-72 57,0 1 1,1-1 0,-1 0-1,1 1 1,0-1-1,1 0 1,-1 1 0,1-1-1,0 0 1,0 0 0,1 0-1,3 5 1,-4-7-9,0 0-1,1-1 1,-1 1-1,1-1 1,-1 0 0,1 0-1,0 0 1,0 0-1,0 0 1,0-1 0,0 1-1,0-1 1,0 0-1,1 0 1,-1 0 0,0 0-1,1 0 1,-1-1-1,1 0 1,4 0 0,4 1-23,0-1 0,0-1 1,0 0-1,-1-1 1,16-4-1,-24 5 47,0 0 0,0 0-1,0-1 1,0 1-1,0-1 1,0 0 0,0 0-1,-1 0 1,1 0 0,-1 0-1,1-1 1,-1 1-1,0-1 1,0 1 0,0-1-1,0 0 1,-1 0 0,1 0-1,-1 0 1,1 0 0,-1 0-1,0-1 1,1-4-1,-1 0 36,1 0 0,-1 0-1,-1 1 1,0-1 0,0 0-1,0 0 1,-1 0 0,-2-12-1,2 17-8,0 0 0,0-1 0,-1 1 0,1 0 0,0 0 0,-1 0 0,0 0-1,0 1 1,0-1 0,0 0 0,0 1 0,-1-1 0,1 1 0,-1 0 0,1 0 0,-1 0 0,0 0-1,0 0 1,0 1 0,0-1 0,-6-1 0,-32-5 283,39 8-356,0-1 1,1 1 0,-1 0 0,0 0 0,0 0 0,0 0 0,0 0 0,1 1 0,-1-1 0,0 0 0,0 1-1,1-1 1,-1 1 0,0 0 0,1 0 0,-1 0 0,0 0 0,1 0 0,-1 0 0,1 0 0,-2 2 0,0 2-757,1 1 0,-1 0 0,1 0 0,1 1 0,-3 11 1</inkml:trace>
</inkml:ink>
</file>

<file path=ppt/ink/ink1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6:01.822"/>
    </inkml:context>
    <inkml:brush xml:id="br0">
      <inkml:brushProperty name="width" value="0.2" units="cm"/>
      <inkml:brushProperty name="height" value="0.2" units="cm"/>
      <inkml:brushProperty name="color" value="#F6630D"/>
    </inkml:brush>
  </inkml:definitions>
  <inkml:trace contextRef="#ctx0" brushRef="#br0">2 126 4153,'0'0'10886,"21"0"-9807,954 0 3745,497 0-4571,-1028-25-229,43 12 2,-265-3-26,-164 9 0,42 1 2,126 8 0,54-2 2,440-23 12,-119-2-8,-239 13-18,-5 12 21,-355 0-100,-11 0-534,-10 1 48,0 0 0,0 2 0,1 0 1,-26 8-1,-14 3-1148,-69 5-4371,2 4-3669</inkml:trace>
</inkml:ink>
</file>

<file path=ppt/ink/ink1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6:07.294"/>
    </inkml:context>
    <inkml:brush xml:id="br0">
      <inkml:brushProperty name="width" value="0.2" units="cm"/>
      <inkml:brushProperty name="height" value="0.2" units="cm"/>
      <inkml:brushProperty name="color" value="#F6630D"/>
    </inkml:brush>
  </inkml:definitions>
  <inkml:trace contextRef="#ctx0" brushRef="#br0">6 1 3569,'-2'6'12534,"-2"25"-11593,5-24-795,0 0 1,0-1-1,1 1 1,-1-1-1,1 1 1,1-1-1,-1 0 1,1 0-1,0 0 1,5 6-1,46 61 970,-32-45-769,237 291 932,-202-256-1078,52 64 6,3 2-150,-55-68 121,33 42 59,-66-74-180,2-1-1,35 31 1,11 10-2,2-1 15,-46-44 31,33 35 0,-48-45-79,1-1 1,24 17-1,10 9-2,-1 6 3,-24-21 38,2-1 0,45 32 1,-65-51-58,-1 0 1,1 0 0,-1 1-1,0 0 1,0 0 0,0 0 0,4 7-1,16 21 15,7 4-7,-18-22-5,1 1-1,21 18 1,-6 1 0,-27-32-6,0 0 1,0 0-1,1 0 0,-1 0 0,1 0 1,-1 0-1,1-1 0,4 4 0,-4-4 6,0 1 0,-1-1 0,1 1 0,-1 0 0,0 0 0,0 0 0,0 0 0,2 4 0,5 8 16,42 51 10,29 5 15,-77-68-42,0 0-1,1 0 1,-1 0-1,0 1 1,-1-1 0,5 9-1,-6-12-4,0 2 7,1-2-7,0 1 0,0 0 0,0 1 0,-1-1 0,1 0 0,0 0 0,-1 1 0,0-1 0,1 1 0,-1-1 0,0 1 0,1 0-1,-1 0 1,0-1 0,1 4 0,4 4 0,43 36-1,-32-28 16,-17-17-16,1 1 0,0 0 1,-1 0-1,1-1 0,0 1 0,-1 0 0,1 0 1,-1 0-1,1 0 0,-1-1 0,1 1 1,-1 0-1,0 0 0,0 0 0,1 0 0,-1 0 1,0 1-1,0-1 0,0-1 0,0 0 0,0 1 0,0-1 0,0 0 1,0 0-1,0 1 0,0-1 0,0 0 0,0 1 0,0-1 0,0 0 1,1 0-1,-1 1 0,0-1 0,0 0 0,0 0 0,0 1 0,0-1 1,1 0-1,-1 0 0,0 0 0,0 1 0,0-1 0,1 0 0,-1 0 1,0 0-1,0 0 0,1 1 0,-1-1 0,0 0 0,0 0 0,1 0 1,-1 0-1,0 0 0,0 0 0,1 0 0,-1 0 0,1 0 0,0 0 4</inkml:trace>
</inkml:ink>
</file>

<file path=ppt/ink/ink1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6:08.869"/>
    </inkml:context>
    <inkml:brush xml:id="br0">
      <inkml:brushProperty name="width" value="0.2" units="cm"/>
      <inkml:brushProperty name="height" value="0.2" units="cm"/>
      <inkml:brushProperty name="color" value="#F6630D"/>
    </inkml:brush>
  </inkml:definitions>
  <inkml:trace contextRef="#ctx0" brushRef="#br0">233 1 4241,'-1'7'14425,"-4"29"-12861,6-20-1357,1 0 0,1 0 0,0 1 0,1-2 0,1 1 0,11 27 0,-8-26-101,-2 1 0,0 0 0,-1 0-1,-1 1 1,2 20 0,-3 212 492,-5-134-498,2-109-90,-1 0 1,0 1 0,0-1-1,-1 0 1,0-1 0,-1 1 0,1 0-1,-1-1 1,-1 1 0,-5 8-1,-5 6 62,-32 37 0,-4 8 13,34-46-76,-1 0-1,-1-2 1,0 0-1,-2-1 0,-32 24 1,46-37-6,2-5-2,-3 9 6,7-8-25,6-2-597,-1-1 590,1 0 0,-1 0 0,1-1 0,-1 0 1,0 1-1,0-2 0,0 1 0,-1-1 0,1 1 0,-1-1 1,0 0-1,0-1 0,4-5 0,11-8-13,-4 3 21,0 0 0,-2-1 0,1-1 0,-2 0 0,-1-1 0,0 0 0,13-30 0,45-146-164,-60 165 79,0-4-25,-2-1-1,-1-1 1,-2 1-1,-1-53 1,-3-10-2823,0 38-1415</inkml:trace>
</inkml:ink>
</file>

<file path=ppt/ink/ink1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15.367"/>
    </inkml:context>
    <inkml:brush xml:id="br0">
      <inkml:brushProperty name="width" value="0.1" units="cm"/>
      <inkml:brushProperty name="height" value="0.1" units="cm"/>
      <inkml:brushProperty name="color" value="#00F664"/>
    </inkml:brush>
  </inkml:definitions>
  <inkml:trace contextRef="#ctx0" brushRef="#br0">292 0 6065,'0'0'11264,"0"4"-10286,-2 6-740,0 0 0,-1 0 1,0 0-1,0 0 1,-1-1-1,-1 0 0,0 1 1,-10 14-1,-5 11 72,7-10-153,-105 218 598,87-172-631,15-37-90,1 1 0,2 1 0,-9 42 0,21-76-217,1-5 48,1-15-30,8-28 23,67-119-520,-28 66 302,-36 72 294,3-4 30,14-46-1,-1-14 20,-27 86 9,1 0 0,-1 1 0,1-1 0,0 1 0,0-1 0,1 1 0,-1 0 0,1 0 0,0 0 0,0 0 0,5-4 0,-5 4 8,-3 4-2,0-1 1,1 1 0,-1-1 0,0 1-1,0 0 1,0-1 0,0 1-1,1 0 1,-1-1 0,0 1-1,1 0 1,-1-1 0,0 1-1,0 0 1,1-1 0,-1 1-1,1 0 1,-1 0 0,0-1-1,1 1 1,-1 0 0,0 0-1,1 0 1,-1 0 0,1 0-1,-1 0 1,1-1 0,-1 1-1,0 0 1,1 0 0,-1 0-1,1 0 1,-1 0 0,1 1-1,-1-1 1,0 0 0,1 0-1,-1 0 1,1 0 0,-1 0-1,0 1 1,1-1 0,-1 0-1,0 0 1,1 1 0,1 0 2,-1 1 1,0 0-1,0 0 1,0-1 0,0 1-1,0 0 1,0 0-1,0 0 1,0 0 0,-1 0-1,1 0 1,0 3-1,2 8 9,86 227 66,-61-176-46,60 101 0,-78-150-30,1 0 0,12 12 0,-22-26 5,-1-1-1,0 0 1,1 0-1,-1 1 0,0-1 1,1 0-1,-1 1 1,0-1-1,1 0 0,-1 1 1,0-1-1,0 1 1,0-1-1,1 1 1,-1-1-1,0 0 0,0 1 1,0-1-1,0 1 1,0-1-1,0 1 0,0-1 1,0 1-1,0-1 1,0 1-1,0 0 1,-11 2 271,-26-9 256,32 5-494,-49-11 41,26 5-70,-1 1-1,1 2 1,-40-2-1,-144 6 32,209 0-58,1 0 0,-1 0 0,1 0-1,-1 0 1,1-1 0,-1 1 0,1-1 0,-1 1-1,1-1 1,0 0 0,-1 0 0,1 0 0,-3-3-1,-1 3-78</inkml:trace>
</inkml:ink>
</file>

<file path=ppt/ink/ink1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16.686"/>
    </inkml:context>
    <inkml:brush xml:id="br0">
      <inkml:brushProperty name="width" value="0.1" units="cm"/>
      <inkml:brushProperty name="height" value="0.1" units="cm"/>
      <inkml:brushProperty name="color" value="#00F664"/>
    </inkml:brush>
  </inkml:definitions>
  <inkml:trace contextRef="#ctx0" brushRef="#br0">96 316 4505,'0'0'9446,"0"6"-8468,7 158 2090,0 8-2413,-7-167-640,0-1-3,0 0 0,0 0 0,0 0 0,1 0 0,-1 0 0,3 6 0,-3-9-14,1 0 0,-1 0 0,1 0 1,0 0-1,-1 0 0,1-1 1,0 1-1,0 0 0,0 0 0,-1-1 1,1 1-1,0 0 0,0-1 1,0 1-1,0-1 0,0 1 0,0-1 1,0 1-1,0-1 0,1 0 1,-1 1-1,0-1 0,0 0 0,0 0 1,0 0-1,0 0 0,2 0 1,7 0-41,-2 0 58,1 1 1,-1-1-1,0-1 0,1 1 0,-1-1 0,0-1 1,0 0-1,0 0 0,0 0 0,0-1 1,0-1-1,13-7 0,-11 4 22,0-2-1,-1 0 0,0 0 1,0 0-1,-1-1 1,-1 0-1,1-1 1,-2 0-1,1 0 1,-2 0-1,1-1 1,-2 0-1,0 0 1,0 0-1,-1 0 1,0-1-1,-1 0 1,-1 1-1,1-25 1,-2 12 31,1-7-32,-2-1-1,-1 1 0,-11-56 0,10 75-31,0-1 0,-1 1-1,-1-1 1,0 1 0,-1 0 0,0 1-1,-1-1 1,-8-11 0,11 20 1,-7-10 20,-1-1 0,-25-22 1,33 33-27,0 1-1,-1 0 1,1 0 0,-1 0 0,0 0 0,0 1 0,0 0 0,0 0 0,0 0 0,0 1 0,-1-1 0,1 1 0,-1 0 0,-6 1 0,-15-1-77,16 0 19,1 1 0,-1 0 0,0 1 0,-12 3 0,19-4 51,1 2 0,-1-1-1,1 0 1,0 1-1,-1-1 1,1 1-1,0 0 1,0 0-1,0 0 1,0 0-1,1 1 1,-1-1-1,1 1 1,-1 0-1,1 0 1,-3 4-1,1 0-9,1 1-1,-1-1 0,1 0 1,1 1-1,-1 0 0,1-1 0,-1 17 1,1-6-6,1 0 1,3 25-1,-2-39 19,0 0 0,1-1-1,0 1 1,0 0 0,0-1-1,0 0 1,1 1 0,-1-1-1,1 0 1,0 1 0,0-1 0,0 0-1,0 0 1,1-1 0,-1 1-1,1 0 1,0-1 0,-1 0 0,1 1-1,0-1 1,0 0 0,1 0-1,-1-1 1,6 3 0,5 1-46,0-1 0,0 0 1,0-1-1,28 2 0,127 5-4051,-121-8 139,9 3-4863</inkml:trace>
</inkml:ink>
</file>

<file path=ppt/ink/ink1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17.637"/>
    </inkml:context>
    <inkml:brush xml:id="br0">
      <inkml:brushProperty name="width" value="0.1" units="cm"/>
      <inkml:brushProperty name="height" value="0.1" units="cm"/>
      <inkml:brushProperty name="color" value="#00F664"/>
    </inkml:brush>
  </inkml:definitions>
  <inkml:trace contextRef="#ctx0" brushRef="#br0">10 1 3041,'0'0'8199,"-6"0"-7470,3 0-665,5 0 435,604 0 4123,-379 12-4319,-7-1 248,-30-11 626,-147 0-4158,2 0-3469</inkml:trace>
</inkml:ink>
</file>

<file path=ppt/ink/ink1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18.642"/>
    </inkml:context>
    <inkml:brush xml:id="br0">
      <inkml:brushProperty name="width" value="0.1" units="cm"/>
      <inkml:brushProperty name="height" value="0.1" units="cm"/>
      <inkml:brushProperty name="color" value="#00F664"/>
    </inkml:brush>
  </inkml:definitions>
  <inkml:trace contextRef="#ctx0" brushRef="#br0">215 0 6129,'0'0'6611,"-12"31"-5219,-81 198 1052,61-146-1067,-37 154-1,67-228-1334,0-1-16,0 0 0,1 0 1,0 12-1,1-18-21,0-19-1459,2 3 1144,-1-1 0,2 1-1,0-1 1,1 1 0,6-15 0,40-81-2034,-18 42 1251,69-155 263,-98 217 911,-1 2 96,1 0 1,-2-1 0,1 1-1,0-1 1,1-7-1,-3 12-134,0 0-1,1 0 0,-1 0 0,0 0 0,0 0 0,1 0 0,-1 0 1,0 0-1,1 0 0,-1 0 0,0 0 0,0 0 0,1 0 0,-1 1 0,0-1 1,1 0-1,-1 0 0,0 0 0,0 0 0,0 0 0,1 1 0,-1-1 1,0 0-1,0 0 0,1 0 0,-1 1 0,45 128 1587,5 12-564,48 57 441,-73-158-1199,-13-23-58,16 32 0,-22-37-187,3 10 1051,-13-22-653,-44 3-313,0 1-1,-48 12 0,-4 0-131,64-13-101,-53-3 1,37-1-1641,62-21-5655,9 3 535</inkml:trace>
</inkml:ink>
</file>

<file path=ppt/ink/ink1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19.314"/>
    </inkml:context>
    <inkml:brush xml:id="br0">
      <inkml:brushProperty name="width" value="0.1" units="cm"/>
      <inkml:brushProperty name="height" value="0.1" units="cm"/>
      <inkml:brushProperty name="color" value="#00F664"/>
    </inkml:brush>
  </inkml:definitions>
  <inkml:trace contextRef="#ctx0" brushRef="#br0">1 1 6009,'0'0'8327,"2"0"-8082,-1 0-1,1 0 0,0 0 0,0 0 0,0 0 1,0 0-1,0 0 0,0 1 0,2 0 0,-1 4-29,-1 0-1,0 0 0,0 0 1,0 0-1,-1 0 1,0 1-1,0-1 0,1 10 1,-2 51 232,-1-32-326,1 260 32,0-281-149,1-1-1,0 1 1,3 13-1,-3-22-4,0 1 0,1-1-1,-1 0 1,1 1 0,0-1 0,0 0-1,0 0 1,0 0 0,1 0 0,0 0-1,5 5 1,-6-7-6,1 0 1,1 0-1,-1-1 0,0 1 0,0-1 0,1 1 1,-1-1-1,0 0 0,1 0 0,0-1 0,-1 1 1,4 0-1,51 0-82,-36-2 31,-13 1 36,-3 1-79,1-1 0,-1 0 1,1 0-1,-1-1 0,1 0 0,-1 0 0,0 0 0,1-1 0,-1 0 0,0 0 0,9-5 0,-8 2-566,0 1 0,0-1-1,0-1 1,-1 1 0,0-1 0,0 0 0,-1 0 0,0-1 0,0 0-1,0 1 1,4-11 0,-1 2-3134</inkml:trace>
</inkml:ink>
</file>

<file path=ppt/ink/ink1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19.640"/>
    </inkml:context>
    <inkml:brush xml:id="br0">
      <inkml:brushProperty name="width" value="0.1" units="cm"/>
      <inkml:brushProperty name="height" value="0.1" units="cm"/>
      <inkml:brushProperty name="color" value="#00F664"/>
    </inkml:brush>
  </inkml:definitions>
  <inkml:trace contextRef="#ctx0" brushRef="#br0">1 0 6785,'0'0'6002,"225"0"-5522,-159 0-304,-5 0-176,9 0-64,-20 0-1809,-13 12-2071</inkml:trace>
</inkml:ink>
</file>

<file path=ppt/ink/ink1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20.737"/>
    </inkml:context>
    <inkml:brush xml:id="br0">
      <inkml:brushProperty name="width" value="0.1" units="cm"/>
      <inkml:brushProperty name="height" value="0.1" units="cm"/>
      <inkml:brushProperty name="color" value="#00F664"/>
    </inkml:brush>
  </inkml:definitions>
  <inkml:trace contextRef="#ctx0" brushRef="#br0">1 1 4929,'0'0'8268,"15"0"-7309,127 0 1398,-122 5-2337,-18-4-28,0 0 1,0 0-1,1 0 0,-1-1 0,0 1 0,0-1 0,1 1 0,3-1 0,54 12-3306,-41-12 620,-1 0-222</inkml:trace>
</inkml:ink>
</file>

<file path=ppt/ink/ink1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21.174"/>
    </inkml:context>
    <inkml:brush xml:id="br0">
      <inkml:brushProperty name="width" value="0.1" units="cm"/>
      <inkml:brushProperty name="height" value="0.1" units="cm"/>
      <inkml:brushProperty name="color" value="#00F664"/>
    </inkml:brush>
  </inkml:definitions>
  <inkml:trace contextRef="#ctx0" brushRef="#br0">1 1 3017,'0'0'9170,"174"0"-8410,-119 0-504,-4 0-256,14 12-128,-17-12-1745,-12 0-3368</inkml:trace>
</inkml:ink>
</file>

<file path=ppt/ink/ink1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22.304"/>
    </inkml:context>
    <inkml:brush xml:id="br0">
      <inkml:brushProperty name="width" value="0.1" units="cm"/>
      <inkml:brushProperty name="height" value="0.1" units="cm"/>
      <inkml:brushProperty name="color" value="#00F664"/>
    </inkml:brush>
  </inkml:definitions>
  <inkml:trace contextRef="#ctx0" brushRef="#br0">1 12 4417,'0'0'7936,"5"0"-7246,227 0 2490,319 0-2719,-266-12-460,10 12-1367</inkml:trace>
</inkml:ink>
</file>

<file path=ppt/ink/ink1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26.864"/>
    </inkml:context>
    <inkml:brush xml:id="br0">
      <inkml:brushProperty name="width" value="0.1" units="cm"/>
      <inkml:brushProperty name="height" value="0.1" units="cm"/>
      <inkml:brushProperty name="color" value="#00F664"/>
    </inkml:brush>
  </inkml:definitions>
  <inkml:trace contextRef="#ctx0" brushRef="#br0">95 298 5217,'0'0'10702,"0"0"-10650,0 0 0,0 0 0,-1 0-1,1 0 1,0 0 0,0-1-1,-1 1 1,1 0 0,0 0 0,0 0-1,-1 0 1,1 0 0,0 0-1,0 0 1,0 0 0,-1-1-1,1 1 1,0 0 0,0 0 0,0 0-1,-1-1 1,1 1 0,0 0-1,0 0 1,0 0 0,0-1 0,0 1-1,0 0 1,-1 0 0,1-1-1,0 1 1,0 0 0,0 0 0,0 0-1,0-1 1,0 1 0,0 0-1,0-1 1,0 1 0,6-12 29,0 0 0,1 1-1,9-12 1,-7 11-63,-1 0-1,11-24 1,44-123 54,-58 146-97,-5 13 23,0 0 1,0 0 0,0 0-1,0 0 1,0 0-1,0 0 1,0 0-1,0 0 1,0 0-1,0 1 1,0-1 0,0 0-1,0 0 1,0 0-1,0 0 1,0 0-1,0 0 1,0 0 0,0 0-1,0 0 1,0 0-1,0 0 1,0 0-1,0 0 1,1 0-1,-1 0 1,0 0 0,0 0-1,0 0 1,0 0-1,0 0 1,0 0-1,0 0 1,0 0-1,0 0 1,0 0 0,0 0-1,0 0 1,0 0-1,0 0 1,0 0-1,0 0 1,0 0-1,1 0 1,-1 0 0,0 0-1,0 0 1,0 0-1,0 0 1,0 0-1,0 0 1,0 0-1,0 0 1,0 0 0,0 0-1,0 0 1,0 0-1,0 0 1,0 0-1,0-1 1,0 1 0,0 23-153,0-11 199,0 348 2,2-333-49,1 0 1,1 0-1,1-1 0,17 50 1,-20-64 4,0-1 1,-1 1-1,-1 0 1,-1 20-1,1-8 27,0-23-36,0 0 0,0 0 1,0 1-1,0-1 0,-1 0 1,1 0-1,0 1 0,-1-1 1,1 0-1,-1 0 0,1 0 1,-1 0-1,1 0 1,-1 0-1,0 0 0,1 0 1,-1 0-1,0 0 0,0 0 1,0 0-1,0 0 0,0-1 1,0 1-1,0 0 0,0-1 1,0 1-1,0 0 0,0-1 1,-2 1-1,-11 4-468,13-4 429,0 0 0,0-1 0,0 1 0,0 0 0,0-1 0,0 1 0,0-1 0,0 0 0,0 1 0,0-1 0,-1 0 0,1 0 0,-1 1 0,-136-1-5531,137 0 5563,0-1 0,-1 1 0,1 0 0,0 0 0,-1 0 0,1-1 0,0 1 0,-1-1-1,1 1 1,0-1 0,-1 1 0,-1-2 0,2 1 9,0 0-1,0 0 0,0 1 0,0-1 1,-1 1-1,1-1 0,0 1 1,0 0-1,-1-1 0,1 1 1,0 0-1,-3 0 0,-39-6 498,43 6-468,6 0 30,96 9 773,4 0 3,148-9 966</inkml:trace>
</inkml:ink>
</file>

<file path=ppt/ink/ink1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27.700"/>
    </inkml:context>
    <inkml:brush xml:id="br0">
      <inkml:brushProperty name="width" value="0.1" units="cm"/>
      <inkml:brushProperty name="height" value="0.1" units="cm"/>
      <inkml:brushProperty name="color" value="#00F664"/>
    </inkml:brush>
  </inkml:definitions>
  <inkml:trace contextRef="#ctx0" brushRef="#br0">78 177 5153,'0'0'4442,"11"0"-3982,37 0-14,-46 0-397,-1 0 1,1 0-1,0 0 1,-1 0 0,1 0-1,0 0 1,-1 0-1,1-1 1,-1 1-1,1 0 1,0-1-1,-1 0 1,1 1-1,-1-1 1,0 0-1,1 0 1,-1 0-1,1 0 1,-1 0-1,0 0 1,0 0-1,0 0 1,0 0-1,0-1 1,0 1-1,0 0 1,2-3-1,-2-1 144,0 1-1,-1-1 0,1 1 1,-1-1-1,1 1 0,-2-1 0,0-8 1,0-5 236,1 16-396,0-1 1,0 1-1,0-1 1,-1 0-1,1 1 1,-1-1-1,0 1 0,0-1 1,0 1-1,0 0 1,0-1-1,0 1 1,-1 0-1,1 0 0,-1 0 1,-2-3-1,-2 0 52,-1-1 0,1 1 1,-14-7-1,-1-1 186,18 11-212,-1 1 0,0 0-1,0 0 1,0 0 0,0 0-1,0 1 1,0-1 0,0 1-1,0 0 1,0 0 0,-4 1-1,-5-1-47,12 0-10,0 1 1,0-1-1,0 0 0,0 1 1,0-1-1,0 1 1,0-1-1,1 1 0,-1-1 1,0 1-1,0 0 0,0-1 1,0 1-1,1 0 0,-1 0 1,0-1-1,1 1 1,-1 0-1,1 0 0,-1 0 1,1 0-1,-1 0 0,0 2 1,-8 26 11,8-24-8,-2 8-7,1 1 0,0 0 1,1 0-1,1 25 0,0-15-21,0-23 6,1 0 0,-1 0 0,1 0 0,-1 0 0,1 0 0,-1 0 0,1 0 0,-1-1 0,1 1 0,0 0 0,-1 0 0,1 0 0,0-1 0,0 1 0,-1 0 0,1-1 0,0 1 0,0-1 0,0 1 0,0-1 0,0 1 0,0-1 0,0 0 0,0 0 0,0 1 0,0-1 0,0 0 0,0 0-1,0 0 1,0 0 0,2 0 0,47-1-1136,-33 1 557,27 0-2133,-4 0-1928</inkml:trace>
</inkml:ink>
</file>

<file path=ppt/ink/ink1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28.494"/>
    </inkml:context>
    <inkml:brush xml:id="br0">
      <inkml:brushProperty name="width" value="0.1" units="cm"/>
      <inkml:brushProperty name="height" value="0.1" units="cm"/>
      <inkml:brushProperty name="color" value="#00F664"/>
    </inkml:brush>
  </inkml:definitions>
  <inkml:trace contextRef="#ctx0" brushRef="#br0">377 38 5329,'0'0'8706,"-7"-6"-7748,-20-17-101,25 22-792,1 0-1,-1 0 1,1 0 0,-1 0 0,0 0-1,1 1 1,-1-1 0,0 1-1,1-1 1,-1 1 0,0 0 0,0-1-1,0 1 1,1 0 0,-1 0-1,0 0 1,0 1 0,1-1 0,-3 1-1,-7 0 236,5-1-254,0 1 0,0 0 0,0 0 0,0 1 0,0 0 0,1 0 0,-1 0 0,0 1 0,1-1 0,0 1 0,-6 5 0,-9 6 2,-25 24-1,36-30-15,-8 7-22,2 1 0,-1 0 1,2 1-1,-19 29 0,26-35-8,1 0-1,0 1 0,1 0 1,0 0-1,0 1 0,2-1 1,-1 1-1,-2 25 1,4-15-10,-2 41-34,4-59 39,1 1 0,-1-1 1,1 0-1,0 0 0,0 0 0,1 1 1,0-1-1,0-1 0,4 10 0,-1-8 9,-1 0 0,1 0 0,0 0 0,0-1 0,0 0 0,1 0 0,0 0 0,0-1 0,0 0 0,1 0 0,-1 0 0,1-1-1,0 0 1,0 0 0,0-1 0,11 3 0,9-1 176,-1 0 0,1-2-1,35-2 1,-54 0-122,17-1 69,-1-1-1,1-2 0,46-13 1,27-4-2160,-79 20-854</inkml:trace>
</inkml:ink>
</file>

<file path=ppt/ink/ink1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29.910"/>
    </inkml:context>
    <inkml:brush xml:id="br0">
      <inkml:brushProperty name="width" value="0.1" units="cm"/>
      <inkml:brushProperty name="height" value="0.1" units="cm"/>
      <inkml:brushProperty name="color" value="#00F664"/>
    </inkml:brush>
  </inkml:definitions>
  <inkml:trace contextRef="#ctx0" brushRef="#br0">88 256 6953,'0'0'7138,"14"-12"-6783,1-2-244,10-8 326,40-46-1,1-25 203,-64 90-619,0 0 0,0 1-1,-1-1 1,1 0 0,-1 0 0,0 0 0,0 0 0,0-1 0,0 1 0,-1 0 0,1 0 0,-1-8 842,0 21-587,-11 167 99,1-44 34,10 58-288,9-159-113,-7-28-7,-1-1 0,1 1 0,-1 0 0,0 0 0,0-1 0,0 7 1,-1-9-8,3-1 3,-3 0 80,-2 2-156,-1-1-1,0 0 1,0 0-1,0 0 1,0 0 0,0 0-1,0-1 1,-5 1 0,-8 2-165,-4 2-60,14-3 204,1-1-1,-1 1 1,0 0 0,-7 4 0,5-3 10,-1 0 0,1-1 0,-1 1 0,0-2 1,-11 2-1,-13 3-122,23-4 181,-1-1-1,1-1 1,0 1-1,-13-2 0,0 0-37,22 1 29,17 0-1185,11-2 1517,-1-1-1,1-1 1,43-13-1,-43 10 253,0 0-1,1 2 1,47-3 0,56 8 323,-87 0-3864,0 0-4606,-26 0 768</inkml:trace>
</inkml:ink>
</file>

<file path=ppt/ink/ink1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5-03-10T13:28:30.870"/>
    </inkml:context>
    <inkml:brush xml:id="br0">
      <inkml:brushProperty name="width" value="0.1" units="cm"/>
      <inkml:brushProperty name="height" value="0.1" units="cm"/>
      <inkml:brushProperty name="color" value="#00F664"/>
    </inkml:brush>
  </inkml:definitions>
  <inkml:trace contextRef="#ctx0" brushRef="#br0">55 8 1272,'-1'-8'13913,"-7"41"-13393,2-1 0,1 1 0,-1 36 1,0 3-182,-3 150 627,2-19 353,1-151-1277,6-50 236,0-15-522,0 4 120,2-1 0,-1 1 1,1 0-1,0 1 0,1-1 1,0 0-1,1 1 0,0-1 1,0 1-1,1 0 0,-1 0 1,7-6-1,13-25-167,-21 33 259,1 0-21,-1 0 0,1-1 1,0 1-1,1 1 0,9-11 0,16-18-201,-25 26 234,1 1 1,0 0 0,0 0 0,1 1 0,12-9 0,-18 14 19,0 0-1,0 1 0,1-1 1,-1 1-1,0-1 1,1 1-1,-1 0 1,0 0-1,1 0 1,-1-1-1,0 1 1,1 0-1,-1 0 1,1 1-1,-1-1 1,0 0-1,1 0 0,-1 1 1,0-1-1,1 1 1,-1-1-1,0 1 1,0 0-1,1-1 1,-1 1-1,0 0 1,0 0-1,0 0 1,0 0-1,0 0 1,0 0-1,0 0 0,0 0 1,0 1-1,19 75 194,-16-56-6,1 0 0,1 0 0,0-1 0,2 0 0,0 0 0,21 34 0,-29-53-174,4 3 66,-1 1 1,1 0-1,0 0 1,8 6-1,-10-9-71,0-1-1,0 0 1,0 0-1,1 0 1,-1 0 0,0 0-1,1 0 1,-1-1-1,1 1 1,-1-1-1,1 0 1,-1 0 0,4 0-1,26 1-212,-12 0 192,32-3 0,-47 1-613,0 0 1,0 0-1,0 0 1,1 0-1,-1-1 1,0 0-1,-1 0 1,1-1-1,0 1 0,7-6 1</inkml:trace>
</inkml:ink>
</file>

<file path=ppt/ink/ink17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15"/>
    </inkml:context>
    <inkml:brush xml:id="br0">
      <inkml:brushProperty name="width" value="0.10583" units="cm"/>
      <inkml:brushProperty name="height" value="0.10583" units="cm"/>
      <inkml:brushProperty name="fitToCurve" value="1"/>
    </inkml:brush>
  </inkml:definitions>
  <inkml:trace contextRef="#ctx0" brushRef="#br0">0 0 159 0,'0'0'519'0,"0"0"-376"15,0 0-36 1,0 0 40-16,0 0 21 0,0 0-10 16,0 0-16-16,0-7-41 15,0 7-36-15,0 0 20 16,0 0-51-16,0 0-5 16,0 0 21-16,0 0-17 15,0 0 7-15,0 0-23 16,0 0-16-16,0 0 36 15,0 0-37-15,0 0 0 16,0 3 29-16,0 16-10 16,0 3 7-16,0 1-12 15,0 3-14-15,3-5 45 16,1 2-44-16,-1-5-1 16,0-3 10-16,-3 0-4 0,0-7-10 15,3-1 4-15,-3 0 0 16,0-3 16-16,0 0-16 15,0 4 0-15,0-5 11 16,0 0-10-16,0 2-2 16,0-5 1-16,0 0 0 15,0 0 3-15,0 0-3 16,0 0 0-16,0 0 0 16,0 0 9-16,0 0-18 15,0 0 9-15,0 0 0 16,0 0-16-16,0 0 16 15,0 0-46-15,5-5 45 16,-2-13 1-16,1 0-10 0,2-8 7 16,-3 3 3-16,1 1 39 15,0 0-39-15,-4 7 0 16,0 0 11-16,4 8-11 16,-4 3 0-16,0 4 0 15,0 0 1-15,0 0 19 16,0 0-20-16,0 0 0 15,0 0 20-15,0 11-19 16,0 14 23-16,0 9-24 16,0 0 0-16,0-4 14 15,0 0-14-15,0-9 0 16,0-1 4-16,0-9-2 0,0-4-2 16,0-7 0-16,0 0 0 15,0 0 29-15,0 0-2 16,0 0 4-16,0-12 24 15,0-8-42-15,0-7-8 16,0 0-5-16,0 9-98 16,0 3-183-16,0 3-687 0</inkml:trace>
</inkml:ink>
</file>

<file path=ppt/ink/ink17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16"/>
    </inkml:context>
    <inkml:brush xml:id="br0">
      <inkml:brushProperty name="width" value="0.10583" units="cm"/>
      <inkml:brushProperty name="height" value="0.10583" units="cm"/>
      <inkml:brushProperty name="fitToCurve" value="1"/>
    </inkml:brush>
  </inkml:definitions>
  <inkml:trace contextRef="#ctx0" brushRef="#br0">93 7 68 0,'0'0'336'0,"0"0"-147"0,0 0 16 16,0 0-23-16,0 0-56 16,0 0-9-16,0 0 25 15,0-12 21-15,0 16-76 16,-3 19-51-16,-3 4 42 15,-2 5-23-15,-2 2 15 16,4 2 7-16,-3 5-36 16,3-7 26-16,3-1-32 15,0-6-25-15,-1-9 36 16,4-4-45-16,0-6 8 16,0-8 11-16,0 0-20 15,0 0 40-15,0 0-7 0,0 0-21 16,-5-22 32-16,2-8-43 15,-3-7-1-15,3 0 15 16,3-4-14-16,-4 7 15 16,4 5-16-16,-5 10 0 15,5 5 12-15,-3 10-12 16,3 0-6-16,-3 4 6 16,3 0-1-16,0 0-8 15,0 0 0-15,0 8 6 16,0 10-4-16,0 1 7 15,0 3 0-15,0 0-1 16,0 0 1-16,3-3 0 16,21-4-186-16,12-11-316 0</inkml:trace>
</inkml:ink>
</file>

<file path=ppt/ink/ink17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17"/>
    </inkml:context>
    <inkml:brush xml:id="br0">
      <inkml:brushProperty name="width" value="0.10583" units="cm"/>
      <inkml:brushProperty name="height" value="0.10583" units="cm"/>
      <inkml:brushProperty name="fitToCurve" value="1"/>
    </inkml:brush>
  </inkml:definitions>
  <inkml:trace contextRef="#ctx0" brushRef="#br0">34 86 469 0,'0'0'315'16,"0"0"-146"-16,0 0 6 0,0 0 10 16,0 0-28-16,0 0-31 15,0 0-34-15,0 0 32 16,0 18-29-16,-3 9-10 16,-3-1 49-16,-1-1-62 15,-1 5-18-15,5-4 3 16,0-4-11-16,-1 1 20 15,4-8-55-15,0-8-1 16,0 1 13-16,0-8-23 16,0 0 0-16,0 0 2 15,0 0 7-15,0 0-2 16,0-20-7-16,0-13 0 16,0-11-16-16,10-8 17 0,-2-1-1 15,-1 9 0-15,-4 7 6 16,0 15-10-16,-3 14 4 15,0 8 0-15,0 0-8 16,0 0 8-16,0 19-4 16,0 12-2-16,0 1 12 15,0 2-24-15,8-5 15 16,5-7-28-16,19-11-56 16,-1-7-305-16,-7-4-601 0</inkml:trace>
</inkml:ink>
</file>

<file path=ppt/ink/ink18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18"/>
    </inkml:context>
    <inkml:brush xml:id="br0">
      <inkml:brushProperty name="width" value="0.10583" units="cm"/>
      <inkml:brushProperty name="height" value="0.10583" units="cm"/>
      <inkml:brushProperty name="fitToCurve" value="1"/>
    </inkml:brush>
  </inkml:definitions>
  <inkml:trace contextRef="#ctx0" brushRef="#br0">101 105 12 0,'0'0'111'15,"0"0"-13"-15,0 0 3 16,0 0 20-16,0 0-1 16,0 0 11-16,0 0-20 15,0-45-53-15,-4 41 0 0,4 4 16 16,-3 0-15-16,3-4 4 16,0 4-42-16,0 0-14 15,0 0 35-15,0 0-10 16,0 0 97-16,0 0 33 15,0 0-51-15,-3 0 38 16,0 0-60-16,0 15-3 16,-6 10 43-16,6 9-55 15,3 0-27-15,0-1-4 16,0-3-29-16,0-12 7 16,0-2-21-16,0-9 0 0,0-4 6 15,0-3-5 1,0 0 13-16,0 0 4 0,0 0-18 15,0 0 15-15,0-18-15 16,0-11 0-16,0-9 27 16,-6-3-27-16,-1 0-10 15,2 1 1-15,2 10-10 16,0 11 5-16,0 8 8 16,0 11 0-16,-1 0-4 15,-1 0 10-15,-1 19 0 16,0 14-1-16,-1 5 2 15,2 3 6-15,-1 0-7 16,6-12 0-16,0-4 0 0,0-10 6 16,0-3-6-1,0-8 0-15,0-4-24 0,0 0-123 16,3-16-88-16,15-13-246 16,0-4-116-16</inkml:trace>
</inkml:ink>
</file>

<file path=ppt/ink/ink18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19"/>
    </inkml:context>
    <inkml:brush xml:id="br0">
      <inkml:brushProperty name="width" value="0.10583" units="cm"/>
      <inkml:brushProperty name="height" value="0.10583" units="cm"/>
      <inkml:brushProperty name="fitToCurve" value="1"/>
    </inkml:brush>
  </inkml:definitions>
  <inkml:trace contextRef="#ctx0" brushRef="#br0">59 66 33 0,'0'0'352'0,"0"0"-232"16,0 0-75-16,0 0 72 15,0 0 34-15,0 0-6 16,0 0-31-16,0-6 36 15,0 6 10-15,0 0-16 16,0 0-34-16,0 0-19 16,0 0 31-16,-8 17-28 15,-1 9-29-15,-1 4 30 16,2-1-41-16,1 1-9 0,4-7-23 16,0-1-12-16,-2-7 24 15,2-8-34-15,3 1 0 16,0-8 8-16,0 0 2 15,0 0-6-15,0 0 2 16,0 0-5-16,0 0 9 16,0-15-10-16,0-15-10 15,0-8 9-15,0-2 1 16,3-4-22-16,12 4-24 16,-1 6 14-16,-7 14 24 15,-4 14-14-15,-3 6-1 16,0 0 15-16,0 0-29 0,0 26 25 15,0 8 11-15,-3-2 2 16,-1 2 12-16,-2-8-13 16,1-8 0-16,5-4 10 15,0-6-9-15,0-4-2 16,0 0-6-16,0-4-13 16,0 0-56-16,0 0-141 15,0 0-276-15,0 0-219 0</inkml:trace>
</inkml:ink>
</file>

<file path=ppt/ink/ink18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20"/>
    </inkml:context>
    <inkml:brush xml:id="br0">
      <inkml:brushProperty name="width" value="0.10583" units="cm"/>
      <inkml:brushProperty name="height" value="0.10583" units="cm"/>
      <inkml:brushProperty name="fitToCurve" value="1"/>
    </inkml:brush>
  </inkml:definitions>
  <inkml:trace contextRef="#ctx0" brushRef="#br0">80 120 225 0,'0'0'280'0,"0"0"-97"16,0 0-27-16,0 0 10 16,0 0-53-16,0 0-3 15,0 0 29-15,-11-64-24 16,8 64 0-16,0 0-25 15,-1 0-30-15,1 0 35 16,-5 0-17-16,2 16-28 16,-1 9-41-16,-4 1-8 15,4 4 49-15,1 1-29 16,-2-6-1-16,5-2 41 16,3-9-41-16,0 1-3 15,0-7-16-15,0-1 0 0,0-4 31 16,0-3-32-16,0 0 0 15,0 0 13-15,0 0-12 16,0 0 17-16,0-18-18 16,0-8 0-16,0-11 39 15,3-3-39-15,5-1 0 16,-5 3-1-16,4 5 1 16,-7 10 0-16,3 12-6 15,-3 8 3-15,0 3-8 16,0 0 8-16,0 7 3 15,0 19 2-15,-3 4 4 16,-4 2-8-16,1-5 2 16,1 0 0-16,2-9 23 15,3-3-23-15,0-4-3 16,0-4-15-16,0-3 1 0,0-4-103 16,32 0-123-16,2-15-333 15,5-11-356-15</inkml:trace>
</inkml:ink>
</file>

<file path=ppt/ink/ink18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21"/>
    </inkml:context>
    <inkml:brush xml:id="br0">
      <inkml:brushProperty name="width" value="0.10583" units="cm"/>
      <inkml:brushProperty name="height" value="0.10583" units="cm"/>
      <inkml:brushProperty name="fitToCurve" value="1"/>
    </inkml:brush>
  </inkml:definitions>
  <inkml:trace contextRef="#ctx0" brushRef="#br0">3 56 230 0,'0'0'388'15,"0"0"-107"-15,0 0-83 16,0 0-49-16,0 0 31 16,0 0 15-16,0 0-61 0,0-15-38 15,0 15-40-15,0 0-8 16,0 19 47-16,0 6 1 16,0 6-7-16,0 1 22 15,0-1-51-15,0-6-14 16,0-3-29-16,0-1-11 15,3-11 23-15,0-3-29 16,0-7 0-16,-3 0 10 16,4 0-9-16,-4 0-1 15,3 0 1-15,2-11 1 16,1-19 49-16,-3-7-51 16,4-8 0-16,1 4-10 15,-8 5 16-15,3 13-12 16,-3 8 4-16,0 13 2 15,0 2 17-15,0 0-17 0,0 0-9 16,0 2-4-16,0 16 14 16,0 9-2-16,0-1 0 15,3 0 1-15,-3-3 7 16,0-5-7-16,0-3 0 16,0-1 21-16,0-3-19 15,0 1 28-15,0-8-29 16,0-1 0-16,0-3 11 15,4 0-12-15,-4 0 0 16,3 0-2-16,0-11 4 16,2-19 7-16,-5 0-2 15,3-3-7-15,-3 4 11 16,0 3-11-16,16 0-130 0,-1 7-197 16,3 0-675-16</inkml:trace>
</inkml:ink>
</file>

<file path=ppt/ink/ink18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22"/>
    </inkml:context>
    <inkml:brush xml:id="br0">
      <inkml:brushProperty name="width" value="0.10583" units="cm"/>
      <inkml:brushProperty name="height" value="0.10583" units="cm"/>
      <inkml:brushProperty name="fitToCurve" value="1"/>
    </inkml:brush>
  </inkml:definitions>
  <inkml:trace contextRef="#ctx0" brushRef="#br0">10 94 84 0,'0'0'340'0,"0"0"-123"0,0 0-83 15,0 0-21 1,0 0-2-16,0 0-19 0,0 0 52 15,0-14 37-15,0 9-43 16,0 3 35-16,0 2-46 16,0 0-28-16,0 0 0 15,0 0-39-15,0 0 14 16,0 2-6-16,-4 25-19 16,1 2 16-16,0 5-59 15,3-4 1-15,0-1 23 16,0-9-29-16,0-6 31 15,0-2-12-15,0-9-9 16,0-3 31-16,0 0-41 16,0 0-1-16,0 0 40 0,0-3-23 15,0-20-4-15,0-7 2 16,0-11-14-16,0-6 26 16,0-2-27-16,0 8 0 15,0 9 1-15,0 12 5 16,0 13-12-16,0 7-4 15,0 0-9-15,0 0 2 16,0 22 13-16,0 11 4 16,0 7 3-16,0 2-2 15,0-1-2-15,0-8-2 16,0-7 3-16,0-11 5 16,0-3-5-16,0-9 0 15,0-3 9-15,0 0-8 0,0 0 35 16,0-3-21-16,6-17-9 15,-2-5 35-15,4-1-41 16,-2 8-32-16,7-2-71 16,2 6-265-16,-1 10-504 0</inkml:trace>
</inkml:ink>
</file>

<file path=ppt/ink/ink18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41"/>
    </inkml:context>
    <inkml:brush xml:id="br0">
      <inkml:brushProperty name="width" value="0.10583" units="cm"/>
      <inkml:brushProperty name="height" value="0.10583" units="cm"/>
      <inkml:brushProperty name="fitToCurve" value="1"/>
    </inkml:brush>
  </inkml:definitions>
  <inkml:trace contextRef="#ctx0" brushRef="#br0">0 96 322 0,'0'0'206'16,"0"0"-76"-16,0 0 13 16,0 0-23-16,0 0-36 15,0 0-9-15,0 0 6 16,0 0 43-16,0 0 20 15,0 0-15-15,0 0 8 16,0 0-36-16,0 0-16 16,0 0-25-16,0 0-40 15,0 0-9-15,0 0-11 16,0 0-5-16,3 0-2 0,4 0-5 16,-4 0 5-16,5 0 6 15,-5 0 1-15,7 0 0 16,1 0 0-16,-1 0 0 15,8 0-9-15,-4-3 9 16,-1-1-1-16,2-4-10 16,-5 5 1-16,-2-5 4 15,1 5 2-15,3 3-2 16,-6-5-3-16,1 5 9 16,-4-2-1-16,-3-3 0 15,0 2 1-15,0-1 0 16,-7-3-16-16,-10 3 13 15,-1-4 2-15,2 5 1 16,-2-4 0-16,3 2 0 0,-2 2 0 16,7 0 16-16,0-1-7 15,2 4 6-15,5-4 21 16,3 4-28-16,0 0-8 16,0 0-8-16,0 0-12 15,0 0 20-15,0 0-10 16,3 0 10-16,8 0 1 15,-1 0-1-15,1 0 0 16,-4 0-1-16,-1 0 1 16,-2 0 5-16,0 0-5 15,0 0 0-15,-4 0 0 16,0 0 1-16,0 0 10 16,0 0 33-16,0 0 20 0,-8 8-9 15,-9-5-39 1,0 0 6-16,2 2 24 0,9-5-26 15,-6 3-3-15,9-3-3 16,-3 0-3-16,2 0 18 16,4 0-14-16,0 0-15 15,0 0 6-15,0 0-6 16,0 0-13-16,0 0-2 16,18 0 15-16,6 0-12 15,4 0-1-15,-1 0-74 16,1 0-32-16,-2 0-139 15,-7 0-248-15,-8 0-448 0</inkml:trace>
</inkml:ink>
</file>

<file path=ppt/ink/ink18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42"/>
    </inkml:context>
    <inkml:brush xml:id="br0">
      <inkml:brushProperty name="width" value="0.10583" units="cm"/>
      <inkml:brushProperty name="height" value="0.10583" units="cm"/>
      <inkml:brushProperty name="fitToCurve" value="1"/>
    </inkml:brush>
  </inkml:definitions>
  <inkml:trace contextRef="#ctx0" brushRef="#br0">45 48 327 0,'0'0'189'0,"0"0"-105"15,0 0 23-15,0 0 8 16,0 0-8-16,0 0-25 16,0 0-12-16,6-3-4 15,2 3-27-15,-1 0 6 16,-1 0 31-16,1 0-27 16,4 0 5-16,-1 0-17 15,4 0-2-15,4 0 31 16,0 0-34-16,-2 0-11 15,2-6 0-15,-4-3-21 16,-7 6 21-16,-7 3-14 16,0-4 5-16,0 0 56 15,0 0-18-15,0 1-15 0,-15-2 29 16,-1 5-18-16,-2 0-5 16,1 0-33-16,-1 0-7 15,2 0 26-15,-2 0-21 16,3 0 3-16,2 0 9 15,-1 0-16-15,3 5 24 16,4-2-26-16,4-3 0 16,0 4 2-16,3-4-2 15,0 0-11-15,0 0 10 16,0 0-2-16,0 4-5 16,0-4 8-16,9 0-6 15,6 0-2-15,3 0 9 0,-5 0-1 16,-2 0 4-1,-1 0-2-15,-7 0-2 0,2 0 0 16,-5 0-8-16,0 0 0 16,0 0 5-16,0 0 3 15,0 0 0-15,-5 0 0 16,-11 0-1-16,-5 0 1 16,0 0 0-16,6 0 7 15,1 4-4-15,7-1 13 16,4-3 4-16,0 0 2 15,3 3 18-15,0-3-38 16,0 0 5-16,0 0-13 16,0 0 9-16,21 0-3 0,3 0 13 15,0 0-13 1,-3 0 0-16,-3 0-124 0,-12-14-265 16,-6-5-917-16</inkml:trace>
</inkml:ink>
</file>

<file path=ppt/ink/ink18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43"/>
    </inkml:context>
    <inkml:brush xml:id="br0">
      <inkml:brushProperty name="width" value="0.10583" units="cm"/>
      <inkml:brushProperty name="height" value="0.10583" units="cm"/>
      <inkml:brushProperty name="fitToCurve" value="1"/>
    </inkml:brush>
  </inkml:definitions>
  <inkml:trace contextRef="#ctx0" brushRef="#br0">0 4 512 0,'0'0'228'16,"0"0"-140"-16,0 0 52 16,0 0-40-16,0 0-24 15,0 0 17-15,0 0 6 16,99-4 5-16,-81 4-15 16,-5 0-27-16,1 0 8 15,-7 0-54-15,-4 0-9 16,-3 0 39-16,0 0 30 15,0 0 3-15,0 0-28 0,-7 0-38 16,-2 4 21-16,-6 0-33 16,-3 0-1-16,5-1 15 15,-4 1-15-15,-1 0 0 16,3-1 0-16,2 1 0 16,2-1 4-16,5 2-4 15,-1-5 0-15,7 3-1 16,0-3 1-16,0 0-9 15,0 0-8-15,0 0 2 16,0 0 9-16,10 0 6 16,11 0 0-16,3 0-3 15,0 0 10-15,4 0-4 16,-2 0-3-16,-7 0 0 0,-1 0 13 16,-4 0-6-1,-7 0-1-15,-7 0 22 0,0 0-12 16,0 0 10-16,-7 0-2 15,-17 0-18-15,-3 0 18 16,-2 0-24-16,1 4 0 16,4 1 9-16,6 1-8 15,5-3 6-15,5 2-7 16,2-5 0-16,6 3 3 16,0 1-3-16,0-4-21 15,0 3 21-15,14 2-9 16,6-5 9-16,5 0 12 15,0 0 6-15,-4 0 38 16,-8 0-31-16,-5 0-9 16,-8-8-16-16,0 1-148 0,-29-1-610 0</inkml:trace>
</inkml:ink>
</file>

<file path=ppt/ink/ink18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44"/>
    </inkml:context>
    <inkml:brush xml:id="br0">
      <inkml:brushProperty name="width" value="0.10583" units="cm"/>
      <inkml:brushProperty name="height" value="0.10583" units="cm"/>
      <inkml:brushProperty name="fitToCurve" value="1"/>
    </inkml:brush>
  </inkml:definitions>
  <inkml:trace contextRef="#ctx0" brushRef="#br0">61 129 810 0,'0'0'235'16,"0"0"-97"-16,0 0 70 15,0 0-22-15,0 0-56 16,0 0-43-16,0 0-2 16,-6 0-51-16,6 0-24 15,0 0 25-15,0 0-20 0,0 0-5 16,0 0-10-1,18 0 0-15,3 0 22 0,0 0-22 16,0 0 0-16,-8-7 15 16,1 3-15-16,-7 4 1 15,-1-3-1-15,-1 3 0 16,-5 0 13-16,0-5-12 16,0 5-1-16,0-3 41 15,-18-1-35-15,-6 1-5 16,-4-3 0-16,-1 4-1 15,5 2 19-15,3-3-19 16,3-1 8-16,9 4 32 16,2-5-21-16,4 5 1 15,3-3-9-15,0 3-11 16,0 0-9-16,3-3-26 0,21 3 25 16,7-4 9-16,5-4 2 15,-2 5-1-15,-5 3 0 16,-10 0 0-16,-1 0 10 15,-7 0-10-15,-8 0 0 16,-3 0 16-16,0 0 2 16,0 0 7-16,0 0 27 15,-14 0-6-15,1 0 5 16,-2 0-28-16,9 0-10 16,-2 0 11-16,8 0-24 15,0 0 0-15,0 0 0 16,0 0 1-16,0 0-3 15,0-5-7-15,0-9-87 0,14-5-254 16,-4-2-775-16</inkml:trace>
</inkml:ink>
</file>

<file path=ppt/ink/ink18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45"/>
    </inkml:context>
    <inkml:brush xml:id="br0">
      <inkml:brushProperty name="width" value="0.10583" units="cm"/>
      <inkml:brushProperty name="height" value="0.10583" units="cm"/>
      <inkml:brushProperty name="fitToCurve" value="1"/>
    </inkml:brush>
  </inkml:definitions>
  <inkml:trace contextRef="#ctx0" brushRef="#br0">18 121 317 0,'0'0'413'0,"0"0"-241"16,0 0-97-16,0 0 35 15,0 0 18-15,0 0-7 16,0 0 6-16,3 0-45 16,18-10-18-16,0-1 17 15,-3-1-34-15,-5 4-15 16,-2 2 0-16,-8 6-23 15,0-4 16-15,-3 4-6 16,0 0-12-16,0 0 30 16,0 0-17-16,0 0 4 15,0 0 4-15,0 0-17 0,-3 0 1 16,-11 0-12-16,4 0 0 16,-5 0 4-16,6 0-4 15,-3 0 0-15,-1 0 1 16,5 0 6-16,2 0-1 15,-1 0-6-15,7 0 0 16,0 0 12-16,0 0-12 16,0 0 0-16,0 0 0 15,0 0-33-15,7 0 11 16,17 0 21-16,4-11 1 0,1 3 9 16,-5 1-7-1,-8-2-1-15,-5 7 8 0,-4-2-8 16,-4 4 14-16,-3 0-15 15,0 0 2-15,0 0 36 16,0 0-16-16,-13 0-8 16,-11 0-8-16,-5 0 0 15,5 0-4-15,-1 0-2 16,8 0 0-16,7 0-6 16,0 0 6-16,2 0 0 15,5 0 0-15,3 0 6 16,0 0-13-16,0 0 2 15,0 0-16-15,0 0 20 0,0 0-14 16,6 0 6 0,27-4-34-16,-6-7-145 0,-3-3-425 0</inkml:trace>
</inkml:ink>
</file>

<file path=ppt/ink/ink19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46"/>
    </inkml:context>
    <inkml:brush xml:id="br0">
      <inkml:brushProperty name="width" value="0.10583" units="cm"/>
      <inkml:brushProperty name="height" value="0.10583" units="cm"/>
      <inkml:brushProperty name="fitToCurve" value="1"/>
    </inkml:brush>
  </inkml:definitions>
  <inkml:trace contextRef="#ctx0" brushRef="#br0">61 44 205 0,'0'0'317'0,"0"0"-119"16,0 0-32-16,0 0-44 15,0 0-46-15,0 0-22 16,0 0 2-16,0 0 44 16,0 0-14-16,0 0-15 15,0 0 14-15,0 0-19 0,0 0 10 16,0 0 4-1,0 0 2-15,0 0 13 16,0 0-42-16,0 0-24 0,8-4 13 16,9-3-28-16,4 3 2 15,3-6-6-15,2 2-9 16,-7 3 22-16,-4-1-23 16,-9 6 1-16,-1 0 25 15,-5 0-15-15,0 0 6 16,0 0-3-16,0 0 10 15,-5 0 32-15,-16 0-47 16,2 0-9-16,-7 3 15 16,2 5-14-16,3 0-1 15,-4-1 0-15,9 0 0 16,-2 0 9-16,7 0-9 0,1-3 0 16,4 0-4-16,6 0 4 15,0-1 0-15,0-3-11 16,0 0-11-16,0 5 16 15,10-5-11-15,14 0-1 16,0 0 17-16,0 0-19 16,-3 0 20-16,-3 0-9 15,-3-5 18-15,-9 2 8 16,-6 3-9-16,0 0 5 16,0 0 18-16,0 0-23 15,0 0 8-15,0 0-16 16,0 0 6-16,-6 0 3 15,-6 0-9-15,-1 0 0 16,-1 0-6-16,-1 0-3 16,6 0-208-16,5 0-648 0</inkml:trace>
</inkml:ink>
</file>

<file path=ppt/ink/ink19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47"/>
    </inkml:context>
    <inkml:brush xml:id="br0">
      <inkml:brushProperty name="width" value="0.10583" units="cm"/>
      <inkml:brushProperty name="height" value="0.10583" units="cm"/>
      <inkml:brushProperty name="fitToCurve" value="1"/>
    </inkml:brush>
  </inkml:definitions>
  <inkml:trace contextRef="#ctx0" brushRef="#br0">67 46 573 0,'0'0'212'15,"0"0"-86"-15,0 0-25 0,0 0-7 16,0 0-58-16,0 0-26 16,0 0 10-16,40-4-12 15,-19-4 22-15,0 1 25 16,-3 0 35-16,-4 0 13 15,-4 3-41-15,-2 0-8 16,-5 4 31-16,-3 0-31 16,4 0-11-16,-4 0 7 15,0 0 4-15,0 0 28 16,0 0-17-16,-4 0-14 0,-13 0-6 16,-4 0-34-1,3 0-4-15,-3 0 5 0,3 0-12 16,5 0 15-16,-1 0-15 15,1 0 0-15,1 0 15 16,6 8-15-16,-1-1 0 16,-1-3-1-16,5 3 2 15,0-4 0-15,3 2-1 16,0-5-19-16,0 0 18 16,0 0-10-16,0 0-6 15,14 0 5-15,11 0 0 16,-1 0 3-16,0 0 10 15,0-5-1-15,-9 2 27 16,-5-1-26-16,-4 4 6 16,-6 0 11-16,0 0 0 0,0 0 13 15,0 0-31-15,-10 0 0 16,-4 0 13-16,1 0-13 16,-2 0 0-16,1 0 0 15,1 0 0-15,-5 12 3 16,0-2-3-16,-3 5 0 15,8-4 1-15,2-3-1 16,5-4 0-16,2-4 0 16,4 0-2-16,0 0-7 15,0 0-7-15,0 0-69 16,0 0-66-16,0 0-77 16,0 0-71-16,0 0 134 15,0 0 90-15,0 0 55 0,0 0-19 16,0 0-29-16,0 0-90 15,0 0-338-15</inkml:trace>
</inkml:ink>
</file>

<file path=ppt/ink/ink19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6:00:55.292"/>
    </inkml:context>
    <inkml:brush xml:id="br0">
      <inkml:brushProperty name="width" value="0.05" units="cm"/>
      <inkml:brushProperty name="height" value="0.05" units="cm"/>
      <inkml:brushProperty name="fitToCurve" value="1"/>
    </inkml:brush>
  </inkml:definitions>
  <inkml:trace contextRef="#ctx0" brushRef="#br0">54 42 479 0,'0'0'227'15,"0"0"-113"-15,0 0-23 16,0 0-42-16,0 0-36 0,0 0-13 16,-35 30-6-1,28-22-29-15,4 2-24 0,0-3-3 16,0 0 26-16,0 1 27 15,3-2 2-15,0-6 7 16,0 0-1-16,0 0 1 16,0 0 10-16,0 0 34 15,0 0 19-15,0-6-4 16,0-5-8-16,0 0 14 16,0 1-4-16,0-1-12 15,0 5 57-15,0 2 17 16,0 4-10-16,0 0-36 15,0 0-51-15,0 0-13 0,0 0-12 16,0 0 11 0,0 4 43-16,0 13-1 0,0 7-1 15,0 1 5-15,0-1-24 16,0 1 3-16,0-8-27 16,3 0-10-16,-3-7 20 15,3-2-20-15,-3-8 0 16,0 0 11-16,0 0-10 15,0 0 28-15,0 0 14 16,0-4-2-16,0-17 8 16,0-6-36-16,0-8-13 15,0-4 1-15,0 7 5 0,0 2 5 16,0 13-11 0,0 6 1-16,0 8 6 15,0 3-7-15,0 0-4 0,0 0 4 16,0 9 1-16,0 16 20 15,0 6-21-15,0-3 0 16,0 1 16-16,0-5-16 16,0-7 6-16,0-7 1 15,0-3-6-15,0-7 9 16,0 0-10-16,0 0-5 16,0 0-6-16,0 0 11 15,0 0 0-15,0-17 27 16,0-7-26-16,0-1 9 15,0-3-10-15,0-3 0 16,0 7 8-16,0 2-7 0,0 9-1 16,0 10 0-16,0-1-6 15,0 4-1-15,0 0-7 16,0 0-5-16,3 0 19 16,0 11 8-16,4 6 0 15,-1 0 4-15,0 4-11 16,0 3 18-16,2 0-9 15,-2 5 1-15,-3-1 20 16,0-4-24-16,5-4 2 16,-5-5-9-16,-3-9 1 15,3-6 13-15,-3 0-14 16,0 0 0-16,0 0 19 16,0 0 3-16,0-3 9 0,0-18-22 15,0 0 10 1,0-3-7-16,0 0-12 0,0 10 1 15,0 3 9-15,0 5-10 16,0 6-6-16,0 0-31 16,0 0-67-16,0 0-123 15,0 0-257-15,0 0-188 0</inkml:trace>
</inkml:ink>
</file>

<file path=ppt/ink/ink19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6:01:08.456"/>
    </inkml:context>
    <inkml:brush xml:id="br0">
      <inkml:brushProperty name="width" value="0.07938" units="cm"/>
      <inkml:brushProperty name="height" value="0.07938" units="cm"/>
      <inkml:brushProperty name="fitToCurve" value="1"/>
    </inkml:brush>
  </inkml:definitions>
  <inkml:trace contextRef="#ctx0" brushRef="#br0">156 0 933 0,'0'0'167'0,"0"0"-33"16,0 0 97-16,0 0-79 0,0 0-48 16,0 0-47-1,0 0 29-15,-89 101-14 0,80-79-19 16,-5-3 27-16,5 7-24 16,-2 1-4-16,2-3-5 15,3 4-25-15,3 0 8 16,-1 4-29-16,4-8-1 15,0 2 29-15,0 3-21 16,0-6 5-16,0 2 9 16,0-3-20-16,4-1 20 15,5-4-22-15,5-3 0 16,-2-1 10-16,2-2-10 16,-2-1 0-16,1-3 2 15,4 0-1-15,0 0-2 16,-2-3-7-16,4-4 8 15,1 0 7-15,0 0-7 0,2 0 1 16,1 0 2-16,-1 0 7 16,-2-15-11-16,0 5 2 15,-1-7-1-15,-2 0 30 16,-3-1-23-16,-2-2 6 16,1-1 13-16,-7-4-5 15,2 1 14-15,-2 0-5 16,-3-1-11-16,-3 5 35 15,3-4-29-15,-3-2-4 16,0 6 4-16,0 2-14 16,0-2 28-16,0 3-38 15,-6-4 5-15,-5 4 19 0,2-5-19 16,-1 1 4-16,1 1-4 16,0-2-6-16,1 6 15 15,-1-2-15-15,1 5 0 16,-1 2 6-16,0 4-6 15,-1 4 8-15,-4 3-7 16,2 0 0-16,-8 0 15 16,1 0-16-16,-4 10-13 15,0 14 12-15,-2 4-46 16,-2 3-44-16,4 0-25 16,3 1-87-16,4 6-115 15,10-6-362-15,3-9-335 0</inkml:trace>
</inkml:ink>
</file>

<file path=ppt/ink/ink19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6:01:18.723"/>
    </inkml:context>
    <inkml:brush xml:id="br0">
      <inkml:brushProperty name="width" value="0.07938" units="cm"/>
      <inkml:brushProperty name="height" value="0.07938" units="cm"/>
      <inkml:brushProperty name="fitToCurve" value="1"/>
    </inkml:brush>
  </inkml:definitions>
  <inkml:trace contextRef="#ctx0" brushRef="#br0">0 83 795 0,'0'0'279'0,"0"0"-16"0,0 0 42 16,0 0-52-16,0 0-83 15,0 0-33-15,0 0-43 16,0 4-33-16,0-4 9 16,0 0-39-16,0 0-4 15,0 0-15-15,0 0-12 16,0 0 0-16,0 0-15 16,4 0-11-16,6 0 26 0,3 0 2 15,2 0 8-15,2 0-7 16,2-7 6-16,-2-7-9 15,3 4-6-15,-1-4-50 16,-2 0 38-16,-5 4-18 16,-1-1 2-16,-8 8 6 15,0-1 22-15,-3 4-4 16,0 0 6-16,0 0 4 16,0 0-6-16,0 0 6 15,0 0-9-15,0 0 8 16,0 0 1-16,0 0 0 15,0 0-3-15,0 0 3 16,0 18 4-16,0 2-3 16,0 11 7-16,0 5-2 15,0 2 8-15,-3 3 28 0,-3 4-16 16,-2-3-2-16,5 0 22 16,0-4-12-16,3-7 2 15,0 1-5-15,0-8 9 16,0-7 21-16,0 0-41 15,0-3 11-15,0-3 24 16,0-5-40-16,0 1 3 16,0-3-17-16,0-4 0 15,0 0 19-15,0 0-20 16,0 0 0-16,0 0-8 16,0 0 5-16,0 0-28 0,0-17-64 15,0-14-111 1,3 6-322-16,0 1-596 0</inkml:trace>
  <inkml:trace contextRef="#ctx0" brushRef="#br0" timeOffset="954">557 127 819 0,'0'0'281'0,"0"0"-45"16,0 0 22-16,0 0-65 16,0 0-92-16,0 0-44 15,0 0 9-15,0 23-39 0,0-6-9 16,0 4 42-16,0-4 5 15,0 4 2-15,-3-1-29 16,3-2-19-16,0 3 23 16,0 0-30-16,0-4-4 15,0 0 12-15,0-3-20 16,6 0 21-16,8 0-15 16,2-4-6-16,7 5 37 15,-3-5-8-15,2-3-10 16,1 0 12-16,-3 0-16 15,-1-4 19-15,1 1-32 16,-5-4 7-16,5 0 28 16,-1 0-30-16,-2 0 4 0,2 0 8 15,4 0-17-15,-3 0 26 16,2-4-28-16,-2-9 0 16,0 2 14-16,-1-3-4 15,-5 3-10-15,-2-3 17 16,-6 4-10-16,5 0 35 15,-8-4-23-15,3 0-8 16,-2 0 25-16,-1-3-23 16,-3 0 17-16,0-1-2 15,0 0-16-15,0-2 27 16,0 2-31-16,0-2-8 16,-10-1 22-16,-2 4-11 15,-2-4-5-15,-3 0-6 16,5 3 6-16,-4 4-5 0,-1 0-1 15,-3 4 0 1,1 0 2-16,-4 2-2 0,-3 2 1 16,4 2-1-16,-5 4 2 15,1 0-1-15,0 0-1 16,1 0-6-16,2 0-1 16,0 0 7-16,4 10-1 15,-1-2-5-15,0 2 6 16,1 0-9-16,2 4 6 15,1 0-19-15,0 1 20 16,0 2-23-16,-1 4 5 16,-2 3-29-16,2 7-30 15,5 0-34-15,12 18-120 0,0-11-104 16,0-7-387-16</inkml:trace>
</inkml:ink>
</file>

<file path=ppt/ink/ink19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6:01:21.564"/>
    </inkml:context>
    <inkml:brush xml:id="br0">
      <inkml:brushProperty name="width" value="0.07938" units="cm"/>
      <inkml:brushProperty name="height" value="0.07938" units="cm"/>
      <inkml:brushProperty name="fitToCurve" value="1"/>
    </inkml:brush>
  </inkml:definitions>
  <inkml:trace contextRef="#ctx0" brushRef="#br0">144 132 801 0,'0'0'244'15,"0"0"-62"-15,0 0 93 16,0 0-85-16,0 0-76 15,0 0 31-15,0 0-9 16,0 0-49-16,0 0-28 16,-9 0-22-16,-1 0 21 15,1 0-8-15,-5 0-5 16,0 0-5-16,-5 0-34 16,4 0 3-16,-2 0-9 0,4 0 0 15,3 0-1-15,4 0 0 16,2-10-25-16,1 0 26 15,3-1 0-15,0 1-13 16,0 0 4-16,0 3 9 16,0-1 4-16,0 2-4 15,0 2-23-15,16-6 22 16,7 3-8-16,3 0 9 16,7-3-6-16,-4 2 6 15,1 2 1-15,-4 3-1 16,-4-1 0-16,-5 4 1 15,-5 0-1-15,-1 0 0 16,-5 0-1-16,4 0 1 16,-4 0 3-16,0 0-3 0,5 0 0 15,-2 11 7-15,1 2-7 16,-4 5 1-16,4 2 5 16,-3 5 3-16,-1-1 16 15,0 1-25-15,-1-3 0 16,1-6 13-16,-3 1-12 15,-3 0 8-15,0-2 3 16,0 1 11-16,0 2 13 16,0-5-35-16,0 2-1 15,-3-1 20-15,-8 0-19 16,-4-1 11-16,-5 0-1 16,-2 2-1-16,-8-1 17 15,1 0-27-15,-1 0 0 16,1-4 4-16,6-3-3 0,1 0-1 15,2-4 0-15,6-3 0 16,2 0 4-16,-1 0-4 16,4 0-10-16,1 0 3 15,2-10-14-15,3-1 6 16,0 5 4-16,3-5-26 16,0 4 36-16,0-3-36 15,0 3-12-15,0 0 14 16,0 4 0-16,0-1 5 15,0 4-5-15,0 0-1 0,0 0 35 16,6 0-23 0,8 0 24-16,-2 0-4 0,1 0 10 15,4 0-4-15,1 4-2 16,2 9 0-16,4-2 24 16,-1-1 1-16,2 1 28 15,4-5 33-15,-6 1-16 16,4 0 1-16,-8-3-8 15,0-1-35-15,-3 1 30 16,1 0-44-16,-1-4-13 16,-4 0 6-16,5 0-7 15,0 0-16-15,-1 0-127 16,1-8-181-16,-5-6-328 16,-1 1-840-16</inkml:trace>
  <inkml:trace contextRef="#ctx0" brushRef="#br0" timeOffset="702">679 112 816 0,'0'0'302'15,"0"0"-141"-15,0 0 69 16,0 0-17-16,0 0-89 0,0 0-10 16,0 0 9-16,0 56-53 15,0-39 5-15,0 4-26 16,0-1-8-16,0 1 27 15,0-4-35-15,0 5-11 16,0-5 6-16,0-3-17 16,6 0 18-16,11 0-29 15,2-4 0-15,4-3 4 16,3 0-2-16,-1-4 25 16,1-3 7-16,1 0-12 15,2 0 17-15,-4 0-23 0,-2 0-10 16,4 0 24-16,-4-7-21 15,0 1 4-15,-4-5-12 16,1 1 5-16,-5-1 12 16,-2 1-18-16,1 0-3 15,-8-1 3-15,5-3 6 16,-8 3 14-16,3-2-5 16,-3-1 5-16,-3 0 22 15,0-3-18-15,0 3-10 16,0-3 30-16,0-1-35 15,-3 1 9-15,-6-1-13 16,-5 1-4-16,1-1 21 16,-4 5-22-16,-1 2 0 15,-6 1 9-15,-2 3-8 16,3 4 0-16,-5-1-1 16,0 4 0-16,0 0 5 0,-4 0-5 15,2 0-3-15,-2 10-9 16,2 15 11-16,1 6-14 15,10 8-24-15,2 2-72 16,11 21-84-16,6-13-399 16,0-7-732-16</inkml:trace>
</inkml:ink>
</file>

<file path=ppt/ink/ink19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6:01:23.955"/>
    </inkml:context>
    <inkml:brush xml:id="br0">
      <inkml:brushProperty name="width" value="0.07938" units="cm"/>
      <inkml:brushProperty name="height" value="0.07938" units="cm"/>
      <inkml:brushProperty name="fitToCurve" value="1"/>
    </inkml:brush>
  </inkml:definitions>
  <inkml:trace contextRef="#ctx0" brushRef="#br0">0 0 616 0,'0'0'409'0,"0"0"-199"16,0 0 13-16,0 0 4 15,0 0-81-15,0 0-49 16,0 0-40-16,0 0-26 16,0 0 3-16,0 0-23 15,0 0 9-15,6 0 47 16,11 0-22-16,-1 5 1 15,4-5-7-15,-5 2-19 16,5-2 16-16,-4 4-36 16,1-1 0-16,0 1 16 15,-5-1-15-15,1 1-1 0,-4-1-1 16,-1 0 1 0,-5-3 15-16,-3 4-15 0,0 3 0 15,0 0 13-15,3 3-12 16,-3 4 3-16,0-4-4 15,0 2 0-15,0 1 6 16,0 0-6-16,0 2 0 16,-6-1 8-16,-8-1-8 15,1 1-1-15,1 0 0 16,1-4-14-16,5 2 14 16,-3-10-46-16,1 2 26 15,2-1 14-15,0 1 2 16,-1-4 5-16,1 0-1 15,3 0 1-15,3 0-1 16,0 0-2-16,0 0-18 0,0 0 2 16,0 0-43-1,0 0-4-15,0 0 46 0,0 0 13 16,0 0 2-16,3 0 4 16,13 0 2-16,1 0 7 15,-2-4-8-15,2 1 5 16,-4-1-4-16,-1 4 8 15,-1 0 25-15,1 0-13 16,1 0-4-16,4 0 10 16,0 0-3-16,-5 0-1 15,1 0-8-15,-4 0-14 16,-1 0 24-16,-2 7-24 16,0 3 0-16,2 5 23 15,-2 4-23-15,0-3 6 0,-3 1-7 16,4 0 0-16,-4-2 11 15,0-2-11-15,-3 1 0 16,0-4 8-16,0-3-8 16,0 3 13-16,0 5 17 15,-3-1-2-15,-10 3 21 16,-4-3-32-16,2 0-6 16,-2-1 18-16,4 1-28 15,4-7 16-15,-2-1-17 16,2 2 0-16,3-5 22 15,-5 1 17-15,-5-1-4 16,-1-3 7-16,-1 4-14 16,-1-4-7-16,-1 0-21 15,0 0 0-15,1 0-15 0,2 0 12 16,3 0-45 0,5 0-49-16,3-11-99 0,6 0-111 15,0-2-463-15</inkml:trace>
  <inkml:trace contextRef="#ctx0" brushRef="#br0" timeOffset="1072">583 160 561 0,'0'0'324'15,"0"0"-177"-15,0 0 4 16,0 0 11-16,0 0-55 16,0 0-30-16,0 0 44 15,0 28 0-15,0-11-36 16,0 0-2-16,0 5-11 15,0-5 6-15,0 1 3 0,0-5-38 16,0 4-5-16,0-6-8 16,3 2-19-16,0 1 3 15,3-3-13-15,2-1 0 16,-2 0 20-16,3-3-21 16,-2 5 0-16,2-9 5 15,2 4-5-15,1 0 1 16,2-4 18-16,-2 1-6 15,4-1 24-15,1-3-22 16,-4 0-7-16,3 4 26 16,3-4 0-16,1 0 11 15,-1 0-19-15,4 0-11 0,0 0 12 16,-4-4-21-16,-2-6-4 16,0 3 17-16,-8-3-19 15,4-2 6-15,-4 2-6 16,2 0 1-16,-2-4 15 15,-2 3-10-15,3-2 5 16,-7 2 29-16,4-3-16 16,-7 1 3-16,3-1-5 15,-3-3-7-15,0 3 25 16,0-1-26-16,0-1-4 16,0 1 29-16,0 1-30 15,-3 0 4-15,-4 1-5 16,1 2-8-16,-4-3 9 15,-3 1-9-15,-1-1 0 0,-1-1 14 16,-4 5-13-16,-4-2-2 16,-1 3 1-16,-5 5 0 15,0 1-6-15,2 3 6 16,1 0 0-16,1 0 3 16,-1 0-2-16,3 7-2 15,-4 2-6-15,5 10 7 16,-1-1-15-16,0 6 14 15,7 4-40-15,4 6-27 16,7-3-93-16,5 18-104 16,11-11-238-16,8-10-295 0</inkml:trace>
</inkml:ink>
</file>

<file path=ppt/ink/ink19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6:01:26.590"/>
    </inkml:context>
    <inkml:brush xml:id="br0">
      <inkml:brushProperty name="width" value="0.07938" units="cm"/>
      <inkml:brushProperty name="height" value="0.07938" units="cm"/>
      <inkml:brushProperty name="fitToCurve" value="1"/>
    </inkml:brush>
  </inkml:definitions>
  <inkml:trace contextRef="#ctx0" brushRef="#br0">234 0 666 0,'0'0'320'15,"0"0"-153"-15,0 0 76 0,0 0-3 16,0 0-56-1,0 0-47-15,0 0 6 0,3-4 7 16,-3 4-36-16,0 0-18 16,0 4-27-16,0 13-13 15,-3 7 4-15,-11 4-38 16,-5 4-11-16,-4-1 14 16,1-4-25-16,-4 4 6 15,3-3-6-15,1-6 0 16,2-1 11-16,3-8-11 15,4-6 0-15,4 0 3 16,3-4-3-16,-2 1 0 0,2-1-2 16,3 1 1-1,0-1-8-15,3-3-9 0,0 0-19 16,0 0 13-16,0 0-30 16,0 0 7-16,20 0 13 15,2 0 19-15,7 0 9 16,4 0 3-16,2 0 3 15,1 0 13-15,3 0-13 16,1 0 0-16,-6 0 0 16,3 0 0-16,-7 0 7 15,-4-3-7-15,-10 3 0 16,-7 0 2-16,-6 0 5 16,0-4-7-16,-3 4 0 15,0 0 0-15,0 0 4 16,0 0-4-16,0-3-34 0,0 3-24 15,0-7-23-15,0 0-8 16,5-7 5-16,-2 0-44 16,3-3 36-16,-3-5-52 15,0 3 33-15,4-3 55 16,-4 1-3-16,-3 1 33 16,3 2 20-16,-3 5 6 15,0 2 11-15,3 4 12 16,-3 1 3-16,0 1 38 15,0 5-4-15,0 0 19 16,0 0-2-16,0 0-15 16,0 0 42-16,0 0 15 15,0 0-2-15,0 15-21 0,0 12-28 16,0 14 5 0,0 8-14-16,0 8-2 0,3 1 22 15,5-6-37-15,-2-7 23 16,3-7-8-16,-1-6-29 15,-5-12 8-15,0-5-27 16,0-8-7-16,-3-4 20 16,0-3-22-16,0 0 1 15,0 0-1-15,0 0-1 16,0-3-1-16,0-19-68 16,0-5-60-16,3-4-49 15,4-11-212-15,-1 11-295 16,0 3-327-16</inkml:trace>
  <inkml:trace contextRef="#ctx0" brushRef="#br0" timeOffset="760">725 139 485 0,'0'0'712'0,"0"0"-474"16,0 0 5-16,0 0 21 15,0 0-89-15,0 0-66 16,0 0-9-16,0 24-33 15,0-4-19-15,0 1 17 16,0 1-37-16,0 0-3 16,0-3-10-16,0 2 0 15,0 0 7-15,4-8-22 16,2 5 0-16,3-8 6 16,2 3-6-16,-2-1-1 15,2-5 0-15,1 0 1 16,-2 0 14-16,7-4-13 15,-2 1-1-15,5-1 30 16,2-3-12-16,5 0 4 0,-4 0-8 16,-3 0-8-16,2 0 16 15,-2 0-22-15,0 0 0 16,-5-10 9-16,1-4 6 16,1-1 4-16,-3 1-12 15,-2 1 11-15,-2-5 23 16,-4 1-28-16,0 0-4 15,2 0 27-15,-8-4-20 16,0 4 11-16,0-2-4 16,0 2-10-16,0 0 14 15,0 0-25-15,0-4-2 0,-8 4 18 16,-4-5-16-16,2 6 4 16,-7-2-6-16,5 4 0 15,-5 3 17-15,-2 1-17 16,-1 7 0-16,0-1-4 15,-2 4 4-15,-1 0 0 16,1 0-6-16,-1 0 0 16,0 0-4-16,1 10 2 15,-1 11-14-15,-1 8 21 16,-2 9-21-16,3 7-19 16,1 3-65-16,-1 1-55 15,7-1-47-15,-1 0-160 16,5-8-355-16,4-16-483 0</inkml:trace>
</inkml:ink>
</file>

<file path=ppt/ink/ink19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6:01:28.896"/>
    </inkml:context>
    <inkml:brush xml:id="br0">
      <inkml:brushProperty name="width" value="0.07938" units="cm"/>
      <inkml:brushProperty name="height" value="0.07938" units="cm"/>
      <inkml:brushProperty name="fitToCurve" value="1"/>
    </inkml:brush>
  </inkml:definitions>
  <inkml:trace contextRef="#ctx0" brushRef="#br0">326 125 1202 0,'0'0'519'0,"0"0"-272"15,0 0 50-15,0 0-60 16,0 0-89-16,0 0-78 16,0 0-30-16,0 70 8 15,0-26 3-15,-7 9 8 16,1 2-14-16,0 5-18 16,1-2 27-16,2-4-39 15,3-3-14-15,0-3 16 16,0-10-16-16,0-4 9 0,0-5-10 15,0-12 0-15,0-3-5 16,8-4 5-16,-2-6-6 16,7 3 5-16,-1-7-10 15,8 0 10-15,6 0-10 16,7 0 11-16,-1 0 13 16,1-4-13-16,0-6-9 15,-7-4-8-15,-1 4-34 16,1-4-8-16,-6 4-33 15,2-4-49-15,-5-1-46 16,0-1-132-16,-8-6-77 16,-6 4-220-16,-3 8-249 0</inkml:trace>
  <inkml:trace contextRef="#ctx0" brushRef="#br0" timeOffset="353">0 427 967 0,'0'0'578'0,"0"0"-326"16,0 0-12-16,0 0-26 16,0 0-93-16,0 0-64 15,0 0 35-15,85-7 31 16,-43 4-44-16,6 3-15 16,-1 0-29-16,-5 0-34 15,1 0 12-15,-6 0-13 16,6 0-18-16,0 0-31 15,22 0-188-15,-13 0-367 16,-7 0-460-16</inkml:trace>
  <inkml:trace contextRef="#ctx0" brushRef="#br0" timeOffset="821">1192 66 358 0,'0'0'672'0,"0"0"-367"0,0 0 18 15,0 0-70-15,0 0-29 16,0 0-82-16,0 0-37 16,-147 104-4-16,118-45-24 15,5 4-10-15,9 2 10 16,5-2-18-16,10-1-9 15,0-10-2-15,0-3-9 16,0-8 6-16,13-6-26 16,-1-7-7-16,5-3 18 15,-1-4-30-15,4-4 0 16,0-3-14-16,2 0 7 0,4-8-23 16,4 1-114-16,19-7-103 15,-10 0-125-15,0 0-384 0</inkml:trace>
  <inkml:trace contextRef="#ctx0" brushRef="#br0" timeOffset="1547">1622 285 751 0,'0'0'324'16,"0"0"-59"-16,0 0 20 16,0 0 4-16,0 0-48 15,0 0-89-15,0 0-29 16,-86-14-16-16,60 14-37 16,-3 0-17-16,7 0-5 0,-1 0-42 15,4 3 7-15,-1 8-13 16,3 2-1-16,1 0-5 15,-1 2 6-15,11-4 0 16,0-5-2-16,6 1-23 16,0-3 9-16,0 3-14 15,0-4-21-15,17 4 24 16,5 0-31-16,1 0 27 16,6 1 31-16,1 3-19 15,2-5 18-15,1 1-11 16,-2 3 9-16,0-3 3 15,-3 0 0-15,-5 0 0 16,-6 3-1-16,-4-3 3 0,-1 0 9 16,-6 3-11-1,2 4 0-15,-2 0 14 0,-3 3-4 16,0-3 2-16,-3 1 19 16,0 1 9-16,-6-1 36 15,-17-1-29-15,-2-1-22 16,-9-3 27-16,3 1-25 15,-6-4-11-15,1-7-6 16,4 0-9-16,-4 0-2 16,8 0-10-16,0 0-32 15,6 0-39-15,10 0-40 16,1-7-117-16,11-7-117 0,0 4-265 16,0-4-127-16</inkml:trace>
  <inkml:trace contextRef="#ctx0" brushRef="#br0" timeOffset="1945">1752 0 29 0,'0'0'970'0,"0"0"-731"16,0 0-2-16,0 0 2 15,0 0-44-15,0 0-14 16,0 0-23-16,163 130 6 15,-128-87-30-15,1 6-4 16,-7 0-38-16,-10 6-19 16,-5 4 21-16,-8 0-41 15,-6 3-11-15,0-2-23 16,0-2-12-16,0-2 15 16,-20-3-22-16,-9-8-21 15,-38 13-37-15,5-9-222 16,0-11-567-16</inkml:trace>
</inkml:ink>
</file>

<file path=ppt/ink/ink19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6:01:35.449"/>
    </inkml:context>
    <inkml:brush xml:id="br0">
      <inkml:brushProperty name="width" value="0.07938" units="cm"/>
      <inkml:brushProperty name="height" value="0.07938" units="cm"/>
      <inkml:brushProperty name="fitToCurve" value="1"/>
    </inkml:brush>
  </inkml:definitions>
  <inkml:trace contextRef="#ctx0" brushRef="#br0">12 7 611 0,'0'0'213'0,"0"0"-73"15,0 0 0 1,0 0 41-16,0 0-16 16,0 0-47-16,0 0 7 0,-9-7 18 15,6 7-45-15,3 0-29 16,0 0-10-16,0 0-2 16,0 0-5-16,0 0-46 15,0 0-6-15,0 0 18 16,0 0-17-16,0 0-1 15,0 0 0-15,12 0 0 16,11 0 18-16,7 0 0 16,2 3-3-16,7-3 20 15,-3 0-20-15,0 0-6 16,-7 0-2-16,-3 4-6 16,-7-4 24-16,-2 0-25 0,-3 3 0 15,-5-3 11-15,1 0-9 16,-1 0 2-16,-3 0-4 15,2 0 0-15,-2 0 11 16,-6 0-10-16,3 0-1 16,-3 0 13-16,0 0-13 15,0 0 0-15,0 0-2 16,0 0 2-16,0 0 18 16,0 0-18-16,3 0-9 15,5 0-6-15,-2 0 9 16,3 0 6-16,-2 0 0 15,-1 0 0-15,-6 0 12 16,0 0-11-16,0 0-1 16,0 0 24-16,0 0-8 15,0 0 27-15,-3 0 2 0,-13 0-21 16,-4 0 14 0,-6 0-30-16,1 0-1 0,-9 3 22 15,6 4-19-15,-6-2 11 16,3-3-11-16,1-2-10 15,7 0 31-15,0 0-16 16,7 0-3-16,-1 0 5 16,8 0-16-16,-2 0 4 15,8 0-5-15,3 0-18 16,0 0-1-16,3 0-207 16,22 0-347-16,-7 0-264 0</inkml:trace>
</inkml:ink>
</file>

<file path=ppt/ink/ink20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6:01:37.813"/>
    </inkml:context>
    <inkml:brush xml:id="br0">
      <inkml:brushProperty name="width" value="0.07938" units="cm"/>
      <inkml:brushProperty name="height" value="0.07938" units="cm"/>
      <inkml:brushProperty name="fitToCurve" value="1"/>
    </inkml:brush>
  </inkml:definitions>
  <inkml:trace contextRef="#ctx0" brushRef="#br0">20 414 1174 0,'0'0'599'0,"0"0"-428"0,0 0 43 16,0 0-17 0,0 0-69-16,0 0-76 0,0 0-20 15,16 6-20-15,-6 8 0 16,3 4 43-16,7 7 2 15,-1 1-12-15,4 2 13 16,6 3-25-16,-4 4-3 16,9-4-15-16,-1 4-5 15,2-4 12-15,-2 1-22 16,-2-4 0-16,3-4 10 16,-12-4-9-16,-2-6-1 15,-3 0 0-15,-8-4 0 16,1 1 8-16,-4-1-8 15,3-2 0-15,2-1 0 16,-5 0 0-16,2-4-1 0,-2 1-10 16,-6-4-22-1,3 0-64-15,-3 0-120 0,0 0-247 16,0-19-83-16,0-1-399 16</inkml:trace>
  <inkml:trace contextRef="#ctx0" brushRef="#br0" timeOffset="520">440 361 398 0,'0'0'286'15,"0"0"-141"-15,0 0-9 16,0 0 19-16,0 0 23 15,0 0-33-15,0 0-7 0,0-4-5 16,0 4-5 0,0 0 51-16,0 0-1 0,0 0-24 15,0 7-3-15,-14 4-39 16,-6 9-8-16,-2 10-49 16,-7 3-21-16,-4 9 22 15,-5 6-13-15,-1 1-4 16,3 7-2-16,-4-5-20 15,9 2 14-15,0-7-31 16,6-6 1-16,2-4 9 16,3-9-10-16,7-6-1 15,4-4 0-15,-2-6-7 16,5-1 7-16,3-10-59 16,3 0-61-16,0-14-91 15,3-24-415-15,17-8-436 0</inkml:trace>
  <inkml:trace contextRef="#ctx0" brushRef="#br0" timeOffset="1173">1299 229 644 0,'0'0'303'16,"0"0"-118"-16,0 0 82 16,0 0 11-16,0 0-37 15,0 0-74-15,0 0-2 16,-32-42 2-16,13 42-54 16,-4 0-4-16,-10 11-45 15,-4 20-34-15,-5 11 6 16,-3 13-36-16,3 11 1 15,2 4 11-15,4 2-11 16,10-2 13-16,10-8-5 0,10-2-9 16,6-8 9-1,0-11-9-15,3-7 0 0,19-5-7 16,6-8 7-16,3-7-17 16,12-7 1-16,2-4 16 15,5-3-6-15,4 0-43 16,25-3-105-16,-17-18-212 15,-10 0-530-15</inkml:trace>
  <inkml:trace contextRef="#ctx0" brushRef="#br0" timeOffset="1743">1778 469 859 0,'0'0'414'0,"0"0"-172"16,0 0 19-16,0 0 1 15,0 0-63-15,0 0-62 16,0 0-13-16,-153 21-35 16,126-1-16-16,1 4-11 15,4 8-32-15,2 3 6 16,0-1-15-16,11 1-15 16,2-4 21-16,4 1-26 15,3-4 8-15,0-4 3 16,0 0-12-16,10-7-1 15,10 0-17-15,6-3-3 0,-4-4 21 16,7-5-12-16,4-5 2 16,3 0-17-16,4 0-97 15,5-11-32-15,14-27-156 16,-8 0-74-16,-12 7-211 0</inkml:trace>
  <inkml:trace contextRef="#ctx0" brushRef="#br0" timeOffset="1913">1778 469 380 0</inkml:trace>
  <inkml:trace contextRef="#ctx0" brushRef="#br0" timeOffset="2662">1778 469 380 0,'217'-31'542'0,"-217"27"-419"0,5 1-1 16,1-1 49-16,0 4-55 16,1 0-38-16,2 0 21 15,5 0-20-15,-5 4 1 16,4 17 8-16,0 6 4 16,-3 11 11-16,2 0 3 15,-1 8-25-15,-2-2 3 16,-2-2-17-16,-4 4-29 15,0-8 12-15,-3 0-15 16,3-7-10-16,-3-10-18 16,0-7-6-16,0-3 14 0,0-11-15 15,0 0 0-15,0 0 21 16,0 0-3-16,0 0 1 16,0-14-19-16,0-15-19 15,0-5 18-15,0-8-31 16,0-2-4-16,0-6 20 15,0-1-54-15,14 6 18 16,6 2 7-16,-1 9-12 16,1 11 15-16,-5 1-10 15,5 12 11-15,-4 6 34 0,-2 4-15 16,1 0 7 0,-1 4-9-16,-1 20 24 0,-1 7 2 15,-1 3 5 1,1 5-6-16,-2 3 28 0,-4-1 24 15,2 1 17-15,-5-4-10 16,0-7 14-16,-3-3-13 16,3-7-38-16,-3-4-9 15,0-10 19-15,0-4-32 16,0-3 7-16,3 0-7 16,-3 0 6-16,0 0 11 15,3-3-18-15,-3-21 0 16,8-7 3-16,-2-7 8 15,3-8-11-15,4 1-16 16,4 4-21-16,0-1 10 16,2 3-52-16,4 5-17 15,0 3 31-15,-4 7 20 0,-7 10 26 16,-1 3 18-16,-8 11-14 16,0 0 15-16,0 0-21 15,0 32 21-15,4 9 48 16,-4 6 24-16,1 6 20 15,2-7-27-15,1-5-20 16,-1-5 26-16,0-5-20 16,2-7 11-16,-2-3-1 15,0-4-32-15,0-3-11 16,1-4-18-16,2 0 7 16,2-6-16-16,-2-4-13 15,5 0-96-15,11-24-46 16,-2-14-138-16,-3-4-465 0</inkml:trace>
  <inkml:trace contextRef="#ctx0" brushRef="#br0" timeOffset="2989">2890 0 322 0,'0'0'747'0,"0"0"-582"0,0 0 21 16,0 0 86-16,0 0-46 16,0 0-28-16,0 0 16 15,170 205-15-15,-131-122-25 16,-6 11-50-16,-4-4-43 15,-10 0 0-15,-5-7-33 16,-11-9-17-16,-3-8-1 16,0-4-29-16,-14-6 19 15,-17-8-20-15,-39 4-47 16,10-13-104-16,-2-15-567 0</inkml:trace>
</inkml:ink>
</file>

<file path=ppt/ink/ink20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0:16.357"/>
    </inkml:context>
    <inkml:brush xml:id="br0">
      <inkml:brushProperty name="width" value="0.07938" units="cm"/>
      <inkml:brushProperty name="height" value="0.07938" units="cm"/>
      <inkml:brushProperty name="fitToCurve" value="1"/>
    </inkml:brush>
  </inkml:definitions>
  <inkml:trace contextRef="#ctx0" brushRef="#br0">0 120 428 0,'0'0'114'0,"0"0"-72"16,0 0 11-16,0 0 27 16,0 0 25-16,0 0-31 15,0 0-50-15,0-21-18 16,11 15-12-16,7-14-18 15,-6 12-73-15,6-6 16 0,-10 8 54 16,6 6-15 0,-6-8-7-16,6 8 11 0,-2-6-25 15,0 6-86-15</inkml:trace>
  <inkml:trace contextRef="#ctx0" brushRef="#br0" timeOffset="827">0 120 322 0,'189'-103'159'16,"-189"103"-28"-16,0 0 28 15,0 0-47-15,0 0-19 16,0 0-14-16,0 0-1 16,0 0 21-16,0 0 24 0,0 0-23 15,0 0-27-15,0 0-19 16,0 14 2-16,0 0-13 15,-4 6-3-15,-2 14-9 16,6 1-2-16,-4-1-8 16,0-6-14-16,4 6 3 15,0-14-9-15,0-6 1 16,0 0-2-16,0 0 6 16,0-14-6-16,0 14 1 15,0-14 2-15,-4 0 4 16,0 0 1-16,0 6-8 15,4-6 1-15,-6 0 1 16,6 0 0-16,0 0 7 0,-4 0-9 16,0 0-1-16,-4 0 1 15,4 0-9-15,4 0-20 16,0-20-20-16,0 0-5 16,0-8 8-16,0-6 22 15,0 6 16-15,0 0 2 16,0 8 6-16,0 6 5 15,0 14-4-15,0 0 0 16,0 0-1-16,0 0-16 16,0 0-9-16,0 0 25 15,-6 6 14-15,-2 16-1 16,-4 4 14-16,2-4 7 16,2-2-1-16,4-6-6 15,0 0-14-15,4-8 0 16,0 2-12-16,0-8-1 0,0 0-2 15,0 0 1-15,0 0-12 16,0 0 13-16,16 0 13 16,6-28 3-16,0-14-6 15,-4-6-9-15,-2 7-1 16,-6 7 0-16,-2 14 0 16,-8 6 0-16,0 14-1 15,0 0-5-15,0 0-14 16,0 0 20-16,-8 28 6 15,-2 6 4-15,2-1-9 0,0-5 9 16,8-8-9 0,0-6 8-16,0-6-6 0,0-8-2 15,0 6 4-15,0-6-5 16,0 0-10-16,0 0 1 16,0 0-2-16,0 0-4 15,0 0 5-15,0 0-2 16,0 0-20-16,0 0-66 15,0-6-246-15</inkml:trace>
</inkml:ink>
</file>

<file path=ppt/ink/ink20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0:18.496"/>
    </inkml:context>
    <inkml:brush xml:id="br0">
      <inkml:brushProperty name="width" value="0.07938" units="cm"/>
      <inkml:brushProperty name="height" value="0.07938" units="cm"/>
      <inkml:brushProperty name="fitToCurve" value="1"/>
    </inkml:brush>
  </inkml:definitions>
  <inkml:trace contextRef="#ctx0" brushRef="#br0">30 62 350 0,'0'0'270'16,"0"0"-113"-16,0 0-31 16,0 0-18-16,0 0-24 15,0 0-13-15,0 0 12 16,-10 0 24-16,6 28-17 16,-4-2-22-16,4 2-14 15,0 6-21-15,4-7-11 16,0 1-4-16,0-8-4 0,0-6-5 15,0 0-2-15,0-6-7 16,0-8-9-16,0 6 1 16,0-6 3-16,0 0 5 15,0 0 1-15,0 0 21 16,12-6 0-16,6-30-12 16,-6-4-9-16,6-15-1 15,-6 7-7-15,2 6-7 16,-10 8 1-16,0 14 13 15,-4 6 0-15,0 14 0 16,0 0-8-16,0 0-6 16,0 0 14-16,0 0 11 15,-4 20 2-15,-4 8-4 0,-2 0 17 16,2 6-4 0,4-14-6-16,0 8 0 0,0-14-2 15,4 0 0-15,0-1-3 16,0-7 2-16,0-6-5 15,0 8-2-15,0-8-6 16,0 0 7-16,0 0-6 16,0 0-1-16,0 0 0 15,0 0 9-15,0 0 4 16,0 0 0-16,0 0-5 16,0 0-7-16,0 0 8 15,0 0 1-15,0 0-9 16,0 0-1-16,0 0-2 15,0 0-9-15,0 0 0 0,0 6-2 16,0 22 3-16,0-14 1 16,-6 14 9-16,2-2-89 15,-8 2-156-15,-2 0-90 16,6-14-437-16</inkml:trace>
</inkml:ink>
</file>

<file path=ppt/ink/ink20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0:39.399"/>
    </inkml:context>
    <inkml:brush xml:id="br0">
      <inkml:brushProperty name="width" value="0.10583" units="cm"/>
      <inkml:brushProperty name="height" value="0.10583" units="cm"/>
      <inkml:brushProperty name="fitToCurve" value="1"/>
    </inkml:brush>
  </inkml:definitions>
  <inkml:trace contextRef="#ctx0" brushRef="#br0">97 60 146 0,'0'0'81'0,"0"0"-54"15,0 0 19-15,0 0 6 0,0 0 20 16,0 0 21-16,0 0-40 16,-4-34-34-16,4 34-13 15,-4-8-4-15,0 2 7 16,0 6-9-16,-2-8-11 15,6 8 11-15,-3 0 3 16,3 0 6-16,0 0 11 16,0 0 33-16,0 0-4 15,0 0-20-15,0 0 14 16,0 0 17-16,0 0-1 0,0 0-9 16,0 0 14-1,0 0 11-15,0 0-1 0,0 0 0 16,0 0 4-16,0 0 16 15,0 0-5-15,0 0-32 16,0 0-34-16,0 0 2 16,0 0-2-16,0 0-10 15,0 0-4-15,0 0-8 16,0 0 7-16,0 0 5 16,0 0 13-16,0 0 28 15,0 0 16-15,0 0-1 16,0 0-19-16,0 0-21 15,0 0-10-15,0 0-8 16,13 0 13-16,9 0 3 16,2 0-1-16,8 0 4 0,-2 0-8 15,-4 0-2-15,-2 0 1 16,-2 0-2-16,-1 0-4 16,-7 0-6-16,-6 0-3 15,-4 0-6-15,0 0 1 16,0 0 1-16,0 0-1 15,6 0-1-15,-2 0 1 16,6 0 0-16,-6 8-1 16,0-8 1-16,-8 0-1 15,0 6 0-15,0-6-52 16,0 0-111-16,0 0-62 16,0 0-96-16,0 0-50 15,-4 0-294-15</inkml:trace>
  <inkml:trace contextRef="#ctx0" brushRef="#br0" timeOffset="1059">0 107 517 0,'0'0'199'0,"0"0"-41"15,0 0 2-15,0 0-25 16,0 0-21-16,0 0-17 16,0 0-16-16,12 28-18 15,-12-22-11-15,4 2-7 16,-4-2 6-16,0 2 21 16,0-2 1-16,0 8-19 15,0 0-14-15,0-8-16 16,0 2-13-16,0-2-4 0,0 2 2 15,0-2-8-15,0 2 7 16,0-2-1-16,0 8-6 16,0-8 1-16,0 1-2 15,0-1 0-15,0 2-7 16,0-8 7-16,0 6 1 16,4-6 8-16,-4 0-8 15,0 0 0-15,0 0 5 16,0 8-6-16,0-2-7 15,0-6 7-15,0 0 1 16,0 14-1-16,0-14 0 16,6 0-12-16,-6 0 2 15,4 0 9-15,4 0 1 0,0 0 17 16,2-14 3 0,-2 0-9-16,3 0-5 0,7 1-5 15,0 7-1-15,-2-8-1 16,6 8-1-16,0-2 2 15,0 2 0-15,-6-2 0 16,2 8 0-16,-6 0 0 16,2 0-2-16,-2 0 1 15,-3 0-5-15,-1 0-2 16,4 0 7-16,-6 8 1 16,2 6-1-16,0 6 1 15,-4-14 0-15,6 1 0 16,-6 7-6-16,0 0 6 15,0-8 4-15,0 8-3 16,-4 0-1-16,0-14 1 0,0 6-1 16,0 2-15-16,0-2 15 15,0 2 0-15,0 6 14 16,0-8 0-16,0 8 2 16,0-8-1-16,0 2-4 15,0-2 7-15,0 2-5 16,0-2-12-16,0 2 8 15,-4-2-9-15,0-6 0 16,-4 14 1-16,-6-8 21 16,-8 1-7-16,-3 7-8 15,-5-8-5-15,0 8 7 16,4 0-9-16,0-14 0 0,10 0 0 16,-2 0 1-16,6 0 5 15,-2 0 1-15,6 0-7 16,-6 0-17-16,3 0-56 15,3 0-20-15,-2-14-55 16,10 0-165-16,0 0-181 0</inkml:trace>
  <inkml:trace contextRef="#ctx0" brushRef="#br0" timeOffset="2748">716 73 192 0,'0'0'342'0,"0"0"-108"15,0 0-68-15,0 0-49 16,0 0-26-16,0 0-8 15,0 0 27-15,-22 0 13 16,18 0-7-16,-6 0-18 16,6 6-14-16,-3 8-8 15,3 0-8-15,-6 0-4 16,6 0-12-16,0 0-18 16,0 0-10-16,0 6-5 15,0-6-4-15,0 6 0 16,-2 2 10-16,-2-2-3 0,4-7 1 15,4 7-11-15,0-6 3 16,0 0-15-16,0 6 1 16,0 2 0-16,0-2 6 15,0 0-6-15,0-6-1 16,0 8 1-16,0-2-1 16,0-14-1-16,0 15 0 15,0-7 1-15,0-8 0 16,0 8 0-16,0 0 0 15,0-14-19-15,0 0-1 16,8 0 19-16,2 6 1 16,-2 2 1-16,0-2 0 0,6 2 0 15,1-8-1-15,3 0 0 16,-2 0 10-16,6 0-10 16,-4 0 2-16,-2 0 5 15,2 0 2-15,-4 0-2 16,2 0-1-16,-2 0-4 15,-2 0-1-15,2-8 0 16,-6-12 5-16,3 6 1 16,-1-6-7-16,-2-2 8 15,-4 3-8-15,4-9 2 16,2 0-1-16,-6 2 0 16,0 4 7-16,0 2-7 15,-4-8 7-15,4 8-8 0,-4-1 0 16,0 15 1-1,0-22 8-15,0 14-8 0,0-6 5 16,0 6 0-16,0-6 3 16,0 6 4-16,-4-8-2 15,4 16-1-15,-4-8-1 16,0 8 1-16,0-8-1 16,0 6 3-16,-10-5-4 15,2 7-1-15,2 6 5 16,-1 0-2-16,-3 0-9 15,2 0 8-15,0 0-9 16,-2 0-1-16,-4 0-2 16,-2 0-3-16,-2 0 6 15,-4 27-11-15,0-7-12 16,8 8-57-16,3 0-59 0,-3 6-59 16,6-14-136-1,-2 2-278-15</inkml:trace>
</inkml:ink>
</file>

<file path=ppt/ink/ink20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3:29.598"/>
    </inkml:context>
    <inkml:brush xml:id="br0">
      <inkml:brushProperty name="width" value="0.10583" units="cm"/>
      <inkml:brushProperty name="height" value="0.10583" units="cm"/>
      <inkml:brushProperty name="fitToCurve" value="1"/>
    </inkml:brush>
  </inkml:definitions>
  <inkml:trace contextRef="#ctx0" brushRef="#br0">532 266 795 0,'0'0'302'16,"0"0"-156"-16,0 0 86 15,0 0-4-15,0 0-83 0,0 0-61 16,0 0-14 0,-12-8 15-16,8 8-1 0,4 0-15 15,-4 0 1-15,-6 0 11 16,-2 0-5-16,-1 0-39 15,-3 0-15-15,-2 0 2 16,-4 0-2-16,6 0-10 16,-6 0-6-16,-4 0 0 15,4 0-4-15,-4-6-1 16,6-2 5-16,3 2-5 16,3 6-1-16,6-14 0 15,0 0 0-15,0 0-2 16,-2 8 1-16,6-8-11 0,4 0 10 15,0 1 1-15,0-1-7 16,0 0 7-16,0 0-11 16,0 8 6-16,0-14-7 15,0 6 11-15,8 0 1 16,14 0 1-16,4 6 0 16,-1-4-1-16,9 4-8 15,-4 2 3-15,-4 6 6 16,0 0-1-16,-8 0-5 15,-2 0-6-15,-2 0 3 16,-6 20-4-16,5 8-1 16,-9 20 10-16,0-14 4 15,-4 7 6-15,0 7-6 0,0 0 1 16,0 0 0-16,0 7 6 16,-12-13-6-16,-5 6 15 15,-1-8-15-15,-2-4 6 16,-2 3-1-16,-4 3 2 15,4-8-7-15,-8 2 1 16,4-10-2-16,-3-4 8 16,-1-9-7-16,-4 7 0 15,4-14 5-15,-2 8-6 16,6-6 0-16,6-2 1 16,-1-6-1-16,3 0 0 15,6 0 0-15,-2 0 0 16,2 0-1-16,4 0 0 15,-2 0-9-15,6 0-14 0,4 0 2 16,0 0 2 0,0-14-14-16,0-6 7 0,0-7 1 15,8 7-7-15,14 6 7 16,0-14 9-16,8 8-9 16,3 12 8-16,7 2 6 15,2 6 6-15,-2 0 5 16,-2 0 1-16,-5 0 1 15,7 14 0-15,-10 6 5 16,4 8 4-16,-4-22 9 0,-8 2 9 16,-1 6 2-1,-5-8-6-15,-6 1-8 16,2-1-6-16,-8 8-2 16,6-14 1-16,-10 6-2 0,4-6-7 15,-4 8 1-15,4-8 6 16,-4 6-1-16,4-6-6 15,0 0-1-15,6 8-8 16,2-8-34-16,14 0-153 16,-4 0-293-16,-2-22-296 0</inkml:trace>
  <inkml:trace contextRef="#ctx0" brushRef="#br0" timeOffset="1014">873 204 636 0,'0'0'315'0,"0"0"-178"15,0 0 27-15,0 0 68 16,0 0-75-16,0 0-48 15,0 0-2-15,0 0-22 16,0 0-10-16,-18 0-11 0,-4 20-24 16,2 14-11-16,-2 14 2 15,0-6-4-15,4 5-7 16,6-5 2-16,-2 0-2 16,10-16 0-16,0 10-4 15,4-3-15-15,0-13 4 16,0 8-4-16,0 0-1 15,0 0 2-15,0 6-1 16,4-14-1-16,10 7-1 16,2-7-14-16,2 2 14 15,0-8 1-15,2 0 8 16,2-2-2-16,0-4 5 0,4-2-10 16,-1-6 5-16,-3 0-5 15,4 0-1-15,-2 0 0 16,-2 0 0-16,0 0 0 15,-4 0 7-15,2-14-1 16,1 2-4-16,-3-2-2 16,-2-8 1-16,2 2-1 15,0 0 0-15,-6-7 0 16,2-1 1-16,-2 0-1 16,2-6 6-16,-6 0-5 15,0 6 0-15,2-5 10 16,-6-3-5-16,0 2 2 15,-4 0-7-15,0 6 1 16,0 0 10-16,0 2 5 16,0-1 3-16,0-1-1 0,0 0-1 15,-14 0 3-15,-2 8 8 16,-10 0-9-16,0-2 8 16,-4 8-9-16,0 8-5 15,1 6 2-15,-7 0-16 16,2 0-9-16,0 0 8 15,4 0 1-15,0 0-6 16,12 14-18-16,1 14-52 16,5 20-224-16,0-6-318 15,2-8-904-15</inkml:trace>
</inkml:ink>
</file>

<file path=ppt/ink/ink20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3:32.097"/>
    </inkml:context>
    <inkml:brush xml:id="br0">
      <inkml:brushProperty name="width" value="0.10583" units="cm"/>
      <inkml:brushProperty name="height" value="0.10583" units="cm"/>
      <inkml:brushProperty name="fitToCurve" value="1"/>
    </inkml:brush>
  </inkml:definitions>
  <inkml:trace contextRef="#ctx0" brushRef="#br0">392 14 864 0,'0'0'233'0,"0"0"-74"16,0 0 106-16,0 0-11 16,0 0-77-16,0 0-23 15,0 0-26-15,0-14-45 16,-10 14-37-16,-6 0-13 16,-6 22-16-16,-8 17-3 15,-10 23-7-15,7 8-1 16,-9 5-5-16,2 7 6 0,2 2-5 15,4-17-1 1,8-11 0-16,5-8 0 0,7-14-1 16,2-7 1-16,4-13 1 15,2 0-2-15,6-14-5 16,0 0-8-16,0 0 5 16,0 0 8-16,6 0 0 15,24 0 0-15,3-8 0 16,9-12-9-16,-2-2-6 15,2 17 2-15,-6-1 1 16,-7 6 6-16,1 0 5 16,-4 0 0-16,-4 0-5 0,-2 6 5 15,2 13-1 1,0 3 2-16,-6-2-1 0,-2-14 0 16,-6 8 0-16,2-6-1 15,-7-2 1-15,-3-6-22 16,4 0-17-16,-4 0-44 15,0 0-19-15,4 0 18 16,0 0 22-16,0-14-3 16,6-26 18-16,-6-1 14 15,0-1-16-15,-4-6-17 16,0 0-26-16,0 0 22 16,0 1 7-16,0-1 22 15,0-2 26-15,0 10 15 16,0 5 0-16,0 1 1 15,0 14 2-15,0 0-1 0,0 6 9 16,0 14 25-16,0-8 25 16,0 8 12-16,0 0 11 15,0 0-29-15,0 0-29 16,0 14 19-16,-4 28-15 16,-4 6 2-16,-2 13 16 15,6-5 14-15,-4 12 15 16,-1 1 2-16,1 5 5 15,4-4-17-15,0-3-11 16,4-3-16-16,-4-10-8 16,4 1 9-16,0-1-11 15,0-12 0-15,0-8-3 16,0-6-12-16,0-9-2 16,0-5-11-16,0 0 1 15,0-14-2-15,0 8 6 0,0-8-6 16,0 0-1-16,0 0 0 15,0 0-36-15,0 0-73 16,0 0-81-16,8-36-144 16,4-3-288-16,1-9-238 0</inkml:trace>
  <inkml:trace contextRef="#ctx0" brushRef="#br0" timeOffset="728">794 316 468 0,'0'0'346'15,"0"0"-202"-15,0 0-35 16,0 0 25-16,0 0-13 0,0 0-5 16,0 0-25-16,-30 199 8 15,22-145-14-15,4-4-21 16,-6 3-13-16,6-5 2 15,4 2-14-15,0-2-4 16,0-15-4-16,0-5-7 16,0-2-3-16,0 2-3 15,0-6-6-15,14-8-5 16,2 6-1-16,6-14-4 16,8 8-1-16,3-14 14 15,7 0 0-15,-2 0 17 16,2 0-21-16,-6 0 2 15,-4-6-1-15,-9-8-3 16,-5 0-2-16,-2 0-7 0,-2 0 0 16,6-6 0-1,-6-2 1-15,2-4 9 0,-6-2 1 16,0-13-1-16,-2 1 0 16,-6-10 5-16,0-4 4 15,0 7 5-15,0-9-5 16,-6 0 2-16,-10 2-12 15,-2 7-8-15,-4-1 5 16,6 12-6-16,-2 2 9 16,6 6-8-16,-1 9 1 15,1 5 14-15,-2 8-16 16,-2-2-8-16,-6 8-8 0,-4 0-1 16,-4 0 17-16,-4 33 1 15,-2 23-1-15,7 6-15 16,-1 14-45-16,4 5-123 15,-4 17-57-15,8-23-157 16,6-21-234-16</inkml:trace>
</inkml:ink>
</file>

<file path=ppt/ink/ink20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3:34.212"/>
    </inkml:context>
    <inkml:brush xml:id="br0">
      <inkml:brushProperty name="width" value="0.10583" units="cm"/>
      <inkml:brushProperty name="height" value="0.10583" units="cm"/>
      <inkml:brushProperty name="fitToCurve" value="1"/>
    </inkml:brush>
  </inkml:definitions>
  <inkml:trace contextRef="#ctx0" brushRef="#br0">252 10 416 0,'0'0'279'0,"0"0"-50"0,0 0-61 16,0 0 7-16,0 0-17 16,0 0-26-16,0 0-33 15,-30-8-24-15,26 8-11 16,1 0-1-16,3 0-5 15,-6 0-14-15,2 0-10 16,-4 0 4-16,-6 0-19 16,2 0-7-16,-6 22-2 15,2 11-1-15,-2 1-8 16,2 14 0-16,-6 14 0 16,4 1 1-16,2-1-1 15,-2 0-1-15,5-8 1 16,5 7 1-16,4-5-1 0,0-2 7 15,4-5 0 1,0 5 0-16,0-12-7 0,0 0 0 16,0-8 8-16,12-7-7 15,9-15-1-15,5 2 16 16,4-6-3-16,0-8-5 16,4 0-3-16,6 0-4 15,-3 0-1-15,-3 0 0 16,-2-14 0-16,-8-14 6 15,-10 1-1-15,-6-7 3 16,-4-8 3-16,-4 2 1 16,0-8 11-16,0-7-6 0,0 7-11 15,-12 0-5 1,-10 12 5-16,6 10-7 0,-6 19-7 16,-4 7-5-16,0 0 7 15,-7 0 4-15,-3 21-12 16,2 19 4-16,4 2-25 15,8 6-46-15,6 0-65 16,16 7-110-16,0-21-152 16,0-6-141-16</inkml:trace>
  <inkml:trace contextRef="#ctx0" brushRef="#br0" timeOffset="756">732 209 370 0,'0'0'299'0,"0"0"-125"0,0 0-9 16,0 0-10-1,0 0 1-15,0 0-19 0,0 0-12 16,-46 47-18-16,28 1-34 15,0 0-19-15,2 8-16 16,2-1 9-16,3-7-12 16,3 6-13-16,2-6 0 15,2-7-7-15,4 1-5 16,0 0-10-16,0-16 0 16,0 2 10-16,0 0 5 15,14-8 2-15,1-7-9 16,7 1-7-16,4 0 10 0,4-8-11 15,0-6 10 1,0 0 0-16,-4 0 0 0,0 0-9 16,-9 0 5-16,-1 0 6 15,-2 0-6-15,-2 0-6 16,2 0 1-16,2 0 0 16,2-14 0-16,4-6-1 15,0 1 0-15,-6-3 0 16,2-12 0-16,-10 0 8 15,2-8 1-15,-10 2 2 16,0-9 2-16,0-5-3 16,0-2 5-16,-10-5 3 15,-12-1 10-15,2 8 10 0,-2-2 2 16,0 9-16 0,-4 5-12-16,4 8 16 0,2 14 15 15,-2-2-21-15,1 8-7 16,3 14-15-16,-2 0-9 15,-6 0-4-15,-10 48-2 16,-6 77-87-16,4-9-271 16,7 1-470-16</inkml:trace>
</inkml:ink>
</file>

<file path=ppt/ink/ink20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3:36.289"/>
    </inkml:context>
    <inkml:brush xml:id="br0">
      <inkml:brushProperty name="width" value="0.10583" units="cm"/>
      <inkml:brushProperty name="height" value="0.10583" units="cm"/>
      <inkml:brushProperty name="fitToCurve" value="1"/>
    </inkml:brush>
  </inkml:definitions>
  <inkml:trace contextRef="#ctx0" brushRef="#br0">90 287 811 0,'0'0'288'0,"0"0"-177"16,0 0 124-16,0 0-62 15,0 0-68-15,0 0-28 16,0 0-26-16,60 89-14 16,-35-89 7-16,-3 0 3 0,4 0-18 15,-4 0-7 1,-2 0-10-16,-2 0-5 0,0 0-1 15,-6-8-5-15,2-12 6 16,-6-7-5-16,0-1 5 16,-4 0 0-16,0-6-6 15,-4 6 0-15,0 2 1 16,0-2 5-16,0 1-6 16,0-1 4-16,-12 0-5 15,-10 8-6-15,-4 0 5 16,0 6 2-16,-4 6-1 15,0 8 7-15,4 0 7 16,-3 0-14-16,-1 0 0 16,4 8-1-16,4 26-5 15,6 8-9-15,2-3-4 0,10 11-29 16,4-2-11-16,0-8-75 16,0-4-133-16,0-11 4 15,18 11 49-15,-6-16-132 16</inkml:trace>
  <inkml:trace contextRef="#ctx0" brushRef="#br0" timeOffset="499">193 368 222 0,'0'0'410'0,"0"0"-179"16,-4 0-34-16,-18 0-38 15,5 0-23-15,-5 0-27 16,2 8-41-16,2 18-23 16,0 10-7-16,2 4-3 15,2 2 4-15,2 13 1 16,2-7 5-16,2 6 8 15,0-7-8-15,8-5-11 0,0 0-14 16,0-8-10 0,0-14-1-16,8-6 9 0,18-6-8 15,4-2 12 1,4-6-4-16,10 0-4 16,-1 0-13-16,-1-20 1 0,-4-14 4 15,-6-8-5-15,-6 0 5 16,-6 3 3-16,-6-11-3 15,-10 2-5-15,-4-6 10 16,0 7 5-16,0 5 4 16,-18 8 7-16,-8 12-21 15,-4 2-6-15,0 20-21 16,-8 0-4-16,4 0-49 16,3 0-58-16,-7 34-105 15,12 8-149-15,8 0-802 0</inkml:trace>
  <inkml:trace contextRef="#ctx0" brushRef="#br0" timeOffset="1200">713 155 532 0,'0'0'310'0,"0"0"-201"15,0 0-27-15,0 0-8 16,0 0-12-16,0 0 29 16,0 0 77-16,-10 34-24 15,-2 2-30-15,-6-2-29 16,0 14 8-16,-2-7-18 16,2 13-12-16,0-6-6 15,2-6-10-15,8 5-9 16,-2-5-11-16,3 0-7 15,7-16-8-15,-4 2-3 0,4-6-7 16,0-2 6 0,0-1 4-16,0 3-10 0,0-2-2 15,0-6 1-15,11 0 5 16,7 6 7-16,-2-12-1 16,2 6 6-16,4-14-5 15,4 0-12-15,0 0 8 16,4 0-8-16,-4 0 8 15,3 0-2-15,-3 0-6 16,-4-8 1-16,2-12-1 16,-2-8 1-16,0-6-1 15,-4-7 0-15,2-15 10 0,-6-6-4 16,-2 0-6 0,1-5 8-16,-13-3-3 0,0 2 0 15,0 13 3-15,0 1 0 16,-4 12 23-16,-13 14 20 15,-9 8-7-15,0 7-42 16,-8 13-3-16,-4 0-18 16,-10 0-9-16,-29 67-115 15,13 17-188-15,4-3-396 0</inkml:trace>
</inkml:ink>
</file>

<file path=ppt/ink/ink20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4:07.271"/>
    </inkml:context>
    <inkml:brush xml:id="br0">
      <inkml:brushProperty name="width" value="0.10583" units="cm"/>
      <inkml:brushProperty name="height" value="0.10583" units="cm"/>
      <inkml:brushProperty name="fitToCurve" value="1"/>
    </inkml:brush>
  </inkml:definitions>
  <inkml:trace contextRef="#ctx0" brushRef="#br0">0 226 423 0,'0'0'607'0,"0"0"-450"15,0 0 72-15,0 0 11 16,0 0-105-16,0 0-70 15,5 0-13-15,-1-5 12 16,1-3-23-16,7-1-24 16,-2-5-8-16,5 0-7 15,2 1-1-15,0-1 0 16,-3-4 0-16,3 1 1 0,-4-2-1 16,-1-3 1-16,2 4-1 15,-3 0-1-15,1 5-8 16,-7-2-7-16,1 11 1 15,-6-1 12-15,0 5-5 16,0 0-3-16,0 0 1 16,0 0-4-16,0 0-1 15,0 0-8-15,0 0 3 16,0 14 19-16,-6 18 27 16,-5 8 9-16,0 5-2 0,-1 10-2 15,1-2 14 1,2 2-5-16,1-1-13 0,3-5-9 15,1-4 8-15,2 1 1 16,-1-6 10-16,0-3-2 16,3-2 2-16,0-8-11 15,0-4-6-15,0-1-5 16,0-4-1-16,0-3-3 16,0-2-2-16,0 0-1 15,0 1 0-15,0-6 6 16,0 6 7-16,0-10-1 15,0 5-5-15,0-3-5 16,0-6 0-16,0 4-2 16,0-4 2-16,0 0 1 15,0 0-3-15,0 0-9 0,0 0-8 16,0 0-23 0,0 0-180-16,12-19-277 0,-1-12-314 0</inkml:trace>
  <inkml:trace contextRef="#ctx0" brushRef="#br0" timeOffset="1055">383 145 660 0,'0'0'269'0,"0"0"-152"15,0 0 55-15,0 0 27 16,0 0-54-16,0 0-28 15,0 0-14-15,-42 248-8 16,39-212-29-16,3-5-19 16,0 1-3-16,0-5-12 15,0 0-10-15,0-4-6 16,0-1 5-16,6-4-3 16,-1 0-1-16,4-4 11 15,-4 4-11-15,4-5-3 0,-1 5-6 16,1-3-2-1,2-8 1-15,1 8 6 0,-5-11-2 16,5 5-4-16,-4-4-5 16,-1 3 4-16,-2-3-6 15,0-1 1-15,-1 1-1 16,1 4 0-16,0-5 1 16,1 2 0-16,0-2 0 15,2-4-1-15,1 0-23 16,2 0 16-16,3 0 7 15,0 0 12-15,6 0 1 16,-3-19 2-16,3 1-5 16,-1-4-1-16,-2-1-3 15,0 1-4-15,0-5-2 16,-2-1 2-16,-5 2 10 16,-1-6-10-16,-4 0 16 15,1 1 10-15,-2-1-5 0,-2 5-6 16,-2 1-8-16,0-2 1 15,0-3-1-15,0 4 3 16,0-1 3-16,0 2 4 16,0-1 5-16,-6-1-6 15,-5 2 2-15,-1 2-8 16,-2 2-11-16,-3 4-1 16,-3 1-1-16,1 3-5 15,-1 0 6-15,1 5 0 16,4 5 8-16,2 4-8 15,1 0-17-15,1 0 17 16,0 0-11-16,-1 0 10 16,1 0-7-16,-2 0 2 0,1 0 6 15,-3 17-1-15,-2 11 1 16,0 8-6-16,4 5-3 16,-1 9-14-16,0-1-68 15,2 0-14-15,1-4-44 16,2-8 43-16,7-15 2 15,2-3-38-15,0-6-97 16,5-9-270-16</inkml:trace>
  <inkml:trace contextRef="#ctx0" brushRef="#br0" timeOffset="2004">941 190 755 0,'0'0'248'0,"0"0"-96"16,0 0 102-16,0 0-105 16,0 0-79-16,0 0 2 15,0 0-1-15,-34 58-17 16,26-30-19-16,3 3 0 16,-2 1 1-16,2-1 2 15,0-4 12-15,1 5 12 16,-1-5-12-16,2 5-11 0,1-5-5 15,2-1-8-15,0 2-1 16,0-1-8-16,0-9-17 16,0-1 0-16,0 2 16 15,5-6-7-15,0-4-8 16,4 5 9-16,-4-1-2 16,5 6-7-16,-3-6 0 15,-1 1 6-15,0-6-7 16,2 6 1-16,-2-10-1 15,2 5-9-15,0-3-9 16,7-6 13-16,2 0 5 0,0 0 14 16,0 0-8-16,2 0 13 15,-2-10-9-15,3-8-10 16,-3 5 1-16,0-10 7 16,2 6-2-16,-2-2 3 15,0-4-8-15,-2 1 0 16,-5-1 5-16,2-4-5 15,-3 1 7-15,-4-2 1 16,1-3 2-16,-4 3 0 16,-2-3 5-16,0 4 12 15,0 0 4-15,0 0-3 16,0 0-5-16,0 4-5 16,-5-4-10-16,-7 5 3 15,2-1 5-15,-5 0-1 0,1 1 2 16,-3 3-12-16,0 2 1 15,0-1 1-15,6 4-7 16,0 6 7-16,-1-1-8 16,2 4-5-16,0 1-10 15,-3 4 6-15,-1 0 0 16,-6 0-1-16,1 0-18 16,-10 35-94-16,4 11-185 15,2-2-421-15</inkml:trace>
</inkml:ink>
</file>

<file path=ppt/ink/ink20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4:10.823"/>
    </inkml:context>
    <inkml:brush xml:id="br0">
      <inkml:brushProperty name="width" value="0.10583" units="cm"/>
      <inkml:brushProperty name="height" value="0.10583" units="cm"/>
      <inkml:brushProperty name="fitToCurve" value="1"/>
    </inkml:brush>
  </inkml:definitions>
  <inkml:trace contextRef="#ctx0" brushRef="#br0">0 369 601 0,'0'0'357'16,"0"0"-208"-16,0 0 22 16,0 0-25-16,0 0-99 15,0 0-37-15,0 0 10 16,26-27 8-16,-12 0 7 15,3-10 5-15,-1 2-16 16,1-5-1-16,0-1-4 16,-3 4-5-16,-2 6 1 0,-2 4 14 15,-3 4-4 1,-2 5-7-16,-2 5-5 0,-3 4 0 16,2 5-6-1,-2 4 11-15,0 0 24 0,0 0-14 16,0 0-18-16,0 0-10 15,0 0 0-15,0 0 7 16,-5 17 10-16,-7 10 10 16,-1 14 0-16,-4 9 1 15,3 8 22-15,-3 5 0 16,3 0-12-16,3 1-11 16,2-1-4-16,1-4-3 15,2-10 6-15,0-8 2 16,4-6-3-16,2-8-5 15,-3-4 2-15,3-5-4 16,0-4 1-16,0-6 0 16,0-3 8-16,0 5-5 0,0-7-3 15,0 7-2-15,0-1-5 16,0 0 2-16,0 0-5 16,0-5 2-16,0 5-10 15,0-9-1-15,0 0-8 16,0 0-13-16,0 0-62 15,0-13-136-15,0-24-360 16,3-7-586-16</inkml:trace>
  <inkml:trace contextRef="#ctx0" brushRef="#br0" timeOffset="1083">513 162 1030 0,'0'0'221'16,"0"0"-9"-16,0 0 34 16,0 0-99-16,0 0-51 15,0 0-19-15,0 0 2 16,-112 22-12-16,103-22-33 15,1 0-11-15,1 0-7 16,0 0-14-16,1 0-2 16,-3 0 0-16,7-9 6 15,-4 0-12-15,6 0 6 16,0-4-8-16,0 4-6 16,0-4-20-16,0-2-3 0,0 2-4 15,8-5-16-15,7 5-7 16,2 0 24-16,-3 3 14 15,2 5 15-15,-5 1 10 16,4 4-1-16,-7 0-5 16,3 0 6-16,1 0-5 15,-4 4 5-15,1 18-7 16,-1 6 8-16,0-1 8 16,1 5 8-16,-4-1-4 15,2-3-1-15,-2-2-5 16,-2 1 6-16,-3-5 11 15,0 6 17-15,0-1 10 16,0 5 6-16,0-1-6 16,-15 6-3-16,1-6-12 15,-2 4-11-15,2-2-3 0,-3-7-2 16,2 2-1 0,4-6-9-16,0-4-2 0,-1-5-5 15,5 2 8-15,-8-2-3 16,1 0-6-16,-1 5 0 15,5-4 0-15,-2-6-1 16,4 1 0-16,6-3-2 16,2-6-4-16,0 0 6 15,0 0-8-15,0 0-3 16,0 0 5-16,0 0-9 0,0-6-22 16,0-16-34-1,0-5-18-15,0-5 3 16,0 6 7-16,2 3 32 15,1 10 34-15,0 3 12 0,2 6-5 16,4-1-8-16,1 1-1 16,5 4-6-16,-1 0-2 15,1 0 10-15,-2 0 0 16,-2 0 13-16,4 19 1 16,2-2 11-16,0 1 1 15,0-5 29-15,0 1 13 16,0-1 12-16,-4-3 15 15,4-1 21-15,-3-5-20 16,-2 1-15-16,-2-5-21 16,0 0-23-16,-5 0-14 0,-3 0-1 15,1 0-9 1,1 0 0-16,1 0-18 0,-2-14-126 16,2-13-132-16,-5 5-290 15,0 4-102-15</inkml:trace>
  <inkml:trace contextRef="#ctx0" brushRef="#br0" timeOffset="1825">775 171 658 0,'0'0'355'0,"0"0"-169"16,0 0 99-16,0 0-58 15,0 0-96-15,0 0-47 16,0 0-23-16,-34 175 5 15,29-138-3-15,-1-2 5 16,0 2 6-16,1-1-18 16,2-4-13-16,0-1-9 15,3-3-7-15,0-2-15 0,0 1-12 16,0-5 0-16,0-3 1 16,6-1-1-16,5 0-1 15,-3-10 1-15,7 7 1 16,-1-12 1-16,3 7 5 15,0-5-7-15,3-1 1 16,2-4 6-16,-3 0 5 16,1 0-12-16,-3 0 1 15,0 0 1-15,0 0-2 16,-3 0 3-16,1-4-3 16,-5-11-12-16,2-3 1 15,-2 1 1-15,2-10 10 16,0-1 2-16,-2 2-2 15,-1-10 0-15,2 4 2 16,-2-4 9-16,-4-5 0 0,1 6-10 16,0-6 8-16,-3 5-8 15,-3-5 10-15,0 5-2 16,0 0 8-16,0 0 10 16,0 4 13-16,-3 1-1 15,-9 0-14-15,-5 3-1 16,3 6-1-16,-6 4-7 15,3 4-10-15,-2 9 0 16,-3 5-2-16,-6 0-4 16,-3 0 0-16,-3 22 0 15,-3 11-10-15,3 8-45 16,3-1-36-16,3 5-44 16,9 27-99-16,2-14-236 0,10-3-489 15</inkml:trace>
</inkml:ink>
</file>

<file path=ppt/ink/ink21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4:15.830"/>
    </inkml:context>
    <inkml:brush xml:id="br0">
      <inkml:brushProperty name="width" value="0.10583" units="cm"/>
      <inkml:brushProperty name="height" value="0.10583" units="cm"/>
      <inkml:brushProperty name="fitToCurve" value="1"/>
    </inkml:brush>
  </inkml:definitions>
  <inkml:trace contextRef="#ctx0" brushRef="#br0">0 289 897 0,'0'0'177'16,"0"0"-63"-16,0 0-1 15,0 0-61-15,0 0-23 16,0 0 0-16,0 0 44 0,26-63 15 16,-18 41-19-16,4 4-31 15,-4-4-22-15,1 3-5 16,-4 5-2-16,0 1-8 16,-1 4 2-16,-1 0-2 15,-1 5-1-15,-2-2 0 16,0 6 0-16,0 0-3 15,0 0-3-15,0 0 6 16,0 0 0-16,0 0 10 16,0 0-9-16,0 0 0 15,0 0 0-15,0 0 0 16,0 0 0-16,0 0 7 0,0 0-1 16,0 0-6-16,0 0 5 15,0 0-6-15,0 0 0 16,0 0-2-16,0 0-17 15,0 0 3-15,0 0 16 16,0 0 12-16,0 0 17 16,0 15-3-16,0 16 23 15,-9 10-20-15,1 12-10 16,-1 2-12-16,4-1 8 16,0-1 2-16,2-7 1 15,3-1 3-15,-2-4-5 16,2 0 10-16,-4-10 6 15,4 1 14-15,0-5 1 16,0-10-8-16,0 1-9 16,0-5-6-16,0 2-8 0,0-6-9 15,0 4 4-15,0-4-4 16,0 0 6-16,0-5 17 16,0 5-4-16,0-3-8 15,0-2-3-15,0-4 0 16,0 5-14-16,0-5-1 15,0 0 0-15,0-18-167 16,11-19-211-16,1-13-736 0</inkml:trace>
  <inkml:trace contextRef="#ctx0" brushRef="#br0" timeOffset="683">471 123 682 0,'0'0'305'0,"0"0"-153"16,0 0 113-16,0 0 17 16,0 0-105-16,0 0-60 15,0 0 6-15,-3-9-45 16,-5 9-22-16,-4 4-25 15,-5 14-9-15,0 10-1 16,-2-2-9-16,-1 10-11 16,-2 0 0-16,2 6 1 15,3-11-1-15,0 0 0 16,6-9-1-16,3-8 0 16,1 0 0-16,5-10 0 15,-1 1-2-15,3-1-6 16,0 1-12-16,0 3-2 0,0-3-12 15,0-1-12-15,0-4-10 16,0 0 14-16,3 0 12 16,11 0 18-16,6 0 12 15,2 0 8-15,1 0-7 16,2 0 1-16,-5 0-1 16,2 0-1-16,-2 0 1 15,1 0 0-15,-2 0 0 16,1 0 6-16,-1 0-6 15,1 0 0-15,-3 0 0 16,-3 0 0-16,-1 0 1 16,-3 0-2-16,-5 0 0 15,1 0-1-15,0 0-28 0,-4 0-79 16,1 0-150 0,-3 0-120-16,0 0-216 0</inkml:trace>
  <inkml:trace contextRef="#ctx0" brushRef="#br0" timeOffset="1111">624 19 565 0,'0'0'277'0,"0"0"-127"16,0 0-14-16,0 0-27 0,0 0 15 16,0 0 20-16,0 0-22 15,-3 86 1-15,-1-42-6 16,1 2 9-16,3 8 3 16,-2-5-22-16,2 1-8 15,-3 0-20-15,3-6-8 16,0 6-8-16,0-1-16 15,0-3-1-15,0-5-10 16,0-6-6-16,0-2-9 16,0-11-6-16,0-9-6 15,0 1-8-15,0-6 5 0,0-3-5 16,0-5 0-16,0 4 0 16,0-4-1-16,0 0-42 15,0 0-59-15,0 0-46 16,0 0-78-16,0-17-93 15,0-15-333-15,3 0-530 0</inkml:trace>
  <inkml:trace contextRef="#ctx0" brushRef="#br0" timeOffset="1899">838 154 309 0,'0'0'613'15,"0"0"-426"-15,0 0 53 16,0 0 0-16,0 0-96 16,0 0-34-16,0 0-30 15,-9 82-20-15,4-42-7 16,-1 1-2-16,2-1 7 16,2 1 10-16,2-5-11 15,0 0-17-15,0-5-7 0,0 0-7 16,0 2-9-16,0-2-7 15,0-5 0-15,2 2-8 16,5-6-2-16,-2-4 1 16,3 1-1-16,1-6 1 15,-1 1-1-15,1-5 0 16,-1 4 6-16,1-3-4 16,2-7-2-16,0 7 1 15,4-5-1-15,-1-5 0 16,3 0-6-16,-1 0 15 15,1 0-8-15,2 0 1 16,-2-5 5-16,3-14-5 0,-6 2-1 16,3-6 14-16,-5-3-8 15,2-7-1-15,-6-2-5 16,4-6 8-16,-4 1 1 16,-3-6-2-16,2 5 2 15,-2-3-3-15,-2-2-5 16,-3 2-1-16,0-2 8 15,0 2 2-15,0 7 4 16,0 2 4-16,0-2 5 16,-3 10 1-16,-5 4-6 15,-6 1-7-15,-1 4 6 0,1 5 13 16,-3 4-5 0,0-1-14-16,0 5-11 0,-3 5 7 15,-2 0-7-15,-3 0-1 16,-6 0-4-16,0 24 4 15,0 7 5-15,0 4-5 16,2 11-15-16,10 8-55 16,4 36-137-16,8-9-314 15,4-4-503-15</inkml:trace>
</inkml:ink>
</file>

<file path=ppt/ink/ink21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4:26.010"/>
    </inkml:context>
    <inkml:brush xml:id="br0">
      <inkml:brushProperty name="width" value="0.10583" units="cm"/>
      <inkml:brushProperty name="height" value="0.10583" units="cm"/>
      <inkml:brushProperty name="fitToCurve" value="1"/>
    </inkml:brush>
  </inkml:definitions>
  <inkml:trace contextRef="#ctx0" brushRef="#br0">0 221 620 0,'0'0'244'15,"0"0"-162"-15,0 0 42 16,0 0-27-16,0 0-32 16,0 0 6-16,104-68-11 0,-84 59 8 15,-3 0 16 1,-4 0-18-16,-4 1-13 0,-1-6-12 15,-2 4 3-15,-3-3 23 16,2 0-22-16,-2-1-24 16,-3 1-12-16,2 4-3 15,-2-4 1-15,0 3-1 16,0 1-5-16,0 4 5 16,0 5-5-16,0 0 0 15,0 0-1-15,0 0 0 16,0 0-1-16,0 0-5 15,0 0 6-15,0 0 11 0,0 0-11 16,0 0-11 0,0 0-5-16,0 0 5 15,0 0 11-15,0 5 28 0,0 18 47 16,-5 8-5 0,0 9-39-16,-2 1-12 0,2 5 2 15,3-2 4-15,-4 2 28 16,0-2-5-16,3 2-8 15,-2-5 3-15,2 3-10 16,-3-7-4-16,3-6-3 16,1 0-4-16,-1-8-4 15,0-5 1-15,3 5 2 16,-2-9 8-16,2 4-2 0,-4-1 3 16,4-3 4-1,0-5 0-15,0 4-10 0,0-3-10 16,0-7 1-16,0 7 13 15,0-5-10-15,0-5-9 16,0 4-8-16,0-4 0 16,0 0-1-16,0 0 0 15,0 0-13-15,0 0-104 16,0-32-145-16,0-12-300 16,0-11-554-16</inkml:trace>
  <inkml:trace contextRef="#ctx0" brushRef="#br0" timeOffset="880">704 28 497 0,'0'0'369'0,"0"0"-211"15,0 0 14-15,0 0 86 16,0 0-62-16,0 0-44 15,0 0-30-15,-76 0 18 16,59 0-15-16,-4 13-23 16,2 5-11-16,2 0-14 15,1 5-25-15,-1-1-8 16,0 0-9-16,0 6-14 16,0 3-10-16,3 0-10 0,2 1 7 15,2 4-7-15,3-4-1 16,4 4 2-16,3-4 4 15,0-1-6-15,0-4 0 16,0 0 1-16,0-9 11 16,7 0-11-16,1 0 0 15,1 1 10-15,-1-6-10 16,0 0 5-16,1-4-4 16,-1 0-2-16,3 0-8 0,1-5-3 15,1-4 10 1,8 0-7-16,1 0 4 15,1 0 2-15,-4 0-17 16,1 0-11-16,-3-8 14 0,-3-6 7 16,-2 5 1-16,-4 0-3 15,-3 0-3-15,2-4 8 16,-5-1-3-16,1 0 4 16,-3-3 5-16,0-6 0 15,0-4 1-15,0 4 5 16,-3-3-6-16,-9 4 2 15,-5-2-1-15,0 6-1 16,-2 5 0-16,-3 9-43 16,-3 4-25-16,-4 0 7 15,4 0 3-15,6 9-5 16,-2 17-60-16,13 11-26 16,3-6-82-16,5-9-333 0</inkml:trace>
  <inkml:trace contextRef="#ctx0" brushRef="#br0" timeOffset="1667">966 113 469 0,'0'0'393'16,"0"0"-221"-16,0 0 30 16,0 0 74-16,0 0-77 15,0 0-69-15,0 0-43 16,-76 86-26-16,73-60-7 16,1 6-1-16,-1 0-1 15,3 0 2-15,0-6 5 0,0 1-13 16,0 1-15-16,0-6-13 15,0 0-5-15,0 2-2 16,0-2-2-16,5-4-8 16,0 4 0-16,4-3-1 15,-1-6 1-15,1 5-1 16,-1-9 0-16,0 0 1 16,1-5-1-16,-1 1 6 15,1-1-5-15,-1 0 0 16,-1 2 7-16,1-6-8 15,-3 0-3-15,4 0-4 0,-4 0 7 16,4 0-1 0,2 0 1-16,1 0 0 0,-1-10-1 15,0-8-5-15,3 0 6 16,3-8 9-16,-3-2-9 16,0-3-2-16,-3-6 2 15,-2 2 16-15,-1-6 4 16,-5 1 12-16,2 3 5 15,-5 1 1-15,0 4 0 16,0 6 4-16,0-1 1 16,-2 4 2-16,-12 5-18 15,-3 4-2-15,0 6 5 16,-6 3-9-16,-2 5-21 16,-4 0 0-16,-1 9-7 15,-4 22-21-15,8 6-42 0,13 30-164 16,7-13-374-16,3 0-1171 15</inkml:trace>
</inkml:ink>
</file>

<file path=ppt/ink/ink21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5:42.308"/>
    </inkml:context>
    <inkml:brush xml:id="br0">
      <inkml:brushProperty name="width" value="0.10583" units="cm"/>
      <inkml:brushProperty name="height" value="0.10583" units="cm"/>
      <inkml:brushProperty name="fitToCurve" value="1"/>
    </inkml:brush>
  </inkml:definitions>
  <inkml:trace contextRef="#ctx0" brushRef="#br0">155 3 848 0,'0'0'221'0,"0"0"-29"15,0 0 71 1,0 0-88-16,0 0-45 0,0 0-43 16,0 0-22-16,-22 0-11 15,18 0 0-15,0 14-2 16,-6 13 1-16,6 7-4 16,-4 0-17-16,4 8-1 15,-6 6-6-15,2-7-8 16,-6 13-10-16,6 8 2 15,-4-6-8-15,-2 5 10 16,2-13-4-16,8-6-6 16,4 6 5-16,0-7-5 15,0 7-1-15,0 0 1 16,8 0 8-16,4-15 3 16,-2 9-6-16,-2-22 3 0,0 2-2 15,-4-2 6 1,2-6-7-16,-2-8-4 0,0 8 5 15,4-6-5-15,2-2 4 16,-2 2-6-16,10-2 0 16,2-6 0-16,6 0 1 15,0 0 4-15,3 0 15 16,1 0-1-16,0 0-18 16,-4-6 7-16,-4-2 9 15,0-6-17-15,-4 0 9 16,-6 8-9-16,0-14 0 15,2-2 7-15,3 2 11 16,-5-14-17-16,6-7 18 16,-2 7 0-16,-2-8-18 15,-2 0 14-15,-2-6-8 0,2 15 7 16,-4-23 7-16,2 8-3 16,-6-6 8-16,-4 13-2 15,4-15-7-15,-4 8-8 16,0 0 0-16,0 14 7 15,0-7-10-15,0 7 1 16,-14 6-1-16,2 8-5 16,-6-2 1-16,2 16 5 15,-2-8 5-15,2-6 0 16,-2 12-3-16,0 2-1 16,7-1-2-16,-3 1 0 15,-2-2 4-15,2 2-3 0,2 6-5 16,-6 0-1-16,6 0 5 15,2 0-5-15,-2 0-1 16,-2 0-1-16,2 0 1 16,-2 0 1-16,-2 0-1 15,-2 0-1-15,-7 0 1 16,-1 6-9-16,-4 29 0 16,4-1-1-16,-4 28-23 15,4 0-49-15,-4 33-87 16,14 84-107-16,-1-35-257 15,17-7-369-15</inkml:trace>
</inkml:ink>
</file>

<file path=ppt/ink/ink21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15"/>
    </inkml:context>
    <inkml:brush xml:id="br0">
      <inkml:brushProperty name="width" value="0.10583" units="cm"/>
      <inkml:brushProperty name="height" value="0.10583" units="cm"/>
      <inkml:brushProperty name="fitToCurve" value="1"/>
    </inkml:brush>
  </inkml:definitions>
  <inkml:trace contextRef="#ctx0" brushRef="#br0">0 0 159 0,'0'0'519'0,"0"0"-376"15,0 0-36 1,0 0 40-16,0 0 21 0,0 0-10 16,0 0-16-16,0-7-41 15,0 7-36-15,0 0 20 16,0 0-51-16,0 0-5 16,0 0 21-16,0 0-17 15,0 0 7-15,0 0-23 16,0 0-16-16,0 0 36 15,0 0-37-15,0 0 0 16,0 3 29-16,0 16-10 16,0 3 7-16,0 1-12 15,0 3-14-15,3-5 45 16,1 2-44-16,-1-5-1 16,0-3 10-16,-3 0-4 0,0-7-10 15,3-1 4-15,-3 0 0 16,0-3 16-16,0 0-16 15,0 4 0-15,0-5 11 16,0 0-10-16,0 2-2 16,0-5 1-16,0 0 0 15,0 0 3-15,0 0-3 16,0 0 0-16,0 0 0 16,0 0 9-16,0 0-18 15,0 0 9-15,0 0 0 16,0 0-16-16,0 0 16 15,0 0-46-15,5-5 45 16,-2-13 1-16,1 0-10 0,2-8 7 16,-3 3 3-16,1 1 39 15,0 0-39-15,-4 7 0 16,0 0 11-16,4 8-11 16,-4 3 0-16,0 4 0 15,0 0 1-15,0 0 19 16,0 0-20-16,0 0 0 15,0 0 20-15,0 11-19 16,0 14 23-16,0 9-24 16,0 0 0-16,0-4 14 15,0 0-14-15,0-9 0 16,0-1 4-16,0-9-2 0,0-4-2 16,0-7 0-16,0 0 0 15,0 0 29-15,0 0-2 16,0 0 4-16,0-12 24 15,0-8-42-15,0-7-8 16,0 0-5-16,0 9-98 16,0 3-183-16,0 3-687 0</inkml:trace>
</inkml:ink>
</file>

<file path=ppt/ink/ink21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16"/>
    </inkml:context>
    <inkml:brush xml:id="br0">
      <inkml:brushProperty name="width" value="0.10583" units="cm"/>
      <inkml:brushProperty name="height" value="0.10583" units="cm"/>
      <inkml:brushProperty name="fitToCurve" value="1"/>
    </inkml:brush>
  </inkml:definitions>
  <inkml:trace contextRef="#ctx0" brushRef="#br0">93 7 68 0,'0'0'336'0,"0"0"-147"0,0 0 16 16,0 0-23-16,0 0-56 16,0 0-9-16,0 0 25 15,0-12 21-15,0 16-76 16,-3 19-51-16,-3 4 42 15,-2 5-23-15,-2 2 15 16,4 2 7-16,-3 5-36 16,3-7 26-16,3-1-32 15,0-6-25-15,-1-9 36 16,4-4-45-16,0-6 8 16,0-8 11-16,0 0-20 15,0 0 40-15,0 0-7 0,0 0-21 16,-5-22 32-16,2-8-43 15,-3-7-1-15,3 0 15 16,3-4-14-16,-4 7 15 16,4 5-16-16,-5 10 0 15,5 5 12-15,-3 10-12 16,3 0-6-16,-3 4 6 16,3 0-1-16,0 0-8 15,0 0 0-15,0 8 6 16,0 10-4-16,0 1 7 15,0 3 0-15,0 0-1 16,0 0 1-16,3-3 0 16,21-4-186-16,12-11-316 0</inkml:trace>
</inkml:ink>
</file>

<file path=ppt/ink/ink21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17"/>
    </inkml:context>
    <inkml:brush xml:id="br0">
      <inkml:brushProperty name="width" value="0.10583" units="cm"/>
      <inkml:brushProperty name="height" value="0.10583" units="cm"/>
      <inkml:brushProperty name="fitToCurve" value="1"/>
    </inkml:brush>
  </inkml:definitions>
  <inkml:trace contextRef="#ctx0" brushRef="#br0">34 86 469 0,'0'0'315'16,"0"0"-146"-16,0 0 6 0,0 0 10 16,0 0-28-16,0 0-31 15,0 0-34-15,0 0 32 16,0 18-29-16,-3 9-10 16,-3-1 49-16,-1-1-62 15,-1 5-18-15,5-4 3 16,0-4-11-16,-1 1 20 15,4-8-55-15,0-8-1 16,0 1 13-16,0-8-23 16,0 0 0-16,0 0 2 15,0 0 7-15,0 0-2 16,0-20-7-16,0-13 0 16,0-11-16-16,10-8 17 0,-2-1-1 15,-1 9 0-15,-4 7 6 16,0 15-10-16,-3 14 4 15,0 8 0-15,0 0-8 16,0 0 8-16,0 19-4 16,0 12-2-16,0 1 12 15,0 2-24-15,8-5 15 16,5-7-28-16,19-11-56 16,-1-7-305-16,-7-4-601 0</inkml:trace>
</inkml:ink>
</file>

<file path=ppt/ink/ink21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18"/>
    </inkml:context>
    <inkml:brush xml:id="br0">
      <inkml:brushProperty name="width" value="0.10583" units="cm"/>
      <inkml:brushProperty name="height" value="0.10583" units="cm"/>
      <inkml:brushProperty name="fitToCurve" value="1"/>
    </inkml:brush>
  </inkml:definitions>
  <inkml:trace contextRef="#ctx0" brushRef="#br0">101 105 12 0,'0'0'111'15,"0"0"-13"-15,0 0 3 16,0 0 20-16,0 0-1 16,0 0 11-16,0 0-20 15,0-45-53-15,-4 41 0 0,4 4 16 16,-3 0-15-16,3-4 4 16,0 4-42-16,0 0-14 15,0 0 35-15,0 0-10 16,0 0 97-16,0 0 33 15,0 0-51-15,-3 0 38 16,0 0-60-16,0 15-3 16,-6 10 43-16,6 9-55 15,3 0-27-15,0-1-4 16,0-3-29-16,0-12 7 16,0-2-21-16,0-9 0 0,0-4 6 15,0-3-5 1,0 0 13-16,0 0 4 0,0 0-18 15,0 0 15-15,0-18-15 16,0-11 0-16,0-9 27 16,-6-3-27-16,-1 0-10 15,2 1 1-15,2 10-10 16,0 11 5-16,0 8 8 16,0 11 0-16,-1 0-4 15,-1 0 10-15,-1 19 0 16,0 14-1-16,-1 5 2 15,2 3 6-15,-1 0-7 16,6-12 0-16,0-4 0 0,0-10 6 16,0-3-6-1,0-8 0-15,0-4-24 0,0 0-123 16,3-16-88-16,15-13-246 16,0-4-116-16</inkml:trace>
</inkml:ink>
</file>

<file path=ppt/ink/ink21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19"/>
    </inkml:context>
    <inkml:brush xml:id="br0">
      <inkml:brushProperty name="width" value="0.10583" units="cm"/>
      <inkml:brushProperty name="height" value="0.10583" units="cm"/>
      <inkml:brushProperty name="fitToCurve" value="1"/>
    </inkml:brush>
  </inkml:definitions>
  <inkml:trace contextRef="#ctx0" brushRef="#br0">59 66 33 0,'0'0'352'0,"0"0"-232"16,0 0-75-16,0 0 72 15,0 0 34-15,0 0-6 16,0 0-31-16,0-6 36 15,0 6 10-15,0 0-16 16,0 0-34-16,0 0-19 16,0 0 31-16,-8 17-28 15,-1 9-29-15,-1 4 30 16,2-1-41-16,1 1-9 0,4-7-23 16,0-1-12-16,-2-7 24 15,2-8-34-15,3 1 0 16,0-8 8-16,0 0 2 15,0 0-6-15,0 0 2 16,0 0-5-16,0 0 9 16,0-15-10-16,0-15-10 15,0-8 9-15,0-2 1 16,3-4-22-16,12 4-24 16,-1 6 14-16,-7 14 24 15,-4 14-14-15,-3 6-1 16,0 0 15-16,0 0-29 0,0 26 25 15,0 8 11-15,-3-2 2 16,-1 2 12-16,-2-8-13 16,1-8 0-16,5-4 10 15,0-6-9-15,0-4-2 16,0 0-6-16,0-4-13 16,0 0-56-16,0 0-141 15,0 0-276-15,0 0-219 0</inkml:trace>
</inkml:ink>
</file>

<file path=ppt/ink/ink21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20"/>
    </inkml:context>
    <inkml:brush xml:id="br0">
      <inkml:brushProperty name="width" value="0.10583" units="cm"/>
      <inkml:brushProperty name="height" value="0.10583" units="cm"/>
      <inkml:brushProperty name="fitToCurve" value="1"/>
    </inkml:brush>
  </inkml:definitions>
  <inkml:trace contextRef="#ctx0" brushRef="#br0">80 120 225 0,'0'0'280'0,"0"0"-97"16,0 0-27-16,0 0 10 16,0 0-53-16,0 0-3 15,0 0 29-15,-11-64-24 16,8 64 0-16,0 0-25 15,-1 0-30-15,1 0 35 16,-5 0-17-16,2 16-28 16,-1 9-41-16,-4 1-8 15,4 4 49-15,1 1-29 16,-2-6-1-16,5-2 41 16,3-9-41-16,0 1-3 15,0-7-16-15,0-1 0 0,0-4 31 16,0-3-32-16,0 0 0 15,0 0 13-15,0 0-12 16,0 0 17-16,0-18-18 16,0-8 0-16,0-11 39 15,3-3-39-15,5-1 0 16,-5 3-1-16,4 5 1 16,-7 10 0-16,3 12-6 15,-3 8 3-15,0 3-8 16,0 0 8-16,0 7 3 15,0 19 2-15,-3 4 4 16,-4 2-8-16,1-5 2 16,1 0 0-16,2-9 23 15,3-3-23-15,0-4-3 16,0-4-15-16,0-3 1 0,0-4-103 16,32 0-123-16,2-15-333 15,5-11-356-15</inkml:trace>
</inkml:ink>
</file>

<file path=ppt/ink/ink21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21"/>
    </inkml:context>
    <inkml:brush xml:id="br0">
      <inkml:brushProperty name="width" value="0.10583" units="cm"/>
      <inkml:brushProperty name="height" value="0.10583" units="cm"/>
      <inkml:brushProperty name="fitToCurve" value="1"/>
    </inkml:brush>
  </inkml:definitions>
  <inkml:trace contextRef="#ctx0" brushRef="#br0">3 56 230 0,'0'0'388'15,"0"0"-107"-15,0 0-83 16,0 0-49-16,0 0 31 16,0 0 15-16,0 0-61 0,0-15-38 15,0 15-40-15,0 0-8 16,0 19 47-16,0 6 1 16,0 6-7-16,0 1 22 15,0-1-51-15,0-6-14 16,0-3-29-16,0-1-11 15,3-11 23-15,0-3-29 16,0-7 0-16,-3 0 10 16,4 0-9-16,-4 0-1 15,3 0 1-15,2-11 1 16,1-19 49-16,-3-7-51 16,4-8 0-16,1 4-10 15,-8 5 16-15,3 13-12 16,-3 8 4-16,0 13 2 15,0 2 17-15,0 0-17 0,0 0-9 16,0 2-4-16,0 16 14 16,0 9-2-16,0-1 0 15,3 0 1-15,-3-3 7 16,0-5-7-16,0-3 0 16,0-1 21-16,0-3-19 15,0 1 28-15,0-8-29 16,0-1 0-16,0-3 11 15,4 0-12-15,-4 0 0 16,3 0-2-16,0-11 4 16,2-19 7-16,-5 0-2 15,3-3-7-15,-3 4 11 16,0 3-11-16,16 0-130 0,-1 7-197 16,3 0-675-16</inkml:trace>
</inkml:ink>
</file>

<file path=ppt/ink/ink22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22"/>
    </inkml:context>
    <inkml:brush xml:id="br0">
      <inkml:brushProperty name="width" value="0.10583" units="cm"/>
      <inkml:brushProperty name="height" value="0.10583" units="cm"/>
      <inkml:brushProperty name="fitToCurve" value="1"/>
    </inkml:brush>
  </inkml:definitions>
  <inkml:trace contextRef="#ctx0" brushRef="#br0">10 94 84 0,'0'0'340'0,"0"0"-123"0,0 0-83 15,0 0-21 1,0 0-2-16,0 0-19 0,0 0 52 15,0-14 37-15,0 9-43 16,0 3 35-16,0 2-46 16,0 0-28-16,0 0 0 15,0 0-39-15,0 0 14 16,0 2-6-16,-4 25-19 16,1 2 16-16,0 5-59 15,3-4 1-15,0-1 23 16,0-9-29-16,0-6 31 15,0-2-12-15,0-9-9 16,0-3 31-16,0 0-41 16,0 0-1-16,0 0 40 0,0-3-23 15,0-20-4-15,0-7 2 16,0-11-14-16,0-6 26 16,0-2-27-16,0 8 0 15,0 9 1-15,0 12 5 16,0 13-12-16,0 7-4 15,0 0-9-15,0 0 2 16,0 22 13-16,0 11 4 16,0 7 3-16,0 2-2 15,0-1-2-15,0-8-2 16,0-7 3-16,0-11 5 16,0-3-5-16,0-9 0 15,0-3 9-15,0 0-8 0,0 0 35 16,0-3-21-16,6-17-9 15,-2-5 35-15,4-1-41 16,-2 8-32-16,7-2-71 16,2 6-265-16,-1 10-504 0</inkml:trace>
</inkml:ink>
</file>

<file path=ppt/ink/ink22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41"/>
    </inkml:context>
    <inkml:brush xml:id="br0">
      <inkml:brushProperty name="width" value="0.10583" units="cm"/>
      <inkml:brushProperty name="height" value="0.10583" units="cm"/>
      <inkml:brushProperty name="fitToCurve" value="1"/>
    </inkml:brush>
  </inkml:definitions>
  <inkml:trace contextRef="#ctx0" brushRef="#br0">0 96 322 0,'0'0'206'16,"0"0"-76"-16,0 0 13 16,0 0-23-16,0 0-36 15,0 0-9-15,0 0 6 16,0 0 43-16,0 0 20 15,0 0-15-15,0 0 8 16,0 0-36-16,0 0-16 16,0 0-25-16,0 0-40 15,0 0-9-15,0 0-11 16,0 0-5-16,3 0-2 0,4 0-5 16,-4 0 5-16,5 0 6 15,-5 0 1-15,7 0 0 16,1 0 0-16,-1 0 0 15,8 0-9-15,-4-3 9 16,-1-1-1-16,2-4-10 16,-5 5 1-16,-2-5 4 15,1 5 2-15,3 3-2 16,-6-5-3-16,1 5 9 16,-4-2-1-16,-3-3 0 15,0 2 1-15,0-1 0 16,-7-3-16-16,-10 3 13 15,-1-4 2-15,2 5 1 16,-2-4 0-16,3 2 0 0,-2 2 0 16,7 0 16-16,0-1-7 15,2 4 6-15,5-4 21 16,3 4-28-16,0 0-8 16,0 0-8-16,0 0-12 15,0 0 20-15,0 0-10 16,3 0 10-16,8 0 1 15,-1 0-1-15,1 0 0 16,-4 0-1-16,-1 0 1 16,-2 0 5-16,0 0-5 15,0 0 0-15,-4 0 0 16,0 0 1-16,0 0 10 16,0 0 33-16,0 0 20 0,-8 8-9 15,-9-5-39 1,0 0 6-16,2 2 24 0,9-5-26 15,-6 3-3-15,9-3-3 16,-3 0-3-16,2 0 18 16,4 0-14-16,0 0-15 15,0 0 6-15,0 0-6 16,0 0-13-16,0 0-2 16,18 0 15-16,6 0-12 15,4 0-1-15,-1 0-74 16,1 0-32-16,-2 0-139 15,-7 0-248-15,-8 0-448 0</inkml:trace>
</inkml:ink>
</file>

<file path=ppt/ink/ink22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42"/>
    </inkml:context>
    <inkml:brush xml:id="br0">
      <inkml:brushProperty name="width" value="0.10583" units="cm"/>
      <inkml:brushProperty name="height" value="0.10583" units="cm"/>
      <inkml:brushProperty name="fitToCurve" value="1"/>
    </inkml:brush>
  </inkml:definitions>
  <inkml:trace contextRef="#ctx0" brushRef="#br0">45 48 327 0,'0'0'189'0,"0"0"-105"15,0 0 23-15,0 0 8 16,0 0-8-16,0 0-25 16,0 0-12-16,6-3-4 15,2 3-27-15,-1 0 6 16,-1 0 31-16,1 0-27 16,4 0 5-16,-1 0-17 15,4 0-2-15,4 0 31 16,0 0-34-16,-2 0-11 15,2-6 0-15,-4-3-21 16,-7 6 21-16,-7 3-14 16,0-4 5-16,0 0 56 15,0 0-18-15,0 1-15 0,-15-2 29 16,-1 5-18-16,-2 0-5 16,1 0-33-16,-1 0-7 15,2 0 26-15,-2 0-21 16,3 0 3-16,2 0 9 15,-1 0-16-15,3 5 24 16,4-2-26-16,4-3 0 16,0 4 2-16,3-4-2 15,0 0-11-15,0 0 10 16,0 0-2-16,0 4-5 16,0-4 8-16,9 0-6 15,6 0-2-15,3 0 9 0,-5 0-1 16,-2 0 4-1,-1 0-2-15,-7 0-2 0,2 0 0 16,-5 0-8-16,0 0 0 16,0 0 5-16,0 0 3 15,0 0 0-15,-5 0 0 16,-11 0-1-16,-5 0 1 16,0 0 0-16,6 0 7 15,1 4-4-15,7-1 13 16,4-3 4-16,0 0 2 15,3 3 18-15,0-3-38 16,0 0 5-16,0 0-13 16,0 0 9-16,21 0-3 0,3 0 13 15,0 0-13 1,-3 0 0-16,-3 0-124 0,-12-14-265 16,-6-5-917-16</inkml:trace>
</inkml:ink>
</file>

<file path=ppt/ink/ink22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43"/>
    </inkml:context>
    <inkml:brush xml:id="br0">
      <inkml:brushProperty name="width" value="0.10583" units="cm"/>
      <inkml:brushProperty name="height" value="0.10583" units="cm"/>
      <inkml:brushProperty name="fitToCurve" value="1"/>
    </inkml:brush>
  </inkml:definitions>
  <inkml:trace contextRef="#ctx0" brushRef="#br0">0 4 512 0,'0'0'228'16,"0"0"-140"-16,0 0 52 16,0 0-40-16,0 0-24 15,0 0 17-15,0 0 6 16,99-4 5-16,-81 4-15 16,-5 0-27-16,1 0 8 15,-7 0-54-15,-4 0-9 16,-3 0 39-16,0 0 30 15,0 0 3-15,0 0-28 0,-7 0-38 16,-2 4 21-16,-6 0-33 16,-3 0-1-16,5-1 15 15,-4 1-15-15,-1 0 0 16,3-1 0-16,2 1 0 16,2-1 4-16,5 2-4 15,-1-5 0-15,7 3-1 16,0-3 1-16,0 0-9 15,0 0-8-15,0 0 2 16,0 0 9-16,10 0 6 16,11 0 0-16,3 0-3 15,0 0 10-15,4 0-4 16,-2 0-3-16,-7 0 0 0,-1 0 13 16,-4 0-6-1,-7 0-1-15,-7 0 22 0,0 0-12 16,0 0 10-16,-7 0-2 15,-17 0-18-15,-3 0 18 16,-2 0-24-16,1 4 0 16,4 1 9-16,6 1-8 15,5-3 6-15,5 2-7 16,2-5 0-16,6 3 3 16,0 1-3-16,0-4-21 15,0 3 21-15,14 2-9 16,6-5 9-16,5 0 12 15,0 0 6-15,-4 0 38 16,-8 0-31-16,-5 0-9 16,-8-8-16-16,0 1-148 0,-29-1-610 0</inkml:trace>
</inkml:ink>
</file>

<file path=ppt/ink/ink22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44"/>
    </inkml:context>
    <inkml:brush xml:id="br0">
      <inkml:brushProperty name="width" value="0.10583" units="cm"/>
      <inkml:brushProperty name="height" value="0.10583" units="cm"/>
      <inkml:brushProperty name="fitToCurve" value="1"/>
    </inkml:brush>
  </inkml:definitions>
  <inkml:trace contextRef="#ctx0" brushRef="#br0">61 129 810 0,'0'0'235'16,"0"0"-97"-16,0 0 70 15,0 0-22-15,0 0-56 16,0 0-43-16,0 0-2 16,-6 0-51-16,6 0-24 15,0 0 25-15,0 0-20 0,0 0-5 16,0 0-10-1,18 0 0-15,3 0 22 0,0 0-22 16,0 0 0-16,-8-7 15 16,1 3-15-16,-7 4 1 15,-1-3-1-15,-1 3 0 16,-5 0 13-16,0-5-12 16,0 5-1-16,0-3 41 15,-18-1-35-15,-6 1-5 16,-4-3 0-16,-1 4-1 15,5 2 19-15,3-3-19 16,3-1 8-16,9 4 32 16,2-5-21-16,4 5 1 15,3-3-9-15,0 3-11 16,0 0-9-16,3-3-26 0,21 3 25 16,7-4 9-16,5-4 2 15,-2 5-1-15,-5 3 0 16,-10 0 0-16,-1 0 10 15,-7 0-10-15,-8 0 0 16,-3 0 16-16,0 0 2 16,0 0 7-16,0 0 27 15,-14 0-6-15,1 0 5 16,-2 0-28-16,9 0-10 16,-2 0 11-16,8 0-24 15,0 0 0-15,0 0 0 16,0 0 1-16,0 0-3 15,0-5-7-15,0-9-87 0,14-5-254 16,-4-2-775-16</inkml:trace>
</inkml:ink>
</file>

<file path=ppt/ink/ink22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45"/>
    </inkml:context>
    <inkml:brush xml:id="br0">
      <inkml:brushProperty name="width" value="0.10583" units="cm"/>
      <inkml:brushProperty name="height" value="0.10583" units="cm"/>
      <inkml:brushProperty name="fitToCurve" value="1"/>
    </inkml:brush>
  </inkml:definitions>
  <inkml:trace contextRef="#ctx0" brushRef="#br0">18 121 317 0,'0'0'413'0,"0"0"-241"16,0 0-97-16,0 0 35 15,0 0 18-15,0 0-7 16,0 0 6-16,3 0-45 16,18-10-18-16,0-1 17 15,-3-1-34-15,-5 4-15 16,-2 2 0-16,-8 6-23 15,0-4 16-15,-3 4-6 16,0 0-12-16,0 0 30 16,0 0-17-16,0 0 4 15,0 0 4-15,0 0-17 0,-3 0 1 16,-11 0-12-16,4 0 0 16,-5 0 4-16,6 0-4 15,-3 0 0-15,-1 0 1 16,5 0 6-16,2 0-1 15,-1 0-6-15,7 0 0 16,0 0 12-16,0 0-12 16,0 0 0-16,0 0 0 15,0 0-33-15,7 0 11 16,17 0 21-16,4-11 1 0,1 3 9 16,-5 1-7-1,-8-2-1-15,-5 7 8 0,-4-2-8 16,-4 4 14-16,-3 0-15 15,0 0 2-15,0 0 36 16,0 0-16-16,-13 0-8 16,-11 0-8-16,-5 0 0 15,5 0-4-15,-1 0-2 16,8 0 0-16,7 0-6 16,0 0 6-16,2 0 0 15,5 0 0-15,3 0 6 16,0 0-13-16,0 0 2 15,0 0-16-15,0 0 20 0,0 0-14 16,6 0 6 0,27-4-34-16,-6-7-145 0,-3-3-425 0</inkml:trace>
</inkml:ink>
</file>

<file path=ppt/ink/ink22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46"/>
    </inkml:context>
    <inkml:brush xml:id="br0">
      <inkml:brushProperty name="width" value="0.10583" units="cm"/>
      <inkml:brushProperty name="height" value="0.10583" units="cm"/>
      <inkml:brushProperty name="fitToCurve" value="1"/>
    </inkml:brush>
  </inkml:definitions>
  <inkml:trace contextRef="#ctx0" brushRef="#br0">61 44 205 0,'0'0'317'0,"0"0"-119"16,0 0-32-16,0 0-44 15,0 0-46-15,0 0-22 16,0 0 2-16,0 0 44 16,0 0-14-16,0 0-15 15,0 0 14-15,0 0-19 0,0 0 10 16,0 0 4-1,0 0 2-15,0 0 13 16,0 0-42-16,0 0-24 0,8-4 13 16,9-3-28-16,4 3 2 15,3-6-6-15,2 2-9 16,-7 3 22-16,-4-1-23 16,-9 6 1-16,-1 0 25 15,-5 0-15-15,0 0 6 16,0 0-3-16,0 0 10 15,-5 0 32-15,-16 0-47 16,2 0-9-16,-7 3 15 16,2 5-14-16,3 0-1 15,-4-1 0-15,9 0 0 16,-2 0 9-16,7 0-9 0,1-3 0 16,4 0-4-16,6 0 4 15,0-1 0-15,0-3-11 16,0 0-11-16,0 5 16 15,10-5-11-15,14 0-1 16,0 0 17-16,0 0-19 16,-3 0 20-16,-3 0-9 15,-3-5 18-15,-9 2 8 16,-6 3-9-16,0 0 5 16,0 0 18-16,0 0-23 15,0 0 8-15,0 0-16 16,0 0 6-16,-6 0 3 15,-6 0-9-15,-1 0 0 16,-1 0-6-16,-1 0-3 16,6 0-208-16,5 0-648 0</inkml:trace>
</inkml:ink>
</file>

<file path=ppt/ink/ink22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47"/>
    </inkml:context>
    <inkml:brush xml:id="br0">
      <inkml:brushProperty name="width" value="0.10583" units="cm"/>
      <inkml:brushProperty name="height" value="0.10583" units="cm"/>
      <inkml:brushProperty name="fitToCurve" value="1"/>
    </inkml:brush>
  </inkml:definitions>
  <inkml:trace contextRef="#ctx0" brushRef="#br0">67 46 573 0,'0'0'212'15,"0"0"-86"-15,0 0-25 0,0 0-7 16,0 0-58-16,0 0-26 16,0 0 10-16,40-4-12 15,-19-4 22-15,0 1 25 16,-3 0 35-16,-4 0 13 15,-4 3-41-15,-2 0-8 16,-5 4 31-16,-3 0-31 16,4 0-11-16,-4 0 7 15,0 0 4-15,0 0 28 16,0 0-17-16,-4 0-14 0,-13 0-6 16,-4 0-34-1,3 0-4-15,-3 0 5 0,3 0-12 16,5 0 15-16,-1 0-15 15,1 0 0-15,1 0 15 16,6 8-15-16,-1-1 0 16,-1-3-1-16,5 3 2 15,0-4 0-15,3 2-1 16,0-5-19-16,0 0 18 16,0 0-10-16,0 0-6 15,14 0 5-15,11 0 0 16,-1 0 3-16,0 0 10 15,0-5-1-15,-9 2 27 16,-5-1-26-16,-4 4 6 16,-6 0 11-16,0 0 0 0,0 0 13 15,0 0-31-15,-10 0 0 16,-4 0 13-16,1 0-13 16,-2 0 0-16,1 0 0 15,1 0 0-15,-5 12 3 16,0-2-3-16,-3 5 0 15,8-4 1-15,2-3-1 16,5-4 0-16,2-4 0 16,4 0-2-16,0 0-7 15,0 0-7-15,0 0-69 16,0 0-66-16,0 0-77 16,0 0-71-16,0 0 134 15,0 0 90-15,0 0 55 0,0 0-19 16,0 0-29-16,0 0-90 15,0 0-338-15</inkml:trace>
</inkml:ink>
</file>

<file path=ppt/ink/ink22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6:00:55.292"/>
    </inkml:context>
    <inkml:brush xml:id="br0">
      <inkml:brushProperty name="width" value="0.05" units="cm"/>
      <inkml:brushProperty name="height" value="0.05" units="cm"/>
      <inkml:brushProperty name="fitToCurve" value="1"/>
    </inkml:brush>
  </inkml:definitions>
  <inkml:trace contextRef="#ctx0" brushRef="#br0">54 42 479 0,'0'0'227'15,"0"0"-113"-15,0 0-23 16,0 0-42-16,0 0-36 0,0 0-13 16,-35 30-6-1,28-22-29-15,4 2-24 0,0-3-3 16,0 0 26-16,0 1 27 15,3-2 2-15,0-6 7 16,0 0-1-16,0 0 1 16,0 0 10-16,0 0 34 15,0 0 19-15,0-6-4 16,0-5-8-16,0 0 14 16,0 1-4-16,0-1-12 15,0 5 57-15,0 2 17 16,0 4-10-16,0 0-36 15,0 0-51-15,0 0-13 0,0 0-12 16,0 0 11 0,0 4 43-16,0 13-1 0,0 7-1 15,0 1 5-15,0-1-24 16,0 1 3-16,0-8-27 16,3 0-10-16,-3-7 20 15,3-2-20-15,-3-8 0 16,0 0 11-16,0 0-10 15,0 0 28-15,0 0 14 16,0-4-2-16,0-17 8 16,0-6-36-16,0-8-13 15,0-4 1-15,0 7 5 0,0 2 5 16,0 13-11 0,0 6 1-16,0 8 6 15,0 3-7-15,0 0-4 0,0 0 4 16,0 9 1-16,0 16 20 15,0 6-21-15,0-3 0 16,0 1 16-16,0-5-16 16,0-7 6-16,0-7 1 15,0-3-6-15,0-7 9 16,0 0-10-16,0 0-5 16,0 0-6-16,0 0 11 15,0 0 0-15,0-17 27 16,0-7-26-16,0-1 9 15,0-3-10-15,0-3 0 16,0 7 8-16,0 2-7 0,0 9-1 16,0 10 0-16,0-1-6 15,0 4-1-15,0 0-7 16,0 0-5-16,3 0 19 16,0 11 8-16,4 6 0 15,-1 0 4-15,0 4-11 16,0 3 18-16,2 0-9 15,-2 5 1-15,-3-1 20 16,0-4-24-16,5-4 2 16,-5-5-9-16,-3-9 1 15,3-6 13-15,-3 0-14 16,0 0 0-16,0 0 19 16,0 0 3-16,0-3 9 0,0-18-22 15,0 0 10 1,0-3-7-16,0 0-12 0,0 10 1 15,0 3 9-15,0 5-10 16,0 6-6-16,0 0-31 16,0 0-67-16,0 0-123 15,0 0-257-15,0 0-188 0</inkml:trace>
</inkml:ink>
</file>

<file path=ppt/ink/ink22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6:01:08.456"/>
    </inkml:context>
    <inkml:brush xml:id="br0">
      <inkml:brushProperty name="width" value="0.07938" units="cm"/>
      <inkml:brushProperty name="height" value="0.07938" units="cm"/>
      <inkml:brushProperty name="fitToCurve" value="1"/>
    </inkml:brush>
  </inkml:definitions>
  <inkml:trace contextRef="#ctx0" brushRef="#br0">156 0 933 0,'0'0'167'0,"0"0"-33"16,0 0 97-16,0 0-79 0,0 0-48 16,0 0-47-1,0 0 29-15,-89 101-14 0,80-79-19 16,-5-3 27-16,5 7-24 16,-2 1-4-16,2-3-5 15,3 4-25-15,3 0 8 16,-1 4-29-16,4-8-1 15,0 2 29-15,0 3-21 16,0-6 5-16,0 2 9 16,0-3-20-16,4-1 20 15,5-4-22-15,5-3 0 16,-2-1 10-16,2-2-10 16,-2-1 0-16,1-3 2 15,4 0-1-15,0 0-2 16,-2-3-7-16,4-4 8 15,1 0 7-15,0 0-7 0,2 0 1 16,1 0 2-16,-1 0 7 16,-2-15-11-16,0 5 2 15,-1-7-1-15,-2 0 30 16,-3-1-23-16,-2-2 6 16,1-1 13-16,-7-4-5 15,2 1 14-15,-2 0-5 16,-3-1-11-16,-3 5 35 15,3-4-29-15,-3-2-4 16,0 6 4-16,0 2-14 16,0-2 28-16,0 3-38 15,-6-4 5-15,-5 4 19 0,2-5-19 16,-1 1 4-16,1 1-4 16,0-2-6-16,1 6 15 15,-1-2-15-15,1 5 0 16,-1 2 6-16,0 4-6 15,-1 4 8-15,-4 3-7 16,2 0 0-16,-8 0 15 16,1 0-16-16,-4 10-13 15,0 14 12-15,-2 4-46 16,-2 3-44-16,4 0-25 16,3 1-87-16,4 6-115 15,10-6-362-15,3-9-335 0</inkml:trace>
</inkml:ink>
</file>

<file path=ppt/ink/ink23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6:01:18.723"/>
    </inkml:context>
    <inkml:brush xml:id="br0">
      <inkml:brushProperty name="width" value="0.07938" units="cm"/>
      <inkml:brushProperty name="height" value="0.07938" units="cm"/>
      <inkml:brushProperty name="fitToCurve" value="1"/>
    </inkml:brush>
  </inkml:definitions>
  <inkml:trace contextRef="#ctx0" brushRef="#br0">0 83 795 0,'0'0'279'0,"0"0"-16"0,0 0 42 16,0 0-52-16,0 0-83 15,0 0-33-15,0 0-43 16,0 4-33-16,0-4 9 16,0 0-39-16,0 0-4 15,0 0-15-15,0 0-12 16,0 0 0-16,0 0-15 16,4 0-11-16,6 0 26 0,3 0 2 15,2 0 8-15,2 0-7 16,2-7 6-16,-2-7-9 15,3 4-6-15,-1-4-50 16,-2 0 38-16,-5 4-18 16,-1-1 2-16,-8 8 6 15,0-1 22-15,-3 4-4 16,0 0 6-16,0 0 4 16,0 0-6-16,0 0 6 15,0 0-9-15,0 0 8 16,0 0 1-16,0 0 0 15,0 0-3-15,0 0 3 16,0 18 4-16,0 2-3 16,0 11 7-16,0 5-2 15,0 2 8-15,-3 3 28 0,-3 4-16 16,-2-3-2-16,5 0 22 16,0-4-12-16,3-7 2 15,0 1-5-15,0-8 9 16,0-7 21-16,0 0-41 15,0-3 11-15,0-3 24 16,0-5-40-16,0 1 3 16,0-3-17-16,0-4 0 15,0 0 19-15,0 0-20 16,0 0 0-16,0 0-8 16,0 0 5-16,0 0-28 0,0-17-64 15,0-14-111 1,3 6-322-16,0 1-596 0</inkml:trace>
  <inkml:trace contextRef="#ctx0" brushRef="#br0" timeOffset="954">557 127 819 0,'0'0'281'0,"0"0"-45"16,0 0 22-16,0 0-65 16,0 0-92-16,0 0-44 15,0 0 9-15,0 23-39 0,0-6-9 16,0 4 42-16,0-4 5 15,0 4 2-15,-3-1-29 16,3-2-19-16,0 3 23 16,0 0-30-16,0-4-4 15,0 0 12-15,0-3-20 16,6 0 21-16,8 0-15 16,2-4-6-16,7 5 37 15,-3-5-8-15,2-3-10 16,1 0 12-16,-3 0-16 15,-1-4 19-15,1 1-32 16,-5-4 7-16,5 0 28 16,-1 0-30-16,-2 0 4 0,2 0 8 15,4 0-17-15,-3 0 26 16,2-4-28-16,-2-9 0 16,0 2 14-16,-1-3-4 15,-5 3-10-15,-2-3 17 16,-6 4-10-16,5 0 35 15,-8-4-23-15,3 0-8 16,-2 0 25-16,-1-3-23 16,-3 0 17-16,0-1-2 15,0 0-16-15,0-2 27 16,0 2-31-16,0-2-8 16,-10-1 22-16,-2 4-11 15,-2-4-5-15,-3 0-6 16,5 3 6-16,-4 4-5 0,-1 0-1 15,-3 4 0 1,1 0 2-16,-4 2-2 0,-3 2 1 16,4 2-1-16,-5 4 2 15,1 0-1-15,0 0-1 16,1 0-6-16,2 0-1 16,0 0 7-16,4 10-1 15,-1-2-5-15,0 2 6 16,1 0-9-16,2 4 6 15,1 0-19-15,0 1 20 16,0 2-23-16,-1 4 5 16,-2 3-29-16,2 7-30 15,5 0-34-15,12 18-120 0,0-11-104 16,0-7-387-16</inkml:trace>
</inkml:ink>
</file>

<file path=ppt/ink/ink23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6:01:21.564"/>
    </inkml:context>
    <inkml:brush xml:id="br0">
      <inkml:brushProperty name="width" value="0.07938" units="cm"/>
      <inkml:brushProperty name="height" value="0.07938" units="cm"/>
      <inkml:brushProperty name="fitToCurve" value="1"/>
    </inkml:brush>
  </inkml:definitions>
  <inkml:trace contextRef="#ctx0" brushRef="#br0">144 132 801 0,'0'0'244'15,"0"0"-62"-15,0 0 93 16,0 0-85-16,0 0-76 15,0 0 31-15,0 0-9 16,0 0-49-16,0 0-28 16,-9 0-22-16,-1 0 21 15,1 0-8-15,-5 0-5 16,0 0-5-16,-5 0-34 16,4 0 3-16,-2 0-9 0,4 0 0 15,3 0-1-15,4 0 0 16,2-10-25-16,1 0 26 15,3-1 0-15,0 1-13 16,0 0 4-16,0 3 9 16,0-1 4-16,0 2-4 15,0 2-23-15,16-6 22 16,7 3-8-16,3 0 9 16,7-3-6-16,-4 2 6 15,1 2 1-15,-4 3-1 16,-4-1 0-16,-5 4 1 15,-5 0-1-15,-1 0 0 16,-5 0-1-16,4 0 1 16,-4 0 3-16,0 0-3 0,5 0 0 15,-2 11 7-15,1 2-7 16,-4 5 1-16,4 2 5 16,-3 5 3-16,-1-1 16 15,0 1-25-15,-1-3 0 16,1-6 13-16,-3 1-12 15,-3 0 8-15,0-2 3 16,0 1 11-16,0 2 13 16,0-5-35-16,0 2-1 15,-3-1 20-15,-8 0-19 16,-4-1 11-16,-5 0-1 16,-2 2-1-16,-8-1 17 15,1 0-27-15,-1 0 0 16,1-4 4-16,6-3-3 0,1 0-1 15,2-4 0-15,6-3 0 16,2 0 4-16,-1 0-4 16,4 0-10-16,1 0 3 15,2-10-14-15,3-1 6 16,0 5 4-16,3-5-26 16,0 4 36-16,0-3-36 15,0 3-12-15,0 0 14 16,0 4 0-16,0-1 5 15,0 4-5-15,0 0-1 0,0 0 35 16,6 0-23 0,8 0 24-16,-2 0-4 0,1 0 10 15,4 0-4-15,1 4-2 16,2 9 0-16,4-2 24 16,-1-1 1-16,2 1 28 15,4-5 33-15,-6 1-16 16,4 0 1-16,-8-3-8 15,0-1-35-15,-3 1 30 16,1 0-44-16,-1-4-13 16,-4 0 6-16,5 0-7 15,0 0-16-15,-1 0-127 16,1-8-181-16,-5-6-328 16,-1 1-840-16</inkml:trace>
  <inkml:trace contextRef="#ctx0" brushRef="#br0" timeOffset="702">679 112 816 0,'0'0'302'15,"0"0"-141"-15,0 0 69 16,0 0-17-16,0 0-89 0,0 0-10 16,0 0 9-16,0 56-53 15,0-39 5-15,0 4-26 16,0-1-8-16,0 1 27 15,0-4-35-15,0 5-11 16,0-5 6-16,0-3-17 16,6 0 18-16,11 0-29 15,2-4 0-15,4-3 4 16,3 0-2-16,-1-4 25 16,1-3 7-16,1 0-12 15,2 0 17-15,-4 0-23 0,-2 0-10 16,4 0 24-16,-4-7-21 15,0 1 4-15,-4-5-12 16,1 1 5-16,-5-1 12 16,-2 1-18-16,1 0-3 15,-8-1 3-15,5-3 6 16,-8 3 14-16,3-2-5 16,-3-1 5-16,-3 0 22 15,0-3-18-15,0 3-10 16,0-3 30-16,0-1-35 15,-3 1 9-15,-6-1-13 16,-5 1-4-16,1-1 21 16,-4 5-22-16,-1 2 0 15,-6 1 9-15,-2 3-8 16,3 4 0-16,-5-1-1 16,0 4 0-16,0 0 5 0,-4 0-5 15,2 0-3-15,-2 10-9 16,2 15 11-16,1 6-14 15,10 8-24-15,2 2-72 16,11 21-84-16,6-13-399 16,0-7-732-16</inkml:trace>
</inkml:ink>
</file>

<file path=ppt/ink/ink23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6:01:23.955"/>
    </inkml:context>
    <inkml:brush xml:id="br0">
      <inkml:brushProperty name="width" value="0.07938" units="cm"/>
      <inkml:brushProperty name="height" value="0.07938" units="cm"/>
      <inkml:brushProperty name="fitToCurve" value="1"/>
    </inkml:brush>
  </inkml:definitions>
  <inkml:trace contextRef="#ctx0" brushRef="#br0">0 0 616 0,'0'0'409'0,"0"0"-199"16,0 0 13-16,0 0 4 15,0 0-81-15,0 0-49 16,0 0-40-16,0 0-26 16,0 0 3-16,0 0-23 15,0 0 9-15,6 0 47 16,11 0-22-16,-1 5 1 15,4-5-7-15,-5 2-19 16,5-2 16-16,-4 4-36 16,1-1 0-16,0 1 16 15,-5-1-15-15,1 1-1 0,-4-1-1 16,-1 0 1 0,-5-3 15-16,-3 4-15 0,0 3 0 15,0 0 13-15,3 3-12 16,-3 4 3-16,0-4-4 15,0 2 0-15,0 1 6 16,0 0-6-16,0 2 0 16,-6-1 8-16,-8-1-8 15,1 1-1-15,1 0 0 16,1-4-14-16,5 2 14 16,-3-10-46-16,1 2 26 15,2-1 14-15,0 1 2 16,-1-4 5-16,1 0-1 15,3 0 1-15,3 0-1 16,0 0-2-16,0 0-18 0,0 0 2 16,0 0-43-1,0 0-4-15,0 0 46 0,0 0 13 16,0 0 2-16,3 0 4 16,13 0 2-16,1 0 7 15,-2-4-8-15,2 1 5 16,-4-1-4-16,-1 4 8 15,-1 0 25-15,1 0-13 16,1 0-4-16,4 0 10 16,0 0-3-16,-5 0-1 15,1 0-8-15,-4 0-14 16,-1 0 24-16,-2 7-24 16,0 3 0-16,2 5 23 15,-2 4-23-15,0-3 6 0,-3 1-7 16,4 0 0-16,-4-2 11 15,0-2-11-15,-3 1 0 16,0-4 8-16,0-3-8 16,0 3 13-16,0 5 17 15,-3-1-2-15,-10 3 21 16,-4-3-32-16,2 0-6 16,-2-1 18-16,4 1-28 15,4-7 16-15,-2-1-17 16,2 2 0-16,3-5 22 15,-5 1 17-15,-5-1-4 16,-1-3 7-16,-1 4-14 16,-1-4-7-16,-1 0-21 15,0 0 0-15,1 0-15 0,2 0 12 16,3 0-45 0,5 0-49-16,3-11-99 0,6 0-111 15,0-2-463-15</inkml:trace>
  <inkml:trace contextRef="#ctx0" brushRef="#br0" timeOffset="1072">583 160 561 0,'0'0'324'15,"0"0"-177"-15,0 0 4 16,0 0 11-16,0 0-55 16,0 0-30-16,0 0 44 15,0 28 0-15,0-11-36 16,0 0-2-16,0 5-11 15,0-5 6-15,0 1 3 0,0-5-38 16,0 4-5-16,0-6-8 16,3 2-19-16,0 1 3 15,3-3-13-15,2-1 0 16,-2 0 20-16,3-3-21 16,-2 5 0-16,2-9 5 15,2 4-5-15,1 0 1 16,2-4 18-16,-2 1-6 15,4-1 24-15,1-3-22 16,-4 0-7-16,3 4 26 16,3-4 0-16,1 0 11 15,-1 0-19-15,4 0-11 0,0 0 12 16,-4-4-21-16,-2-6-4 16,0 3 17-16,-8-3-19 15,4-2 6-15,-4 2-6 16,2 0 1-16,-2-4 15 15,-2 3-10-15,3-2 5 16,-7 2 29-16,4-3-16 16,-7 1 3-16,3-1-5 15,-3-3-7-15,0 3 25 16,0-1-26-16,0-1-4 16,0 1 29-16,0 1-30 15,-3 0 4-15,-4 1-5 16,1 2-8-16,-4-3 9 15,-3 1-9-15,-1-1 0 0,-1-1 14 16,-4 5-13-16,-4-2-2 16,-1 3 1-16,-5 5 0 15,0 1-6-15,2 3 6 16,1 0 0-16,1 0 3 16,-1 0-2-16,3 7-2 15,-4 2-6-15,5 10 7 16,-1-1-15-16,0 6 14 15,7 4-40-15,4 6-27 16,7-3-93-16,5 18-104 16,11-11-238-16,8-10-295 0</inkml:trace>
</inkml:ink>
</file>

<file path=ppt/ink/ink23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6:01:26.590"/>
    </inkml:context>
    <inkml:brush xml:id="br0">
      <inkml:brushProperty name="width" value="0.07938" units="cm"/>
      <inkml:brushProperty name="height" value="0.07938" units="cm"/>
      <inkml:brushProperty name="fitToCurve" value="1"/>
    </inkml:brush>
  </inkml:definitions>
  <inkml:trace contextRef="#ctx0" brushRef="#br0">234 0 666 0,'0'0'320'15,"0"0"-153"-15,0 0 76 0,0 0-3 16,0 0-56-1,0 0-47-15,0 0 6 0,3-4 7 16,-3 4-36-16,0 0-18 16,0 4-27-16,0 13-13 15,-3 7 4-15,-11 4-38 16,-5 4-11-16,-4-1 14 16,1-4-25-16,-4 4 6 15,3-3-6-15,1-6 0 16,2-1 11-16,3-8-11 15,4-6 0-15,4 0 3 16,3-4-3-16,-2 1 0 0,2-1-2 16,3 1 1-1,0-1-8-15,3-3-9 0,0 0-19 16,0 0 13-16,0 0-30 16,0 0 7-16,20 0 13 15,2 0 19-15,7 0 9 16,4 0 3-16,2 0 3 15,1 0 13-15,3 0-13 16,1 0 0-16,-6 0 0 16,3 0 0-16,-7 0 7 15,-4-3-7-15,-10 3 0 16,-7 0 2-16,-6 0 5 16,0-4-7-16,-3 4 0 15,0 0 0-15,0 0 4 16,0 0-4-16,0-3-34 0,0 3-24 15,0-7-23-15,0 0-8 16,5-7 5-16,-2 0-44 16,3-3 36-16,-3-5-52 15,0 3 33-15,4-3 55 16,-4 1-3-16,-3 1 33 16,3 2 20-16,-3 5 6 15,0 2 11-15,3 4 12 16,-3 1 3-16,0 1 38 15,0 5-4-15,0 0 19 16,0 0-2-16,0 0-15 16,0 0 42-16,0 0 15 15,0 0-2-15,0 15-21 0,0 12-28 16,0 14 5 0,0 8-14-16,0 8-2 0,3 1 22 15,5-6-37-15,-2-7 23 16,3-7-8-16,-1-6-29 15,-5-12 8-15,0-5-27 16,0-8-7-16,-3-4 20 16,0-3-22-16,0 0 1 15,0 0-1-15,0 0-1 16,0-3-1-16,0-19-68 16,0-5-60-16,3-4-49 15,4-11-212-15,-1 11-295 16,0 3-327-16</inkml:trace>
  <inkml:trace contextRef="#ctx0" brushRef="#br0" timeOffset="760">725 139 485 0,'0'0'712'0,"0"0"-474"16,0 0 5-16,0 0 21 15,0 0-89-15,0 0-66 16,0 0-9-16,0 24-33 15,0-4-19-15,0 1 17 16,0 1-37-16,0 0-3 16,0-3-10-16,0 2 0 15,0 0 7-15,4-8-22 16,2 5 0-16,3-8 6 16,2 3-6-16,-2-1-1 15,2-5 0-15,1 0 1 16,-2 0 14-16,7-4-13 15,-2 1-1-15,5-1 30 16,2-3-12-16,5 0 4 0,-4 0-8 16,-3 0-8-16,2 0 16 15,-2 0-22-15,0 0 0 16,-5-10 9-16,1-4 6 16,1-1 4-16,-3 1-12 15,-2 1 11-15,-2-5 23 16,-4 1-28-16,0 0-4 15,2 0 27-15,-8-4-20 16,0 4 11-16,0-2-4 16,0 2-10-16,0 0 14 15,0 0-25-15,0-4-2 0,-8 4 18 16,-4-5-16-16,2 6 4 16,-7-2-6-16,5 4 0 15,-5 3 17-15,-2 1-17 16,-1 7 0-16,0-1-4 15,-2 4 4-15,-1 0 0 16,1 0-6-16,-1 0 0 16,0 0-4-16,1 10 2 15,-1 11-14-15,-1 8 21 16,-2 9-21-16,3 7-19 16,1 3-65-16,-1 1-55 15,7-1-47-15,-1 0-160 16,5-8-355-16,4-16-483 0</inkml:trace>
</inkml:ink>
</file>

<file path=ppt/ink/ink23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6:01:28.896"/>
    </inkml:context>
    <inkml:brush xml:id="br0">
      <inkml:brushProperty name="width" value="0.07938" units="cm"/>
      <inkml:brushProperty name="height" value="0.07938" units="cm"/>
      <inkml:brushProperty name="fitToCurve" value="1"/>
    </inkml:brush>
  </inkml:definitions>
  <inkml:trace contextRef="#ctx0" brushRef="#br0">326 125 1202 0,'0'0'519'0,"0"0"-272"15,0 0 50-15,0 0-60 16,0 0-89-16,0 0-78 16,0 0-30-16,0 70 8 15,0-26 3-15,-7 9 8 16,1 2-14-16,0 5-18 16,1-2 27-16,2-4-39 15,3-3-14-15,0-3 16 16,0-10-16-16,0-4 9 0,0-5-10 15,0-12 0-15,0-3-5 16,8-4 5-16,-2-6-6 16,7 3 5-16,-1-7-10 15,8 0 10-15,6 0-10 16,7 0 11-16,-1 0 13 16,1-4-13-16,0-6-9 15,-7-4-8-15,-1 4-34 16,1-4-8-16,-6 4-33 15,2-4-49-15,-5-1-46 16,0-1-132-16,-8-6-77 16,-6 4-220-16,-3 8-249 0</inkml:trace>
  <inkml:trace contextRef="#ctx0" brushRef="#br0" timeOffset="353">0 427 967 0,'0'0'578'0,"0"0"-326"16,0 0-12-16,0 0-26 16,0 0-93-16,0 0-64 15,0 0 35-15,85-7 31 16,-43 4-44-16,6 3-15 16,-1 0-29-16,-5 0-34 15,1 0 12-15,-6 0-13 16,6 0-18-16,0 0-31 15,22 0-188-15,-13 0-367 16,-7 0-460-16</inkml:trace>
  <inkml:trace contextRef="#ctx0" brushRef="#br0" timeOffset="821">1192 66 358 0,'0'0'672'0,"0"0"-367"0,0 0 18 15,0 0-70-15,0 0-29 16,0 0-82-16,0 0-37 16,-147 104-4-16,118-45-24 15,5 4-10-15,9 2 10 16,5-2-18-16,10-1-9 15,0-10-2-15,0-3-9 16,0-8 6-16,13-6-26 16,-1-7-7-16,5-3 18 15,-1-4-30-15,4-4 0 16,0-3-14-16,2 0 7 0,4-8-23 16,4 1-114-16,19-7-103 15,-10 0-125-15,0 0-384 0</inkml:trace>
  <inkml:trace contextRef="#ctx0" brushRef="#br0" timeOffset="1547">1622 285 751 0,'0'0'324'16,"0"0"-59"-16,0 0 20 16,0 0 4-16,0 0-48 15,0 0-89-15,0 0-29 16,-86-14-16-16,60 14-37 16,-3 0-17-16,7 0-5 0,-1 0-42 15,4 3 7-15,-1 8-13 16,3 2-1-16,1 0-5 15,-1 2 6-15,11-4 0 16,0-5-2-16,6 1-23 16,0-3 9-16,0 3-14 15,0-4-21-15,17 4 24 16,5 0-31-16,1 0 27 16,6 1 31-16,1 3-19 15,2-5 18-15,1 1-11 16,-2 3 9-16,0-3 3 15,-3 0 0-15,-5 0 0 16,-6 3-1-16,-4-3 3 0,-1 0 9 16,-6 3-11-1,2 4 0-15,-2 0 14 0,-3 3-4 16,0-3 2-16,-3 1 19 16,0 1 9-16,-6-1 36 15,-17-1-29-15,-2-1-22 16,-9-3 27-16,3 1-25 15,-6-4-11-15,1-7-6 16,4 0-9-16,-4 0-2 16,8 0-10-16,0 0-32 15,6 0-39-15,10 0-40 16,1-7-117-16,11-7-117 0,0 4-265 16,0-4-127-16</inkml:trace>
  <inkml:trace contextRef="#ctx0" brushRef="#br0" timeOffset="1945">1752 0 29 0,'0'0'970'0,"0"0"-731"16,0 0-2-16,0 0 2 15,0 0-44-15,0 0-14 16,0 0-23-16,163 130 6 15,-128-87-30-15,1 6-4 16,-7 0-38-16,-10 6-19 16,-5 4 21-16,-8 0-41 15,-6 3-11-15,0-2-23 16,0-2-12-16,0-2 15 16,-20-3-22-16,-9-8-21 15,-38 13-37-15,5-9-222 16,0-11-567-16</inkml:trace>
</inkml:ink>
</file>

<file path=ppt/ink/ink23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6:01:35.449"/>
    </inkml:context>
    <inkml:brush xml:id="br0">
      <inkml:brushProperty name="width" value="0.07938" units="cm"/>
      <inkml:brushProperty name="height" value="0.07938" units="cm"/>
      <inkml:brushProperty name="fitToCurve" value="1"/>
    </inkml:brush>
  </inkml:definitions>
  <inkml:trace contextRef="#ctx0" brushRef="#br0">12 7 611 0,'0'0'213'0,"0"0"-73"15,0 0 0 1,0 0 41-16,0 0-16 16,0 0-47-16,0 0 7 0,-9-7 18 15,6 7-45-15,3 0-29 16,0 0-10-16,0 0-2 16,0 0-5-16,0 0-46 15,0 0-6-15,0 0 18 16,0 0-17-16,0 0-1 15,0 0 0-15,12 0 0 16,11 0 18-16,7 0 0 16,2 3-3-16,7-3 20 15,-3 0-20-15,0 0-6 16,-7 0-2-16,-3 4-6 16,-7-4 24-16,-2 0-25 0,-3 3 0 15,-5-3 11-15,1 0-9 16,-1 0 2-16,-3 0-4 15,2 0 0-15,-2 0 11 16,-6 0-10-16,3 0-1 16,-3 0 13-16,0 0-13 15,0 0 0-15,0 0-2 16,0 0 2-16,0 0 18 16,0 0-18-16,3 0-9 15,5 0-6-15,-2 0 9 16,3 0 6-16,-2 0 0 15,-1 0 0-15,-6 0 12 16,0 0-11-16,0 0-1 16,0 0 24-16,0 0-8 15,0 0 27-15,-3 0 2 0,-13 0-21 16,-4 0 14 0,-6 0-30-16,1 0-1 0,-9 3 22 15,6 4-19-15,-6-2 11 16,3-3-11-16,1-2-10 15,7 0 31-15,0 0-16 16,7 0-3-16,-1 0 5 16,8 0-16-16,-2 0 4 15,8 0-5-15,3 0-18 16,0 0-1-16,3 0-207 16,22 0-347-16,-7 0-264 0</inkml:trace>
</inkml:ink>
</file>

<file path=ppt/ink/ink23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6:01:37.813"/>
    </inkml:context>
    <inkml:brush xml:id="br0">
      <inkml:brushProperty name="width" value="0.07938" units="cm"/>
      <inkml:brushProperty name="height" value="0.07938" units="cm"/>
      <inkml:brushProperty name="fitToCurve" value="1"/>
    </inkml:brush>
  </inkml:definitions>
  <inkml:trace contextRef="#ctx0" brushRef="#br0">20 414 1174 0,'0'0'599'0,"0"0"-428"0,0 0 43 16,0 0-17 0,0 0-69-16,0 0-76 0,0 0-20 15,16 6-20-15,-6 8 0 16,3 4 43-16,7 7 2 15,-1 1-12-15,4 2 13 16,6 3-25-16,-4 4-3 16,9-4-15-16,-1 4-5 15,2-4 12-15,-2 1-22 16,-2-4 0-16,3-4 10 16,-12-4-9-16,-2-6-1 15,-3 0 0-15,-8-4 0 16,1 1 8-16,-4-1-8 15,3-2 0-15,2-1 0 16,-5 0 0-16,2-4-1 0,-2 1-10 16,-6-4-22-1,3 0-64-15,-3 0-120 0,0 0-247 16,0-19-83-16,0-1-399 16</inkml:trace>
  <inkml:trace contextRef="#ctx0" brushRef="#br0" timeOffset="520">440 361 398 0,'0'0'286'15,"0"0"-141"-15,0 0-9 16,0 0 19-16,0 0 23 15,0 0-33-15,0 0-7 0,0-4-5 16,0 4-5 0,0 0 51-16,0 0-1 0,0 0-24 15,0 7-3-15,-14 4-39 16,-6 9-8-16,-2 10-49 16,-7 3-21-16,-4 9 22 15,-5 6-13-15,-1 1-4 16,3 7-2-16,-4-5-20 15,9 2 14-15,0-7-31 16,6-6 1-16,2-4 9 16,3-9-10-16,7-6-1 15,4-4 0-15,-2-6-7 16,5-1 7-16,3-10-59 16,3 0-61-16,0-14-91 15,3-24-415-15,17-8-436 0</inkml:trace>
  <inkml:trace contextRef="#ctx0" brushRef="#br0" timeOffset="1173">1299 229 644 0,'0'0'303'16,"0"0"-118"-16,0 0 82 16,0 0 11-16,0 0-37 15,0 0-74-15,0 0-2 16,-32-42 2-16,13 42-54 16,-4 0-4-16,-10 11-45 15,-4 20-34-15,-5 11 6 16,-3 13-36-16,3 11 1 15,2 4 11-15,4 2-11 16,10-2 13-16,10-8-5 0,10-2-9 16,6-8 9-1,0-11-9-15,3-7 0 0,19-5-7 16,6-8 7-16,3-7-17 16,12-7 1-16,2-4 16 15,5-3-6-15,4 0-43 16,25-3-105-16,-17-18-212 15,-10 0-530-15</inkml:trace>
  <inkml:trace contextRef="#ctx0" brushRef="#br0" timeOffset="1743">1778 469 859 0,'0'0'414'0,"0"0"-172"16,0 0 19-16,0 0 1 15,0 0-63-15,0 0-62 16,0 0-13-16,-153 21-35 16,126-1-16-16,1 4-11 15,4 8-32-15,2 3 6 16,0-1-15-16,11 1-15 16,2-4 21-16,4 1-26 15,3-4 8-15,0-4 3 16,0 0-12-16,10-7-1 15,10 0-17-15,6-3-3 0,-4-4 21 16,7-5-12-16,4-5 2 16,3 0-17-16,4 0-97 15,5-11-32-15,14-27-156 16,-8 0-74-16,-12 7-211 0</inkml:trace>
  <inkml:trace contextRef="#ctx0" brushRef="#br0" timeOffset="1913">1778 469 380 0</inkml:trace>
  <inkml:trace contextRef="#ctx0" brushRef="#br0" timeOffset="2662">1778 469 380 0,'217'-31'542'0,"-217"27"-419"0,5 1-1 16,1-1 49-16,0 4-55 16,1 0-38-16,2 0 21 15,5 0-20-15,-5 4 1 16,4 17 8-16,0 6 4 16,-3 11 11-16,2 0 3 15,-1 8-25-15,-2-2 3 16,-2-2-17-16,-4 4-29 15,0-8 12-15,-3 0-15 16,3-7-10-16,-3-10-18 16,0-7-6-16,0-3 14 0,0-11-15 15,0 0 0-15,0 0 21 16,0 0-3-16,0 0 1 16,0-14-19-16,0-15-19 15,0-5 18-15,0-8-31 16,0-2-4-16,0-6 20 15,0-1-54-15,14 6 18 16,6 2 7-16,-1 9-12 16,1 11 15-16,-5 1-10 15,5 12 11-15,-4 6 34 0,-2 4-15 16,1 0 7 0,-1 4-9-16,-1 20 24 0,-1 7 2 15,-1 3 5 1,1 5-6-16,-2 3 28 0,-4-1 24 15,2 1 17-15,-5-4-10 16,0-7 14-16,-3-3-13 16,3-7-38-16,-3-4-9 15,0-10 19-15,0-4-32 16,0-3 7-16,3 0-7 16,-3 0 6-16,0 0 11 15,3-3-18-15,-3-21 0 16,8-7 3-16,-2-7 8 15,3-8-11-15,4 1-16 16,4 4-21-16,0-1 10 16,2 3-52-16,4 5-17 15,0 3 31-15,-4 7 20 0,-7 10 26 16,-1 3 18-16,-8 11-14 16,0 0 15-16,0 0-21 15,0 32 21-15,4 9 48 16,-4 6 24-16,1 6 20 15,2-7-27-15,1-5-20 16,-1-5 26-16,0-5-20 16,2-7 11-16,-2-3-1 15,0-4-32-15,0-3-11 16,1-4-18-16,2 0 7 16,2-6-16-16,-2-4-13 15,5 0-96-15,11-24-46 16,-2-14-138-16,-3-4-465 0</inkml:trace>
  <inkml:trace contextRef="#ctx0" brushRef="#br0" timeOffset="2989">2890 0 322 0,'0'0'747'0,"0"0"-582"0,0 0 21 16,0 0 86-16,0 0-46 16,0 0-28-16,0 0 16 15,170 205-15-15,-131-122-25 16,-6 11-50-16,-4-4-43 15,-10 0 0-15,-5-7-33 16,-11-9-17-16,-3-8-1 16,0-4-29-16,-14-6 19 15,-17-8-20-15,-39 4-47 16,10-13-104-16,-2-15-567 0</inkml:trace>
</inkml:ink>
</file>

<file path=ppt/ink/ink23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0:16.357"/>
    </inkml:context>
    <inkml:brush xml:id="br0">
      <inkml:brushProperty name="width" value="0.07938" units="cm"/>
      <inkml:brushProperty name="height" value="0.07938" units="cm"/>
      <inkml:brushProperty name="fitToCurve" value="1"/>
    </inkml:brush>
  </inkml:definitions>
  <inkml:trace contextRef="#ctx0" brushRef="#br0">0 120 428 0,'0'0'114'0,"0"0"-72"16,0 0 11-16,0 0 27 16,0 0 25-16,0 0-31 15,0 0-50-15,0-21-18 16,11 15-12-16,7-14-18 15,-6 12-73-15,6-6 16 0,-10 8 54 16,6 6-15 0,-6-8-7-16,6 8 11 0,-2-6-25 15,0 6-86-15</inkml:trace>
  <inkml:trace contextRef="#ctx0" brushRef="#br0" timeOffset="827">0 120 322 0,'189'-103'159'16,"-189"103"-28"-16,0 0 28 15,0 0-47-15,0 0-19 16,0 0-14-16,0 0-1 16,0 0 21-16,0 0 24 0,0 0-23 15,0 0-27-15,0 0-19 16,0 14 2-16,0 0-13 15,-4 6-3-15,-2 14-9 16,6 1-2-16,-4-1-8 16,0-6-14-16,4 6 3 15,0-14-9-15,0-6 1 16,0 0-2-16,0 0 6 16,0-14-6-16,0 14 1 15,0-14 2-15,-4 0 4 16,0 0 1-16,0 6-8 15,4-6 1-15,-6 0 1 16,6 0 0-16,0 0 7 0,-4 0-9 16,0 0-1-16,-4 0 1 15,4 0-9-15,4 0-20 16,0-20-20-16,0 0-5 16,0-8 8-16,0-6 22 15,0 6 16-15,0 0 2 16,0 8 6-16,0 6 5 15,0 14-4-15,0 0 0 16,0 0-1-16,0 0-16 16,0 0-9-16,0 0 25 15,-6 6 14-15,-2 16-1 16,-4 4 14-16,2-4 7 16,2-2-1-16,4-6-6 15,0 0-14-15,4-8 0 16,0 2-12-16,0-8-1 0,0 0-2 15,0 0 1-15,0 0-12 16,0 0 13-16,16 0 13 16,6-28 3-16,0-14-6 15,-4-6-9-15,-2 7-1 16,-6 7 0-16,-2 14 0 16,-8 6 0-16,0 14-1 15,0 0-5-15,0 0-14 16,0 0 20-16,-8 28 6 15,-2 6 4-15,2-1-9 0,0-5 9 16,8-8-9 0,0-6 8-16,0-6-6 0,0-8-2 15,0 6 4-15,0-6-5 16,0 0-10-16,0 0 1 16,0 0-2-16,0 0-4 15,0 0 5-15,0 0-2 16,0 0-20-16,0 0-66 15,0-6-246-15</inkml:trace>
</inkml:ink>
</file>

<file path=ppt/ink/ink23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0:18.496"/>
    </inkml:context>
    <inkml:brush xml:id="br0">
      <inkml:brushProperty name="width" value="0.07938" units="cm"/>
      <inkml:brushProperty name="height" value="0.07938" units="cm"/>
      <inkml:brushProperty name="fitToCurve" value="1"/>
    </inkml:brush>
  </inkml:definitions>
  <inkml:trace contextRef="#ctx0" brushRef="#br0">30 62 350 0,'0'0'270'16,"0"0"-113"-16,0 0-31 16,0 0-18-16,0 0-24 15,0 0-13-15,0 0 12 16,-10 0 24-16,6 28-17 16,-4-2-22-16,4 2-14 15,0 6-21-15,4-7-11 16,0 1-4-16,0-8-4 0,0-6-5 15,0 0-2-15,0-6-7 16,0-8-9-16,0 6 1 16,0-6 3-16,0 0 5 15,0 0 1-15,0 0 21 16,12-6 0-16,6-30-12 16,-6-4-9-16,6-15-1 15,-6 7-7-15,2 6-7 16,-10 8 1-16,0 14 13 15,-4 6 0-15,0 14 0 16,0 0-8-16,0 0-6 16,0 0 14-16,0 0 11 15,-4 20 2-15,-4 8-4 0,-2 0 17 16,2 6-4 0,4-14-6-16,0 8 0 0,0-14-2 15,4 0 0-15,0-1-3 16,0-7 2-16,0-6-5 15,0 8-2-15,0-8-6 16,0 0 7-16,0 0-6 16,0 0-1-16,0 0 0 15,0 0 9-15,0 0 4 16,0 0 0-16,0 0-5 16,0 0-7-16,0 0 8 15,0 0 1-15,0 0-9 16,0 0-1-16,0 0-2 15,0 0-9-15,0 0 0 0,0 6-2 16,0 22 3-16,0-14 1 16,-6 14 9-16,2-2-89 15,-8 2-156-15,-2 0-90 16,6-14-437-16</inkml:trace>
</inkml:ink>
</file>

<file path=ppt/ink/ink23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0:39.399"/>
    </inkml:context>
    <inkml:brush xml:id="br0">
      <inkml:brushProperty name="width" value="0.10583" units="cm"/>
      <inkml:brushProperty name="height" value="0.10583" units="cm"/>
      <inkml:brushProperty name="fitToCurve" value="1"/>
    </inkml:brush>
  </inkml:definitions>
  <inkml:trace contextRef="#ctx0" brushRef="#br0">97 60 146 0,'0'0'81'0,"0"0"-54"15,0 0 19-15,0 0 6 0,0 0 20 16,0 0 21-16,0 0-40 16,-4-34-34-16,4 34-13 15,-4-8-4-15,0 2 7 16,0 6-9-16,-2-8-11 15,6 8 11-15,-3 0 3 16,3 0 6-16,0 0 11 16,0 0 33-16,0 0-4 15,0 0-20-15,0 0 14 16,0 0 17-16,0 0-1 0,0 0-9 16,0 0 14-1,0 0 11-15,0 0-1 0,0 0 0 16,0 0 4-16,0 0 16 15,0 0-5-15,0 0-32 16,0 0-34-16,0 0 2 16,0 0-2-16,0 0-10 15,0 0-4-15,0 0-8 16,0 0 7-16,0 0 5 16,0 0 13-16,0 0 28 15,0 0 16-15,0 0-1 16,0 0-19-16,0 0-21 15,0 0-10-15,0 0-8 16,13 0 13-16,9 0 3 16,2 0-1-16,8 0 4 0,-2 0-8 15,-4 0-2-15,-2 0 1 16,-2 0-2-16,-1 0-4 16,-7 0-6-16,-6 0-3 15,-4 0-6-15,0 0 1 16,0 0 1-16,0 0-1 15,6 0-1-15,-2 0 1 16,6 0 0-16,-6 8-1 16,0-8 1-16,-8 0-1 15,0 6 0-15,0-6-52 16,0 0-111-16,0 0-62 16,0 0-96-16,0 0-50 15,-4 0-294-15</inkml:trace>
  <inkml:trace contextRef="#ctx0" brushRef="#br0" timeOffset="1059">0 107 517 0,'0'0'199'0,"0"0"-41"15,0 0 2-15,0 0-25 16,0 0-21-16,0 0-17 16,0 0-16-16,12 28-18 15,-12-22-11-15,4 2-7 16,-4-2 6-16,0 2 21 16,0-2 1-16,0 8-19 15,0 0-14-15,0-8-16 16,0 2-13-16,0-2-4 0,0 2 2 15,0-2-8-15,0 2 7 16,0-2-1-16,0 8-6 16,0-8 1-16,0 1-2 15,0-1 0-15,0 2-7 16,0-8 7-16,0 6 1 16,4-6 8-16,-4 0-8 15,0 0 0-15,0 0 5 16,0 8-6-16,0-2-7 15,0-6 7-15,0 0 1 16,0 14-1-16,0-14 0 16,6 0-12-16,-6 0 2 15,4 0 9-15,4 0 1 0,0 0 17 16,2-14 3 0,-2 0-9-16,3 0-5 0,7 1-5 15,0 7-1-15,-2-8-1 16,6 8-1-16,0-2 2 15,0 2 0-15,-6-2 0 16,2 8 0-16,-6 0 0 16,2 0-2-16,-2 0 1 15,-3 0-5-15,-1 0-2 16,4 0 7-16,-6 8 1 16,2 6-1-16,0 6 1 15,-4-14 0-15,6 1 0 16,-6 7-6-16,0 0 6 15,0-8 4-15,0 8-3 16,-4 0-1-16,0-14 1 0,0 6-1 16,0 2-15-16,0-2 15 15,0 2 0-15,0 6 14 16,0-8 0-16,0 8 2 16,0-8-1-16,0 2-4 15,0-2 7-15,0 2-5 16,0-2-12-16,0 2 8 15,-4-2-9-15,0-6 0 16,-4 14 1-16,-6-8 21 16,-8 1-7-16,-3 7-8 15,-5-8-5-15,0 8 7 16,4 0-9-16,0-14 0 0,10 0 0 16,-2 0 1-16,6 0 5 15,-2 0 1-15,6 0-7 16,-6 0-17-16,3 0-56 15,3 0-20-15,-2-14-55 16,10 0-165-16,0 0-181 0</inkml:trace>
  <inkml:trace contextRef="#ctx0" brushRef="#br0" timeOffset="2748">716 73 192 0,'0'0'342'0,"0"0"-108"15,0 0-68-15,0 0-49 16,0 0-26-16,0 0-8 15,0 0 27-15,-22 0 13 16,18 0-7-16,-6 0-18 16,6 6-14-16,-3 8-8 15,3 0-8-15,-6 0-4 16,6 0-12-16,0 0-18 16,0 0-10-16,0 6-5 15,0-6-4-15,0 6 0 16,-2 2 10-16,-2-2-3 0,4-7 1 15,4 7-11-15,0-6 3 16,0 0-15-16,0 6 1 16,0 2 0-16,0-2 6 15,0 0-6-15,0-6-1 16,0 8 1-16,0-2-1 16,0-14-1-16,0 15 0 15,0-7 1-15,0-8 0 16,0 8 0-16,0 0 0 15,0-14-19-15,0 0-1 16,8 0 19-16,2 6 1 16,-2 2 1-16,0-2 0 0,6 2 0 15,1-8-1-15,3 0 0 16,-2 0 10-16,6 0-10 16,-4 0 2-16,-2 0 5 15,2 0 2-15,-4 0-2 16,2 0-1-16,-2 0-4 15,-2 0-1-15,2-8 0 16,-6-12 5-16,3 6 1 16,-1-6-7-16,-2-2 8 15,-4 3-8-15,4-9 2 16,2 0-1-16,-6 2 0 16,0 4 7-16,0 2-7 15,-4-8 7-15,4 8-8 0,-4-1 0 16,0 15 1-1,0-22 8-15,0 14-8 0,0-6 5 16,0 6 0-16,0-6 3 16,0 6 4-16,-4-8-2 15,4 16-1-15,-4-8-1 16,0 8 1-16,0-8-1 16,0 6 3-16,-10-5-4 15,2 7-1-15,2 6 5 16,-1 0-2-16,-3 0-9 15,2 0 8-15,0 0-9 16,-2 0-1-16,-4 0-2 16,-2 0-3-16,-2 0 6 15,-4 27-11-15,0-7-12 16,8 8-57-16,3 0-59 0,-3 6-59 16,6-14-136-1,-2 2-278-15</inkml:trace>
</inkml:ink>
</file>

<file path=ppt/ink/ink24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3:29.598"/>
    </inkml:context>
    <inkml:brush xml:id="br0">
      <inkml:brushProperty name="width" value="0.10583" units="cm"/>
      <inkml:brushProperty name="height" value="0.10583" units="cm"/>
      <inkml:brushProperty name="fitToCurve" value="1"/>
    </inkml:brush>
  </inkml:definitions>
  <inkml:trace contextRef="#ctx0" brushRef="#br0">532 266 795 0,'0'0'302'16,"0"0"-156"-16,0 0 86 15,0 0-4-15,0 0-83 0,0 0-61 16,0 0-14 0,-12-8 15-16,8 8-1 0,4 0-15 15,-4 0 1-15,-6 0 11 16,-2 0-5-16,-1 0-39 15,-3 0-15-15,-2 0 2 16,-4 0-2-16,6 0-10 16,-6 0-6-16,-4 0 0 15,4 0-4-15,-4-6-1 16,6-2 5-16,3 2-5 16,3 6-1-16,6-14 0 15,0 0 0-15,0 0-2 16,-2 8 1-16,6-8-11 0,4 0 10 15,0 1 1-15,0-1-7 16,0 0 7-16,0 0-11 16,0 8 6-16,0-14-7 15,0 6 11-15,8 0 1 16,14 0 1-16,4 6 0 16,-1-4-1-16,9 4-8 15,-4 2 3-15,-4 6 6 16,0 0-1-16,-8 0-5 15,-2 0-6-15,-2 0 3 16,-6 20-4-16,5 8-1 16,-9 20 10-16,0-14 4 15,-4 7 6-15,0 7-6 0,0 0 1 16,0 0 0-16,0 7 6 16,-12-13-6-16,-5 6 15 15,-1-8-15-15,-2-4 6 16,-2 3-1-16,-4 3 2 15,4-8-7-15,-8 2 1 16,4-10-2-16,-3-4 8 16,-1-9-7-16,-4 7 0 15,4-14 5-15,-2 8-6 16,6-6 0-16,6-2 1 16,-1-6-1-16,3 0 0 15,6 0 0-15,-2 0 0 16,2 0-1-16,4 0 0 15,-2 0-9-15,6 0-14 0,4 0 2 16,0 0 2 0,0-14-14-16,0-6 7 0,0-7 1 15,8 7-7-15,14 6 7 16,0-14 9-16,8 8-9 16,3 12 8-16,7 2 6 15,2 6 6-15,-2 0 5 16,-2 0 1-16,-5 0 1 15,7 14 0-15,-10 6 5 16,4 8 4-16,-4-22 9 0,-8 2 9 16,-1 6 2-1,-5-8-6-15,-6 1-8 16,2-1-6-16,-8 8-2 16,6-14 1-16,-10 6-2 0,4-6-7 15,-4 8 1-15,4-8 6 16,-4 6-1-16,4-6-6 15,0 0-1-15,6 8-8 16,2-8-34-16,14 0-153 16,-4 0-293-16,-2-22-296 0</inkml:trace>
  <inkml:trace contextRef="#ctx0" brushRef="#br0" timeOffset="1014">873 204 636 0,'0'0'315'0,"0"0"-178"15,0 0 27-15,0 0 68 16,0 0-75-16,0 0-48 15,0 0-2-15,0 0-22 16,0 0-10-16,-18 0-11 0,-4 20-24 16,2 14-11-16,-2 14 2 15,0-6-4-15,4 5-7 16,6-5 2-16,-2 0-2 16,10-16 0-16,0 10-4 15,4-3-15-15,0-13 4 16,0 8-4-16,0 0-1 15,0 0 2-15,0 6-1 16,4-14-1-16,10 7-1 16,2-7-14-16,2 2 14 15,0-8 1-15,2 0 8 16,2-2-2-16,0-4 5 0,4-2-10 16,-1-6 5-16,-3 0-5 15,4 0-1-15,-2 0 0 16,-2 0 0-16,0 0 0 15,-4 0 7-15,2-14-1 16,1 2-4-16,-3-2-2 16,-2-8 1-16,2 2-1 15,0 0 0-15,-6-7 0 16,2-1 1-16,-2 0-1 16,2-6 6-16,-6 0-5 15,0 6 0-15,2-5 10 16,-6-3-5-16,0 2 2 15,-4 0-7-15,0 6 1 16,0 0 10-16,0 2 5 16,0-1 3-16,0-1-1 0,0 0-1 15,-14 0 3-15,-2 8 8 16,-10 0-9-16,0-2 8 16,-4 8-9-16,0 8-5 15,1 6 2-15,-7 0-16 16,2 0-9-16,0 0 8 15,4 0 1-15,0 0-6 16,12 14-18-16,1 14-52 16,5 20-224-16,0-6-318 15,2-8-904-15</inkml:trace>
</inkml:ink>
</file>

<file path=ppt/ink/ink24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3:32.097"/>
    </inkml:context>
    <inkml:brush xml:id="br0">
      <inkml:brushProperty name="width" value="0.10583" units="cm"/>
      <inkml:brushProperty name="height" value="0.10583" units="cm"/>
      <inkml:brushProperty name="fitToCurve" value="1"/>
    </inkml:brush>
  </inkml:definitions>
  <inkml:trace contextRef="#ctx0" brushRef="#br0">392 14 864 0,'0'0'233'0,"0"0"-74"16,0 0 106-16,0 0-11 16,0 0-77-16,0 0-23 15,0 0-26-15,0-14-45 16,-10 14-37-16,-6 0-13 16,-6 22-16-16,-8 17-3 15,-10 23-7-15,7 8-1 16,-9 5-5-16,2 7 6 0,2 2-5 15,4-17-1 1,8-11 0-16,5-8 0 0,7-14-1 16,2-7 1-16,4-13 1 15,2 0-2-15,6-14-5 16,0 0-8-16,0 0 5 16,0 0 8-16,6 0 0 15,24 0 0-15,3-8 0 16,9-12-9-16,-2-2-6 15,2 17 2-15,-6-1 1 16,-7 6 6-16,1 0 5 16,-4 0 0-16,-4 0-5 0,-2 6 5 15,2 13-1 1,0 3 2-16,-6-2-1 0,-2-14 0 16,-6 8 0-16,2-6-1 15,-7-2 1-15,-3-6-22 16,4 0-17-16,-4 0-44 15,0 0-19-15,4 0 18 16,0 0 22-16,0-14-3 16,6-26 18-16,-6-1 14 15,0-1-16-15,-4-6-17 16,0 0-26-16,0 0 22 16,0 1 7-16,0-1 22 15,0-2 26-15,0 10 15 16,0 5 0-16,0 1 1 15,0 14 2-15,0 0-1 0,0 6 9 16,0 14 25-16,0-8 25 16,0 8 12-16,0 0 11 15,0 0-29-15,0 0-29 16,0 14 19-16,-4 28-15 16,-4 6 2-16,-2 13 16 15,6-5 14-15,-4 12 15 16,-1 1 2-16,1 5 5 15,4-4-17-15,0-3-11 16,4-3-16-16,-4-10-8 16,4 1 9-16,0-1-11 15,0-12 0-15,0-8-3 16,0-6-12-16,0-9-2 16,0-5-11-16,0 0 1 15,0-14-2-15,0 8 6 0,0-8-6 16,0 0-1-16,0 0 0 15,0 0-36-15,0 0-73 16,0 0-81-16,8-36-144 16,4-3-288-16,1-9-238 0</inkml:trace>
  <inkml:trace contextRef="#ctx0" brushRef="#br0" timeOffset="728">794 316 468 0,'0'0'346'15,"0"0"-202"-15,0 0-35 16,0 0 25-16,0 0-13 0,0 0-5 16,0 0-25-16,-30 199 8 15,22-145-14-15,4-4-21 16,-6 3-13-16,6-5 2 15,4 2-14-15,0-2-4 16,0-15-4-16,0-5-7 16,0-2-3-16,0 2-3 15,0-6-6-15,14-8-5 16,2 6-1-16,6-14-4 16,8 8-1-16,3-14 14 15,7 0 0-15,-2 0 17 16,2 0-21-16,-6 0 2 15,-4-6-1-15,-9-8-3 16,-5 0-2-16,-2 0-7 0,-2 0 0 16,6-6 0-1,-6-2 1-15,2-4 9 0,-6-2 1 16,0-13-1-16,-2 1 0 16,-6-10 5-16,0-4 4 15,0 7 5-15,0-9-5 16,-6 0 2-16,-10 2-12 15,-2 7-8-15,-4-1 5 16,6 12-6-16,-2 2 9 16,6 6-8-16,-1 9 1 15,1 5 14-15,-2 8-16 16,-2-2-8-16,-6 8-8 0,-4 0-1 16,-4 0 17-16,-4 33 1 15,-2 23-1-15,7 6-15 16,-1 14-45-16,4 5-123 15,-4 17-57-15,8-23-157 16,6-21-234-16</inkml:trace>
</inkml:ink>
</file>

<file path=ppt/ink/ink24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3:34.212"/>
    </inkml:context>
    <inkml:brush xml:id="br0">
      <inkml:brushProperty name="width" value="0.10583" units="cm"/>
      <inkml:brushProperty name="height" value="0.10583" units="cm"/>
      <inkml:brushProperty name="fitToCurve" value="1"/>
    </inkml:brush>
  </inkml:definitions>
  <inkml:trace contextRef="#ctx0" brushRef="#br0">252 10 416 0,'0'0'279'0,"0"0"-50"0,0 0-61 16,0 0 7-16,0 0-17 16,0 0-26-16,0 0-33 15,-30-8-24-15,26 8-11 16,1 0-1-16,3 0-5 15,-6 0-14-15,2 0-10 16,-4 0 4-16,-6 0-19 16,2 0-7-16,-6 22-2 15,2 11-1-15,-2 1-8 16,2 14 0-16,-6 14 0 16,4 1 1-16,2-1-1 15,-2 0-1-15,5-8 1 16,5 7 1-16,4-5-1 0,0-2 7 15,4-5 0 1,0 5 0-16,0-12-7 0,0 0 0 16,0-8 8-16,12-7-7 15,9-15-1-15,5 2 16 16,4-6-3-16,0-8-5 16,4 0-3-16,6 0-4 15,-3 0-1-15,-3 0 0 16,-2-14 0-16,-8-14 6 15,-10 1-1-15,-6-7 3 16,-4-8 3-16,-4 2 1 16,0-8 11-16,0-7-6 0,0 7-11 15,-12 0-5 1,-10 12 5-16,6 10-7 0,-6 19-7 16,-4 7-5-16,0 0 7 15,-7 0 4-15,-3 21-12 16,2 19 4-16,4 2-25 15,8 6-46-15,6 0-65 16,16 7-110-16,0-21-152 16,0-6-141-16</inkml:trace>
  <inkml:trace contextRef="#ctx0" brushRef="#br0" timeOffset="756">732 209 370 0,'0'0'299'0,"0"0"-125"0,0 0-9 16,0 0-10-1,0 0 1-15,0 0-19 0,0 0-12 16,-46 47-18-16,28 1-34 15,0 0-19-15,2 8-16 16,2-1 9-16,3-7-12 16,3 6-13-16,2-6 0 15,2-7-7-15,4 1-5 16,0 0-10-16,0-16 0 16,0 2 10-16,0 0 5 15,14-8 2-15,1-7-9 16,7 1-7-16,4 0 10 0,4-8-11 15,0-6 10 1,0 0 0-16,-4 0 0 0,0 0-9 16,-9 0 5-16,-1 0 6 15,-2 0-6-15,-2 0-6 16,2 0 1-16,2 0 0 16,2-14 0-16,4-6-1 15,0 1 0-15,-6-3 0 16,2-12 0-16,-10 0 8 15,2-8 1-15,-10 2 2 16,0-9 2-16,0-5-3 16,0-2 5-16,-10-5 3 15,-12-1 10-15,2 8 10 0,-2-2 2 16,0 9-16 0,-4 5-12-16,4 8 16 0,2 14 15 15,-2-2-21-15,1 8-7 16,3 14-15-16,-2 0-9 15,-6 0-4-15,-10 48-2 16,-6 77-87-16,4-9-271 16,7 1-470-16</inkml:trace>
</inkml:ink>
</file>

<file path=ppt/ink/ink24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3:36.289"/>
    </inkml:context>
    <inkml:brush xml:id="br0">
      <inkml:brushProperty name="width" value="0.10583" units="cm"/>
      <inkml:brushProperty name="height" value="0.10583" units="cm"/>
      <inkml:brushProperty name="fitToCurve" value="1"/>
    </inkml:brush>
  </inkml:definitions>
  <inkml:trace contextRef="#ctx0" brushRef="#br0">90 287 811 0,'0'0'288'0,"0"0"-177"16,0 0 124-16,0 0-62 15,0 0-68-15,0 0-28 16,0 0-26-16,60 89-14 16,-35-89 7-16,-3 0 3 0,4 0-18 15,-4 0-7 1,-2 0-10-16,-2 0-5 0,0 0-1 15,-6-8-5-15,2-12 6 16,-6-7-5-16,0-1 5 16,-4 0 0-16,0-6-6 15,-4 6 0-15,0 2 1 16,0-2 5-16,0 1-6 16,0-1 4-16,-12 0-5 15,-10 8-6-15,-4 0 5 16,0 6 2-16,-4 6-1 15,0 8 7-15,4 0 7 16,-3 0-14-16,-1 0 0 16,4 8-1-16,4 26-5 15,6 8-9-15,2-3-4 0,10 11-29 16,4-2-11-16,0-8-75 16,0-4-133-16,0-11 4 15,18 11 49-15,-6-16-132 16</inkml:trace>
  <inkml:trace contextRef="#ctx0" brushRef="#br0" timeOffset="499">193 368 222 0,'0'0'410'0,"0"0"-179"16,-4 0-34-16,-18 0-38 15,5 0-23-15,-5 0-27 16,2 8-41-16,2 18-23 16,0 10-7-16,2 4-3 15,2 2 4-15,2 13 1 16,2-7 5-16,2 6 8 15,0-7-8-15,8-5-11 0,0 0-14 16,0-8-10 0,0-14-1-16,8-6 9 0,18-6-8 15,4-2 12 1,4-6-4-16,10 0-4 16,-1 0-13-16,-1-20 1 0,-4-14 4 15,-6-8-5-15,-6 0 5 16,-6 3 3-16,-6-11-3 15,-10 2-5-15,-4-6 10 16,0 7 5-16,0 5 4 16,-18 8 7-16,-8 12-21 15,-4 2-6-15,0 20-21 16,-8 0-4-16,4 0-49 16,3 0-58-16,-7 34-105 15,12 8-149-15,8 0-802 0</inkml:trace>
  <inkml:trace contextRef="#ctx0" brushRef="#br0" timeOffset="1200">713 155 532 0,'0'0'310'0,"0"0"-201"15,0 0-27-15,0 0-8 16,0 0-12-16,0 0 29 16,0 0 77-16,-10 34-24 15,-2 2-30-15,-6-2-29 16,0 14 8-16,-2-7-18 16,2 13-12-16,0-6-6 15,2-6-10-15,8 5-9 16,-2-5-11-16,3 0-7 15,7-16-8-15,-4 2-3 0,4-6-7 16,0-2 6 0,0-1 4-16,0 3-10 0,0-2-2 15,0-6 1-15,11 0 5 16,7 6 7-16,-2-12-1 16,2 6 6-16,4-14-5 15,4 0-12-15,0 0 8 16,4 0-8-16,-4 0 8 15,3 0-2-15,-3 0-6 16,-4-8 1-16,2-12-1 16,-2-8 1-16,0-6-1 15,-4-7 0-15,2-15 10 0,-6-6-4 16,-2 0-6 0,1-5 8-16,-13-3-3 0,0 2 0 15,0 13 3-15,0 1 0 16,-4 12 23-16,-13 14 20 15,-9 8-7-15,0 7-42 16,-8 13-3-16,-4 0-18 16,-10 0-9-16,-29 67-115 15,13 17-188-15,4-3-396 0</inkml:trace>
</inkml:ink>
</file>

<file path=ppt/ink/ink24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4:07.271"/>
    </inkml:context>
    <inkml:brush xml:id="br0">
      <inkml:brushProperty name="width" value="0.10583" units="cm"/>
      <inkml:brushProperty name="height" value="0.10583" units="cm"/>
      <inkml:brushProperty name="fitToCurve" value="1"/>
    </inkml:brush>
  </inkml:definitions>
  <inkml:trace contextRef="#ctx0" brushRef="#br0">0 226 423 0,'0'0'607'0,"0"0"-450"15,0 0 72-15,0 0 11 16,0 0-105-16,0 0-70 15,5 0-13-15,-1-5 12 16,1-3-23-16,7-1-24 16,-2-5-8-16,5 0-7 15,2 1-1-15,0-1 0 16,-3-4 0-16,3 1 1 0,-4-2-1 16,-1-3 1-16,2 4-1 15,-3 0-1-15,1 5-8 16,-7-2-7-16,1 11 1 15,-6-1 12-15,0 5-5 16,0 0-3-16,0 0 1 16,0 0-4-16,0 0-1 15,0 0-8-15,0 0 3 16,0 14 19-16,-6 18 27 16,-5 8 9-16,0 5-2 0,-1 10-2 15,1-2 14 1,2 2-5-16,1-1-13 0,3-5-9 15,1-4 8-15,2 1 1 16,-1-6 10-16,0-3-2 16,3-2 2-16,0-8-11 15,0-4-6-15,0-1-5 16,0-4-1-16,0-3-3 16,0-2-2-16,0 0-1 15,0 1 0-15,0-6 6 16,0 6 7-16,0-10-1 15,0 5-5-15,0-3-5 16,0-6 0-16,0 4-2 16,0-4 2-16,0 0 1 15,0 0-3-15,0 0-9 0,0 0-8 16,0 0-23 0,0 0-180-16,12-19-277 0,-1-12-314 0</inkml:trace>
  <inkml:trace contextRef="#ctx0" brushRef="#br0" timeOffset="1055">383 145 660 0,'0'0'269'0,"0"0"-152"15,0 0 55-15,0 0 27 16,0 0-54-16,0 0-28 15,0 0-14-15,-42 248-8 16,39-212-29-16,3-5-19 16,0 1-3-16,0-5-12 15,0 0-10-15,0-4-6 16,0-1 5-16,6-4-3 16,-1 0-1-16,4-4 11 15,-4 4-11-15,4-5-3 0,-1 5-6 16,1-3-2-1,2-8 1-15,1 8 6 0,-5-11-2 16,5 5-4-16,-4-4-5 16,-1 3 4-16,-2-3-6 15,0-1 1-15,-1 1-1 16,1 4 0-16,0-5 1 16,1 2 0-16,0-2 0 15,2-4-1-15,1 0-23 16,2 0 16-16,3 0 7 15,0 0 12-15,6 0 1 16,-3-19 2-16,3 1-5 16,-1-4-1-16,-2-1-3 15,0 1-4-15,0-5-2 16,-2-1 2-16,-5 2 10 16,-1-6-10-16,-4 0 16 15,1 1 10-15,-2-1-5 0,-2 5-6 16,-2 1-8-16,0-2 1 15,0-3-1-15,0 4 3 16,0-1 3-16,0 2 4 16,0-1 5-16,-6-1-6 15,-5 2 2-15,-1 2-8 16,-2 2-11-16,-3 4-1 16,-3 1-1-16,1 3-5 15,-1 0 6-15,1 5 0 16,4 5 8-16,2 4-8 15,1 0-17-15,1 0 17 16,0 0-11-16,-1 0 10 16,1 0-7-16,-2 0 2 0,1 0 6 15,-3 17-1-15,-2 11 1 16,0 8-6-16,4 5-3 16,-1 9-14-16,0-1-68 15,2 0-14-15,1-4-44 16,2-8 43-16,7-15 2 15,2-3-38-15,0-6-97 16,5-9-270-16</inkml:trace>
  <inkml:trace contextRef="#ctx0" brushRef="#br0" timeOffset="2004">941 190 755 0,'0'0'248'0,"0"0"-96"16,0 0 102-16,0 0-105 16,0 0-79-16,0 0 2 15,0 0-1-15,-34 58-17 16,26-30-19-16,3 3 0 16,-2 1 1-16,2-1 2 15,0-4 12-15,1 5 12 16,-1-5-12-16,2 5-11 0,1-5-5 15,2-1-8-15,0 2-1 16,0-1-8-16,0-9-17 16,0-1 0-16,0 2 16 15,5-6-7-15,0-4-8 16,4 5 9-16,-4-1-2 16,5 6-7-16,-3-6 0 15,-1 1 6-15,0-6-7 16,2 6 1-16,-2-10-1 15,2 5-9-15,0-3-9 16,7-6 13-16,2 0 5 0,0 0 14 16,0 0-8-16,2 0 13 15,-2-10-9-15,3-8-10 16,-3 5 1-16,0-10 7 16,2 6-2-16,-2-2 3 15,0-4-8-15,-2 1 0 16,-5-1 5-16,2-4-5 15,-3 1 7-15,-4-2 1 16,1-3 2-16,-4 3 0 16,-2-3 5-16,0 4 12 15,0 0 4-15,0 0-3 16,0 0-5-16,0 4-5 16,-5-4-10-16,-7 5 3 15,2-1 5-15,-5 0-1 0,1 1 2 16,-3 3-12-16,0 2 1 15,0-1 1-15,6 4-7 16,0 6 7-16,-1-1-8 16,2 4-5-16,0 1-10 15,-3 4 6-15,-1 0 0 16,-6 0-1-16,1 0-18 16,-10 35-94-16,4 11-185 15,2-2-421-15</inkml:trace>
</inkml:ink>
</file>

<file path=ppt/ink/ink24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4:10.823"/>
    </inkml:context>
    <inkml:brush xml:id="br0">
      <inkml:brushProperty name="width" value="0.10583" units="cm"/>
      <inkml:brushProperty name="height" value="0.10583" units="cm"/>
      <inkml:brushProperty name="fitToCurve" value="1"/>
    </inkml:brush>
  </inkml:definitions>
  <inkml:trace contextRef="#ctx0" brushRef="#br0">0 369 601 0,'0'0'357'16,"0"0"-208"-16,0 0 22 16,0 0-25-16,0 0-99 15,0 0-37-15,0 0 10 16,26-27 8-16,-12 0 7 15,3-10 5-15,-1 2-16 16,1-5-1-16,0-1-4 16,-3 4-5-16,-2 6 1 0,-2 4 14 15,-3 4-4 1,-2 5-7-16,-2 5-5 0,-3 4 0 16,2 5-6-1,-2 4 11-15,0 0 24 0,0 0-14 16,0 0-18-16,0 0-10 15,0 0 0-15,0 0 7 16,-5 17 10-16,-7 10 10 16,-1 14 0-16,-4 9 1 15,3 8 22-15,-3 5 0 16,3 0-12-16,3 1-11 16,2-1-4-16,1-4-3 15,2-10 6-15,0-8 2 16,4-6-3-16,2-8-5 15,-3-4 2-15,3-5-4 16,0-4 1-16,0-6 0 16,0-3 8-16,0 5-5 0,0-7-3 15,0 7-2-15,0-1-5 16,0 0 2-16,0 0-5 16,0-5 2-16,0 5-10 15,0-9-1-15,0 0-8 16,0 0-13-16,0 0-62 15,0-13-136-15,0-24-360 16,3-7-586-16</inkml:trace>
  <inkml:trace contextRef="#ctx0" brushRef="#br0" timeOffset="1083">513 162 1030 0,'0'0'221'16,"0"0"-9"-16,0 0 34 16,0 0-99-16,0 0-51 15,0 0-19-15,0 0 2 16,-112 22-12-16,103-22-33 15,1 0-11-15,1 0-7 16,0 0-14-16,1 0-2 16,-3 0 0-16,7-9 6 15,-4 0-12-15,6 0 6 16,0-4-8-16,0 4-6 16,0-4-20-16,0-2-3 0,0 2-4 15,8-5-16-15,7 5-7 16,2 0 24-16,-3 3 14 15,2 5 15-15,-5 1 10 16,4 4-1-16,-7 0-5 16,3 0 6-16,1 0-5 15,-4 4 5-15,1 18-7 16,-1 6 8-16,0-1 8 16,1 5 8-16,-4-1-4 15,2-3-1-15,-2-2-5 16,-2 1 6-16,-3-5 11 15,0 6 17-15,0-1 10 16,0 5 6-16,0-1-6 16,-15 6-3-16,1-6-12 15,-2 4-11-15,2-2-3 0,-3-7-2 16,2 2-1 0,4-6-9-16,0-4-2 0,-1-5-5 15,5 2 8-15,-8-2-3 16,1 0-6-16,-1 5 0 15,5-4 0-15,-2-6-1 16,4 1 0-16,6-3-2 16,2-6-4-16,0 0 6 15,0 0-8-15,0 0-3 16,0 0 5-16,0 0-9 0,0-6-22 16,0-16-34-1,0-5-18-15,0-5 3 16,0 6 7-16,2 3 32 15,1 10 34-15,0 3 12 0,2 6-5 16,4-1-8-16,1 1-1 16,5 4-6-16,-1 0-2 15,1 0 10-15,-2 0 0 16,-2 0 13-16,4 19 1 16,2-2 11-16,0 1 1 15,0-5 29-15,0 1 13 16,0-1 12-16,-4-3 15 15,4-1 21-15,-3-5-20 16,-2 1-15-16,-2-5-21 16,0 0-23-16,-5 0-14 0,-3 0-1 15,1 0-9 1,1 0 0-16,1 0-18 0,-2-14-126 16,2-13-132-16,-5 5-290 15,0 4-102-15</inkml:trace>
  <inkml:trace contextRef="#ctx0" brushRef="#br0" timeOffset="1825">775 171 658 0,'0'0'355'0,"0"0"-169"16,0 0 99-16,0 0-58 15,0 0-96-15,0 0-47 16,0 0-23-16,-34 175 5 15,29-138-3-15,-1-2 5 16,0 2 6-16,1-1-18 16,2-4-13-16,0-1-9 15,3-3-7-15,0-2-15 0,0 1-12 16,0-5 0-16,0-3 1 16,6-1-1-16,5 0-1 15,-3-10 1-15,7 7 1 16,-1-12 1-16,3 7 5 15,0-5-7-15,3-1 1 16,2-4 6-16,-3 0 5 16,1 0-12-16,-3 0 1 15,0 0 1-15,0 0-2 16,-3 0 3-16,1-4-3 16,-5-11-12-16,2-3 1 15,-2 1 1-15,2-10 10 16,0-1 2-16,-2 2-2 15,-1-10 0-15,2 4 2 16,-2-4 9-16,-4-5 0 0,1 6-10 16,0-6 8-16,-3 5-8 15,-3-5 10-15,0 5-2 16,0 0 8-16,0 0 10 16,0 4 13-16,-3 1-1 15,-9 0-14-15,-5 3-1 16,3 6-1-16,-6 4-7 15,3 4-10-15,-2 9 0 16,-3 5-2-16,-6 0-4 16,-3 0 0-16,-3 22 0 15,-3 11-10-15,3 8-45 16,3-1-36-16,3 5-44 16,9 27-99-16,2-14-236 0,10-3-489 15</inkml:trace>
</inkml:ink>
</file>

<file path=ppt/ink/ink24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4:15.830"/>
    </inkml:context>
    <inkml:brush xml:id="br0">
      <inkml:brushProperty name="width" value="0.10583" units="cm"/>
      <inkml:brushProperty name="height" value="0.10583" units="cm"/>
      <inkml:brushProperty name="fitToCurve" value="1"/>
    </inkml:brush>
  </inkml:definitions>
  <inkml:trace contextRef="#ctx0" brushRef="#br0">0 289 897 0,'0'0'177'16,"0"0"-63"-16,0 0-1 15,0 0-61-15,0 0-23 16,0 0 0-16,0 0 44 0,26-63 15 16,-18 41-19-16,4 4-31 15,-4-4-22-15,1 3-5 16,-4 5-2-16,0 1-8 16,-1 4 2-16,-1 0-2 15,-1 5-1-15,-2-2 0 16,0 6 0-16,0 0-3 15,0 0-3-15,0 0 6 16,0 0 0-16,0 0 10 16,0 0-9-16,0 0 0 15,0 0 0-15,0 0 0 16,0 0 0-16,0 0 7 0,0 0-1 16,0 0-6-16,0 0 5 15,0 0-6-15,0 0 0 16,0 0-2-16,0 0-17 15,0 0 3-15,0 0 16 16,0 0 12-16,0 0 17 16,0 15-3-16,0 16 23 15,-9 10-20-15,1 12-10 16,-1 2-12-16,4-1 8 16,0-1 2-16,2-7 1 15,3-1 3-15,-2-4-5 16,2 0 10-16,-4-10 6 15,4 1 14-15,0-5 1 16,0-10-8-16,0 1-9 16,0-5-6-16,0 2-8 0,0-6-9 15,0 4 4-15,0-4-4 16,0 0 6-16,0-5 17 16,0 5-4-16,0-3-8 15,0-2-3-15,0-4 0 16,0 5-14-16,0-5-1 15,0 0 0-15,0-18-167 16,11-19-211-16,1-13-736 0</inkml:trace>
  <inkml:trace contextRef="#ctx0" brushRef="#br0" timeOffset="683">471 123 682 0,'0'0'305'0,"0"0"-153"16,0 0 113-16,0 0 17 16,0 0-105-16,0 0-60 15,0 0 6-15,-3-9-45 16,-5 9-22-16,-4 4-25 15,-5 14-9-15,0 10-1 16,-2-2-9-16,-1 10-11 16,-2 0 0-16,2 6 1 15,3-11-1-15,0 0 0 16,6-9-1-16,3-8 0 16,1 0 0-16,5-10 0 15,-1 1-2-15,3-1-6 16,0 1-12-16,0 3-2 0,0-3-12 15,0-1-12-15,0-4-10 16,0 0 14-16,3 0 12 16,11 0 18-16,6 0 12 15,2 0 8-15,1 0-7 16,2 0 1-16,-5 0-1 16,2 0-1-16,-2 0 1 15,1 0 0-15,-2 0 0 16,1 0 6-16,-1 0-6 15,1 0 0-15,-3 0 0 16,-3 0 0-16,-1 0 1 16,-3 0-2-16,-5 0 0 15,1 0-1-15,0 0-28 0,-4 0-79 16,1 0-150 0,-3 0-120-16,0 0-216 0</inkml:trace>
  <inkml:trace contextRef="#ctx0" brushRef="#br0" timeOffset="1111">624 19 565 0,'0'0'277'0,"0"0"-127"16,0 0-14-16,0 0-27 0,0 0 15 16,0 0 20-16,0 0-22 15,-3 86 1-15,-1-42-6 16,1 2 9-16,3 8 3 16,-2-5-22-16,2 1-8 15,-3 0-20-15,3-6-8 16,0 6-8-16,0-1-16 15,0-3-1-15,0-5-10 16,0-6-6-16,0-2-9 16,0-11-6-16,0-9-6 15,0 1-8-15,0-6 5 0,0-3-5 16,0-5 0-16,0 4 0 16,0-4-1-16,0 0-42 15,0 0-59-15,0 0-46 16,0 0-78-16,0-17-93 15,0-15-333-15,3 0-530 0</inkml:trace>
  <inkml:trace contextRef="#ctx0" brushRef="#br0" timeOffset="1899">838 154 309 0,'0'0'613'15,"0"0"-426"-15,0 0 53 16,0 0 0-16,0 0-96 16,0 0-34-16,0 0-30 15,-9 82-20-15,4-42-7 16,-1 1-2-16,2-1 7 16,2 1 10-16,2-5-11 15,0 0-17-15,0-5-7 0,0 0-7 16,0 2-9-16,0-2-7 15,0-5 0-15,2 2-8 16,5-6-2-16,-2-4 1 16,3 1-1-16,1-6 1 15,-1 1-1-15,1-5 0 16,-1 4 6-16,1-3-4 16,2-7-2-16,0 7 1 15,4-5-1-15,-1-5 0 16,3 0-6-16,-1 0 15 15,1 0-8-15,2 0 1 16,-2-5 5-16,3-14-5 0,-6 2-1 16,3-6 14-16,-5-3-8 15,2-7-1-15,-6-2-5 16,4-6 8-16,-4 1 1 16,-3-6-2-16,2 5 2 15,-2-3-3-15,-2-2-5 16,-3 2-1-16,0-2 8 15,0 2 2-15,0 7 4 16,0 2 4-16,0-2 5 16,-3 10 1-16,-5 4-6 15,-6 1-7-15,-1 4 6 0,1 5 13 16,-3 4-5 0,0-1-14-16,0 5-11 0,-3 5 7 15,-2 0-7-15,-3 0-1 16,-6 0-4-16,0 24 4 15,0 7 5-15,0 4-5 16,2 11-15-16,10 8-55 16,4 36-137-16,8-9-314 15,4-4-503-15</inkml:trace>
</inkml:ink>
</file>

<file path=ppt/ink/ink24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4:26.010"/>
    </inkml:context>
    <inkml:brush xml:id="br0">
      <inkml:brushProperty name="width" value="0.10583" units="cm"/>
      <inkml:brushProperty name="height" value="0.10583" units="cm"/>
      <inkml:brushProperty name="fitToCurve" value="1"/>
    </inkml:brush>
  </inkml:definitions>
  <inkml:trace contextRef="#ctx0" brushRef="#br0">0 221 620 0,'0'0'244'15,"0"0"-162"-15,0 0 42 16,0 0-27-16,0 0-32 16,0 0 6-16,104-68-11 0,-84 59 8 15,-3 0 16 1,-4 0-18-16,-4 1-13 0,-1-6-12 15,-2 4 3-15,-3-3 23 16,2 0-22-16,-2-1-24 16,-3 1-12-16,2 4-3 15,-2-4 1-15,0 3-1 16,0 1-5-16,0 4 5 16,0 5-5-16,0 0 0 15,0 0-1-15,0 0 0 16,0 0-1-16,0 0-5 15,0 0 6-15,0 0 11 0,0 0-11 16,0 0-11 0,0 0-5-16,0 0 5 15,0 0 11-15,0 5 28 0,0 18 47 16,-5 8-5 0,0 9-39-16,-2 1-12 0,2 5 2 15,3-2 4-15,-4 2 28 16,0-2-5-16,3 2-8 15,-2-5 3-15,2 3-10 16,-3-7-4-16,3-6-3 16,1 0-4-16,-1-8-4 15,0-5 1-15,3 5 2 16,-2-9 8-16,2 4-2 0,-4-1 3 16,4-3 4-1,0-5 0-15,0 4-10 0,0-3-10 16,0-7 1-16,0 7 13 15,0-5-10-15,0-5-9 16,0 4-8-16,0-4 0 16,0 0-1-16,0 0 0 15,0 0-13-15,0 0-104 16,0-32-145-16,0-12-300 16,0-11-554-16</inkml:trace>
  <inkml:trace contextRef="#ctx0" brushRef="#br0" timeOffset="880">704 28 497 0,'0'0'369'0,"0"0"-211"15,0 0 14-15,0 0 86 16,0 0-62-16,0 0-44 15,0 0-30-15,-76 0 18 16,59 0-15-16,-4 13-23 16,2 5-11-16,2 0-14 15,1 5-25-15,-1-1-8 16,0 0-9-16,0 6-14 16,0 3-10-16,3 0-10 0,2 1 7 15,2 4-7-15,3-4-1 16,4 4 2-16,3-4 4 15,0-1-6-15,0-4 0 16,0 0 1-16,0-9 11 16,7 0-11-16,1 0 0 15,1 1 10-15,-1-6-10 16,0 0 5-16,1-4-4 16,-1 0-2-16,3 0-8 0,1-5-3 15,1-4 10 1,8 0-7-16,1 0 4 15,1 0 2-15,-4 0-17 16,1 0-11-16,-3-8 14 0,-3-6 7 16,-2 5 1-16,-4 0-3 15,-3 0-3-15,2-4 8 16,-5-1-3-16,1 0 4 16,-3-3 5-16,0-6 0 15,0-4 1-15,0 4 5 16,-3-3-6-16,-9 4 2 15,-5-2-1-15,0 6-1 16,-2 5 0-16,-3 9-43 16,-3 4-25-16,-4 0 7 15,4 0 3-15,6 9-5 16,-2 17-60-16,13 11-26 16,3-6-82-16,5-9-333 0</inkml:trace>
  <inkml:trace contextRef="#ctx0" brushRef="#br0" timeOffset="1667">966 113 469 0,'0'0'393'16,"0"0"-221"-16,0 0 30 16,0 0 74-16,0 0-77 15,0 0-69-15,0 0-43 16,-76 86-26-16,73-60-7 16,1 6-1-16,-1 0-1 15,3 0 2-15,0-6 5 0,0 1-13 16,0 1-15-16,0-6-13 15,0 0-5-15,0 2-2 16,0-2-2-16,5-4-8 16,0 4 0-16,4-3-1 15,-1-6 1-15,1 5-1 16,-1-9 0-16,0 0 1 16,1-5-1-16,-1 1 6 15,1-1-5-15,-1 0 0 16,-1 2 7-16,1-6-8 15,-3 0-3-15,4 0-4 0,-4 0 7 16,4 0-1 0,2 0 1-16,1 0 0 0,-1-10-1 15,0-8-5-15,3 0 6 16,3-8 9-16,-3-2-9 16,0-3-2-16,-3-6 2 15,-2 2 16-15,-1-6 4 16,-5 1 12-16,2 3 5 15,-5 1 1-15,0 4 0 16,0 6 4-16,0-1 1 16,-2 4 2-16,-12 5-18 15,-3 4-2-15,0 6 5 16,-6 3-9-16,-2 5-21 16,-4 0 0-16,-1 9-7 15,-4 22-21-15,8 6-42 0,13 30-164 16,7-13-374-16,3 0-1171 15</inkml:trace>
</inkml:ink>
</file>

<file path=ppt/ink/ink24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5:42.308"/>
    </inkml:context>
    <inkml:brush xml:id="br0">
      <inkml:brushProperty name="width" value="0.10583" units="cm"/>
      <inkml:brushProperty name="height" value="0.10583" units="cm"/>
      <inkml:brushProperty name="fitToCurve" value="1"/>
    </inkml:brush>
  </inkml:definitions>
  <inkml:trace contextRef="#ctx0" brushRef="#br0">155 3 848 0,'0'0'221'0,"0"0"-29"15,0 0 71 1,0 0-88-16,0 0-45 0,0 0-43 16,0 0-22-16,-22 0-11 15,18 0 0-15,0 14-2 16,-6 13 1-16,6 7-4 16,-4 0-17-16,4 8-1 15,-6 6-6-15,2-7-8 16,-6 13-10-16,6 8 2 15,-4-6-8-15,-2 5 10 16,2-13-4-16,8-6-6 16,4 6 5-16,0-7-5 15,0 7-1-15,0 0 1 16,8 0 8-16,4-15 3 16,-2 9-6-16,-2-22 3 0,0 2-2 15,-4-2 6 1,2-6-7-16,-2-8-4 0,0 8 5 15,4-6-5-15,2-2 4 16,-2 2-6-16,10-2 0 16,2-6 0-16,6 0 1 15,0 0 4-15,3 0 15 16,1 0-1-16,0 0-18 16,-4-6 7-16,-4-2 9 15,0-6-17-15,-4 0 9 16,-6 8-9-16,0-14 0 15,2-2 7-15,3 2 11 16,-5-14-17-16,6-7 18 16,-2 7 0-16,-2-8-18 15,-2 0 14-15,-2-6-8 0,2 15 7 16,-4-23 7-16,2 8-3 16,-6-6 8-16,-4 13-2 15,4-15-7-15,-4 8-8 16,0 0 0-16,0 14 7 15,0-7-10-15,0 7 1 16,-14 6-1-16,2 8-5 16,-6-2 1-16,2 16 5 15,-2-8 5-15,2-6 0 16,-2 12-3-16,0 2-1 16,7-1-2-16,-3 1 0 15,-2-2 4-15,2 2-3 0,2 6-5 16,-6 0-1-16,6 0 5 15,2 0-5-15,-2 0-1 16,-2 0-1-16,2 0 1 16,-2 0 1-16,-2 0-1 15,-2 0-1-15,-7 0 1 16,-1 6-9-16,-4 29 0 16,4-1-1-16,-4 28-23 15,4 0-49-15,-4 33-87 16,14 84-107-16,-1-35-257 15,17-7-369-15</inkml:trace>
</inkml:ink>
</file>

<file path=ppt/ink/ink2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18T19:09:17.299"/>
    </inkml:context>
    <inkml:brush xml:id="br0">
      <inkml:brushProperty name="width" value="0.05" units="cm"/>
      <inkml:brushProperty name="height" value="0.05" units="cm"/>
      <inkml:brushProperty name="color" value="#E71224"/>
    </inkml:brush>
  </inkml:definitions>
  <inkml:trace contextRef="#ctx0" brushRef="#br0">100 217 5329,'0'0'6619,"-2"2"-6138,0 0 123,0 0 0,0-1-1,0 1 1,1 0-1,-1 0 1,1 1 0,-1-1-1,-1 4 1,-5 23 1051,6-12-2137,2 32 0,1-25 1005,-1-20-522,0 0 0,0 0 0,1 0 0,0 1 0,0-1 0,0 0 0,0-1 0,0 1 0,1 0 0,0 0 0,0-1 0,0 1 0,0-1 0,0 1 0,1-1 0,0 0 0,-1 0 0,6 4 0,-4-4 0,0 0 0,1 0-1,-1 0 1,1-1 0,0 1-1,0-1 1,0 0 0,0-1-1,0 1 1,0-1 0,1 0-1,-1-1 1,0 1 0,6-1-1,-1 0 10,-6 1-2,0-1 0,0 0 0,0 0 0,-1 0 1,1 0-1,0-1 0,0 1 0,0-1 0,-1 0 0,1 0 0,0 0 1,-1-1-1,1 0 0,-1 1 0,1-1 0,-1 0 0,5-5 0,5-7 28,0 0 0,-1-2 0,0 1 0,-2-2 0,0 1 0,0-1 1,-2-1-1,0 0 0,-1 0 0,-1 0 0,-1-1 0,0 0 0,-2 0 0,0 0 0,-1-1 0,-1-30 0,0 46-17,-1 1 0,0-1 0,-1 1 0,1-1 1,-1 1-1,1-1 0,-1 1 0,0-1 0,0 1 0,-3-6 1,3 7-16,-1 1 1,1 0-1,0-1 0,-1 1 1,1 0-1,-1-1 1,0 1-1,1 0 1,-1 0-1,0 0 1,0 1-1,0-1 0,0 0 1,1 1-1,-1-1 1,0 1-1,0 0 1,0-1-1,0 1 1,0 0-1,0 0 1,-2 1-1,-39-2 44,-59 2 115,97 1-144,0-1 1,0 1-1,0-1 1,0 1 0,0 1-1,0-1 1,0 1 0,1 0-1,-1 0 1,1 0-1,0 0 1,0 1 0,0 0-1,0 0 1,-4 7-1,1-3 8,1 1 0,0 0 0,0 1 0,1 0-1,0-1 1,-6 22 0,8-14-18,1-1 1,0 2-1,1-1 0,3 33 0,0-4 9,-3-38-17,1-1 1,1 0-1,-1 0 0,1 1 1,1-1-1,3 13 0,-4-18-1,0 1 1,1-1-1,-1 0 0,0 0 0,1 0 0,0 0 0,0 0 0,-1 0 0,1 0 1,0 0-1,0 0 0,1-1 0,-1 1 0,0-1 0,0 0 0,1 0 0,-1 0 0,1 0 1,-1 0-1,1 0 0,0-1 0,-1 1 0,4 0 0,48 2 145,-51-3-131,0 0 1,0 0 0,0 0 0,0-1-1,0 1 1,0-1 0,0 0-1,0 0 1,0 0 0,-1 0 0,1 0-1,0-1 1,-1 1 0,1-1 0,3-3-1,-1-1-3,-1 0-1,1-1 1,-1 1-1,-1-1 1,1 0 0,-1-1-1,0 1 1,-1 0-1,1-1 1,-2 0-1,3-12 1,-2-2 20,-1 0-1,-4-43 1,2 58-26,0-1 0,0 1 1,-1-1-1,0 1 0,0 0 1,-1-1-1,0 1 0,0 1 0,0-1 1,-1 0-1,0 1 0,-7-8 0,7 10 1,1 0-1,-1 0 0,0 1 1,0-1-1,0 1 0,-1 0 1,1 1-1,-1-1 0,0 1 1,0 0-1,0 0 0,0 0 0,0 0 1,0 1-1,0 0 0,0 0 1,-1 1-1,-4-1 0,2 1 6,1 0 0,0 0 0,0 1 0,0 0 0,0 0 0,0 1 0,-13 4 0,16-4-8,1 0 0,-1 0 1,1 1-1,0-1 0,0 1 0,0 0 1,0 0-1,0 0 0,1 0 1,-1 0-1,1 1 0,0-1 0,0 1 1,0-1-1,-2 8 0,-2 2 3,2 2-1,0-1 0,1 0 1,-4 29-1,5 61 2,2-82-9,-1-13 1,1 0-1,1 0 0,0 0 0,0 0 1,1 0-1,0 0 0,5 12 0,-5-17 2,-1-1-1,1 0 0,0 0 0,0 0 1,1 0-1,-1 0 0,1 0 0,-1 0 0,1-1 1,0 1-1,0-1 0,0 0 0,0 0 1,0 0-1,1-1 0,-1 1 0,0-1 1,1 1-1,-1-1 0,1 0 0,4 0 1,0 1 24,-1-1 0,1 0 0,0 0 0,0-1 0,0 0 0,0 0 0,0-1 0,0 0 0,-1 0 1,1-1-1,0 0 0,-1 0 0,1-1 0,-1 0 0,0 0 0,11-7 0,0-5-1,0-1 1,-2 0-1,0-1 0,0 0 0,-2-1 1,0-1-1,-1 0 0,13-28 0,-23 37-3,0 1 0,-1-1-1,0 0 1,-1 0-1,0 0 1,0 0-1,-1 0 1,-1-10-1,1 0-8,0 11-4,-1 1 0,1-1 0,-1 1 0,-1 0 0,0 0 0,0-1-1,0 1 1,-6-10 0,7 15-5,-1-1 0,0 1 0,0 0 0,0 0 1,-1 0-1,1 0 0,-1 0 0,0 0 0,0 1 0,0-1 0,0 1 0,0 0 0,0 0 0,0 0 0,-1 0 0,1 0 0,-1 1 0,0 0 0,1-1 0,-6 0 1,-19 0-35,-1 0 1,1 2 0,-38 3-1,61-2 33,0 0 0,0-1-1,0 1 1,0 1 0,1-1-1,-1 1 1,0 0 0,1 0 0,-1 0-1,1 1 1,-1-1 0,1 1-1,0 0 1,0 0 0,1 1-1,-1-1 1,1 1 0,-1 0 0,1 0-1,0 0 1,1 0 0,-1 0-1,1 1 1,0-1 0,0 1-1,0 0 1,-2 8 0,-1 10 1,1 0 0,1 0 0,1 0 0,1 39 0,1-52-4,0 3-2,0-1-1,1 0 1,1 1 0,0-1-1,0 1 1,8 19 0,-9-28 2,0-1 1,1 0 0,0 1-1,0-1 1,0 0 0,0 0-1,0 0 1,0 0 0,1 0-1,0-1 1,-1 1 0,1-1-1,0 0 1,0 0 0,0 0-1,1 0 1,-1 0 0,0 0-1,1-1 1,-1 0 0,1 0-1,-1 0 1,1 0 0,0 0-1,-1-1 1,1 1 0,4-1-1,16 0 13,-15 1 7,1-1 1,-1 0-1,1-1 1,0 0-1,14-3 1,-22 3-17,1 0 0,0-1 0,-1 1-1,1 0 1,0-1 0,-1 1 0,0-1 0,1 0 0,-1 0 0,0 0 0,0 0 0,0 0 0,0-1-1,-1 1 1,1 0 0,0-1 0,-1 0 0,0 1 0,1-1 0,-1 0 0,0 1 0,0-5 0,3-16-18,-1 0 0,0 0 0,-2-1 0,-4-42 0,2 37 17,0 22-2,0 0 1,0 0-1,0 0 0,-1 0 0,0 0 1,0 0-1,-1 1 0,0-1 1,0 1-1,-5-9 0,6 12 2,-1 0-1,1 0 0,0 0 1,-1 0-1,0 0 0,1 1 0,-1-1 1,0 1-1,0 0 0,0 0 1,-1 0-1,1 0 0,-1 0 0,1 1 1,-1-1-1,1 1 0,-1 0 1,0 0-1,1 1 0,-8-1 1,-10 0-16,13 1 23,-1 0-1,0 0 0,1 0 1,-17 4-1,22-3-4,0 0 1,1 0-1,-1 1 0,0-1 0,0 1 1,1-1-1,-1 1 0,1 0 0,0 0 1,-1 0-1,1 0 0,0 0 1,0 1-1,0-1 0,0 0 0,1 1 1,-3 4-1,-2 5-1,2 0 0,-1 0 1,2 1-1,0-1 0,0 1 1,-1 18-1,0 78-14,4-100 9,0-2-1,0 0 0,1 1-1,-1-1 1,2 0 0,-1 1 0,1-1-1,0 0 1,1 0 0,-1 0 0,1 0-1,7 10 1,-7-13 3,-1-1 1,1 0-1,0 1 1,0-1-1,0-1 0,1 1 1,-1 0-1,1-1 0,-1 0 1,1 0-1,0 0 0,0 0 1,0 0-1,0-1 0,0 0 1,0 0-1,0 0 0,0 0 1,1-1-1,-1 1 1,4-1-1,91 0 106,-96 0-100,0-1 0,1 1 1,-1 0-1,0-1 0,1 0 0,-1 0 0,0 0 0,0 0 0,0-1 0,0 1 0,0-1 0,0 1 1,0-1-1,2-3 0,3-2 2,0 0 1,-1-1-1,7-10 1,-2 3-3,-2 3 9,-2 0-1,0 0 1,0-1 0,-1 0-1,-1 0 1,0 0-1,-1-1 1,0 0-1,-1 0 1,-1-1 0,0 1-1,-1-1 1,0 0-1,-1 1 1,-1-1-1,-3-22 1,3 36-12,0 0 1,0 0-1,-1 0 1,1 0-1,0 0 1,-1 0-1,0 0 1,1 0-1,-1 0 1,1 0-1,-1 0 1,0 0-1,0 0 1,1 0-1,-1 0 1,0 1-1,0-1 1,0 0-1,0 1 1,0-1-1,0 0 1,0 1-1,0-1 1,0 1-1,-1 0 1,1-1-1,0 1 1,-2 0-1,-38-2 30,28 3-25,-1-1-7,9-1 1,0 0 0,-1 1 0,1 0 0,0 1 0,-1-1 0,1 1 0,0 0 0,0 0 0,0 0 0,0 1-1,0 0 1,0 0 0,0 0 0,0 0 0,1 1 0,-1 0 0,-3 3 0,0 2 1,2-1 1,-1 1-1,1 0 0,0 1 1,1 0-1,0 0 0,0 0 1,1 0-1,0 1 0,1-1 1,-4 18-1,2-1-7,1 1 1,2-1-1,0 33 0,2-55 2,-1-1-1,1 0 0,0 0 1,1 0-1,-1 0 0,1 0 1,-1 0-1,1 0 0,0 0 0,0 0 1,0-1-1,0 1 0,0 0 1,1 0-1,0-1 0,2 5 1,-1-5-4,-1-1 1,1 1 0,0-1-1,-1 0 1,1 0 0,0 0-1,0 0 1,0 0 0,0 0-1,-1-1 1,1 1 0,0-1-1,0 0 1,0 0 0,4 0-1,-2 0-6,-2 0 10,0 1 0,1-1 1,-1 0-1,1 0 0,-1 0 0,1-1 0,-1 1 0,1-1 0,-1 0 0,0 0 0,1 0 0,-1 0 0,0-1 0,0 1 0,0-1 0,0 0 1,0 0-1,0 0 0,0 0 0,-1 0 0,4-4 0,6-8 4,0-2-1,-2 1 1,0-1 0,0-1 0,-1 0 0,-1 0-1,-1-1 1,-1 0 0,0 0 0,-1 0-1,-1-1 1,-1 1 0,1-35 0,-4 52 1,0 0 1,0 0 0,0 0 0,0 0-1,0 0 1,-1 0 0,1 0 0,0 0-1,-1 1 1,1-1 0,0 0 0,-1 0-1,1 0 1,-1 1 0,1-1 0,-1 0-1,0 0 1,1 1 0,-1-1 0,0 1-1,0-1 1,1 0 0,-2 0 0,0 0-1,-1 0 0,1 0 0,-1 0 0,1 1 0,-1-1 0,1 1 1,-1-1-1,-4 1 0,2-1-1,0 2 1,0-1-1,0 0 0,0 1 1,0 0-1,0 0 0,0 1 1,0-1-1,-7 5 0,6-2 0,0 0 0,1 1 0,0-1-1,0 1 1,0 1 0,1-1-1,0 1 1,0-1 0,0 1 0,1 0-1,0 1 1,0-1 0,0 0 0,1 1-1,0 0 1,0 0 0,-1 7 0,-1 15-13,1 1 0,0 49 1,3-76 8,0 1-7,0 0 0,0 0 0,1 0 1,-1 0-1,1 0 0,0 0 0,0 0 0,0 0 0,2 5 0,-2-8 8,0 1 1,0-1-1,1 0 0,-1 0 1,0 1-1,0-1 0,1 0 1,-1 0-1,1 0 1,-1 0-1,1 0 0,-1-1 1,1 1-1,-1 0 0,1-1 1,0 1-1,-1-1 0,1 0 1,0 1-1,-1-1 1,1 0-1,0 0 0,3 0 1,6 0-18,-7 0 21,-1 1 1,0-1-1,1 0 0,-1 0 0,1-1 1,-1 1-1,1-1 0,-1 1 0,0-1 1,1 0-1,-1-1 0,0 1 1,0 0-1,0-1 0,0 0 0,4-2 1,0-3 5,0 0 0,0 0 0,-1-1 0,0 0 0,0 0 0,-1 0 0,0-1 0,-1 0 0,0 0 0,0 0 1,-1 0-1,4-18 0,-2 4 21,-2-1 0,-1 1 1,-1-1-1,-2-30 1,1 52-27,0 0 0,0 0 1,0 0-1,-1 0 1,1-1-1,0 1 0,-1 0 1,1 0-1,-1 0 0,0 0 1,0 0-1,0 1 1,0-1-1,0 0 0,0 0 1,0 0-1,0 1 0,-1-1 1,1 1-1,-1-1 1,1 1-1,-1 0 0,0-1 1,1 1-1,-5-2 0,0 1 3,0 1 0,0 0-1,0 0 1,0 0 0,0 1-1,0 0 1,-8 1 0,-4-1-5,16 0 0,-1 0 0,1 0-1,0 1 1,-1-1 0,1 1-1,0-1 1,0 1 0,-1 0-1,1 0 1,0 0 0,0 0-1,0 0 1,0 0 0,0 1 0,0-1-1,1 1 1,-3 1 0,1 0-1,0 1 1,1 0-1,-1 0 1,1 0-1,0 0 1,0 0-1,0 0 1,-2 6-1,1 4-3,0-1-1,0 1 0,2 1 1,-1 24-1,1-20-15,1-12 9,0 1 0,0 0 0,0-1 1,1 1-1,0 0 0,3 10 0,-3-16 9,0 0-1,0 0 0,0 0 1,0 0-1,0-1 0,1 1 1,-1 0-1,0-1 1,1 1-1,0-1 0,-1 1 1,1-1-1,0 0 1,-1 0-1,1 0 0,0 0 1,0 0-1,0 0 0,0 0 1,0-1-1,0 1 1,0-1-1,0 1 0,0-1 1,1 0-1,-1 0 1,0 0-1,3 0 0,1 0 2,0 0 0,0 0 0,-1-1 0,1 0 0,0 0 0,7-2 0,-9 1 1,-1 1-1,0-1 1,1 0 0,-1 0-1,0-1 1,0 1-1,-1-1 1,1 1 0,0-1-1,2-4 1,4-4 5,-1 0-1,0 0 1,0 0-1,-1-1 1,-1 0 0,0-1-1,-1 0 1,0 0-1,-1 0 1,0 0 0,-1 0-1,-1-1 1,0 0-1,0-26 1,-2 31 11,0 0-1,0 1 1,-1-1 0,0 0-1,-1 0 1,0 1 0,-4-13-1,4 18-12,1 0 0,-1 0-1,0 1 1,0-1 0,0 1-1,0-1 1,0 1 0,0 0-1,-1-1 1,1 1 0,-1 1-1,1-1 1,-1 0 0,0 1-1,0-1 1,0 1 0,0 0-1,0 0 1,0 0 0,0 0-1,0 0 1,0 1 0,-7-1-1,2 0 6,-1 0-1,1 1 0,-1 0 0,1 1 1,0-1-1,-13 4 0,18-3-5,-1 0 0,1 1 0,0-1 0,-1 1 0,1 0 0,0 0 0,0 0 0,0 0 0,1 0 0,-1 1 0,0-1 0,1 1 0,0 0 0,-1 0 0,1 0 0,0 0 0,-1 4 0,-7 14-1,1 1 0,1 0-1,1 0 1,1 1-1,1 0 1,1 0 0,1 0-1,1 1 1,1 35-1,1-58-3,0 0 0,0 0-1,0 0 1,0 1-1,0-1 1,0 0 0,0 0-1,1 0 1,-1 0-1,0 1 1,1-1-1,-1 0 1,1 0 0,-1 0-1,1 0 1,-1 0-1,1 0 1,0 0 0,-1 0-1,1 0 1,0 0-1,0-1 1,0 1 0,0 0-1,0 0 1,1 0-1,1 0 3,1 0-1,-1 0 0,0-1 0,0 0 1,0 1-1,0-1 0,7-1 1,1 1-3,-8-1 4,1 0 0,-1 1-1,0-2 1,0 1 0,1 0 0,-1-1 0,0 1-1,0-1 1,0 0 0,-1 0 0,1 0 0,0 0-1,-1-1 1,0 1 0,1 0 0,-1-1 0,0 0-1,0 0 1,2-4 0,7-11 23,15-35 0,-25 51-23,6-16 14,-1 0 0,0-1 0,-2 0 0,0 0-1,-1 0 1,-1 0 0,0-1 0,-2 1 0,-3-34-1,3 50-11,-1 1-1,1-1 0,-1 1 1,1-1-1,-1 1 0,0-1 0,0 1 1,0-1-1,-1 1 0,1 0 0,0-1 1,-1 1-1,0 0 0,1 0 0,-1 0 1,0 0-1,0 1 0,0-1 1,0 0-1,0 1 0,-1-1 0,1 1 1,0 0-1,-1 0 0,-4-2 0,-3 1 1,0 0 0,0 1 0,0 0 0,0 1 0,-14 0 0,5 0 3,16 0-5,-1 0 1,0 1-1,0-1 0,1 1 1,-1-1-1,0 1 1,1 0-1,-1 0 0,0 1 1,1-1-1,0 1 0,-1 0 1,-4 3-1,3-1 1,0 1-1,1-1 1,0 1 0,0 0-1,0 0 1,1 1-1,-4 7 1,-1 2 0,1 0 0,1 1 0,0-1-1,1 1 1,-5 30 0,6-12-24,-1 61 0,5-91 19,0 1 0,1 0 0,-1-1 0,1 1 0,0 0-1,0-1 1,0 1 0,0-1 0,1 1 0,0-1 0,3 5 0,-4-6 0,1-1 0,0 0 1,0 0-1,0 0 0,0 0 0,0-1 0,0 1 0,0-1 1,1 1-1,-1-1 0,0 1 0,1-1 0,0 0 0,-1 0 1,1-1-1,-1 1 0,1 0 0,0-1 0,3 1 0,3 0-4,-1-1 0,0 0 0,0 0 0,1 0 0,12-3-1,-18 2 9,1 0-1,-1 0 0,1-1 0,-1 1 0,0-1 1,1 0-1,-1 1 0,0-2 0,0 1 0,-1 0 1,1 0-1,0-1 0,-1 0 0,5-4 0,-1-3 12,0 0 0,0-1 0,-1 1 0,0-1-1,-1 0 1,-1 0 0,1 0 0,-2-1 0,0 1-1,0-1 1,-1 1 0,0-22 0,-1 31-9,0 1 1,0 0 0,0-1-1,0 1 1,0-1 0,0 1-1,0 0 1,-1-1-1,1 1 1,0 0 0,-1-1-1,1 1 1,-1 0-1,0 0 1,1-1 0,-1 1-1,0 0 1,0 0 0,0 0-1,0 0 1,0 0-1,0 0 1,0 0 0,0 0-1,0 0 1,0 1 0,-2-2-1,-2 0 7,0 1 0,0 0 0,-1 1 0,1-1 0,0 1-1,-8 0 1,8 0-8,3 0-2,1 0 1,-1 0 0,0-1-1,0 2 1,0-1 0,0 0-1,1 0 1,-1 1 0,0-1-1,0 0 1,1 1 0,-1 0-1,0-1 1,1 1 0,-1 0-1,0 0 1,1 0 0,-1 0-1,-1 2 1,2 0-22,-1 0-1,1-1 1,0 1 0,1 0 0,-1 0 0,0 0-1,1 0 1,0 0 0,0 0 0,0 0 0,0 4-1,0 6-400,2 23-3977,7-21-4164</inkml:trace>
</inkml:ink>
</file>

<file path=ppt/ink/ink2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18T19:09:32.107"/>
    </inkml:context>
    <inkml:brush xml:id="br0">
      <inkml:brushProperty name="width" value="0.05" units="cm"/>
      <inkml:brushProperty name="height" value="0.05" units="cm"/>
      <inkml:brushProperty name="color" value="#E71224"/>
    </inkml:brush>
  </inkml:definitions>
  <inkml:trace contextRef="#ctx0" brushRef="#br0">100 217 5329,'0'0'6619,"-2"2"-6138,0 0 123,0 0 0,0-1-1,0 1 1,1 0-1,-1 0 1,1 1 0,-1-1-1,-1 4 1,-5 23 1051,6-12-2137,2 32 0,1-25 1005,-1-20-522,0 0 0,0 0 0,1 0 0,0 1 0,0-1 0,0 0 0,0-1 0,0 1 0,1 0 0,0 0 0,0-1 0,0 1 0,0-1 0,0 1 0,1-1 0,0 0 0,-1 0 0,6 4 0,-4-4 0,0 0 0,1 0-1,-1 0 1,1-1 0,0 1-1,0-1 1,0 0 0,0-1-1,0 1 1,0-1 0,1 0-1,-1-1 1,0 1 0,6-1-1,-1 0 10,-6 1-2,0-1 0,0 0 0,0 0 0,-1 0 1,1 0-1,0-1 0,0 1 0,0-1 0,-1 0 0,1 0 0,0 0 1,-1-1-1,1 0 0,-1 1 0,1-1 0,-1 0 0,5-5 0,5-7 28,0 0 0,-1-2 0,0 1 0,-2-2 0,0 1 0,0-1 1,-2-1-1,0 0 0,-1 0 0,-1 0 0,-1-1 0,0 0 0,-2 0 0,0 0 0,-1-1 0,-1-30 0,0 46-17,-1 1 0,0-1 0,-1 1 0,1-1 1,-1 1-1,1-1 0,-1 1 0,0-1 0,0 1 0,-3-6 1,3 7-16,-1 1 1,1 0-1,0-1 0,-1 1 1,1 0-1,-1-1 1,0 1-1,1 0 1,-1 0-1,0 0 1,0 1-1,0-1 0,0 0 1,1 1-1,-1-1 1,0 1-1,0 0 1,0-1-1,0 1 1,0 0-1,0 0 1,-2 1-1,-39-2 44,-59 2 115,97 1-144,0-1 1,0 1-1,0-1 1,0 1 0,0 1-1,0-1 1,0 1 0,1 0-1,-1 0 1,1 0-1,0 0 1,0 1 0,0 0-1,0 0 1,-4 7-1,1-3 8,1 1 0,0 0 0,0 1 0,1 0-1,0-1 1,-6 22 0,8-14-18,1-1 1,0 2-1,1-1 0,3 33 0,0-4 9,-3-38-17,1-1 1,1 0-1,-1 0 0,1 1 1,1-1-1,3 13 0,-4-18-1,0 1 1,1-1-1,-1 0 0,0 0 0,1 0 0,0 0 0,0 0 0,-1 0 0,1 0 1,0 0-1,0 0 0,1-1 0,-1 1 0,0-1 0,0 0 0,1 0 0,-1 0 0,1 0 1,-1 0-1,1 0 0,0-1 0,-1 1 0,4 0 0,48 2 145,-51-3-131,0 0 1,0 0 0,0 0 0,0-1-1,0 1 1,0-1 0,0 0-1,0 0 1,0 0 0,-1 0 0,1 0-1,0-1 1,-1 1 0,1-1 0,3-3-1,-1-1-3,-1 0-1,1-1 1,-1 1-1,-1-1 1,1 0 0,-1-1-1,0 1 1,-1 0-1,1-1 1,-2 0-1,3-12 1,-2-2 20,-1 0-1,-4-43 1,2 58-26,0-1 0,0 1 1,-1-1-1,0 1 0,0 0 1,-1-1-1,0 1 0,0 1 0,0-1 1,-1 0-1,0 1 0,-7-8 0,7 10 1,1 0-1,-1 0 0,0 1 1,0-1-1,0 1 0,-1 0 1,1 1-1,-1-1 0,0 1 1,0 0-1,0 0 0,0 0 0,0 0 1,0 1-1,0 0 0,0 0 1,-1 1-1,-4-1 0,2 1 6,1 0 0,0 0 0,0 1 0,0 0 0,0 0 0,0 1 0,-13 4 0,16-4-8,1 0 0,-1 0 1,1 1-1,0-1 0,0 1 0,0 0 1,0 0-1,0 0 0,1 0 1,-1 0-1,1 1 0,0-1 0,0 1 1,0-1-1,-2 8 0,-2 2 3,2 2-1,0-1 0,1 0 1,-4 29-1,5 61 2,2-82-9,-1-13 1,1 0-1,1 0 0,0 0 0,0 0 1,1 0-1,0 0 0,5 12 0,-5-17 2,-1-1-1,1 0 0,0 0 0,0 0 1,1 0-1,-1 0 0,1 0 0,-1 0 0,1-1 1,0 1-1,0-1 0,0 0 0,0 0 1,0 0-1,1-1 0,-1 1 0,0-1 1,1 1-1,-1-1 0,1 0 0,4 0 1,0 1 24,-1-1 0,1 0 0,0 0 0,0-1 0,0 0 0,0 0 0,0-1 0,0 0 0,-1 0 1,1-1-1,0 0 0,-1 0 0,1-1 0,-1 0 0,0 0 0,11-7 0,0-5-1,0-1 1,-2 0-1,0-1 0,0 0 0,-2-1 1,0-1-1,-1 0 0,13-28 0,-23 37-3,0 1 0,-1-1-1,0 0 1,-1 0-1,0 0 1,0 0-1,-1 0 1,-1-10-1,1 0-8,0 11-4,-1 1 0,1-1 0,-1 1 0,-1 0 0,0 0 0,0-1-1,0 1 1,-6-10 0,7 15-5,-1-1 0,0 1 0,0 0 0,0 0 1,-1 0-1,1 0 0,-1 0 0,0 0 0,0 1 0,0-1 0,0 1 0,0 0 0,0 0 0,0 0 0,-1 0 0,1 0 0,-1 1 0,0 0 0,1-1 0,-6 0 1,-19 0-35,-1 0 1,1 2 0,-38 3-1,61-2 33,0 0 0,0-1-1,0 1 1,0 1 0,1-1-1,-1 1 1,0 0 0,1 0 0,-1 0-1,1 1 1,-1-1 0,1 1-1,0 0 1,0 0 0,1 1-1,-1-1 1,1 1 0,-1 0 0,1 0-1,0 0 1,1 0 0,-1 0-1,1 1 1,0-1 0,0 1-1,0 0 1,-2 8 0,-1 10 1,1 0 0,1 0 0,1 0 0,1 39 0,1-52-4,0 3-2,0-1-1,1 0 1,1 1 0,0-1-1,0 1 1,8 19 0,-9-28 2,0-1 1,1 0 0,0 1-1,0-1 1,0 0 0,0 0-1,0 0 1,0 0 0,1 0-1,0-1 1,-1 1 0,1-1-1,0 0 1,0 0 0,0 0-1,1 0 1,-1 0 0,0 0-1,1-1 1,-1 0 0,1 0-1,-1 0 1,1 0 0,0 0-1,-1-1 1,1 1 0,4-1-1,16 0 13,-15 1 7,1-1 1,-1 0-1,1-1 1,0 0-1,14-3 1,-22 3-17,1 0 0,0-1 0,-1 1-1,1 0 1,0-1 0,-1 1 0,0-1 0,1 0 0,-1 0 0,0 0 0,0 0 0,0 0 0,0-1-1,-1 1 1,1 0 0,0-1 0,-1 0 0,0 1 0,1-1 0,-1 0 0,0 1 0,0-5 0,3-16-18,-1 0 0,0 0 0,-2-1 0,-4-42 0,2 37 17,0 22-2,0 0 1,0 0-1,0 0 0,-1 0 0,0 0 1,0 0-1,-1 1 0,0-1 1,0 1-1,-5-9 0,6 12 2,-1 0-1,1 0 0,0 0 1,-1 0-1,0 0 0,1 1 0,-1-1 1,0 1-1,0 0 0,0 0 1,-1 0-1,1 0 0,-1 0 0,1 1 1,-1-1-1,1 1 0,-1 0 1,0 0-1,1 1 0,-8-1 1,-10 0-16,13 1 23,-1 0-1,0 0 0,1 0 1,-17 4-1,22-3-4,0 0 1,1 0-1,-1 1 0,0-1 0,0 1 1,1-1-1,-1 1 0,1 0 0,0 0 1,-1 0-1,1 0 0,0 0 1,0 1-1,0-1 0,0 0 0,1 1 1,-3 4-1,-2 5-1,2 0 0,-1 0 1,2 1-1,0-1 0,0 1 1,-1 18-1,0 78-14,4-100 9,0-2-1,0 0 0,1 1-1,-1-1 1,2 0 0,-1 1 0,1-1-1,0 0 1,1 0 0,-1 0 0,1 0-1,7 10 1,-7-13 3,-1-1 1,1 0-1,0 1 1,0-1-1,0-1 0,1 1 1,-1 0-1,1-1 0,-1 0 1,1 0-1,0 0 0,0 0 1,0 0-1,0-1 0,0 0 1,0 0-1,0 0 0,0 0 1,1-1-1,-1 1 1,4-1-1,91 0 106,-96 0-100,0-1 0,1 1 1,-1 0-1,0-1 0,1 0 0,-1 0 0,0 0 0,0 0 0,0-1 0,0 1 0,0-1 0,0 1 1,0-1-1,2-3 0,3-2 2,0 0 1,-1-1-1,7-10 1,-2 3-3,-2 3 9,-2 0-1,0 0 1,0-1 0,-1 0-1,-1 0 1,0 0-1,-1-1 1,0 0-1,-1 0 1,-1-1 0,0 1-1,-1-1 1,0 0-1,-1 1 1,-1-1-1,-3-22 1,3 36-12,0 0 1,0 0-1,-1 0 1,1 0-1,0 0 1,-1 0-1,0 0 1,1 0-1,-1 0 1,1 0-1,-1 0 1,0 0-1,0 0 1,1 0-1,-1 0 1,0 1-1,0-1 1,0 0-1,0 1 1,0-1-1,0 0 1,0 1-1,0-1 1,0 1-1,-1 0 1,1-1-1,0 1 1,-2 0-1,-38-2 30,28 3-25,-1-1-7,9-1 1,0 0 0,-1 1 0,1 0 0,0 1 0,-1-1 0,1 1 0,0 0 0,0 0 0,0 0 0,0 1-1,0 0 1,0 0 0,0 0 0,0 0 0,1 1 0,-1 0 0,-3 3 0,0 2 1,2-1 1,-1 1-1,1 0 0,0 1 1,1 0-1,0 0 0,0 0 1,1 0-1,0 1 0,1-1 1,-4 18-1,2-1-7,1 1 1,2-1-1,0 33 0,2-55 2,-1-1-1,1 0 0,0 0 1,1 0-1,-1 0 0,1 0 1,-1 0-1,1 0 0,0 0 0,0 0 1,0-1-1,0 1 0,0 0 1,1 0-1,0-1 0,2 5 1,-1-5-4,-1-1 1,1 1 0,0-1-1,-1 0 1,1 0 0,0 0-1,0 0 1,0 0 0,0 0-1,-1-1 1,1 1 0,0-1-1,0 0 1,0 0 0,4 0-1,-2 0-6,-2 0 10,0 1 0,1-1 1,-1 0-1,1 0 0,-1 0 0,1-1 0,-1 1 0,1-1 0,-1 0 0,0 0 0,1 0 0,-1 0 0,0-1 0,0 1 0,0-1 0,0 0 1,0 0-1,0 0 0,0 0 0,-1 0 0,4-4 0,6-8 4,0-2-1,-2 1 1,0-1 0,0-1 0,-1 0 0,-1 0-1,-1-1 1,-1 0 0,0 0 0,-1 0-1,-1-1 1,-1 1 0,1-35 0,-4 52 1,0 0 1,0 0 0,0 0 0,0 0-1,0 0 1,-1 0 0,1 0 0,0 0-1,-1 1 1,1-1 0,0 0 0,-1 0-1,1 0 1,-1 1 0,1-1 0,-1 0-1,0 0 1,1 1 0,-1-1 0,0 1-1,0-1 1,1 0 0,-2 0 0,0 0-1,-1 0 0,1 0 0,-1 0 0,1 1 0,-1-1 0,1 1 1,-1-1-1,-4 1 0,2-1-1,0 2 1,0-1-1,0 0 0,0 1 1,0 0-1,0 0 0,0 1 1,0-1-1,-7 5 0,6-2 0,0 0 0,1 1 0,0-1-1,0 1 1,0 1 0,1-1-1,0 1 1,0-1 0,0 1 0,1 0-1,0 1 1,0-1 0,0 0 0,1 1-1,0 0 1,0 0 0,-1 7 0,-1 15-13,1 1 0,0 49 1,3-76 8,0 1-7,0 0 0,0 0 0,1 0 1,-1 0-1,1 0 0,0 0 0,0 0 0,0 0 0,2 5 0,-2-8 8,0 1 1,0-1-1,1 0 0,-1 0 1,0 1-1,0-1 0,1 0 1,-1 0-1,1 0 1,-1 0-1,1 0 0,-1-1 1,1 1-1,-1 0 0,1-1 1,0 1-1,-1-1 0,1 0 1,0 1-1,-1-1 1,1 0-1,0 0 0,3 0 1,6 0-18,-7 0 21,-1 1 1,0-1-1,1 0 0,-1 0 0,1-1 1,-1 1-1,1-1 0,-1 1 0,0-1 1,1 0-1,-1-1 0,0 1 1,0 0-1,0-1 0,0 0 0,4-2 1,0-3 5,0 0 0,0 0 0,-1-1 0,0 0 0,0 0 0,-1 0 0,0-1 0,-1 0 0,0 0 0,0 0 1,-1 0-1,4-18 0,-2 4 21,-2-1 0,-1 1 1,-1-1-1,-2-30 1,1 52-27,0 0 0,0 0 1,0 0-1,-1 0 1,1-1-1,0 1 0,-1 0 1,1 0-1,-1 0 0,0 0 1,0 0-1,0 1 1,0-1-1,0 0 0,0 0 1,0 0-1,0 1 0,-1-1 1,1 1-1,-1-1 1,1 1-1,-1 0 0,0-1 1,1 1-1,-5-2 0,0 1 3,0 1 0,0 0-1,0 0 1,0 0 0,0 1-1,0 0 1,-8 1 0,-4-1-5,16 0 0,-1 0 0,1 0-1,0 1 1,-1-1 0,1 1-1,0-1 1,0 1 0,-1 0-1,1 0 1,0 0 0,0 0-1,0 0 1,0 0 0,0 1 0,0-1-1,1 1 1,-3 1 0,1 0-1,0 1 1,1 0-1,-1 0 1,1 0-1,0 0 1,0 0-1,0 0 1,-2 6-1,1 4-3,0-1-1,0 1 0,2 1 1,-1 24-1,1-20-15,1-12 9,0 1 0,0 0 0,0-1 1,1 1-1,0 0 0,3 10 0,-3-16 9,0 0-1,0 0 0,0 0 1,0 0-1,0-1 0,1 1 1,-1 0-1,0-1 1,1 1-1,0-1 0,-1 1 1,1-1-1,0 0 1,-1 0-1,1 0 0,0 0 1,0 0-1,0 0 0,0 0 1,0-1-1,0 1 1,0-1-1,0 1 0,0-1 1,1 0-1,-1 0 1,0 0-1,3 0 0,1 0 2,0 0 0,0 0 0,-1-1 0,1 0 0,0 0 0,7-2 0,-9 1 1,-1 1-1,0-1 1,1 0 0,-1 0-1,0-1 1,0 1-1,-1-1 1,1 1 0,0-1-1,2-4 1,4-4 5,-1 0-1,0 0 1,0 0-1,-1-1 1,-1 0 0,0-1-1,-1 0 1,0 0-1,-1 0 1,0 0 0,-1 0-1,-1-1 1,0 0-1,0-26 1,-2 31 11,0 0-1,0 1 1,-1-1 0,0 0-1,-1 0 1,0 1 0,-4-13-1,4 18-12,1 0 0,-1 0-1,0 1 1,0-1 0,0 1-1,0-1 1,0 1 0,0 0-1,-1-1 1,1 1 0,-1 1-1,1-1 1,-1 0 0,0 1-1,0-1 1,0 1 0,0 0-1,0 0 1,0 0 0,0 0-1,0 0 1,0 1 0,-7-1-1,2 0 6,-1 0-1,1 1 0,-1 0 0,1 1 1,0-1-1,-13 4 0,18-3-5,-1 0 0,1 1 0,0-1 0,-1 1 0,1 0 0,0 0 0,0 0 0,0 0 0,1 0 0,-1 1 0,0-1 0,1 1 0,0 0 0,-1 0 0,1 0 0,0 0 0,-1 4 0,-7 14-1,1 1 0,1 0-1,1 0 1,1 1-1,1 0 1,1 0 0,1 0-1,1 1 1,1 35-1,1-58-3,0 0 0,0 0-1,0 0 1,0 1-1,0-1 1,0 0 0,0 0-1,1 0 1,-1 0-1,0 1 1,1-1-1,-1 0 1,1 0 0,-1 0-1,1 0 1,-1 0-1,1 0 1,0 0 0,-1 0-1,1 0 1,0 0-1,0-1 1,0 1 0,0 0-1,0 0 1,1 0-1,1 0 3,1 0-1,-1 0 0,0-1 0,0 0 1,0 1-1,0-1 0,7-1 1,1 1-3,-8-1 4,1 0 0,-1 1-1,0-2 1,0 1 0,1 0 0,-1-1 0,0 1-1,0-1 1,0 0 0,-1 0 0,1 0 0,0 0-1,-1-1 1,0 1 0,1 0 0,-1-1 0,0 0-1,0 0 1,2-4 0,7-11 23,15-35 0,-25 51-23,6-16 14,-1 0 0,0-1 0,-2 0 0,0 0-1,-1 0 1,-1 0 0,0-1 0,-2 1 0,-3-34-1,3 50-11,-1 1-1,1-1 0,-1 1 1,1-1-1,-1 1 0,0-1 0,0 1 1,0-1-1,-1 1 0,1 0 0,0-1 1,-1 1-1,0 0 0,1 0 0,-1 0 1,0 0-1,0 1 0,0-1 1,0 0-1,0 1 0,-1-1 0,1 1 1,0 0-1,-1 0 0,-4-2 0,-3 1 1,0 0 0,0 1 0,0 0 0,0 1 0,-14 0 0,5 0 3,16 0-5,-1 0 1,0 1-1,0-1 0,1 1 1,-1-1-1,0 1 1,1 0-1,-1 0 0,0 1 1,1-1-1,0 1 0,-1 0 1,-4 3-1,3-1 1,0 1-1,1-1 1,0 1 0,0 0-1,0 0 1,1 1-1,-4 7 1,-1 2 0,1 0 0,1 1 0,0-1-1,1 1 1,-5 30 0,6-12-24,-1 61 0,5-91 19,0 1 0,1 0 0,-1-1 0,1 1 0,0 0-1,0-1 1,0 1 0,0-1 0,1 1 0,0-1 0,3 5 0,-4-6 0,1-1 0,0 0 1,0 0-1,0 0 0,0 0 0,0-1 0,0 1 0,0-1 1,1 1-1,-1-1 0,0 1 0,1-1 0,0 0 0,-1 0 1,1-1-1,-1 1 0,1 0 0,0-1 0,3 1 0,3 0-4,-1-1 0,0 0 0,0 0 0,1 0 0,12-3-1,-18 2 9,1 0-1,-1 0 0,1-1 0,-1 1 0,0-1 1,1 0-1,-1 1 0,0-2 0,0 1 0,-1 0 1,1 0-1,0-1 0,-1 0 0,5-4 0,-1-3 12,0 0 0,0-1 0,-1 1 0,0-1-1,-1 0 1,-1 0 0,1 0 0,-2-1 0,0 1-1,0-1 1,-1 1 0,0-22 0,-1 31-9,0 1 1,0 0 0,0-1-1,0 1 1,0-1 0,0 1-1,0 0 1,-1-1-1,1 1 1,0 0 0,-1-1-1,1 1 1,-1 0-1,0 0 1,1-1 0,-1 1-1,0 0 1,0 0 0,0 0-1,0 0 1,0 0-1,0 0 1,0 0 0,0 0-1,0 0 1,0 1 0,-2-2-1,-2 0 7,0 1 0,0 0 0,-1 1 0,1-1 0,0 1-1,-8 0 1,8 0-8,3 0-2,1 0 1,-1 0 0,0-1-1,0 2 1,0-1 0,0 0-1,1 0 1,-1 1 0,0-1-1,0 0 1,1 1 0,-1 0-1,0-1 1,1 1 0,-1 0-1,0 0 1,1 0 0,-1 0-1,-1 2 1,2 0-22,-1 0-1,1-1 1,0 1 0,1 0 0,-1 0 0,0 0-1,1 0 1,0 0 0,0 0 0,0 0 0,0 4-1,0 6-400,2 23-3977,7-21-4164</inkml:trace>
</inkml:ink>
</file>

<file path=ppt/ink/ink2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18T19:09:39.507"/>
    </inkml:context>
    <inkml:brush xml:id="br0">
      <inkml:brushProperty name="width" value="0.05" units="cm"/>
      <inkml:brushProperty name="height" value="0.05" units="cm"/>
      <inkml:brushProperty name="color" value="#E71224"/>
    </inkml:brush>
  </inkml:definitions>
  <inkml:trace contextRef="#ctx0" brushRef="#br0">100 217 5329,'0'0'6619,"-2"2"-6138,0 0 123,0 0 0,0-1-1,0 1 1,1 0-1,-1 0 1,1 1 0,-1-1-1,-1 4 1,-5 23 1051,6-12-2137,2 32 0,1-25 1005,-1-20-522,0 0 0,0 0 0,1 0 0,0 1 0,0-1 0,0 0 0,0-1 0,0 1 0,1 0 0,0 0 0,0-1 0,0 1 0,0-1 0,0 1 0,1-1 0,0 0 0,-1 0 0,6 4 0,-4-4 0,0 0 0,1 0-1,-1 0 1,1-1 0,0 1-1,0-1 1,0 0 0,0-1-1,0 1 1,0-1 0,1 0-1,-1-1 1,0 1 0,6-1-1,-1 0 10,-6 1-2,0-1 0,0 0 0,0 0 0,-1 0 1,1 0-1,0-1 0,0 1 0,0-1 0,-1 0 0,1 0 0,0 0 1,-1-1-1,1 0 0,-1 1 0,1-1 0,-1 0 0,5-5 0,5-7 28,0 0 0,-1-2 0,0 1 0,-2-2 0,0 1 0,0-1 1,-2-1-1,0 0 0,-1 0 0,-1 0 0,-1-1 0,0 0 0,-2 0 0,0 0 0,-1-1 0,-1-30 0,0 46-17,-1 1 0,0-1 0,-1 1 0,1-1 1,-1 1-1,1-1 0,-1 1 0,0-1 0,0 1 0,-3-6 1,3 7-16,-1 1 1,1 0-1,0-1 0,-1 1 1,1 0-1,-1-1 1,0 1-1,1 0 1,-1 0-1,0 0 1,0 1-1,0-1 0,0 0 1,1 1-1,-1-1 1,0 1-1,0 0 1,0-1-1,0 1 1,0 0-1,0 0 1,-2 1-1,-39-2 44,-59 2 115,97 1-144,0-1 1,0 1-1,0-1 1,0 1 0,0 1-1,0-1 1,0 1 0,1 0-1,-1 0 1,1 0-1,0 0 1,0 1 0,0 0-1,0 0 1,-4 7-1,1-3 8,1 1 0,0 0 0,0 1 0,1 0-1,0-1 1,-6 22 0,8-14-18,1-1 1,0 2-1,1-1 0,3 33 0,0-4 9,-3-38-17,1-1 1,1 0-1,-1 0 0,1 1 1,1-1-1,3 13 0,-4-18-1,0 1 1,1-1-1,-1 0 0,0 0 0,1 0 0,0 0 0,0 0 0,-1 0 0,1 0 1,0 0-1,0 0 0,1-1 0,-1 1 0,0-1 0,0 0 0,1 0 0,-1 0 0,1 0 1,-1 0-1,1 0 0,0-1 0,-1 1 0,4 0 0,48 2 145,-51-3-131,0 0 1,0 0 0,0 0 0,0-1-1,0 1 1,0-1 0,0 0-1,0 0 1,0 0 0,-1 0 0,1 0-1,0-1 1,-1 1 0,1-1 0,3-3-1,-1-1-3,-1 0-1,1-1 1,-1 1-1,-1-1 1,1 0 0,-1-1-1,0 1 1,-1 0-1,1-1 1,-2 0-1,3-12 1,-2-2 20,-1 0-1,-4-43 1,2 58-26,0-1 0,0 1 1,-1-1-1,0 1 0,0 0 1,-1-1-1,0 1 0,0 1 0,0-1 1,-1 0-1,0 1 0,-7-8 0,7 10 1,1 0-1,-1 0 0,0 1 1,0-1-1,0 1 0,-1 0 1,1 1-1,-1-1 0,0 1 1,0 0-1,0 0 0,0 0 0,0 0 1,0 1-1,0 0 0,0 0 1,-1 1-1,-4-1 0,2 1 6,1 0 0,0 0 0,0 1 0,0 0 0,0 0 0,0 1 0,-13 4 0,16-4-8,1 0 0,-1 0 1,1 1-1,0-1 0,0 1 0,0 0 1,0 0-1,0 0 0,1 0 1,-1 0-1,1 1 0,0-1 0,0 1 1,0-1-1,-2 8 0,-2 2 3,2 2-1,0-1 0,1 0 1,-4 29-1,5 61 2,2-82-9,-1-13 1,1 0-1,1 0 0,0 0 0,0 0 1,1 0-1,0 0 0,5 12 0,-5-17 2,-1-1-1,1 0 0,0 0 0,0 0 1,1 0-1,-1 0 0,1 0 0,-1 0 0,1-1 1,0 1-1,0-1 0,0 0 0,0 0 1,0 0-1,1-1 0,-1 1 0,0-1 1,1 1-1,-1-1 0,1 0 0,4 0 1,0 1 24,-1-1 0,1 0 0,0 0 0,0-1 0,0 0 0,0 0 0,0-1 0,0 0 0,-1 0 1,1-1-1,0 0 0,-1 0 0,1-1 0,-1 0 0,0 0 0,11-7 0,0-5-1,0-1 1,-2 0-1,0-1 0,0 0 0,-2-1 1,0-1-1,-1 0 0,13-28 0,-23 37-3,0 1 0,-1-1-1,0 0 1,-1 0-1,0 0 1,0 0-1,-1 0 1,-1-10-1,1 0-8,0 11-4,-1 1 0,1-1 0,-1 1 0,-1 0 0,0 0 0,0-1-1,0 1 1,-6-10 0,7 15-5,-1-1 0,0 1 0,0 0 0,0 0 1,-1 0-1,1 0 0,-1 0 0,0 0 0,0 1 0,0-1 0,0 1 0,0 0 0,0 0 0,0 0 0,-1 0 0,1 0 0,-1 1 0,0 0 0,1-1 0,-6 0 1,-19 0-35,-1 0 1,1 2 0,-38 3-1,61-2 33,0 0 0,0-1-1,0 1 1,0 1 0,1-1-1,-1 1 1,0 0 0,1 0 0,-1 0-1,1 1 1,-1-1 0,1 1-1,0 0 1,0 0 0,1 1-1,-1-1 1,1 1 0,-1 0 0,1 0-1,0 0 1,1 0 0,-1 0-1,1 1 1,0-1 0,0 1-1,0 0 1,-2 8 0,-1 10 1,1 0 0,1 0 0,1 0 0,1 39 0,1-52-4,0 3-2,0-1-1,1 0 1,1 1 0,0-1-1,0 1 1,8 19 0,-9-28 2,0-1 1,1 0 0,0 1-1,0-1 1,0 0 0,0 0-1,0 0 1,0 0 0,1 0-1,0-1 1,-1 1 0,1-1-1,0 0 1,0 0 0,0 0-1,1 0 1,-1 0 0,0 0-1,1-1 1,-1 0 0,1 0-1,-1 0 1,1 0 0,0 0-1,-1-1 1,1 1 0,4-1-1,16 0 13,-15 1 7,1-1 1,-1 0-1,1-1 1,0 0-1,14-3 1,-22 3-17,1 0 0,0-1 0,-1 1-1,1 0 1,0-1 0,-1 1 0,0-1 0,1 0 0,-1 0 0,0 0 0,0 0 0,0 0 0,0-1-1,-1 1 1,1 0 0,0-1 0,-1 0 0,0 1 0,1-1 0,-1 0 0,0 1 0,0-5 0,3-16-18,-1 0 0,0 0 0,-2-1 0,-4-42 0,2 37 17,0 22-2,0 0 1,0 0-1,0 0 0,-1 0 0,0 0 1,0 0-1,-1 1 0,0-1 1,0 1-1,-5-9 0,6 12 2,-1 0-1,1 0 0,0 0 1,-1 0-1,0 0 0,1 1 0,-1-1 1,0 1-1,0 0 0,0 0 1,-1 0-1,1 0 0,-1 0 0,1 1 1,-1-1-1,1 1 0,-1 0 1,0 0-1,1 1 0,-8-1 1,-10 0-16,13 1 23,-1 0-1,0 0 0,1 0 1,-17 4-1,22-3-4,0 0 1,1 0-1,-1 1 0,0-1 0,0 1 1,1-1-1,-1 1 0,1 0 0,0 0 1,-1 0-1,1 0 0,0 0 1,0 1-1,0-1 0,0 0 0,1 1 1,-3 4-1,-2 5-1,2 0 0,-1 0 1,2 1-1,0-1 0,0 1 1,-1 18-1,0 78-14,4-100 9,0-2-1,0 0 0,1 1-1,-1-1 1,2 0 0,-1 1 0,1-1-1,0 0 1,1 0 0,-1 0 0,1 0-1,7 10 1,-7-13 3,-1-1 1,1 0-1,0 1 1,0-1-1,0-1 0,1 1 1,-1 0-1,1-1 0,-1 0 1,1 0-1,0 0 0,0 0 1,0 0-1,0-1 0,0 0 1,0 0-1,0 0 0,0 0 1,1-1-1,-1 1 1,4-1-1,91 0 106,-96 0-100,0-1 0,1 1 1,-1 0-1,0-1 0,1 0 0,-1 0 0,0 0 0,0 0 0,0-1 0,0 1 0,0-1 0,0 1 1,0-1-1,2-3 0,3-2 2,0 0 1,-1-1-1,7-10 1,-2 3-3,-2 3 9,-2 0-1,0 0 1,0-1 0,-1 0-1,-1 0 1,0 0-1,-1-1 1,0 0-1,-1 0 1,-1-1 0,0 1-1,-1-1 1,0 0-1,-1 1 1,-1-1-1,-3-22 1,3 36-12,0 0 1,0 0-1,-1 0 1,1 0-1,0 0 1,-1 0-1,0 0 1,1 0-1,-1 0 1,1 0-1,-1 0 1,0 0-1,0 0 1,1 0-1,-1 0 1,0 1-1,0-1 1,0 0-1,0 1 1,0-1-1,0 0 1,0 1-1,0-1 1,0 1-1,-1 0 1,1-1-1,0 1 1,-2 0-1,-38-2 30,28 3-25,-1-1-7,9-1 1,0 0 0,-1 1 0,1 0 0,0 1 0,-1-1 0,1 1 0,0 0 0,0 0 0,0 0 0,0 1-1,0 0 1,0 0 0,0 0 0,0 0 0,1 1 0,-1 0 0,-3 3 0,0 2 1,2-1 1,-1 1-1,1 0 0,0 1 1,1 0-1,0 0 0,0 0 1,1 0-1,0 1 0,1-1 1,-4 18-1,2-1-7,1 1 1,2-1-1,0 33 0,2-55 2,-1-1-1,1 0 0,0 0 1,1 0-1,-1 0 0,1 0 1,-1 0-1,1 0 0,0 0 0,0 0 1,0-1-1,0 1 0,0 0 1,1 0-1,0-1 0,2 5 1,-1-5-4,-1-1 1,1 1 0,0-1-1,-1 0 1,1 0 0,0 0-1,0 0 1,0 0 0,0 0-1,-1-1 1,1 1 0,0-1-1,0 0 1,0 0 0,4 0-1,-2 0-6,-2 0 10,0 1 0,1-1 1,-1 0-1,1 0 0,-1 0 0,1-1 0,-1 1 0,1-1 0,-1 0 0,0 0 0,1 0 0,-1 0 0,0-1 0,0 1 0,0-1 0,0 0 1,0 0-1,0 0 0,0 0 0,-1 0 0,4-4 0,6-8 4,0-2-1,-2 1 1,0-1 0,0-1 0,-1 0 0,-1 0-1,-1-1 1,-1 0 0,0 0 0,-1 0-1,-1-1 1,-1 1 0,1-35 0,-4 52 1,0 0 1,0 0 0,0 0 0,0 0-1,0 0 1,-1 0 0,1 0 0,0 0-1,-1 1 1,1-1 0,0 0 0,-1 0-1,1 0 1,-1 1 0,1-1 0,-1 0-1,0 0 1,1 1 0,-1-1 0,0 1-1,0-1 1,1 0 0,-2 0 0,0 0-1,-1 0 0,1 0 0,-1 0 0,1 1 0,-1-1 0,1 1 1,-1-1-1,-4 1 0,2-1-1,0 2 1,0-1-1,0 0 0,0 1 1,0 0-1,0 0 0,0 1 1,0-1-1,-7 5 0,6-2 0,0 0 0,1 1 0,0-1-1,0 1 1,0 1 0,1-1-1,0 1 1,0-1 0,0 1 0,1 0-1,0 1 1,0-1 0,0 0 0,1 1-1,0 0 1,0 0 0,-1 7 0,-1 15-13,1 1 0,0 49 1,3-76 8,0 1-7,0 0 0,0 0 0,1 0 1,-1 0-1,1 0 0,0 0 0,0 0 0,0 0 0,2 5 0,-2-8 8,0 1 1,0-1-1,1 0 0,-1 0 1,0 1-1,0-1 0,1 0 1,-1 0-1,1 0 1,-1 0-1,1 0 0,-1-1 1,1 1-1,-1 0 0,1-1 1,0 1-1,-1-1 0,1 0 1,0 1-1,-1-1 1,1 0-1,0 0 0,3 0 1,6 0-18,-7 0 21,-1 1 1,0-1-1,1 0 0,-1 0 0,1-1 1,-1 1-1,1-1 0,-1 1 0,0-1 1,1 0-1,-1-1 0,0 1 1,0 0-1,0-1 0,0 0 0,4-2 1,0-3 5,0 0 0,0 0 0,-1-1 0,0 0 0,0 0 0,-1 0 0,0-1 0,-1 0 0,0 0 0,0 0 1,-1 0-1,4-18 0,-2 4 21,-2-1 0,-1 1 1,-1-1-1,-2-30 1,1 52-27,0 0 0,0 0 1,0 0-1,-1 0 1,1-1-1,0 1 0,-1 0 1,1 0-1,-1 0 0,0 0 1,0 0-1,0 1 1,0-1-1,0 0 0,0 0 1,0 0-1,0 1 0,-1-1 1,1 1-1,-1-1 1,1 1-1,-1 0 0,0-1 1,1 1-1,-5-2 0,0 1 3,0 1 0,0 0-1,0 0 1,0 0 0,0 1-1,0 0 1,-8 1 0,-4-1-5,16 0 0,-1 0 0,1 0-1,0 1 1,-1-1 0,1 1-1,0-1 1,0 1 0,-1 0-1,1 0 1,0 0 0,0 0-1,0 0 1,0 0 0,0 1 0,0-1-1,1 1 1,-3 1 0,1 0-1,0 1 1,1 0-1,-1 0 1,1 0-1,0 0 1,0 0-1,0 0 1,-2 6-1,1 4-3,0-1-1,0 1 0,2 1 1,-1 24-1,1-20-15,1-12 9,0 1 0,0 0 0,0-1 1,1 1-1,0 0 0,3 10 0,-3-16 9,0 0-1,0 0 0,0 0 1,0 0-1,0-1 0,1 1 1,-1 0-1,0-1 1,1 1-1,0-1 0,-1 1 1,1-1-1,0 0 1,-1 0-1,1 0 0,0 0 1,0 0-1,0 0 0,0 0 1,0-1-1,0 1 1,0-1-1,0 1 0,0-1 1,1 0-1,-1 0 1,0 0-1,3 0 0,1 0 2,0 0 0,0 0 0,-1-1 0,1 0 0,0 0 0,7-2 0,-9 1 1,-1 1-1,0-1 1,1 0 0,-1 0-1,0-1 1,0 1-1,-1-1 1,1 1 0,0-1-1,2-4 1,4-4 5,-1 0-1,0 0 1,0 0-1,-1-1 1,-1 0 0,0-1-1,-1 0 1,0 0-1,-1 0 1,0 0 0,-1 0-1,-1-1 1,0 0-1,0-26 1,-2 31 11,0 0-1,0 1 1,-1-1 0,0 0-1,-1 0 1,0 1 0,-4-13-1,4 18-12,1 0 0,-1 0-1,0 1 1,0-1 0,0 1-1,0-1 1,0 1 0,0 0-1,-1-1 1,1 1 0,-1 1-1,1-1 1,-1 0 0,0 1-1,0-1 1,0 1 0,0 0-1,0 0 1,0 0 0,0 0-1,0 0 1,0 1 0,-7-1-1,2 0 6,-1 0-1,1 1 0,-1 0 0,1 1 1,0-1-1,-13 4 0,18-3-5,-1 0 0,1 1 0,0-1 0,-1 1 0,1 0 0,0 0 0,0 0 0,0 0 0,1 0 0,-1 1 0,0-1 0,1 1 0,0 0 0,-1 0 0,1 0 0,0 0 0,-1 4 0,-7 14-1,1 1 0,1 0-1,1 0 1,1 1-1,1 0 1,1 0 0,1 0-1,1 1 1,1 35-1,1-58-3,0 0 0,0 0-1,0 0 1,0 1-1,0-1 1,0 0 0,0 0-1,1 0 1,-1 0-1,0 1 1,1-1-1,-1 0 1,1 0 0,-1 0-1,1 0 1,-1 0-1,1 0 1,0 0 0,-1 0-1,1 0 1,0 0-1,0-1 1,0 1 0,0 0-1,0 0 1,1 0-1,1 0 3,1 0-1,-1 0 0,0-1 0,0 0 1,0 1-1,0-1 0,7-1 1,1 1-3,-8-1 4,1 0 0,-1 1-1,0-2 1,0 1 0,1 0 0,-1-1 0,0 1-1,0-1 1,0 0 0,-1 0 0,1 0 0,0 0-1,-1-1 1,0 1 0,1 0 0,-1-1 0,0 0-1,0 0 1,2-4 0,7-11 23,15-35 0,-25 51-23,6-16 14,-1 0 0,0-1 0,-2 0 0,0 0-1,-1 0 1,-1 0 0,0-1 0,-2 1 0,-3-34-1,3 50-11,-1 1-1,1-1 0,-1 1 1,1-1-1,-1 1 0,0-1 0,0 1 1,0-1-1,-1 1 0,1 0 0,0-1 1,-1 1-1,0 0 0,1 0 0,-1 0 1,0 0-1,0 1 0,0-1 1,0 0-1,0 1 0,-1-1 0,1 1 1,0 0-1,-1 0 0,-4-2 0,-3 1 1,0 0 0,0 1 0,0 0 0,0 1 0,-14 0 0,5 0 3,16 0-5,-1 0 1,0 1-1,0-1 0,1 1 1,-1-1-1,0 1 1,1 0-1,-1 0 0,0 1 1,1-1-1,0 1 0,-1 0 1,-4 3-1,3-1 1,0 1-1,1-1 1,0 1 0,0 0-1,0 0 1,1 1-1,-4 7 1,-1 2 0,1 0 0,1 1 0,0-1-1,1 1 1,-5 30 0,6-12-24,-1 61 0,5-91 19,0 1 0,1 0 0,-1-1 0,1 1 0,0 0-1,0-1 1,0 1 0,0-1 0,1 1 0,0-1 0,3 5 0,-4-6 0,1-1 0,0 0 1,0 0-1,0 0 0,0 0 0,0-1 0,0 1 0,0-1 1,1 1-1,-1-1 0,0 1 0,1-1 0,0 0 0,-1 0 1,1-1-1,-1 1 0,1 0 0,0-1 0,3 1 0,3 0-4,-1-1 0,0 0 0,0 0 0,1 0 0,12-3-1,-18 2 9,1 0-1,-1 0 0,1-1 0,-1 1 0,0-1 1,1 0-1,-1 1 0,0-2 0,0 1 0,-1 0 1,1 0-1,0-1 0,-1 0 0,5-4 0,-1-3 12,0 0 0,0-1 0,-1 1 0,0-1-1,-1 0 1,-1 0 0,1 0 0,-2-1 0,0 1-1,0-1 1,-1 1 0,0-22 0,-1 31-9,0 1 1,0 0 0,0-1-1,0 1 1,0-1 0,0 1-1,0 0 1,-1-1-1,1 1 1,0 0 0,-1-1-1,1 1 1,-1 0-1,0 0 1,1-1 0,-1 1-1,0 0 1,0 0 0,0 0-1,0 0 1,0 0-1,0 0 1,0 0 0,0 0-1,0 0 1,0 1 0,-2-2-1,-2 0 7,0 1 0,0 0 0,-1 1 0,1-1 0,0 1-1,-8 0 1,8 0-8,3 0-2,1 0 1,-1 0 0,0-1-1,0 2 1,0-1 0,0 0-1,1 0 1,-1 1 0,0-1-1,0 0 1,1 1 0,-1 0-1,0-1 1,1 1 0,-1 0-1,0 0 1,1 0 0,-1 0-1,-1 2 1,2 0-22,-1 0-1,1-1 1,0 1 0,1 0 0,-1 0 0,0 0-1,1 0 1,0 0 0,0 0 0,0 0 0,0 4-1,0 6-400,2 23-3977,7-21-4164</inkml:trace>
</inkml:ink>
</file>

<file path=ppt/ink/ink2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18T19:09:44.512"/>
    </inkml:context>
    <inkml:brush xml:id="br0">
      <inkml:brushProperty name="width" value="0.05" units="cm"/>
      <inkml:brushProperty name="height" value="0.05" units="cm"/>
      <inkml:brushProperty name="color" value="#E71224"/>
    </inkml:brush>
  </inkml:definitions>
  <inkml:trace contextRef="#ctx0" brushRef="#br0">100 217 5329,'0'0'6619,"-2"2"-6138,0 0 123,0 0 0,0-1-1,0 1 1,1 0-1,-1 0 1,1 1 0,-1-1-1,-1 4 1,-5 23 1051,6-12-2137,2 32 0,1-25 1005,-1-20-522,0 0 0,0 0 0,1 0 0,0 1 0,0-1 0,0 0 0,0-1 0,0 1 0,1 0 0,0 0 0,0-1 0,0 1 0,0-1 0,0 1 0,1-1 0,0 0 0,-1 0 0,6 4 0,-4-4 0,0 0 0,1 0-1,-1 0 1,1-1 0,0 1-1,0-1 1,0 0 0,0-1-1,0 1 1,0-1 0,1 0-1,-1-1 1,0 1 0,6-1-1,-1 0 10,-6 1-2,0-1 0,0 0 0,0 0 0,-1 0 1,1 0-1,0-1 0,0 1 0,0-1 0,-1 0 0,1 0 0,0 0 1,-1-1-1,1 0 0,-1 1 0,1-1 0,-1 0 0,5-5 0,5-7 28,0 0 0,-1-2 0,0 1 0,-2-2 0,0 1 0,0-1 1,-2-1-1,0 0 0,-1 0 0,-1 0 0,-1-1 0,0 0 0,-2 0 0,0 0 0,-1-1 0,-1-30 0,0 46-17,-1 1 0,0-1 0,-1 1 0,1-1 1,-1 1-1,1-1 0,-1 1 0,0-1 0,0 1 0,-3-6 1,3 7-16,-1 1 1,1 0-1,0-1 0,-1 1 1,1 0-1,-1-1 1,0 1-1,1 0 1,-1 0-1,0 0 1,0 1-1,0-1 0,0 0 1,1 1-1,-1-1 1,0 1-1,0 0 1,0-1-1,0 1 1,0 0-1,0 0 1,-2 1-1,-39-2 44,-59 2 115,97 1-144,0-1 1,0 1-1,0-1 1,0 1 0,0 1-1,0-1 1,0 1 0,1 0-1,-1 0 1,1 0-1,0 0 1,0 1 0,0 0-1,0 0 1,-4 7-1,1-3 8,1 1 0,0 0 0,0 1 0,1 0-1,0-1 1,-6 22 0,8-14-18,1-1 1,0 2-1,1-1 0,3 33 0,0-4 9,-3-38-17,1-1 1,1 0-1,-1 0 0,1 1 1,1-1-1,3 13 0,-4-18-1,0 1 1,1-1-1,-1 0 0,0 0 0,1 0 0,0 0 0,0 0 0,-1 0 0,1 0 1,0 0-1,0 0 0,1-1 0,-1 1 0,0-1 0,0 0 0,1 0 0,-1 0 0,1 0 1,-1 0-1,1 0 0,0-1 0,-1 1 0,4 0 0,48 2 145,-51-3-131,0 0 1,0 0 0,0 0 0,0-1-1,0 1 1,0-1 0,0 0-1,0 0 1,0 0 0,-1 0 0,1 0-1,0-1 1,-1 1 0,1-1 0,3-3-1,-1-1-3,-1 0-1,1-1 1,-1 1-1,-1-1 1,1 0 0,-1-1-1,0 1 1,-1 0-1,1-1 1,-2 0-1,3-12 1,-2-2 20,-1 0-1,-4-43 1,2 58-26,0-1 0,0 1 1,-1-1-1,0 1 0,0 0 1,-1-1-1,0 1 0,0 1 0,0-1 1,-1 0-1,0 1 0,-7-8 0,7 10 1,1 0-1,-1 0 0,0 1 1,0-1-1,0 1 0,-1 0 1,1 1-1,-1-1 0,0 1 1,0 0-1,0 0 0,0 0 0,0 0 1,0 1-1,0 0 0,0 0 1,-1 1-1,-4-1 0,2 1 6,1 0 0,0 0 0,0 1 0,0 0 0,0 0 0,0 1 0,-13 4 0,16-4-8,1 0 0,-1 0 1,1 1-1,0-1 0,0 1 0,0 0 1,0 0-1,0 0 0,1 0 1,-1 0-1,1 1 0,0-1 0,0 1 1,0-1-1,-2 8 0,-2 2 3,2 2-1,0-1 0,1 0 1,-4 29-1,5 61 2,2-82-9,-1-13 1,1 0-1,1 0 0,0 0 0,0 0 1,1 0-1,0 0 0,5 12 0,-5-17 2,-1-1-1,1 0 0,0 0 0,0 0 1,1 0-1,-1 0 0,1 0 0,-1 0 0,1-1 1,0 1-1,0-1 0,0 0 0,0 0 1,0 0-1,1-1 0,-1 1 0,0-1 1,1 1-1,-1-1 0,1 0 0,4 0 1,0 1 24,-1-1 0,1 0 0,0 0 0,0-1 0,0 0 0,0 0 0,0-1 0,0 0 0,-1 0 1,1-1-1,0 0 0,-1 0 0,1-1 0,-1 0 0,0 0 0,11-7 0,0-5-1,0-1 1,-2 0-1,0-1 0,0 0 0,-2-1 1,0-1-1,-1 0 0,13-28 0,-23 37-3,0 1 0,-1-1-1,0 0 1,-1 0-1,0 0 1,0 0-1,-1 0 1,-1-10-1,1 0-8,0 11-4,-1 1 0,1-1 0,-1 1 0,-1 0 0,0 0 0,0-1-1,0 1 1,-6-10 0,7 15-5,-1-1 0,0 1 0,0 0 0,0 0 1,-1 0-1,1 0 0,-1 0 0,0 0 0,0 1 0,0-1 0,0 1 0,0 0 0,0 0 0,0 0 0,-1 0 0,1 0 0,-1 1 0,0 0 0,1-1 0,-6 0 1,-19 0-35,-1 0 1,1 2 0,-38 3-1,61-2 33,0 0 0,0-1-1,0 1 1,0 1 0,1-1-1,-1 1 1,0 0 0,1 0 0,-1 0-1,1 1 1,-1-1 0,1 1-1,0 0 1,0 0 0,1 1-1,-1-1 1,1 1 0,-1 0 0,1 0-1,0 0 1,1 0 0,-1 0-1,1 1 1,0-1 0,0 1-1,0 0 1,-2 8 0,-1 10 1,1 0 0,1 0 0,1 0 0,1 39 0,1-52-4,0 3-2,0-1-1,1 0 1,1 1 0,0-1-1,0 1 1,8 19 0,-9-28 2,0-1 1,1 0 0,0 1-1,0-1 1,0 0 0,0 0-1,0 0 1,0 0 0,1 0-1,0-1 1,-1 1 0,1-1-1,0 0 1,0 0 0,0 0-1,1 0 1,-1 0 0,0 0-1,1-1 1,-1 0 0,1 0-1,-1 0 1,1 0 0,0 0-1,-1-1 1,1 1 0,4-1-1,16 0 13,-15 1 7,1-1 1,-1 0-1,1-1 1,0 0-1,14-3 1,-22 3-17,1 0 0,0-1 0,-1 1-1,1 0 1,0-1 0,-1 1 0,0-1 0,1 0 0,-1 0 0,0 0 0,0 0 0,0 0 0,0-1-1,-1 1 1,1 0 0,0-1 0,-1 0 0,0 1 0,1-1 0,-1 0 0,0 1 0,0-5 0,3-16-18,-1 0 0,0 0 0,-2-1 0,-4-42 0,2 37 17,0 22-2,0 0 1,0 0-1,0 0 0,-1 0 0,0 0 1,0 0-1,-1 1 0,0-1 1,0 1-1,-5-9 0,6 12 2,-1 0-1,1 0 0,0 0 1,-1 0-1,0 0 0,1 1 0,-1-1 1,0 1-1,0 0 0,0 0 1,-1 0-1,1 0 0,-1 0 0,1 1 1,-1-1-1,1 1 0,-1 0 1,0 0-1,1 1 0,-8-1 1,-10 0-16,13 1 23,-1 0-1,0 0 0,1 0 1,-17 4-1,22-3-4,0 0 1,1 0-1,-1 1 0,0-1 0,0 1 1,1-1-1,-1 1 0,1 0 0,0 0 1,-1 0-1,1 0 0,0 0 1,0 1-1,0-1 0,0 0 0,1 1 1,-3 4-1,-2 5-1,2 0 0,-1 0 1,2 1-1,0-1 0,0 1 1,-1 18-1,0 78-14,4-100 9,0-2-1,0 0 0,1 1-1,-1-1 1,2 0 0,-1 1 0,1-1-1,0 0 1,1 0 0,-1 0 0,1 0-1,7 10 1,-7-13 3,-1-1 1,1 0-1,0 1 1,0-1-1,0-1 0,1 1 1,-1 0-1,1-1 0,-1 0 1,1 0-1,0 0 0,0 0 1,0 0-1,0-1 0,0 0 1,0 0-1,0 0 0,0 0 1,1-1-1,-1 1 1,4-1-1,91 0 106,-96 0-100,0-1 0,1 1 1,-1 0-1,0-1 0,1 0 0,-1 0 0,0 0 0,0 0 0,0-1 0,0 1 0,0-1 0,0 1 1,0-1-1,2-3 0,3-2 2,0 0 1,-1-1-1,7-10 1,-2 3-3,-2 3 9,-2 0-1,0 0 1,0-1 0,-1 0-1,-1 0 1,0 0-1,-1-1 1,0 0-1,-1 0 1,-1-1 0,0 1-1,-1-1 1,0 0-1,-1 1 1,-1-1-1,-3-22 1,3 36-12,0 0 1,0 0-1,-1 0 1,1 0-1,0 0 1,-1 0-1,0 0 1,1 0-1,-1 0 1,1 0-1,-1 0 1,0 0-1,0 0 1,1 0-1,-1 0 1,0 1-1,0-1 1,0 0-1,0 1 1,0-1-1,0 0 1,0 1-1,0-1 1,0 1-1,-1 0 1,1-1-1,0 1 1,-2 0-1,-38-2 30,28 3-25,-1-1-7,9-1 1,0 0 0,-1 1 0,1 0 0,0 1 0,-1-1 0,1 1 0,0 0 0,0 0 0,0 0 0,0 1-1,0 0 1,0 0 0,0 0 0,0 0 0,1 1 0,-1 0 0,-3 3 0,0 2 1,2-1 1,-1 1-1,1 0 0,0 1 1,1 0-1,0 0 0,0 0 1,1 0-1,0 1 0,1-1 1,-4 18-1,2-1-7,1 1 1,2-1-1,0 33 0,2-55 2,-1-1-1,1 0 0,0 0 1,1 0-1,-1 0 0,1 0 1,-1 0-1,1 0 0,0 0 0,0 0 1,0-1-1,0 1 0,0 0 1,1 0-1,0-1 0,2 5 1,-1-5-4,-1-1 1,1 1 0,0-1-1,-1 0 1,1 0 0,0 0-1,0 0 1,0 0 0,0 0-1,-1-1 1,1 1 0,0-1-1,0 0 1,0 0 0,4 0-1,-2 0-6,-2 0 10,0 1 0,1-1 1,-1 0-1,1 0 0,-1 0 0,1-1 0,-1 1 0,1-1 0,-1 0 0,0 0 0,1 0 0,-1 0 0,0-1 0,0 1 0,0-1 0,0 0 1,0 0-1,0 0 0,0 0 0,-1 0 0,4-4 0,6-8 4,0-2-1,-2 1 1,0-1 0,0-1 0,-1 0 0,-1 0-1,-1-1 1,-1 0 0,0 0 0,-1 0-1,-1-1 1,-1 1 0,1-35 0,-4 52 1,0 0 1,0 0 0,0 0 0,0 0-1,0 0 1,-1 0 0,1 0 0,0 0-1,-1 1 1,1-1 0,0 0 0,-1 0-1,1 0 1,-1 1 0,1-1 0,-1 0-1,0 0 1,1 1 0,-1-1 0,0 1-1,0-1 1,1 0 0,-2 0 0,0 0-1,-1 0 0,1 0 0,-1 0 0,1 1 0,-1-1 0,1 1 1,-1-1-1,-4 1 0,2-1-1,0 2 1,0-1-1,0 0 0,0 1 1,0 0-1,0 0 0,0 1 1,0-1-1,-7 5 0,6-2 0,0 0 0,1 1 0,0-1-1,0 1 1,0 1 0,1-1-1,0 1 1,0-1 0,0 1 0,1 0-1,0 1 1,0-1 0,0 0 0,1 1-1,0 0 1,0 0 0,-1 7 0,-1 15-13,1 1 0,0 49 1,3-76 8,0 1-7,0 0 0,0 0 0,1 0 1,-1 0-1,1 0 0,0 0 0,0 0 0,0 0 0,2 5 0,-2-8 8,0 1 1,0-1-1,1 0 0,-1 0 1,0 1-1,0-1 0,1 0 1,-1 0-1,1 0 1,-1 0-1,1 0 0,-1-1 1,1 1-1,-1 0 0,1-1 1,0 1-1,-1-1 0,1 0 1,0 1-1,-1-1 1,1 0-1,0 0 0,3 0 1,6 0-18,-7 0 21,-1 1 1,0-1-1,1 0 0,-1 0 0,1-1 1,-1 1-1,1-1 0,-1 1 0,0-1 1,1 0-1,-1-1 0,0 1 1,0 0-1,0-1 0,0 0 0,4-2 1,0-3 5,0 0 0,0 0 0,-1-1 0,0 0 0,0 0 0,-1 0 0,0-1 0,-1 0 0,0 0 0,0 0 1,-1 0-1,4-18 0,-2 4 21,-2-1 0,-1 1 1,-1-1-1,-2-30 1,1 52-27,0 0 0,0 0 1,0 0-1,-1 0 1,1-1-1,0 1 0,-1 0 1,1 0-1,-1 0 0,0 0 1,0 0-1,0 1 1,0-1-1,0 0 0,0 0 1,0 0-1,0 1 0,-1-1 1,1 1-1,-1-1 1,1 1-1,-1 0 0,0-1 1,1 1-1,-5-2 0,0 1 3,0 1 0,0 0-1,0 0 1,0 0 0,0 1-1,0 0 1,-8 1 0,-4-1-5,16 0 0,-1 0 0,1 0-1,0 1 1,-1-1 0,1 1-1,0-1 1,0 1 0,-1 0-1,1 0 1,0 0 0,0 0-1,0 0 1,0 0 0,0 1 0,0-1-1,1 1 1,-3 1 0,1 0-1,0 1 1,1 0-1,-1 0 1,1 0-1,0 0 1,0 0-1,0 0 1,-2 6-1,1 4-3,0-1-1,0 1 0,2 1 1,-1 24-1,1-20-15,1-12 9,0 1 0,0 0 0,0-1 1,1 1-1,0 0 0,3 10 0,-3-16 9,0 0-1,0 0 0,0 0 1,0 0-1,0-1 0,1 1 1,-1 0-1,0-1 1,1 1-1,0-1 0,-1 1 1,1-1-1,0 0 1,-1 0-1,1 0 0,0 0 1,0 0-1,0 0 0,0 0 1,0-1-1,0 1 1,0-1-1,0 1 0,0-1 1,1 0-1,-1 0 1,0 0-1,3 0 0,1 0 2,0 0 0,0 0 0,-1-1 0,1 0 0,0 0 0,7-2 0,-9 1 1,-1 1-1,0-1 1,1 0 0,-1 0-1,0-1 1,0 1-1,-1-1 1,1 1 0,0-1-1,2-4 1,4-4 5,-1 0-1,0 0 1,0 0-1,-1-1 1,-1 0 0,0-1-1,-1 0 1,0 0-1,-1 0 1,0 0 0,-1 0-1,-1-1 1,0 0-1,0-26 1,-2 31 11,0 0-1,0 1 1,-1-1 0,0 0-1,-1 0 1,0 1 0,-4-13-1,4 18-12,1 0 0,-1 0-1,0 1 1,0-1 0,0 1-1,0-1 1,0 1 0,0 0-1,-1-1 1,1 1 0,-1 1-1,1-1 1,-1 0 0,0 1-1,0-1 1,0 1 0,0 0-1,0 0 1,0 0 0,0 0-1,0 0 1,0 1 0,-7-1-1,2 0 6,-1 0-1,1 1 0,-1 0 0,1 1 1,0-1-1,-13 4 0,18-3-5,-1 0 0,1 1 0,0-1 0,-1 1 0,1 0 0,0 0 0,0 0 0,0 0 0,1 0 0,-1 1 0,0-1 0,1 1 0,0 0 0,-1 0 0,1 0 0,0 0 0,-1 4 0,-7 14-1,1 1 0,1 0-1,1 0 1,1 1-1,1 0 1,1 0 0,1 0-1,1 1 1,1 35-1,1-58-3,0 0 0,0 0-1,0 0 1,0 1-1,0-1 1,0 0 0,0 0-1,1 0 1,-1 0-1,0 1 1,1-1-1,-1 0 1,1 0 0,-1 0-1,1 0 1,-1 0-1,1 0 1,0 0 0,-1 0-1,1 0 1,0 0-1,0-1 1,0 1 0,0 0-1,0 0 1,1 0-1,1 0 3,1 0-1,-1 0 0,0-1 0,0 0 1,0 1-1,0-1 0,7-1 1,1 1-3,-8-1 4,1 0 0,-1 1-1,0-2 1,0 1 0,1 0 0,-1-1 0,0 1-1,0-1 1,0 0 0,-1 0 0,1 0 0,0 0-1,-1-1 1,0 1 0,1 0 0,-1-1 0,0 0-1,0 0 1,2-4 0,7-11 23,15-35 0,-25 51-23,6-16 14,-1 0 0,0-1 0,-2 0 0,0 0-1,-1 0 1,-1 0 0,0-1 0,-2 1 0,-3-34-1,3 50-11,-1 1-1,1-1 0,-1 1 1,1-1-1,-1 1 0,0-1 0,0 1 1,0-1-1,-1 1 0,1 0 0,0-1 1,-1 1-1,0 0 0,1 0 0,-1 0 1,0 0-1,0 1 0,0-1 1,0 0-1,0 1 0,-1-1 0,1 1 1,0 0-1,-1 0 0,-4-2 0,-3 1 1,0 0 0,0 1 0,0 0 0,0 1 0,-14 0 0,5 0 3,16 0-5,-1 0 1,0 1-1,0-1 0,1 1 1,-1-1-1,0 1 1,1 0-1,-1 0 0,0 1 1,1-1-1,0 1 0,-1 0 1,-4 3-1,3-1 1,0 1-1,1-1 1,0 1 0,0 0-1,0 0 1,1 1-1,-4 7 1,-1 2 0,1 0 0,1 1 0,0-1-1,1 1 1,-5 30 0,6-12-24,-1 61 0,5-91 19,0 1 0,1 0 0,-1-1 0,1 1 0,0 0-1,0-1 1,0 1 0,0-1 0,1 1 0,0-1 0,3 5 0,-4-6 0,1-1 0,0 0 1,0 0-1,0 0 0,0 0 0,0-1 0,0 1 0,0-1 1,1 1-1,-1-1 0,0 1 0,1-1 0,0 0 0,-1 0 1,1-1-1,-1 1 0,1 0 0,0-1 0,3 1 0,3 0-4,-1-1 0,0 0 0,0 0 0,1 0 0,12-3-1,-18 2 9,1 0-1,-1 0 0,1-1 0,-1 1 0,0-1 1,1 0-1,-1 1 0,0-2 0,0 1 0,-1 0 1,1 0-1,0-1 0,-1 0 0,5-4 0,-1-3 12,0 0 0,0-1 0,-1 1 0,0-1-1,-1 0 1,-1 0 0,1 0 0,-2-1 0,0 1-1,0-1 1,-1 1 0,0-22 0,-1 31-9,0 1 1,0 0 0,0-1-1,0 1 1,0-1 0,0 1-1,0 0 1,-1-1-1,1 1 1,0 0 0,-1-1-1,1 1 1,-1 0-1,0 0 1,1-1 0,-1 1-1,0 0 1,0 0 0,0 0-1,0 0 1,0 0-1,0 0 1,0 0 0,0 0-1,0 0 1,0 1 0,-2-2-1,-2 0 7,0 1 0,0 0 0,-1 1 0,1-1 0,0 1-1,-8 0 1,8 0-8,3 0-2,1 0 1,-1 0 0,0-1-1,0 2 1,0-1 0,0 0-1,1 0 1,-1 1 0,0-1-1,0 0 1,1 1 0,-1 0-1,0-1 1,1 1 0,-1 0-1,0 0 1,1 0 0,-1 0-1,-1 2 1,2 0-22,-1 0-1,1-1 1,0 1 0,1 0 0,-1 0 0,0 0-1,1 0 1,0 0 0,0 0 0,0 0 0,0 4-1,0 6-400,2 23-3977,7-21-4164</inkml:trace>
</inkml:ink>
</file>

<file path=ppt/ink/ink2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18T19:12:06.565"/>
    </inkml:context>
    <inkml:brush xml:id="br0">
      <inkml:brushProperty name="width" value="0.05" units="cm"/>
      <inkml:brushProperty name="height" value="0.05" units="cm"/>
      <inkml:brushProperty name="color" value="#E71224"/>
    </inkml:brush>
  </inkml:definitions>
  <inkml:trace contextRef="#ctx0" brushRef="#br0">100 217 5329,'0'0'6619,"-2"2"-6138,0 0 123,0 0 0,0-1-1,0 1 1,1 0-1,-1 0 1,1 1 0,-1-1-1,-1 4 1,-5 23 1051,6-12-2137,2 32 0,1-25 1005,-1-20-522,0 0 0,0 0 0,1 0 0,0 1 0,0-1 0,0 0 0,0-1 0,0 1 0,1 0 0,0 0 0,0-1 0,0 1 0,0-1 0,0 1 0,1-1 0,0 0 0,-1 0 0,6 4 0,-4-4 0,0 0 0,1 0-1,-1 0 1,1-1 0,0 1-1,0-1 1,0 0 0,0-1-1,0 1 1,0-1 0,1 0-1,-1-1 1,0 1 0,6-1-1,-1 0 10,-6 1-2,0-1 0,0 0 0,0 0 0,-1 0 1,1 0-1,0-1 0,0 1 0,0-1 0,-1 0 0,1 0 0,0 0 1,-1-1-1,1 0 0,-1 1 0,1-1 0,-1 0 0,5-5 0,5-7 28,0 0 0,-1-2 0,0 1 0,-2-2 0,0 1 0,0-1 1,-2-1-1,0 0 0,-1 0 0,-1 0 0,-1-1 0,0 0 0,-2 0 0,0 0 0,-1-1 0,-1-30 0,0 46-17,-1 1 0,0-1 0,-1 1 0,1-1 1,-1 1-1,1-1 0,-1 1 0,0-1 0,0 1 0,-3-6 1,3 7-16,-1 1 1,1 0-1,0-1 0,-1 1 1,1 0-1,-1-1 1,0 1-1,1 0 1,-1 0-1,0 0 1,0 1-1,0-1 0,0 0 1,1 1-1,-1-1 1,0 1-1,0 0 1,0-1-1,0 1 1,0 0-1,0 0 1,-2 1-1,-39-2 44,-59 2 115,97 1-144,0-1 1,0 1-1,0-1 1,0 1 0,0 1-1,0-1 1,0 1 0,1 0-1,-1 0 1,1 0-1,0 0 1,0 1 0,0 0-1,0 0 1,-4 7-1,1-3 8,1 1 0,0 0 0,0 1 0,1 0-1,0-1 1,-6 22 0,8-14-18,1-1 1,0 2-1,1-1 0,3 33 0,0-4 9,-3-38-17,1-1 1,1 0-1,-1 0 0,1 1 1,1-1-1,3 13 0,-4-18-1,0 1 1,1-1-1,-1 0 0,0 0 0,1 0 0,0 0 0,0 0 0,-1 0 0,1 0 1,0 0-1,0 0 0,1-1 0,-1 1 0,0-1 0,0 0 0,1 0 0,-1 0 0,1 0 1,-1 0-1,1 0 0,0-1 0,-1 1 0,4 0 0,48 2 145,-51-3-131,0 0 1,0 0 0,0 0 0,0-1-1,0 1 1,0-1 0,0 0-1,0 0 1,0 0 0,-1 0 0,1 0-1,0-1 1,-1 1 0,1-1 0,3-3-1,-1-1-3,-1 0-1,1-1 1,-1 1-1,-1-1 1,1 0 0,-1-1-1,0 1 1,-1 0-1,1-1 1,-2 0-1,3-12 1,-2-2 20,-1 0-1,-4-43 1,2 58-26,0-1 0,0 1 1,-1-1-1,0 1 0,0 0 1,-1-1-1,0 1 0,0 1 0,0-1 1,-1 0-1,0 1 0,-7-8 0,7 10 1,1 0-1,-1 0 0,0 1 1,0-1-1,0 1 0,-1 0 1,1 1-1,-1-1 0,0 1 1,0 0-1,0 0 0,0 0 0,0 0 1,0 1-1,0 0 0,0 0 1,-1 1-1,-4-1 0,2 1 6,1 0 0,0 0 0,0 1 0,0 0 0,0 0 0,0 1 0,-13 4 0,16-4-8,1 0 0,-1 0 1,1 1-1,0-1 0,0 1 0,0 0 1,0 0-1,0 0 0,1 0 1,-1 0-1,1 1 0,0-1 0,0 1 1,0-1-1,-2 8 0,-2 2 3,2 2-1,0-1 0,1 0 1,-4 29-1,5 61 2,2-82-9,-1-13 1,1 0-1,1 0 0,0 0 0,0 0 1,1 0-1,0 0 0,5 12 0,-5-17 2,-1-1-1,1 0 0,0 0 0,0 0 1,1 0-1,-1 0 0,1 0 0,-1 0 0,1-1 1,0 1-1,0-1 0,0 0 0,0 0 1,0 0-1,1-1 0,-1 1 0,0-1 1,1 1-1,-1-1 0,1 0 0,4 0 1,0 1 24,-1-1 0,1 0 0,0 0 0,0-1 0,0 0 0,0 0 0,0-1 0,0 0 0,-1 0 1,1-1-1,0 0 0,-1 0 0,1-1 0,-1 0 0,0 0 0,11-7 0,0-5-1,0-1 1,-2 0-1,0-1 0,0 0 0,-2-1 1,0-1-1,-1 0 0,13-28 0,-23 37-3,0 1 0,-1-1-1,0 0 1,-1 0-1,0 0 1,0 0-1,-1 0 1,-1-10-1,1 0-8,0 11-4,-1 1 0,1-1 0,-1 1 0,-1 0 0,0 0 0,0-1-1,0 1 1,-6-10 0,7 15-5,-1-1 0,0 1 0,0 0 0,0 0 1,-1 0-1,1 0 0,-1 0 0,0 0 0,0 1 0,0-1 0,0 1 0,0 0 0,0 0 0,0 0 0,-1 0 0,1 0 0,-1 1 0,0 0 0,1-1 0,-6 0 1,-19 0-35,-1 0 1,1 2 0,-38 3-1,61-2 33,0 0 0,0-1-1,0 1 1,0 1 0,1-1-1,-1 1 1,0 0 0,1 0 0,-1 0-1,1 1 1,-1-1 0,1 1-1,0 0 1,0 0 0,1 1-1,-1-1 1,1 1 0,-1 0 0,1 0-1,0 0 1,1 0 0,-1 0-1,1 1 1,0-1 0,0 1-1,0 0 1,-2 8 0,-1 10 1,1 0 0,1 0 0,1 0 0,1 39 0,1-52-4,0 3-2,0-1-1,1 0 1,1 1 0,0-1-1,0 1 1,8 19 0,-9-28 2,0-1 1,1 0 0,0 1-1,0-1 1,0 0 0,0 0-1,0 0 1,0 0 0,1 0-1,0-1 1,-1 1 0,1-1-1,0 0 1,0 0 0,0 0-1,1 0 1,-1 0 0,0 0-1,1-1 1,-1 0 0,1 0-1,-1 0 1,1 0 0,0 0-1,-1-1 1,1 1 0,4-1-1,16 0 13,-15 1 7,1-1 1,-1 0-1,1-1 1,0 0-1,14-3 1,-22 3-17,1 0 0,0-1 0,-1 1-1,1 0 1,0-1 0,-1 1 0,0-1 0,1 0 0,-1 0 0,0 0 0,0 0 0,0 0 0,0-1-1,-1 1 1,1 0 0,0-1 0,-1 0 0,0 1 0,1-1 0,-1 0 0,0 1 0,0-5 0,3-16-18,-1 0 0,0 0 0,-2-1 0,-4-42 0,2 37 17,0 22-2,0 0 1,0 0-1,0 0 0,-1 0 0,0 0 1,0 0-1,-1 1 0,0-1 1,0 1-1,-5-9 0,6 12 2,-1 0-1,1 0 0,0 0 1,-1 0-1,0 0 0,1 1 0,-1-1 1,0 1-1,0 0 0,0 0 1,-1 0-1,1 0 0,-1 0 0,1 1 1,-1-1-1,1 1 0,-1 0 1,0 0-1,1 1 0,-8-1 1,-10 0-16,13 1 23,-1 0-1,0 0 0,1 0 1,-17 4-1,22-3-4,0 0 1,1 0-1,-1 1 0,0-1 0,0 1 1,1-1-1,-1 1 0,1 0 0,0 0 1,-1 0-1,1 0 0,0 0 1,0 1-1,0-1 0,0 0 0,1 1 1,-3 4-1,-2 5-1,2 0 0,-1 0 1,2 1-1,0-1 0,0 1 1,-1 18-1,0 78-14,4-100 9,0-2-1,0 0 0,1 1-1,-1-1 1,2 0 0,-1 1 0,1-1-1,0 0 1,1 0 0,-1 0 0,1 0-1,7 10 1,-7-13 3,-1-1 1,1 0-1,0 1 1,0-1-1,0-1 0,1 1 1,-1 0-1,1-1 0,-1 0 1,1 0-1,0 0 0,0 0 1,0 0-1,0-1 0,0 0 1,0 0-1,0 0 0,0 0 1,1-1-1,-1 1 1,4-1-1,91 0 106,-96 0-100,0-1 0,1 1 1,-1 0-1,0-1 0,1 0 0,-1 0 0,0 0 0,0 0 0,0-1 0,0 1 0,0-1 0,0 1 1,0-1-1,2-3 0,3-2 2,0 0 1,-1-1-1,7-10 1,-2 3-3,-2 3 9,-2 0-1,0 0 1,0-1 0,-1 0-1,-1 0 1,0 0-1,-1-1 1,0 0-1,-1 0 1,-1-1 0,0 1-1,-1-1 1,0 0-1,-1 1 1,-1-1-1,-3-22 1,3 36-12,0 0 1,0 0-1,-1 0 1,1 0-1,0 0 1,-1 0-1,0 0 1,1 0-1,-1 0 1,1 0-1,-1 0 1,0 0-1,0 0 1,1 0-1,-1 0 1,0 1-1,0-1 1,0 0-1,0 1 1,0-1-1,0 0 1,0 1-1,0-1 1,0 1-1,-1 0 1,1-1-1,0 1 1,-2 0-1,-38-2 30,28 3-25,-1-1-7,9-1 1,0 0 0,-1 1 0,1 0 0,0 1 0,-1-1 0,1 1 0,0 0 0,0 0 0,0 0 0,0 1-1,0 0 1,0 0 0,0 0 0,0 0 0,1 1 0,-1 0 0,-3 3 0,0 2 1,2-1 1,-1 1-1,1 0 0,0 1 1,1 0-1,0 0 0,0 0 1,1 0-1,0 1 0,1-1 1,-4 18-1,2-1-7,1 1 1,2-1-1,0 33 0,2-55 2,-1-1-1,1 0 0,0 0 1,1 0-1,-1 0 0,1 0 1,-1 0-1,1 0 0,0 0 0,0 0 1,0-1-1,0 1 0,0 0 1,1 0-1,0-1 0,2 5 1,-1-5-4,-1-1 1,1 1 0,0-1-1,-1 0 1,1 0 0,0 0-1,0 0 1,0 0 0,0 0-1,-1-1 1,1 1 0,0-1-1,0 0 1,0 0 0,4 0-1,-2 0-6,-2 0 10,0 1 0,1-1 1,-1 0-1,1 0 0,-1 0 0,1-1 0,-1 1 0,1-1 0,-1 0 0,0 0 0,1 0 0,-1 0 0,0-1 0,0 1 0,0-1 0,0 0 1,0 0-1,0 0 0,0 0 0,-1 0 0,4-4 0,6-8 4,0-2-1,-2 1 1,0-1 0,0-1 0,-1 0 0,-1 0-1,-1-1 1,-1 0 0,0 0 0,-1 0-1,-1-1 1,-1 1 0,1-35 0,-4 52 1,0 0 1,0 0 0,0 0 0,0 0-1,0 0 1,-1 0 0,1 0 0,0 0-1,-1 1 1,1-1 0,0 0 0,-1 0-1,1 0 1,-1 1 0,1-1 0,-1 0-1,0 0 1,1 1 0,-1-1 0,0 1-1,0-1 1,1 0 0,-2 0 0,0 0-1,-1 0 0,1 0 0,-1 0 0,1 1 0,-1-1 0,1 1 1,-1-1-1,-4 1 0,2-1-1,0 2 1,0-1-1,0 0 0,0 1 1,0 0-1,0 0 0,0 1 1,0-1-1,-7 5 0,6-2 0,0 0 0,1 1 0,0-1-1,0 1 1,0 1 0,1-1-1,0 1 1,0-1 0,0 1 0,1 0-1,0 1 1,0-1 0,0 0 0,1 1-1,0 0 1,0 0 0,-1 7 0,-1 15-13,1 1 0,0 49 1,3-76 8,0 1-7,0 0 0,0 0 0,1 0 1,-1 0-1,1 0 0,0 0 0,0 0 0,0 0 0,2 5 0,-2-8 8,0 1 1,0-1-1,1 0 0,-1 0 1,0 1-1,0-1 0,1 0 1,-1 0-1,1 0 1,-1 0-1,1 0 0,-1-1 1,1 1-1,-1 0 0,1-1 1,0 1-1,-1-1 0,1 0 1,0 1-1,-1-1 1,1 0-1,0 0 0,3 0 1,6 0-18,-7 0 21,-1 1 1,0-1-1,1 0 0,-1 0 0,1-1 1,-1 1-1,1-1 0,-1 1 0,0-1 1,1 0-1,-1-1 0,0 1 1,0 0-1,0-1 0,0 0 0,4-2 1,0-3 5,0 0 0,0 0 0,-1-1 0,0 0 0,0 0 0,-1 0 0,0-1 0,-1 0 0,0 0 0,0 0 1,-1 0-1,4-18 0,-2 4 21,-2-1 0,-1 1 1,-1-1-1,-2-30 1,1 52-27,0 0 0,0 0 1,0 0-1,-1 0 1,1-1-1,0 1 0,-1 0 1,1 0-1,-1 0 0,0 0 1,0 0-1,0 1 1,0-1-1,0 0 0,0 0 1,0 0-1,0 1 0,-1-1 1,1 1-1,-1-1 1,1 1-1,-1 0 0,0-1 1,1 1-1,-5-2 0,0 1 3,0 1 0,0 0-1,0 0 1,0 0 0,0 1-1,0 0 1,-8 1 0,-4-1-5,16 0 0,-1 0 0,1 0-1,0 1 1,-1-1 0,1 1-1,0-1 1,0 1 0,-1 0-1,1 0 1,0 0 0,0 0-1,0 0 1,0 0 0,0 1 0,0-1-1,1 1 1,-3 1 0,1 0-1,0 1 1,1 0-1,-1 0 1,1 0-1,0 0 1,0 0-1,0 0 1,-2 6-1,1 4-3,0-1-1,0 1 0,2 1 1,-1 24-1,1-20-15,1-12 9,0 1 0,0 0 0,0-1 1,1 1-1,0 0 0,3 10 0,-3-16 9,0 0-1,0 0 0,0 0 1,0 0-1,0-1 0,1 1 1,-1 0-1,0-1 1,1 1-1,0-1 0,-1 1 1,1-1-1,0 0 1,-1 0-1,1 0 0,0 0 1,0 0-1,0 0 0,0 0 1,0-1-1,0 1 1,0-1-1,0 1 0,0-1 1,1 0-1,-1 0 1,0 0-1,3 0 0,1 0 2,0 0 0,0 0 0,-1-1 0,1 0 0,0 0 0,7-2 0,-9 1 1,-1 1-1,0-1 1,1 0 0,-1 0-1,0-1 1,0 1-1,-1-1 1,1 1 0,0-1-1,2-4 1,4-4 5,-1 0-1,0 0 1,0 0-1,-1-1 1,-1 0 0,0-1-1,-1 0 1,0 0-1,-1 0 1,0 0 0,-1 0-1,-1-1 1,0 0-1,0-26 1,-2 31 11,0 0-1,0 1 1,-1-1 0,0 0-1,-1 0 1,0 1 0,-4-13-1,4 18-12,1 0 0,-1 0-1,0 1 1,0-1 0,0 1-1,0-1 1,0 1 0,0 0-1,-1-1 1,1 1 0,-1 1-1,1-1 1,-1 0 0,0 1-1,0-1 1,0 1 0,0 0-1,0 0 1,0 0 0,0 0-1,0 0 1,0 1 0,-7-1-1,2 0 6,-1 0-1,1 1 0,-1 0 0,1 1 1,0-1-1,-13 4 0,18-3-5,-1 0 0,1 1 0,0-1 0,-1 1 0,1 0 0,0 0 0,0 0 0,0 0 0,1 0 0,-1 1 0,0-1 0,1 1 0,0 0 0,-1 0 0,1 0 0,0 0 0,-1 4 0,-7 14-1,1 1 0,1 0-1,1 0 1,1 1-1,1 0 1,1 0 0,1 0-1,1 1 1,1 35-1,1-58-3,0 0 0,0 0-1,0 0 1,0 1-1,0-1 1,0 0 0,0 0-1,1 0 1,-1 0-1,0 1 1,1-1-1,-1 0 1,1 0 0,-1 0-1,1 0 1,-1 0-1,1 0 1,0 0 0,-1 0-1,1 0 1,0 0-1,0-1 1,0 1 0,0 0-1,0 0 1,1 0-1,1 0 3,1 0-1,-1 0 0,0-1 0,0 0 1,0 1-1,0-1 0,7-1 1,1 1-3,-8-1 4,1 0 0,-1 1-1,0-2 1,0 1 0,1 0 0,-1-1 0,0 1-1,0-1 1,0 0 0,-1 0 0,1 0 0,0 0-1,-1-1 1,0 1 0,1 0 0,-1-1 0,0 0-1,0 0 1,2-4 0,7-11 23,15-35 0,-25 51-23,6-16 14,-1 0 0,0-1 0,-2 0 0,0 0-1,-1 0 1,-1 0 0,0-1 0,-2 1 0,-3-34-1,3 50-11,-1 1-1,1-1 0,-1 1 1,1-1-1,-1 1 0,0-1 0,0 1 1,0-1-1,-1 1 0,1 0 0,0-1 1,-1 1-1,0 0 0,1 0 0,-1 0 1,0 0-1,0 1 0,0-1 1,0 0-1,0 1 0,-1-1 0,1 1 1,0 0-1,-1 0 0,-4-2 0,-3 1 1,0 0 0,0 1 0,0 0 0,0 1 0,-14 0 0,5 0 3,16 0-5,-1 0 1,0 1-1,0-1 0,1 1 1,-1-1-1,0 1 1,1 0-1,-1 0 0,0 1 1,1-1-1,0 1 0,-1 0 1,-4 3-1,3-1 1,0 1-1,1-1 1,0 1 0,0 0-1,0 0 1,1 1-1,-4 7 1,-1 2 0,1 0 0,1 1 0,0-1-1,1 1 1,-5 30 0,6-12-24,-1 61 0,5-91 19,0 1 0,1 0 0,-1-1 0,1 1 0,0 0-1,0-1 1,0 1 0,0-1 0,1 1 0,0-1 0,3 5 0,-4-6 0,1-1 0,0 0 1,0 0-1,0 0 0,0 0 0,0-1 0,0 1 0,0-1 1,1 1-1,-1-1 0,0 1 0,1-1 0,0 0 0,-1 0 1,1-1-1,-1 1 0,1 0 0,0-1 0,3 1 0,3 0-4,-1-1 0,0 0 0,0 0 0,1 0 0,12-3-1,-18 2 9,1 0-1,-1 0 0,1-1 0,-1 1 0,0-1 1,1 0-1,-1 1 0,0-2 0,0 1 0,-1 0 1,1 0-1,0-1 0,-1 0 0,5-4 0,-1-3 12,0 0 0,0-1 0,-1 1 0,0-1-1,-1 0 1,-1 0 0,1 0 0,-2-1 0,0 1-1,0-1 1,-1 1 0,0-22 0,-1 31-9,0 1 1,0 0 0,0-1-1,0 1 1,0-1 0,0 1-1,0 0 1,-1-1-1,1 1 1,0 0 0,-1-1-1,1 1 1,-1 0-1,0 0 1,1-1 0,-1 1-1,0 0 1,0 0 0,0 0-1,0 0 1,0 0-1,0 0 1,0 0 0,0 0-1,0 0 1,0 1 0,-2-2-1,-2 0 7,0 1 0,0 0 0,-1 1 0,1-1 0,0 1-1,-8 0 1,8 0-8,3 0-2,1 0 1,-1 0 0,0-1-1,0 2 1,0-1 0,0 0-1,1 0 1,-1 1 0,0-1-1,0 0 1,1 1 0,-1 0-1,0-1 1,1 1 0,-1 0-1,0 0 1,1 0 0,-1 0-1,-1 2 1,2 0-22,-1 0-1,1-1 1,0 1 0,1 0 0,-1 0 0,0 0-1,1 0 1,0 0 0,0 0 0,0 0 0,0 4-1,0 6-400,2 23-3977,7-21-4164</inkml:trace>
</inkml:ink>
</file>

<file path=ppt/ink/ink2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0T17:52:17.730"/>
    </inkml:context>
    <inkml:brush xml:id="br0">
      <inkml:brushProperty name="width" value="0.2" units="cm"/>
      <inkml:brushProperty name="height" value="0.2" units="cm"/>
      <inkml:brushProperty name="color" value="#008C3A"/>
    </inkml:brush>
  </inkml:definitions>
  <inkml:trace contextRef="#ctx0" brushRef="#br0">307 0 6081,'-1'3'10707,"-2"3"-10282,0-1-1,0 1 1,0 0 0,-1-1 0,0 0 0,-1-1 0,-7 9 0,9-11-328,0 1 1,0 0-1,0 0 0,1 1 0,0-1 1,-4 6-1,-12 13 212,-127 149 208,111-129-493,16-21-11,14-18-11,1 0 0,-1 0 0,1 1 0,0-1 1,0 1-1,1 0 0,-1-1 0,-3 10 0,6-11 2,0 0-18,1-1 1,-1 1-1,1-1 1,-1 1-1,0 0 1,1-1-1,-1 1 1,0-1-1,0 1 1,0 0-1,-1 2 0,1-3 8,0 0-1,0 0 0,0 1 0,0-1 0,0 0 0,0 0 0,0 0 0,0 0 0,0 0 0,0 1 0,1-1 1,-1 0-1,0 0 0,1 0 0,-1 0 0,1 0 0,-1 0 0,1 0 0,-1 0 0,1 0 0,0 0 0,-1-1 0,1 1 1,0 0-1,0 0 0,0-1 0,1 2 0,68 48 39,-44-37-19,1 5 5,9 10 15,-21-15 50,2 0-1,25 28 1,-33-29 53,-1 1 0,0-1 0,-1 1 0,1 0 0,7 22 0,-14-33-58,-1-6-459,0-56-6583,0 12-2278</inkml:trace>
</inkml:ink>
</file>

<file path=ppt/ink/ink2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0T17:52:19.703"/>
    </inkml:context>
    <inkml:brush xml:id="br0">
      <inkml:brushProperty name="width" value="0.2" units="cm"/>
      <inkml:brushProperty name="height" value="0.2" units="cm"/>
      <inkml:brushProperty name="color" value="#008C3A"/>
    </inkml:brush>
  </inkml:definitions>
  <inkml:trace contextRef="#ctx0" brushRef="#br0">43 1 1016,'0'0'8226,"-7"0"-7791,-28 0 3447,40 16-2418,-1-13-1342,1-1-1,-1 1 1,1-1 0,0 0-1,-1 0 1,1-1-1,-1 1 1,1-1-1,7 0 1,1 1 132,1 1 140,0-2 0,27 0 1,21 2 213,54 5-41,-40-4-286,-56-3-204,140 9 354,-34 1-313,1816-11 1721,-1862-11-1310,2 4 5,-35 2-269,64 5 422</inkml:trace>
</inkml:ink>
</file>

<file path=ppt/ink/ink2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0T17:52:20.798"/>
    </inkml:context>
    <inkml:brush xml:id="br0">
      <inkml:brushProperty name="width" value="0.2" units="cm"/>
      <inkml:brushProperty name="height" value="0.2" units="cm"/>
      <inkml:brushProperty name="color" value="#008C3A"/>
    </inkml:brush>
  </inkml:definitions>
  <inkml:trace contextRef="#ctx0" brushRef="#br0">1 2 2633,'0'0'12524,"6"0"-11814,-2-1-504,-2 1-133,0 0 0,0 0 0,0-1 0,0 1 0,2 0 0,-2 1-1,0-1 1,0 0 0,0 1 0,0-1 0,0 1 0,0 0 0,0-1 0,0 1-1,-1 0 1,1 0 0,3 2 0,88 91 3402,-75-72-3063,-16-20-371,-1 1 1,1 0-1,0-1 1,0 0-1,0 1 1,0-1-1,1 0 1,-1 0 0,0 0-1,4 3 1,17 8 72,-2 2 0,0 2 1,-1-1-1,21 24 1,-16-25-61,-1 1 9,-11-7-15,-1-1-1,0 0 1,0-1-1,2 1 1,15 5 0,-23-11-9,-5-2-29,-1 0 0,0 0 0,1 0 0,-1 0 0,1 0 0,-1 0-1,0 1 1,1-1 0,-1 0 0,0 0 0,1 0 0,-1 0 0,0 1 0,0-1 0,1 0-1,-1 0 1,0 0 0,0 1 0,1-1 0,-1 0 0,0 1 0,0-1 0,1 0-1,-1 1 1,0-1 0,0 0 0,0 1 0,0-1 0,0 0 0,0 1 0,1-1 0,-1 0-1,0 1 1,0-1 0,0 0 0,0 1 0,0 0 131,-3 6 62,-16 9-107,14-13-87,1 0 0,0 1 0,0-1 0,1 1 0,-5 4-1,-19 28 11,2 2-1,2 0 0,-18 42 1,-11 13 6,23-20-476,24-62-368,0 0 0,-1-1-1,0 0 1,-1 1 0,-10 10-1,-12 5-4534</inkml:trace>
</inkml:ink>
</file>

<file path=ppt/ink/ink2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0T17:52:23.754"/>
    </inkml:context>
    <inkml:brush xml:id="br0">
      <inkml:brushProperty name="width" value="0.2" units="cm"/>
      <inkml:brushProperty name="height" value="0.2" units="cm"/>
      <inkml:brushProperty name="color" value="#008C3A"/>
    </inkml:brush>
  </inkml:definitions>
  <inkml:trace contextRef="#ctx0" brushRef="#br0">6 228 5433,'-6'14'15025,"7"-13"-14910,1-5-101,14-25 15,23-32-1,-13 20 27,-21 31-54,1-1 0,-1 0 1,-1-1-1,4-13 0,-4 10-43,1 6-7,-1-4-26,-4 12 59,41 1 32,-39 1-14,0 0-1,-1 0 1,1 0-1,0 1 1,-1-1-1,1 0 1,-1 1-1,1 0 1,-2 0-1,3 1 1,2 3 0,6 8 126,0 0-1,-1 1 1,12 24 0,-14-25 78,0 0 0,0 0 0,2-1 0,13 15 0,-13-19-19,-9-9-176,0 1-1,1 0 1,0 0 0,-2 0-1,1 1 1,1-2 0,-1 1-1,0 1 1,0-1 0,0 0-1,0 0 1,1 3 0</inkml:trace>
</inkml:ink>
</file>

<file path=ppt/ink/ink2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0T17:52:25.504"/>
    </inkml:context>
    <inkml:brush xml:id="br0">
      <inkml:brushProperty name="width" value="0.2" units="cm"/>
      <inkml:brushProperty name="height" value="0.2" units="cm"/>
      <inkml:brushProperty name="color" value="#008C3A"/>
    </inkml:brush>
  </inkml:definitions>
  <inkml:trace contextRef="#ctx0" brushRef="#br0">0 15 4993,'0'0'13532,"1"10"-12670,1-8-757,-1 1 0,1-1 1,0 1-1,-1-2 0,2 2 1,-1 0-1,-1-2 0,5 3 1,8 11 57,-8-7-127,-1 2 0,0 0 0,1 0 0,-2-1 0,6 20 1,8 53 101,-5-23-40,-2-31-61,-9-25-22,-2-2-12,0-1 1,1 1-1,-1-1 0,0 0 0,0 0 1,0 1-1,0-1 0,0 0 0,1 1 1,-1-1-1,0 0 0,1 1 0,-1-1 1,0 0-1,1 1 0,-1-1 0,1 0 1,-1 0-1,1 1 0,-1-1 0,0 0 1,1 0-1,-1 0 0,0 0 0,0 0 0,1 0 1,-1 0-1,1 0 0,0 0 1,1 0 0,-2 0 1,1 0 0,1 0 0,-1-1 0,0 1-1,0 0 1,0-1 0,0 1 0,1-1 0,-1 0-1,-1 1 1,1-1 0,0 1 0,0-1 0,1 0 0,-2 0-1,0 0 1,3-1 0,11-22 29,-5 9-25,10-15 18,20-41-1,-24 40-12,30-42 1,-7 13 41,-35 59 99</inkml:trace>
</inkml:ink>
</file>

<file path=ppt/ink/ink2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0T17:52:26.757"/>
    </inkml:context>
    <inkml:brush xml:id="br0">
      <inkml:brushProperty name="width" value="0.2" units="cm"/>
      <inkml:brushProperty name="height" value="0.2" units="cm"/>
      <inkml:brushProperty name="color" value="#008C3A"/>
    </inkml:brush>
  </inkml:definitions>
  <inkml:trace contextRef="#ctx0" brushRef="#br0">0 1 4177,'6'2'11106,"-8"96"-9263,1-17-1060,10 105 0,1-53 92,-8 152 1,-2-150-811,0-80 880</inkml:trace>
</inkml:ink>
</file>

<file path=ppt/ink/ink26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772"/>
    </inkml:context>
    <inkml:brush xml:id="br0">
      <inkml:brushProperty name="width" value="0.10583" units="cm"/>
      <inkml:brushProperty name="height" value="0.10583" units="cm"/>
      <inkml:brushProperty name="fitToCurve" value="1"/>
    </inkml:brush>
  </inkml:definitions>
  <inkml:trace contextRef="#ctx0" brushRef="#br0">0 0 159 0,'0'0'519'0,"0"0"-376"15,0 0-36 1,0 0 40-16,0 0 21 0,0 0-10 16,0 0-16-16,0-7-41 15,0 7-36-15,0 0 20 16,0 0-51-16,0 0-5 16,0 0 21-16,0 0-17 15,0 0 7-15,0 0-23 16,0 0-16-16,0 0 36 15,0 0-37-15,0 0 0 16,0 3 29-16,0 16-10 16,0 3 7-16,0 1-12 15,0 3-14-15,3-5 45 16,1 2-44-16,-1-5-1 16,0-3 10-16,-3 0-4 0,0-7-10 15,3-1 4-15,-3 0 0 16,0-3 16-16,0 0-16 15,0 4 0-15,0-5 11 16,0 0-10-16,0 2-2 16,0-5 1-16,0 0 0 15,0 0 3-15,0 0-3 16,0 0 0-16,0 0 0 16,0 0 9-16,0 0-18 15,0 0 9-15,0 0 0 16,0 0-16-16,0 0 16 15,0 0-46-15,5-5 45 16,-2-13 1-16,1 0-10 0,2-8 7 16,-3 3 3-16,1 1 39 15,0 0-39-15,-4 7 0 16,0 0 11-16,4 8-11 16,-4 3 0-16,0 4 0 15,0 0 1-15,0 0 19 16,0 0-20-16,0 0 0 15,0 0 20-15,0 11-19 16,0 14 23-16,0 9-24 16,0 0 0-16,0-4 14 15,0 0-14-15,0-9 0 16,0-1 4-16,0-9-2 0,0-4-2 16,0-7 0-16,0 0 0 15,0 0 29-15,0 0-2 16,0 0 4-16,0-12 24 15,0-8-42-15,0-7-8 16,0 0-5-16,0 9-98 16,0 3-183-16,0 3-687 0</inkml:trace>
</inkml:ink>
</file>

<file path=ppt/ink/ink26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773"/>
    </inkml:context>
    <inkml:brush xml:id="br0">
      <inkml:brushProperty name="width" value="0.10583" units="cm"/>
      <inkml:brushProperty name="height" value="0.10583" units="cm"/>
      <inkml:brushProperty name="fitToCurve" value="1"/>
    </inkml:brush>
  </inkml:definitions>
  <inkml:trace contextRef="#ctx0" brushRef="#br0">93 7 68 0,'0'0'336'0,"0"0"-147"0,0 0 16 16,0 0-23-16,0 0-56 16,0 0-9-16,0 0 25 15,0-12 21-15,0 16-76 16,-3 19-51-16,-3 4 42 15,-2 5-23-15,-2 2 15 16,4 2 7-16,-3 5-36 16,3-7 26-16,3-1-32 15,0-6-25-15,-1-9 36 16,4-4-45-16,0-6 8 16,0-8 11-16,0 0-20 15,0 0 40-15,0 0-7 0,0 0-21 16,-5-22 32-16,2-8-43 15,-3-7-1-15,3 0 15 16,3-4-14-16,-4 7 15 16,4 5-16-16,-5 10 0 15,5 5 12-15,-3 10-12 16,3 0-6-16,-3 4 6 16,3 0-1-16,0 0-8 15,0 0 0-15,0 8 6 16,0 10-4-16,0 1 7 15,0 3 0-15,0 0-1 16,0 0 1-16,3-3 0 16,21-4-186-16,12-11-316 0</inkml:trace>
</inkml:ink>
</file>

<file path=ppt/ink/ink26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774"/>
    </inkml:context>
    <inkml:brush xml:id="br0">
      <inkml:brushProperty name="width" value="0.10583" units="cm"/>
      <inkml:brushProperty name="height" value="0.10583" units="cm"/>
      <inkml:brushProperty name="fitToCurve" value="1"/>
    </inkml:brush>
  </inkml:definitions>
  <inkml:trace contextRef="#ctx0" brushRef="#br0">34 86 469 0,'0'0'315'16,"0"0"-146"-16,0 0 6 0,0 0 10 16,0 0-28-16,0 0-31 15,0 0-34-15,0 0 32 16,0 18-29-16,-3 9-10 16,-3-1 49-16,-1-1-62 15,-1 5-18-15,5-4 3 16,0-4-11-16,-1 1 20 15,4-8-55-15,0-8-1 16,0 1 13-16,0-8-23 16,0 0 0-16,0 0 2 15,0 0 7-15,0 0-2 16,0-20-7-16,0-13 0 16,0-11-16-16,10-8 17 0,-2-1-1 15,-1 9 0-15,-4 7 6 16,0 15-10-16,-3 14 4 15,0 8 0-15,0 0-8 16,0 0 8-16,0 19-4 16,0 12-2-16,0 1 12 15,0 2-24-15,8-5 15 16,5-7-28-16,19-11-56 16,-1-7-305-16,-7-4-601 0</inkml:trace>
</inkml:ink>
</file>

<file path=ppt/ink/ink26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775"/>
    </inkml:context>
    <inkml:brush xml:id="br0">
      <inkml:brushProperty name="width" value="0.10583" units="cm"/>
      <inkml:brushProperty name="height" value="0.10583" units="cm"/>
      <inkml:brushProperty name="fitToCurve" value="1"/>
    </inkml:brush>
  </inkml:definitions>
  <inkml:trace contextRef="#ctx0" brushRef="#br0">101 105 12 0,'0'0'111'15,"0"0"-13"-15,0 0 3 16,0 0 20-16,0 0-1 16,0 0 11-16,0 0-20 15,0-45-53-15,-4 41 0 0,4 4 16 16,-3 0-15-16,3-4 4 16,0 4-42-16,0 0-14 15,0 0 35-15,0 0-10 16,0 0 97-16,0 0 33 15,0 0-51-15,-3 0 38 16,0 0-60-16,0 15-3 16,-6 10 43-16,6 9-55 15,3 0-27-15,0-1-4 16,0-3-29-16,0-12 7 16,0-2-21-16,0-9 0 0,0-4 6 15,0-3-5 1,0 0 13-16,0 0 4 0,0 0-18 15,0 0 15-15,0-18-15 16,0-11 0-16,0-9 27 16,-6-3-27-16,-1 0-10 15,2 1 1-15,2 10-10 16,0 11 5-16,0 8 8 16,0 11 0-16,-1 0-4 15,-1 0 10-15,-1 19 0 16,0 14-1-16,-1 5 2 15,2 3 6-15,-1 0-7 16,6-12 0-16,0-4 0 0,0-10 6 16,0-3-6-1,0-8 0-15,0-4-24 0,0 0-123 16,3-16-88-16,15-13-246 16,0-4-116-16</inkml:trace>
</inkml:ink>
</file>

<file path=ppt/ink/ink26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776"/>
    </inkml:context>
    <inkml:brush xml:id="br0">
      <inkml:brushProperty name="width" value="0.10583" units="cm"/>
      <inkml:brushProperty name="height" value="0.10583" units="cm"/>
      <inkml:brushProperty name="fitToCurve" value="1"/>
    </inkml:brush>
  </inkml:definitions>
  <inkml:trace contextRef="#ctx0" brushRef="#br0">59 66 33 0,'0'0'352'0,"0"0"-232"16,0 0-75-16,0 0 72 15,0 0 34-15,0 0-6 16,0 0-31-16,0-6 36 15,0 6 10-15,0 0-16 16,0 0-34-16,0 0-19 16,0 0 31-16,-8 17-28 15,-1 9-29-15,-1 4 30 16,2-1-41-16,1 1-9 0,4-7-23 16,0-1-12-16,-2-7 24 15,2-8-34-15,3 1 0 16,0-8 8-16,0 0 2 15,0 0-6-15,0 0 2 16,0 0-5-16,0 0 9 16,0-15-10-16,0-15-10 15,0-8 9-15,0-2 1 16,3-4-22-16,12 4-24 16,-1 6 14-16,-7 14 24 15,-4 14-14-15,-3 6-1 16,0 0 15-16,0 0-29 0,0 26 25 15,0 8 11-15,-3-2 2 16,-1 2 12-16,-2-8-13 16,1-8 0-16,5-4 10 15,0-6-9-15,0-4-2 16,0 0-6-16,0-4-13 16,0 0-56-16,0 0-141 15,0 0-276-15,0 0-219 0</inkml:trace>
</inkml:ink>
</file>

<file path=ppt/ink/ink26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777"/>
    </inkml:context>
    <inkml:brush xml:id="br0">
      <inkml:brushProperty name="width" value="0.10583" units="cm"/>
      <inkml:brushProperty name="height" value="0.10583" units="cm"/>
      <inkml:brushProperty name="fitToCurve" value="1"/>
    </inkml:brush>
  </inkml:definitions>
  <inkml:trace contextRef="#ctx0" brushRef="#br0">80 120 225 0,'0'0'280'0,"0"0"-97"16,0 0-27-16,0 0 10 16,0 0-53-16,0 0-3 15,0 0 29-15,-11-64-24 16,8 64 0-16,0 0-25 15,-1 0-30-15,1 0 35 16,-5 0-17-16,2 16-28 16,-1 9-41-16,-4 1-8 15,4 4 49-15,1 1-29 16,-2-6-1-16,5-2 41 16,3-9-41-16,0 1-3 15,0-7-16-15,0-1 0 0,0-4 31 16,0-3-32-16,0 0 0 15,0 0 13-15,0 0-12 16,0 0 17-16,0-18-18 16,0-8 0-16,0-11 39 15,3-3-39-15,5-1 0 16,-5 3-1-16,4 5 1 16,-7 10 0-16,3 12-6 15,-3 8 3-15,0 3-8 16,0 0 8-16,0 7 3 15,0 19 2-15,-3 4 4 16,-4 2-8-16,1-5 2 16,1 0 0-16,2-9 23 15,3-3-23-15,0-4-3 16,0-4-15-16,0-3 1 0,0-4-103 16,32 0-123-16,2-15-333 15,5-11-356-15</inkml:trace>
</inkml:ink>
</file>

<file path=ppt/ink/ink26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778"/>
    </inkml:context>
    <inkml:brush xml:id="br0">
      <inkml:brushProperty name="width" value="0.10583" units="cm"/>
      <inkml:brushProperty name="height" value="0.10583" units="cm"/>
      <inkml:brushProperty name="fitToCurve" value="1"/>
    </inkml:brush>
  </inkml:definitions>
  <inkml:trace contextRef="#ctx0" brushRef="#br0">3 56 230 0,'0'0'388'15,"0"0"-107"-15,0 0-83 16,0 0-49-16,0 0 31 16,0 0 15-16,0 0-61 0,0-15-38 15,0 15-40-15,0 0-8 16,0 19 47-16,0 6 1 16,0 6-7-16,0 1 22 15,0-1-51-15,0-6-14 16,0-3-29-16,0-1-11 15,3-11 23-15,0-3-29 16,0-7 0-16,-3 0 10 16,4 0-9-16,-4 0-1 15,3 0 1-15,2-11 1 16,1-19 49-16,-3-7-51 16,4-8 0-16,1 4-10 15,-8 5 16-15,3 13-12 16,-3 8 4-16,0 13 2 15,0 2 17-15,0 0-17 0,0 0-9 16,0 2-4-16,0 16 14 16,0 9-2-16,0-1 0 15,3 0 1-15,-3-3 7 16,0-5-7-16,0-3 0 16,0-1 21-16,0-3-19 15,0 1 28-15,0-8-29 16,0-1 0-16,0-3 11 15,4 0-12-15,-4 0 0 16,3 0-2-16,0-11 4 16,2-19 7-16,-5 0-2 15,3-3-7-15,-3 4 11 16,0 3-11-16,16 0-130 0,-1 7-197 16,3 0-675-16</inkml:trace>
</inkml:ink>
</file>

<file path=ppt/ink/ink26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779"/>
    </inkml:context>
    <inkml:brush xml:id="br0">
      <inkml:brushProperty name="width" value="0.10583" units="cm"/>
      <inkml:brushProperty name="height" value="0.10583" units="cm"/>
      <inkml:brushProperty name="fitToCurve" value="1"/>
    </inkml:brush>
  </inkml:definitions>
  <inkml:trace contextRef="#ctx0" brushRef="#br0">10 94 84 0,'0'0'340'0,"0"0"-123"0,0 0-83 15,0 0-21 1,0 0-2-16,0 0-19 0,0 0 52 15,0-14 37-15,0 9-43 16,0 3 35-16,0 2-46 16,0 0-28-16,0 0 0 15,0 0-39-15,0 0 14 16,0 2-6-16,-4 25-19 16,1 2 16-16,0 5-59 15,3-4 1-15,0-1 23 16,0-9-29-16,0-6 31 15,0-2-12-15,0-9-9 16,0-3 31-16,0 0-41 16,0 0-1-16,0 0 40 0,0-3-23 15,0-20-4-15,0-7 2 16,0-11-14-16,0-6 26 16,0-2-27-16,0 8 0 15,0 9 1-15,0 12 5 16,0 13-12-16,0 7-4 15,0 0-9-15,0 0 2 16,0 22 13-16,0 11 4 16,0 7 3-16,0 2-2 15,0-1-2-15,0-8-2 16,0-7 3-16,0-11 5 16,0-3-5-16,0-9 0 15,0-3 9-15,0 0-8 0,0 0 35 16,0-3-21-16,6-17-9 15,-2-5 35-15,4-1-41 16,-2 8-32-16,7-2-71 16,2 6-265-16,-1 10-504 0</inkml:trace>
</inkml:ink>
</file>

<file path=ppt/ink/ink26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780"/>
    </inkml:context>
    <inkml:brush xml:id="br0">
      <inkml:brushProperty name="width" value="0.10583" units="cm"/>
      <inkml:brushProperty name="height" value="0.10583" units="cm"/>
      <inkml:brushProperty name="fitToCurve" value="1"/>
    </inkml:brush>
  </inkml:definitions>
  <inkml:trace contextRef="#ctx0" brushRef="#br0">0 96 322 0,'0'0'206'16,"0"0"-76"-16,0 0 13 16,0 0-23-16,0 0-36 15,0 0-9-15,0 0 6 16,0 0 43-16,0 0 20 15,0 0-15-15,0 0 8 16,0 0-36-16,0 0-16 16,0 0-25-16,0 0-40 15,0 0-9-15,0 0-11 16,0 0-5-16,3 0-2 0,4 0-5 16,-4 0 5-16,5 0 6 15,-5 0 1-15,7 0 0 16,1 0 0-16,-1 0 0 15,8 0-9-15,-4-3 9 16,-1-1-1-16,2-4-10 16,-5 5 1-16,-2-5 4 15,1 5 2-15,3 3-2 16,-6-5-3-16,1 5 9 16,-4-2-1-16,-3-3 0 15,0 2 1-15,0-1 0 16,-7-3-16-16,-10 3 13 15,-1-4 2-15,2 5 1 16,-2-4 0-16,3 2 0 0,-2 2 0 16,7 0 16-16,0-1-7 15,2 4 6-15,5-4 21 16,3 4-28-16,0 0-8 16,0 0-8-16,0 0-12 15,0 0 20-15,0 0-10 16,3 0 10-16,8 0 1 15,-1 0-1-15,1 0 0 16,-4 0-1-16,-1 0 1 16,-2 0 5-16,0 0-5 15,0 0 0-15,-4 0 0 16,0 0 1-16,0 0 10 16,0 0 33-16,0 0 20 0,-8 8-9 15,-9-5-39 1,0 0 6-16,2 2 24 0,9-5-26 15,-6 3-3-15,9-3-3 16,-3 0-3-16,2 0 18 16,4 0-14-16,0 0-15 15,0 0 6-15,0 0-6 16,0 0-13-16,0 0-2 16,18 0 15-16,6 0-12 15,4 0-1-15,-1 0-74 16,1 0-32-16,-2 0-139 15,-7 0-248-15,-8 0-448 0</inkml:trace>
</inkml:ink>
</file>

<file path=ppt/ink/ink26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781"/>
    </inkml:context>
    <inkml:brush xml:id="br0">
      <inkml:brushProperty name="width" value="0.10583" units="cm"/>
      <inkml:brushProperty name="height" value="0.10583" units="cm"/>
      <inkml:brushProperty name="fitToCurve" value="1"/>
    </inkml:brush>
  </inkml:definitions>
  <inkml:trace contextRef="#ctx0" brushRef="#br0">45 48 327 0,'0'0'189'0,"0"0"-105"15,0 0 23-15,0 0 8 16,0 0-8-16,0 0-25 16,0 0-12-16,6-3-4 15,2 3-27-15,-1 0 6 16,-1 0 31-16,1 0-27 16,4 0 5-16,-1 0-17 15,4 0-2-15,4 0 31 16,0 0-34-16,-2 0-11 15,2-6 0-15,-4-3-21 16,-7 6 21-16,-7 3-14 16,0-4 5-16,0 0 56 15,0 0-18-15,0 1-15 0,-15-2 29 16,-1 5-18-16,-2 0-5 16,1 0-33-16,-1 0-7 15,2 0 26-15,-2 0-21 16,3 0 3-16,2 0 9 15,-1 0-16-15,3 5 24 16,4-2-26-16,4-3 0 16,0 4 2-16,3-4-2 15,0 0-11-15,0 0 10 16,0 0-2-16,0 4-5 16,0-4 8-16,9 0-6 15,6 0-2-15,3 0 9 0,-5 0-1 16,-2 0 4-1,-1 0-2-15,-7 0-2 0,2 0 0 16,-5 0-8-16,0 0 0 16,0 0 5-16,0 0 3 15,0 0 0-15,-5 0 0 16,-11 0-1-16,-5 0 1 16,0 0 0-16,6 0 7 15,1 4-4-15,7-1 13 16,4-3 4-16,0 0 2 15,3 3 18-15,0-3-38 16,0 0 5-16,0 0-13 16,0 0 9-16,21 0-3 0,3 0 13 15,0 0-13 1,-3 0 0-16,-3 0-124 0,-12-14-265 16,-6-5-917-16</inkml:trace>
</inkml:ink>
</file>

<file path=ppt/ink/ink27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782"/>
    </inkml:context>
    <inkml:brush xml:id="br0">
      <inkml:brushProperty name="width" value="0.10583" units="cm"/>
      <inkml:brushProperty name="height" value="0.10583" units="cm"/>
      <inkml:brushProperty name="fitToCurve" value="1"/>
    </inkml:brush>
  </inkml:definitions>
  <inkml:trace contextRef="#ctx0" brushRef="#br0">0 4 512 0,'0'0'228'16,"0"0"-140"-16,0 0 52 16,0 0-40-16,0 0-24 15,0 0 17-15,0 0 6 16,99-4 5-16,-81 4-15 16,-5 0-27-16,1 0 8 15,-7 0-54-15,-4 0-9 16,-3 0 39-16,0 0 30 15,0 0 3-15,0 0-28 0,-7 0-38 16,-2 4 21-16,-6 0-33 16,-3 0-1-16,5-1 15 15,-4 1-15-15,-1 0 0 16,3-1 0-16,2 1 0 16,2-1 4-16,5 2-4 15,-1-5 0-15,7 3-1 16,0-3 1-16,0 0-9 15,0 0-8-15,0 0 2 16,0 0 9-16,10 0 6 16,11 0 0-16,3 0-3 15,0 0 10-15,4 0-4 16,-2 0-3-16,-7 0 0 0,-1 0 13 16,-4 0-6-1,-7 0-1-15,-7 0 22 0,0 0-12 16,0 0 10-16,-7 0-2 15,-17 0-18-15,-3 0 18 16,-2 0-24-16,1 4 0 16,4 1 9-16,6 1-8 15,5-3 6-15,5 2-7 16,2-5 0-16,6 3 3 16,0 1-3-16,0-4-21 15,0 3 21-15,14 2-9 16,6-5 9-16,5 0 12 15,0 0 6-15,-4 0 38 16,-8 0-31-16,-5 0-9 16,-8-8-16-16,0 1-148 0,-29-1-610 0</inkml:trace>
</inkml:ink>
</file>

<file path=ppt/ink/ink27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783"/>
    </inkml:context>
    <inkml:brush xml:id="br0">
      <inkml:brushProperty name="width" value="0.10583" units="cm"/>
      <inkml:brushProperty name="height" value="0.10583" units="cm"/>
      <inkml:brushProperty name="fitToCurve" value="1"/>
    </inkml:brush>
  </inkml:definitions>
  <inkml:trace contextRef="#ctx0" brushRef="#br0">61 129 810 0,'0'0'235'16,"0"0"-97"-16,0 0 70 15,0 0-22-15,0 0-56 16,0 0-43-16,0 0-2 16,-6 0-51-16,6 0-24 15,0 0 25-15,0 0-20 0,0 0-5 16,0 0-10-1,18 0 0-15,3 0 22 0,0 0-22 16,0 0 0-16,-8-7 15 16,1 3-15-16,-7 4 1 15,-1-3-1-15,-1 3 0 16,-5 0 13-16,0-5-12 16,0 5-1-16,0-3 41 15,-18-1-35-15,-6 1-5 16,-4-3 0-16,-1 4-1 15,5 2 19-15,3-3-19 16,3-1 8-16,9 4 32 16,2-5-21-16,4 5 1 15,3-3-9-15,0 3-11 16,0 0-9-16,3-3-26 0,21 3 25 16,7-4 9-16,5-4 2 15,-2 5-1-15,-5 3 0 16,-10 0 0-16,-1 0 10 15,-7 0-10-15,-8 0 0 16,-3 0 16-16,0 0 2 16,0 0 7-16,0 0 27 15,-14 0-6-15,1 0 5 16,-2 0-28-16,9 0-10 16,-2 0 11-16,8 0-24 15,0 0 0-15,0 0 0 16,0 0 1-16,0 0-3 15,0-5-7-15,0-9-87 0,14-5-254 16,-4-2-775-16</inkml:trace>
</inkml:ink>
</file>

<file path=ppt/ink/ink27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784"/>
    </inkml:context>
    <inkml:brush xml:id="br0">
      <inkml:brushProperty name="width" value="0.10583" units="cm"/>
      <inkml:brushProperty name="height" value="0.10583" units="cm"/>
      <inkml:brushProperty name="fitToCurve" value="1"/>
    </inkml:brush>
  </inkml:definitions>
  <inkml:trace contextRef="#ctx0" brushRef="#br0">18 121 317 0,'0'0'413'0,"0"0"-241"16,0 0-97-16,0 0 35 15,0 0 18-15,0 0-7 16,0 0 6-16,3 0-45 16,18-10-18-16,0-1 17 15,-3-1-34-15,-5 4-15 16,-2 2 0-16,-8 6-23 15,0-4 16-15,-3 4-6 16,0 0-12-16,0 0 30 16,0 0-17-16,0 0 4 15,0 0 4-15,0 0-17 0,-3 0 1 16,-11 0-12-16,4 0 0 16,-5 0 4-16,6 0-4 15,-3 0 0-15,-1 0 1 16,5 0 6-16,2 0-1 15,-1 0-6-15,7 0 0 16,0 0 12-16,0 0-12 16,0 0 0-16,0 0 0 15,0 0-33-15,7 0 11 16,17 0 21-16,4-11 1 0,1 3 9 16,-5 1-7-1,-8-2-1-15,-5 7 8 0,-4-2-8 16,-4 4 14-16,-3 0-15 15,0 0 2-15,0 0 36 16,0 0-16-16,-13 0-8 16,-11 0-8-16,-5 0 0 15,5 0-4-15,-1 0-2 16,8 0 0-16,7 0-6 16,0 0 6-16,2 0 0 15,5 0 0-15,3 0 6 16,0 0-13-16,0 0 2 15,0 0-16-15,0 0 20 0,0 0-14 16,6 0 6 0,27-4-34-16,-6-7-145 0,-3-3-425 0</inkml:trace>
</inkml:ink>
</file>

<file path=ppt/ink/ink27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785"/>
    </inkml:context>
    <inkml:brush xml:id="br0">
      <inkml:brushProperty name="width" value="0.10583" units="cm"/>
      <inkml:brushProperty name="height" value="0.10583" units="cm"/>
      <inkml:brushProperty name="fitToCurve" value="1"/>
    </inkml:brush>
  </inkml:definitions>
  <inkml:trace contextRef="#ctx0" brushRef="#br0">61 44 205 0,'0'0'317'0,"0"0"-119"16,0 0-32-16,0 0-44 15,0 0-46-15,0 0-22 16,0 0 2-16,0 0 44 16,0 0-14-16,0 0-15 15,0 0 14-15,0 0-19 0,0 0 10 16,0 0 4-1,0 0 2-15,0 0 13 16,0 0-42-16,0 0-24 0,8-4 13 16,9-3-28-16,4 3 2 15,3-6-6-15,2 2-9 16,-7 3 22-16,-4-1-23 16,-9 6 1-16,-1 0 25 15,-5 0-15-15,0 0 6 16,0 0-3-16,0 0 10 15,-5 0 32-15,-16 0-47 16,2 0-9-16,-7 3 15 16,2 5-14-16,3 0-1 15,-4-1 0-15,9 0 0 16,-2 0 9-16,7 0-9 0,1-3 0 16,4 0-4-16,6 0 4 15,0-1 0-15,0-3-11 16,0 0-11-16,0 5 16 15,10-5-11-15,14 0-1 16,0 0 17-16,0 0-19 16,-3 0 20-16,-3 0-9 15,-3-5 18-15,-9 2 8 16,-6 3-9-16,0 0 5 16,0 0 18-16,0 0-23 15,0 0 8-15,0 0-16 16,0 0 6-16,-6 0 3 15,-6 0-9-15,-1 0 0 16,-1 0-6-16,-1 0-3 16,6 0-208-16,5 0-648 0</inkml:trace>
</inkml:ink>
</file>

<file path=ppt/ink/ink27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786"/>
    </inkml:context>
    <inkml:brush xml:id="br0">
      <inkml:brushProperty name="width" value="0.10583" units="cm"/>
      <inkml:brushProperty name="height" value="0.10583" units="cm"/>
      <inkml:brushProperty name="fitToCurve" value="1"/>
    </inkml:brush>
  </inkml:definitions>
  <inkml:trace contextRef="#ctx0" brushRef="#br0">67 46 573 0,'0'0'212'15,"0"0"-86"-15,0 0-25 0,0 0-7 16,0 0-58-16,0 0-26 16,0 0 10-16,40-4-12 15,-19-4 22-15,0 1 25 16,-3 0 35-16,-4 0 13 15,-4 3-41-15,-2 0-8 16,-5 4 31-16,-3 0-31 16,4 0-11-16,-4 0 7 15,0 0 4-15,0 0 28 16,0 0-17-16,-4 0-14 0,-13 0-6 16,-4 0-34-1,3 0-4-15,-3 0 5 0,3 0-12 16,5 0 15-16,-1 0-15 15,1 0 0-15,1 0 15 16,6 8-15-16,-1-1 0 16,-1-3-1-16,5 3 2 15,0-4 0-15,3 2-1 16,0-5-19-16,0 0 18 16,0 0-10-16,0 0-6 15,14 0 5-15,11 0 0 16,-1 0 3-16,0 0 10 15,0-5-1-15,-9 2 27 16,-5-1-26-16,-4 4 6 16,-6 0 11-16,0 0 0 0,0 0 13 15,0 0-31-15,-10 0 0 16,-4 0 13-16,1 0-13 16,-2 0 0-16,1 0 0 15,1 0 0-15,-5 12 3 16,0-2-3-16,-3 5 0 15,8-4 1-15,2-3-1 16,5-4 0-16,2-4 0 16,4 0-2-16,0 0-7 15,0 0-7-15,0 0-69 16,0 0-66-16,0 0-77 16,0 0-71-16,0 0 134 15,0 0 90-15,0 0 55 0,0 0-19 16,0 0-29-16,0 0-90 15,0 0-338-15</inkml:trace>
</inkml:ink>
</file>

<file path=ppt/ink/ink27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787"/>
    </inkml:context>
    <inkml:brush xml:id="br0">
      <inkml:brushProperty name="width" value="0.05" units="cm"/>
      <inkml:brushProperty name="height" value="0.05" units="cm"/>
      <inkml:brushProperty name="fitToCurve" value="1"/>
    </inkml:brush>
  </inkml:definitions>
  <inkml:trace contextRef="#ctx0" brushRef="#br0">54 42 479 0,'0'0'227'15,"0"0"-113"-15,0 0-23 16,0 0-42-16,0 0-36 0,0 0-13 16,-35 30-6-1,28-22-29-15,4 2-24 0,0-3-3 16,0 0 26-16,0 1 27 15,3-2 2-15,0-6 7 16,0 0-1-16,0 0 1 16,0 0 10-16,0 0 34 15,0 0 19-15,0-6-4 16,0-5-8-16,0 0 14 16,0 1-4-16,0-1-12 15,0 5 57-15,0 2 17 16,0 4-10-16,0 0-36 15,0 0-51-15,0 0-13 0,0 0-12 16,0 0 11 0,0 4 43-16,0 13-1 0,0 7-1 15,0 1 5-15,0-1-24 16,0 1 3-16,0-8-27 16,3 0-10-16,-3-7 20 15,3-2-20-15,-3-8 0 16,0 0 11-16,0 0-10 15,0 0 28-15,0 0 14 16,0-4-2-16,0-17 8 16,0-6-36-16,0-8-13 15,0-4 1-15,0 7 5 0,0 2 5 16,0 13-11 0,0 6 1-16,0 8 6 15,0 3-7-15,0 0-4 0,0 0 4 16,0 9 1-16,0 16 20 15,0 6-21-15,0-3 0 16,0 1 16-16,0-5-16 16,0-7 6-16,0-7 1 15,0-3-6-15,0-7 9 16,0 0-10-16,0 0-5 16,0 0-6-16,0 0 11 15,0 0 0-15,0-17 27 16,0-7-26-16,0-1 9 15,0-3-10-15,0-3 0 16,0 7 8-16,0 2-7 0,0 9-1 16,0 10 0-16,0-1-6 15,0 4-1-15,0 0-7 16,0 0-5-16,3 0 19 16,0 11 8-16,4 6 0 15,-1 0 4-15,0 4-11 16,0 3 18-16,2 0-9 15,-2 5 1-15,-3-1 20 16,0-4-24-16,5-4 2 16,-5-5-9-16,-3-9 1 15,3-6 13-15,-3 0-14 16,0 0 0-16,0 0 19 16,0 0 3-16,0-3 9 0,0-18-22 15,0 0 10 1,0-3-7-16,0 0-12 0,0 10 1 15,0 3 9-15,0 5-10 16,0 6-6-16,0 0-31 16,0 0-67-16,0 0-123 15,0 0-257-15,0 0-188 0</inkml:trace>
</inkml:ink>
</file>

<file path=ppt/ink/ink27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788"/>
    </inkml:context>
    <inkml:brush xml:id="br0">
      <inkml:brushProperty name="width" value="0.07938" units="cm"/>
      <inkml:brushProperty name="height" value="0.07938" units="cm"/>
      <inkml:brushProperty name="fitToCurve" value="1"/>
    </inkml:brush>
  </inkml:definitions>
  <inkml:trace contextRef="#ctx0" brushRef="#br0">156 0 933 0,'0'0'167'0,"0"0"-33"16,0 0 97-16,0 0-79 0,0 0-48 16,0 0-47-1,0 0 29-15,-89 101-14 0,80-79-19 16,-5-3 27-16,5 7-24 16,-2 1-4-16,2-3-5 15,3 4-25-15,3 0 8 16,-1 4-29-16,4-8-1 15,0 2 29-15,0 3-21 16,0-6 5-16,0 2 9 16,0-3-20-16,4-1 20 15,5-4-22-15,5-3 0 16,-2-1 10-16,2-2-10 16,-2-1 0-16,1-3 2 15,4 0-1-15,0 0-2 16,-2-3-7-16,4-4 8 15,1 0 7-15,0 0-7 0,2 0 1 16,1 0 2-16,-1 0 7 16,-2-15-11-16,0 5 2 15,-1-7-1-15,-2 0 30 16,-3-1-23-16,-2-2 6 16,1-1 13-16,-7-4-5 15,2 1 14-15,-2 0-5 16,-3-1-11-16,-3 5 35 15,3-4-29-15,-3-2-4 16,0 6 4-16,0 2-14 16,0-2 28-16,0 3-38 15,-6-4 5-15,-5 4 19 0,2-5-19 16,-1 1 4-16,1 1-4 16,0-2-6-16,1 6 15 15,-1-2-15-15,1 5 0 16,-1 2 6-16,0 4-6 15,-1 4 8-15,-4 3-7 16,2 0 0-16,-8 0 15 16,1 0-16-16,-4 10-13 15,0 14 12-15,-2 4-46 16,-2 3-44-16,4 0-25 16,3 1-87-16,4 6-115 15,10-6-362-15,3-9-335 0</inkml:trace>
</inkml:ink>
</file>

<file path=ppt/ink/ink27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789"/>
    </inkml:context>
    <inkml:brush xml:id="br0">
      <inkml:brushProperty name="width" value="0.07938" units="cm"/>
      <inkml:brushProperty name="height" value="0.07938" units="cm"/>
      <inkml:brushProperty name="fitToCurve" value="1"/>
    </inkml:brush>
  </inkml:definitions>
  <inkml:trace contextRef="#ctx0" brushRef="#br0">0 83 795 0,'0'0'279'0,"0"0"-16"0,0 0 42 16,0 0-52-16,0 0-83 15,0 0-33-15,0 0-43 16,0 4-33-16,0-4 9 16,0 0-39-16,0 0-4 15,0 0-15-15,0 0-12 16,0 0 0-16,0 0-15 16,4 0-11-16,6 0 26 0,3 0 2 15,2 0 8-15,2 0-7 16,2-7 6-16,-2-7-9 15,3 4-6-15,-1-4-50 16,-2 0 38-16,-5 4-18 16,-1-1 2-16,-8 8 6 15,0-1 22-15,-3 4-4 16,0 0 6-16,0 0 4 16,0 0-6-16,0 0 6 15,0 0-9-15,0 0 8 16,0 0 1-16,0 0 0 15,0 0-3-15,0 0 3 16,0 18 4-16,0 2-3 16,0 11 7-16,0 5-2 15,0 2 8-15,-3 3 28 0,-3 4-16 16,-2-3-2-16,5 0 22 16,0-4-12-16,3-7 2 15,0 1-5-15,0-8 9 16,0-7 21-16,0 0-41 15,0-3 11-15,0-3 24 16,0-5-40-16,0 1 3 16,0-3-17-16,0-4 0 15,0 0 19-15,0 0-20 16,0 0 0-16,0 0-8 16,0 0 5-16,0 0-28 0,0-17-64 15,0-14-111 1,3 6-322-16,0 1-596 0</inkml:trace>
  <inkml:trace contextRef="#ctx0" brushRef="#br0" timeOffset="1">557 127 819 0,'0'0'281'0,"0"0"-45"16,0 0 22-16,0 0-65 16,0 0-92-16,0 0-44 15,0 0 9-15,0 23-39 0,0-6-9 16,0 4 42-16,0-4 5 15,0 4 2-15,-3-1-29 16,3-2-19-16,0 3 23 16,0 0-30-16,0-4-4 15,0 0 12-15,0-3-20 16,6 0 21-16,8 0-15 16,2-4-6-16,7 5 37 15,-3-5-8-15,2-3-10 16,1 0 12-16,-3 0-16 15,-1-4 19-15,1 1-32 16,-5-4 7-16,5 0 28 16,-1 0-30-16,-2 0 4 0,2 0 8 15,4 0-17-15,-3 0 26 16,2-4-28-16,-2-9 0 16,0 2 14-16,-1-3-4 15,-5 3-10-15,-2-3 17 16,-6 4-10-16,5 0 35 15,-8-4-23-15,3 0-8 16,-2 0 25-16,-1-3-23 16,-3 0 17-16,0-1-2 15,0 0-16-15,0-2 27 16,0 2-31-16,0-2-8 16,-10-1 22-16,-2 4-11 15,-2-4-5-15,-3 0-6 16,5 3 6-16,-4 4-5 0,-1 0-1 15,-3 4 0 1,1 0 2-16,-4 2-2 0,-3 2 1 16,4 2-1-16,-5 4 2 15,1 0-1-15,0 0-1 16,1 0-6-16,2 0-1 16,0 0 7-16,4 10-1 15,-1-2-5-15,0 2 6 16,1 0-9-16,2 4 6 15,1 0-19-15,0 1 20 16,0 2-23-16,-1 4 5 16,-2 3-29-16,2 7-30 15,5 0-34-15,12 18-120 0,0-11-104 16,0-7-387-16</inkml:trace>
</inkml:ink>
</file>

<file path=ppt/ink/ink27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791"/>
    </inkml:context>
    <inkml:brush xml:id="br0">
      <inkml:brushProperty name="width" value="0.07938" units="cm"/>
      <inkml:brushProperty name="height" value="0.07938" units="cm"/>
      <inkml:brushProperty name="fitToCurve" value="1"/>
    </inkml:brush>
  </inkml:definitions>
  <inkml:trace contextRef="#ctx0" brushRef="#br0">144 132 801 0,'0'0'244'15,"0"0"-62"-15,0 0 93 16,0 0-85-16,0 0-76 15,0 0 31-15,0 0-9 16,0 0-49-16,0 0-28 16,-9 0-22-16,-1 0 21 15,1 0-8-15,-5 0-5 16,0 0-5-16,-5 0-34 16,4 0 3-16,-2 0-9 0,4 0 0 15,3 0-1-15,4 0 0 16,2-10-25-16,1 0 26 15,3-1 0-15,0 1-13 16,0 0 4-16,0 3 9 16,0-1 4-16,0 2-4 15,0 2-23-15,16-6 22 16,7 3-8-16,3 0 9 16,7-3-6-16,-4 2 6 15,1 2 1-15,-4 3-1 16,-4-1 0-16,-5 4 1 15,-5 0-1-15,-1 0 0 16,-5 0-1-16,4 0 1 16,-4 0 3-16,0 0-3 0,5 0 0 15,-2 11 7-15,1 2-7 16,-4 5 1-16,4 2 5 16,-3 5 3-16,-1-1 16 15,0 1-25-15,-1-3 0 16,1-6 13-16,-3 1-12 15,-3 0 8-15,0-2 3 16,0 1 11-16,0 2 13 16,0-5-35-16,0 2-1 15,-3-1 20-15,-8 0-19 16,-4-1 11-16,-5 0-1 16,-2 2-1-16,-8-1 17 15,1 0-27-15,-1 0 0 16,1-4 4-16,6-3-3 0,1 0-1 15,2-4 0-15,6-3 0 16,2 0 4-16,-1 0-4 16,4 0-10-16,1 0 3 15,2-10-14-15,3-1 6 16,0 5 4-16,3-5-26 16,0 4 36-16,0-3-36 15,0 3-12-15,0 0 14 16,0 4 0-16,0-1 5 15,0 4-5-15,0 0-1 0,0 0 35 16,6 0-23 0,8 0 24-16,-2 0-4 0,1 0 10 15,4 0-4-15,1 4-2 16,2 9 0-16,4-2 24 16,-1-1 1-16,2 1 28 15,4-5 33-15,-6 1-16 16,4 0 1-16,-8-3-8 15,0-1-35-15,-3 1 30 16,1 0-44-16,-1-4-13 16,-4 0 6-16,5 0-7 15,0 0-16-15,-1 0-127 16,1-8-181-16,-5-6-328 16,-1 1-840-16</inkml:trace>
  <inkml:trace contextRef="#ctx0" brushRef="#br0" timeOffset="1">679 112 816 0,'0'0'302'15,"0"0"-141"-15,0 0 69 16,0 0-17-16,0 0-89 0,0 0-10 16,0 0 9-16,0 56-53 15,0-39 5-15,0 4-26 16,0-1-8-16,0 1 27 15,0-4-35-15,0 5-11 16,0-5 6-16,0-3-17 16,6 0 18-16,11 0-29 15,2-4 0-15,4-3 4 16,3 0-2-16,-1-4 25 16,1-3 7-16,1 0-12 15,2 0 17-15,-4 0-23 0,-2 0-10 16,4 0 24-16,-4-7-21 15,0 1 4-15,-4-5-12 16,1 1 5-16,-5-1 12 16,-2 1-18-16,1 0-3 15,-8-1 3-15,5-3 6 16,-8 3 14-16,3-2-5 16,-3-1 5-16,-3 0 22 15,0-3-18-15,0 3-10 16,0-3 30-16,0-1-35 15,-3 1 9-15,-6-1-13 16,-5 1-4-16,1-1 21 16,-4 5-22-16,-1 2 0 15,-6 1 9-15,-2 3-8 16,3 4 0-16,-5-1-1 16,0 4 0-16,0 0 5 0,-4 0-5 15,2 0-3-15,-2 10-9 16,2 15 11-16,1 6-14 15,10 8-24-15,2 2-72 16,11 21-84-16,6-13-399 16,0-7-732-16</inkml:trace>
</inkml:ink>
</file>

<file path=ppt/ink/ink27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793"/>
    </inkml:context>
    <inkml:brush xml:id="br0">
      <inkml:brushProperty name="width" value="0.07938" units="cm"/>
      <inkml:brushProperty name="height" value="0.07938" units="cm"/>
      <inkml:brushProperty name="fitToCurve" value="1"/>
    </inkml:brush>
  </inkml:definitions>
  <inkml:trace contextRef="#ctx0" brushRef="#br0">0 0 616 0,'0'0'409'0,"0"0"-199"16,0 0 13-16,0 0 4 15,0 0-81-15,0 0-49 16,0 0-40-16,0 0-26 16,0 0 3-16,0 0-23 15,0 0 9-15,6 0 47 16,11 0-22-16,-1 5 1 15,4-5-7-15,-5 2-19 16,5-2 16-16,-4 4-36 16,1-1 0-16,0 1 16 15,-5-1-15-15,1 1-1 0,-4-1-1 16,-1 0 1 0,-5-3 15-16,-3 4-15 0,0 3 0 15,0 0 13-15,3 3-12 16,-3 4 3-16,0-4-4 15,0 2 0-15,0 1 6 16,0 0-6-16,0 2 0 16,-6-1 8-16,-8-1-8 15,1 1-1-15,1 0 0 16,1-4-14-16,5 2 14 16,-3-10-46-16,1 2 26 15,2-1 14-15,0 1 2 16,-1-4 5-16,1 0-1 15,3 0 1-15,3 0-1 16,0 0-2-16,0 0-18 0,0 0 2 16,0 0-43-1,0 0-4-15,0 0 46 0,0 0 13 16,0 0 2-16,3 0 4 16,13 0 2-16,1 0 7 15,-2-4-8-15,2 1 5 16,-4-1-4-16,-1 4 8 15,-1 0 25-15,1 0-13 16,1 0-4-16,4 0 10 16,0 0-3-16,-5 0-1 15,1 0-8-15,-4 0-14 16,-1 0 24-16,-2 7-24 16,0 3 0-16,2 5 23 15,-2 4-23-15,0-3 6 0,-3 1-7 16,4 0 0-16,-4-2 11 15,0-2-11-15,-3 1 0 16,0-4 8-16,0-3-8 16,0 3 13-16,0 5 17 15,-3-1-2-15,-10 3 21 16,-4-3-32-16,2 0-6 16,-2-1 18-16,4 1-28 15,4-7 16-15,-2-1-17 16,2 2 0-16,3-5 22 15,-5 1 17-15,-5-1-4 16,-1-3 7-16,-1 4-14 16,-1-4-7-16,-1 0-21 15,0 0 0-15,1 0-15 0,2 0 12 16,3 0-45 0,5 0-49-16,3-11-99 0,6 0-111 15,0-2-463-15</inkml:trace>
  <inkml:trace contextRef="#ctx0" brushRef="#br0" timeOffset="1">583 160 561 0,'0'0'324'15,"0"0"-177"-15,0 0 4 16,0 0 11-16,0 0-55 16,0 0-30-16,0 0 44 15,0 28 0-15,0-11-36 16,0 0-2-16,0 5-11 15,0-5 6-15,0 1 3 0,0-5-38 16,0 4-5-16,0-6-8 16,3 2-19-16,0 1 3 15,3-3-13-15,2-1 0 16,-2 0 20-16,3-3-21 16,-2 5 0-16,2-9 5 15,2 4-5-15,1 0 1 16,2-4 18-16,-2 1-6 15,4-1 24-15,1-3-22 16,-4 0-7-16,3 4 26 16,3-4 0-16,1 0 11 15,-1 0-19-15,4 0-11 0,0 0 12 16,-4-4-21-16,-2-6-4 16,0 3 17-16,-8-3-19 15,4-2 6-15,-4 2-6 16,2 0 1-16,-2-4 15 15,-2 3-10-15,3-2 5 16,-7 2 29-16,4-3-16 16,-7 1 3-16,3-1-5 15,-3-3-7-15,0 3 25 16,0-1-26-16,0-1-4 16,0 1 29-16,0 1-30 15,-3 0 4-15,-4 1-5 16,1 2-8-16,-4-3 9 15,-3 1-9-15,-1-1 0 0,-1-1 14 16,-4 5-13-16,-4-2-2 16,-1 3 1-16,-5 5 0 15,0 1-6-15,2 3 6 16,1 0 0-16,1 0 3 16,-1 0-2-16,3 7-2 15,-4 2-6-15,5 10 7 16,-1-1-15-16,0 6 14 15,7 4-40-15,4 6-27 16,7-3-93-16,5 18-104 16,11-11-238-16,8-10-295 0</inkml:trace>
</inkml:ink>
</file>

<file path=ppt/ink/ink28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795"/>
    </inkml:context>
    <inkml:brush xml:id="br0">
      <inkml:brushProperty name="width" value="0.07938" units="cm"/>
      <inkml:brushProperty name="height" value="0.07938" units="cm"/>
      <inkml:brushProperty name="fitToCurve" value="1"/>
    </inkml:brush>
  </inkml:definitions>
  <inkml:trace contextRef="#ctx0" brushRef="#br0">234 0 666 0,'0'0'320'15,"0"0"-153"-15,0 0 76 0,0 0-3 16,0 0-56-1,0 0-47-15,0 0 6 0,3-4 7 16,-3 4-36-16,0 0-18 16,0 4-27-16,0 13-13 15,-3 7 4-15,-11 4-38 16,-5 4-11-16,-4-1 14 16,1-4-25-16,-4 4 6 15,3-3-6-15,1-6 0 16,2-1 11-16,3-8-11 15,4-6 0-15,4 0 3 16,3-4-3-16,-2 1 0 0,2-1-2 16,3 1 1-1,0-1-8-15,3-3-9 0,0 0-19 16,0 0 13-16,0 0-30 16,0 0 7-16,20 0 13 15,2 0 19-15,7 0 9 16,4 0 3-16,2 0 3 15,1 0 13-15,3 0-13 16,1 0 0-16,-6 0 0 16,3 0 0-16,-7 0 7 15,-4-3-7-15,-10 3 0 16,-7 0 2-16,-6 0 5 16,0-4-7-16,-3 4 0 15,0 0 0-15,0 0 4 16,0 0-4-16,0-3-34 0,0 3-24 15,0-7-23-15,0 0-8 16,5-7 5-16,-2 0-44 16,3-3 36-16,-3-5-52 15,0 3 33-15,4-3 55 16,-4 1-3-16,-3 1 33 16,3 2 20-16,-3 5 6 15,0 2 11-15,3 4 12 16,-3 1 3-16,0 1 38 15,0 5-4-15,0 0 19 16,0 0-2-16,0 0-15 16,0 0 42-16,0 0 15 15,0 0-2-15,0 15-21 0,0 12-28 16,0 14 5 0,0 8-14-16,0 8-2 0,3 1 22 15,5-6-37-15,-2-7 23 16,3-7-8-16,-1-6-29 15,-5-12 8-15,0-5-27 16,0-8-7-16,-3-4 20 16,0-3-22-16,0 0 1 15,0 0-1-15,0 0-1 16,0-3-1-16,0-19-68 16,0-5-60-16,3-4-49 15,4-11-212-15,-1 11-295 16,0 3-327-16</inkml:trace>
  <inkml:trace contextRef="#ctx0" brushRef="#br0" timeOffset="1">725 139 485 0,'0'0'712'0,"0"0"-474"16,0 0 5-16,0 0 21 15,0 0-89-15,0 0-66 16,0 0-9-16,0 24-33 15,0-4-19-15,0 1 17 16,0 1-37-16,0 0-3 16,0-3-10-16,0 2 0 15,0 0 7-15,4-8-22 16,2 5 0-16,3-8 6 16,2 3-6-16,-2-1-1 15,2-5 0-15,1 0 1 16,-2 0 14-16,7-4-13 15,-2 1-1-15,5-1 30 16,2-3-12-16,5 0 4 0,-4 0-8 16,-3 0-8-16,2 0 16 15,-2 0-22-15,0 0 0 16,-5-10 9-16,1-4 6 16,1-1 4-16,-3 1-12 15,-2 1 11-15,-2-5 23 16,-4 1-28-16,0 0-4 15,2 0 27-15,-8-4-20 16,0 4 11-16,0-2-4 16,0 2-10-16,0 0 14 15,0 0-25-15,0-4-2 0,-8 4 18 16,-4-5-16-16,2 6 4 16,-7-2-6-16,5 4 0 15,-5 3 17-15,-2 1-17 16,-1 7 0-16,0-1-4 15,-2 4 4-15,-1 0 0 16,1 0-6-16,-1 0 0 16,0 0-4-16,1 10 2 15,-1 11-14-15,-1 8 21 16,-2 9-21-16,3 7-19 16,1 3-65-16,-1 1-55 15,7-1-47-15,-1 0-160 16,5-8-355-16,4-16-483 0</inkml:trace>
</inkml:ink>
</file>

<file path=ppt/ink/ink28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797"/>
    </inkml:context>
    <inkml:brush xml:id="br0">
      <inkml:brushProperty name="width" value="0.07938" units="cm"/>
      <inkml:brushProperty name="height" value="0.07938" units="cm"/>
      <inkml:brushProperty name="fitToCurve" value="1"/>
    </inkml:brush>
  </inkml:definitions>
  <inkml:trace contextRef="#ctx0" brushRef="#br0">326 125 1202 0,'0'0'519'0,"0"0"-272"15,0 0 50-15,0 0-60 16,0 0-89-16,0 0-78 16,0 0-30-16,0 70 8 15,0-26 3-15,-7 9 8 16,1 2-14-16,0 5-18 16,1-2 27-16,2-4-39 15,3-3-14-15,0-3 16 16,0-10-16-16,0-4 9 0,0-5-10 15,0-12 0-15,0-3-5 16,8-4 5-16,-2-6-6 16,7 3 5-16,-1-7-10 15,8 0 10-15,6 0-10 16,7 0 11-16,-1 0 13 16,1-4-13-16,0-6-9 15,-7-4-8-15,-1 4-34 16,1-4-8-16,-6 4-33 15,2-4-49-15,-5-1-46 16,0-1-132-16,-8-6-77 16,-6 4-220-16,-3 8-249 0</inkml:trace>
  <inkml:trace contextRef="#ctx0" brushRef="#br0" timeOffset="1">0 427 967 0,'0'0'578'0,"0"0"-326"16,0 0-12-16,0 0-26 16,0 0-93-16,0 0-64 15,0 0 35-15,85-7 31 16,-43 4-44-16,6 3-15 16,-1 0-29-16,-5 0-34 15,1 0 12-15,-6 0-13 16,6 0-18-16,0 0-31 15,22 0-188-15,-13 0-367 16,-7 0-460-16</inkml:trace>
  <inkml:trace contextRef="#ctx0" brushRef="#br0" timeOffset="2">1192 66 358 0,'0'0'672'0,"0"0"-367"0,0 0 18 15,0 0-70-15,0 0-29 16,0 0-82-16,0 0-37 16,-147 104-4-16,118-45-24 15,5 4-10-15,9 2 10 16,5-2-18-16,10-1-9 15,0-10-2-15,0-3-9 16,0-8 6-16,13-6-26 16,-1-7-7-16,5-3 18 15,-1-4-30-15,4-4 0 16,0-3-14-16,2 0 7 0,4-8-23 16,4 1-114-16,19-7-103 15,-10 0-125-15,0 0-384 0</inkml:trace>
  <inkml:trace contextRef="#ctx0" brushRef="#br0" timeOffset="3">1622 285 751 0,'0'0'324'16,"0"0"-59"-16,0 0 20 16,0 0 4-16,0 0-48 15,0 0-89-15,0 0-29 16,-86-14-16-16,60 14-37 16,-3 0-17-16,7 0-5 0,-1 0-42 15,4 3 7-15,-1 8-13 16,3 2-1-16,1 0-5 15,-1 2 6-15,11-4 0 16,0-5-2-16,6 1-23 16,0-3 9-16,0 3-14 15,0-4-21-15,17 4 24 16,5 0-31-16,1 0 27 16,6 1 31-16,1 3-19 15,2-5 18-15,1 1-11 16,-2 3 9-16,0-3 3 15,-3 0 0-15,-5 0 0 16,-6 3-1-16,-4-3 3 0,-1 0 9 16,-6 3-11-1,2 4 0-15,-2 0 14 0,-3 3-4 16,0-3 2-16,-3 1 19 16,0 1 9-16,-6-1 36 15,-17-1-29-15,-2-1-22 16,-9-3 27-16,3 1-25 15,-6-4-11-15,1-7-6 16,4 0-9-16,-4 0-2 16,8 0-10-16,0 0-32 15,6 0-39-15,10 0-40 16,1-7-117-16,11-7-117 0,0 4-265 16,0-4-127-16</inkml:trace>
  <inkml:trace contextRef="#ctx0" brushRef="#br0" timeOffset="4">1752 0 29 0,'0'0'970'0,"0"0"-731"16,0 0-2-16,0 0 2 15,0 0-44-15,0 0-14 16,0 0-23-16,163 130 6 15,-128-87-30-15,1 6-4 16,-7 0-38-16,-10 6-19 16,-5 4 21-16,-8 0-41 15,-6 3-11-15,0-2-23 16,0-2-12-16,0-2 15 16,-20-3-22-16,-9-8-21 15,-38 13-37-15,5-9-222 16,0-11-567-16</inkml:trace>
</inkml:ink>
</file>

<file path=ppt/ink/ink28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802"/>
    </inkml:context>
    <inkml:brush xml:id="br0">
      <inkml:brushProperty name="width" value="0.07938" units="cm"/>
      <inkml:brushProperty name="height" value="0.07938" units="cm"/>
      <inkml:brushProperty name="fitToCurve" value="1"/>
    </inkml:brush>
  </inkml:definitions>
  <inkml:trace contextRef="#ctx0" brushRef="#br0">12 7 611 0,'0'0'213'0,"0"0"-73"15,0 0 0 1,0 0 41-16,0 0-16 16,0 0-47-16,0 0 7 0,-9-7 18 15,6 7-45-15,3 0-29 16,0 0-10-16,0 0-2 16,0 0-5-16,0 0-46 15,0 0-6-15,0 0 18 16,0 0-17-16,0 0-1 15,0 0 0-15,12 0 0 16,11 0 18-16,7 0 0 16,2 3-3-16,7-3 20 15,-3 0-20-15,0 0-6 16,-7 0-2-16,-3 4-6 16,-7-4 24-16,-2 0-25 0,-3 3 0 15,-5-3 11-15,1 0-9 16,-1 0 2-16,-3 0-4 15,2 0 0-15,-2 0 11 16,-6 0-10-16,3 0-1 16,-3 0 13-16,0 0-13 15,0 0 0-15,0 0-2 16,0 0 2-16,0 0 18 16,0 0-18-16,3 0-9 15,5 0-6-15,-2 0 9 16,3 0 6-16,-2 0 0 15,-1 0 0-15,-6 0 12 16,0 0-11-16,0 0-1 16,0 0 24-16,0 0-8 15,0 0 27-15,-3 0 2 0,-13 0-21 16,-4 0 14 0,-6 0-30-16,1 0-1 0,-9 3 22 15,6 4-19-15,-6-2 11 16,3-3-11-16,1-2-10 15,7 0 31-15,0 0-16 16,7 0-3-16,-1 0 5 16,8 0-16-16,-2 0 4 15,8 0-5-15,3 0-18 16,0 0-1-16,3 0-207 16,22 0-347-16,-7 0-264 0</inkml:trace>
</inkml:ink>
</file>

<file path=ppt/ink/ink28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803"/>
    </inkml:context>
    <inkml:brush xml:id="br0">
      <inkml:brushProperty name="width" value="0.07938" units="cm"/>
      <inkml:brushProperty name="height" value="0.07938" units="cm"/>
      <inkml:brushProperty name="fitToCurve" value="1"/>
    </inkml:brush>
  </inkml:definitions>
  <inkml:trace contextRef="#ctx0" brushRef="#br0">20 414 1174 0,'0'0'599'0,"0"0"-428"0,0 0 43 16,0 0-17 0,0 0-69-16,0 0-76 0,0 0-20 15,16 6-20-15,-6 8 0 16,3 4 43-16,7 7 2 15,-1 1-12-15,4 2 13 16,6 3-25-16,-4 4-3 16,9-4-15-16,-1 4-5 15,2-4 12-15,-2 1-22 16,-2-4 0-16,3-4 10 16,-12-4-9-16,-2-6-1 15,-3 0 0-15,-8-4 0 16,1 1 8-16,-4-1-8 15,3-2 0-15,2-1 0 16,-5 0 0-16,2-4-1 0,-2 1-10 16,-6-4-22-1,3 0-64-15,-3 0-120 0,0 0-247 16,0-19-83-16,0-1-399 16</inkml:trace>
  <inkml:trace contextRef="#ctx0" brushRef="#br0" timeOffset="1">440 361 398 0,'0'0'286'15,"0"0"-141"-15,0 0-9 16,0 0 19-16,0 0 23 15,0 0-33-15,0 0-7 0,0-4-5 16,0 4-5 0,0 0 51-16,0 0-1 0,0 0-24 15,0 7-3-15,-14 4-39 16,-6 9-8-16,-2 10-49 16,-7 3-21-16,-4 9 22 15,-5 6-13-15,-1 1-4 16,3 7-2-16,-4-5-20 15,9 2 14-15,0-7-31 16,6-6 1-16,2-4 9 16,3-9-10-16,7-6-1 15,4-4 0-15,-2-6-7 16,5-1 7-16,3-10-59 16,3 0-61-16,0-14-91 15,3-24-415-15,17-8-436 0</inkml:trace>
  <inkml:trace contextRef="#ctx0" brushRef="#br0" timeOffset="2">1299 229 644 0,'0'0'303'16,"0"0"-118"-16,0 0 82 16,0 0 11-16,0 0-37 15,0 0-74-15,0 0-2 16,-32-42 2-16,13 42-54 16,-4 0-4-16,-10 11-45 15,-4 20-34-15,-5 11 6 16,-3 13-36-16,3 11 1 15,2 4 11-15,4 2-11 16,10-2 13-16,10-8-5 0,10-2-9 16,6-8 9-1,0-11-9-15,3-7 0 0,19-5-7 16,6-8 7-16,3-7-17 16,12-7 1-16,2-4 16 15,5-3-6-15,4 0-43 16,25-3-105-16,-17-18-212 15,-10 0-530-15</inkml:trace>
  <inkml:trace contextRef="#ctx0" brushRef="#br0" timeOffset="3">1778 469 859 0,'0'0'414'0,"0"0"-172"16,0 0 19-16,0 0 1 15,0 0-63-15,0 0-62 16,0 0-13-16,-153 21-35 16,126-1-16-16,1 4-11 15,4 8-32-15,2 3 6 16,0-1-15-16,11 1-15 16,2-4 21-16,4 1-26 15,3-4 8-15,0-4 3 16,0 0-12-16,10-7-1 15,10 0-17-15,6-3-3 0,-4-4 21 16,7-5-12-16,4-5 2 16,3 0-17-16,4 0-97 15,5-11-32-15,14-27-156 16,-8 0-74-16,-12 7-211 0</inkml:trace>
  <inkml:trace contextRef="#ctx0" brushRef="#br0" timeOffset="4">1778 469 380 0</inkml:trace>
  <inkml:trace contextRef="#ctx0" brushRef="#br0" timeOffset="5">1778 469 380 0,'217'-31'542'0,"-217"27"-419"0,5 1-1 16,1-1 49-16,0 4-55 16,1 0-38-16,2 0 21 15,5 0-20-15,-5 4 1 16,4 17 8-16,0 6 4 16,-3 11 11-16,2 0 3 15,-1 8-25-15,-2-2 3 16,-2-2-17-16,-4 4-29 15,0-8 12-15,-3 0-15 16,3-7-10-16,-3-10-18 16,0-7-6-16,0-3 14 0,0-11-15 15,0 0 0-15,0 0 21 16,0 0-3-16,0 0 1 16,0-14-19-16,0-15-19 15,0-5 18-15,0-8-31 16,0-2-4-16,0-6 20 15,0-1-54-15,14 6 18 16,6 2 7-16,-1 9-12 16,1 11 15-16,-5 1-10 15,5 12 11-15,-4 6 34 0,-2 4-15 16,1 0 7 0,-1 4-9-16,-1 20 24 0,-1 7 2 15,-1 3 5 1,1 5-6-16,-2 3 28 0,-4-1 24 15,2 1 17-15,-5-4-10 16,0-7 14-16,-3-3-13 16,3-7-38-16,-3-4-9 15,0-10 19-15,0-4-32 16,0-3 7-16,3 0-7 16,-3 0 6-16,0 0 11 15,3-3-18-15,-3-21 0 16,8-7 3-16,-2-7 8 15,3-8-11-15,4 1-16 16,4 4-21-16,0-1 10 16,2 3-52-16,4 5-17 15,0 3 31-15,-4 7 20 0,-7 10 26 16,-1 3 18-16,-8 11-14 16,0 0 15-16,0 0-21 15,0 32 21-15,4 9 48 16,-4 6 24-16,1 6 20 15,2-7-27-15,1-5-20 16,-1-5 26-16,0-5-20 16,2-7 11-16,-2-3-1 15,0-4-32-15,0-3-11 16,1-4-18-16,2 0 7 16,2-6-16-16,-2-4-13 15,5 0-96-15,11-24-46 16,-2-14-138-16,-3-4-465 0</inkml:trace>
  <inkml:trace contextRef="#ctx0" brushRef="#br0" timeOffset="6">2890 0 322 0,'0'0'747'0,"0"0"-582"0,0 0 21 16,0 0 86-16,0 0-46 16,0 0-28-16,0 0 16 15,170 205-15-15,-131-122-25 16,-6 11-50-16,-4-4-43 15,-10 0 0-15,-5-7-33 16,-11-9-17-16,-3-8-1 16,0-4-29-16,-14-6 19 15,-17-8-20-15,-39 4-47 16,10-13-104-16,-2-15-567 0</inkml:trace>
</inkml:ink>
</file>

<file path=ppt/ink/ink28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810"/>
    </inkml:context>
    <inkml:brush xml:id="br0">
      <inkml:brushProperty name="width" value="0.07938" units="cm"/>
      <inkml:brushProperty name="height" value="0.07938" units="cm"/>
      <inkml:brushProperty name="fitToCurve" value="1"/>
    </inkml:brush>
  </inkml:definitions>
  <inkml:trace contextRef="#ctx0" brushRef="#br0">0 120 428 0,'0'0'114'0,"0"0"-72"16,0 0 11-16,0 0 27 16,0 0 25-16,0 0-31 15,0 0-50-15,0-21-18 16,11 15-12-16,7-14-18 15,-6 12-73-15,6-6 16 0,-10 8 54 16,6 6-15 0,-6-8-7-16,6 8 11 0,-2-6-25 15,0 6-86-15</inkml:trace>
  <inkml:trace contextRef="#ctx0" brushRef="#br0" timeOffset="1">0 120 322 0,'189'-103'159'16,"-189"103"-28"-16,0 0 28 15,0 0-47-15,0 0-19 16,0 0-14-16,0 0-1 16,0 0 21-16,0 0 24 0,0 0-23 15,0 0-27-15,0 0-19 16,0 14 2-16,0 0-13 15,-4 6-3-15,-2 14-9 16,6 1-2-16,-4-1-8 16,0-6-14-16,4 6 3 15,0-14-9-15,0-6 1 16,0 0-2-16,0 0 6 16,0-14-6-16,0 14 1 15,0-14 2-15,-4 0 4 16,0 0 1-16,0 6-8 15,4-6 1-15,-6 0 1 16,6 0 0-16,0 0 7 0,-4 0-9 16,0 0-1-16,-4 0 1 15,4 0-9-15,4 0-20 16,0-20-20-16,0 0-5 16,0-8 8-16,0-6 22 15,0 6 16-15,0 0 2 16,0 8 6-16,0 6 5 15,0 14-4-15,0 0 0 16,0 0-1-16,0 0-16 16,0 0-9-16,0 0 25 15,-6 6 14-15,-2 16-1 16,-4 4 14-16,2-4 7 16,2-2-1-16,4-6-6 15,0 0-14-15,4-8 0 16,0 2-12-16,0-8-1 0,0 0-2 15,0 0 1-15,0 0-12 16,0 0 13-16,16 0 13 16,6-28 3-16,0-14-6 15,-4-6-9-15,-2 7-1 16,-6 7 0-16,-2 14 0 16,-8 6 0-16,0 14-1 15,0 0-5-15,0 0-14 16,0 0 20-16,-8 28 6 15,-2 6 4-15,2-1-9 0,0-5 9 16,8-8-9 0,0-6 8-16,0-6-6 0,0-8-2 15,0 6 4-15,0-6-5 16,0 0-10-16,0 0 1 16,0 0-2-16,0 0-4 15,0 0 5-15,0 0-2 16,0 0-20-16,0 0-66 15,0-6-246-15</inkml:trace>
</inkml:ink>
</file>

<file path=ppt/ink/ink28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812"/>
    </inkml:context>
    <inkml:brush xml:id="br0">
      <inkml:brushProperty name="width" value="0.07938" units="cm"/>
      <inkml:brushProperty name="height" value="0.07938" units="cm"/>
      <inkml:brushProperty name="fitToCurve" value="1"/>
    </inkml:brush>
  </inkml:definitions>
  <inkml:trace contextRef="#ctx0" brushRef="#br0">30 62 350 0,'0'0'270'16,"0"0"-113"-16,0 0-31 16,0 0-18-16,0 0-24 15,0 0-13-15,0 0 12 16,-10 0 24-16,6 28-17 16,-4-2-22-16,4 2-14 15,0 6-21-15,4-7-11 16,0 1-4-16,0-8-4 0,0-6-5 15,0 0-2-15,0-6-7 16,0-8-9-16,0 6 1 16,0-6 3-16,0 0 5 15,0 0 1-15,0 0 21 16,12-6 0-16,6-30-12 16,-6-4-9-16,6-15-1 15,-6 7-7-15,2 6-7 16,-10 8 1-16,0 14 13 15,-4 6 0-15,0 14 0 16,0 0-8-16,0 0-6 16,0 0 14-16,0 0 11 15,-4 20 2-15,-4 8-4 0,-2 0 17 16,2 6-4 0,4-14-6-16,0 8 0 0,0-14-2 15,4 0 0-15,0-1-3 16,0-7 2-16,0-6-5 15,0 8-2-15,0-8-6 16,0 0 7-16,0 0-6 16,0 0-1-16,0 0 0 15,0 0 9-15,0 0 4 16,0 0 0-16,0 0-5 16,0 0-7-16,0 0 8 15,0 0 1-15,0 0-9 16,0 0-1-16,0 0-2 15,0 0-9-15,0 0 0 0,0 6-2 16,0 22 3-16,0-14 1 16,-6 14 9-16,2-2-89 15,-8 2-156-15,-2 0-90 16,6-14-437-16</inkml:trace>
</inkml:ink>
</file>

<file path=ppt/ink/ink28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813"/>
    </inkml:context>
    <inkml:brush xml:id="br0">
      <inkml:brushProperty name="width" value="0.10583" units="cm"/>
      <inkml:brushProperty name="height" value="0.10583" units="cm"/>
      <inkml:brushProperty name="fitToCurve" value="1"/>
    </inkml:brush>
  </inkml:definitions>
  <inkml:trace contextRef="#ctx0" brushRef="#br0">97 60 146 0,'0'0'81'0,"0"0"-54"15,0 0 19-15,0 0 6 0,0 0 20 16,0 0 21-16,0 0-40 16,-4-34-34-16,4 34-13 15,-4-8-4-15,0 2 7 16,0 6-9-16,-2-8-11 15,6 8 11-15,-3 0 3 16,3 0 6-16,0 0 11 16,0 0 33-16,0 0-4 15,0 0-20-15,0 0 14 16,0 0 17-16,0 0-1 0,0 0-9 16,0 0 14-1,0 0 11-15,0 0-1 0,0 0 0 16,0 0 4-16,0 0 16 15,0 0-5-15,0 0-32 16,0 0-34-16,0 0 2 16,0 0-2-16,0 0-10 15,0 0-4-15,0 0-8 16,0 0 7-16,0 0 5 16,0 0 13-16,0 0 28 15,0 0 16-15,0 0-1 16,0 0-19-16,0 0-21 15,0 0-10-15,0 0-8 16,13 0 13-16,9 0 3 16,2 0-1-16,8 0 4 0,-2 0-8 15,-4 0-2-15,-2 0 1 16,-2 0-2-16,-1 0-4 16,-7 0-6-16,-6 0-3 15,-4 0-6-15,0 0 1 16,0 0 1-16,0 0-1 15,6 0-1-15,-2 0 1 16,6 0 0-16,-6 8-1 16,0-8 1-16,-8 0-1 15,0 6 0-15,0-6-52 16,0 0-111-16,0 0-62 16,0 0-96-16,0 0-50 15,-4 0-294-15</inkml:trace>
  <inkml:trace contextRef="#ctx0" brushRef="#br0" timeOffset="1">0 107 517 0,'0'0'199'0,"0"0"-41"15,0 0 2-15,0 0-25 16,0 0-21-16,0 0-17 16,0 0-16-16,12 28-18 15,-12-22-11-15,4 2-7 16,-4-2 6-16,0 2 21 16,0-2 1-16,0 8-19 15,0 0-14-15,0-8-16 16,0 2-13-16,0-2-4 0,0 2 2 15,0-2-8-15,0 2 7 16,0-2-1-16,0 8-6 16,0-8 1-16,0 1-2 15,0-1 0-15,0 2-7 16,0-8 7-16,0 6 1 16,4-6 8-16,-4 0-8 15,0 0 0-15,0 0 5 16,0 8-6-16,0-2-7 15,0-6 7-15,0 0 1 16,0 14-1-16,0-14 0 16,6 0-12-16,-6 0 2 15,4 0 9-15,4 0 1 0,0 0 17 16,2-14 3 0,-2 0-9-16,3 0-5 0,7 1-5 15,0 7-1-15,-2-8-1 16,6 8-1-16,0-2 2 15,0 2 0-15,-6-2 0 16,2 8 0-16,-6 0 0 16,2 0-2-16,-2 0 1 15,-3 0-5-15,-1 0-2 16,4 0 7-16,-6 8 1 16,2 6-1-16,0 6 1 15,-4-14 0-15,6 1 0 16,-6 7-6-16,0 0 6 15,0-8 4-15,0 8-3 16,-4 0-1-16,0-14 1 0,0 6-1 16,0 2-15-16,0-2 15 15,0 2 0-15,0 6 14 16,0-8 0-16,0 8 2 16,0-8-1-16,0 2-4 15,0-2 7-15,0 2-5 16,0-2-12-16,0 2 8 15,-4-2-9-15,0-6 0 16,-4 14 1-16,-6-8 21 16,-8 1-7-16,-3 7-8 15,-5-8-5-15,0 8 7 16,4 0-9-16,0-14 0 0,10 0 0 16,-2 0 1-16,6 0 5 15,-2 0 1-15,6 0-7 16,-6 0-17-16,3 0-56 15,3 0-20-15,-2-14-55 16,10 0-165-16,0 0-181 0</inkml:trace>
  <inkml:trace contextRef="#ctx0" brushRef="#br0" timeOffset="2">716 73 192 0,'0'0'342'0,"0"0"-108"15,0 0-68-15,0 0-49 16,0 0-26-16,0 0-8 15,0 0 27-15,-22 0 13 16,18 0-7-16,-6 0-18 16,6 6-14-16,-3 8-8 15,3 0-8-15,-6 0-4 16,6 0-12-16,0 0-18 16,0 0-10-16,0 6-5 15,0-6-4-15,0 6 0 16,-2 2 10-16,-2-2-3 0,4-7 1 15,4 7-11-15,0-6 3 16,0 0-15-16,0 6 1 16,0 2 0-16,0-2 6 15,0 0-6-15,0-6-1 16,0 8 1-16,0-2-1 16,0-14-1-16,0 15 0 15,0-7 1-15,0-8 0 16,0 8 0-16,0 0 0 15,0-14-19-15,0 0-1 16,8 0 19-16,2 6 1 16,-2 2 1-16,0-2 0 0,6 2 0 15,1-8-1-15,3 0 0 16,-2 0 10-16,6 0-10 16,-4 0 2-16,-2 0 5 15,2 0 2-15,-4 0-2 16,2 0-1-16,-2 0-4 15,-2 0-1-15,2-8 0 16,-6-12 5-16,3 6 1 16,-1-6-7-16,-2-2 8 15,-4 3-8-15,4-9 2 16,2 0-1-16,-6 2 0 16,0 4 7-16,0 2-7 15,-4-8 7-15,4 8-8 0,-4-1 0 16,0 15 1-1,0-22 8-15,0 14-8 0,0-6 5 16,0 6 0-16,0-6 3 16,0 6 4-16,-4-8-2 15,4 16-1-15,-4-8-1 16,0 8 1-16,0-8-1 16,0 6 3-16,-10-5-4 15,2 7-1-15,2 6 5 16,-1 0-2-16,-3 0-9 15,2 0 8-15,0 0-9 16,-2 0-1-16,-4 0-2 16,-2 0-3-16,-2 0 6 15,-4 27-11-15,0-7-12 16,8 8-57-16,3 0-59 0,-3 6-59 16,6-14-136-1,-2 2-278-15</inkml:trace>
</inkml:ink>
</file>

<file path=ppt/ink/ink28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816"/>
    </inkml:context>
    <inkml:brush xml:id="br0">
      <inkml:brushProperty name="width" value="0.10583" units="cm"/>
      <inkml:brushProperty name="height" value="0.10583" units="cm"/>
      <inkml:brushProperty name="fitToCurve" value="1"/>
    </inkml:brush>
  </inkml:definitions>
  <inkml:trace contextRef="#ctx0" brushRef="#br0">532 266 795 0,'0'0'302'16,"0"0"-156"-16,0 0 86 15,0 0-4-15,0 0-83 0,0 0-61 16,0 0-14 0,-12-8 15-16,8 8-1 0,4 0-15 15,-4 0 1-15,-6 0 11 16,-2 0-5-16,-1 0-39 15,-3 0-15-15,-2 0 2 16,-4 0-2-16,6 0-10 16,-6 0-6-16,-4 0 0 15,4 0-4-15,-4-6-1 16,6-2 5-16,3 2-5 16,3 6-1-16,6-14 0 15,0 0 0-15,0 0-2 16,-2 8 1-16,6-8-11 0,4 0 10 15,0 1 1-15,0-1-7 16,0 0 7-16,0 0-11 16,0 8 6-16,0-14-7 15,0 6 11-15,8 0 1 16,14 0 1-16,4 6 0 16,-1-4-1-16,9 4-8 15,-4 2 3-15,-4 6 6 16,0 0-1-16,-8 0-5 15,-2 0-6-15,-2 0 3 16,-6 20-4-16,5 8-1 16,-9 20 10-16,0-14 4 15,-4 7 6-15,0 7-6 0,0 0 1 16,0 0 0-16,0 7 6 16,-12-13-6-16,-5 6 15 15,-1-8-15-15,-2-4 6 16,-2 3-1-16,-4 3 2 15,4-8-7-15,-8 2 1 16,4-10-2-16,-3-4 8 16,-1-9-7-16,-4 7 0 15,4-14 5-15,-2 8-6 16,6-6 0-16,6-2 1 16,-1-6-1-16,3 0 0 15,6 0 0-15,-2 0 0 16,2 0-1-16,4 0 0 15,-2 0-9-15,6 0-14 0,4 0 2 16,0 0 2 0,0-14-14-16,0-6 7 0,0-7 1 15,8 7-7-15,14 6 7 16,0-14 9-16,8 8-9 16,3 12 8-16,7 2 6 15,2 6 6-15,-2 0 5 16,-2 0 1-16,-5 0 1 15,7 14 0-15,-10 6 5 16,4 8 4-16,-4-22 9 0,-8 2 9 16,-1 6 2-1,-5-8-6-15,-6 1-8 16,2-1-6-16,-8 8-2 16,6-14 1-16,-10 6-2 0,4-6-7 15,-4 8 1-15,4-8 6 16,-4 6-1-16,4-6-6 15,0 0-1-15,6 8-8 16,2-8-34-16,14 0-153 16,-4 0-293-16,-2-22-296 0</inkml:trace>
  <inkml:trace contextRef="#ctx0" brushRef="#br0" timeOffset="1">873 204 636 0,'0'0'315'0,"0"0"-178"15,0 0 27-15,0 0 68 16,0 0-75-16,0 0-48 15,0 0-2-15,0 0-22 16,0 0-10-16,-18 0-11 0,-4 20-24 16,2 14-11-16,-2 14 2 15,0-6-4-15,4 5-7 16,6-5 2-16,-2 0-2 16,10-16 0-16,0 10-4 15,4-3-15-15,0-13 4 16,0 8-4-16,0 0-1 15,0 0 2-15,0 6-1 16,4-14-1-16,10 7-1 16,2-7-14-16,2 2 14 15,0-8 1-15,2 0 8 16,2-2-2-16,0-4 5 0,4-2-10 16,-1-6 5-16,-3 0-5 15,4 0-1-15,-2 0 0 16,-2 0 0-16,0 0 0 15,-4 0 7-15,2-14-1 16,1 2-4-16,-3-2-2 16,-2-8 1-16,2 2-1 15,0 0 0-15,-6-7 0 16,2-1 1-16,-2 0-1 16,2-6 6-16,-6 0-5 15,0 6 0-15,2-5 10 16,-6-3-5-16,0 2 2 15,-4 0-7-15,0 6 1 16,0 0 10-16,0 2 5 16,0-1 3-16,0-1-1 0,0 0-1 15,-14 0 3-15,-2 8 8 16,-10 0-9-16,0-2 8 16,-4 8-9-16,0 8-5 15,1 6 2-15,-7 0-16 16,2 0-9-16,0 0 8 15,4 0 1-15,0 0-6 16,12 14-18-16,1 14-52 16,5 20-224-16,0-6-318 15,2-8-904-15</inkml:trace>
</inkml:ink>
</file>

<file path=ppt/ink/ink28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818"/>
    </inkml:context>
    <inkml:brush xml:id="br0">
      <inkml:brushProperty name="width" value="0.10583" units="cm"/>
      <inkml:brushProperty name="height" value="0.10583" units="cm"/>
      <inkml:brushProperty name="fitToCurve" value="1"/>
    </inkml:brush>
  </inkml:definitions>
  <inkml:trace contextRef="#ctx0" brushRef="#br0">392 14 864 0,'0'0'233'0,"0"0"-74"16,0 0 106-16,0 0-11 16,0 0-77-16,0 0-23 15,0 0-26-15,0-14-45 16,-10 14-37-16,-6 0-13 16,-6 22-16-16,-8 17-3 15,-10 23-7-15,7 8-1 16,-9 5-5-16,2 7 6 0,2 2-5 15,4-17-1 1,8-11 0-16,5-8 0 0,7-14-1 16,2-7 1-16,4-13 1 15,2 0-2-15,6-14-5 16,0 0-8-16,0 0 5 16,0 0 8-16,6 0 0 15,24 0 0-15,3-8 0 16,9-12-9-16,-2-2-6 15,2 17 2-15,-6-1 1 16,-7 6 6-16,1 0 5 16,-4 0 0-16,-4 0-5 0,-2 6 5 15,2 13-1 1,0 3 2-16,-6-2-1 0,-2-14 0 16,-6 8 0-16,2-6-1 15,-7-2 1-15,-3-6-22 16,4 0-17-16,-4 0-44 15,0 0-19-15,4 0 18 16,0 0 22-16,0-14-3 16,6-26 18-16,-6-1 14 15,0-1-16-15,-4-6-17 16,0 0-26-16,0 0 22 16,0 1 7-16,0-1 22 15,0-2 26-15,0 10 15 16,0 5 0-16,0 1 1 15,0 14 2-15,0 0-1 0,0 6 9 16,0 14 25-16,0-8 25 16,0 8 12-16,0 0 11 15,0 0-29-15,0 0-29 16,0 14 19-16,-4 28-15 16,-4 6 2-16,-2 13 16 15,6-5 14-15,-4 12 15 16,-1 1 2-16,1 5 5 15,4-4-17-15,0-3-11 16,4-3-16-16,-4-10-8 16,4 1 9-16,0-1-11 15,0-12 0-15,0-8-3 16,0-6-12-16,0-9-2 16,0-5-11-16,0 0 1 15,0-14-2-15,0 8 6 0,0-8-6 16,0 0-1-16,0 0 0 15,0 0-36-15,0 0-73 16,0 0-81-16,8-36-144 16,4-3-288-16,1-9-238 0</inkml:trace>
  <inkml:trace contextRef="#ctx0" brushRef="#br0" timeOffset="1">794 316 468 0,'0'0'346'15,"0"0"-202"-15,0 0-35 16,0 0 25-16,0 0-13 0,0 0-5 16,0 0-25-16,-30 199 8 15,22-145-14-15,4-4-21 16,-6 3-13-16,6-5 2 15,4 2-14-15,0-2-4 16,0-15-4-16,0-5-7 16,0-2-3-16,0 2-3 15,0-6-6-15,14-8-5 16,2 6-1-16,6-14-4 16,8 8-1-16,3-14 14 15,7 0 0-15,-2 0 17 16,2 0-21-16,-6 0 2 15,-4-6-1-15,-9-8-3 16,-5 0-2-16,-2 0-7 0,-2 0 0 16,6-6 0-1,-6-2 1-15,2-4 9 0,-6-2 1 16,0-13-1-16,-2 1 0 16,-6-10 5-16,0-4 4 15,0 7 5-15,0-9-5 16,-6 0 2-16,-10 2-12 15,-2 7-8-15,-4-1 5 16,6 12-6-16,-2 2 9 16,6 6-8-16,-1 9 1 15,1 5 14-15,-2 8-16 16,-2-2-8-16,-6 8-8 0,-4 0-1 16,-4 0 17-16,-4 33 1 15,-2 23-1-15,7 6-15 16,-1 14-45-16,4 5-123 15,-4 17-57-15,8-23-157 16,6-21-234-16</inkml:trace>
</inkml:ink>
</file>

<file path=ppt/ink/ink28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820"/>
    </inkml:context>
    <inkml:brush xml:id="br0">
      <inkml:brushProperty name="width" value="0.10583" units="cm"/>
      <inkml:brushProperty name="height" value="0.10583" units="cm"/>
      <inkml:brushProperty name="fitToCurve" value="1"/>
    </inkml:brush>
  </inkml:definitions>
  <inkml:trace contextRef="#ctx0" brushRef="#br0">252 10 416 0,'0'0'279'0,"0"0"-50"0,0 0-61 16,0 0 7-16,0 0-17 16,0 0-26-16,0 0-33 15,-30-8-24-15,26 8-11 16,1 0-1-16,3 0-5 15,-6 0-14-15,2 0-10 16,-4 0 4-16,-6 0-19 16,2 0-7-16,-6 22-2 15,2 11-1-15,-2 1-8 16,2 14 0-16,-6 14 0 16,4 1 1-16,2-1-1 15,-2 0-1-15,5-8 1 16,5 7 1-16,4-5-1 0,0-2 7 15,4-5 0 1,0 5 0-16,0-12-7 0,0 0 0 16,0-8 8-16,12-7-7 15,9-15-1-15,5 2 16 16,4-6-3-16,0-8-5 16,4 0-3-16,6 0-4 15,-3 0-1-15,-3 0 0 16,-2-14 0-16,-8-14 6 15,-10 1-1-15,-6-7 3 16,-4-8 3-16,-4 2 1 16,0-8 11-16,0-7-6 0,0 7-11 15,-12 0-5 1,-10 12 5-16,6 10-7 0,-6 19-7 16,-4 7-5-16,0 0 7 15,-7 0 4-15,-3 21-12 16,2 19 4-16,4 2-25 15,8 6-46-15,6 0-65 16,16 7-110-16,0-21-152 16,0-6-141-16</inkml:trace>
  <inkml:trace contextRef="#ctx0" brushRef="#br0" timeOffset="1">732 209 370 0,'0'0'299'0,"0"0"-125"0,0 0-9 16,0 0-10-1,0 0 1-15,0 0-19 0,0 0-12 16,-46 47-18-16,28 1-34 15,0 0-19-15,2 8-16 16,2-1 9-16,3-7-12 16,3 6-13-16,2-6 0 15,2-7-7-15,4 1-5 16,0 0-10-16,0-16 0 16,0 2 10-16,0 0 5 15,14-8 2-15,1-7-9 16,7 1-7-16,4 0 10 0,4-8-11 15,0-6 10 1,0 0 0-16,-4 0 0 0,0 0-9 16,-9 0 5-16,-1 0 6 15,-2 0-6-15,-2 0-6 16,2 0 1-16,2 0 0 16,2-14 0-16,4-6-1 15,0 1 0-15,-6-3 0 16,2-12 0-16,-10 0 8 15,2-8 1-15,-10 2 2 16,0-9 2-16,0-5-3 16,0-2 5-16,-10-5 3 15,-12-1 10-15,2 8 10 0,-2-2 2 16,0 9-16 0,-4 5-12-16,4 8 16 0,2 14 15 15,-2-2-21-15,1 8-7 16,3 14-15-16,-2 0-9 15,-6 0-4-15,-10 48-2 16,-6 77-87-16,4-9-271 16,7 1-470-16</inkml:trace>
</inkml:ink>
</file>

<file path=ppt/ink/ink29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822"/>
    </inkml:context>
    <inkml:brush xml:id="br0">
      <inkml:brushProperty name="width" value="0.10583" units="cm"/>
      <inkml:brushProperty name="height" value="0.10583" units="cm"/>
      <inkml:brushProperty name="fitToCurve" value="1"/>
    </inkml:brush>
  </inkml:definitions>
  <inkml:trace contextRef="#ctx0" brushRef="#br0">90 287 811 0,'0'0'288'0,"0"0"-177"16,0 0 124-16,0 0-62 15,0 0-68-15,0 0-28 16,0 0-26-16,60 89-14 16,-35-89 7-16,-3 0 3 0,4 0-18 15,-4 0-7 1,-2 0-10-16,-2 0-5 0,0 0-1 15,-6-8-5-15,2-12 6 16,-6-7-5-16,0-1 5 16,-4 0 0-16,0-6-6 15,-4 6 0-15,0 2 1 16,0-2 5-16,0 1-6 16,0-1 4-16,-12 0-5 15,-10 8-6-15,-4 0 5 16,0 6 2-16,-4 6-1 15,0 8 7-15,4 0 7 16,-3 0-14-16,-1 0 0 16,4 8-1-16,4 26-5 15,6 8-9-15,2-3-4 0,10 11-29 16,4-2-11-16,0-8-75 16,0-4-133-16,0-11 4 15,18 11 49-15,-6-16-132 16</inkml:trace>
  <inkml:trace contextRef="#ctx0" brushRef="#br0" timeOffset="1">193 368 222 0,'0'0'410'0,"0"0"-179"16,-4 0-34-16,-18 0-38 15,5 0-23-15,-5 0-27 16,2 8-41-16,2 18-23 16,0 10-7-16,2 4-3 15,2 2 4-15,2 13 1 16,2-7 5-16,2 6 8 15,0-7-8-15,8-5-11 0,0 0-14 16,0-8-10 0,0-14-1-16,8-6 9 0,18-6-8 15,4-2 12 1,4-6-4-16,10 0-4 16,-1 0-13-16,-1-20 1 0,-4-14 4 15,-6-8-5-15,-6 0 5 16,-6 3 3-16,-6-11-3 15,-10 2-5-15,-4-6 10 16,0 7 5-16,0 5 4 16,-18 8 7-16,-8 12-21 15,-4 2-6-15,0 20-21 16,-8 0-4-16,4 0-49 16,3 0-58-16,-7 34-105 15,12 8-149-15,8 0-802 0</inkml:trace>
  <inkml:trace contextRef="#ctx0" brushRef="#br0" timeOffset="2">713 155 532 0,'0'0'310'0,"0"0"-201"15,0 0-27-15,0 0-8 16,0 0-12-16,0 0 29 16,0 0 77-16,-10 34-24 15,-2 2-30-15,-6-2-29 16,0 14 8-16,-2-7-18 16,2 13-12-16,0-6-6 15,2-6-10-15,8 5-9 16,-2-5-11-16,3 0-7 15,7-16-8-15,-4 2-3 0,4-6-7 16,0-2 6 0,0-1 4-16,0 3-10 0,0-2-2 15,0-6 1-15,11 0 5 16,7 6 7-16,-2-12-1 16,2 6 6-16,4-14-5 15,4 0-12-15,0 0 8 16,4 0-8-16,-4 0 8 15,3 0-2-15,-3 0-6 16,-4-8 1-16,2-12-1 16,-2-8 1-16,0-6-1 15,-4-7 0-15,2-15 10 0,-6-6-4 16,-2 0-6 0,1-5 8-16,-13-3-3 0,0 2 0 15,0 13 3-15,0 1 0 16,-4 12 23-16,-13 14 20 15,-9 8-7-15,0 7-42 16,-8 13-3-16,-4 0-18 16,-10 0-9-16,-29 67-115 15,13 17-188-15,4-3-396 0</inkml:trace>
</inkml:ink>
</file>

<file path=ppt/ink/ink29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825"/>
    </inkml:context>
    <inkml:brush xml:id="br0">
      <inkml:brushProperty name="width" value="0.10583" units="cm"/>
      <inkml:brushProperty name="height" value="0.10583" units="cm"/>
      <inkml:brushProperty name="fitToCurve" value="1"/>
    </inkml:brush>
  </inkml:definitions>
  <inkml:trace contextRef="#ctx0" brushRef="#br0">0 226 423 0,'0'0'607'0,"0"0"-450"15,0 0 72-15,0 0 11 16,0 0-105-16,0 0-70 15,5 0-13-15,-1-5 12 16,1-3-23-16,7-1-24 16,-2-5-8-16,5 0-7 15,2 1-1-15,0-1 0 16,-3-4 0-16,3 1 1 0,-4-2-1 16,-1-3 1-16,2 4-1 15,-3 0-1-15,1 5-8 16,-7-2-7-16,1 11 1 15,-6-1 12-15,0 5-5 16,0 0-3-16,0 0 1 16,0 0-4-16,0 0-1 15,0 0-8-15,0 0 3 16,0 14 19-16,-6 18 27 16,-5 8 9-16,0 5-2 0,-1 10-2 15,1-2 14 1,2 2-5-16,1-1-13 0,3-5-9 15,1-4 8-15,2 1 1 16,-1-6 10-16,0-3-2 16,3-2 2-16,0-8-11 15,0-4-6-15,0-1-5 16,0-4-1-16,0-3-3 16,0-2-2-16,0 0-1 15,0 1 0-15,0-6 6 16,0 6 7-16,0-10-1 15,0 5-5-15,0-3-5 16,0-6 0-16,0 4-2 16,0-4 2-16,0 0 1 15,0 0-3-15,0 0-9 0,0 0-8 16,0 0-23 0,0 0-180-16,12-19-277 0,-1-12-314 0</inkml:trace>
  <inkml:trace contextRef="#ctx0" brushRef="#br0" timeOffset="1">383 145 660 0,'0'0'269'0,"0"0"-152"15,0 0 55-15,0 0 27 16,0 0-54-16,0 0-28 15,0 0-14-15,-42 248-8 16,39-212-29-16,3-5-19 16,0 1-3-16,0-5-12 15,0 0-10-15,0-4-6 16,0-1 5-16,6-4-3 16,-1 0-1-16,4-4 11 15,-4 4-11-15,4-5-3 0,-1 5-6 16,1-3-2-1,2-8 1-15,1 8 6 0,-5-11-2 16,5 5-4-16,-4-4-5 16,-1 3 4-16,-2-3-6 15,0-1 1-15,-1 1-1 16,1 4 0-16,0-5 1 16,1 2 0-16,0-2 0 15,2-4-1-15,1 0-23 16,2 0 16-16,3 0 7 15,0 0 12-15,6 0 1 16,-3-19 2-16,3 1-5 16,-1-4-1-16,-2-1-3 15,0 1-4-15,0-5-2 16,-2-1 2-16,-5 2 10 16,-1-6-10-16,-4 0 16 15,1 1 10-15,-2-1-5 0,-2 5-6 16,-2 1-8-16,0-2 1 15,0-3-1-15,0 4 3 16,0-1 3-16,0 2 4 16,0-1 5-16,-6-1-6 15,-5 2 2-15,-1 2-8 16,-2 2-11-16,-3 4-1 16,-3 1-1-16,1 3-5 15,-1 0 6-15,1 5 0 16,4 5 8-16,2 4-8 15,1 0-17-15,1 0 17 16,0 0-11-16,-1 0 10 16,1 0-7-16,-2 0 2 0,1 0 6 15,-3 17-1-15,-2 11 1 16,0 8-6-16,4 5-3 16,-1 9-14-16,0-1-68 15,2 0-14-15,1-4-44 16,2-8 43-16,7-15 2 15,2-3-38-15,0-6-97 16,5-9-270-16</inkml:trace>
  <inkml:trace contextRef="#ctx0" brushRef="#br0" timeOffset="2">941 190 755 0,'0'0'248'0,"0"0"-96"16,0 0 102-16,0 0-105 16,0 0-79-16,0 0 2 15,0 0-1-15,-34 58-17 16,26-30-19-16,3 3 0 16,-2 1 1-16,2-1 2 15,0-4 12-15,1 5 12 16,-1-5-12-16,2 5-11 0,1-5-5 15,2-1-8-15,0 2-1 16,0-1-8-16,0-9-17 16,0-1 0-16,0 2 16 15,5-6-7-15,0-4-8 16,4 5 9-16,-4-1-2 16,5 6-7-16,-3-6 0 15,-1 1 6-15,0-6-7 16,2 6 1-16,-2-10-1 15,2 5-9-15,0-3-9 16,7-6 13-16,2 0 5 0,0 0 14 16,0 0-8-16,2 0 13 15,-2-10-9-15,3-8-10 16,-3 5 1-16,0-10 7 16,2 6-2-16,-2-2 3 15,0-4-8-15,-2 1 0 16,-5-1 5-16,2-4-5 15,-3 1 7-15,-4-2 1 16,1-3 2-16,-4 3 0 16,-2-3 5-16,0 4 12 15,0 0 4-15,0 0-3 16,0 0-5-16,0 4-5 16,-5-4-10-16,-7 5 3 15,2-1 5-15,-5 0-1 0,1 1 2 16,-3 3-12-16,0 2 1 15,0-1 1-15,6 4-7 16,0 6 7-16,-1-1-8 16,2 4-5-16,0 1-10 15,-3 4 6-15,-1 0 0 16,-6 0-1-16,1 0-18 16,-10 35-94-16,4 11-185 15,2-2-421-15</inkml:trace>
</inkml:ink>
</file>

<file path=ppt/ink/ink29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828"/>
    </inkml:context>
    <inkml:brush xml:id="br0">
      <inkml:brushProperty name="width" value="0.10583" units="cm"/>
      <inkml:brushProperty name="height" value="0.10583" units="cm"/>
      <inkml:brushProperty name="fitToCurve" value="1"/>
    </inkml:brush>
  </inkml:definitions>
  <inkml:trace contextRef="#ctx0" brushRef="#br0">0 369 601 0,'0'0'357'16,"0"0"-208"-16,0 0 22 16,0 0-25-16,0 0-99 15,0 0-37-15,0 0 10 16,26-27 8-16,-12 0 7 15,3-10 5-15,-1 2-16 16,1-5-1-16,0-1-4 16,-3 4-5-16,-2 6 1 0,-2 4 14 15,-3 4-4 1,-2 5-7-16,-2 5-5 0,-3 4 0 16,2 5-6-1,-2 4 11-15,0 0 24 0,0 0-14 16,0 0-18-16,0 0-10 15,0 0 0-15,0 0 7 16,-5 17 10-16,-7 10 10 16,-1 14 0-16,-4 9 1 15,3 8 22-15,-3 5 0 16,3 0-12-16,3 1-11 16,2-1-4-16,1-4-3 15,2-10 6-15,0-8 2 16,4-6-3-16,2-8-5 15,-3-4 2-15,3-5-4 16,0-4 1-16,0-6 0 16,0-3 8-16,0 5-5 0,0-7-3 15,0 7-2-15,0-1-5 16,0 0 2-16,0 0-5 16,0-5 2-16,0 5-10 15,0-9-1-15,0 0-8 16,0 0-13-16,0 0-62 15,0-13-136-15,0-24-360 16,3-7-586-16</inkml:trace>
  <inkml:trace contextRef="#ctx0" brushRef="#br0" timeOffset="1">513 162 1030 0,'0'0'221'16,"0"0"-9"-16,0 0 34 16,0 0-99-16,0 0-51 15,0 0-19-15,0 0 2 16,-112 22-12-16,103-22-33 15,1 0-11-15,1 0-7 16,0 0-14-16,1 0-2 16,-3 0 0-16,7-9 6 15,-4 0-12-15,6 0 6 16,0-4-8-16,0 4-6 16,0-4-20-16,0-2-3 0,0 2-4 15,8-5-16-15,7 5-7 16,2 0 24-16,-3 3 14 15,2 5 15-15,-5 1 10 16,4 4-1-16,-7 0-5 16,3 0 6-16,1 0-5 15,-4 4 5-15,1 18-7 16,-1 6 8-16,0-1 8 16,1 5 8-16,-4-1-4 15,2-3-1-15,-2-2-5 16,-2 1 6-16,-3-5 11 15,0 6 17-15,0-1 10 16,0 5 6-16,0-1-6 16,-15 6-3-16,1-6-12 15,-2 4-11-15,2-2-3 0,-3-7-2 16,2 2-1 0,4-6-9-16,0-4-2 0,-1-5-5 15,5 2 8-15,-8-2-3 16,1 0-6-16,-1 5 0 15,5-4 0-15,-2-6-1 16,4 1 0-16,6-3-2 16,2-6-4-16,0 0 6 15,0 0-8-15,0 0-3 16,0 0 5-16,0 0-9 0,0-6-22 16,0-16-34-1,0-5-18-15,0-5 3 16,0 6 7-16,2 3 32 15,1 10 34-15,0 3 12 0,2 6-5 16,4-1-8-16,1 1-1 16,5 4-6-16,-1 0-2 15,1 0 10-15,-2 0 0 16,-2 0 13-16,4 19 1 16,2-2 11-16,0 1 1 15,0-5 29-15,0 1 13 16,0-1 12-16,-4-3 15 15,4-1 21-15,-3-5-20 16,-2 1-15-16,-2-5-21 16,0 0-23-16,-5 0-14 0,-3 0-1 15,1 0-9 1,1 0 0-16,1 0-18 0,-2-14-126 16,2-13-132-16,-5 5-290 15,0 4-102-15</inkml:trace>
  <inkml:trace contextRef="#ctx0" brushRef="#br0" timeOffset="2">775 171 658 0,'0'0'355'0,"0"0"-169"16,0 0 99-16,0 0-58 15,0 0-96-15,0 0-47 16,0 0-23-16,-34 175 5 15,29-138-3-15,-1-2 5 16,0 2 6-16,1-1-18 16,2-4-13-16,0-1-9 15,3-3-7-15,0-2-15 0,0 1-12 16,0-5 0-16,0-3 1 16,6-1-1-16,5 0-1 15,-3-10 1-15,7 7 1 16,-1-12 1-16,3 7 5 15,0-5-7-15,3-1 1 16,2-4 6-16,-3 0 5 16,1 0-12-16,-3 0 1 15,0 0 1-15,0 0-2 16,-3 0 3-16,1-4-3 16,-5-11-12-16,2-3 1 15,-2 1 1-15,2-10 10 16,0-1 2-16,-2 2-2 15,-1-10 0-15,2 4 2 16,-2-4 9-16,-4-5 0 0,1 6-10 16,0-6 8-16,-3 5-8 15,-3-5 10-15,0 5-2 16,0 0 8-16,0 0 10 16,0 4 13-16,-3 1-1 15,-9 0-14-15,-5 3-1 16,3 6-1-16,-6 4-7 15,3 4-10-15,-2 9 0 16,-3 5-2-16,-6 0-4 16,-3 0 0-16,-3 22 0 15,-3 11-10-15,3 8-45 16,3-1-36-16,3 5-44 16,9 27-99-16,2-14-236 0,10-3-489 15</inkml:trace>
</inkml:ink>
</file>

<file path=ppt/ink/ink29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831"/>
    </inkml:context>
    <inkml:brush xml:id="br0">
      <inkml:brushProperty name="width" value="0.10583" units="cm"/>
      <inkml:brushProperty name="height" value="0.10583" units="cm"/>
      <inkml:brushProperty name="fitToCurve" value="1"/>
    </inkml:brush>
  </inkml:definitions>
  <inkml:trace contextRef="#ctx0" brushRef="#br0">0 289 897 0,'0'0'177'16,"0"0"-63"-16,0 0-1 15,0 0-61-15,0 0-23 16,0 0 0-16,0 0 44 0,26-63 15 16,-18 41-19-16,4 4-31 15,-4-4-22-15,1 3-5 16,-4 5-2-16,0 1-8 16,-1 4 2-16,-1 0-2 15,-1 5-1-15,-2-2 0 16,0 6 0-16,0 0-3 15,0 0-3-15,0 0 6 16,0 0 0-16,0 0 10 16,0 0-9-16,0 0 0 15,0 0 0-15,0 0 0 16,0 0 0-16,0 0 7 0,0 0-1 16,0 0-6-16,0 0 5 15,0 0-6-15,0 0 0 16,0 0-2-16,0 0-17 15,0 0 3-15,0 0 16 16,0 0 12-16,0 0 17 16,0 15-3-16,0 16 23 15,-9 10-20-15,1 12-10 16,-1 2-12-16,4-1 8 16,0-1 2-16,2-7 1 15,3-1 3-15,-2-4-5 16,2 0 10-16,-4-10 6 15,4 1 14-15,0-5 1 16,0-10-8-16,0 1-9 16,0-5-6-16,0 2-8 0,0-6-9 15,0 4 4-15,0-4-4 16,0 0 6-16,0-5 17 16,0 5-4-16,0-3-8 15,0-2-3-15,0-4 0 16,0 5-14-16,0-5-1 15,0 0 0-15,0-18-167 16,11-19-211-16,1-13-736 0</inkml:trace>
  <inkml:trace contextRef="#ctx0" brushRef="#br0" timeOffset="1">471 123 682 0,'0'0'305'0,"0"0"-153"16,0 0 113-16,0 0 17 16,0 0-105-16,0 0-60 15,0 0 6-15,-3-9-45 16,-5 9-22-16,-4 4-25 15,-5 14-9-15,0 10-1 16,-2-2-9-16,-1 10-11 16,-2 0 0-16,2 6 1 15,3-11-1-15,0 0 0 16,6-9-1-16,3-8 0 16,1 0 0-16,5-10 0 15,-1 1-2-15,3-1-6 16,0 1-12-16,0 3-2 0,0-3-12 15,0-1-12-15,0-4-10 16,0 0 14-16,3 0 12 16,11 0 18-16,6 0 12 15,2 0 8-15,1 0-7 16,2 0 1-16,-5 0-1 16,2 0-1-16,-2 0 1 15,1 0 0-15,-2 0 0 16,1 0 6-16,-1 0-6 15,1 0 0-15,-3 0 0 16,-3 0 0-16,-1 0 1 16,-3 0-2-16,-5 0 0 15,1 0-1-15,0 0-28 0,-4 0-79 16,1 0-150 0,-3 0-120-16,0 0-216 0</inkml:trace>
  <inkml:trace contextRef="#ctx0" brushRef="#br0" timeOffset="2">624 19 565 0,'0'0'277'0,"0"0"-127"16,0 0-14-16,0 0-27 0,0 0 15 16,0 0 20-16,0 0-22 15,-3 86 1-15,-1-42-6 16,1 2 9-16,3 8 3 16,-2-5-22-16,2 1-8 15,-3 0-20-15,3-6-8 16,0 6-8-16,0-1-16 15,0-3-1-15,0-5-10 16,0-6-6-16,0-2-9 16,0-11-6-16,0-9-6 15,0 1-8-15,0-6 5 0,0-3-5 16,0-5 0-16,0 4 0 16,0-4-1-16,0 0-42 15,0 0-59-15,0 0-46 16,0 0-78-16,0-17-93 15,0-15-333-15,3 0-530 0</inkml:trace>
  <inkml:trace contextRef="#ctx0" brushRef="#br0" timeOffset="3">838 154 309 0,'0'0'613'15,"0"0"-426"-15,0 0 53 16,0 0 0-16,0 0-96 16,0 0-34-16,0 0-30 15,-9 82-20-15,4-42-7 16,-1 1-2-16,2-1 7 16,2 1 10-16,2-5-11 15,0 0-17-15,0-5-7 0,0 0-7 16,0 2-9-16,0-2-7 15,0-5 0-15,2 2-8 16,5-6-2-16,-2-4 1 16,3 1-1-16,1-6 1 15,-1 1-1-15,1-5 0 16,-1 4 6-16,1-3-4 16,2-7-2-16,0 7 1 15,4-5-1-15,-1-5 0 16,3 0-6-16,-1 0 15 15,1 0-8-15,2 0 1 16,-2-5 5-16,3-14-5 0,-6 2-1 16,3-6 14-16,-5-3-8 15,2-7-1-15,-6-2-5 16,4-6 8-16,-4 1 1 16,-3-6-2-16,2 5 2 15,-2-3-3-15,-2-2-5 16,-3 2-1-16,0-2 8 15,0 2 2-15,0 7 4 16,0 2 4-16,0-2 5 16,-3 10 1-16,-5 4-6 15,-6 1-7-15,-1 4 6 0,1 5 13 16,-3 4-5 0,0-1-14-16,0 5-11 0,-3 5 7 15,-2 0-7-15,-3 0-1 16,-6 0-4-16,0 24 4 15,0 7 5-15,0 4-5 16,2 11-15-16,10 8-55 16,4 36-137-16,8-9-314 15,4-4-503-15</inkml:trace>
</inkml:ink>
</file>

<file path=ppt/ink/ink29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835"/>
    </inkml:context>
    <inkml:brush xml:id="br0">
      <inkml:brushProperty name="width" value="0.10583" units="cm"/>
      <inkml:brushProperty name="height" value="0.10583" units="cm"/>
      <inkml:brushProperty name="fitToCurve" value="1"/>
    </inkml:brush>
  </inkml:definitions>
  <inkml:trace contextRef="#ctx0" brushRef="#br0">0 221 620 0,'0'0'244'15,"0"0"-162"-15,0 0 42 16,0 0-27-16,0 0-32 16,0 0 6-16,104-68-11 0,-84 59 8 15,-3 0 16 1,-4 0-18-16,-4 1-13 0,-1-6-12 15,-2 4 3-15,-3-3 23 16,2 0-22-16,-2-1-24 16,-3 1-12-16,2 4-3 15,-2-4 1-15,0 3-1 16,0 1-5-16,0 4 5 16,0 5-5-16,0 0 0 15,0 0-1-15,0 0 0 16,0 0-1-16,0 0-5 15,0 0 6-15,0 0 11 0,0 0-11 16,0 0-11 0,0 0-5-16,0 0 5 15,0 0 11-15,0 5 28 0,0 18 47 16,-5 8-5 0,0 9-39-16,-2 1-12 0,2 5 2 15,3-2 4-15,-4 2 28 16,0-2-5-16,3 2-8 15,-2-5 3-15,2 3-10 16,-3-7-4-16,3-6-3 16,1 0-4-16,-1-8-4 15,0-5 1-15,3 5 2 16,-2-9 8-16,2 4-2 0,-4-1 3 16,4-3 4-1,0-5 0-15,0 4-10 0,0-3-10 16,0-7 1-16,0 7 13 15,0-5-10-15,0-5-9 16,0 4-8-16,0-4 0 16,0 0-1-16,0 0 0 15,0 0-13-15,0 0-104 16,0-32-145-16,0-12-300 16,0-11-554-16</inkml:trace>
  <inkml:trace contextRef="#ctx0" brushRef="#br0" timeOffset="1">704 28 497 0,'0'0'369'0,"0"0"-211"15,0 0 14-15,0 0 86 16,0 0-62-16,0 0-44 15,0 0-30-15,-76 0 18 16,59 0-15-16,-4 13-23 16,2 5-11-16,2 0-14 15,1 5-25-15,-1-1-8 16,0 0-9-16,0 6-14 16,0 3-10-16,3 0-10 0,2 1 7 15,2 4-7-15,3-4-1 16,4 4 2-16,3-4 4 15,0-1-6-15,0-4 0 16,0 0 1-16,0-9 11 16,7 0-11-16,1 0 0 15,1 1 10-15,-1-6-10 16,0 0 5-16,1-4-4 16,-1 0-2-16,3 0-8 0,1-5-3 15,1-4 10 1,8 0-7-16,1 0 4 15,1 0 2-15,-4 0-17 16,1 0-11-16,-3-8 14 0,-3-6 7 16,-2 5 1-16,-4 0-3 15,-3 0-3-15,2-4 8 16,-5-1-3-16,1 0 4 16,-3-3 5-16,0-6 0 15,0-4 1-15,0 4 5 16,-3-3-6-16,-9 4 2 15,-5-2-1-15,0 6-1 16,-2 5 0-16,-3 9-43 16,-3 4-25-16,-4 0 7 15,4 0 3-15,6 9-5 16,-2 17-60-16,13 11-26 16,3-6-82-16,5-9-333 0</inkml:trace>
  <inkml:trace contextRef="#ctx0" brushRef="#br0" timeOffset="2">966 113 469 0,'0'0'393'16,"0"0"-221"-16,0 0 30 16,0 0 74-16,0 0-77 15,0 0-69-15,0 0-43 16,-76 86-26-16,73-60-7 16,1 6-1-16,-1 0-1 15,3 0 2-15,0-6 5 0,0 1-13 16,0 1-15-16,0-6-13 15,0 0-5-15,0 2-2 16,0-2-2-16,5-4-8 16,0 4 0-16,4-3-1 15,-1-6 1-15,1 5-1 16,-1-9 0-16,0 0 1 16,1-5-1-16,-1 1 6 15,1-1-5-15,-1 0 0 16,-1 2 7-16,1-6-8 15,-3 0-3-15,4 0-4 0,-4 0 7 16,4 0-1 0,2 0 1-16,1 0 0 0,-1-10-1 15,0-8-5-15,3 0 6 16,3-8 9-16,-3-2-9 16,0-3-2-16,-3-6 2 15,-2 2 16-15,-1-6 4 16,-5 1 12-16,2 3 5 15,-5 1 1-15,0 4 0 16,0 6 4-16,0-1 1 16,-2 4 2-16,-12 5-18 15,-3 4-2-15,0 6 5 16,-6 3-9-16,-2 5-21 16,-4 0 0-16,-1 9-7 15,-4 22-21-15,8 6-42 0,13 30-164 16,7-13-374-16,3 0-1171 15</inkml:trace>
</inkml:ink>
</file>

<file path=ppt/ink/ink29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5:34.838"/>
    </inkml:context>
    <inkml:brush xml:id="br0">
      <inkml:brushProperty name="width" value="0.10583" units="cm"/>
      <inkml:brushProperty name="height" value="0.10583" units="cm"/>
      <inkml:brushProperty name="fitToCurve" value="1"/>
    </inkml:brush>
  </inkml:definitions>
  <inkml:trace contextRef="#ctx0" brushRef="#br0">155 3 848 0,'0'0'221'0,"0"0"-29"15,0 0 71 1,0 0-88-16,0 0-45 0,0 0-43 16,0 0-22-16,-22 0-11 15,18 0 0-15,0 14-2 16,-6 13 1-16,6 7-4 16,-4 0-17-16,4 8-1 15,-6 6-6-15,2-7-8 16,-6 13-10-16,6 8 2 15,-4-6-8-15,-2 5 10 16,2-13-4-16,8-6-6 16,4 6 5-16,0-7-5 15,0 7-1-15,0 0 1 16,8 0 8-16,4-15 3 16,-2 9-6-16,-2-22 3 0,0 2-2 15,-4-2 6 1,2-6-7-16,-2-8-4 0,0 8 5 15,4-6-5-15,2-2 4 16,-2 2-6-16,10-2 0 16,2-6 0-16,6 0 1 15,0 0 4-15,3 0 15 16,1 0-1-16,0 0-18 16,-4-6 7-16,-4-2 9 15,0-6-17-15,-4 0 9 16,-6 8-9-16,0-14 0 15,2-2 7-15,3 2 11 16,-5-14-17-16,6-7 18 16,-2 7 0-16,-2-8-18 15,-2 0 14-15,-2-6-8 0,2 15 7 16,-4-23 7-16,2 8-3 16,-6-6 8-16,-4 13-2 15,4-15-7-15,-4 8-8 16,0 0 0-16,0 14 7 15,0-7-10-15,0 7 1 16,-14 6-1-16,2 8-5 16,-6-2 1-16,2 16 5 15,-2-8 5-15,2-6 0 16,-2 12-3-16,0 2-1 16,7-1-2-16,-3 1 0 15,-2-2 4-15,2 2-3 0,2 6-5 16,-6 0-1-16,6 0 5 15,2 0-5-15,-2 0-1 16,-2 0-1-16,2 0 1 16,-2 0 1-16,-2 0-1 15,-2 0-1-15,-7 0 1 16,-1 6-9-16,-4 29 0 16,4-1-1-16,-4 28-23 15,4 0-49-15,-4 33-87 16,14 84-107-16,-1-35-257 15,17-7-369-15</inkml:trace>
</inkml:ink>
</file>

<file path=ppt/ink/ink2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5:34.839"/>
    </inkml:context>
    <inkml:brush xml:id="br0">
      <inkml:brushProperty name="width" value="0.05" units="cm"/>
      <inkml:brushProperty name="height" value="0.05" units="cm"/>
      <inkml:brushProperty name="color" value="#E71224"/>
    </inkml:brush>
  </inkml:definitions>
  <inkml:trace contextRef="#ctx0" brushRef="#br0">100 217 5329,'0'0'6619,"-2"2"-6138,0 0 123,0 0 0,0-1-1,0 1 1,1 0-1,-1 0 1,1 1 0,-1-1-1,-1 4 1,-5 23 1051,6-12-2137,2 32 0,1-25 1005,-1-20-522,0 0 0,0 0 0,1 0 0,0 1 0,0-1 0,0 0 0,0-1 0,0 1 0,1 0 0,0 0 0,0-1 0,0 1 0,0-1 0,0 1 0,1-1 0,0 0 0,-1 0 0,6 4 0,-4-4 0,0 0 0,1 0-1,-1 0 1,1-1 0,0 1-1,0-1 1,0 0 0,0-1-1,0 1 1,0-1 0,1 0-1,-1-1 1,0 1 0,6-1-1,-1 0 10,-6 1-2,0-1 0,0 0 0,0 0 0,-1 0 1,1 0-1,0-1 0,0 1 0,0-1 0,-1 0 0,1 0 0,0 0 1,-1-1-1,1 0 0,-1 1 0,1-1 0,-1 0 0,5-5 0,5-7 28,0 0 0,-1-2 0,0 1 0,-2-2 0,0 1 0,0-1 1,-2-1-1,0 0 0,-1 0 0,-1 0 0,-1-1 0,0 0 0,-2 0 0,0 0 0,-1-1 0,-1-30 0,0 46-17,-1 1 0,0-1 0,-1 1 0,1-1 1,-1 1-1,1-1 0,-1 1 0,0-1 0,0 1 0,-3-6 1,3 7-16,-1 1 1,1 0-1,0-1 0,-1 1 1,1 0-1,-1-1 1,0 1-1,1 0 1,-1 0-1,0 0 1,0 1-1,0-1 0,0 0 1,1 1-1,-1-1 1,0 1-1,0 0 1,0-1-1,0 1 1,0 0-1,0 0 1,-2 1-1,-39-2 44,-59 2 115,97 1-144,0-1 1,0 1-1,0-1 1,0 1 0,0 1-1,0-1 1,0 1 0,1 0-1,-1 0 1,1 0-1,0 0 1,0 1 0,0 0-1,0 0 1,-4 7-1,1-3 8,1 1 0,0 0 0,0 1 0,1 0-1,0-1 1,-6 22 0,8-14-18,1-1 1,0 2-1,1-1 0,3 33 0,0-4 9,-3-38-17,1-1 1,1 0-1,-1 0 0,1 1 1,1-1-1,3 13 0,-4-18-1,0 1 1,1-1-1,-1 0 0,0 0 0,1 0 0,0 0 0,0 0 0,-1 0 0,1 0 1,0 0-1,0 0 0,1-1 0,-1 1 0,0-1 0,0 0 0,1 0 0,-1 0 0,1 0 1,-1 0-1,1 0 0,0-1 0,-1 1 0,4 0 0,48 2 145,-51-3-131,0 0 1,0 0 0,0 0 0,0-1-1,0 1 1,0-1 0,0 0-1,0 0 1,0 0 0,-1 0 0,1 0-1,0-1 1,-1 1 0,1-1 0,3-3-1,-1-1-3,-1 0-1,1-1 1,-1 1-1,-1-1 1,1 0 0,-1-1-1,0 1 1,-1 0-1,1-1 1,-2 0-1,3-12 1,-2-2 20,-1 0-1,-4-43 1,2 58-26,0-1 0,0 1 1,-1-1-1,0 1 0,0 0 1,-1-1-1,0 1 0,0 1 0,0-1 1,-1 0-1,0 1 0,-7-8 0,7 10 1,1 0-1,-1 0 0,0 1 1,0-1-1,0 1 0,-1 0 1,1 1-1,-1-1 0,0 1 1,0 0-1,0 0 0,0 0 0,0 0 1,0 1-1,0 0 0,0 0 1,-1 1-1,-4-1 0,2 1 6,1 0 0,0 0 0,0 1 0,0 0 0,0 0 0,0 1 0,-13 4 0,16-4-8,1 0 0,-1 0 1,1 1-1,0-1 0,0 1 0,0 0 1,0 0-1,0 0 0,1 0 1,-1 0-1,1 1 0,0-1 0,0 1 1,0-1-1,-2 8 0,-2 2 3,2 2-1,0-1 0,1 0 1,-4 29-1,5 61 2,2-82-9,-1-13 1,1 0-1,1 0 0,0 0 0,0 0 1,1 0-1,0 0 0,5 12 0,-5-17 2,-1-1-1,1 0 0,0 0 0,0 0 1,1 0-1,-1 0 0,1 0 0,-1 0 0,1-1 1,0 1-1,0-1 0,0 0 0,0 0 1,0 0-1,1-1 0,-1 1 0,0-1 1,1 1-1,-1-1 0,1 0 0,4 0 1,0 1 24,-1-1 0,1 0 0,0 0 0,0-1 0,0 0 0,0 0 0,0-1 0,0 0 0,-1 0 1,1-1-1,0 0 0,-1 0 0,1-1 0,-1 0 0,0 0 0,11-7 0,0-5-1,0-1 1,-2 0-1,0-1 0,0 0 0,-2-1 1,0-1-1,-1 0 0,13-28 0,-23 37-3,0 1 0,-1-1-1,0 0 1,-1 0-1,0 0 1,0 0-1,-1 0 1,-1-10-1,1 0-8,0 11-4,-1 1 0,1-1 0,-1 1 0,-1 0 0,0 0 0,0-1-1,0 1 1,-6-10 0,7 15-5,-1-1 0,0 1 0,0 0 0,0 0 1,-1 0-1,1 0 0,-1 0 0,0 0 0,0 1 0,0-1 0,0 1 0,0 0 0,0 0 0,0 0 0,-1 0 0,1 0 0,-1 1 0,0 0 0,1-1 0,-6 0 1,-19 0-35,-1 0 1,1 2 0,-38 3-1,61-2 33,0 0 0,0-1-1,0 1 1,0 1 0,1-1-1,-1 1 1,0 0 0,1 0 0,-1 0-1,1 1 1,-1-1 0,1 1-1,0 0 1,0 0 0,1 1-1,-1-1 1,1 1 0,-1 0 0,1 0-1,0 0 1,1 0 0,-1 0-1,1 1 1,0-1 0,0 1-1,0 0 1,-2 8 0,-1 10 1,1 0 0,1 0 0,1 0 0,1 39 0,1-52-4,0 3-2,0-1-1,1 0 1,1 1 0,0-1-1,0 1 1,8 19 0,-9-28 2,0-1 1,1 0 0,0 1-1,0-1 1,0 0 0,0 0-1,0 0 1,0 0 0,1 0-1,0-1 1,-1 1 0,1-1-1,0 0 1,0 0 0,0 0-1,1 0 1,-1 0 0,0 0-1,1-1 1,-1 0 0,1 0-1,-1 0 1,1 0 0,0 0-1,-1-1 1,1 1 0,4-1-1,16 0 13,-15 1 7,1-1 1,-1 0-1,1-1 1,0 0-1,14-3 1,-22 3-17,1 0 0,0-1 0,-1 1-1,1 0 1,0-1 0,-1 1 0,0-1 0,1 0 0,-1 0 0,0 0 0,0 0 0,0 0 0,0-1-1,-1 1 1,1 0 0,0-1 0,-1 0 0,0 1 0,1-1 0,-1 0 0,0 1 0,0-5 0,3-16-18,-1 0 0,0 0 0,-2-1 0,-4-42 0,2 37 17,0 22-2,0 0 1,0 0-1,0 0 0,-1 0 0,0 0 1,0 0-1,-1 1 0,0-1 1,0 1-1,-5-9 0,6 12 2,-1 0-1,1 0 0,0 0 1,-1 0-1,0 0 0,1 1 0,-1-1 1,0 1-1,0 0 0,0 0 1,-1 0-1,1 0 0,-1 0 0,1 1 1,-1-1-1,1 1 0,-1 0 1,0 0-1,1 1 0,-8-1 1,-10 0-16,13 1 23,-1 0-1,0 0 0,1 0 1,-17 4-1,22-3-4,0 0 1,1 0-1,-1 1 0,0-1 0,0 1 1,1-1-1,-1 1 0,1 0 0,0 0 1,-1 0-1,1 0 0,0 0 1,0 1-1,0-1 0,0 0 0,1 1 1,-3 4-1,-2 5-1,2 0 0,-1 0 1,2 1-1,0-1 0,0 1 1,-1 18-1,0 78-14,4-100 9,0-2-1,0 0 0,1 1-1,-1-1 1,2 0 0,-1 1 0,1-1-1,0 0 1,1 0 0,-1 0 0,1 0-1,7 10 1,-7-13 3,-1-1 1,1 0-1,0 1 1,0-1-1,0-1 0,1 1 1,-1 0-1,1-1 0,-1 0 1,1 0-1,0 0 0,0 0 1,0 0-1,0-1 0,0 0 1,0 0-1,0 0 0,0 0 1,1-1-1,-1 1 1,4-1-1,91 0 106,-96 0-100,0-1 0,1 1 1,-1 0-1,0-1 0,1 0 0,-1 0 0,0 0 0,0 0 0,0-1 0,0 1 0,0-1 0,0 1 1,0-1-1,2-3 0,3-2 2,0 0 1,-1-1-1,7-10 1,-2 3-3,-2 3 9,-2 0-1,0 0 1,0-1 0,-1 0-1,-1 0 1,0 0-1,-1-1 1,0 0-1,-1 0 1,-1-1 0,0 1-1,-1-1 1,0 0-1,-1 1 1,-1-1-1,-3-22 1,3 36-12,0 0 1,0 0-1,-1 0 1,1 0-1,0 0 1,-1 0-1,0 0 1,1 0-1,-1 0 1,1 0-1,-1 0 1,0 0-1,0 0 1,1 0-1,-1 0 1,0 1-1,0-1 1,0 0-1,0 1 1,0-1-1,0 0 1,0 1-1,0-1 1,0 1-1,-1 0 1,1-1-1,0 1 1,-2 0-1,-38-2 30,28 3-25,-1-1-7,9-1 1,0 0 0,-1 1 0,1 0 0,0 1 0,-1-1 0,1 1 0,0 0 0,0 0 0,0 0 0,0 1-1,0 0 1,0 0 0,0 0 0,0 0 0,1 1 0,-1 0 0,-3 3 0,0 2 1,2-1 1,-1 1-1,1 0 0,0 1 1,1 0-1,0 0 0,0 0 1,1 0-1,0 1 0,1-1 1,-4 18-1,2-1-7,1 1 1,2-1-1,0 33 0,2-55 2,-1-1-1,1 0 0,0 0 1,1 0-1,-1 0 0,1 0 1,-1 0-1,1 0 0,0 0 0,0 0 1,0-1-1,0 1 0,0 0 1,1 0-1,0-1 0,2 5 1,-1-5-4,-1-1 1,1 1 0,0-1-1,-1 0 1,1 0 0,0 0-1,0 0 1,0 0 0,0 0-1,-1-1 1,1 1 0,0-1-1,0 0 1,0 0 0,4 0-1,-2 0-6,-2 0 10,0 1 0,1-1 1,-1 0-1,1 0 0,-1 0 0,1-1 0,-1 1 0,1-1 0,-1 0 0,0 0 0,1 0 0,-1 0 0,0-1 0,0 1 0,0-1 0,0 0 1,0 0-1,0 0 0,0 0 0,-1 0 0,4-4 0,6-8 4,0-2-1,-2 1 1,0-1 0,0-1 0,-1 0 0,-1 0-1,-1-1 1,-1 0 0,0 0 0,-1 0-1,-1-1 1,-1 1 0,1-35 0,-4 52 1,0 0 1,0 0 0,0 0 0,0 0-1,0 0 1,-1 0 0,1 0 0,0 0-1,-1 1 1,1-1 0,0 0 0,-1 0-1,1 0 1,-1 1 0,1-1 0,-1 0-1,0 0 1,1 1 0,-1-1 0,0 1-1,0-1 1,1 0 0,-2 0 0,0 0-1,-1 0 0,1 0 0,-1 0 0,1 1 0,-1-1 0,1 1 1,-1-1-1,-4 1 0,2-1-1,0 2 1,0-1-1,0 0 0,0 1 1,0 0-1,0 0 0,0 1 1,0-1-1,-7 5 0,6-2 0,0 0 0,1 1 0,0-1-1,0 1 1,0 1 0,1-1-1,0 1 1,0-1 0,0 1 0,1 0-1,0 1 1,0-1 0,0 0 0,1 1-1,0 0 1,0 0 0,-1 7 0,-1 15-13,1 1 0,0 49 1,3-76 8,0 1-7,0 0 0,0 0 0,1 0 1,-1 0-1,1 0 0,0 0 0,0 0 0,0 0 0,2 5 0,-2-8 8,0 1 1,0-1-1,1 0 0,-1 0 1,0 1-1,0-1 0,1 0 1,-1 0-1,1 0 1,-1 0-1,1 0 0,-1-1 1,1 1-1,-1 0 0,1-1 1,0 1-1,-1-1 0,1 0 1,0 1-1,-1-1 1,1 0-1,0 0 0,3 0 1,6 0-18,-7 0 21,-1 1 1,0-1-1,1 0 0,-1 0 0,1-1 1,-1 1-1,1-1 0,-1 1 0,0-1 1,1 0-1,-1-1 0,0 1 1,0 0-1,0-1 0,0 0 0,4-2 1,0-3 5,0 0 0,0 0 0,-1-1 0,0 0 0,0 0 0,-1 0 0,0-1 0,-1 0 0,0 0 0,0 0 1,-1 0-1,4-18 0,-2 4 21,-2-1 0,-1 1 1,-1-1-1,-2-30 1,1 52-27,0 0 0,0 0 1,0 0-1,-1 0 1,1-1-1,0 1 0,-1 0 1,1 0-1,-1 0 0,0 0 1,0 0-1,0 1 1,0-1-1,0 0 0,0 0 1,0 0-1,0 1 0,-1-1 1,1 1-1,-1-1 1,1 1-1,-1 0 0,0-1 1,1 1-1,-5-2 0,0 1 3,0 1 0,0 0-1,0 0 1,0 0 0,0 1-1,0 0 1,-8 1 0,-4-1-5,16 0 0,-1 0 0,1 0-1,0 1 1,-1-1 0,1 1-1,0-1 1,0 1 0,-1 0-1,1 0 1,0 0 0,0 0-1,0 0 1,0 0 0,0 1 0,0-1-1,1 1 1,-3 1 0,1 0-1,0 1 1,1 0-1,-1 0 1,1 0-1,0 0 1,0 0-1,0 0 1,-2 6-1,1 4-3,0-1-1,0 1 0,2 1 1,-1 24-1,1-20-15,1-12 9,0 1 0,0 0 0,0-1 1,1 1-1,0 0 0,3 10 0,-3-16 9,0 0-1,0 0 0,0 0 1,0 0-1,0-1 0,1 1 1,-1 0-1,0-1 1,1 1-1,0-1 0,-1 1 1,1-1-1,0 0 1,-1 0-1,1 0 0,0 0 1,0 0-1,0 0 0,0 0 1,0-1-1,0 1 1,0-1-1,0 1 0,0-1 1,1 0-1,-1 0 1,0 0-1,3 0 0,1 0 2,0 0 0,0 0 0,-1-1 0,1 0 0,0 0 0,7-2 0,-9 1 1,-1 1-1,0-1 1,1 0 0,-1 0-1,0-1 1,0 1-1,-1-1 1,1 1 0,0-1-1,2-4 1,4-4 5,-1 0-1,0 0 1,0 0-1,-1-1 1,-1 0 0,0-1-1,-1 0 1,0 0-1,-1 0 1,0 0 0,-1 0-1,-1-1 1,0 0-1,0-26 1,-2 31 11,0 0-1,0 1 1,-1-1 0,0 0-1,-1 0 1,0 1 0,-4-13-1,4 18-12,1 0 0,-1 0-1,0 1 1,0-1 0,0 1-1,0-1 1,0 1 0,0 0-1,-1-1 1,1 1 0,-1 1-1,1-1 1,-1 0 0,0 1-1,0-1 1,0 1 0,0 0-1,0 0 1,0 0 0,0 0-1,0 0 1,0 1 0,-7-1-1,2 0 6,-1 0-1,1 1 0,-1 0 0,1 1 1,0-1-1,-13 4 0,18-3-5,-1 0 0,1 1 0,0-1 0,-1 1 0,1 0 0,0 0 0,0 0 0,0 0 0,1 0 0,-1 1 0,0-1 0,1 1 0,0 0 0,-1 0 0,1 0 0,0 0 0,-1 4 0,-7 14-1,1 1 0,1 0-1,1 0 1,1 1-1,1 0 1,1 0 0,1 0-1,1 1 1,1 35-1,1-58-3,0 0 0,0 0-1,0 0 1,0 1-1,0-1 1,0 0 0,0 0-1,1 0 1,-1 0-1,0 1 1,1-1-1,-1 0 1,1 0 0,-1 0-1,1 0 1,-1 0-1,1 0 1,0 0 0,-1 0-1,1 0 1,0 0-1,0-1 1,0 1 0,0 0-1,0 0 1,1 0-1,1 0 3,1 0-1,-1 0 0,0-1 0,0 0 1,0 1-1,0-1 0,7-1 1,1 1-3,-8-1 4,1 0 0,-1 1-1,0-2 1,0 1 0,1 0 0,-1-1 0,0 1-1,0-1 1,0 0 0,-1 0 0,1 0 0,0 0-1,-1-1 1,0 1 0,1 0 0,-1-1 0,0 0-1,0 0 1,2-4 0,7-11 23,15-35 0,-25 51-23,6-16 14,-1 0 0,0-1 0,-2 0 0,0 0-1,-1 0 1,-1 0 0,0-1 0,-2 1 0,-3-34-1,3 50-11,-1 1-1,1-1 0,-1 1 1,1-1-1,-1 1 0,0-1 0,0 1 1,0-1-1,-1 1 0,1 0 0,0-1 1,-1 1-1,0 0 0,1 0 0,-1 0 1,0 0-1,0 1 0,0-1 1,0 0-1,0 1 0,-1-1 0,1 1 1,0 0-1,-1 0 0,-4-2 0,-3 1 1,0 0 0,0 1 0,0 0 0,0 1 0,-14 0 0,5 0 3,16 0-5,-1 0 1,0 1-1,0-1 0,1 1 1,-1-1-1,0 1 1,1 0-1,-1 0 0,0 1 1,1-1-1,0 1 0,-1 0 1,-4 3-1,3-1 1,0 1-1,1-1 1,0 1 0,0 0-1,0 0 1,1 1-1,-4 7 1,-1 2 0,1 0 0,1 1 0,0-1-1,1 1 1,-5 30 0,6-12-24,-1 61 0,5-91 19,0 1 0,1 0 0,-1-1 0,1 1 0,0 0-1,0-1 1,0 1 0,0-1 0,1 1 0,0-1 0,3 5 0,-4-6 0,1-1 0,0 0 1,0 0-1,0 0 0,0 0 0,0-1 0,0 1 0,0-1 1,1 1-1,-1-1 0,0 1 0,1-1 0,0 0 0,-1 0 1,1-1-1,-1 1 0,1 0 0,0-1 0,3 1 0,3 0-4,-1-1 0,0 0 0,0 0 0,1 0 0,12-3-1,-18 2 9,1 0-1,-1 0 0,1-1 0,-1 1 0,0-1 1,1 0-1,-1 1 0,0-2 0,0 1 0,-1 0 1,1 0-1,0-1 0,-1 0 0,5-4 0,-1-3 12,0 0 0,0-1 0,-1 1 0,0-1-1,-1 0 1,-1 0 0,1 0 0,-2-1 0,0 1-1,0-1 1,-1 1 0,0-22 0,-1 31-9,0 1 1,0 0 0,0-1-1,0 1 1,0-1 0,0 1-1,0 0 1,-1-1-1,1 1 1,0 0 0,-1-1-1,1 1 1,-1 0-1,0 0 1,1-1 0,-1 1-1,0 0 1,0 0 0,0 0-1,0 0 1,0 0-1,0 0 1,0 0 0,0 0-1,0 0 1,0 1 0,-2-2-1,-2 0 7,0 1 0,0 0 0,-1 1 0,1-1 0,0 1-1,-8 0 1,8 0-8,3 0-2,1 0 1,-1 0 0,0-1-1,0 2 1,0-1 0,0 0-1,1 0 1,-1 1 0,0-1-1,0 0 1,1 1 0,-1 0-1,0-1 1,1 1 0,-1 0-1,0 0 1,1 0 0,-1 0-1,-1 2 1,2 0-22,-1 0-1,1-1 1,0 1 0,1 0 0,-1 0 0,0 0-1,1 0 1,0 0 0,0 0 0,0 0 0,0 4-1,0 6-400,2 23-3977,7-21-4164</inkml:trace>
</inkml:ink>
</file>

<file path=ppt/ink/ink2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5:34.840"/>
    </inkml:context>
    <inkml:brush xml:id="br0">
      <inkml:brushProperty name="width" value="0.05" units="cm"/>
      <inkml:brushProperty name="height" value="0.05" units="cm"/>
      <inkml:brushProperty name="color" value="#E71224"/>
    </inkml:brush>
  </inkml:definitions>
  <inkml:trace contextRef="#ctx0" brushRef="#br0">100 217 5329,'0'0'6619,"-2"2"-6138,0 0 123,0 0 0,0-1-1,0 1 1,1 0-1,-1 0 1,1 1 0,-1-1-1,-1 4 1,-5 23 1051,6-12-2137,2 32 0,1-25 1005,-1-20-522,0 0 0,0 0 0,1 0 0,0 1 0,0-1 0,0 0 0,0-1 0,0 1 0,1 0 0,0 0 0,0-1 0,0 1 0,0-1 0,0 1 0,1-1 0,0 0 0,-1 0 0,6 4 0,-4-4 0,0 0 0,1 0-1,-1 0 1,1-1 0,0 1-1,0-1 1,0 0 0,0-1-1,0 1 1,0-1 0,1 0-1,-1-1 1,0 1 0,6-1-1,-1 0 10,-6 1-2,0-1 0,0 0 0,0 0 0,-1 0 1,1 0-1,0-1 0,0 1 0,0-1 0,-1 0 0,1 0 0,0 0 1,-1-1-1,1 0 0,-1 1 0,1-1 0,-1 0 0,5-5 0,5-7 28,0 0 0,-1-2 0,0 1 0,-2-2 0,0 1 0,0-1 1,-2-1-1,0 0 0,-1 0 0,-1 0 0,-1-1 0,0 0 0,-2 0 0,0 0 0,-1-1 0,-1-30 0,0 46-17,-1 1 0,0-1 0,-1 1 0,1-1 1,-1 1-1,1-1 0,-1 1 0,0-1 0,0 1 0,-3-6 1,3 7-16,-1 1 1,1 0-1,0-1 0,-1 1 1,1 0-1,-1-1 1,0 1-1,1 0 1,-1 0-1,0 0 1,0 1-1,0-1 0,0 0 1,1 1-1,-1-1 1,0 1-1,0 0 1,0-1-1,0 1 1,0 0-1,0 0 1,-2 1-1,-39-2 44,-59 2 115,97 1-144,0-1 1,0 1-1,0-1 1,0 1 0,0 1-1,0-1 1,0 1 0,1 0-1,-1 0 1,1 0-1,0 0 1,0 1 0,0 0-1,0 0 1,-4 7-1,1-3 8,1 1 0,0 0 0,0 1 0,1 0-1,0-1 1,-6 22 0,8-14-18,1-1 1,0 2-1,1-1 0,3 33 0,0-4 9,-3-38-17,1-1 1,1 0-1,-1 0 0,1 1 1,1-1-1,3 13 0,-4-18-1,0 1 1,1-1-1,-1 0 0,0 0 0,1 0 0,0 0 0,0 0 0,-1 0 0,1 0 1,0 0-1,0 0 0,1-1 0,-1 1 0,0-1 0,0 0 0,1 0 0,-1 0 0,1 0 1,-1 0-1,1 0 0,0-1 0,-1 1 0,4 0 0,48 2 145,-51-3-131,0 0 1,0 0 0,0 0 0,0-1-1,0 1 1,0-1 0,0 0-1,0 0 1,0 0 0,-1 0 0,1 0-1,0-1 1,-1 1 0,1-1 0,3-3-1,-1-1-3,-1 0-1,1-1 1,-1 1-1,-1-1 1,1 0 0,-1-1-1,0 1 1,-1 0-1,1-1 1,-2 0-1,3-12 1,-2-2 20,-1 0-1,-4-43 1,2 58-26,0-1 0,0 1 1,-1-1-1,0 1 0,0 0 1,-1-1-1,0 1 0,0 1 0,0-1 1,-1 0-1,0 1 0,-7-8 0,7 10 1,1 0-1,-1 0 0,0 1 1,0-1-1,0 1 0,-1 0 1,1 1-1,-1-1 0,0 1 1,0 0-1,0 0 0,0 0 0,0 0 1,0 1-1,0 0 0,0 0 1,-1 1-1,-4-1 0,2 1 6,1 0 0,0 0 0,0 1 0,0 0 0,0 0 0,0 1 0,-13 4 0,16-4-8,1 0 0,-1 0 1,1 1-1,0-1 0,0 1 0,0 0 1,0 0-1,0 0 0,1 0 1,-1 0-1,1 1 0,0-1 0,0 1 1,0-1-1,-2 8 0,-2 2 3,2 2-1,0-1 0,1 0 1,-4 29-1,5 61 2,2-82-9,-1-13 1,1 0-1,1 0 0,0 0 0,0 0 1,1 0-1,0 0 0,5 12 0,-5-17 2,-1-1-1,1 0 0,0 0 0,0 0 1,1 0-1,-1 0 0,1 0 0,-1 0 0,1-1 1,0 1-1,0-1 0,0 0 0,0 0 1,0 0-1,1-1 0,-1 1 0,0-1 1,1 1-1,-1-1 0,1 0 0,4 0 1,0 1 24,-1-1 0,1 0 0,0 0 0,0-1 0,0 0 0,0 0 0,0-1 0,0 0 0,-1 0 1,1-1-1,0 0 0,-1 0 0,1-1 0,-1 0 0,0 0 0,11-7 0,0-5-1,0-1 1,-2 0-1,0-1 0,0 0 0,-2-1 1,0-1-1,-1 0 0,13-28 0,-23 37-3,0 1 0,-1-1-1,0 0 1,-1 0-1,0 0 1,0 0-1,-1 0 1,-1-10-1,1 0-8,0 11-4,-1 1 0,1-1 0,-1 1 0,-1 0 0,0 0 0,0-1-1,0 1 1,-6-10 0,7 15-5,-1-1 0,0 1 0,0 0 0,0 0 1,-1 0-1,1 0 0,-1 0 0,0 0 0,0 1 0,0-1 0,0 1 0,0 0 0,0 0 0,0 0 0,-1 0 0,1 0 0,-1 1 0,0 0 0,1-1 0,-6 0 1,-19 0-35,-1 0 1,1 2 0,-38 3-1,61-2 33,0 0 0,0-1-1,0 1 1,0 1 0,1-1-1,-1 1 1,0 0 0,1 0 0,-1 0-1,1 1 1,-1-1 0,1 1-1,0 0 1,0 0 0,1 1-1,-1-1 1,1 1 0,-1 0 0,1 0-1,0 0 1,1 0 0,-1 0-1,1 1 1,0-1 0,0 1-1,0 0 1,-2 8 0,-1 10 1,1 0 0,1 0 0,1 0 0,1 39 0,1-52-4,0 3-2,0-1-1,1 0 1,1 1 0,0-1-1,0 1 1,8 19 0,-9-28 2,0-1 1,1 0 0,0 1-1,0-1 1,0 0 0,0 0-1,0 0 1,0 0 0,1 0-1,0-1 1,-1 1 0,1-1-1,0 0 1,0 0 0,0 0-1,1 0 1,-1 0 0,0 0-1,1-1 1,-1 0 0,1 0-1,-1 0 1,1 0 0,0 0-1,-1-1 1,1 1 0,4-1-1,16 0 13,-15 1 7,1-1 1,-1 0-1,1-1 1,0 0-1,14-3 1,-22 3-17,1 0 0,0-1 0,-1 1-1,1 0 1,0-1 0,-1 1 0,0-1 0,1 0 0,-1 0 0,0 0 0,0 0 0,0 0 0,0-1-1,-1 1 1,1 0 0,0-1 0,-1 0 0,0 1 0,1-1 0,-1 0 0,0 1 0,0-5 0,3-16-18,-1 0 0,0 0 0,-2-1 0,-4-42 0,2 37 17,0 22-2,0 0 1,0 0-1,0 0 0,-1 0 0,0 0 1,0 0-1,-1 1 0,0-1 1,0 1-1,-5-9 0,6 12 2,-1 0-1,1 0 0,0 0 1,-1 0-1,0 0 0,1 1 0,-1-1 1,0 1-1,0 0 0,0 0 1,-1 0-1,1 0 0,-1 0 0,1 1 1,-1-1-1,1 1 0,-1 0 1,0 0-1,1 1 0,-8-1 1,-10 0-16,13 1 23,-1 0-1,0 0 0,1 0 1,-17 4-1,22-3-4,0 0 1,1 0-1,-1 1 0,0-1 0,0 1 1,1-1-1,-1 1 0,1 0 0,0 0 1,-1 0-1,1 0 0,0 0 1,0 1-1,0-1 0,0 0 0,1 1 1,-3 4-1,-2 5-1,2 0 0,-1 0 1,2 1-1,0-1 0,0 1 1,-1 18-1,0 78-14,4-100 9,0-2-1,0 0 0,1 1-1,-1-1 1,2 0 0,-1 1 0,1-1-1,0 0 1,1 0 0,-1 0 0,1 0-1,7 10 1,-7-13 3,-1-1 1,1 0-1,0 1 1,0-1-1,0-1 0,1 1 1,-1 0-1,1-1 0,-1 0 1,1 0-1,0 0 0,0 0 1,0 0-1,0-1 0,0 0 1,0 0-1,0 0 0,0 0 1,1-1-1,-1 1 1,4-1-1,91 0 106,-96 0-100,0-1 0,1 1 1,-1 0-1,0-1 0,1 0 0,-1 0 0,0 0 0,0 0 0,0-1 0,0 1 0,0-1 0,0 1 1,0-1-1,2-3 0,3-2 2,0 0 1,-1-1-1,7-10 1,-2 3-3,-2 3 9,-2 0-1,0 0 1,0-1 0,-1 0-1,-1 0 1,0 0-1,-1-1 1,0 0-1,-1 0 1,-1-1 0,0 1-1,-1-1 1,0 0-1,-1 1 1,-1-1-1,-3-22 1,3 36-12,0 0 1,0 0-1,-1 0 1,1 0-1,0 0 1,-1 0-1,0 0 1,1 0-1,-1 0 1,1 0-1,-1 0 1,0 0-1,0 0 1,1 0-1,-1 0 1,0 1-1,0-1 1,0 0-1,0 1 1,0-1-1,0 0 1,0 1-1,0-1 1,0 1-1,-1 0 1,1-1-1,0 1 1,-2 0-1,-38-2 30,28 3-25,-1-1-7,9-1 1,0 0 0,-1 1 0,1 0 0,0 1 0,-1-1 0,1 1 0,0 0 0,0 0 0,0 0 0,0 1-1,0 0 1,0 0 0,0 0 0,0 0 0,1 1 0,-1 0 0,-3 3 0,0 2 1,2-1 1,-1 1-1,1 0 0,0 1 1,1 0-1,0 0 0,0 0 1,1 0-1,0 1 0,1-1 1,-4 18-1,2-1-7,1 1 1,2-1-1,0 33 0,2-55 2,-1-1-1,1 0 0,0 0 1,1 0-1,-1 0 0,1 0 1,-1 0-1,1 0 0,0 0 0,0 0 1,0-1-1,0 1 0,0 0 1,1 0-1,0-1 0,2 5 1,-1-5-4,-1-1 1,1 1 0,0-1-1,-1 0 1,1 0 0,0 0-1,0 0 1,0 0 0,0 0-1,-1-1 1,1 1 0,0-1-1,0 0 1,0 0 0,4 0-1,-2 0-6,-2 0 10,0 1 0,1-1 1,-1 0-1,1 0 0,-1 0 0,1-1 0,-1 1 0,1-1 0,-1 0 0,0 0 0,1 0 0,-1 0 0,0-1 0,0 1 0,0-1 0,0 0 1,0 0-1,0 0 0,0 0 0,-1 0 0,4-4 0,6-8 4,0-2-1,-2 1 1,0-1 0,0-1 0,-1 0 0,-1 0-1,-1-1 1,-1 0 0,0 0 0,-1 0-1,-1-1 1,-1 1 0,1-35 0,-4 52 1,0 0 1,0 0 0,0 0 0,0 0-1,0 0 1,-1 0 0,1 0 0,0 0-1,-1 1 1,1-1 0,0 0 0,-1 0-1,1 0 1,-1 1 0,1-1 0,-1 0-1,0 0 1,1 1 0,-1-1 0,0 1-1,0-1 1,1 0 0,-2 0 0,0 0-1,-1 0 0,1 0 0,-1 0 0,1 1 0,-1-1 0,1 1 1,-1-1-1,-4 1 0,2-1-1,0 2 1,0-1-1,0 0 0,0 1 1,0 0-1,0 0 0,0 1 1,0-1-1,-7 5 0,6-2 0,0 0 0,1 1 0,0-1-1,0 1 1,0 1 0,1-1-1,0 1 1,0-1 0,0 1 0,1 0-1,0 1 1,0-1 0,0 0 0,1 1-1,0 0 1,0 0 0,-1 7 0,-1 15-13,1 1 0,0 49 1,3-76 8,0 1-7,0 0 0,0 0 0,1 0 1,-1 0-1,1 0 0,0 0 0,0 0 0,0 0 0,2 5 0,-2-8 8,0 1 1,0-1-1,1 0 0,-1 0 1,0 1-1,0-1 0,1 0 1,-1 0-1,1 0 1,-1 0-1,1 0 0,-1-1 1,1 1-1,-1 0 0,1-1 1,0 1-1,-1-1 0,1 0 1,0 1-1,-1-1 1,1 0-1,0 0 0,3 0 1,6 0-18,-7 0 21,-1 1 1,0-1-1,1 0 0,-1 0 0,1-1 1,-1 1-1,1-1 0,-1 1 0,0-1 1,1 0-1,-1-1 0,0 1 1,0 0-1,0-1 0,0 0 0,4-2 1,0-3 5,0 0 0,0 0 0,-1-1 0,0 0 0,0 0 0,-1 0 0,0-1 0,-1 0 0,0 0 0,0 0 1,-1 0-1,4-18 0,-2 4 21,-2-1 0,-1 1 1,-1-1-1,-2-30 1,1 52-27,0 0 0,0 0 1,0 0-1,-1 0 1,1-1-1,0 1 0,-1 0 1,1 0-1,-1 0 0,0 0 1,0 0-1,0 1 1,0-1-1,0 0 0,0 0 1,0 0-1,0 1 0,-1-1 1,1 1-1,-1-1 1,1 1-1,-1 0 0,0-1 1,1 1-1,-5-2 0,0 1 3,0 1 0,0 0-1,0 0 1,0 0 0,0 1-1,0 0 1,-8 1 0,-4-1-5,16 0 0,-1 0 0,1 0-1,0 1 1,-1-1 0,1 1-1,0-1 1,0 1 0,-1 0-1,1 0 1,0 0 0,0 0-1,0 0 1,0 0 0,0 1 0,0-1-1,1 1 1,-3 1 0,1 0-1,0 1 1,1 0-1,-1 0 1,1 0-1,0 0 1,0 0-1,0 0 1,-2 6-1,1 4-3,0-1-1,0 1 0,2 1 1,-1 24-1,1-20-15,1-12 9,0 1 0,0 0 0,0-1 1,1 1-1,0 0 0,3 10 0,-3-16 9,0 0-1,0 0 0,0 0 1,0 0-1,0-1 0,1 1 1,-1 0-1,0-1 1,1 1-1,0-1 0,-1 1 1,1-1-1,0 0 1,-1 0-1,1 0 0,0 0 1,0 0-1,0 0 0,0 0 1,0-1-1,0 1 1,0-1-1,0 1 0,0-1 1,1 0-1,-1 0 1,0 0-1,3 0 0,1 0 2,0 0 0,0 0 0,-1-1 0,1 0 0,0 0 0,7-2 0,-9 1 1,-1 1-1,0-1 1,1 0 0,-1 0-1,0-1 1,0 1-1,-1-1 1,1 1 0,0-1-1,2-4 1,4-4 5,-1 0-1,0 0 1,0 0-1,-1-1 1,-1 0 0,0-1-1,-1 0 1,0 0-1,-1 0 1,0 0 0,-1 0-1,-1-1 1,0 0-1,0-26 1,-2 31 11,0 0-1,0 1 1,-1-1 0,0 0-1,-1 0 1,0 1 0,-4-13-1,4 18-12,1 0 0,-1 0-1,0 1 1,0-1 0,0 1-1,0-1 1,0 1 0,0 0-1,-1-1 1,1 1 0,-1 1-1,1-1 1,-1 0 0,0 1-1,0-1 1,0 1 0,0 0-1,0 0 1,0 0 0,0 0-1,0 0 1,0 1 0,-7-1-1,2 0 6,-1 0-1,1 1 0,-1 0 0,1 1 1,0-1-1,-13 4 0,18-3-5,-1 0 0,1 1 0,0-1 0,-1 1 0,1 0 0,0 0 0,0 0 0,0 0 0,1 0 0,-1 1 0,0-1 0,1 1 0,0 0 0,-1 0 0,1 0 0,0 0 0,-1 4 0,-7 14-1,1 1 0,1 0-1,1 0 1,1 1-1,1 0 1,1 0 0,1 0-1,1 1 1,1 35-1,1-58-3,0 0 0,0 0-1,0 0 1,0 1-1,0-1 1,0 0 0,0 0-1,1 0 1,-1 0-1,0 1 1,1-1-1,-1 0 1,1 0 0,-1 0-1,1 0 1,-1 0-1,1 0 1,0 0 0,-1 0-1,1 0 1,0 0-1,0-1 1,0 1 0,0 0-1,0 0 1,1 0-1,1 0 3,1 0-1,-1 0 0,0-1 0,0 0 1,0 1-1,0-1 0,7-1 1,1 1-3,-8-1 4,1 0 0,-1 1-1,0-2 1,0 1 0,1 0 0,-1-1 0,0 1-1,0-1 1,0 0 0,-1 0 0,1 0 0,0 0-1,-1-1 1,0 1 0,1 0 0,-1-1 0,0 0-1,0 0 1,2-4 0,7-11 23,15-35 0,-25 51-23,6-16 14,-1 0 0,0-1 0,-2 0 0,0 0-1,-1 0 1,-1 0 0,0-1 0,-2 1 0,-3-34-1,3 50-11,-1 1-1,1-1 0,-1 1 1,1-1-1,-1 1 0,0-1 0,0 1 1,0-1-1,-1 1 0,1 0 0,0-1 1,-1 1-1,0 0 0,1 0 0,-1 0 1,0 0-1,0 1 0,0-1 1,0 0-1,0 1 0,-1-1 0,1 1 1,0 0-1,-1 0 0,-4-2 0,-3 1 1,0 0 0,0 1 0,0 0 0,0 1 0,-14 0 0,5 0 3,16 0-5,-1 0 1,0 1-1,0-1 0,1 1 1,-1-1-1,0 1 1,1 0-1,-1 0 0,0 1 1,1-1-1,0 1 0,-1 0 1,-4 3-1,3-1 1,0 1-1,1-1 1,0 1 0,0 0-1,0 0 1,1 1-1,-4 7 1,-1 2 0,1 0 0,1 1 0,0-1-1,1 1 1,-5 30 0,6-12-24,-1 61 0,5-91 19,0 1 0,1 0 0,-1-1 0,1 1 0,0 0-1,0-1 1,0 1 0,0-1 0,1 1 0,0-1 0,3 5 0,-4-6 0,1-1 0,0 0 1,0 0-1,0 0 0,0 0 0,0-1 0,0 1 0,0-1 1,1 1-1,-1-1 0,0 1 0,1-1 0,0 0 0,-1 0 1,1-1-1,-1 1 0,1 0 0,0-1 0,3 1 0,3 0-4,-1-1 0,0 0 0,0 0 0,1 0 0,12-3-1,-18 2 9,1 0-1,-1 0 0,1-1 0,-1 1 0,0-1 1,1 0-1,-1 1 0,0-2 0,0 1 0,-1 0 1,1 0-1,0-1 0,-1 0 0,5-4 0,-1-3 12,0 0 0,0-1 0,-1 1 0,0-1-1,-1 0 1,-1 0 0,1 0 0,-2-1 0,0 1-1,0-1 1,-1 1 0,0-22 0,-1 31-9,0 1 1,0 0 0,0-1-1,0 1 1,0-1 0,0 1-1,0 0 1,-1-1-1,1 1 1,0 0 0,-1-1-1,1 1 1,-1 0-1,0 0 1,1-1 0,-1 1-1,0 0 1,0 0 0,0 0-1,0 0 1,0 0-1,0 0 1,0 0 0,0 0-1,0 0 1,0 1 0,-2-2-1,-2 0 7,0 1 0,0 0 0,-1 1 0,1-1 0,0 1-1,-8 0 1,8 0-8,3 0-2,1 0 1,-1 0 0,0-1-1,0 2 1,0-1 0,0 0-1,1 0 1,-1 1 0,0-1-1,0 0 1,1 1 0,-1 0-1,0-1 1,1 1 0,-1 0-1,0 0 1,1 0 0,-1 0-1,-1 2 1,2 0-22,-1 0-1,1-1 1,0 1 0,1 0 0,-1 0 0,0 0-1,1 0 1,0 0 0,0 0 0,0 0 0,0 4-1,0 6-400,2 23-3977,7-21-4164</inkml:trace>
</inkml:ink>
</file>

<file path=ppt/ink/ink2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5:34.841"/>
    </inkml:context>
    <inkml:brush xml:id="br0">
      <inkml:brushProperty name="width" value="0.05" units="cm"/>
      <inkml:brushProperty name="height" value="0.05" units="cm"/>
      <inkml:brushProperty name="color" value="#E71224"/>
    </inkml:brush>
  </inkml:definitions>
  <inkml:trace contextRef="#ctx0" brushRef="#br0">100 217 5329,'0'0'6619,"-2"2"-6138,0 0 123,0 0 0,0-1-1,0 1 1,1 0-1,-1 0 1,1 1 0,-1-1-1,-1 4 1,-5 23 1051,6-12-2137,2 32 0,1-25 1005,-1-20-522,0 0 0,0 0 0,1 0 0,0 1 0,0-1 0,0 0 0,0-1 0,0 1 0,1 0 0,0 0 0,0-1 0,0 1 0,0-1 0,0 1 0,1-1 0,0 0 0,-1 0 0,6 4 0,-4-4 0,0 0 0,1 0-1,-1 0 1,1-1 0,0 1-1,0-1 1,0 0 0,0-1-1,0 1 1,0-1 0,1 0-1,-1-1 1,0 1 0,6-1-1,-1 0 10,-6 1-2,0-1 0,0 0 0,0 0 0,-1 0 1,1 0-1,0-1 0,0 1 0,0-1 0,-1 0 0,1 0 0,0 0 1,-1-1-1,1 0 0,-1 1 0,1-1 0,-1 0 0,5-5 0,5-7 28,0 0 0,-1-2 0,0 1 0,-2-2 0,0 1 0,0-1 1,-2-1-1,0 0 0,-1 0 0,-1 0 0,-1-1 0,0 0 0,-2 0 0,0 0 0,-1-1 0,-1-30 0,0 46-17,-1 1 0,0-1 0,-1 1 0,1-1 1,-1 1-1,1-1 0,-1 1 0,0-1 0,0 1 0,-3-6 1,3 7-16,-1 1 1,1 0-1,0-1 0,-1 1 1,1 0-1,-1-1 1,0 1-1,1 0 1,-1 0-1,0 0 1,0 1-1,0-1 0,0 0 1,1 1-1,-1-1 1,0 1-1,0 0 1,0-1-1,0 1 1,0 0-1,0 0 1,-2 1-1,-39-2 44,-59 2 115,97 1-144,0-1 1,0 1-1,0-1 1,0 1 0,0 1-1,0-1 1,0 1 0,1 0-1,-1 0 1,1 0-1,0 0 1,0 1 0,0 0-1,0 0 1,-4 7-1,1-3 8,1 1 0,0 0 0,0 1 0,1 0-1,0-1 1,-6 22 0,8-14-18,1-1 1,0 2-1,1-1 0,3 33 0,0-4 9,-3-38-17,1-1 1,1 0-1,-1 0 0,1 1 1,1-1-1,3 13 0,-4-18-1,0 1 1,1-1-1,-1 0 0,0 0 0,1 0 0,0 0 0,0 0 0,-1 0 0,1 0 1,0 0-1,0 0 0,1-1 0,-1 1 0,0-1 0,0 0 0,1 0 0,-1 0 0,1 0 1,-1 0-1,1 0 0,0-1 0,-1 1 0,4 0 0,48 2 145,-51-3-131,0 0 1,0 0 0,0 0 0,0-1-1,0 1 1,0-1 0,0 0-1,0 0 1,0 0 0,-1 0 0,1 0-1,0-1 1,-1 1 0,1-1 0,3-3-1,-1-1-3,-1 0-1,1-1 1,-1 1-1,-1-1 1,1 0 0,-1-1-1,0 1 1,-1 0-1,1-1 1,-2 0-1,3-12 1,-2-2 20,-1 0-1,-4-43 1,2 58-26,0-1 0,0 1 1,-1-1-1,0 1 0,0 0 1,-1-1-1,0 1 0,0 1 0,0-1 1,-1 0-1,0 1 0,-7-8 0,7 10 1,1 0-1,-1 0 0,0 1 1,0-1-1,0 1 0,-1 0 1,1 1-1,-1-1 0,0 1 1,0 0-1,0 0 0,0 0 0,0 0 1,0 1-1,0 0 0,0 0 1,-1 1-1,-4-1 0,2 1 6,1 0 0,0 0 0,0 1 0,0 0 0,0 0 0,0 1 0,-13 4 0,16-4-8,1 0 0,-1 0 1,1 1-1,0-1 0,0 1 0,0 0 1,0 0-1,0 0 0,1 0 1,-1 0-1,1 1 0,0-1 0,0 1 1,0-1-1,-2 8 0,-2 2 3,2 2-1,0-1 0,1 0 1,-4 29-1,5 61 2,2-82-9,-1-13 1,1 0-1,1 0 0,0 0 0,0 0 1,1 0-1,0 0 0,5 12 0,-5-17 2,-1-1-1,1 0 0,0 0 0,0 0 1,1 0-1,-1 0 0,1 0 0,-1 0 0,1-1 1,0 1-1,0-1 0,0 0 0,0 0 1,0 0-1,1-1 0,-1 1 0,0-1 1,1 1-1,-1-1 0,1 0 0,4 0 1,0 1 24,-1-1 0,1 0 0,0 0 0,0-1 0,0 0 0,0 0 0,0-1 0,0 0 0,-1 0 1,1-1-1,0 0 0,-1 0 0,1-1 0,-1 0 0,0 0 0,11-7 0,0-5-1,0-1 1,-2 0-1,0-1 0,0 0 0,-2-1 1,0-1-1,-1 0 0,13-28 0,-23 37-3,0 1 0,-1-1-1,0 0 1,-1 0-1,0 0 1,0 0-1,-1 0 1,-1-10-1,1 0-8,0 11-4,-1 1 0,1-1 0,-1 1 0,-1 0 0,0 0 0,0-1-1,0 1 1,-6-10 0,7 15-5,-1-1 0,0 1 0,0 0 0,0 0 1,-1 0-1,1 0 0,-1 0 0,0 0 0,0 1 0,0-1 0,0 1 0,0 0 0,0 0 0,0 0 0,-1 0 0,1 0 0,-1 1 0,0 0 0,1-1 0,-6 0 1,-19 0-35,-1 0 1,1 2 0,-38 3-1,61-2 33,0 0 0,0-1-1,0 1 1,0 1 0,1-1-1,-1 1 1,0 0 0,1 0 0,-1 0-1,1 1 1,-1-1 0,1 1-1,0 0 1,0 0 0,1 1-1,-1-1 1,1 1 0,-1 0 0,1 0-1,0 0 1,1 0 0,-1 0-1,1 1 1,0-1 0,0 1-1,0 0 1,-2 8 0,-1 10 1,1 0 0,1 0 0,1 0 0,1 39 0,1-52-4,0 3-2,0-1-1,1 0 1,1 1 0,0-1-1,0 1 1,8 19 0,-9-28 2,0-1 1,1 0 0,0 1-1,0-1 1,0 0 0,0 0-1,0 0 1,0 0 0,1 0-1,0-1 1,-1 1 0,1-1-1,0 0 1,0 0 0,0 0-1,1 0 1,-1 0 0,0 0-1,1-1 1,-1 0 0,1 0-1,-1 0 1,1 0 0,0 0-1,-1-1 1,1 1 0,4-1-1,16 0 13,-15 1 7,1-1 1,-1 0-1,1-1 1,0 0-1,14-3 1,-22 3-17,1 0 0,0-1 0,-1 1-1,1 0 1,0-1 0,-1 1 0,0-1 0,1 0 0,-1 0 0,0 0 0,0 0 0,0 0 0,0-1-1,-1 1 1,1 0 0,0-1 0,-1 0 0,0 1 0,1-1 0,-1 0 0,0 1 0,0-5 0,3-16-18,-1 0 0,0 0 0,-2-1 0,-4-42 0,2 37 17,0 22-2,0 0 1,0 0-1,0 0 0,-1 0 0,0 0 1,0 0-1,-1 1 0,0-1 1,0 1-1,-5-9 0,6 12 2,-1 0-1,1 0 0,0 0 1,-1 0-1,0 0 0,1 1 0,-1-1 1,0 1-1,0 0 0,0 0 1,-1 0-1,1 0 0,-1 0 0,1 1 1,-1-1-1,1 1 0,-1 0 1,0 0-1,1 1 0,-8-1 1,-10 0-16,13 1 23,-1 0-1,0 0 0,1 0 1,-17 4-1,22-3-4,0 0 1,1 0-1,-1 1 0,0-1 0,0 1 1,1-1-1,-1 1 0,1 0 0,0 0 1,-1 0-1,1 0 0,0 0 1,0 1-1,0-1 0,0 0 0,1 1 1,-3 4-1,-2 5-1,2 0 0,-1 0 1,2 1-1,0-1 0,0 1 1,-1 18-1,0 78-14,4-100 9,0-2-1,0 0 0,1 1-1,-1-1 1,2 0 0,-1 1 0,1-1-1,0 0 1,1 0 0,-1 0 0,1 0-1,7 10 1,-7-13 3,-1-1 1,1 0-1,0 1 1,0-1-1,0-1 0,1 1 1,-1 0-1,1-1 0,-1 0 1,1 0-1,0 0 0,0 0 1,0 0-1,0-1 0,0 0 1,0 0-1,0 0 0,0 0 1,1-1-1,-1 1 1,4-1-1,91 0 106,-96 0-100,0-1 0,1 1 1,-1 0-1,0-1 0,1 0 0,-1 0 0,0 0 0,0 0 0,0-1 0,0 1 0,0-1 0,0 1 1,0-1-1,2-3 0,3-2 2,0 0 1,-1-1-1,7-10 1,-2 3-3,-2 3 9,-2 0-1,0 0 1,0-1 0,-1 0-1,-1 0 1,0 0-1,-1-1 1,0 0-1,-1 0 1,-1-1 0,0 1-1,-1-1 1,0 0-1,-1 1 1,-1-1-1,-3-22 1,3 36-12,0 0 1,0 0-1,-1 0 1,1 0-1,0 0 1,-1 0-1,0 0 1,1 0-1,-1 0 1,1 0-1,-1 0 1,0 0-1,0 0 1,1 0-1,-1 0 1,0 1-1,0-1 1,0 0-1,0 1 1,0-1-1,0 0 1,0 1-1,0-1 1,0 1-1,-1 0 1,1-1-1,0 1 1,-2 0-1,-38-2 30,28 3-25,-1-1-7,9-1 1,0 0 0,-1 1 0,1 0 0,0 1 0,-1-1 0,1 1 0,0 0 0,0 0 0,0 0 0,0 1-1,0 0 1,0 0 0,0 0 0,0 0 0,1 1 0,-1 0 0,-3 3 0,0 2 1,2-1 1,-1 1-1,1 0 0,0 1 1,1 0-1,0 0 0,0 0 1,1 0-1,0 1 0,1-1 1,-4 18-1,2-1-7,1 1 1,2-1-1,0 33 0,2-55 2,-1-1-1,1 0 0,0 0 1,1 0-1,-1 0 0,1 0 1,-1 0-1,1 0 0,0 0 0,0 0 1,0-1-1,0 1 0,0 0 1,1 0-1,0-1 0,2 5 1,-1-5-4,-1-1 1,1 1 0,0-1-1,-1 0 1,1 0 0,0 0-1,0 0 1,0 0 0,0 0-1,-1-1 1,1 1 0,0-1-1,0 0 1,0 0 0,4 0-1,-2 0-6,-2 0 10,0 1 0,1-1 1,-1 0-1,1 0 0,-1 0 0,1-1 0,-1 1 0,1-1 0,-1 0 0,0 0 0,1 0 0,-1 0 0,0-1 0,0 1 0,0-1 0,0 0 1,0 0-1,0 0 0,0 0 0,-1 0 0,4-4 0,6-8 4,0-2-1,-2 1 1,0-1 0,0-1 0,-1 0 0,-1 0-1,-1-1 1,-1 0 0,0 0 0,-1 0-1,-1-1 1,-1 1 0,1-35 0,-4 52 1,0 0 1,0 0 0,0 0 0,0 0-1,0 0 1,-1 0 0,1 0 0,0 0-1,-1 1 1,1-1 0,0 0 0,-1 0-1,1 0 1,-1 1 0,1-1 0,-1 0-1,0 0 1,1 1 0,-1-1 0,0 1-1,0-1 1,1 0 0,-2 0 0,0 0-1,-1 0 0,1 0 0,-1 0 0,1 1 0,-1-1 0,1 1 1,-1-1-1,-4 1 0,2-1-1,0 2 1,0-1-1,0 0 0,0 1 1,0 0-1,0 0 0,0 1 1,0-1-1,-7 5 0,6-2 0,0 0 0,1 1 0,0-1-1,0 1 1,0 1 0,1-1-1,0 1 1,0-1 0,0 1 0,1 0-1,0 1 1,0-1 0,0 0 0,1 1-1,0 0 1,0 0 0,-1 7 0,-1 15-13,1 1 0,0 49 1,3-76 8,0 1-7,0 0 0,0 0 0,1 0 1,-1 0-1,1 0 0,0 0 0,0 0 0,0 0 0,2 5 0,-2-8 8,0 1 1,0-1-1,1 0 0,-1 0 1,0 1-1,0-1 0,1 0 1,-1 0-1,1 0 1,-1 0-1,1 0 0,-1-1 1,1 1-1,-1 0 0,1-1 1,0 1-1,-1-1 0,1 0 1,0 1-1,-1-1 1,1 0-1,0 0 0,3 0 1,6 0-18,-7 0 21,-1 1 1,0-1-1,1 0 0,-1 0 0,1-1 1,-1 1-1,1-1 0,-1 1 0,0-1 1,1 0-1,-1-1 0,0 1 1,0 0-1,0-1 0,0 0 0,4-2 1,0-3 5,0 0 0,0 0 0,-1-1 0,0 0 0,0 0 0,-1 0 0,0-1 0,-1 0 0,0 0 0,0 0 1,-1 0-1,4-18 0,-2 4 21,-2-1 0,-1 1 1,-1-1-1,-2-30 1,1 52-27,0 0 0,0 0 1,0 0-1,-1 0 1,1-1-1,0 1 0,-1 0 1,1 0-1,-1 0 0,0 0 1,0 0-1,0 1 1,0-1-1,0 0 0,0 0 1,0 0-1,0 1 0,-1-1 1,1 1-1,-1-1 1,1 1-1,-1 0 0,0-1 1,1 1-1,-5-2 0,0 1 3,0 1 0,0 0-1,0 0 1,0 0 0,0 1-1,0 0 1,-8 1 0,-4-1-5,16 0 0,-1 0 0,1 0-1,0 1 1,-1-1 0,1 1-1,0-1 1,0 1 0,-1 0-1,1 0 1,0 0 0,0 0-1,0 0 1,0 0 0,0 1 0,0-1-1,1 1 1,-3 1 0,1 0-1,0 1 1,1 0-1,-1 0 1,1 0-1,0 0 1,0 0-1,0 0 1,-2 6-1,1 4-3,0-1-1,0 1 0,2 1 1,-1 24-1,1-20-15,1-12 9,0 1 0,0 0 0,0-1 1,1 1-1,0 0 0,3 10 0,-3-16 9,0 0-1,0 0 0,0 0 1,0 0-1,0-1 0,1 1 1,-1 0-1,0-1 1,1 1-1,0-1 0,-1 1 1,1-1-1,0 0 1,-1 0-1,1 0 0,0 0 1,0 0-1,0 0 0,0 0 1,0-1-1,0 1 1,0-1-1,0 1 0,0-1 1,1 0-1,-1 0 1,0 0-1,3 0 0,1 0 2,0 0 0,0 0 0,-1-1 0,1 0 0,0 0 0,7-2 0,-9 1 1,-1 1-1,0-1 1,1 0 0,-1 0-1,0-1 1,0 1-1,-1-1 1,1 1 0,0-1-1,2-4 1,4-4 5,-1 0-1,0 0 1,0 0-1,-1-1 1,-1 0 0,0-1-1,-1 0 1,0 0-1,-1 0 1,0 0 0,-1 0-1,-1-1 1,0 0-1,0-26 1,-2 31 11,0 0-1,0 1 1,-1-1 0,0 0-1,-1 0 1,0 1 0,-4-13-1,4 18-12,1 0 0,-1 0-1,0 1 1,0-1 0,0 1-1,0-1 1,0 1 0,0 0-1,-1-1 1,1 1 0,-1 1-1,1-1 1,-1 0 0,0 1-1,0-1 1,0 1 0,0 0-1,0 0 1,0 0 0,0 0-1,0 0 1,0 1 0,-7-1-1,2 0 6,-1 0-1,1 1 0,-1 0 0,1 1 1,0-1-1,-13 4 0,18-3-5,-1 0 0,1 1 0,0-1 0,-1 1 0,1 0 0,0 0 0,0 0 0,0 0 0,1 0 0,-1 1 0,0-1 0,1 1 0,0 0 0,-1 0 0,1 0 0,0 0 0,-1 4 0,-7 14-1,1 1 0,1 0-1,1 0 1,1 1-1,1 0 1,1 0 0,1 0-1,1 1 1,1 35-1,1-58-3,0 0 0,0 0-1,0 0 1,0 1-1,0-1 1,0 0 0,0 0-1,1 0 1,-1 0-1,0 1 1,1-1-1,-1 0 1,1 0 0,-1 0-1,1 0 1,-1 0-1,1 0 1,0 0 0,-1 0-1,1 0 1,0 0-1,0-1 1,0 1 0,0 0-1,0 0 1,1 0-1,1 0 3,1 0-1,-1 0 0,0-1 0,0 0 1,0 1-1,0-1 0,7-1 1,1 1-3,-8-1 4,1 0 0,-1 1-1,0-2 1,0 1 0,1 0 0,-1-1 0,0 1-1,0-1 1,0 0 0,-1 0 0,1 0 0,0 0-1,-1-1 1,0 1 0,1 0 0,-1-1 0,0 0-1,0 0 1,2-4 0,7-11 23,15-35 0,-25 51-23,6-16 14,-1 0 0,0-1 0,-2 0 0,0 0-1,-1 0 1,-1 0 0,0-1 0,-2 1 0,-3-34-1,3 50-11,-1 1-1,1-1 0,-1 1 1,1-1-1,-1 1 0,0-1 0,0 1 1,0-1-1,-1 1 0,1 0 0,0-1 1,-1 1-1,0 0 0,1 0 0,-1 0 1,0 0-1,0 1 0,0-1 1,0 0-1,0 1 0,-1-1 0,1 1 1,0 0-1,-1 0 0,-4-2 0,-3 1 1,0 0 0,0 1 0,0 0 0,0 1 0,-14 0 0,5 0 3,16 0-5,-1 0 1,0 1-1,0-1 0,1 1 1,-1-1-1,0 1 1,1 0-1,-1 0 0,0 1 1,1-1-1,0 1 0,-1 0 1,-4 3-1,3-1 1,0 1-1,1-1 1,0 1 0,0 0-1,0 0 1,1 1-1,-4 7 1,-1 2 0,1 0 0,1 1 0,0-1-1,1 1 1,-5 30 0,6-12-24,-1 61 0,5-91 19,0 1 0,1 0 0,-1-1 0,1 1 0,0 0-1,0-1 1,0 1 0,0-1 0,1 1 0,0-1 0,3 5 0,-4-6 0,1-1 0,0 0 1,0 0-1,0 0 0,0 0 0,0-1 0,0 1 0,0-1 1,1 1-1,-1-1 0,0 1 0,1-1 0,0 0 0,-1 0 1,1-1-1,-1 1 0,1 0 0,0-1 0,3 1 0,3 0-4,-1-1 0,0 0 0,0 0 0,1 0 0,12-3-1,-18 2 9,1 0-1,-1 0 0,1-1 0,-1 1 0,0-1 1,1 0-1,-1 1 0,0-2 0,0 1 0,-1 0 1,1 0-1,0-1 0,-1 0 0,5-4 0,-1-3 12,0 0 0,0-1 0,-1 1 0,0-1-1,-1 0 1,-1 0 0,1 0 0,-2-1 0,0 1-1,0-1 1,-1 1 0,0-22 0,-1 31-9,0 1 1,0 0 0,0-1-1,0 1 1,0-1 0,0 1-1,0 0 1,-1-1-1,1 1 1,0 0 0,-1-1-1,1 1 1,-1 0-1,0 0 1,1-1 0,-1 1-1,0 0 1,0 0 0,0 0-1,0 0 1,0 0-1,0 0 1,0 0 0,0 0-1,0 0 1,0 1 0,-2-2-1,-2 0 7,0 1 0,0 0 0,-1 1 0,1-1 0,0 1-1,-8 0 1,8 0-8,3 0-2,1 0 1,-1 0 0,0-1-1,0 2 1,0-1 0,0 0-1,1 0 1,-1 1 0,0-1-1,0 0 1,1 1 0,-1 0-1,0-1 1,1 1 0,-1 0-1,0 0 1,1 0 0,-1 0-1,-1 2 1,2 0-22,-1 0-1,1-1 1,0 1 0,1 0 0,-1 0 0,0 0-1,1 0 1,0 0 0,0 0 0,0 0 0,0 4-1,0 6-400,2 23-3977,7-21-4164</inkml:trace>
</inkml:ink>
</file>

<file path=ppt/ink/ink2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5:34.842"/>
    </inkml:context>
    <inkml:brush xml:id="br0">
      <inkml:brushProperty name="width" value="0.05" units="cm"/>
      <inkml:brushProperty name="height" value="0.05" units="cm"/>
      <inkml:brushProperty name="color" value="#E71224"/>
    </inkml:brush>
  </inkml:definitions>
  <inkml:trace contextRef="#ctx0" brushRef="#br0">100 217 5329,'0'0'6619,"-2"2"-6138,0 0 123,0 0 0,0-1-1,0 1 1,1 0-1,-1 0 1,1 1 0,-1-1-1,-1 4 1,-5 23 1051,6-12-2137,2 32 0,1-25 1005,-1-20-522,0 0 0,0 0 0,1 0 0,0 1 0,0-1 0,0 0 0,0-1 0,0 1 0,1 0 0,0 0 0,0-1 0,0 1 0,0-1 0,0 1 0,1-1 0,0 0 0,-1 0 0,6 4 0,-4-4 0,0 0 0,1 0-1,-1 0 1,1-1 0,0 1-1,0-1 1,0 0 0,0-1-1,0 1 1,0-1 0,1 0-1,-1-1 1,0 1 0,6-1-1,-1 0 10,-6 1-2,0-1 0,0 0 0,0 0 0,-1 0 1,1 0-1,0-1 0,0 1 0,0-1 0,-1 0 0,1 0 0,0 0 1,-1-1-1,1 0 0,-1 1 0,1-1 0,-1 0 0,5-5 0,5-7 28,0 0 0,-1-2 0,0 1 0,-2-2 0,0 1 0,0-1 1,-2-1-1,0 0 0,-1 0 0,-1 0 0,-1-1 0,0 0 0,-2 0 0,0 0 0,-1-1 0,-1-30 0,0 46-17,-1 1 0,0-1 0,-1 1 0,1-1 1,-1 1-1,1-1 0,-1 1 0,0-1 0,0 1 0,-3-6 1,3 7-16,-1 1 1,1 0-1,0-1 0,-1 1 1,1 0-1,-1-1 1,0 1-1,1 0 1,-1 0-1,0 0 1,0 1-1,0-1 0,0 0 1,1 1-1,-1-1 1,0 1-1,0 0 1,0-1-1,0 1 1,0 0-1,0 0 1,-2 1-1,-39-2 44,-59 2 115,97 1-144,0-1 1,0 1-1,0-1 1,0 1 0,0 1-1,0-1 1,0 1 0,1 0-1,-1 0 1,1 0-1,0 0 1,0 1 0,0 0-1,0 0 1,-4 7-1,1-3 8,1 1 0,0 0 0,0 1 0,1 0-1,0-1 1,-6 22 0,8-14-18,1-1 1,0 2-1,1-1 0,3 33 0,0-4 9,-3-38-17,1-1 1,1 0-1,-1 0 0,1 1 1,1-1-1,3 13 0,-4-18-1,0 1 1,1-1-1,-1 0 0,0 0 0,1 0 0,0 0 0,0 0 0,-1 0 0,1 0 1,0 0-1,0 0 0,1-1 0,-1 1 0,0-1 0,0 0 0,1 0 0,-1 0 0,1 0 1,-1 0-1,1 0 0,0-1 0,-1 1 0,4 0 0,48 2 145,-51-3-131,0 0 1,0 0 0,0 0 0,0-1-1,0 1 1,0-1 0,0 0-1,0 0 1,0 0 0,-1 0 0,1 0-1,0-1 1,-1 1 0,1-1 0,3-3-1,-1-1-3,-1 0-1,1-1 1,-1 1-1,-1-1 1,1 0 0,-1-1-1,0 1 1,-1 0-1,1-1 1,-2 0-1,3-12 1,-2-2 20,-1 0-1,-4-43 1,2 58-26,0-1 0,0 1 1,-1-1-1,0 1 0,0 0 1,-1-1-1,0 1 0,0 1 0,0-1 1,-1 0-1,0 1 0,-7-8 0,7 10 1,1 0-1,-1 0 0,0 1 1,0-1-1,0 1 0,-1 0 1,1 1-1,-1-1 0,0 1 1,0 0-1,0 0 0,0 0 0,0 0 1,0 1-1,0 0 0,0 0 1,-1 1-1,-4-1 0,2 1 6,1 0 0,0 0 0,0 1 0,0 0 0,0 0 0,0 1 0,-13 4 0,16-4-8,1 0 0,-1 0 1,1 1-1,0-1 0,0 1 0,0 0 1,0 0-1,0 0 0,1 0 1,-1 0-1,1 1 0,0-1 0,0 1 1,0-1-1,-2 8 0,-2 2 3,2 2-1,0-1 0,1 0 1,-4 29-1,5 61 2,2-82-9,-1-13 1,1 0-1,1 0 0,0 0 0,0 0 1,1 0-1,0 0 0,5 12 0,-5-17 2,-1-1-1,1 0 0,0 0 0,0 0 1,1 0-1,-1 0 0,1 0 0,-1 0 0,1-1 1,0 1-1,0-1 0,0 0 0,0 0 1,0 0-1,1-1 0,-1 1 0,0-1 1,1 1-1,-1-1 0,1 0 0,4 0 1,0 1 24,-1-1 0,1 0 0,0 0 0,0-1 0,0 0 0,0 0 0,0-1 0,0 0 0,-1 0 1,1-1-1,0 0 0,-1 0 0,1-1 0,-1 0 0,0 0 0,11-7 0,0-5-1,0-1 1,-2 0-1,0-1 0,0 0 0,-2-1 1,0-1-1,-1 0 0,13-28 0,-23 37-3,0 1 0,-1-1-1,0 0 1,-1 0-1,0 0 1,0 0-1,-1 0 1,-1-10-1,1 0-8,0 11-4,-1 1 0,1-1 0,-1 1 0,-1 0 0,0 0 0,0-1-1,0 1 1,-6-10 0,7 15-5,-1-1 0,0 1 0,0 0 0,0 0 1,-1 0-1,1 0 0,-1 0 0,0 0 0,0 1 0,0-1 0,0 1 0,0 0 0,0 0 0,0 0 0,-1 0 0,1 0 0,-1 1 0,0 0 0,1-1 0,-6 0 1,-19 0-35,-1 0 1,1 2 0,-38 3-1,61-2 33,0 0 0,0-1-1,0 1 1,0 1 0,1-1-1,-1 1 1,0 0 0,1 0 0,-1 0-1,1 1 1,-1-1 0,1 1-1,0 0 1,0 0 0,1 1-1,-1-1 1,1 1 0,-1 0 0,1 0-1,0 0 1,1 0 0,-1 0-1,1 1 1,0-1 0,0 1-1,0 0 1,-2 8 0,-1 10 1,1 0 0,1 0 0,1 0 0,1 39 0,1-52-4,0 3-2,0-1-1,1 0 1,1 1 0,0-1-1,0 1 1,8 19 0,-9-28 2,0-1 1,1 0 0,0 1-1,0-1 1,0 0 0,0 0-1,0 0 1,0 0 0,1 0-1,0-1 1,-1 1 0,1-1-1,0 0 1,0 0 0,0 0-1,1 0 1,-1 0 0,0 0-1,1-1 1,-1 0 0,1 0-1,-1 0 1,1 0 0,0 0-1,-1-1 1,1 1 0,4-1-1,16 0 13,-15 1 7,1-1 1,-1 0-1,1-1 1,0 0-1,14-3 1,-22 3-17,1 0 0,0-1 0,-1 1-1,1 0 1,0-1 0,-1 1 0,0-1 0,1 0 0,-1 0 0,0 0 0,0 0 0,0 0 0,0-1-1,-1 1 1,1 0 0,0-1 0,-1 0 0,0 1 0,1-1 0,-1 0 0,0 1 0,0-5 0,3-16-18,-1 0 0,0 0 0,-2-1 0,-4-42 0,2 37 17,0 22-2,0 0 1,0 0-1,0 0 0,-1 0 0,0 0 1,0 0-1,-1 1 0,0-1 1,0 1-1,-5-9 0,6 12 2,-1 0-1,1 0 0,0 0 1,-1 0-1,0 0 0,1 1 0,-1-1 1,0 1-1,0 0 0,0 0 1,-1 0-1,1 0 0,-1 0 0,1 1 1,-1-1-1,1 1 0,-1 0 1,0 0-1,1 1 0,-8-1 1,-10 0-16,13 1 23,-1 0-1,0 0 0,1 0 1,-17 4-1,22-3-4,0 0 1,1 0-1,-1 1 0,0-1 0,0 1 1,1-1-1,-1 1 0,1 0 0,0 0 1,-1 0-1,1 0 0,0 0 1,0 1-1,0-1 0,0 0 0,1 1 1,-3 4-1,-2 5-1,2 0 0,-1 0 1,2 1-1,0-1 0,0 1 1,-1 18-1,0 78-14,4-100 9,0-2-1,0 0 0,1 1-1,-1-1 1,2 0 0,-1 1 0,1-1-1,0 0 1,1 0 0,-1 0 0,1 0-1,7 10 1,-7-13 3,-1-1 1,1 0-1,0 1 1,0-1-1,0-1 0,1 1 1,-1 0-1,1-1 0,-1 0 1,1 0-1,0 0 0,0 0 1,0 0-1,0-1 0,0 0 1,0 0-1,0 0 0,0 0 1,1-1-1,-1 1 1,4-1-1,91 0 106,-96 0-100,0-1 0,1 1 1,-1 0-1,0-1 0,1 0 0,-1 0 0,0 0 0,0 0 0,0-1 0,0 1 0,0-1 0,0 1 1,0-1-1,2-3 0,3-2 2,0 0 1,-1-1-1,7-10 1,-2 3-3,-2 3 9,-2 0-1,0 0 1,0-1 0,-1 0-1,-1 0 1,0 0-1,-1-1 1,0 0-1,-1 0 1,-1-1 0,0 1-1,-1-1 1,0 0-1,-1 1 1,-1-1-1,-3-22 1,3 36-12,0 0 1,0 0-1,-1 0 1,1 0-1,0 0 1,-1 0-1,0 0 1,1 0-1,-1 0 1,1 0-1,-1 0 1,0 0-1,0 0 1,1 0-1,-1 0 1,0 1-1,0-1 1,0 0-1,0 1 1,0-1-1,0 0 1,0 1-1,0-1 1,0 1-1,-1 0 1,1-1-1,0 1 1,-2 0-1,-38-2 30,28 3-25,-1-1-7,9-1 1,0 0 0,-1 1 0,1 0 0,0 1 0,-1-1 0,1 1 0,0 0 0,0 0 0,0 0 0,0 1-1,0 0 1,0 0 0,0 0 0,0 0 0,1 1 0,-1 0 0,-3 3 0,0 2 1,2-1 1,-1 1-1,1 0 0,0 1 1,1 0-1,0 0 0,0 0 1,1 0-1,0 1 0,1-1 1,-4 18-1,2-1-7,1 1 1,2-1-1,0 33 0,2-55 2,-1-1-1,1 0 0,0 0 1,1 0-1,-1 0 0,1 0 1,-1 0-1,1 0 0,0 0 0,0 0 1,0-1-1,0 1 0,0 0 1,1 0-1,0-1 0,2 5 1,-1-5-4,-1-1 1,1 1 0,0-1-1,-1 0 1,1 0 0,0 0-1,0 0 1,0 0 0,0 0-1,-1-1 1,1 1 0,0-1-1,0 0 1,0 0 0,4 0-1,-2 0-6,-2 0 10,0 1 0,1-1 1,-1 0-1,1 0 0,-1 0 0,1-1 0,-1 1 0,1-1 0,-1 0 0,0 0 0,1 0 0,-1 0 0,0-1 0,0 1 0,0-1 0,0 0 1,0 0-1,0 0 0,0 0 0,-1 0 0,4-4 0,6-8 4,0-2-1,-2 1 1,0-1 0,0-1 0,-1 0 0,-1 0-1,-1-1 1,-1 0 0,0 0 0,-1 0-1,-1-1 1,-1 1 0,1-35 0,-4 52 1,0 0 1,0 0 0,0 0 0,0 0-1,0 0 1,-1 0 0,1 0 0,0 0-1,-1 1 1,1-1 0,0 0 0,-1 0-1,1 0 1,-1 1 0,1-1 0,-1 0-1,0 0 1,1 1 0,-1-1 0,0 1-1,0-1 1,1 0 0,-2 0 0,0 0-1,-1 0 0,1 0 0,-1 0 0,1 1 0,-1-1 0,1 1 1,-1-1-1,-4 1 0,2-1-1,0 2 1,0-1-1,0 0 0,0 1 1,0 0-1,0 0 0,0 1 1,0-1-1,-7 5 0,6-2 0,0 0 0,1 1 0,0-1-1,0 1 1,0 1 0,1-1-1,0 1 1,0-1 0,0 1 0,1 0-1,0 1 1,0-1 0,0 0 0,1 1-1,0 0 1,0 0 0,-1 7 0,-1 15-13,1 1 0,0 49 1,3-76 8,0 1-7,0 0 0,0 0 0,1 0 1,-1 0-1,1 0 0,0 0 0,0 0 0,0 0 0,2 5 0,-2-8 8,0 1 1,0-1-1,1 0 0,-1 0 1,0 1-1,0-1 0,1 0 1,-1 0-1,1 0 1,-1 0-1,1 0 0,-1-1 1,1 1-1,-1 0 0,1-1 1,0 1-1,-1-1 0,1 0 1,0 1-1,-1-1 1,1 0-1,0 0 0,3 0 1,6 0-18,-7 0 21,-1 1 1,0-1-1,1 0 0,-1 0 0,1-1 1,-1 1-1,1-1 0,-1 1 0,0-1 1,1 0-1,-1-1 0,0 1 1,0 0-1,0-1 0,0 0 0,4-2 1,0-3 5,0 0 0,0 0 0,-1-1 0,0 0 0,0 0 0,-1 0 0,0-1 0,-1 0 0,0 0 0,0 0 1,-1 0-1,4-18 0,-2 4 21,-2-1 0,-1 1 1,-1-1-1,-2-30 1,1 52-27,0 0 0,0 0 1,0 0-1,-1 0 1,1-1-1,0 1 0,-1 0 1,1 0-1,-1 0 0,0 0 1,0 0-1,0 1 1,0-1-1,0 0 0,0 0 1,0 0-1,0 1 0,-1-1 1,1 1-1,-1-1 1,1 1-1,-1 0 0,0-1 1,1 1-1,-5-2 0,0 1 3,0 1 0,0 0-1,0 0 1,0 0 0,0 1-1,0 0 1,-8 1 0,-4-1-5,16 0 0,-1 0 0,1 0-1,0 1 1,-1-1 0,1 1-1,0-1 1,0 1 0,-1 0-1,1 0 1,0 0 0,0 0-1,0 0 1,0 0 0,0 1 0,0-1-1,1 1 1,-3 1 0,1 0-1,0 1 1,1 0-1,-1 0 1,1 0-1,0 0 1,0 0-1,0 0 1,-2 6-1,1 4-3,0-1-1,0 1 0,2 1 1,-1 24-1,1-20-15,1-12 9,0 1 0,0 0 0,0-1 1,1 1-1,0 0 0,3 10 0,-3-16 9,0 0-1,0 0 0,0 0 1,0 0-1,0-1 0,1 1 1,-1 0-1,0-1 1,1 1-1,0-1 0,-1 1 1,1-1-1,0 0 1,-1 0-1,1 0 0,0 0 1,0 0-1,0 0 0,0 0 1,0-1-1,0 1 1,0-1-1,0 1 0,0-1 1,1 0-1,-1 0 1,0 0-1,3 0 0,1 0 2,0 0 0,0 0 0,-1-1 0,1 0 0,0 0 0,7-2 0,-9 1 1,-1 1-1,0-1 1,1 0 0,-1 0-1,0-1 1,0 1-1,-1-1 1,1 1 0,0-1-1,2-4 1,4-4 5,-1 0-1,0 0 1,0 0-1,-1-1 1,-1 0 0,0-1-1,-1 0 1,0 0-1,-1 0 1,0 0 0,-1 0-1,-1-1 1,0 0-1,0-26 1,-2 31 11,0 0-1,0 1 1,-1-1 0,0 0-1,-1 0 1,0 1 0,-4-13-1,4 18-12,1 0 0,-1 0-1,0 1 1,0-1 0,0 1-1,0-1 1,0 1 0,0 0-1,-1-1 1,1 1 0,-1 1-1,1-1 1,-1 0 0,0 1-1,0-1 1,0 1 0,0 0-1,0 0 1,0 0 0,0 0-1,0 0 1,0 1 0,-7-1-1,2 0 6,-1 0-1,1 1 0,-1 0 0,1 1 1,0-1-1,-13 4 0,18-3-5,-1 0 0,1 1 0,0-1 0,-1 1 0,1 0 0,0 0 0,0 0 0,0 0 0,1 0 0,-1 1 0,0-1 0,1 1 0,0 0 0,-1 0 0,1 0 0,0 0 0,-1 4 0,-7 14-1,1 1 0,1 0-1,1 0 1,1 1-1,1 0 1,1 0 0,1 0-1,1 1 1,1 35-1,1-58-3,0 0 0,0 0-1,0 0 1,0 1-1,0-1 1,0 0 0,0 0-1,1 0 1,-1 0-1,0 1 1,1-1-1,-1 0 1,1 0 0,-1 0-1,1 0 1,-1 0-1,1 0 1,0 0 0,-1 0-1,1 0 1,0 0-1,0-1 1,0 1 0,0 0-1,0 0 1,1 0-1,1 0 3,1 0-1,-1 0 0,0-1 0,0 0 1,0 1-1,0-1 0,7-1 1,1 1-3,-8-1 4,1 0 0,-1 1-1,0-2 1,0 1 0,1 0 0,-1-1 0,0 1-1,0-1 1,0 0 0,-1 0 0,1 0 0,0 0-1,-1-1 1,0 1 0,1 0 0,-1-1 0,0 0-1,0 0 1,2-4 0,7-11 23,15-35 0,-25 51-23,6-16 14,-1 0 0,0-1 0,-2 0 0,0 0-1,-1 0 1,-1 0 0,0-1 0,-2 1 0,-3-34-1,3 50-11,-1 1-1,1-1 0,-1 1 1,1-1-1,-1 1 0,0-1 0,0 1 1,0-1-1,-1 1 0,1 0 0,0-1 1,-1 1-1,0 0 0,1 0 0,-1 0 1,0 0-1,0 1 0,0-1 1,0 0-1,0 1 0,-1-1 0,1 1 1,0 0-1,-1 0 0,-4-2 0,-3 1 1,0 0 0,0 1 0,0 0 0,0 1 0,-14 0 0,5 0 3,16 0-5,-1 0 1,0 1-1,0-1 0,1 1 1,-1-1-1,0 1 1,1 0-1,-1 0 0,0 1 1,1-1-1,0 1 0,-1 0 1,-4 3-1,3-1 1,0 1-1,1-1 1,0 1 0,0 0-1,0 0 1,1 1-1,-4 7 1,-1 2 0,1 0 0,1 1 0,0-1-1,1 1 1,-5 30 0,6-12-24,-1 61 0,5-91 19,0 1 0,1 0 0,-1-1 0,1 1 0,0 0-1,0-1 1,0 1 0,0-1 0,1 1 0,0-1 0,3 5 0,-4-6 0,1-1 0,0 0 1,0 0-1,0 0 0,0 0 0,0-1 0,0 1 0,0-1 1,1 1-1,-1-1 0,0 1 0,1-1 0,0 0 0,-1 0 1,1-1-1,-1 1 0,1 0 0,0-1 0,3 1 0,3 0-4,-1-1 0,0 0 0,0 0 0,1 0 0,12-3-1,-18 2 9,1 0-1,-1 0 0,1-1 0,-1 1 0,0-1 1,1 0-1,-1 1 0,0-2 0,0 1 0,-1 0 1,1 0-1,0-1 0,-1 0 0,5-4 0,-1-3 12,0 0 0,0-1 0,-1 1 0,0-1-1,-1 0 1,-1 0 0,1 0 0,-2-1 0,0 1-1,0-1 1,-1 1 0,0-22 0,-1 31-9,0 1 1,0 0 0,0-1-1,0 1 1,0-1 0,0 1-1,0 0 1,-1-1-1,1 1 1,0 0 0,-1-1-1,1 1 1,-1 0-1,0 0 1,1-1 0,-1 1-1,0 0 1,0 0 0,0 0-1,0 0 1,0 0-1,0 0 1,0 0 0,0 0-1,0 0 1,0 1 0,-2-2-1,-2 0 7,0 1 0,0 0 0,-1 1 0,1-1 0,0 1-1,-8 0 1,8 0-8,3 0-2,1 0 1,-1 0 0,0-1-1,0 2 1,0-1 0,0 0-1,1 0 1,-1 1 0,0-1-1,0 0 1,1 1 0,-1 0-1,0-1 1,1 1 0,-1 0-1,0 0 1,1 0 0,-1 0-1,-1 2 1,2 0-22,-1 0-1,1-1 1,0 1 0,1 0 0,-1 0 0,0 0-1,1 0 1,0 0 0,0 0 0,0 0 0,0 4-1,0 6-400,2 23-3977,7-21-4164</inkml:trace>
</inkml:ink>
</file>

<file path=ppt/ink/ink3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5:34.843"/>
    </inkml:context>
    <inkml:brush xml:id="br0">
      <inkml:brushProperty name="width" value="0.05" units="cm"/>
      <inkml:brushProperty name="height" value="0.05" units="cm"/>
      <inkml:brushProperty name="color" value="#E71224"/>
    </inkml:brush>
  </inkml:definitions>
  <inkml:trace contextRef="#ctx0" brushRef="#br0">100 217 5329,'0'0'6619,"-2"2"-6138,0 0 123,0 0 0,0-1-1,0 1 1,1 0-1,-1 0 1,1 1 0,-1-1-1,-1 4 1,-5 23 1051,6-12-2137,2 32 0,1-25 1005,-1-20-522,0 0 0,0 0 0,1 0 0,0 1 0,0-1 0,0 0 0,0-1 0,0 1 0,1 0 0,0 0 0,0-1 0,0 1 0,0-1 0,0 1 0,1-1 0,0 0 0,-1 0 0,6 4 0,-4-4 0,0 0 0,1 0-1,-1 0 1,1-1 0,0 1-1,0-1 1,0 0 0,0-1-1,0 1 1,0-1 0,1 0-1,-1-1 1,0 1 0,6-1-1,-1 0 10,-6 1-2,0-1 0,0 0 0,0 0 0,-1 0 1,1 0-1,0-1 0,0 1 0,0-1 0,-1 0 0,1 0 0,0 0 1,-1-1-1,1 0 0,-1 1 0,1-1 0,-1 0 0,5-5 0,5-7 28,0 0 0,-1-2 0,0 1 0,-2-2 0,0 1 0,0-1 1,-2-1-1,0 0 0,-1 0 0,-1 0 0,-1-1 0,0 0 0,-2 0 0,0 0 0,-1-1 0,-1-30 0,0 46-17,-1 1 0,0-1 0,-1 1 0,1-1 1,-1 1-1,1-1 0,-1 1 0,0-1 0,0 1 0,-3-6 1,3 7-16,-1 1 1,1 0-1,0-1 0,-1 1 1,1 0-1,-1-1 1,0 1-1,1 0 1,-1 0-1,0 0 1,0 1-1,0-1 0,0 0 1,1 1-1,-1-1 1,0 1-1,0 0 1,0-1-1,0 1 1,0 0-1,0 0 1,-2 1-1,-39-2 44,-59 2 115,97 1-144,0-1 1,0 1-1,0-1 1,0 1 0,0 1-1,0-1 1,0 1 0,1 0-1,-1 0 1,1 0-1,0 0 1,0 1 0,0 0-1,0 0 1,-4 7-1,1-3 8,1 1 0,0 0 0,0 1 0,1 0-1,0-1 1,-6 22 0,8-14-18,1-1 1,0 2-1,1-1 0,3 33 0,0-4 9,-3-38-17,1-1 1,1 0-1,-1 0 0,1 1 1,1-1-1,3 13 0,-4-18-1,0 1 1,1-1-1,-1 0 0,0 0 0,1 0 0,0 0 0,0 0 0,-1 0 0,1 0 1,0 0-1,0 0 0,1-1 0,-1 1 0,0-1 0,0 0 0,1 0 0,-1 0 0,1 0 1,-1 0-1,1 0 0,0-1 0,-1 1 0,4 0 0,48 2 145,-51-3-131,0 0 1,0 0 0,0 0 0,0-1-1,0 1 1,0-1 0,0 0-1,0 0 1,0 0 0,-1 0 0,1 0-1,0-1 1,-1 1 0,1-1 0,3-3-1,-1-1-3,-1 0-1,1-1 1,-1 1-1,-1-1 1,1 0 0,-1-1-1,0 1 1,-1 0-1,1-1 1,-2 0-1,3-12 1,-2-2 20,-1 0-1,-4-43 1,2 58-26,0-1 0,0 1 1,-1-1-1,0 1 0,0 0 1,-1-1-1,0 1 0,0 1 0,0-1 1,-1 0-1,0 1 0,-7-8 0,7 10 1,1 0-1,-1 0 0,0 1 1,0-1-1,0 1 0,-1 0 1,1 1-1,-1-1 0,0 1 1,0 0-1,0 0 0,0 0 0,0 0 1,0 1-1,0 0 0,0 0 1,-1 1-1,-4-1 0,2 1 6,1 0 0,0 0 0,0 1 0,0 0 0,0 0 0,0 1 0,-13 4 0,16-4-8,1 0 0,-1 0 1,1 1-1,0-1 0,0 1 0,0 0 1,0 0-1,0 0 0,1 0 1,-1 0-1,1 1 0,0-1 0,0 1 1,0-1-1,-2 8 0,-2 2 3,2 2-1,0-1 0,1 0 1,-4 29-1,5 61 2,2-82-9,-1-13 1,1 0-1,1 0 0,0 0 0,0 0 1,1 0-1,0 0 0,5 12 0,-5-17 2,-1-1-1,1 0 0,0 0 0,0 0 1,1 0-1,-1 0 0,1 0 0,-1 0 0,1-1 1,0 1-1,0-1 0,0 0 0,0 0 1,0 0-1,1-1 0,-1 1 0,0-1 1,1 1-1,-1-1 0,1 0 0,4 0 1,0 1 24,-1-1 0,1 0 0,0 0 0,0-1 0,0 0 0,0 0 0,0-1 0,0 0 0,-1 0 1,1-1-1,0 0 0,-1 0 0,1-1 0,-1 0 0,0 0 0,11-7 0,0-5-1,0-1 1,-2 0-1,0-1 0,0 0 0,-2-1 1,0-1-1,-1 0 0,13-28 0,-23 37-3,0 1 0,-1-1-1,0 0 1,-1 0-1,0 0 1,0 0-1,-1 0 1,-1-10-1,1 0-8,0 11-4,-1 1 0,1-1 0,-1 1 0,-1 0 0,0 0 0,0-1-1,0 1 1,-6-10 0,7 15-5,-1-1 0,0 1 0,0 0 0,0 0 1,-1 0-1,1 0 0,-1 0 0,0 0 0,0 1 0,0-1 0,0 1 0,0 0 0,0 0 0,0 0 0,-1 0 0,1 0 0,-1 1 0,0 0 0,1-1 0,-6 0 1,-19 0-35,-1 0 1,1 2 0,-38 3-1,61-2 33,0 0 0,0-1-1,0 1 1,0 1 0,1-1-1,-1 1 1,0 0 0,1 0 0,-1 0-1,1 1 1,-1-1 0,1 1-1,0 0 1,0 0 0,1 1-1,-1-1 1,1 1 0,-1 0 0,1 0-1,0 0 1,1 0 0,-1 0-1,1 1 1,0-1 0,0 1-1,0 0 1,-2 8 0,-1 10 1,1 0 0,1 0 0,1 0 0,1 39 0,1-52-4,0 3-2,0-1-1,1 0 1,1 1 0,0-1-1,0 1 1,8 19 0,-9-28 2,0-1 1,1 0 0,0 1-1,0-1 1,0 0 0,0 0-1,0 0 1,0 0 0,1 0-1,0-1 1,-1 1 0,1-1-1,0 0 1,0 0 0,0 0-1,1 0 1,-1 0 0,0 0-1,1-1 1,-1 0 0,1 0-1,-1 0 1,1 0 0,0 0-1,-1-1 1,1 1 0,4-1-1,16 0 13,-15 1 7,1-1 1,-1 0-1,1-1 1,0 0-1,14-3 1,-22 3-17,1 0 0,0-1 0,-1 1-1,1 0 1,0-1 0,-1 1 0,0-1 0,1 0 0,-1 0 0,0 0 0,0 0 0,0 0 0,0-1-1,-1 1 1,1 0 0,0-1 0,-1 0 0,0 1 0,1-1 0,-1 0 0,0 1 0,0-5 0,3-16-18,-1 0 0,0 0 0,-2-1 0,-4-42 0,2 37 17,0 22-2,0 0 1,0 0-1,0 0 0,-1 0 0,0 0 1,0 0-1,-1 1 0,0-1 1,0 1-1,-5-9 0,6 12 2,-1 0-1,1 0 0,0 0 1,-1 0-1,0 0 0,1 1 0,-1-1 1,0 1-1,0 0 0,0 0 1,-1 0-1,1 0 0,-1 0 0,1 1 1,-1-1-1,1 1 0,-1 0 1,0 0-1,1 1 0,-8-1 1,-10 0-16,13 1 23,-1 0-1,0 0 0,1 0 1,-17 4-1,22-3-4,0 0 1,1 0-1,-1 1 0,0-1 0,0 1 1,1-1-1,-1 1 0,1 0 0,0 0 1,-1 0-1,1 0 0,0 0 1,0 1-1,0-1 0,0 0 0,1 1 1,-3 4-1,-2 5-1,2 0 0,-1 0 1,2 1-1,0-1 0,0 1 1,-1 18-1,0 78-14,4-100 9,0-2-1,0 0 0,1 1-1,-1-1 1,2 0 0,-1 1 0,1-1-1,0 0 1,1 0 0,-1 0 0,1 0-1,7 10 1,-7-13 3,-1-1 1,1 0-1,0 1 1,0-1-1,0-1 0,1 1 1,-1 0-1,1-1 0,-1 0 1,1 0-1,0 0 0,0 0 1,0 0-1,0-1 0,0 0 1,0 0-1,0 0 0,0 0 1,1-1-1,-1 1 1,4-1-1,91 0 106,-96 0-100,0-1 0,1 1 1,-1 0-1,0-1 0,1 0 0,-1 0 0,0 0 0,0 0 0,0-1 0,0 1 0,0-1 0,0 1 1,0-1-1,2-3 0,3-2 2,0 0 1,-1-1-1,7-10 1,-2 3-3,-2 3 9,-2 0-1,0 0 1,0-1 0,-1 0-1,-1 0 1,0 0-1,-1-1 1,0 0-1,-1 0 1,-1-1 0,0 1-1,-1-1 1,0 0-1,-1 1 1,-1-1-1,-3-22 1,3 36-12,0 0 1,0 0-1,-1 0 1,1 0-1,0 0 1,-1 0-1,0 0 1,1 0-1,-1 0 1,1 0-1,-1 0 1,0 0-1,0 0 1,1 0-1,-1 0 1,0 1-1,0-1 1,0 0-1,0 1 1,0-1-1,0 0 1,0 1-1,0-1 1,0 1-1,-1 0 1,1-1-1,0 1 1,-2 0-1,-38-2 30,28 3-25,-1-1-7,9-1 1,0 0 0,-1 1 0,1 0 0,0 1 0,-1-1 0,1 1 0,0 0 0,0 0 0,0 0 0,0 1-1,0 0 1,0 0 0,0 0 0,0 0 0,1 1 0,-1 0 0,-3 3 0,0 2 1,2-1 1,-1 1-1,1 0 0,0 1 1,1 0-1,0 0 0,0 0 1,1 0-1,0 1 0,1-1 1,-4 18-1,2-1-7,1 1 1,2-1-1,0 33 0,2-55 2,-1-1-1,1 0 0,0 0 1,1 0-1,-1 0 0,1 0 1,-1 0-1,1 0 0,0 0 0,0 0 1,0-1-1,0 1 0,0 0 1,1 0-1,0-1 0,2 5 1,-1-5-4,-1-1 1,1 1 0,0-1-1,-1 0 1,1 0 0,0 0-1,0 0 1,0 0 0,0 0-1,-1-1 1,1 1 0,0-1-1,0 0 1,0 0 0,4 0-1,-2 0-6,-2 0 10,0 1 0,1-1 1,-1 0-1,1 0 0,-1 0 0,1-1 0,-1 1 0,1-1 0,-1 0 0,0 0 0,1 0 0,-1 0 0,0-1 0,0 1 0,0-1 0,0 0 1,0 0-1,0 0 0,0 0 0,-1 0 0,4-4 0,6-8 4,0-2-1,-2 1 1,0-1 0,0-1 0,-1 0 0,-1 0-1,-1-1 1,-1 0 0,0 0 0,-1 0-1,-1-1 1,-1 1 0,1-35 0,-4 52 1,0 0 1,0 0 0,0 0 0,0 0-1,0 0 1,-1 0 0,1 0 0,0 0-1,-1 1 1,1-1 0,0 0 0,-1 0-1,1 0 1,-1 1 0,1-1 0,-1 0-1,0 0 1,1 1 0,-1-1 0,0 1-1,0-1 1,1 0 0,-2 0 0,0 0-1,-1 0 0,1 0 0,-1 0 0,1 1 0,-1-1 0,1 1 1,-1-1-1,-4 1 0,2-1-1,0 2 1,0-1-1,0 0 0,0 1 1,0 0-1,0 0 0,0 1 1,0-1-1,-7 5 0,6-2 0,0 0 0,1 1 0,0-1-1,0 1 1,0 1 0,1-1-1,0 1 1,0-1 0,0 1 0,1 0-1,0 1 1,0-1 0,0 0 0,1 1-1,0 0 1,0 0 0,-1 7 0,-1 15-13,1 1 0,0 49 1,3-76 8,0 1-7,0 0 0,0 0 0,1 0 1,-1 0-1,1 0 0,0 0 0,0 0 0,0 0 0,2 5 0,-2-8 8,0 1 1,0-1-1,1 0 0,-1 0 1,0 1-1,0-1 0,1 0 1,-1 0-1,1 0 1,-1 0-1,1 0 0,-1-1 1,1 1-1,-1 0 0,1-1 1,0 1-1,-1-1 0,1 0 1,0 1-1,-1-1 1,1 0-1,0 0 0,3 0 1,6 0-18,-7 0 21,-1 1 1,0-1-1,1 0 0,-1 0 0,1-1 1,-1 1-1,1-1 0,-1 1 0,0-1 1,1 0-1,-1-1 0,0 1 1,0 0-1,0-1 0,0 0 0,4-2 1,0-3 5,0 0 0,0 0 0,-1-1 0,0 0 0,0 0 0,-1 0 0,0-1 0,-1 0 0,0 0 0,0 0 1,-1 0-1,4-18 0,-2 4 21,-2-1 0,-1 1 1,-1-1-1,-2-30 1,1 52-27,0 0 0,0 0 1,0 0-1,-1 0 1,1-1-1,0 1 0,-1 0 1,1 0-1,-1 0 0,0 0 1,0 0-1,0 1 1,0-1-1,0 0 0,0 0 1,0 0-1,0 1 0,-1-1 1,1 1-1,-1-1 1,1 1-1,-1 0 0,0-1 1,1 1-1,-5-2 0,0 1 3,0 1 0,0 0-1,0 0 1,0 0 0,0 1-1,0 0 1,-8 1 0,-4-1-5,16 0 0,-1 0 0,1 0-1,0 1 1,-1-1 0,1 1-1,0-1 1,0 1 0,-1 0-1,1 0 1,0 0 0,0 0-1,0 0 1,0 0 0,0 1 0,0-1-1,1 1 1,-3 1 0,1 0-1,0 1 1,1 0-1,-1 0 1,1 0-1,0 0 1,0 0-1,0 0 1,-2 6-1,1 4-3,0-1-1,0 1 0,2 1 1,-1 24-1,1-20-15,1-12 9,0 1 0,0 0 0,0-1 1,1 1-1,0 0 0,3 10 0,-3-16 9,0 0-1,0 0 0,0 0 1,0 0-1,0-1 0,1 1 1,-1 0-1,0-1 1,1 1-1,0-1 0,-1 1 1,1-1-1,0 0 1,-1 0-1,1 0 0,0 0 1,0 0-1,0 0 0,0 0 1,0-1-1,0 1 1,0-1-1,0 1 0,0-1 1,1 0-1,-1 0 1,0 0-1,3 0 0,1 0 2,0 0 0,0 0 0,-1-1 0,1 0 0,0 0 0,7-2 0,-9 1 1,-1 1-1,0-1 1,1 0 0,-1 0-1,0-1 1,0 1-1,-1-1 1,1 1 0,0-1-1,2-4 1,4-4 5,-1 0-1,0 0 1,0 0-1,-1-1 1,-1 0 0,0-1-1,-1 0 1,0 0-1,-1 0 1,0 0 0,-1 0-1,-1-1 1,0 0-1,0-26 1,-2 31 11,0 0-1,0 1 1,-1-1 0,0 0-1,-1 0 1,0 1 0,-4-13-1,4 18-12,1 0 0,-1 0-1,0 1 1,0-1 0,0 1-1,0-1 1,0 1 0,0 0-1,-1-1 1,1 1 0,-1 1-1,1-1 1,-1 0 0,0 1-1,0-1 1,0 1 0,0 0-1,0 0 1,0 0 0,0 0-1,0 0 1,0 1 0,-7-1-1,2 0 6,-1 0-1,1 1 0,-1 0 0,1 1 1,0-1-1,-13 4 0,18-3-5,-1 0 0,1 1 0,0-1 0,-1 1 0,1 0 0,0 0 0,0 0 0,0 0 0,1 0 0,-1 1 0,0-1 0,1 1 0,0 0 0,-1 0 0,1 0 0,0 0 0,-1 4 0,-7 14-1,1 1 0,1 0-1,1 0 1,1 1-1,1 0 1,1 0 0,1 0-1,1 1 1,1 35-1,1-58-3,0 0 0,0 0-1,0 0 1,0 1-1,0-1 1,0 0 0,0 0-1,1 0 1,-1 0-1,0 1 1,1-1-1,-1 0 1,1 0 0,-1 0-1,1 0 1,-1 0-1,1 0 1,0 0 0,-1 0-1,1 0 1,0 0-1,0-1 1,0 1 0,0 0-1,0 0 1,1 0-1,1 0 3,1 0-1,-1 0 0,0-1 0,0 0 1,0 1-1,0-1 0,7-1 1,1 1-3,-8-1 4,1 0 0,-1 1-1,0-2 1,0 1 0,1 0 0,-1-1 0,0 1-1,0-1 1,0 0 0,-1 0 0,1 0 0,0 0-1,-1-1 1,0 1 0,1 0 0,-1-1 0,0 0-1,0 0 1,2-4 0,7-11 23,15-35 0,-25 51-23,6-16 14,-1 0 0,0-1 0,-2 0 0,0 0-1,-1 0 1,-1 0 0,0-1 0,-2 1 0,-3-34-1,3 50-11,-1 1-1,1-1 0,-1 1 1,1-1-1,-1 1 0,0-1 0,0 1 1,0-1-1,-1 1 0,1 0 0,0-1 1,-1 1-1,0 0 0,1 0 0,-1 0 1,0 0-1,0 1 0,0-1 1,0 0-1,0 1 0,-1-1 0,1 1 1,0 0-1,-1 0 0,-4-2 0,-3 1 1,0 0 0,0 1 0,0 0 0,0 1 0,-14 0 0,5 0 3,16 0-5,-1 0 1,0 1-1,0-1 0,1 1 1,-1-1-1,0 1 1,1 0-1,-1 0 0,0 1 1,1-1-1,0 1 0,-1 0 1,-4 3-1,3-1 1,0 1-1,1-1 1,0 1 0,0 0-1,0 0 1,1 1-1,-4 7 1,-1 2 0,1 0 0,1 1 0,0-1-1,1 1 1,-5 30 0,6-12-24,-1 61 0,5-91 19,0 1 0,1 0 0,-1-1 0,1 1 0,0 0-1,0-1 1,0 1 0,0-1 0,1 1 0,0-1 0,3 5 0,-4-6 0,1-1 0,0 0 1,0 0-1,0 0 0,0 0 0,0-1 0,0 1 0,0-1 1,1 1-1,-1-1 0,0 1 0,1-1 0,0 0 0,-1 0 1,1-1-1,-1 1 0,1 0 0,0-1 0,3 1 0,3 0-4,-1-1 0,0 0 0,0 0 0,1 0 0,12-3-1,-18 2 9,1 0-1,-1 0 0,1-1 0,-1 1 0,0-1 1,1 0-1,-1 1 0,0-2 0,0 1 0,-1 0 1,1 0-1,0-1 0,-1 0 0,5-4 0,-1-3 12,0 0 0,0-1 0,-1 1 0,0-1-1,-1 0 1,-1 0 0,1 0 0,-2-1 0,0 1-1,0-1 1,-1 1 0,0-22 0,-1 31-9,0 1 1,0 0 0,0-1-1,0 1 1,0-1 0,0 1-1,0 0 1,-1-1-1,1 1 1,0 0 0,-1-1-1,1 1 1,-1 0-1,0 0 1,1-1 0,-1 1-1,0 0 1,0 0 0,0 0-1,0 0 1,0 0-1,0 0 1,0 0 0,0 0-1,0 0 1,0 1 0,-2-2-1,-2 0 7,0 1 0,0 0 0,-1 1 0,1-1 0,0 1-1,-8 0 1,8 0-8,3 0-2,1 0 1,-1 0 0,0-1-1,0 2 1,0-1 0,0 0-1,1 0 1,-1 1 0,0-1-1,0 0 1,1 1 0,-1 0-1,0-1 1,1 1 0,-1 0-1,0 0 1,1 0 0,-1 0-1,-1 2 1,2 0-22,-1 0-1,1-1 1,0 1 0,1 0 0,-1 0 0,0 0-1,1 0 1,0 0 0,0 0 0,0 0 0,0 4-1,0 6-400,2 23-3977,7-21-4164</inkml:trace>
</inkml:ink>
</file>

<file path=ppt/ink/ink3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5:34.844"/>
    </inkml:context>
    <inkml:brush xml:id="br0">
      <inkml:brushProperty name="width" value="0.2" units="cm"/>
      <inkml:brushProperty name="height" value="0.2" units="cm"/>
      <inkml:brushProperty name="color" value="#008C3A"/>
    </inkml:brush>
  </inkml:definitions>
  <inkml:trace contextRef="#ctx0" brushRef="#br0">612 0 6081,'-2'3'10707,"-4"3"-10282,0-1-1,0 1 1,0 0 0,-2-1 0,-1 0 0,1-1 0,-16 9 0,18-11-328,-1 1 1,1 0-1,0 0 0,2 1 0,0-1 1,-8 6-1,-23 13 212,-255 149 208,222-129-493,31-21-11,29-18-11,2 0 0,0 0 0,0 1 0,0-1 1,-1 1-1,3 0 0,-2-1 0,-6 10 0,12-11 2,0 0-18,2-1 1,-2 1-1,2-1 1,-2 1-1,0 0 1,2-1-1,-2 1 1,0-1-1,0 1 1,0 0-1,-2 2 0,2-3 8,0 0-1,0 0 0,0 1 0,0-1 0,0 0 0,0 0 0,0 0 0,0 0 0,0 0 0,0 1 0,2-1 1,-2 0-1,0 0 0,2 0 0,-2 0 0,2 0 0,-2 0 0,2 0 0,-2 0 0,2 0 0,0 0 0,-2-1 0,2 1 1,0 0-1,0 0 0,1-1 0,1 2 0,135 48 39,-88-37-19,4 5 5,17 10 15,-42-15 50,3 0-1,51 28 1,-66-29 53,-2 1 0,1-1 0,-3 1 0,0 0 0,17 22 0,-29-33-58,-2-6-459,0-56-6583,0 12-2278</inkml:trace>
</inkml:ink>
</file>

<file path=ppt/ink/ink3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5:34.845"/>
    </inkml:context>
    <inkml:brush xml:id="br0">
      <inkml:brushProperty name="width" value="0.2" units="cm"/>
      <inkml:brushProperty name="height" value="0.2" units="cm"/>
      <inkml:brushProperty name="color" value="#008C3A"/>
    </inkml:brush>
  </inkml:definitions>
  <inkml:trace contextRef="#ctx0" brushRef="#br0">85 1 1016,'0'0'8226,"-14"0"-7791,-56 0 3447,80 16-2418,-2-13-1342,3-1-1,-3 1 1,0-1 0,2 0-1,-2 0 1,3-1-1,-3 1 1,2-1-1,15 0 1,-1 1 132,5 1 140,-1-2 0,54 0 1,41 2 213,110 5-41,-82-4-286,-112-3-204,282 9 354,-70 1-313,3628-11 1721,-3720-11-1310,5 4 5,-70 2-269,129 5 422</inkml:trace>
</inkml:ink>
</file>

<file path=ppt/ink/ink3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5:34.846"/>
    </inkml:context>
    <inkml:brush xml:id="br0">
      <inkml:brushProperty name="width" value="0.2" units="cm"/>
      <inkml:brushProperty name="height" value="0.2" units="cm"/>
      <inkml:brushProperty name="color" value="#008C3A"/>
    </inkml:brush>
  </inkml:definitions>
  <inkml:trace contextRef="#ctx0" brushRef="#br0">1 2 2633,'0'0'12524,"12"0"-11814,-4-1-504,-3 1-133,-1 0 0,0 0 0,0-1 0,0 1 0,2 0 0,-2 1-1,0-1 1,0 0 0,0 1 0,0-1 0,1 1 0,-1 0 0,0-1 0,0 1-1,-2 0 1,2 0 0,6 2 0,176 91 3402,-151-72-3063,-31-20-371,-2 1 1,2 0-1,0-1 1,0 0-1,0 1 1,1-1-1,1 0 1,-2 0 0,0 0-1,8 3 1,33 8 72,-2 2 0,-2 2 1,0-1-1,41 24 1,-33-25-61,0 1 9,-25-7-15,1-1-1,-1 0 1,1-1-1,1 1 1,34 5 0,-50-11-9,-8-2-29,-2 0 0,0 0 0,2 0 0,-2 0 0,2 0 0,-2 0-1,0 1 1,2-1 0,-2 0 0,0 0 0,2 0 0,-2 0 0,0 1 0,0-1 0,2 0-1,-2 0 1,0 0 0,0 1 0,2-1 0,-2 0 0,0 1 0,0-1 0,2 0-1,-2 1 1,0-1 0,0 0 0,0 1 0,0-1 0,0 0 0,0 1 0,2-1 0,-2 0-1,0 1 1,0-1 0,0 0 0,0 1 0,0 0 131,-6 6 62,-31 9-107,27-13-87,2 0 0,0 1 0,0-1 0,2 1 0,-11 4-1,-36 28 11,4 2-1,2 0 0,-35 42 1,-22 13 6,47-20-476,46-62-368,1 0 0,-2-1-1,0 0 1,-1 1 0,-21 10-1,-24 5-4534</inkml:trace>
</inkml:ink>
</file>

<file path=ppt/ink/ink3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5:34.847"/>
    </inkml:context>
    <inkml:brush xml:id="br0">
      <inkml:brushProperty name="width" value="0.2" units="cm"/>
      <inkml:brushProperty name="height" value="0.2" units="cm"/>
      <inkml:brushProperty name="color" value="#008C3A"/>
    </inkml:brush>
  </inkml:definitions>
  <inkml:trace contextRef="#ctx0" brushRef="#br0">11 437 5433,'-11'27'15025,"13"-25"-14910,2-10-101,27-47 15,44-63-1,-25 40 27,-40 58-54,1-1 0,-3 0 1,0-1-1,8-27 0,-7 20-43,-1 11-7,0-6-26,-8 22 59,79 2 32,-76 2-14,1-1-1,-1 2 1,0-1-1,0 1 1,1-1-1,-1 1 1,-2 0-1,3 1 1,-3-1-1,4 3 1,5 6 0,11 15 126,0-1-1,-2 3 1,24 46 0,-29-48 78,2 1 0,1-2 0,0 0 0,27 27 0,-24-37-19,-17-14-176,-2 0-1,3-1 1,-1 1 0,-1 0-1,-1 1 1,2-2 0,-1 1-1,0 1 1,1-1 0,-2 1-1,1-1 1,1 4 0</inkml:trace>
</inkml:ink>
</file>

<file path=ppt/ink/ink3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5:34.848"/>
    </inkml:context>
    <inkml:brush xml:id="br0">
      <inkml:brushProperty name="width" value="0.2" units="cm"/>
      <inkml:brushProperty name="height" value="0.2" units="cm"/>
      <inkml:brushProperty name="color" value="#008C3A"/>
    </inkml:brush>
  </inkml:definitions>
  <inkml:trace contextRef="#ctx0" brushRef="#br0">0 29 4993,'0'0'13532,"2"17"-12670,1-12-757,0 0 0,0 0 1,1 0-1,-1-2 0,2 2 1,-2 0-1,0-2 0,9 5 1,13 20 57,-13-12-127,-1 3 0,-1-1 0,0 2 0,-2-3 0,11 38 1,17 104 101,-12-45-40,-3-61-61,-18-48-22,-3-3-12,0-2 1,2 1-1,-2-1 0,0 2 0,0-2 1,2 1-1,-2-1 0,0 0 0,1 2 1,-1-2-1,0 0 0,2 2 0,-2-2 1,0 0-1,1 1 0,-1-1 0,2 0 1,-2 0-1,2 2 0,-2-2 0,0 0 1,1 0-1,-1 0 0,2 0 0,-2 0 0,2 2 1,-2-2-1,1 0 0,1 0 1,1-2 0,-1 2 1,-1 0 0,2 0 0,-1-2 0,0 2-1,1 0 1,-1-1 0,-1 1 0,2-2 0,-1 0-1,0 2 1,-1-1 0,1-1 0,0 1 0,1-1 0,-2 0-1,-1 1 1,5-4 0,23-41 29,-12 17-25,21-27 18,38-82-1,-46 80-12,57-83 1,-13 26 41,-67 113 99</inkml:trace>
</inkml:ink>
</file>

<file path=ppt/ink/ink3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5:34.849"/>
    </inkml:context>
    <inkml:brush xml:id="br0">
      <inkml:brushProperty name="width" value="0.2" units="cm"/>
      <inkml:brushProperty name="height" value="0.2" units="cm"/>
      <inkml:brushProperty name="color" value="#008C3A"/>
    </inkml:brush>
  </inkml:definitions>
  <inkml:trace contextRef="#ctx0" brushRef="#br0">0 1 4177,'11'3'11106,"-14"187"-9263,0-35-1060,21 202 0,1-103 92,-14 294 1,-7-289-811,2-152 880</inkml:trace>
</inkml:ink>
</file>

<file path=ppt/ink/ink30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74"/>
    </inkml:context>
    <inkml:brush xml:id="br0">
      <inkml:brushProperty name="width" value="0.10583" units="cm"/>
      <inkml:brushProperty name="height" value="0.10583" units="cm"/>
      <inkml:brushProperty name="fitToCurve" value="1"/>
    </inkml:brush>
  </inkml:definitions>
  <inkml:trace contextRef="#ctx0" brushRef="#br0">0 0 159 0,'0'0'519'0,"0"0"-376"15,0 0-36 1,0 0 40-16,0 0 21 0,0 0-10 16,0 0-16-16,0-7-41 15,0 7-36-15,0 0 20 16,0 0-51-16,0 0-5 16,0 0 21-16,0 0-17 15,0 0 7-15,0 0-23 16,0 0-16-16,0 0 36 15,0 0-37-15,0 0 0 16,0 3 29-16,0 16-10 16,0 3 7-16,0 1-12 15,0 3-14-15,3-5 45 16,1 2-44-16,-1-5-1 16,0-3 10-16,-3 0-4 0,0-7-10 15,3-1 4-15,-3 0 0 16,0-3 16-16,0 0-16 15,0 4 0-15,0-5 11 16,0 0-10-16,0 2-2 16,0-5 1-16,0 0 0 15,0 0 3-15,0 0-3 16,0 0 0-16,0 0 0 16,0 0 9-16,0 0-18 15,0 0 9-15,0 0 0 16,0 0-16-16,0 0 16 15,0 0-46-15,5-5 45 16,-2-13 1-16,1 0-10 0,2-8 7 16,-3 3 3-16,1 1 39 15,0 0-39-15,-4 7 0 16,0 0 11-16,4 8-11 16,-4 3 0-16,0 4 0 15,0 0 1-15,0 0 19 16,0 0-20-16,0 0 0 15,0 0 20-15,0 11-19 16,0 14 23-16,0 9-24 16,0 0 0-16,0-4 14 15,0 0-14-15,0-9 0 16,0-1 4-16,0-9-2 0,0-4-2 16,0-7 0-16,0 0 0 15,0 0 29-15,0 0-2 16,0 0 4-16,0-12 24 15,0-8-42-15,0-7-8 16,0 0-5-16,0 9-98 16,0 3-183-16,0 3-687 0</inkml:trace>
</inkml:ink>
</file>

<file path=ppt/ink/ink30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75"/>
    </inkml:context>
    <inkml:brush xml:id="br0">
      <inkml:brushProperty name="width" value="0.10583" units="cm"/>
      <inkml:brushProperty name="height" value="0.10583" units="cm"/>
      <inkml:brushProperty name="fitToCurve" value="1"/>
    </inkml:brush>
  </inkml:definitions>
  <inkml:trace contextRef="#ctx0" brushRef="#br0">93 7 68 0,'0'0'336'0,"0"0"-147"0,0 0 16 16,0 0-23-16,0 0-56 16,0 0-9-16,0 0 25 15,0-12 21-15,0 16-76 16,-3 19-51-16,-3 4 42 15,-2 5-23-15,-2 2 15 16,4 2 7-16,-3 5-36 16,3-7 26-16,3-1-32 15,0-6-25-15,-1-9 36 16,4-4-45-16,0-6 8 16,0-8 11-16,0 0-20 15,0 0 40-15,0 0-7 0,0 0-21 16,-5-22 32-16,2-8-43 15,-3-7-1-15,3 0 15 16,3-4-14-16,-4 7 15 16,4 5-16-16,-5 10 0 15,5 5 12-15,-3 10-12 16,3 0-6-16,-3 4 6 16,3 0-1-16,0 0-8 15,0 0 0-15,0 8 6 16,0 10-4-16,0 1 7 15,0 3 0-15,0 0-1 16,0 0 1-16,3-3 0 16,21-4-186-16,12-11-316 0</inkml:trace>
</inkml:ink>
</file>

<file path=ppt/ink/ink30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76"/>
    </inkml:context>
    <inkml:brush xml:id="br0">
      <inkml:brushProperty name="width" value="0.10583" units="cm"/>
      <inkml:brushProperty name="height" value="0.10583" units="cm"/>
      <inkml:brushProperty name="fitToCurve" value="1"/>
    </inkml:brush>
  </inkml:definitions>
  <inkml:trace contextRef="#ctx0" brushRef="#br0">34 86 469 0,'0'0'315'16,"0"0"-146"-16,0 0 6 0,0 0 10 16,0 0-28-16,0 0-31 15,0 0-34-15,0 0 32 16,0 18-29-16,-3 9-10 16,-3-1 49-16,-1-1-62 15,-1 5-18-15,5-4 3 16,0-4-11-16,-1 1 20 15,4-8-55-15,0-8-1 16,0 1 13-16,0-8-23 16,0 0 0-16,0 0 2 15,0 0 7-15,0 0-2 16,0-20-7-16,0-13 0 16,0-11-16-16,10-8 17 0,-2-1-1 15,-1 9 0-15,-4 7 6 16,0 15-10-16,-3 14 4 15,0 8 0-15,0 0-8 16,0 0 8-16,0 19-4 16,0 12-2-16,0 1 12 15,0 2-24-15,8-5 15 16,5-7-28-16,19-11-56 16,-1-7-305-16,-7-4-601 0</inkml:trace>
</inkml:ink>
</file>

<file path=ppt/ink/ink31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77"/>
    </inkml:context>
    <inkml:brush xml:id="br0">
      <inkml:brushProperty name="width" value="0.10583" units="cm"/>
      <inkml:brushProperty name="height" value="0.10583" units="cm"/>
      <inkml:brushProperty name="fitToCurve" value="1"/>
    </inkml:brush>
  </inkml:definitions>
  <inkml:trace contextRef="#ctx0" brushRef="#br0">101 105 12 0,'0'0'111'15,"0"0"-13"-15,0 0 3 16,0 0 20-16,0 0-1 16,0 0 11-16,0 0-20 15,0-45-53-15,-4 41 0 0,4 4 16 16,-3 0-15-16,3-4 4 16,0 4-42-16,0 0-14 15,0 0 35-15,0 0-10 16,0 0 97-16,0 0 33 15,0 0-51-15,-3 0 38 16,0 0-60-16,0 15-3 16,-6 10 43-16,6 9-55 15,3 0-27-15,0-1-4 16,0-3-29-16,0-12 7 16,0-2-21-16,0-9 0 0,0-4 6 15,0-3-5 1,0 0 13-16,0 0 4 0,0 0-18 15,0 0 15-15,0-18-15 16,0-11 0-16,0-9 27 16,-6-3-27-16,-1 0-10 15,2 1 1-15,2 10-10 16,0 11 5-16,0 8 8 16,0 11 0-16,-1 0-4 15,-1 0 10-15,-1 19 0 16,0 14-1-16,-1 5 2 15,2 3 6-15,-1 0-7 16,6-12 0-16,0-4 0 0,0-10 6 16,0-3-6-1,0-8 0-15,0-4-24 0,0 0-123 16,3-16-88-16,15-13-246 16,0-4-116-16</inkml:trace>
</inkml:ink>
</file>

<file path=ppt/ink/ink31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78"/>
    </inkml:context>
    <inkml:brush xml:id="br0">
      <inkml:brushProperty name="width" value="0.10583" units="cm"/>
      <inkml:brushProperty name="height" value="0.10583" units="cm"/>
      <inkml:brushProperty name="fitToCurve" value="1"/>
    </inkml:brush>
  </inkml:definitions>
  <inkml:trace contextRef="#ctx0" brushRef="#br0">59 66 33 0,'0'0'352'0,"0"0"-232"16,0 0-75-16,0 0 72 15,0 0 34-15,0 0-6 16,0 0-31-16,0-6 36 15,0 6 10-15,0 0-16 16,0 0-34-16,0 0-19 16,0 0 31-16,-8 17-28 15,-1 9-29-15,-1 4 30 16,2-1-41-16,1 1-9 0,4-7-23 16,0-1-12-16,-2-7 24 15,2-8-34-15,3 1 0 16,0-8 8-16,0 0 2 15,0 0-6-15,0 0 2 16,0 0-5-16,0 0 9 16,0-15-10-16,0-15-10 15,0-8 9-15,0-2 1 16,3-4-22-16,12 4-24 16,-1 6 14-16,-7 14 24 15,-4 14-14-15,-3 6-1 16,0 0 15-16,0 0-29 0,0 26 25 15,0 8 11-15,-3-2 2 16,-1 2 12-16,-2-8-13 16,1-8 0-16,5-4 10 15,0-6-9-15,0-4-2 16,0 0-6-16,0-4-13 16,0 0-56-16,0 0-141 15,0 0-276-15,0 0-219 0</inkml:trace>
</inkml:ink>
</file>

<file path=ppt/ink/ink31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79"/>
    </inkml:context>
    <inkml:brush xml:id="br0">
      <inkml:brushProperty name="width" value="0.10583" units="cm"/>
      <inkml:brushProperty name="height" value="0.10583" units="cm"/>
      <inkml:brushProperty name="fitToCurve" value="1"/>
    </inkml:brush>
  </inkml:definitions>
  <inkml:trace contextRef="#ctx0" brushRef="#br0">80 120 225 0,'0'0'280'0,"0"0"-97"16,0 0-27-16,0 0 10 16,0 0-53-16,0 0-3 15,0 0 29-15,-11-64-24 16,8 64 0-16,0 0-25 15,-1 0-30-15,1 0 35 16,-5 0-17-16,2 16-28 16,-1 9-41-16,-4 1-8 15,4 4 49-15,1 1-29 16,-2-6-1-16,5-2 41 16,3-9-41-16,0 1-3 15,0-7-16-15,0-1 0 0,0-4 31 16,0-3-32-16,0 0 0 15,0 0 13-15,0 0-12 16,0 0 17-16,0-18-18 16,0-8 0-16,0-11 39 15,3-3-39-15,5-1 0 16,-5 3-1-16,4 5 1 16,-7 10 0-16,3 12-6 15,-3 8 3-15,0 3-8 16,0 0 8-16,0 7 3 15,0 19 2-15,-3 4 4 16,-4 2-8-16,1-5 2 16,1 0 0-16,2-9 23 15,3-3-23-15,0-4-3 16,0-4-15-16,0-3 1 0,0-4-103 16,32 0-123-16,2-15-333 15,5-11-356-15</inkml:trace>
</inkml:ink>
</file>

<file path=ppt/ink/ink31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80"/>
    </inkml:context>
    <inkml:brush xml:id="br0">
      <inkml:brushProperty name="width" value="0.10583" units="cm"/>
      <inkml:brushProperty name="height" value="0.10583" units="cm"/>
      <inkml:brushProperty name="fitToCurve" value="1"/>
    </inkml:brush>
  </inkml:definitions>
  <inkml:trace contextRef="#ctx0" brushRef="#br0">3 56 230 0,'0'0'388'15,"0"0"-107"-15,0 0-83 16,0 0-49-16,0 0 31 16,0 0 15-16,0 0-61 0,0-15-38 15,0 15-40-15,0 0-8 16,0 19 47-16,0 6 1 16,0 6-7-16,0 1 22 15,0-1-51-15,0-6-14 16,0-3-29-16,0-1-11 15,3-11 23-15,0-3-29 16,0-7 0-16,-3 0 10 16,4 0-9-16,-4 0-1 15,3 0 1-15,2-11 1 16,1-19 49-16,-3-7-51 16,4-8 0-16,1 4-10 15,-8 5 16-15,3 13-12 16,-3 8 4-16,0 13 2 15,0 2 17-15,0 0-17 0,0 0-9 16,0 2-4-16,0 16 14 16,0 9-2-16,0-1 0 15,3 0 1-15,-3-3 7 16,0-5-7-16,0-3 0 16,0-1 21-16,0-3-19 15,0 1 28-15,0-8-29 16,0-1 0-16,0-3 11 15,4 0-12-15,-4 0 0 16,3 0-2-16,0-11 4 16,2-19 7-16,-5 0-2 15,3-3-7-15,-3 4 11 16,0 3-11-16,16 0-130 0,-1 7-197 16,3 0-675-16</inkml:trace>
</inkml:ink>
</file>

<file path=ppt/ink/ink31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81"/>
    </inkml:context>
    <inkml:brush xml:id="br0">
      <inkml:brushProperty name="width" value="0.10583" units="cm"/>
      <inkml:brushProperty name="height" value="0.10583" units="cm"/>
      <inkml:brushProperty name="fitToCurve" value="1"/>
    </inkml:brush>
  </inkml:definitions>
  <inkml:trace contextRef="#ctx0" brushRef="#br0">10 94 84 0,'0'0'340'0,"0"0"-123"0,0 0-83 15,0 0-21 1,0 0-2-16,0 0-19 0,0 0 52 15,0-14 37-15,0 9-43 16,0 3 35-16,0 2-46 16,0 0-28-16,0 0 0 15,0 0-39-15,0 0 14 16,0 2-6-16,-4 25-19 16,1 2 16-16,0 5-59 15,3-4 1-15,0-1 23 16,0-9-29-16,0-6 31 15,0-2-12-15,0-9-9 16,0-3 31-16,0 0-41 16,0 0-1-16,0 0 40 0,0-3-23 15,0-20-4-15,0-7 2 16,0-11-14-16,0-6 26 16,0-2-27-16,0 8 0 15,0 9 1-15,0 12 5 16,0 13-12-16,0 7-4 15,0 0-9-15,0 0 2 16,0 22 13-16,0 11 4 16,0 7 3-16,0 2-2 15,0-1-2-15,0-8-2 16,0-7 3-16,0-11 5 16,0-3-5-16,0-9 0 15,0-3 9-15,0 0-8 0,0 0 35 16,0-3-21-16,6-17-9 15,-2-5 35-15,4-1-41 16,-2 8-32-16,7-2-71 16,2 6-265-16,-1 10-504 0</inkml:trace>
</inkml:ink>
</file>

<file path=ppt/ink/ink31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82"/>
    </inkml:context>
    <inkml:brush xml:id="br0">
      <inkml:brushProperty name="width" value="0.10583" units="cm"/>
      <inkml:brushProperty name="height" value="0.10583" units="cm"/>
      <inkml:brushProperty name="fitToCurve" value="1"/>
    </inkml:brush>
  </inkml:definitions>
  <inkml:trace contextRef="#ctx0" brushRef="#br0">0 96 322 0,'0'0'206'16,"0"0"-76"-16,0 0 13 16,0 0-23-16,0 0-36 15,0 0-9-15,0 0 6 16,0 0 43-16,0 0 20 15,0 0-15-15,0 0 8 16,0 0-36-16,0 0-16 16,0 0-25-16,0 0-40 15,0 0-9-15,0 0-11 16,0 0-5-16,3 0-2 0,4 0-5 16,-4 0 5-16,5 0 6 15,-5 0 1-15,7 0 0 16,1 0 0-16,-1 0 0 15,8 0-9-15,-4-3 9 16,-1-1-1-16,2-4-10 16,-5 5 1-16,-2-5 4 15,1 5 2-15,3 3-2 16,-6-5-3-16,1 5 9 16,-4-2-1-16,-3-3 0 15,0 2 1-15,0-1 0 16,-7-3-16-16,-10 3 13 15,-1-4 2-15,2 5 1 16,-2-4 0-16,3 2 0 0,-2 2 0 16,7 0 16-16,0-1-7 15,2 4 6-15,5-4 21 16,3 4-28-16,0 0-8 16,0 0-8-16,0 0-12 15,0 0 20-15,0 0-10 16,3 0 10-16,8 0 1 15,-1 0-1-15,1 0 0 16,-4 0-1-16,-1 0 1 16,-2 0 5-16,0 0-5 15,0 0 0-15,-4 0 0 16,0 0 1-16,0 0 10 16,0 0 33-16,0 0 20 0,-8 8-9 15,-9-5-39 1,0 0 6-16,2 2 24 0,9-5-26 15,-6 3-3-15,9-3-3 16,-3 0-3-16,2 0 18 16,4 0-14-16,0 0-15 15,0 0 6-15,0 0-6 16,0 0-13-16,0 0-2 16,18 0 15-16,6 0-12 15,4 0-1-15,-1 0-74 16,1 0-32-16,-2 0-139 15,-7 0-248-15,-8 0-448 0</inkml:trace>
</inkml:ink>
</file>

<file path=ppt/ink/ink31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83"/>
    </inkml:context>
    <inkml:brush xml:id="br0">
      <inkml:brushProperty name="width" value="0.10583" units="cm"/>
      <inkml:brushProperty name="height" value="0.10583" units="cm"/>
      <inkml:brushProperty name="fitToCurve" value="1"/>
    </inkml:brush>
  </inkml:definitions>
  <inkml:trace contextRef="#ctx0" brushRef="#br0">45 48 327 0,'0'0'189'0,"0"0"-105"15,0 0 23-15,0 0 8 16,0 0-8-16,0 0-25 16,0 0-12-16,6-3-4 15,2 3-27-15,-1 0 6 16,-1 0 31-16,1 0-27 16,4 0 5-16,-1 0-17 15,4 0-2-15,4 0 31 16,0 0-34-16,-2 0-11 15,2-6 0-15,-4-3-21 16,-7 6 21-16,-7 3-14 16,0-4 5-16,0 0 56 15,0 0-18-15,0 1-15 0,-15-2 29 16,-1 5-18-16,-2 0-5 16,1 0-33-16,-1 0-7 15,2 0 26-15,-2 0-21 16,3 0 3-16,2 0 9 15,-1 0-16-15,3 5 24 16,4-2-26-16,4-3 0 16,0 4 2-16,3-4-2 15,0 0-11-15,0 0 10 16,0 0-2-16,0 4-5 16,0-4 8-16,9 0-6 15,6 0-2-15,3 0 9 0,-5 0-1 16,-2 0 4-1,-1 0-2-15,-7 0-2 0,2 0 0 16,-5 0-8-16,0 0 0 16,0 0 5-16,0 0 3 15,0 0 0-15,-5 0 0 16,-11 0-1-16,-5 0 1 16,0 0 0-16,6 0 7 15,1 4-4-15,7-1 13 16,4-3 4-16,0 0 2 15,3 3 18-15,0-3-38 16,0 0 5-16,0 0-13 16,0 0 9-16,21 0-3 0,3 0 13 15,0 0-13 1,-3 0 0-16,-3 0-124 0,-12-14-265 16,-6-5-917-16</inkml:trace>
</inkml:ink>
</file>

<file path=ppt/ink/ink31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84"/>
    </inkml:context>
    <inkml:brush xml:id="br0">
      <inkml:brushProperty name="width" value="0.10583" units="cm"/>
      <inkml:brushProperty name="height" value="0.10583" units="cm"/>
      <inkml:brushProperty name="fitToCurve" value="1"/>
    </inkml:brush>
  </inkml:definitions>
  <inkml:trace contextRef="#ctx0" brushRef="#br0">0 4 512 0,'0'0'228'16,"0"0"-140"-16,0 0 52 16,0 0-40-16,0 0-24 15,0 0 17-15,0 0 6 16,99-4 5-16,-81 4-15 16,-5 0-27-16,1 0 8 15,-7 0-54-15,-4 0-9 16,-3 0 39-16,0 0 30 15,0 0 3-15,0 0-28 0,-7 0-38 16,-2 4 21-16,-6 0-33 16,-3 0-1-16,5-1 15 15,-4 1-15-15,-1 0 0 16,3-1 0-16,2 1 0 16,2-1 4-16,5 2-4 15,-1-5 0-15,7 3-1 16,0-3 1-16,0 0-9 15,0 0-8-15,0 0 2 16,0 0 9-16,10 0 6 16,11 0 0-16,3 0-3 15,0 0 10-15,4 0-4 16,-2 0-3-16,-7 0 0 0,-1 0 13 16,-4 0-6-1,-7 0-1-15,-7 0 22 0,0 0-12 16,0 0 10-16,-7 0-2 15,-17 0-18-15,-3 0 18 16,-2 0-24-16,1 4 0 16,4 1 9-16,6 1-8 15,5-3 6-15,5 2-7 16,2-5 0-16,6 3 3 16,0 1-3-16,0-4-21 15,0 3 21-15,14 2-9 16,6-5 9-16,5 0 12 15,0 0 6-15,-4 0 38 16,-8 0-31-16,-5 0-9 16,-8-8-16-16,0 1-148 0,-29-1-610 0</inkml:trace>
</inkml:ink>
</file>

<file path=ppt/ink/ink31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85"/>
    </inkml:context>
    <inkml:brush xml:id="br0">
      <inkml:brushProperty name="width" value="0.10583" units="cm"/>
      <inkml:brushProperty name="height" value="0.10583" units="cm"/>
      <inkml:brushProperty name="fitToCurve" value="1"/>
    </inkml:brush>
  </inkml:definitions>
  <inkml:trace contextRef="#ctx0" brushRef="#br0">61 129 810 0,'0'0'235'16,"0"0"-97"-16,0 0 70 15,0 0-22-15,0 0-56 16,0 0-43-16,0 0-2 16,-6 0-51-16,6 0-24 15,0 0 25-15,0 0-20 0,0 0-5 16,0 0-10-1,18 0 0-15,3 0 22 0,0 0-22 16,0 0 0-16,-8-7 15 16,1 3-15-16,-7 4 1 15,-1-3-1-15,-1 3 0 16,-5 0 13-16,0-5-12 16,0 5-1-16,0-3 41 15,-18-1-35-15,-6 1-5 16,-4-3 0-16,-1 4-1 15,5 2 19-15,3-3-19 16,3-1 8-16,9 4 32 16,2-5-21-16,4 5 1 15,3-3-9-15,0 3-11 16,0 0-9-16,3-3-26 0,21 3 25 16,7-4 9-16,5-4 2 15,-2 5-1-15,-5 3 0 16,-10 0 0-16,-1 0 10 15,-7 0-10-15,-8 0 0 16,-3 0 16-16,0 0 2 16,0 0 7-16,0 0 27 15,-14 0-6-15,1 0 5 16,-2 0-28-16,9 0-10 16,-2 0 11-16,8 0-24 15,0 0 0-15,0 0 0 16,0 0 1-16,0 0-3 15,0-5-7-15,0-9-87 0,14-5-254 16,-4-2-775-16</inkml:trace>
</inkml:ink>
</file>

<file path=ppt/ink/ink31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86"/>
    </inkml:context>
    <inkml:brush xml:id="br0">
      <inkml:brushProperty name="width" value="0.10583" units="cm"/>
      <inkml:brushProperty name="height" value="0.10583" units="cm"/>
      <inkml:brushProperty name="fitToCurve" value="1"/>
    </inkml:brush>
  </inkml:definitions>
  <inkml:trace contextRef="#ctx0" brushRef="#br0">18 121 317 0,'0'0'413'0,"0"0"-241"16,0 0-97-16,0 0 35 15,0 0 18-15,0 0-7 16,0 0 6-16,3 0-45 16,18-10-18-16,0-1 17 15,-3-1-34-15,-5 4-15 16,-2 2 0-16,-8 6-23 15,0-4 16-15,-3 4-6 16,0 0-12-16,0 0 30 16,0 0-17-16,0 0 4 15,0 0 4-15,0 0-17 0,-3 0 1 16,-11 0-12-16,4 0 0 16,-5 0 4-16,6 0-4 15,-3 0 0-15,-1 0 1 16,5 0 6-16,2 0-1 15,-1 0-6-15,7 0 0 16,0 0 12-16,0 0-12 16,0 0 0-16,0 0 0 15,0 0-33-15,7 0 11 16,17 0 21-16,4-11 1 0,1 3 9 16,-5 1-7-1,-8-2-1-15,-5 7 8 0,-4-2-8 16,-4 4 14-16,-3 0-15 15,0 0 2-15,0 0 36 16,0 0-16-16,-13 0-8 16,-11 0-8-16,-5 0 0 15,5 0-4-15,-1 0-2 16,8 0 0-16,7 0-6 16,0 0 6-16,2 0 0 15,5 0 0-15,3 0 6 16,0 0-13-16,0 0 2 15,0 0-16-15,0 0 20 0,0 0-14 16,6 0 6 0,27-4-34-16,-6-7-145 0,-3-3-425 0</inkml:trace>
</inkml:ink>
</file>

<file path=ppt/ink/ink32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87"/>
    </inkml:context>
    <inkml:brush xml:id="br0">
      <inkml:brushProperty name="width" value="0.10583" units="cm"/>
      <inkml:brushProperty name="height" value="0.10583" units="cm"/>
      <inkml:brushProperty name="fitToCurve" value="1"/>
    </inkml:brush>
  </inkml:definitions>
  <inkml:trace contextRef="#ctx0" brushRef="#br0">61 44 205 0,'0'0'317'0,"0"0"-119"16,0 0-32-16,0 0-44 15,0 0-46-15,0 0-22 16,0 0 2-16,0 0 44 16,0 0-14-16,0 0-15 15,0 0 14-15,0 0-19 0,0 0 10 16,0 0 4-1,0 0 2-15,0 0 13 16,0 0-42-16,0 0-24 0,8-4 13 16,9-3-28-16,4 3 2 15,3-6-6-15,2 2-9 16,-7 3 22-16,-4-1-23 16,-9 6 1-16,-1 0 25 15,-5 0-15-15,0 0 6 16,0 0-3-16,0 0 10 15,-5 0 32-15,-16 0-47 16,2 0-9-16,-7 3 15 16,2 5-14-16,3 0-1 15,-4-1 0-15,9 0 0 16,-2 0 9-16,7 0-9 0,1-3 0 16,4 0-4-16,6 0 4 15,0-1 0-15,0-3-11 16,0 0-11-16,0 5 16 15,10-5-11-15,14 0-1 16,0 0 17-16,0 0-19 16,-3 0 20-16,-3 0-9 15,-3-5 18-15,-9 2 8 16,-6 3-9-16,0 0 5 16,0 0 18-16,0 0-23 15,0 0 8-15,0 0-16 16,0 0 6-16,-6 0 3 15,-6 0-9-15,-1 0 0 16,-1 0-6-16,-1 0-3 16,6 0-208-16,5 0-648 0</inkml:trace>
</inkml:ink>
</file>

<file path=ppt/ink/ink32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88"/>
    </inkml:context>
    <inkml:brush xml:id="br0">
      <inkml:brushProperty name="width" value="0.10583" units="cm"/>
      <inkml:brushProperty name="height" value="0.10583" units="cm"/>
      <inkml:brushProperty name="fitToCurve" value="1"/>
    </inkml:brush>
  </inkml:definitions>
  <inkml:trace contextRef="#ctx0" brushRef="#br0">67 46 573 0,'0'0'212'15,"0"0"-86"-15,0 0-25 0,0 0-7 16,0 0-58-16,0 0-26 16,0 0 10-16,40-4-12 15,-19-4 22-15,0 1 25 16,-3 0 35-16,-4 0 13 15,-4 3-41-15,-2 0-8 16,-5 4 31-16,-3 0-31 16,4 0-11-16,-4 0 7 15,0 0 4-15,0 0 28 16,0 0-17-16,-4 0-14 0,-13 0-6 16,-4 0-34-1,3 0-4-15,-3 0 5 0,3 0-12 16,5 0 15-16,-1 0-15 15,1 0 0-15,1 0 15 16,6 8-15-16,-1-1 0 16,-1-3-1-16,5 3 2 15,0-4 0-15,3 2-1 16,0-5-19-16,0 0 18 16,0 0-10-16,0 0-6 15,14 0 5-15,11 0 0 16,-1 0 3-16,0 0 10 15,0-5-1-15,-9 2 27 16,-5-1-26-16,-4 4 6 16,-6 0 11-16,0 0 0 0,0 0 13 15,0 0-31-15,-10 0 0 16,-4 0 13-16,1 0-13 16,-2 0 0-16,1 0 0 15,1 0 0-15,-5 12 3 16,0-2-3-16,-3 5 0 15,8-4 1-15,2-3-1 16,5-4 0-16,2-4 0 16,4 0-2-16,0 0-7 15,0 0-7-15,0 0-69 16,0 0-66-16,0 0-77 16,0 0-71-16,0 0 134 15,0 0 90-15,0 0 55 0,0 0-19 16,0 0-29-16,0 0-90 15,0 0-338-15</inkml:trace>
</inkml:ink>
</file>

<file path=ppt/ink/ink32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89"/>
    </inkml:context>
    <inkml:brush xml:id="br0">
      <inkml:brushProperty name="width" value="0.05" units="cm"/>
      <inkml:brushProperty name="height" value="0.05" units="cm"/>
      <inkml:brushProperty name="fitToCurve" value="1"/>
    </inkml:brush>
  </inkml:definitions>
  <inkml:trace contextRef="#ctx0" brushRef="#br0">54 42 479 0,'0'0'227'15,"0"0"-113"-15,0 0-23 16,0 0-42-16,0 0-36 0,0 0-13 16,-35 30-6-1,28-22-29-15,4 2-24 0,0-3-3 16,0 0 26-16,0 1 27 15,3-2 2-15,0-6 7 16,0 0-1-16,0 0 1 16,0 0 10-16,0 0 34 15,0 0 19-15,0-6-4 16,0-5-8-16,0 0 14 16,0 1-4-16,0-1-12 15,0 5 57-15,0 2 17 16,0 4-10-16,0 0-36 15,0 0-51-15,0 0-13 0,0 0-12 16,0 0 11 0,0 4 43-16,0 13-1 0,0 7-1 15,0 1 5-15,0-1-24 16,0 1 3-16,0-8-27 16,3 0-10-16,-3-7 20 15,3-2-20-15,-3-8 0 16,0 0 11-16,0 0-10 15,0 0 28-15,0 0 14 16,0-4-2-16,0-17 8 16,0-6-36-16,0-8-13 15,0-4 1-15,0 7 5 0,0 2 5 16,0 13-11 0,0 6 1-16,0 8 6 15,0 3-7-15,0 0-4 0,0 0 4 16,0 9 1-16,0 16 20 15,0 6-21-15,0-3 0 16,0 1 16-16,0-5-16 16,0-7 6-16,0-7 1 15,0-3-6-15,0-7 9 16,0 0-10-16,0 0-5 16,0 0-6-16,0 0 11 15,0 0 0-15,0-17 27 16,0-7-26-16,0-1 9 15,0-3-10-15,0-3 0 16,0 7 8-16,0 2-7 0,0 9-1 16,0 10 0-16,0-1-6 15,0 4-1-15,0 0-7 16,0 0-5-16,3 0 19 16,0 11 8-16,4 6 0 15,-1 0 4-15,0 4-11 16,0 3 18-16,2 0-9 15,-2 5 1-15,-3-1 20 16,0-4-24-16,5-4 2 16,-5-5-9-16,-3-9 1 15,3-6 13-15,-3 0-14 16,0 0 0-16,0 0 19 16,0 0 3-16,0-3 9 0,0-18-22 15,0 0 10 1,0-3-7-16,0 0-12 0,0 10 1 15,0 3 9-15,0 5-10 16,0 6-6-16,0 0-31 16,0 0-67-16,0 0-123 15,0 0-257-15,0 0-188 0</inkml:trace>
</inkml:ink>
</file>

<file path=ppt/ink/ink32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90"/>
    </inkml:context>
    <inkml:brush xml:id="br0">
      <inkml:brushProperty name="width" value="0.07938" units="cm"/>
      <inkml:brushProperty name="height" value="0.07938" units="cm"/>
      <inkml:brushProperty name="fitToCurve" value="1"/>
    </inkml:brush>
  </inkml:definitions>
  <inkml:trace contextRef="#ctx0" brushRef="#br0">156 0 933 0,'0'0'167'0,"0"0"-33"16,0 0 97-16,0 0-79 0,0 0-48 16,0 0-47-1,0 0 29-15,-89 101-14 0,80-79-19 16,-5-3 27-16,5 7-24 16,-2 1-4-16,2-3-5 15,3 4-25-15,3 0 8 16,-1 4-29-16,4-8-1 15,0 2 29-15,0 3-21 16,0-6 5-16,0 2 9 16,0-3-20-16,4-1 20 15,5-4-22-15,5-3 0 16,-2-1 10-16,2-2-10 16,-2-1 0-16,1-3 2 15,4 0-1-15,0 0-2 16,-2-3-7-16,4-4 8 15,1 0 7-15,0 0-7 0,2 0 1 16,1 0 2-16,-1 0 7 16,-2-15-11-16,0 5 2 15,-1-7-1-15,-2 0 30 16,-3-1-23-16,-2-2 6 16,1-1 13-16,-7-4-5 15,2 1 14-15,-2 0-5 16,-3-1-11-16,-3 5 35 15,3-4-29-15,-3-2-4 16,0 6 4-16,0 2-14 16,0-2 28-16,0 3-38 15,-6-4 5-15,-5 4 19 0,2-5-19 16,-1 1 4-16,1 1-4 16,0-2-6-16,1 6 15 15,-1-2-15-15,1 5 0 16,-1 2 6-16,0 4-6 15,-1 4 8-15,-4 3-7 16,2 0 0-16,-8 0 15 16,1 0-16-16,-4 10-13 15,0 14 12-15,-2 4-46 16,-2 3-44-16,4 0-25 16,3 1-87-16,4 6-115 15,10-6-362-15,3-9-335 0</inkml:trace>
</inkml:ink>
</file>

<file path=ppt/ink/ink32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91"/>
    </inkml:context>
    <inkml:brush xml:id="br0">
      <inkml:brushProperty name="width" value="0.07938" units="cm"/>
      <inkml:brushProperty name="height" value="0.07938" units="cm"/>
      <inkml:brushProperty name="fitToCurve" value="1"/>
    </inkml:brush>
  </inkml:definitions>
  <inkml:trace contextRef="#ctx0" brushRef="#br0">0 83 795 0,'0'0'279'0,"0"0"-16"0,0 0 42 16,0 0-52-16,0 0-83 15,0 0-33-15,0 0-43 16,0 4-33-16,0-4 9 16,0 0-39-16,0 0-4 15,0 0-15-15,0 0-12 16,0 0 0-16,0 0-15 16,4 0-11-16,6 0 26 0,3 0 2 15,2 0 8-15,2 0-7 16,2-7 6-16,-2-7-9 15,3 4-6-15,-1-4-50 16,-2 0 38-16,-5 4-18 16,-1-1 2-16,-8 8 6 15,0-1 22-15,-3 4-4 16,0 0 6-16,0 0 4 16,0 0-6-16,0 0 6 15,0 0-9-15,0 0 8 16,0 0 1-16,0 0 0 15,0 0-3-15,0 0 3 16,0 18 4-16,0 2-3 16,0 11 7-16,0 5-2 15,0 2 8-15,-3 3 28 0,-3 4-16 16,-2-3-2-16,5 0 22 16,0-4-12-16,3-7 2 15,0 1-5-15,0-8 9 16,0-7 21-16,0 0-41 15,0-3 11-15,0-3 24 16,0-5-40-16,0 1 3 16,0-3-17-16,0-4 0 15,0 0 19-15,0 0-20 16,0 0 0-16,0 0-8 16,0 0 5-16,0 0-28 0,0-17-64 15,0-14-111 1,3 6-322-16,0 1-596 0</inkml:trace>
  <inkml:trace contextRef="#ctx0" brushRef="#br0" timeOffset="1">557 127 819 0,'0'0'281'0,"0"0"-45"16,0 0 22-16,0 0-65 16,0 0-92-16,0 0-44 15,0 0 9-15,0 23-39 0,0-6-9 16,0 4 42-16,0-4 5 15,0 4 2-15,-3-1-29 16,3-2-19-16,0 3 23 16,0 0-30-16,0-4-4 15,0 0 12-15,0-3-20 16,6 0 21-16,8 0-15 16,2-4-6-16,7 5 37 15,-3-5-8-15,2-3-10 16,1 0 12-16,-3 0-16 15,-1-4 19-15,1 1-32 16,-5-4 7-16,5 0 28 16,-1 0-30-16,-2 0 4 0,2 0 8 15,4 0-17-15,-3 0 26 16,2-4-28-16,-2-9 0 16,0 2 14-16,-1-3-4 15,-5 3-10-15,-2-3 17 16,-6 4-10-16,5 0 35 15,-8-4-23-15,3 0-8 16,-2 0 25-16,-1-3-23 16,-3 0 17-16,0-1-2 15,0 0-16-15,0-2 27 16,0 2-31-16,0-2-8 16,-10-1 22-16,-2 4-11 15,-2-4-5-15,-3 0-6 16,5 3 6-16,-4 4-5 0,-1 0-1 15,-3 4 0 1,1 0 2-16,-4 2-2 0,-3 2 1 16,4 2-1-16,-5 4 2 15,1 0-1-15,0 0-1 16,1 0-6-16,2 0-1 16,0 0 7-16,4 10-1 15,-1-2-5-15,0 2 6 16,1 0-9-16,2 4 6 15,1 0-19-15,0 1 20 16,0 2-23-16,-1 4 5 16,-2 3-29-16,2 7-30 15,5 0-34-15,12 18-120 0,0-11-104 16,0-7-387-16</inkml:trace>
</inkml:ink>
</file>

<file path=ppt/ink/ink32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93"/>
    </inkml:context>
    <inkml:brush xml:id="br0">
      <inkml:brushProperty name="width" value="0.07938" units="cm"/>
      <inkml:brushProperty name="height" value="0.07938" units="cm"/>
      <inkml:brushProperty name="fitToCurve" value="1"/>
    </inkml:brush>
  </inkml:definitions>
  <inkml:trace contextRef="#ctx0" brushRef="#br0">144 132 801 0,'0'0'244'15,"0"0"-62"-15,0 0 93 16,0 0-85-16,0 0-76 15,0 0 31-15,0 0-9 16,0 0-49-16,0 0-28 16,-9 0-22-16,-1 0 21 15,1 0-8-15,-5 0-5 16,0 0-5-16,-5 0-34 16,4 0 3-16,-2 0-9 0,4 0 0 15,3 0-1-15,4 0 0 16,2-10-25-16,1 0 26 15,3-1 0-15,0 1-13 16,0 0 4-16,0 3 9 16,0-1 4-16,0 2-4 15,0 2-23-15,16-6 22 16,7 3-8-16,3 0 9 16,7-3-6-16,-4 2 6 15,1 2 1-15,-4 3-1 16,-4-1 0-16,-5 4 1 15,-5 0-1-15,-1 0 0 16,-5 0-1-16,4 0 1 16,-4 0 3-16,0 0-3 0,5 0 0 15,-2 11 7-15,1 2-7 16,-4 5 1-16,4 2 5 16,-3 5 3-16,-1-1 16 15,0 1-25-15,-1-3 0 16,1-6 13-16,-3 1-12 15,-3 0 8-15,0-2 3 16,0 1 11-16,0 2 13 16,0-5-35-16,0 2-1 15,-3-1 20-15,-8 0-19 16,-4-1 11-16,-5 0-1 16,-2 2-1-16,-8-1 17 15,1 0-27-15,-1 0 0 16,1-4 4-16,6-3-3 0,1 0-1 15,2-4 0-15,6-3 0 16,2 0 4-16,-1 0-4 16,4 0-10-16,1 0 3 15,2-10-14-15,3-1 6 16,0 5 4-16,3-5-26 16,0 4 36-16,0-3-36 15,0 3-12-15,0 0 14 16,0 4 0-16,0-1 5 15,0 4-5-15,0 0-1 0,0 0 35 16,6 0-23 0,8 0 24-16,-2 0-4 0,1 0 10 15,4 0-4-15,1 4-2 16,2 9 0-16,4-2 24 16,-1-1 1-16,2 1 28 15,4-5 33-15,-6 1-16 16,4 0 1-16,-8-3-8 15,0-1-35-15,-3 1 30 16,1 0-44-16,-1-4-13 16,-4 0 6-16,5 0-7 15,0 0-16-15,-1 0-127 16,1-8-181-16,-5-6-328 16,-1 1-840-16</inkml:trace>
  <inkml:trace contextRef="#ctx0" brushRef="#br0" timeOffset="1">679 112 816 0,'0'0'302'15,"0"0"-141"-15,0 0 69 16,0 0-17-16,0 0-89 0,0 0-10 16,0 0 9-16,0 56-53 15,0-39 5-15,0 4-26 16,0-1-8-16,0 1 27 15,0-4-35-15,0 5-11 16,0-5 6-16,0-3-17 16,6 0 18-16,11 0-29 15,2-4 0-15,4-3 4 16,3 0-2-16,-1-4 25 16,1-3 7-16,1 0-12 15,2 0 17-15,-4 0-23 0,-2 0-10 16,4 0 24-16,-4-7-21 15,0 1 4-15,-4-5-12 16,1 1 5-16,-5-1 12 16,-2 1-18-16,1 0-3 15,-8-1 3-15,5-3 6 16,-8 3 14-16,3-2-5 16,-3-1 5-16,-3 0 22 15,0-3-18-15,0 3-10 16,0-3 30-16,0-1-35 15,-3 1 9-15,-6-1-13 16,-5 1-4-16,1-1 21 16,-4 5-22-16,-1 2 0 15,-6 1 9-15,-2 3-8 16,3 4 0-16,-5-1-1 16,0 4 0-16,0 0 5 0,-4 0-5 15,2 0-3-15,-2 10-9 16,2 15 11-16,1 6-14 15,10 8-24-15,2 2-72 16,11 21-84-16,6-13-399 16,0-7-732-16</inkml:trace>
</inkml:ink>
</file>

<file path=ppt/ink/ink32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95"/>
    </inkml:context>
    <inkml:brush xml:id="br0">
      <inkml:brushProperty name="width" value="0.07938" units="cm"/>
      <inkml:brushProperty name="height" value="0.07938" units="cm"/>
      <inkml:brushProperty name="fitToCurve" value="1"/>
    </inkml:brush>
  </inkml:definitions>
  <inkml:trace contextRef="#ctx0" brushRef="#br0">0 0 616 0,'0'0'409'0,"0"0"-199"16,0 0 13-16,0 0 4 15,0 0-81-15,0 0-49 16,0 0-40-16,0 0-26 16,0 0 3-16,0 0-23 15,0 0 9-15,6 0 47 16,11 0-22-16,-1 5 1 15,4-5-7-15,-5 2-19 16,5-2 16-16,-4 4-36 16,1-1 0-16,0 1 16 15,-5-1-15-15,1 1-1 0,-4-1-1 16,-1 0 1 0,-5-3 15-16,-3 4-15 0,0 3 0 15,0 0 13-15,3 3-12 16,-3 4 3-16,0-4-4 15,0 2 0-15,0 1 6 16,0 0-6-16,0 2 0 16,-6-1 8-16,-8-1-8 15,1 1-1-15,1 0 0 16,1-4-14-16,5 2 14 16,-3-10-46-16,1 2 26 15,2-1 14-15,0 1 2 16,-1-4 5-16,1 0-1 15,3 0 1-15,3 0-1 16,0 0-2-16,0 0-18 0,0 0 2 16,0 0-43-1,0 0-4-15,0 0 46 0,0 0 13 16,0 0 2-16,3 0 4 16,13 0 2-16,1 0 7 15,-2-4-8-15,2 1 5 16,-4-1-4-16,-1 4 8 15,-1 0 25-15,1 0-13 16,1 0-4-16,4 0 10 16,0 0-3-16,-5 0-1 15,1 0-8-15,-4 0-14 16,-1 0 24-16,-2 7-24 16,0 3 0-16,2 5 23 15,-2 4-23-15,0-3 6 0,-3 1-7 16,4 0 0-16,-4-2 11 15,0-2-11-15,-3 1 0 16,0-4 8-16,0-3-8 16,0 3 13-16,0 5 17 15,-3-1-2-15,-10 3 21 16,-4-3-32-16,2 0-6 16,-2-1 18-16,4 1-28 15,4-7 16-15,-2-1-17 16,2 2 0-16,3-5 22 15,-5 1 17-15,-5-1-4 16,-1-3 7-16,-1 4-14 16,-1-4-7-16,-1 0-21 15,0 0 0-15,1 0-15 0,2 0 12 16,3 0-45 0,5 0-49-16,3-11-99 0,6 0-111 15,0-2-463-15</inkml:trace>
  <inkml:trace contextRef="#ctx0" brushRef="#br0" timeOffset="1">583 160 561 0,'0'0'324'15,"0"0"-177"-15,0 0 4 16,0 0 11-16,0 0-55 16,0 0-30-16,0 0 44 15,0 28 0-15,0-11-36 16,0 0-2-16,0 5-11 15,0-5 6-15,0 1 3 0,0-5-38 16,0 4-5-16,0-6-8 16,3 2-19-16,0 1 3 15,3-3-13-15,2-1 0 16,-2 0 20-16,3-3-21 16,-2 5 0-16,2-9 5 15,2 4-5-15,1 0 1 16,2-4 18-16,-2 1-6 15,4-1 24-15,1-3-22 16,-4 0-7-16,3 4 26 16,3-4 0-16,1 0 11 15,-1 0-19-15,4 0-11 0,0 0 12 16,-4-4-21-16,-2-6-4 16,0 3 17-16,-8-3-19 15,4-2 6-15,-4 2-6 16,2 0 1-16,-2-4 15 15,-2 3-10-15,3-2 5 16,-7 2 29-16,4-3-16 16,-7 1 3-16,3-1-5 15,-3-3-7-15,0 3 25 16,0-1-26-16,0-1-4 16,0 1 29-16,0 1-30 15,-3 0 4-15,-4 1-5 16,1 2-8-16,-4-3 9 15,-3 1-9-15,-1-1 0 0,-1-1 14 16,-4 5-13-16,-4-2-2 16,-1 3 1-16,-5 5 0 15,0 1-6-15,2 3 6 16,1 0 0-16,1 0 3 16,-1 0-2-16,3 7-2 15,-4 2-6-15,5 10 7 16,-1-1-15-16,0 6 14 15,7 4-40-15,4 6-27 16,7-3-93-16,5 18-104 16,11-11-238-16,8-10-295 0</inkml:trace>
</inkml:ink>
</file>

<file path=ppt/ink/ink32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97"/>
    </inkml:context>
    <inkml:brush xml:id="br0">
      <inkml:brushProperty name="width" value="0.07938" units="cm"/>
      <inkml:brushProperty name="height" value="0.07938" units="cm"/>
      <inkml:brushProperty name="fitToCurve" value="1"/>
    </inkml:brush>
  </inkml:definitions>
  <inkml:trace contextRef="#ctx0" brushRef="#br0">234 0 666 0,'0'0'320'15,"0"0"-153"-15,0 0 76 0,0 0-3 16,0 0-56-1,0 0-47-15,0 0 6 0,3-4 7 16,-3 4-36-16,0 0-18 16,0 4-27-16,0 13-13 15,-3 7 4-15,-11 4-38 16,-5 4-11-16,-4-1 14 16,1-4-25-16,-4 4 6 15,3-3-6-15,1-6 0 16,2-1 11-16,3-8-11 15,4-6 0-15,4 0 3 16,3-4-3-16,-2 1 0 0,2-1-2 16,3 1 1-1,0-1-8-15,3-3-9 0,0 0-19 16,0 0 13-16,0 0-30 16,0 0 7-16,20 0 13 15,2 0 19-15,7 0 9 16,4 0 3-16,2 0 3 15,1 0 13-15,3 0-13 16,1 0 0-16,-6 0 0 16,3 0 0-16,-7 0 7 15,-4-3-7-15,-10 3 0 16,-7 0 2-16,-6 0 5 16,0-4-7-16,-3 4 0 15,0 0 0-15,0 0 4 16,0 0-4-16,0-3-34 0,0 3-24 15,0-7-23-15,0 0-8 16,5-7 5-16,-2 0-44 16,3-3 36-16,-3-5-52 15,0 3 33-15,4-3 55 16,-4 1-3-16,-3 1 33 16,3 2 20-16,-3 5 6 15,0 2 11-15,3 4 12 16,-3 1 3-16,0 1 38 15,0 5-4-15,0 0 19 16,0 0-2-16,0 0-15 16,0 0 42-16,0 0 15 15,0 0-2-15,0 15-21 0,0 12-28 16,0 14 5 0,0 8-14-16,0 8-2 0,3 1 22 15,5-6-37-15,-2-7 23 16,3-7-8-16,-1-6-29 15,-5-12 8-15,0-5-27 16,0-8-7-16,-3-4 20 16,0-3-22-16,0 0 1 15,0 0-1-15,0 0-1 16,0-3-1-16,0-19-68 16,0-5-60-16,3-4-49 15,4-11-212-15,-1 11-295 16,0 3-327-16</inkml:trace>
  <inkml:trace contextRef="#ctx0" brushRef="#br0" timeOffset="1">725 139 485 0,'0'0'712'0,"0"0"-474"16,0 0 5-16,0 0 21 15,0 0-89-15,0 0-66 16,0 0-9-16,0 24-33 15,0-4-19-15,0 1 17 16,0 1-37-16,0 0-3 16,0-3-10-16,0 2 0 15,0 0 7-15,4-8-22 16,2 5 0-16,3-8 6 16,2 3-6-16,-2-1-1 15,2-5 0-15,1 0 1 16,-2 0 14-16,7-4-13 15,-2 1-1-15,5-1 30 16,2-3-12-16,5 0 4 0,-4 0-8 16,-3 0-8-16,2 0 16 15,-2 0-22-15,0 0 0 16,-5-10 9-16,1-4 6 16,1-1 4-16,-3 1-12 15,-2 1 11-15,-2-5 23 16,-4 1-28-16,0 0-4 15,2 0 27-15,-8-4-20 16,0 4 11-16,0-2-4 16,0 2-10-16,0 0 14 15,0 0-25-15,0-4-2 0,-8 4 18 16,-4-5-16-16,2 6 4 16,-7-2-6-16,5 4 0 15,-5 3 17-15,-2 1-17 16,-1 7 0-16,0-1-4 15,-2 4 4-15,-1 0 0 16,1 0-6-16,-1 0 0 16,0 0-4-16,1 10 2 15,-1 11-14-15,-1 8 21 16,-2 9-21-16,3 7-19 16,1 3-65-16,-1 1-55 15,7-1-47-15,-1 0-160 16,5-8-355-16,4-16-483 0</inkml:trace>
</inkml:ink>
</file>

<file path=ppt/ink/ink32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99"/>
    </inkml:context>
    <inkml:brush xml:id="br0">
      <inkml:brushProperty name="width" value="0.07938" units="cm"/>
      <inkml:brushProperty name="height" value="0.07938" units="cm"/>
      <inkml:brushProperty name="fitToCurve" value="1"/>
    </inkml:brush>
  </inkml:definitions>
  <inkml:trace contextRef="#ctx0" brushRef="#br0">326 125 1202 0,'0'0'519'0,"0"0"-272"15,0 0 50-15,0 0-60 16,0 0-89-16,0 0-78 16,0 0-30-16,0 70 8 15,0-26 3-15,-7 9 8 16,1 2-14-16,0 5-18 16,1-2 27-16,2-4-39 15,3-3-14-15,0-3 16 16,0-10-16-16,0-4 9 0,0-5-10 15,0-12 0-15,0-3-5 16,8-4 5-16,-2-6-6 16,7 3 5-16,-1-7-10 15,8 0 10-15,6 0-10 16,7 0 11-16,-1 0 13 16,1-4-13-16,0-6-9 15,-7-4-8-15,-1 4-34 16,1-4-8-16,-6 4-33 15,2-4-49-15,-5-1-46 16,0-1-132-16,-8-6-77 16,-6 4-220-16,-3 8-249 0</inkml:trace>
  <inkml:trace contextRef="#ctx0" brushRef="#br0" timeOffset="1">0 427 967 0,'0'0'578'0,"0"0"-326"16,0 0-12-16,0 0-26 16,0 0-93-16,0 0-64 15,0 0 35-15,85-7 31 16,-43 4-44-16,6 3-15 16,-1 0-29-16,-5 0-34 15,1 0 12-15,-6 0-13 16,6 0-18-16,0 0-31 15,22 0-188-15,-13 0-367 16,-7 0-460-16</inkml:trace>
  <inkml:trace contextRef="#ctx0" brushRef="#br0" timeOffset="2">1192 66 358 0,'0'0'672'0,"0"0"-367"0,0 0 18 15,0 0-70-15,0 0-29 16,0 0-82-16,0 0-37 16,-147 104-4-16,118-45-24 15,5 4-10-15,9 2 10 16,5-2-18-16,10-1-9 15,0-10-2-15,0-3-9 16,0-8 6-16,13-6-26 16,-1-7-7-16,5-3 18 15,-1-4-30-15,4-4 0 16,0-3-14-16,2 0 7 0,4-8-23 16,4 1-114-16,19-7-103 15,-10 0-125-15,0 0-384 0</inkml:trace>
  <inkml:trace contextRef="#ctx0" brushRef="#br0" timeOffset="3">1622 285 751 0,'0'0'324'16,"0"0"-59"-16,0 0 20 16,0 0 4-16,0 0-48 15,0 0-89-15,0 0-29 16,-86-14-16-16,60 14-37 16,-3 0-17-16,7 0-5 0,-1 0-42 15,4 3 7-15,-1 8-13 16,3 2-1-16,1 0-5 15,-1 2 6-15,11-4 0 16,0-5-2-16,6 1-23 16,0-3 9-16,0 3-14 15,0-4-21-15,17 4 24 16,5 0-31-16,1 0 27 16,6 1 31-16,1 3-19 15,2-5 18-15,1 1-11 16,-2 3 9-16,0-3 3 15,-3 0 0-15,-5 0 0 16,-6 3-1-16,-4-3 3 0,-1 0 9 16,-6 3-11-1,2 4 0-15,-2 0 14 0,-3 3-4 16,0-3 2-16,-3 1 19 16,0 1 9-16,-6-1 36 15,-17-1-29-15,-2-1-22 16,-9-3 27-16,3 1-25 15,-6-4-11-15,1-7-6 16,4 0-9-16,-4 0-2 16,8 0-10-16,0 0-32 15,6 0-39-15,10 0-40 16,1-7-117-16,11-7-117 0,0 4-265 16,0-4-127-16</inkml:trace>
  <inkml:trace contextRef="#ctx0" brushRef="#br0" timeOffset="4">1752 0 29 0,'0'0'970'0,"0"0"-731"16,0 0-2-16,0 0 2 15,0 0-44-15,0 0-14 16,0 0-23-16,163 130 6 15,-128-87-30-15,1 6-4 16,-7 0-38-16,-10 6-19 16,-5 4 21-16,-8 0-41 15,-6 3-11-15,0-2-23 16,0-2-12-16,0-2 15 16,-20-3-22-16,-9-8-21 15,-38 13-37-15,5-9-222 16,0-11-567-16</inkml:trace>
</inkml:ink>
</file>

<file path=ppt/ink/ink32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04"/>
    </inkml:context>
    <inkml:brush xml:id="br0">
      <inkml:brushProperty name="width" value="0.07938" units="cm"/>
      <inkml:brushProperty name="height" value="0.07938" units="cm"/>
      <inkml:brushProperty name="fitToCurve" value="1"/>
    </inkml:brush>
  </inkml:definitions>
  <inkml:trace contextRef="#ctx0" brushRef="#br0">12 7 611 0,'0'0'213'0,"0"0"-73"15,0 0 0 1,0 0 41-16,0 0-16 16,0 0-47-16,0 0 7 0,-9-7 18 15,6 7-45-15,3 0-29 16,0 0-10-16,0 0-2 16,0 0-5-16,0 0-46 15,0 0-6-15,0 0 18 16,0 0-17-16,0 0-1 15,0 0 0-15,12 0 0 16,11 0 18-16,7 0 0 16,2 3-3-16,7-3 20 15,-3 0-20-15,0 0-6 16,-7 0-2-16,-3 4-6 16,-7-4 24-16,-2 0-25 0,-3 3 0 15,-5-3 11-15,1 0-9 16,-1 0 2-16,-3 0-4 15,2 0 0-15,-2 0 11 16,-6 0-10-16,3 0-1 16,-3 0 13-16,0 0-13 15,0 0 0-15,0 0-2 16,0 0 2-16,0 0 18 16,0 0-18-16,3 0-9 15,5 0-6-15,-2 0 9 16,3 0 6-16,-2 0 0 15,-1 0 0-15,-6 0 12 16,0 0-11-16,0 0-1 16,0 0 24-16,0 0-8 15,0 0 27-15,-3 0 2 0,-13 0-21 16,-4 0 14 0,-6 0-30-16,1 0-1 0,-9 3 22 15,6 4-19-15,-6-2 11 16,3-3-11-16,1-2-10 15,7 0 31-15,0 0-16 16,7 0-3-16,-1 0 5 16,8 0-16-16,-2 0 4 15,8 0-5-15,3 0-18 16,0 0-1-16,3 0-207 16,22 0-347-16,-7 0-264 0</inkml:trace>
</inkml:ink>
</file>

<file path=ppt/ink/ink33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05"/>
    </inkml:context>
    <inkml:brush xml:id="br0">
      <inkml:brushProperty name="width" value="0.07938" units="cm"/>
      <inkml:brushProperty name="height" value="0.07938" units="cm"/>
      <inkml:brushProperty name="fitToCurve" value="1"/>
    </inkml:brush>
  </inkml:definitions>
  <inkml:trace contextRef="#ctx0" brushRef="#br0">20 414 1174 0,'0'0'599'0,"0"0"-428"0,0 0 43 16,0 0-17 0,0 0-69-16,0 0-76 0,0 0-20 15,16 6-20-15,-6 8 0 16,3 4 43-16,7 7 2 15,-1 1-12-15,4 2 13 16,6 3-25-16,-4 4-3 16,9-4-15-16,-1 4-5 15,2-4 12-15,-2 1-22 16,-2-4 0-16,3-4 10 16,-12-4-9-16,-2-6-1 15,-3 0 0-15,-8-4 0 16,1 1 8-16,-4-1-8 15,3-2 0-15,2-1 0 16,-5 0 0-16,2-4-1 0,-2 1-10 16,-6-4-22-1,3 0-64-15,-3 0-120 0,0 0-247 16,0-19-83-16,0-1-399 16</inkml:trace>
  <inkml:trace contextRef="#ctx0" brushRef="#br0" timeOffset="1">440 361 398 0,'0'0'286'15,"0"0"-141"-15,0 0-9 16,0 0 19-16,0 0 23 15,0 0-33-15,0 0-7 0,0-4-5 16,0 4-5 0,0 0 51-16,0 0-1 0,0 0-24 15,0 7-3-15,-14 4-39 16,-6 9-8-16,-2 10-49 16,-7 3-21-16,-4 9 22 15,-5 6-13-15,-1 1-4 16,3 7-2-16,-4-5-20 15,9 2 14-15,0-7-31 16,6-6 1-16,2-4 9 16,3-9-10-16,7-6-1 15,4-4 0-15,-2-6-7 16,5-1 7-16,3-10-59 16,3 0-61-16,0-14-91 15,3-24-415-15,17-8-436 0</inkml:trace>
  <inkml:trace contextRef="#ctx0" brushRef="#br0" timeOffset="2">1299 229 644 0,'0'0'303'16,"0"0"-118"-16,0 0 82 16,0 0 11-16,0 0-37 15,0 0-74-15,0 0-2 16,-32-42 2-16,13 42-54 16,-4 0-4-16,-10 11-45 15,-4 20-34-15,-5 11 6 16,-3 13-36-16,3 11 1 15,2 4 11-15,4 2-11 16,10-2 13-16,10-8-5 0,10-2-9 16,6-8 9-1,0-11-9-15,3-7 0 0,19-5-7 16,6-8 7-16,3-7-17 16,12-7 1-16,2-4 16 15,5-3-6-15,4 0-43 16,25-3-105-16,-17-18-212 15,-10 0-530-15</inkml:trace>
  <inkml:trace contextRef="#ctx0" brushRef="#br0" timeOffset="3">1778 469 859 0,'0'0'414'0,"0"0"-172"16,0 0 19-16,0 0 1 15,0 0-63-15,0 0-62 16,0 0-13-16,-153 21-35 16,126-1-16-16,1 4-11 15,4 8-32-15,2 3 6 16,0-1-15-16,11 1-15 16,2-4 21-16,4 1-26 15,3-4 8-15,0-4 3 16,0 0-12-16,10-7-1 15,10 0-17-15,6-3-3 0,-4-4 21 16,7-5-12-16,4-5 2 16,3 0-17-16,4 0-97 15,5-11-32-15,14-27-156 16,-8 0-74-16,-12 7-211 0</inkml:trace>
  <inkml:trace contextRef="#ctx0" brushRef="#br0" timeOffset="4">1778 469 380 0</inkml:trace>
  <inkml:trace contextRef="#ctx0" brushRef="#br0" timeOffset="5">1778 469 380 0,'217'-31'542'0,"-217"27"-419"0,5 1-1 16,1-1 49-16,0 4-55 16,1 0-38-16,2 0 21 15,5 0-20-15,-5 4 1 16,4 17 8-16,0 6 4 16,-3 11 11-16,2 0 3 15,-1 8-25-15,-2-2 3 16,-2-2-17-16,-4 4-29 15,0-8 12-15,-3 0-15 16,3-7-10-16,-3-10-18 16,0-7-6-16,0-3 14 0,0-11-15 15,0 0 0-15,0 0 21 16,0 0-3-16,0 0 1 16,0-14-19-16,0-15-19 15,0-5 18-15,0-8-31 16,0-2-4-16,0-6 20 15,0-1-54-15,14 6 18 16,6 2 7-16,-1 9-12 16,1 11 15-16,-5 1-10 15,5 12 11-15,-4 6 34 0,-2 4-15 16,1 0 7 0,-1 4-9-16,-1 20 24 0,-1 7 2 15,-1 3 5 1,1 5-6-16,-2 3 28 0,-4-1 24 15,2 1 17-15,-5-4-10 16,0-7 14-16,-3-3-13 16,3-7-38-16,-3-4-9 15,0-10 19-15,0-4-32 16,0-3 7-16,3 0-7 16,-3 0 6-16,0 0 11 15,3-3-18-15,-3-21 0 16,8-7 3-16,-2-7 8 15,3-8-11-15,4 1-16 16,4 4-21-16,0-1 10 16,2 3-52-16,4 5-17 15,0 3 31-15,-4 7 20 0,-7 10 26 16,-1 3 18-16,-8 11-14 16,0 0 15-16,0 0-21 15,0 32 21-15,4 9 48 16,-4 6 24-16,1 6 20 15,2-7-27-15,1-5-20 16,-1-5 26-16,0-5-20 16,2-7 11-16,-2-3-1 15,0-4-32-15,0-3-11 16,1-4-18-16,2 0 7 16,2-6-16-16,-2-4-13 15,5 0-96-15,11-24-46 16,-2-14-138-16,-3-4-465 0</inkml:trace>
  <inkml:trace contextRef="#ctx0" brushRef="#br0" timeOffset="6">2890 0 322 0,'0'0'747'0,"0"0"-582"0,0 0 21 16,0 0 86-16,0 0-46 16,0 0-28-16,0 0 16 15,170 205-15-15,-131-122-25 16,-6 11-50-16,-4-4-43 15,-10 0 0-15,-5-7-33 16,-11-9-17-16,-3-8-1 16,0-4-29-16,-14-6 19 15,-17-8-20-15,-39 4-47 16,10-13-104-16,-2-15-567 0</inkml:trace>
</inkml:ink>
</file>

<file path=ppt/ink/ink33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12"/>
    </inkml:context>
    <inkml:brush xml:id="br0">
      <inkml:brushProperty name="width" value="0.07938" units="cm"/>
      <inkml:brushProperty name="height" value="0.07938" units="cm"/>
      <inkml:brushProperty name="fitToCurve" value="1"/>
    </inkml:brush>
  </inkml:definitions>
  <inkml:trace contextRef="#ctx0" brushRef="#br0">0 120 428 0,'0'0'114'0,"0"0"-72"16,0 0 11-16,0 0 27 16,0 0 25-16,0 0-31 15,0 0-50-15,0-21-18 16,11 15-12-16,7-14-18 15,-6 12-73-15,6-6 16 0,-10 8 54 16,6 6-15 0,-6-8-7-16,6 8 11 0,-2-6-25 15,0 6-86-15</inkml:trace>
  <inkml:trace contextRef="#ctx0" brushRef="#br0" timeOffset="1">0 120 322 0,'189'-103'159'16,"-189"103"-28"-16,0 0 28 15,0 0-47-15,0 0-19 16,0 0-14-16,0 0-1 16,0 0 21-16,0 0 24 0,0 0-23 15,0 0-27-15,0 0-19 16,0 14 2-16,0 0-13 15,-4 6-3-15,-2 14-9 16,6 1-2-16,-4-1-8 16,0-6-14-16,4 6 3 15,0-14-9-15,0-6 1 16,0 0-2-16,0 0 6 16,0-14-6-16,0 14 1 15,0-14 2-15,-4 0 4 16,0 0 1-16,0 6-8 15,4-6 1-15,-6 0 1 16,6 0 0-16,0 0 7 0,-4 0-9 16,0 0-1-16,-4 0 1 15,4 0-9-15,4 0-20 16,0-20-20-16,0 0-5 16,0-8 8-16,0-6 22 15,0 6 16-15,0 0 2 16,0 8 6-16,0 6 5 15,0 14-4-15,0 0 0 16,0 0-1-16,0 0-16 16,0 0-9-16,0 0 25 15,-6 6 14-15,-2 16-1 16,-4 4 14-16,2-4 7 16,2-2-1-16,4-6-6 15,0 0-14-15,4-8 0 16,0 2-12-16,0-8-1 0,0 0-2 15,0 0 1-15,0 0-12 16,0 0 13-16,16 0 13 16,6-28 3-16,0-14-6 15,-4-6-9-15,-2 7-1 16,-6 7 0-16,-2 14 0 16,-8 6 0-16,0 14-1 15,0 0-5-15,0 0-14 16,0 0 20-16,-8 28 6 15,-2 6 4-15,2-1-9 0,0-5 9 16,8-8-9 0,0-6 8-16,0-6-6 0,0-8-2 15,0 6 4-15,0-6-5 16,0 0-10-16,0 0 1 16,0 0-2-16,0 0-4 15,0 0 5-15,0 0-2 16,0 0-20-16,0 0-66 15,0-6-246-15</inkml:trace>
</inkml:ink>
</file>

<file path=ppt/ink/ink33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14"/>
    </inkml:context>
    <inkml:brush xml:id="br0">
      <inkml:brushProperty name="width" value="0.07938" units="cm"/>
      <inkml:brushProperty name="height" value="0.07938" units="cm"/>
      <inkml:brushProperty name="fitToCurve" value="1"/>
    </inkml:brush>
  </inkml:definitions>
  <inkml:trace contextRef="#ctx0" brushRef="#br0">30 62 350 0,'0'0'270'16,"0"0"-113"-16,0 0-31 16,0 0-18-16,0 0-24 15,0 0-13-15,0 0 12 16,-10 0 24-16,6 28-17 16,-4-2-22-16,4 2-14 15,0 6-21-15,4-7-11 16,0 1-4-16,0-8-4 0,0-6-5 15,0 0-2-15,0-6-7 16,0-8-9-16,0 6 1 16,0-6 3-16,0 0 5 15,0 0 1-15,0 0 21 16,12-6 0-16,6-30-12 16,-6-4-9-16,6-15-1 15,-6 7-7-15,2 6-7 16,-10 8 1-16,0 14 13 15,-4 6 0-15,0 14 0 16,0 0-8-16,0 0-6 16,0 0 14-16,0 0 11 15,-4 20 2-15,-4 8-4 0,-2 0 17 16,2 6-4 0,4-14-6-16,0 8 0 0,0-14-2 15,4 0 0-15,0-1-3 16,0-7 2-16,0-6-5 15,0 8-2-15,0-8-6 16,0 0 7-16,0 0-6 16,0 0-1-16,0 0 0 15,0 0 9-15,0 0 4 16,0 0 0-16,0 0-5 16,0 0-7-16,0 0 8 15,0 0 1-15,0 0-9 16,0 0-1-16,0 0-2 15,0 0-9-15,0 0 0 0,0 6-2 16,0 22 3-16,0-14 1 16,-6 14 9-16,2-2-89 15,-8 2-156-15,-2 0-90 16,6-14-437-16</inkml:trace>
</inkml:ink>
</file>

<file path=ppt/ink/ink33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15"/>
    </inkml:context>
    <inkml:brush xml:id="br0">
      <inkml:brushProperty name="width" value="0.10583" units="cm"/>
      <inkml:brushProperty name="height" value="0.10583" units="cm"/>
      <inkml:brushProperty name="fitToCurve" value="1"/>
    </inkml:brush>
  </inkml:definitions>
  <inkml:trace contextRef="#ctx0" brushRef="#br0">97 60 146 0,'0'0'81'0,"0"0"-54"15,0 0 19-15,0 0 6 0,0 0 20 16,0 0 21-16,0 0-40 16,-4-34-34-16,4 34-13 15,-4-8-4-15,0 2 7 16,0 6-9-16,-2-8-11 15,6 8 11-15,-3 0 3 16,3 0 6-16,0 0 11 16,0 0 33-16,0 0-4 15,0 0-20-15,0 0 14 16,0 0 17-16,0 0-1 0,0 0-9 16,0 0 14-1,0 0 11-15,0 0-1 0,0 0 0 16,0 0 4-16,0 0 16 15,0 0-5-15,0 0-32 16,0 0-34-16,0 0 2 16,0 0-2-16,0 0-10 15,0 0-4-15,0 0-8 16,0 0 7-16,0 0 5 16,0 0 13-16,0 0 28 15,0 0 16-15,0 0-1 16,0 0-19-16,0 0-21 15,0 0-10-15,0 0-8 16,13 0 13-16,9 0 3 16,2 0-1-16,8 0 4 0,-2 0-8 15,-4 0-2-15,-2 0 1 16,-2 0-2-16,-1 0-4 16,-7 0-6-16,-6 0-3 15,-4 0-6-15,0 0 1 16,0 0 1-16,0 0-1 15,6 0-1-15,-2 0 1 16,6 0 0-16,-6 8-1 16,0-8 1-16,-8 0-1 15,0 6 0-15,0-6-52 16,0 0-111-16,0 0-62 16,0 0-96-16,0 0-50 15,-4 0-294-15</inkml:trace>
  <inkml:trace contextRef="#ctx0" brushRef="#br0" timeOffset="1">0 107 517 0,'0'0'199'0,"0"0"-41"15,0 0 2-15,0 0-25 16,0 0-21-16,0 0-17 16,0 0-16-16,12 28-18 15,-12-22-11-15,4 2-7 16,-4-2 6-16,0 2 21 16,0-2 1-16,0 8-19 15,0 0-14-15,0-8-16 16,0 2-13-16,0-2-4 0,0 2 2 15,0-2-8-15,0 2 7 16,0-2-1-16,0 8-6 16,0-8 1-16,0 1-2 15,0-1 0-15,0 2-7 16,0-8 7-16,0 6 1 16,4-6 8-16,-4 0-8 15,0 0 0-15,0 0 5 16,0 8-6-16,0-2-7 15,0-6 7-15,0 0 1 16,0 14-1-16,0-14 0 16,6 0-12-16,-6 0 2 15,4 0 9-15,4 0 1 0,0 0 17 16,2-14 3 0,-2 0-9-16,3 0-5 0,7 1-5 15,0 7-1-15,-2-8-1 16,6 8-1-16,0-2 2 15,0 2 0-15,-6-2 0 16,2 8 0-16,-6 0 0 16,2 0-2-16,-2 0 1 15,-3 0-5-15,-1 0-2 16,4 0 7-16,-6 8 1 16,2 6-1-16,0 6 1 15,-4-14 0-15,6 1 0 16,-6 7-6-16,0 0 6 15,0-8 4-15,0 8-3 16,-4 0-1-16,0-14 1 0,0 6-1 16,0 2-15-16,0-2 15 15,0 2 0-15,0 6 14 16,0-8 0-16,0 8 2 16,0-8-1-16,0 2-4 15,0-2 7-15,0 2-5 16,0-2-12-16,0 2 8 15,-4-2-9-15,0-6 0 16,-4 14 1-16,-6-8 21 16,-8 1-7-16,-3 7-8 15,-5-8-5-15,0 8 7 16,4 0-9-16,0-14 0 0,10 0 0 16,-2 0 1-16,6 0 5 15,-2 0 1-15,6 0-7 16,-6 0-17-16,3 0-56 15,3 0-20-15,-2-14-55 16,10 0-165-16,0 0-181 0</inkml:trace>
  <inkml:trace contextRef="#ctx0" brushRef="#br0" timeOffset="2">716 73 192 0,'0'0'342'0,"0"0"-108"15,0 0-68-15,0 0-49 16,0 0-26-16,0 0-8 15,0 0 27-15,-22 0 13 16,18 0-7-16,-6 0-18 16,6 6-14-16,-3 8-8 15,3 0-8-15,-6 0-4 16,6 0-12-16,0 0-18 16,0 0-10-16,0 6-5 15,0-6-4-15,0 6 0 16,-2 2 10-16,-2-2-3 0,4-7 1 15,4 7-11-15,0-6 3 16,0 0-15-16,0 6 1 16,0 2 0-16,0-2 6 15,0 0-6-15,0-6-1 16,0 8 1-16,0-2-1 16,0-14-1-16,0 15 0 15,0-7 1-15,0-8 0 16,0 8 0-16,0 0 0 15,0-14-19-15,0 0-1 16,8 0 19-16,2 6 1 16,-2 2 1-16,0-2 0 0,6 2 0 15,1-8-1-15,3 0 0 16,-2 0 10-16,6 0-10 16,-4 0 2-16,-2 0 5 15,2 0 2-15,-4 0-2 16,2 0-1-16,-2 0-4 15,-2 0-1-15,2-8 0 16,-6-12 5-16,3 6 1 16,-1-6-7-16,-2-2 8 15,-4 3-8-15,4-9 2 16,2 0-1-16,-6 2 0 16,0 4 7-16,0 2-7 15,-4-8 7-15,4 8-8 0,-4-1 0 16,0 15 1-1,0-22 8-15,0 14-8 0,0-6 5 16,0 6 0-16,0-6 3 16,0 6 4-16,-4-8-2 15,4 16-1-15,-4-8-1 16,0 8 1-16,0-8-1 16,0 6 3-16,-10-5-4 15,2 7-1-15,2 6 5 16,-1 0-2-16,-3 0-9 15,2 0 8-15,0 0-9 16,-2 0-1-16,-4 0-2 16,-2 0-3-16,-2 0 6 15,-4 27-11-15,0-7-12 16,8 8-57-16,3 0-59 0,-3 6-59 16,6-14-136-1,-2 2-278-15</inkml:trace>
</inkml:ink>
</file>

<file path=ppt/ink/ink33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18"/>
    </inkml:context>
    <inkml:brush xml:id="br0">
      <inkml:brushProperty name="width" value="0.10583" units="cm"/>
      <inkml:brushProperty name="height" value="0.10583" units="cm"/>
      <inkml:brushProperty name="fitToCurve" value="1"/>
    </inkml:brush>
  </inkml:definitions>
  <inkml:trace contextRef="#ctx0" brushRef="#br0">532 266 795 0,'0'0'302'16,"0"0"-156"-16,0 0 86 15,0 0-4-15,0 0-83 0,0 0-61 16,0 0-14 0,-12-8 15-16,8 8-1 0,4 0-15 15,-4 0 1-15,-6 0 11 16,-2 0-5-16,-1 0-39 15,-3 0-15-15,-2 0 2 16,-4 0-2-16,6 0-10 16,-6 0-6-16,-4 0 0 15,4 0-4-15,-4-6-1 16,6-2 5-16,3 2-5 16,3 6-1-16,6-14 0 15,0 0 0-15,0 0-2 16,-2 8 1-16,6-8-11 0,4 0 10 15,0 1 1-15,0-1-7 16,0 0 7-16,0 0-11 16,0 8 6-16,0-14-7 15,0 6 11-15,8 0 1 16,14 0 1-16,4 6 0 16,-1-4-1-16,9 4-8 15,-4 2 3-15,-4 6 6 16,0 0-1-16,-8 0-5 15,-2 0-6-15,-2 0 3 16,-6 20-4-16,5 8-1 16,-9 20 10-16,0-14 4 15,-4 7 6-15,0 7-6 0,0 0 1 16,0 0 0-16,0 7 6 16,-12-13-6-16,-5 6 15 15,-1-8-15-15,-2-4 6 16,-2 3-1-16,-4 3 2 15,4-8-7-15,-8 2 1 16,4-10-2-16,-3-4 8 16,-1-9-7-16,-4 7 0 15,4-14 5-15,-2 8-6 16,6-6 0-16,6-2 1 16,-1-6-1-16,3 0 0 15,6 0 0-15,-2 0 0 16,2 0-1-16,4 0 0 15,-2 0-9-15,6 0-14 0,4 0 2 16,0 0 2 0,0-14-14-16,0-6 7 0,0-7 1 15,8 7-7-15,14 6 7 16,0-14 9-16,8 8-9 16,3 12 8-16,7 2 6 15,2 6 6-15,-2 0 5 16,-2 0 1-16,-5 0 1 15,7 14 0-15,-10 6 5 16,4 8 4-16,-4-22 9 0,-8 2 9 16,-1 6 2-1,-5-8-6-15,-6 1-8 16,2-1-6-16,-8 8-2 16,6-14 1-16,-10 6-2 0,4-6-7 15,-4 8 1-15,4-8 6 16,-4 6-1-16,4-6-6 15,0 0-1-15,6 8-8 16,2-8-34-16,14 0-153 16,-4 0-293-16,-2-22-296 0</inkml:trace>
  <inkml:trace contextRef="#ctx0" brushRef="#br0" timeOffset="1">873 204 636 0,'0'0'315'0,"0"0"-178"15,0 0 27-15,0 0 68 16,0 0-75-16,0 0-48 15,0 0-2-15,0 0-22 16,0 0-10-16,-18 0-11 0,-4 20-24 16,2 14-11-16,-2 14 2 15,0-6-4-15,4 5-7 16,6-5 2-16,-2 0-2 16,10-16 0-16,0 10-4 15,4-3-15-15,0-13 4 16,0 8-4-16,0 0-1 15,0 0 2-15,0 6-1 16,4-14-1-16,10 7-1 16,2-7-14-16,2 2 14 15,0-8 1-15,2 0 8 16,2-2-2-16,0-4 5 0,4-2-10 16,-1-6 5-16,-3 0-5 15,4 0-1-15,-2 0 0 16,-2 0 0-16,0 0 0 15,-4 0 7-15,2-14-1 16,1 2-4-16,-3-2-2 16,-2-8 1-16,2 2-1 15,0 0 0-15,-6-7 0 16,2-1 1-16,-2 0-1 16,2-6 6-16,-6 0-5 15,0 6 0-15,2-5 10 16,-6-3-5-16,0 2 2 15,-4 0-7-15,0 6 1 16,0 0 10-16,0 2 5 16,0-1 3-16,0-1-1 0,0 0-1 15,-14 0 3-15,-2 8 8 16,-10 0-9-16,0-2 8 16,-4 8-9-16,0 8-5 15,1 6 2-15,-7 0-16 16,2 0-9-16,0 0 8 15,4 0 1-15,0 0-6 16,12 14-18-16,1 14-52 16,5 20-224-16,0-6-318 15,2-8-904-15</inkml:trace>
</inkml:ink>
</file>

<file path=ppt/ink/ink33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20"/>
    </inkml:context>
    <inkml:brush xml:id="br0">
      <inkml:brushProperty name="width" value="0.10583" units="cm"/>
      <inkml:brushProperty name="height" value="0.10583" units="cm"/>
      <inkml:brushProperty name="fitToCurve" value="1"/>
    </inkml:brush>
  </inkml:definitions>
  <inkml:trace contextRef="#ctx0" brushRef="#br0">392 14 864 0,'0'0'233'0,"0"0"-74"16,0 0 106-16,0 0-11 16,0 0-77-16,0 0-23 15,0 0-26-15,0-14-45 16,-10 14-37-16,-6 0-13 16,-6 22-16-16,-8 17-3 15,-10 23-7-15,7 8-1 16,-9 5-5-16,2 7 6 0,2 2-5 15,4-17-1 1,8-11 0-16,5-8 0 0,7-14-1 16,2-7 1-16,4-13 1 15,2 0-2-15,6-14-5 16,0 0-8-16,0 0 5 16,0 0 8-16,6 0 0 15,24 0 0-15,3-8 0 16,9-12-9-16,-2-2-6 15,2 17 2-15,-6-1 1 16,-7 6 6-16,1 0 5 16,-4 0 0-16,-4 0-5 0,-2 6 5 15,2 13-1 1,0 3 2-16,-6-2-1 0,-2-14 0 16,-6 8 0-16,2-6-1 15,-7-2 1-15,-3-6-22 16,4 0-17-16,-4 0-44 15,0 0-19-15,4 0 18 16,0 0 22-16,0-14-3 16,6-26 18-16,-6-1 14 15,0-1-16-15,-4-6-17 16,0 0-26-16,0 0 22 16,0 1 7-16,0-1 22 15,0-2 26-15,0 10 15 16,0 5 0-16,0 1 1 15,0 14 2-15,0 0-1 0,0 6 9 16,0 14 25-16,0-8 25 16,0 8 12-16,0 0 11 15,0 0-29-15,0 0-29 16,0 14 19-16,-4 28-15 16,-4 6 2-16,-2 13 16 15,6-5 14-15,-4 12 15 16,-1 1 2-16,1 5 5 15,4-4-17-15,0-3-11 16,4-3-16-16,-4-10-8 16,4 1 9-16,0-1-11 15,0-12 0-15,0-8-3 16,0-6-12-16,0-9-2 16,0-5-11-16,0 0 1 15,0-14-2-15,0 8 6 0,0-8-6 16,0 0-1-16,0 0 0 15,0 0-36-15,0 0-73 16,0 0-81-16,8-36-144 16,4-3-288-16,1-9-238 0</inkml:trace>
  <inkml:trace contextRef="#ctx0" brushRef="#br0" timeOffset="1">794 316 468 0,'0'0'346'15,"0"0"-202"-15,0 0-35 16,0 0 25-16,0 0-13 0,0 0-5 16,0 0-25-16,-30 199 8 15,22-145-14-15,4-4-21 16,-6 3-13-16,6-5 2 15,4 2-14-15,0-2-4 16,0-15-4-16,0-5-7 16,0-2-3-16,0 2-3 15,0-6-6-15,14-8-5 16,2 6-1-16,6-14-4 16,8 8-1-16,3-14 14 15,7 0 0-15,-2 0 17 16,2 0-21-16,-6 0 2 15,-4-6-1-15,-9-8-3 16,-5 0-2-16,-2 0-7 0,-2 0 0 16,6-6 0-1,-6-2 1-15,2-4 9 0,-6-2 1 16,0-13-1-16,-2 1 0 16,-6-10 5-16,0-4 4 15,0 7 5-15,0-9-5 16,-6 0 2-16,-10 2-12 15,-2 7-8-15,-4-1 5 16,6 12-6-16,-2 2 9 16,6 6-8-16,-1 9 1 15,1 5 14-15,-2 8-16 16,-2-2-8-16,-6 8-8 0,-4 0-1 16,-4 0 17-16,-4 33 1 15,-2 23-1-15,7 6-15 16,-1 14-45-16,4 5-123 15,-4 17-57-15,8-23-157 16,6-21-234-16</inkml:trace>
</inkml:ink>
</file>

<file path=ppt/ink/ink33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22"/>
    </inkml:context>
    <inkml:brush xml:id="br0">
      <inkml:brushProperty name="width" value="0.10583" units="cm"/>
      <inkml:brushProperty name="height" value="0.10583" units="cm"/>
      <inkml:brushProperty name="fitToCurve" value="1"/>
    </inkml:brush>
  </inkml:definitions>
  <inkml:trace contextRef="#ctx0" brushRef="#br0">252 10 416 0,'0'0'279'0,"0"0"-50"0,0 0-61 16,0 0 7-16,0 0-17 16,0 0-26-16,0 0-33 15,-30-8-24-15,26 8-11 16,1 0-1-16,3 0-5 15,-6 0-14-15,2 0-10 16,-4 0 4-16,-6 0-19 16,2 0-7-16,-6 22-2 15,2 11-1-15,-2 1-8 16,2 14 0-16,-6 14 0 16,4 1 1-16,2-1-1 15,-2 0-1-15,5-8 1 16,5 7 1-16,4-5-1 0,0-2 7 15,4-5 0 1,0 5 0-16,0-12-7 0,0 0 0 16,0-8 8-16,12-7-7 15,9-15-1-15,5 2 16 16,4-6-3-16,0-8-5 16,4 0-3-16,6 0-4 15,-3 0-1-15,-3 0 0 16,-2-14 0-16,-8-14 6 15,-10 1-1-15,-6-7 3 16,-4-8 3-16,-4 2 1 16,0-8 11-16,0-7-6 0,0 7-11 15,-12 0-5 1,-10 12 5-16,6 10-7 0,-6 19-7 16,-4 7-5-16,0 0 7 15,-7 0 4-15,-3 21-12 16,2 19 4-16,4 2-25 15,8 6-46-15,6 0-65 16,16 7-110-16,0-21-152 16,0-6-141-16</inkml:trace>
  <inkml:trace contextRef="#ctx0" brushRef="#br0" timeOffset="1">732 209 370 0,'0'0'299'0,"0"0"-125"0,0 0-9 16,0 0-10-1,0 0 1-15,0 0-19 0,0 0-12 16,-46 47-18-16,28 1-34 15,0 0-19-15,2 8-16 16,2-1 9-16,3-7-12 16,3 6-13-16,2-6 0 15,2-7-7-15,4 1-5 16,0 0-10-16,0-16 0 16,0 2 10-16,0 0 5 15,14-8 2-15,1-7-9 16,7 1-7-16,4 0 10 0,4-8-11 15,0-6 10 1,0 0 0-16,-4 0 0 0,0 0-9 16,-9 0 5-16,-1 0 6 15,-2 0-6-15,-2 0-6 16,2 0 1-16,2 0 0 16,2-14 0-16,4-6-1 15,0 1 0-15,-6-3 0 16,2-12 0-16,-10 0 8 15,2-8 1-15,-10 2 2 16,0-9 2-16,0-5-3 16,0-2 5-16,-10-5 3 15,-12-1 10-15,2 8 10 0,-2-2 2 16,0 9-16 0,-4 5-12-16,4 8 16 0,2 14 15 15,-2-2-21-15,1 8-7 16,3 14-15-16,-2 0-9 15,-6 0-4-15,-10 48-2 16,-6 77-87-16,4-9-271 16,7 1-470-16</inkml:trace>
</inkml:ink>
</file>

<file path=ppt/ink/ink33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24"/>
    </inkml:context>
    <inkml:brush xml:id="br0">
      <inkml:brushProperty name="width" value="0.10583" units="cm"/>
      <inkml:brushProperty name="height" value="0.10583" units="cm"/>
      <inkml:brushProperty name="fitToCurve" value="1"/>
    </inkml:brush>
  </inkml:definitions>
  <inkml:trace contextRef="#ctx0" brushRef="#br0">90 287 811 0,'0'0'288'0,"0"0"-177"16,0 0 124-16,0 0-62 15,0 0-68-15,0 0-28 16,0 0-26-16,60 89-14 16,-35-89 7-16,-3 0 3 0,4 0-18 15,-4 0-7 1,-2 0-10-16,-2 0-5 0,0 0-1 15,-6-8-5-15,2-12 6 16,-6-7-5-16,0-1 5 16,-4 0 0-16,0-6-6 15,-4 6 0-15,0 2 1 16,0-2 5-16,0 1-6 16,0-1 4-16,-12 0-5 15,-10 8-6-15,-4 0 5 16,0 6 2-16,-4 6-1 15,0 8 7-15,4 0 7 16,-3 0-14-16,-1 0 0 16,4 8-1-16,4 26-5 15,6 8-9-15,2-3-4 0,10 11-29 16,4-2-11-16,0-8-75 16,0-4-133-16,0-11 4 15,18 11 49-15,-6-16-132 16</inkml:trace>
  <inkml:trace contextRef="#ctx0" brushRef="#br0" timeOffset="1">193 368 222 0,'0'0'410'0,"0"0"-179"16,-4 0-34-16,-18 0-38 15,5 0-23-15,-5 0-27 16,2 8-41-16,2 18-23 16,0 10-7-16,2 4-3 15,2 2 4-15,2 13 1 16,2-7 5-16,2 6 8 15,0-7-8-15,8-5-11 0,0 0-14 16,0-8-10 0,0-14-1-16,8-6 9 0,18-6-8 15,4-2 12 1,4-6-4-16,10 0-4 16,-1 0-13-16,-1-20 1 0,-4-14 4 15,-6-8-5-15,-6 0 5 16,-6 3 3-16,-6-11-3 15,-10 2-5-15,-4-6 10 16,0 7 5-16,0 5 4 16,-18 8 7-16,-8 12-21 15,-4 2-6-15,0 20-21 16,-8 0-4-16,4 0-49 16,3 0-58-16,-7 34-105 15,12 8-149-15,8 0-802 0</inkml:trace>
  <inkml:trace contextRef="#ctx0" brushRef="#br0" timeOffset="2">713 155 532 0,'0'0'310'0,"0"0"-201"15,0 0-27-15,0 0-8 16,0 0-12-16,0 0 29 16,0 0 77-16,-10 34-24 15,-2 2-30-15,-6-2-29 16,0 14 8-16,-2-7-18 16,2 13-12-16,0-6-6 15,2-6-10-15,8 5-9 16,-2-5-11-16,3 0-7 15,7-16-8-15,-4 2-3 0,4-6-7 16,0-2 6 0,0-1 4-16,0 3-10 0,0-2-2 15,0-6 1-15,11 0 5 16,7 6 7-16,-2-12-1 16,2 6 6-16,4-14-5 15,4 0-12-15,0 0 8 16,4 0-8-16,-4 0 8 15,3 0-2-15,-3 0-6 16,-4-8 1-16,2-12-1 16,-2-8 1-16,0-6-1 15,-4-7 0-15,2-15 10 0,-6-6-4 16,-2 0-6 0,1-5 8-16,-13-3-3 0,0 2 0 15,0 13 3-15,0 1 0 16,-4 12 23-16,-13 14 20 15,-9 8-7-15,0 7-42 16,-8 13-3-16,-4 0-18 16,-10 0-9-16,-29 67-115 15,13 17-188-15,4-3-396 0</inkml:trace>
</inkml:ink>
</file>

<file path=ppt/ink/ink33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27"/>
    </inkml:context>
    <inkml:brush xml:id="br0">
      <inkml:brushProperty name="width" value="0.10583" units="cm"/>
      <inkml:brushProperty name="height" value="0.10583" units="cm"/>
      <inkml:brushProperty name="fitToCurve" value="1"/>
    </inkml:brush>
  </inkml:definitions>
  <inkml:trace contextRef="#ctx0" brushRef="#br0">0 226 423 0,'0'0'607'0,"0"0"-450"15,0 0 72-15,0 0 11 16,0 0-105-16,0 0-70 15,5 0-13-15,-1-5 12 16,1-3-23-16,7-1-24 16,-2-5-8-16,5 0-7 15,2 1-1-15,0-1 0 16,-3-4 0-16,3 1 1 0,-4-2-1 16,-1-3 1-16,2 4-1 15,-3 0-1-15,1 5-8 16,-7-2-7-16,1 11 1 15,-6-1 12-15,0 5-5 16,0 0-3-16,0 0 1 16,0 0-4-16,0 0-1 15,0 0-8-15,0 0 3 16,0 14 19-16,-6 18 27 16,-5 8 9-16,0 5-2 0,-1 10-2 15,1-2 14 1,2 2-5-16,1-1-13 0,3-5-9 15,1-4 8-15,2 1 1 16,-1-6 10-16,0-3-2 16,3-2 2-16,0-8-11 15,0-4-6-15,0-1-5 16,0-4-1-16,0-3-3 16,0-2-2-16,0 0-1 15,0 1 0-15,0-6 6 16,0 6 7-16,0-10-1 15,0 5-5-15,0-3-5 16,0-6 0-16,0 4-2 16,0-4 2-16,0 0 1 15,0 0-3-15,0 0-9 0,0 0-8 16,0 0-23 0,0 0-180-16,12-19-277 0,-1-12-314 0</inkml:trace>
  <inkml:trace contextRef="#ctx0" brushRef="#br0" timeOffset="1">383 145 660 0,'0'0'269'0,"0"0"-152"15,0 0 55-15,0 0 27 16,0 0-54-16,0 0-28 15,0 0-14-15,-42 248-8 16,39-212-29-16,3-5-19 16,0 1-3-16,0-5-12 15,0 0-10-15,0-4-6 16,0-1 5-16,6-4-3 16,-1 0-1-16,4-4 11 15,-4 4-11-15,4-5-3 0,-1 5-6 16,1-3-2-1,2-8 1-15,1 8 6 0,-5-11-2 16,5 5-4-16,-4-4-5 16,-1 3 4-16,-2-3-6 15,0-1 1-15,-1 1-1 16,1 4 0-16,0-5 1 16,1 2 0-16,0-2 0 15,2-4-1-15,1 0-23 16,2 0 16-16,3 0 7 15,0 0 12-15,6 0 1 16,-3-19 2-16,3 1-5 16,-1-4-1-16,-2-1-3 15,0 1-4-15,0-5-2 16,-2-1 2-16,-5 2 10 16,-1-6-10-16,-4 0 16 15,1 1 10-15,-2-1-5 0,-2 5-6 16,-2 1-8-16,0-2 1 15,0-3-1-15,0 4 3 16,0-1 3-16,0 2 4 16,0-1 5-16,-6-1-6 15,-5 2 2-15,-1 2-8 16,-2 2-11-16,-3 4-1 16,-3 1-1-16,1 3-5 15,-1 0 6-15,1 5 0 16,4 5 8-16,2 4-8 15,1 0-17-15,1 0 17 16,0 0-11-16,-1 0 10 16,1 0-7-16,-2 0 2 0,1 0 6 15,-3 17-1-15,-2 11 1 16,0 8-6-16,4 5-3 16,-1 9-14-16,0-1-68 15,2 0-14-15,1-4-44 16,2-8 43-16,7-15 2 15,2-3-38-15,0-6-97 16,5-9-270-16</inkml:trace>
  <inkml:trace contextRef="#ctx0" brushRef="#br0" timeOffset="2">941 190 755 0,'0'0'248'0,"0"0"-96"16,0 0 102-16,0 0-105 16,0 0-79-16,0 0 2 15,0 0-1-15,-34 58-17 16,26-30-19-16,3 3 0 16,-2 1 1-16,2-1 2 15,0-4 12-15,1 5 12 16,-1-5-12-16,2 5-11 0,1-5-5 15,2-1-8-15,0 2-1 16,0-1-8-16,0-9-17 16,0-1 0-16,0 2 16 15,5-6-7-15,0-4-8 16,4 5 9-16,-4-1-2 16,5 6-7-16,-3-6 0 15,-1 1 6-15,0-6-7 16,2 6 1-16,-2-10-1 15,2 5-9-15,0-3-9 16,7-6 13-16,2 0 5 0,0 0 14 16,0 0-8-16,2 0 13 15,-2-10-9-15,3-8-10 16,-3 5 1-16,0-10 7 16,2 6-2-16,-2-2 3 15,0-4-8-15,-2 1 0 16,-5-1 5-16,2-4-5 15,-3 1 7-15,-4-2 1 16,1-3 2-16,-4 3 0 16,-2-3 5-16,0 4 12 15,0 0 4-15,0 0-3 16,0 0-5-16,0 4-5 16,-5-4-10-16,-7 5 3 15,2-1 5-15,-5 0-1 0,1 1 2 16,-3 3-12-16,0 2 1 15,0-1 1-15,6 4-7 16,0 6 7-16,-1-1-8 16,2 4-5-16,0 1-10 15,-3 4 6-15,-1 0 0 16,-6 0-1-16,1 0-18 16,-10 35-94-16,4 11-185 15,2-2-421-15</inkml:trace>
</inkml:ink>
</file>

<file path=ppt/ink/ink33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30"/>
    </inkml:context>
    <inkml:brush xml:id="br0">
      <inkml:brushProperty name="width" value="0.10583" units="cm"/>
      <inkml:brushProperty name="height" value="0.10583" units="cm"/>
      <inkml:brushProperty name="fitToCurve" value="1"/>
    </inkml:brush>
  </inkml:definitions>
  <inkml:trace contextRef="#ctx0" brushRef="#br0">0 369 601 0,'0'0'357'16,"0"0"-208"-16,0 0 22 16,0 0-25-16,0 0-99 15,0 0-37-15,0 0 10 16,26-27 8-16,-12 0 7 15,3-10 5-15,-1 2-16 16,1-5-1-16,0-1-4 16,-3 4-5-16,-2 6 1 0,-2 4 14 15,-3 4-4 1,-2 5-7-16,-2 5-5 0,-3 4 0 16,2 5-6-1,-2 4 11-15,0 0 24 0,0 0-14 16,0 0-18-16,0 0-10 15,0 0 0-15,0 0 7 16,-5 17 10-16,-7 10 10 16,-1 14 0-16,-4 9 1 15,3 8 22-15,-3 5 0 16,3 0-12-16,3 1-11 16,2-1-4-16,1-4-3 15,2-10 6-15,0-8 2 16,4-6-3-16,2-8-5 15,-3-4 2-15,3-5-4 16,0-4 1-16,0-6 0 16,0-3 8-16,0 5-5 0,0-7-3 15,0 7-2-15,0-1-5 16,0 0 2-16,0 0-5 16,0-5 2-16,0 5-10 15,0-9-1-15,0 0-8 16,0 0-13-16,0 0-62 15,0-13-136-15,0-24-360 16,3-7-586-16</inkml:trace>
  <inkml:trace contextRef="#ctx0" brushRef="#br0" timeOffset="1">513 162 1030 0,'0'0'221'16,"0"0"-9"-16,0 0 34 16,0 0-99-16,0 0-51 15,0 0-19-15,0 0 2 16,-112 22-12-16,103-22-33 15,1 0-11-15,1 0-7 16,0 0-14-16,1 0-2 16,-3 0 0-16,7-9 6 15,-4 0-12-15,6 0 6 16,0-4-8-16,0 4-6 16,0-4-20-16,0-2-3 0,0 2-4 15,8-5-16-15,7 5-7 16,2 0 24-16,-3 3 14 15,2 5 15-15,-5 1 10 16,4 4-1-16,-7 0-5 16,3 0 6-16,1 0-5 15,-4 4 5-15,1 18-7 16,-1 6 8-16,0-1 8 16,1 5 8-16,-4-1-4 15,2-3-1-15,-2-2-5 16,-2 1 6-16,-3-5 11 15,0 6 17-15,0-1 10 16,0 5 6-16,0-1-6 16,-15 6-3-16,1-6-12 15,-2 4-11-15,2-2-3 0,-3-7-2 16,2 2-1 0,4-6-9-16,0-4-2 0,-1-5-5 15,5 2 8-15,-8-2-3 16,1 0-6-16,-1 5 0 15,5-4 0-15,-2-6-1 16,4 1 0-16,6-3-2 16,2-6-4-16,0 0 6 15,0 0-8-15,0 0-3 16,0 0 5-16,0 0-9 0,0-6-22 16,0-16-34-1,0-5-18-15,0-5 3 16,0 6 7-16,2 3 32 15,1 10 34-15,0 3 12 0,2 6-5 16,4-1-8-16,1 1-1 16,5 4-6-16,-1 0-2 15,1 0 10-15,-2 0 0 16,-2 0 13-16,4 19 1 16,2-2 11-16,0 1 1 15,0-5 29-15,0 1 13 16,0-1 12-16,-4-3 15 15,4-1 21-15,-3-5-20 16,-2 1-15-16,-2-5-21 16,0 0-23-16,-5 0-14 0,-3 0-1 15,1 0-9 1,1 0 0-16,1 0-18 0,-2-14-126 16,2-13-132-16,-5 5-290 15,0 4-102-15</inkml:trace>
  <inkml:trace contextRef="#ctx0" brushRef="#br0" timeOffset="2">775 171 658 0,'0'0'355'0,"0"0"-169"16,0 0 99-16,0 0-58 15,0 0-96-15,0 0-47 16,0 0-23-16,-34 175 5 15,29-138-3-15,-1-2 5 16,0 2 6-16,1-1-18 16,2-4-13-16,0-1-9 15,3-3-7-15,0-2-15 0,0 1-12 16,0-5 0-16,0-3 1 16,6-1-1-16,5 0-1 15,-3-10 1-15,7 7 1 16,-1-12 1-16,3 7 5 15,0-5-7-15,3-1 1 16,2-4 6-16,-3 0 5 16,1 0-12-16,-3 0 1 15,0 0 1-15,0 0-2 16,-3 0 3-16,1-4-3 16,-5-11-12-16,2-3 1 15,-2 1 1-15,2-10 10 16,0-1 2-16,-2 2-2 15,-1-10 0-15,2 4 2 16,-2-4 9-16,-4-5 0 0,1 6-10 16,0-6 8-16,-3 5-8 15,-3-5 10-15,0 5-2 16,0 0 8-16,0 0 10 16,0 4 13-16,-3 1-1 15,-9 0-14-15,-5 3-1 16,3 6-1-16,-6 4-7 15,3 4-10-15,-2 9 0 16,-3 5-2-16,-6 0-4 16,-3 0 0-16,-3 22 0 15,-3 11-10-15,3 8-45 16,3-1-36-16,3 5-44 16,9 27-99-16,2-14-236 0,10-3-489 15</inkml:trace>
</inkml:ink>
</file>

<file path=ppt/ink/ink34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33"/>
    </inkml:context>
    <inkml:brush xml:id="br0">
      <inkml:brushProperty name="width" value="0.10583" units="cm"/>
      <inkml:brushProperty name="height" value="0.10583" units="cm"/>
      <inkml:brushProperty name="fitToCurve" value="1"/>
    </inkml:brush>
  </inkml:definitions>
  <inkml:trace contextRef="#ctx0" brushRef="#br0">0 289 897 0,'0'0'177'16,"0"0"-63"-16,0 0-1 15,0 0-61-15,0 0-23 16,0 0 0-16,0 0 44 0,26-63 15 16,-18 41-19-16,4 4-31 15,-4-4-22-15,1 3-5 16,-4 5-2-16,0 1-8 16,-1 4 2-16,-1 0-2 15,-1 5-1-15,-2-2 0 16,0 6 0-16,0 0-3 15,0 0-3-15,0 0 6 16,0 0 0-16,0 0 10 16,0 0-9-16,0 0 0 15,0 0 0-15,0 0 0 16,0 0 0-16,0 0 7 0,0 0-1 16,0 0-6-16,0 0 5 15,0 0-6-15,0 0 0 16,0 0-2-16,0 0-17 15,0 0 3-15,0 0 16 16,0 0 12-16,0 0 17 16,0 15-3-16,0 16 23 15,-9 10-20-15,1 12-10 16,-1 2-12-16,4-1 8 16,0-1 2-16,2-7 1 15,3-1 3-15,-2-4-5 16,2 0 10-16,-4-10 6 15,4 1 14-15,0-5 1 16,0-10-8-16,0 1-9 16,0-5-6-16,0 2-8 0,0-6-9 15,0 4 4-15,0-4-4 16,0 0 6-16,0-5 17 16,0 5-4-16,0-3-8 15,0-2-3-15,0-4 0 16,0 5-14-16,0-5-1 15,0 0 0-15,0-18-167 16,11-19-211-16,1-13-736 0</inkml:trace>
  <inkml:trace contextRef="#ctx0" brushRef="#br0" timeOffset="1">471 123 682 0,'0'0'305'0,"0"0"-153"16,0 0 113-16,0 0 17 16,0 0-105-16,0 0-60 15,0 0 6-15,-3-9-45 16,-5 9-22-16,-4 4-25 15,-5 14-9-15,0 10-1 16,-2-2-9-16,-1 10-11 16,-2 0 0-16,2 6 1 15,3-11-1-15,0 0 0 16,6-9-1-16,3-8 0 16,1 0 0-16,5-10 0 15,-1 1-2-15,3-1-6 16,0 1-12-16,0 3-2 0,0-3-12 15,0-1-12-15,0-4-10 16,0 0 14-16,3 0 12 16,11 0 18-16,6 0 12 15,2 0 8-15,1 0-7 16,2 0 1-16,-5 0-1 16,2 0-1-16,-2 0 1 15,1 0 0-15,-2 0 0 16,1 0 6-16,-1 0-6 15,1 0 0-15,-3 0 0 16,-3 0 0-16,-1 0 1 16,-3 0-2-16,-5 0 0 15,1 0-1-15,0 0-28 0,-4 0-79 16,1 0-150 0,-3 0-120-16,0 0-216 0</inkml:trace>
  <inkml:trace contextRef="#ctx0" brushRef="#br0" timeOffset="2">624 19 565 0,'0'0'277'0,"0"0"-127"16,0 0-14-16,0 0-27 0,0 0 15 16,0 0 20-16,0 0-22 15,-3 86 1-15,-1-42-6 16,1 2 9-16,3 8 3 16,-2-5-22-16,2 1-8 15,-3 0-20-15,3-6-8 16,0 6-8-16,0-1-16 15,0-3-1-15,0-5-10 16,0-6-6-16,0-2-9 16,0-11-6-16,0-9-6 15,0 1-8-15,0-6 5 0,0-3-5 16,0-5 0-16,0 4 0 16,0-4-1-16,0 0-42 15,0 0-59-15,0 0-46 16,0 0-78-16,0-17-93 15,0-15-333-15,3 0-530 0</inkml:trace>
  <inkml:trace contextRef="#ctx0" brushRef="#br0" timeOffset="3">838 154 309 0,'0'0'613'15,"0"0"-426"-15,0 0 53 16,0 0 0-16,0 0-96 16,0 0-34-16,0 0-30 15,-9 82-20-15,4-42-7 16,-1 1-2-16,2-1 7 16,2 1 10-16,2-5-11 15,0 0-17-15,0-5-7 0,0 0-7 16,0 2-9-16,0-2-7 15,0-5 0-15,2 2-8 16,5-6-2-16,-2-4 1 16,3 1-1-16,1-6 1 15,-1 1-1-15,1-5 0 16,-1 4 6-16,1-3-4 16,2-7-2-16,0 7 1 15,4-5-1-15,-1-5 0 16,3 0-6-16,-1 0 15 15,1 0-8-15,2 0 1 16,-2-5 5-16,3-14-5 0,-6 2-1 16,3-6 14-16,-5-3-8 15,2-7-1-15,-6-2-5 16,4-6 8-16,-4 1 1 16,-3-6-2-16,2 5 2 15,-2-3-3-15,-2-2-5 16,-3 2-1-16,0-2 8 15,0 2 2-15,0 7 4 16,0 2 4-16,0-2 5 16,-3 10 1-16,-5 4-6 15,-6 1-7-15,-1 4 6 0,1 5 13 16,-3 4-5 0,0-1-14-16,0 5-11 0,-3 5 7 15,-2 0-7-15,-3 0-1 16,-6 0-4-16,0 24 4 15,0 7 5-15,0 4-5 16,2 11-15-16,10 8-55 16,4 36-137-16,8-9-314 15,4-4-503-15</inkml:trace>
</inkml:ink>
</file>

<file path=ppt/ink/ink34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37"/>
    </inkml:context>
    <inkml:brush xml:id="br0">
      <inkml:brushProperty name="width" value="0.10583" units="cm"/>
      <inkml:brushProperty name="height" value="0.10583" units="cm"/>
      <inkml:brushProperty name="fitToCurve" value="1"/>
    </inkml:brush>
  </inkml:definitions>
  <inkml:trace contextRef="#ctx0" brushRef="#br0">0 221 620 0,'0'0'244'15,"0"0"-162"-15,0 0 42 16,0 0-27-16,0 0-32 16,0 0 6-16,104-68-11 0,-84 59 8 15,-3 0 16 1,-4 0-18-16,-4 1-13 0,-1-6-12 15,-2 4 3-15,-3-3 23 16,2 0-22-16,-2-1-24 16,-3 1-12-16,2 4-3 15,-2-4 1-15,0 3-1 16,0 1-5-16,0 4 5 16,0 5-5-16,0 0 0 15,0 0-1-15,0 0 0 16,0 0-1-16,0 0-5 15,0 0 6-15,0 0 11 0,0 0-11 16,0 0-11 0,0 0-5-16,0 0 5 15,0 0 11-15,0 5 28 0,0 18 47 16,-5 8-5 0,0 9-39-16,-2 1-12 0,2 5 2 15,3-2 4-15,-4 2 28 16,0-2-5-16,3 2-8 15,-2-5 3-15,2 3-10 16,-3-7-4-16,3-6-3 16,1 0-4-16,-1-8-4 15,0-5 1-15,3 5 2 16,-2-9 8-16,2 4-2 0,-4-1 3 16,4-3 4-1,0-5 0-15,0 4-10 0,0-3-10 16,0-7 1-16,0 7 13 15,0-5-10-15,0-5-9 16,0 4-8-16,0-4 0 16,0 0-1-16,0 0 0 15,0 0-13-15,0 0-104 16,0-32-145-16,0-12-300 16,0-11-554-16</inkml:trace>
  <inkml:trace contextRef="#ctx0" brushRef="#br0" timeOffset="1">704 28 497 0,'0'0'369'0,"0"0"-211"15,0 0 14-15,0 0 86 16,0 0-62-16,0 0-44 15,0 0-30-15,-76 0 18 16,59 0-15-16,-4 13-23 16,2 5-11-16,2 0-14 15,1 5-25-15,-1-1-8 16,0 0-9-16,0 6-14 16,0 3-10-16,3 0-10 0,2 1 7 15,2 4-7-15,3-4-1 16,4 4 2-16,3-4 4 15,0-1-6-15,0-4 0 16,0 0 1-16,0-9 11 16,7 0-11-16,1 0 0 15,1 1 10-15,-1-6-10 16,0 0 5-16,1-4-4 16,-1 0-2-16,3 0-8 0,1-5-3 15,1-4 10 1,8 0-7-16,1 0 4 15,1 0 2-15,-4 0-17 16,1 0-11-16,-3-8 14 0,-3-6 7 16,-2 5 1-16,-4 0-3 15,-3 0-3-15,2-4 8 16,-5-1-3-16,1 0 4 16,-3-3 5-16,0-6 0 15,0-4 1-15,0 4 5 16,-3-3-6-16,-9 4 2 15,-5-2-1-15,0 6-1 16,-2 5 0-16,-3 9-43 16,-3 4-25-16,-4 0 7 15,4 0 3-15,6 9-5 16,-2 17-60-16,13 11-26 16,3-6-82-16,5-9-333 0</inkml:trace>
  <inkml:trace contextRef="#ctx0" brushRef="#br0" timeOffset="2">966 113 469 0,'0'0'393'16,"0"0"-221"-16,0 0 30 16,0 0 74-16,0 0-77 15,0 0-69-15,0 0-43 16,-76 86-26-16,73-60-7 16,1 6-1-16,-1 0-1 15,3 0 2-15,0-6 5 0,0 1-13 16,0 1-15-16,0-6-13 15,0 0-5-15,0 2-2 16,0-2-2-16,5-4-8 16,0 4 0-16,4-3-1 15,-1-6 1-15,1 5-1 16,-1-9 0-16,0 0 1 16,1-5-1-16,-1 1 6 15,1-1-5-15,-1 0 0 16,-1 2 7-16,1-6-8 15,-3 0-3-15,4 0-4 0,-4 0 7 16,4 0-1 0,2 0 1-16,1 0 0 0,-1-10-1 15,0-8-5-15,3 0 6 16,3-8 9-16,-3-2-9 16,0-3-2-16,-3-6 2 15,-2 2 16-15,-1-6 4 16,-5 1 12-16,2 3 5 15,-5 1 1-15,0 4 0 16,0 6 4-16,0-1 1 16,-2 4 2-16,-12 5-18 15,-3 4-2-15,0 6 5 16,-6 3-9-16,-2 5-21 16,-4 0 0-16,-1 9-7 15,-4 22-21-15,8 6-42 0,13 30-164 16,7-13-374-16,3 0-1171 15</inkml:trace>
</inkml:ink>
</file>

<file path=ppt/ink/ink34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40"/>
    </inkml:context>
    <inkml:brush xml:id="br0">
      <inkml:brushProperty name="width" value="0.10583" units="cm"/>
      <inkml:brushProperty name="height" value="0.10583" units="cm"/>
      <inkml:brushProperty name="fitToCurve" value="1"/>
    </inkml:brush>
  </inkml:definitions>
  <inkml:trace contextRef="#ctx0" brushRef="#br0">155 3 848 0,'0'0'221'0,"0"0"-29"15,0 0 71 1,0 0-88-16,0 0-45 0,0 0-43 16,0 0-22-16,-22 0-11 15,18 0 0-15,0 14-2 16,-6 13 1-16,6 7-4 16,-4 0-17-16,4 8-1 15,-6 6-6-15,2-7-8 16,-6 13-10-16,6 8 2 15,-4-6-8-15,-2 5 10 16,2-13-4-16,8-6-6 16,4 6 5-16,0-7-5 15,0 7-1-15,0 0 1 16,8 0 8-16,4-15 3 16,-2 9-6-16,-2-22 3 0,0 2-2 15,-4-2 6 1,2-6-7-16,-2-8-4 0,0 8 5 15,4-6-5-15,2-2 4 16,-2 2-6-16,10-2 0 16,2-6 0-16,6 0 1 15,0 0 4-15,3 0 15 16,1 0-1-16,0 0-18 16,-4-6 7-16,-4-2 9 15,0-6-17-15,-4 0 9 16,-6 8-9-16,0-14 0 15,2-2 7-15,3 2 11 16,-5-14-17-16,6-7 18 16,-2 7 0-16,-2-8-18 15,-2 0 14-15,-2-6-8 0,2 15 7 16,-4-23 7-16,2 8-3 16,-6-6 8-16,-4 13-2 15,4-15-7-15,-4 8-8 16,0 0 0-16,0 14 7 15,0-7-10-15,0 7 1 16,-14 6-1-16,2 8-5 16,-6-2 1-16,2 16 5 15,-2-8 5-15,2-6 0 16,-2 12-3-16,0 2-1 16,7-1-2-16,-3 1 0 15,-2-2 4-15,2 2-3 0,2 6-5 16,-6 0-1-16,6 0 5 15,2 0-5-15,-2 0-1 16,-2 0-1-16,2 0 1 16,-2 0 1-16,-2 0-1 15,-2 0-1-15,-7 0 1 16,-1 6-9-16,-4 29 0 16,4-1-1-16,-4 28-23 15,4 0-49-15,-4 33-87 16,14 84-107-16,-1-35-257 15,17-7-369-15</inkml:trace>
</inkml:ink>
</file>

<file path=ppt/ink/ink3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7:21.941"/>
    </inkml:context>
    <inkml:brush xml:id="br0">
      <inkml:brushProperty name="width" value="0.05" units="cm"/>
      <inkml:brushProperty name="height" value="0.05" units="cm"/>
      <inkml:brushProperty name="color" value="#E71224"/>
    </inkml:brush>
  </inkml:definitions>
  <inkml:trace contextRef="#ctx0" brushRef="#br0">100 217 5329,'0'0'6619,"-2"2"-6138,0 0 123,0 0 0,0-1-1,0 1 1,1 0-1,-1 0 1,1 1 0,-1-1-1,-1 4 1,-5 23 1051,6-12-2137,2 32 0,1-25 1005,-1-20-522,0 0 0,0 0 0,1 0 0,0 1 0,0-1 0,0 0 0,0-1 0,0 1 0,1 0 0,0 0 0,0-1 0,0 1 0,0-1 0,0 1 0,1-1 0,0 0 0,-1 0 0,6 4 0,-4-4 0,0 0 0,1 0-1,-1 0 1,1-1 0,0 1-1,0-1 1,0 0 0,0-1-1,0 1 1,0-1 0,1 0-1,-1-1 1,0 1 0,6-1-1,-1 0 10,-6 1-2,0-1 0,0 0 0,0 0 0,-1 0 1,1 0-1,0-1 0,0 1 0,0-1 0,-1 0 0,1 0 0,0 0 1,-1-1-1,1 0 0,-1 1 0,1-1 0,-1 0 0,5-5 0,5-7 28,0 0 0,-1-2 0,0 1 0,-2-2 0,0 1 0,0-1 1,-2-1-1,0 0 0,-1 0 0,-1 0 0,-1-1 0,0 0 0,-2 0 0,0 0 0,-1-1 0,-1-30 0,0 46-17,-1 1 0,0-1 0,-1 1 0,1-1 1,-1 1-1,1-1 0,-1 1 0,0-1 0,0 1 0,-3-6 1,3 7-16,-1 1 1,1 0-1,0-1 0,-1 1 1,1 0-1,-1-1 1,0 1-1,1 0 1,-1 0-1,0 0 1,0 1-1,0-1 0,0 0 1,1 1-1,-1-1 1,0 1-1,0 0 1,0-1-1,0 1 1,0 0-1,0 0 1,-2 1-1,-39-2 44,-59 2 115,97 1-144,0-1 1,0 1-1,0-1 1,0 1 0,0 1-1,0-1 1,0 1 0,1 0-1,-1 0 1,1 0-1,0 0 1,0 1 0,0 0-1,0 0 1,-4 7-1,1-3 8,1 1 0,0 0 0,0 1 0,1 0-1,0-1 1,-6 22 0,8-14-18,1-1 1,0 2-1,1-1 0,3 33 0,0-4 9,-3-38-17,1-1 1,1 0-1,-1 0 0,1 1 1,1-1-1,3 13 0,-4-18-1,0 1 1,1-1-1,-1 0 0,0 0 0,1 0 0,0 0 0,0 0 0,-1 0 0,1 0 1,0 0-1,0 0 0,1-1 0,-1 1 0,0-1 0,0 0 0,1 0 0,-1 0 0,1 0 1,-1 0-1,1 0 0,0-1 0,-1 1 0,4 0 0,48 2 145,-51-3-131,0 0 1,0 0 0,0 0 0,0-1-1,0 1 1,0-1 0,0 0-1,0 0 1,0 0 0,-1 0 0,1 0-1,0-1 1,-1 1 0,1-1 0,3-3-1,-1-1-3,-1 0-1,1-1 1,-1 1-1,-1-1 1,1 0 0,-1-1-1,0 1 1,-1 0-1,1-1 1,-2 0-1,3-12 1,-2-2 20,-1 0-1,-4-43 1,2 58-26,0-1 0,0 1 1,-1-1-1,0 1 0,0 0 1,-1-1-1,0 1 0,0 1 0,0-1 1,-1 0-1,0 1 0,-7-8 0,7 10 1,1 0-1,-1 0 0,0 1 1,0-1-1,0 1 0,-1 0 1,1 1-1,-1-1 0,0 1 1,0 0-1,0 0 0,0 0 0,0 0 1,0 1-1,0 0 0,0 0 1,-1 1-1,-4-1 0,2 1 6,1 0 0,0 0 0,0 1 0,0 0 0,0 0 0,0 1 0,-13 4 0,16-4-8,1 0 0,-1 0 1,1 1-1,0-1 0,0 1 0,0 0 1,0 0-1,0 0 0,1 0 1,-1 0-1,1 1 0,0-1 0,0 1 1,0-1-1,-2 8 0,-2 2 3,2 2-1,0-1 0,1 0 1,-4 29-1,5 61 2,2-82-9,-1-13 1,1 0-1,1 0 0,0 0 0,0 0 1,1 0-1,0 0 0,5 12 0,-5-17 2,-1-1-1,1 0 0,0 0 0,0 0 1,1 0-1,-1 0 0,1 0 0,-1 0 0,1-1 1,0 1-1,0-1 0,0 0 0,0 0 1,0 0-1,1-1 0,-1 1 0,0-1 1,1 1-1,-1-1 0,1 0 0,4 0 1,0 1 24,-1-1 0,1 0 0,0 0 0,0-1 0,0 0 0,0 0 0,0-1 0,0 0 0,-1 0 1,1-1-1,0 0 0,-1 0 0,1-1 0,-1 0 0,0 0 0,11-7 0,0-5-1,0-1 1,-2 0-1,0-1 0,0 0 0,-2-1 1,0-1-1,-1 0 0,13-28 0,-23 37-3,0 1 0,-1-1-1,0 0 1,-1 0-1,0 0 1,0 0-1,-1 0 1,-1-10-1,1 0-8,0 11-4,-1 1 0,1-1 0,-1 1 0,-1 0 0,0 0 0,0-1-1,0 1 1,-6-10 0,7 15-5,-1-1 0,0 1 0,0 0 0,0 0 1,-1 0-1,1 0 0,-1 0 0,0 0 0,0 1 0,0-1 0,0 1 0,0 0 0,0 0 0,0 0 0,-1 0 0,1 0 0,-1 1 0,0 0 0,1-1 0,-6 0 1,-19 0-35,-1 0 1,1 2 0,-38 3-1,61-2 33,0 0 0,0-1-1,0 1 1,0 1 0,1-1-1,-1 1 1,0 0 0,1 0 0,-1 0-1,1 1 1,-1-1 0,1 1-1,0 0 1,0 0 0,1 1-1,-1-1 1,1 1 0,-1 0 0,1 0-1,0 0 1,1 0 0,-1 0-1,1 1 1,0-1 0,0 1-1,0 0 1,-2 8 0,-1 10 1,1 0 0,1 0 0,1 0 0,1 39 0,1-52-4,0 3-2,0-1-1,1 0 1,1 1 0,0-1-1,0 1 1,8 19 0,-9-28 2,0-1 1,1 0 0,0 1-1,0-1 1,0 0 0,0 0-1,0 0 1,0 0 0,1 0-1,0-1 1,-1 1 0,1-1-1,0 0 1,0 0 0,0 0-1,1 0 1,-1 0 0,0 0-1,1-1 1,-1 0 0,1 0-1,-1 0 1,1 0 0,0 0-1,-1-1 1,1 1 0,4-1-1,16 0 13,-15 1 7,1-1 1,-1 0-1,1-1 1,0 0-1,14-3 1,-22 3-17,1 0 0,0-1 0,-1 1-1,1 0 1,0-1 0,-1 1 0,0-1 0,1 0 0,-1 0 0,0 0 0,0 0 0,0 0 0,0-1-1,-1 1 1,1 0 0,0-1 0,-1 0 0,0 1 0,1-1 0,-1 0 0,0 1 0,0-5 0,3-16-18,-1 0 0,0 0 0,-2-1 0,-4-42 0,2 37 17,0 22-2,0 0 1,0 0-1,0 0 0,-1 0 0,0 0 1,0 0-1,-1 1 0,0-1 1,0 1-1,-5-9 0,6 12 2,-1 0-1,1 0 0,0 0 1,-1 0-1,0 0 0,1 1 0,-1-1 1,0 1-1,0 0 0,0 0 1,-1 0-1,1 0 0,-1 0 0,1 1 1,-1-1-1,1 1 0,-1 0 1,0 0-1,1 1 0,-8-1 1,-10 0-16,13 1 23,-1 0-1,0 0 0,1 0 1,-17 4-1,22-3-4,0 0 1,1 0-1,-1 1 0,0-1 0,0 1 1,1-1-1,-1 1 0,1 0 0,0 0 1,-1 0-1,1 0 0,0 0 1,0 1-1,0-1 0,0 0 0,1 1 1,-3 4-1,-2 5-1,2 0 0,-1 0 1,2 1-1,0-1 0,0 1 1,-1 18-1,0 78-14,4-100 9,0-2-1,0 0 0,1 1-1,-1-1 1,2 0 0,-1 1 0,1-1-1,0 0 1,1 0 0,-1 0 0,1 0-1,7 10 1,-7-13 3,-1-1 1,1 0-1,0 1 1,0-1-1,0-1 0,1 1 1,-1 0-1,1-1 0,-1 0 1,1 0-1,0 0 0,0 0 1,0 0-1,0-1 0,0 0 1,0 0-1,0 0 0,0 0 1,1-1-1,-1 1 1,4-1-1,91 0 106,-96 0-100,0-1 0,1 1 1,-1 0-1,0-1 0,1 0 0,-1 0 0,0 0 0,0 0 0,0-1 0,0 1 0,0-1 0,0 1 1,0-1-1,2-3 0,3-2 2,0 0 1,-1-1-1,7-10 1,-2 3-3,-2 3 9,-2 0-1,0 0 1,0-1 0,-1 0-1,-1 0 1,0 0-1,-1-1 1,0 0-1,-1 0 1,-1-1 0,0 1-1,-1-1 1,0 0-1,-1 1 1,-1-1-1,-3-22 1,3 36-12,0 0 1,0 0-1,-1 0 1,1 0-1,0 0 1,-1 0-1,0 0 1,1 0-1,-1 0 1,1 0-1,-1 0 1,0 0-1,0 0 1,1 0-1,-1 0 1,0 1-1,0-1 1,0 0-1,0 1 1,0-1-1,0 0 1,0 1-1,0-1 1,0 1-1,-1 0 1,1-1-1,0 1 1,-2 0-1,-38-2 30,28 3-25,-1-1-7,9-1 1,0 0 0,-1 1 0,1 0 0,0 1 0,-1-1 0,1 1 0,0 0 0,0 0 0,0 0 0,0 1-1,0 0 1,0 0 0,0 0 0,0 0 0,1 1 0,-1 0 0,-3 3 0,0 2 1,2-1 1,-1 1-1,1 0 0,0 1 1,1 0-1,0 0 0,0 0 1,1 0-1,0 1 0,1-1 1,-4 18-1,2-1-7,1 1 1,2-1-1,0 33 0,2-55 2,-1-1-1,1 0 0,0 0 1,1 0-1,-1 0 0,1 0 1,-1 0-1,1 0 0,0 0 0,0 0 1,0-1-1,0 1 0,0 0 1,1 0-1,0-1 0,2 5 1,-1-5-4,-1-1 1,1 1 0,0-1-1,-1 0 1,1 0 0,0 0-1,0 0 1,0 0 0,0 0-1,-1-1 1,1 1 0,0-1-1,0 0 1,0 0 0,4 0-1,-2 0-6,-2 0 10,0 1 0,1-1 1,-1 0-1,1 0 0,-1 0 0,1-1 0,-1 1 0,1-1 0,-1 0 0,0 0 0,1 0 0,-1 0 0,0-1 0,0 1 0,0-1 0,0 0 1,0 0-1,0 0 0,0 0 0,-1 0 0,4-4 0,6-8 4,0-2-1,-2 1 1,0-1 0,0-1 0,-1 0 0,-1 0-1,-1-1 1,-1 0 0,0 0 0,-1 0-1,-1-1 1,-1 1 0,1-35 0,-4 52 1,0 0 1,0 0 0,0 0 0,0 0-1,0 0 1,-1 0 0,1 0 0,0 0-1,-1 1 1,1-1 0,0 0 0,-1 0-1,1 0 1,-1 1 0,1-1 0,-1 0-1,0 0 1,1 1 0,-1-1 0,0 1-1,0-1 1,1 0 0,-2 0 0,0 0-1,-1 0 0,1 0 0,-1 0 0,1 1 0,-1-1 0,1 1 1,-1-1-1,-4 1 0,2-1-1,0 2 1,0-1-1,0 0 0,0 1 1,0 0-1,0 0 0,0 1 1,0-1-1,-7 5 0,6-2 0,0 0 0,1 1 0,0-1-1,0 1 1,0 1 0,1-1-1,0 1 1,0-1 0,0 1 0,1 0-1,0 1 1,0-1 0,0 0 0,1 1-1,0 0 1,0 0 0,-1 7 0,-1 15-13,1 1 0,0 49 1,3-76 8,0 1-7,0 0 0,0 0 0,1 0 1,-1 0-1,1 0 0,0 0 0,0 0 0,0 0 0,2 5 0,-2-8 8,0 1 1,0-1-1,1 0 0,-1 0 1,0 1-1,0-1 0,1 0 1,-1 0-1,1 0 1,-1 0-1,1 0 0,-1-1 1,1 1-1,-1 0 0,1-1 1,0 1-1,-1-1 0,1 0 1,0 1-1,-1-1 1,1 0-1,0 0 0,3 0 1,6 0-18,-7 0 21,-1 1 1,0-1-1,1 0 0,-1 0 0,1-1 1,-1 1-1,1-1 0,-1 1 0,0-1 1,1 0-1,-1-1 0,0 1 1,0 0-1,0-1 0,0 0 0,4-2 1,0-3 5,0 0 0,0 0 0,-1-1 0,0 0 0,0 0 0,-1 0 0,0-1 0,-1 0 0,0 0 0,0 0 1,-1 0-1,4-18 0,-2 4 21,-2-1 0,-1 1 1,-1-1-1,-2-30 1,1 52-27,0 0 0,0 0 1,0 0-1,-1 0 1,1-1-1,0 1 0,-1 0 1,1 0-1,-1 0 0,0 0 1,0 0-1,0 1 1,0-1-1,0 0 0,0 0 1,0 0-1,0 1 0,-1-1 1,1 1-1,-1-1 1,1 1-1,-1 0 0,0-1 1,1 1-1,-5-2 0,0 1 3,0 1 0,0 0-1,0 0 1,0 0 0,0 1-1,0 0 1,-8 1 0,-4-1-5,16 0 0,-1 0 0,1 0-1,0 1 1,-1-1 0,1 1-1,0-1 1,0 1 0,-1 0-1,1 0 1,0 0 0,0 0-1,0 0 1,0 0 0,0 1 0,0-1-1,1 1 1,-3 1 0,1 0-1,0 1 1,1 0-1,-1 0 1,1 0-1,0 0 1,0 0-1,0 0 1,-2 6-1,1 4-3,0-1-1,0 1 0,2 1 1,-1 24-1,1-20-15,1-12 9,0 1 0,0 0 0,0-1 1,1 1-1,0 0 0,3 10 0,-3-16 9,0 0-1,0 0 0,0 0 1,0 0-1,0-1 0,1 1 1,-1 0-1,0-1 1,1 1-1,0-1 0,-1 1 1,1-1-1,0 0 1,-1 0-1,1 0 0,0 0 1,0 0-1,0 0 0,0 0 1,0-1-1,0 1 1,0-1-1,0 1 0,0-1 1,1 0-1,-1 0 1,0 0-1,3 0 0,1 0 2,0 0 0,0 0 0,-1-1 0,1 0 0,0 0 0,7-2 0,-9 1 1,-1 1-1,0-1 1,1 0 0,-1 0-1,0-1 1,0 1-1,-1-1 1,1 1 0,0-1-1,2-4 1,4-4 5,-1 0-1,0 0 1,0 0-1,-1-1 1,-1 0 0,0-1-1,-1 0 1,0 0-1,-1 0 1,0 0 0,-1 0-1,-1-1 1,0 0-1,0-26 1,-2 31 11,0 0-1,0 1 1,-1-1 0,0 0-1,-1 0 1,0 1 0,-4-13-1,4 18-12,1 0 0,-1 0-1,0 1 1,0-1 0,0 1-1,0-1 1,0 1 0,0 0-1,-1-1 1,1 1 0,-1 1-1,1-1 1,-1 0 0,0 1-1,0-1 1,0 1 0,0 0-1,0 0 1,0 0 0,0 0-1,0 0 1,0 1 0,-7-1-1,2 0 6,-1 0-1,1 1 0,-1 0 0,1 1 1,0-1-1,-13 4 0,18-3-5,-1 0 0,1 1 0,0-1 0,-1 1 0,1 0 0,0 0 0,0 0 0,0 0 0,1 0 0,-1 1 0,0-1 0,1 1 0,0 0 0,-1 0 0,1 0 0,0 0 0,-1 4 0,-7 14-1,1 1 0,1 0-1,1 0 1,1 1-1,1 0 1,1 0 0,1 0-1,1 1 1,1 35-1,1-58-3,0 0 0,0 0-1,0 0 1,0 1-1,0-1 1,0 0 0,0 0-1,1 0 1,-1 0-1,0 1 1,1-1-1,-1 0 1,1 0 0,-1 0-1,1 0 1,-1 0-1,1 0 1,0 0 0,-1 0-1,1 0 1,0 0-1,0-1 1,0 1 0,0 0-1,0 0 1,1 0-1,1 0 3,1 0-1,-1 0 0,0-1 0,0 0 1,0 1-1,0-1 0,7-1 1,1 1-3,-8-1 4,1 0 0,-1 1-1,0-2 1,0 1 0,1 0 0,-1-1 0,0 1-1,0-1 1,0 0 0,-1 0 0,1 0 0,0 0-1,-1-1 1,0 1 0,1 0 0,-1-1 0,0 0-1,0 0 1,2-4 0,7-11 23,15-35 0,-25 51-23,6-16 14,-1 0 0,0-1 0,-2 0 0,0 0-1,-1 0 1,-1 0 0,0-1 0,-2 1 0,-3-34-1,3 50-11,-1 1-1,1-1 0,-1 1 1,1-1-1,-1 1 0,0-1 0,0 1 1,0-1-1,-1 1 0,1 0 0,0-1 1,-1 1-1,0 0 0,1 0 0,-1 0 1,0 0-1,0 1 0,0-1 1,0 0-1,0 1 0,-1-1 0,1 1 1,0 0-1,-1 0 0,-4-2 0,-3 1 1,0 0 0,0 1 0,0 0 0,0 1 0,-14 0 0,5 0 3,16 0-5,-1 0 1,0 1-1,0-1 0,1 1 1,-1-1-1,0 1 1,1 0-1,-1 0 0,0 1 1,1-1-1,0 1 0,-1 0 1,-4 3-1,3-1 1,0 1-1,1-1 1,0 1 0,0 0-1,0 0 1,1 1-1,-4 7 1,-1 2 0,1 0 0,1 1 0,0-1-1,1 1 1,-5 30 0,6-12-24,-1 61 0,5-91 19,0 1 0,1 0 0,-1-1 0,1 1 0,0 0-1,0-1 1,0 1 0,0-1 0,1 1 0,0-1 0,3 5 0,-4-6 0,1-1 0,0 0 1,0 0-1,0 0 0,0 0 0,0-1 0,0 1 0,0-1 1,1 1-1,-1-1 0,0 1 0,1-1 0,0 0 0,-1 0 1,1-1-1,-1 1 0,1 0 0,0-1 0,3 1 0,3 0-4,-1-1 0,0 0 0,0 0 0,1 0 0,12-3-1,-18 2 9,1 0-1,-1 0 0,1-1 0,-1 1 0,0-1 1,1 0-1,-1 1 0,0-2 0,0 1 0,-1 0 1,1 0-1,0-1 0,-1 0 0,5-4 0,-1-3 12,0 0 0,0-1 0,-1 1 0,0-1-1,-1 0 1,-1 0 0,1 0 0,-2-1 0,0 1-1,0-1 1,-1 1 0,0-22 0,-1 31-9,0 1 1,0 0 0,0-1-1,0 1 1,0-1 0,0 1-1,0 0 1,-1-1-1,1 1 1,0 0 0,-1-1-1,1 1 1,-1 0-1,0 0 1,1-1 0,-1 1-1,0 0 1,0 0 0,0 0-1,0 0 1,0 0-1,0 0 1,0 0 0,0 0-1,0 0 1,0 1 0,-2-2-1,-2 0 7,0 1 0,0 0 0,-1 1 0,1-1 0,0 1-1,-8 0 1,8 0-8,3 0-2,1 0 1,-1 0 0,0-1-1,0 2 1,0-1 0,0 0-1,1 0 1,-1 1 0,0-1-1,0 0 1,1 1 0,-1 0-1,0-1 1,1 1 0,-1 0-1,0 0 1,1 0 0,-1 0-1,-1 2 1,2 0-22,-1 0-1,1-1 1,0 1 0,1 0 0,-1 0 0,0 0-1,1 0 1,0 0 0,0 0 0,0 0 0,0 4-1,0 6-400,2 23-3977,7-21-4164</inkml:trace>
</inkml:ink>
</file>

<file path=ppt/ink/ink3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7:21.942"/>
    </inkml:context>
    <inkml:brush xml:id="br0">
      <inkml:brushProperty name="width" value="0.05" units="cm"/>
      <inkml:brushProperty name="height" value="0.05" units="cm"/>
      <inkml:brushProperty name="color" value="#E71224"/>
    </inkml:brush>
  </inkml:definitions>
  <inkml:trace contextRef="#ctx0" brushRef="#br0">100 217 5329,'0'0'6619,"-2"2"-6138,0 0 123,0 0 0,0-1-1,0 1 1,1 0-1,-1 0 1,1 1 0,-1-1-1,-1 4 1,-5 23 1051,6-12-2137,2 32 0,1-25 1005,-1-20-522,0 0 0,0 0 0,1 0 0,0 1 0,0-1 0,0 0 0,0-1 0,0 1 0,1 0 0,0 0 0,0-1 0,0 1 0,0-1 0,0 1 0,1-1 0,0 0 0,-1 0 0,6 4 0,-4-4 0,0 0 0,1 0-1,-1 0 1,1-1 0,0 1-1,0-1 1,0 0 0,0-1-1,0 1 1,0-1 0,1 0-1,-1-1 1,0 1 0,6-1-1,-1 0 10,-6 1-2,0-1 0,0 0 0,0 0 0,-1 0 1,1 0-1,0-1 0,0 1 0,0-1 0,-1 0 0,1 0 0,0 0 1,-1-1-1,1 0 0,-1 1 0,1-1 0,-1 0 0,5-5 0,5-7 28,0 0 0,-1-2 0,0 1 0,-2-2 0,0 1 0,0-1 1,-2-1-1,0 0 0,-1 0 0,-1 0 0,-1-1 0,0 0 0,-2 0 0,0 0 0,-1-1 0,-1-30 0,0 46-17,-1 1 0,0-1 0,-1 1 0,1-1 1,-1 1-1,1-1 0,-1 1 0,0-1 0,0 1 0,-3-6 1,3 7-16,-1 1 1,1 0-1,0-1 0,-1 1 1,1 0-1,-1-1 1,0 1-1,1 0 1,-1 0-1,0 0 1,0 1-1,0-1 0,0 0 1,1 1-1,-1-1 1,0 1-1,0 0 1,0-1-1,0 1 1,0 0-1,0 0 1,-2 1-1,-39-2 44,-59 2 115,97 1-144,0-1 1,0 1-1,0-1 1,0 1 0,0 1-1,0-1 1,0 1 0,1 0-1,-1 0 1,1 0-1,0 0 1,0 1 0,0 0-1,0 0 1,-4 7-1,1-3 8,1 1 0,0 0 0,0 1 0,1 0-1,0-1 1,-6 22 0,8-14-18,1-1 1,0 2-1,1-1 0,3 33 0,0-4 9,-3-38-17,1-1 1,1 0-1,-1 0 0,1 1 1,1-1-1,3 13 0,-4-18-1,0 1 1,1-1-1,-1 0 0,0 0 0,1 0 0,0 0 0,0 0 0,-1 0 0,1 0 1,0 0-1,0 0 0,1-1 0,-1 1 0,0-1 0,0 0 0,1 0 0,-1 0 0,1 0 1,-1 0-1,1 0 0,0-1 0,-1 1 0,4 0 0,48 2 145,-51-3-131,0 0 1,0 0 0,0 0 0,0-1-1,0 1 1,0-1 0,0 0-1,0 0 1,0 0 0,-1 0 0,1 0-1,0-1 1,-1 1 0,1-1 0,3-3-1,-1-1-3,-1 0-1,1-1 1,-1 1-1,-1-1 1,1 0 0,-1-1-1,0 1 1,-1 0-1,1-1 1,-2 0-1,3-12 1,-2-2 20,-1 0-1,-4-43 1,2 58-26,0-1 0,0 1 1,-1-1-1,0 1 0,0 0 1,-1-1-1,0 1 0,0 1 0,0-1 1,-1 0-1,0 1 0,-7-8 0,7 10 1,1 0-1,-1 0 0,0 1 1,0-1-1,0 1 0,-1 0 1,1 1-1,-1-1 0,0 1 1,0 0-1,0 0 0,0 0 0,0 0 1,0 1-1,0 0 0,0 0 1,-1 1-1,-4-1 0,2 1 6,1 0 0,0 0 0,0 1 0,0 0 0,0 0 0,0 1 0,-13 4 0,16-4-8,1 0 0,-1 0 1,1 1-1,0-1 0,0 1 0,0 0 1,0 0-1,0 0 0,1 0 1,-1 0-1,1 1 0,0-1 0,0 1 1,0-1-1,-2 8 0,-2 2 3,2 2-1,0-1 0,1 0 1,-4 29-1,5 61 2,2-82-9,-1-13 1,1 0-1,1 0 0,0 0 0,0 0 1,1 0-1,0 0 0,5 12 0,-5-17 2,-1-1-1,1 0 0,0 0 0,0 0 1,1 0-1,-1 0 0,1 0 0,-1 0 0,1-1 1,0 1-1,0-1 0,0 0 0,0 0 1,0 0-1,1-1 0,-1 1 0,0-1 1,1 1-1,-1-1 0,1 0 0,4 0 1,0 1 24,-1-1 0,1 0 0,0 0 0,0-1 0,0 0 0,0 0 0,0-1 0,0 0 0,-1 0 1,1-1-1,0 0 0,-1 0 0,1-1 0,-1 0 0,0 0 0,11-7 0,0-5-1,0-1 1,-2 0-1,0-1 0,0 0 0,-2-1 1,0-1-1,-1 0 0,13-28 0,-23 37-3,0 1 0,-1-1-1,0 0 1,-1 0-1,0 0 1,0 0-1,-1 0 1,-1-10-1,1 0-8,0 11-4,-1 1 0,1-1 0,-1 1 0,-1 0 0,0 0 0,0-1-1,0 1 1,-6-10 0,7 15-5,-1-1 0,0 1 0,0 0 0,0 0 1,-1 0-1,1 0 0,-1 0 0,0 0 0,0 1 0,0-1 0,0 1 0,0 0 0,0 0 0,0 0 0,-1 0 0,1 0 0,-1 1 0,0 0 0,1-1 0,-6 0 1,-19 0-35,-1 0 1,1 2 0,-38 3-1,61-2 33,0 0 0,0-1-1,0 1 1,0 1 0,1-1-1,-1 1 1,0 0 0,1 0 0,-1 0-1,1 1 1,-1-1 0,1 1-1,0 0 1,0 0 0,1 1-1,-1-1 1,1 1 0,-1 0 0,1 0-1,0 0 1,1 0 0,-1 0-1,1 1 1,0-1 0,0 1-1,0 0 1,-2 8 0,-1 10 1,1 0 0,1 0 0,1 0 0,1 39 0,1-52-4,0 3-2,0-1-1,1 0 1,1 1 0,0-1-1,0 1 1,8 19 0,-9-28 2,0-1 1,1 0 0,0 1-1,0-1 1,0 0 0,0 0-1,0 0 1,0 0 0,1 0-1,0-1 1,-1 1 0,1-1-1,0 0 1,0 0 0,0 0-1,1 0 1,-1 0 0,0 0-1,1-1 1,-1 0 0,1 0-1,-1 0 1,1 0 0,0 0-1,-1-1 1,1 1 0,4-1-1,16 0 13,-15 1 7,1-1 1,-1 0-1,1-1 1,0 0-1,14-3 1,-22 3-17,1 0 0,0-1 0,-1 1-1,1 0 1,0-1 0,-1 1 0,0-1 0,1 0 0,-1 0 0,0 0 0,0 0 0,0 0 0,0-1-1,-1 1 1,1 0 0,0-1 0,-1 0 0,0 1 0,1-1 0,-1 0 0,0 1 0,0-5 0,3-16-18,-1 0 0,0 0 0,-2-1 0,-4-42 0,2 37 17,0 22-2,0 0 1,0 0-1,0 0 0,-1 0 0,0 0 1,0 0-1,-1 1 0,0-1 1,0 1-1,-5-9 0,6 12 2,-1 0-1,1 0 0,0 0 1,-1 0-1,0 0 0,1 1 0,-1-1 1,0 1-1,0 0 0,0 0 1,-1 0-1,1 0 0,-1 0 0,1 1 1,-1-1-1,1 1 0,-1 0 1,0 0-1,1 1 0,-8-1 1,-10 0-16,13 1 23,-1 0-1,0 0 0,1 0 1,-17 4-1,22-3-4,0 0 1,1 0-1,-1 1 0,0-1 0,0 1 1,1-1-1,-1 1 0,1 0 0,0 0 1,-1 0-1,1 0 0,0 0 1,0 1-1,0-1 0,0 0 0,1 1 1,-3 4-1,-2 5-1,2 0 0,-1 0 1,2 1-1,0-1 0,0 1 1,-1 18-1,0 78-14,4-100 9,0-2-1,0 0 0,1 1-1,-1-1 1,2 0 0,-1 1 0,1-1-1,0 0 1,1 0 0,-1 0 0,1 0-1,7 10 1,-7-13 3,-1-1 1,1 0-1,0 1 1,0-1-1,0-1 0,1 1 1,-1 0-1,1-1 0,-1 0 1,1 0-1,0 0 0,0 0 1,0 0-1,0-1 0,0 0 1,0 0-1,0 0 0,0 0 1,1-1-1,-1 1 1,4-1-1,91 0 106,-96 0-100,0-1 0,1 1 1,-1 0-1,0-1 0,1 0 0,-1 0 0,0 0 0,0 0 0,0-1 0,0 1 0,0-1 0,0 1 1,0-1-1,2-3 0,3-2 2,0 0 1,-1-1-1,7-10 1,-2 3-3,-2 3 9,-2 0-1,0 0 1,0-1 0,-1 0-1,-1 0 1,0 0-1,-1-1 1,0 0-1,-1 0 1,-1-1 0,0 1-1,-1-1 1,0 0-1,-1 1 1,-1-1-1,-3-22 1,3 36-12,0 0 1,0 0-1,-1 0 1,1 0-1,0 0 1,-1 0-1,0 0 1,1 0-1,-1 0 1,1 0-1,-1 0 1,0 0-1,0 0 1,1 0-1,-1 0 1,0 1-1,0-1 1,0 0-1,0 1 1,0-1-1,0 0 1,0 1-1,0-1 1,0 1-1,-1 0 1,1-1-1,0 1 1,-2 0-1,-38-2 30,28 3-25,-1-1-7,9-1 1,0 0 0,-1 1 0,1 0 0,0 1 0,-1-1 0,1 1 0,0 0 0,0 0 0,0 0 0,0 1-1,0 0 1,0 0 0,0 0 0,0 0 0,1 1 0,-1 0 0,-3 3 0,0 2 1,2-1 1,-1 1-1,1 0 0,0 1 1,1 0-1,0 0 0,0 0 1,1 0-1,0 1 0,1-1 1,-4 18-1,2-1-7,1 1 1,2-1-1,0 33 0,2-55 2,-1-1-1,1 0 0,0 0 1,1 0-1,-1 0 0,1 0 1,-1 0-1,1 0 0,0 0 0,0 0 1,0-1-1,0 1 0,0 0 1,1 0-1,0-1 0,2 5 1,-1-5-4,-1-1 1,1 1 0,0-1-1,-1 0 1,1 0 0,0 0-1,0 0 1,0 0 0,0 0-1,-1-1 1,1 1 0,0-1-1,0 0 1,0 0 0,4 0-1,-2 0-6,-2 0 10,0 1 0,1-1 1,-1 0-1,1 0 0,-1 0 0,1-1 0,-1 1 0,1-1 0,-1 0 0,0 0 0,1 0 0,-1 0 0,0-1 0,0 1 0,0-1 0,0 0 1,0 0-1,0 0 0,0 0 0,-1 0 0,4-4 0,6-8 4,0-2-1,-2 1 1,0-1 0,0-1 0,-1 0 0,-1 0-1,-1-1 1,-1 0 0,0 0 0,-1 0-1,-1-1 1,-1 1 0,1-35 0,-4 52 1,0 0 1,0 0 0,0 0 0,0 0-1,0 0 1,-1 0 0,1 0 0,0 0-1,-1 1 1,1-1 0,0 0 0,-1 0-1,1 0 1,-1 1 0,1-1 0,-1 0-1,0 0 1,1 1 0,-1-1 0,0 1-1,0-1 1,1 0 0,-2 0 0,0 0-1,-1 0 0,1 0 0,-1 0 0,1 1 0,-1-1 0,1 1 1,-1-1-1,-4 1 0,2-1-1,0 2 1,0-1-1,0 0 0,0 1 1,0 0-1,0 0 0,0 1 1,0-1-1,-7 5 0,6-2 0,0 0 0,1 1 0,0-1-1,0 1 1,0 1 0,1-1-1,0 1 1,0-1 0,0 1 0,1 0-1,0 1 1,0-1 0,0 0 0,1 1-1,0 0 1,0 0 0,-1 7 0,-1 15-13,1 1 0,0 49 1,3-76 8,0 1-7,0 0 0,0 0 0,1 0 1,-1 0-1,1 0 0,0 0 0,0 0 0,0 0 0,2 5 0,-2-8 8,0 1 1,0-1-1,1 0 0,-1 0 1,0 1-1,0-1 0,1 0 1,-1 0-1,1 0 1,-1 0-1,1 0 0,-1-1 1,1 1-1,-1 0 0,1-1 1,0 1-1,-1-1 0,1 0 1,0 1-1,-1-1 1,1 0-1,0 0 0,3 0 1,6 0-18,-7 0 21,-1 1 1,0-1-1,1 0 0,-1 0 0,1-1 1,-1 1-1,1-1 0,-1 1 0,0-1 1,1 0-1,-1-1 0,0 1 1,0 0-1,0-1 0,0 0 0,4-2 1,0-3 5,0 0 0,0 0 0,-1-1 0,0 0 0,0 0 0,-1 0 0,0-1 0,-1 0 0,0 0 0,0 0 1,-1 0-1,4-18 0,-2 4 21,-2-1 0,-1 1 1,-1-1-1,-2-30 1,1 52-27,0 0 0,0 0 1,0 0-1,-1 0 1,1-1-1,0 1 0,-1 0 1,1 0-1,-1 0 0,0 0 1,0 0-1,0 1 1,0-1-1,0 0 0,0 0 1,0 0-1,0 1 0,-1-1 1,1 1-1,-1-1 1,1 1-1,-1 0 0,0-1 1,1 1-1,-5-2 0,0 1 3,0 1 0,0 0-1,0 0 1,0 0 0,0 1-1,0 0 1,-8 1 0,-4-1-5,16 0 0,-1 0 0,1 0-1,0 1 1,-1-1 0,1 1-1,0-1 1,0 1 0,-1 0-1,1 0 1,0 0 0,0 0-1,0 0 1,0 0 0,0 1 0,0-1-1,1 1 1,-3 1 0,1 0-1,0 1 1,1 0-1,-1 0 1,1 0-1,0 0 1,0 0-1,0 0 1,-2 6-1,1 4-3,0-1-1,0 1 0,2 1 1,-1 24-1,1-20-15,1-12 9,0 1 0,0 0 0,0-1 1,1 1-1,0 0 0,3 10 0,-3-16 9,0 0-1,0 0 0,0 0 1,0 0-1,0-1 0,1 1 1,-1 0-1,0-1 1,1 1-1,0-1 0,-1 1 1,1-1-1,0 0 1,-1 0-1,1 0 0,0 0 1,0 0-1,0 0 0,0 0 1,0-1-1,0 1 1,0-1-1,0 1 0,0-1 1,1 0-1,-1 0 1,0 0-1,3 0 0,1 0 2,0 0 0,0 0 0,-1-1 0,1 0 0,0 0 0,7-2 0,-9 1 1,-1 1-1,0-1 1,1 0 0,-1 0-1,0-1 1,0 1-1,-1-1 1,1 1 0,0-1-1,2-4 1,4-4 5,-1 0-1,0 0 1,0 0-1,-1-1 1,-1 0 0,0-1-1,-1 0 1,0 0-1,-1 0 1,0 0 0,-1 0-1,-1-1 1,0 0-1,0-26 1,-2 31 11,0 0-1,0 1 1,-1-1 0,0 0-1,-1 0 1,0 1 0,-4-13-1,4 18-12,1 0 0,-1 0-1,0 1 1,0-1 0,0 1-1,0-1 1,0 1 0,0 0-1,-1-1 1,1 1 0,-1 1-1,1-1 1,-1 0 0,0 1-1,0-1 1,0 1 0,0 0-1,0 0 1,0 0 0,0 0-1,0 0 1,0 1 0,-7-1-1,2 0 6,-1 0-1,1 1 0,-1 0 0,1 1 1,0-1-1,-13 4 0,18-3-5,-1 0 0,1 1 0,0-1 0,-1 1 0,1 0 0,0 0 0,0 0 0,0 0 0,1 0 0,-1 1 0,0-1 0,1 1 0,0 0 0,-1 0 0,1 0 0,0 0 0,-1 4 0,-7 14-1,1 1 0,1 0-1,1 0 1,1 1-1,1 0 1,1 0 0,1 0-1,1 1 1,1 35-1,1-58-3,0 0 0,0 0-1,0 0 1,0 1-1,0-1 1,0 0 0,0 0-1,1 0 1,-1 0-1,0 1 1,1-1-1,-1 0 1,1 0 0,-1 0-1,1 0 1,-1 0-1,1 0 1,0 0 0,-1 0-1,1 0 1,0 0-1,0-1 1,0 1 0,0 0-1,0 0 1,1 0-1,1 0 3,1 0-1,-1 0 0,0-1 0,0 0 1,0 1-1,0-1 0,7-1 1,1 1-3,-8-1 4,1 0 0,-1 1-1,0-2 1,0 1 0,1 0 0,-1-1 0,0 1-1,0-1 1,0 0 0,-1 0 0,1 0 0,0 0-1,-1-1 1,0 1 0,1 0 0,-1-1 0,0 0-1,0 0 1,2-4 0,7-11 23,15-35 0,-25 51-23,6-16 14,-1 0 0,0-1 0,-2 0 0,0 0-1,-1 0 1,-1 0 0,0-1 0,-2 1 0,-3-34-1,3 50-11,-1 1-1,1-1 0,-1 1 1,1-1-1,-1 1 0,0-1 0,0 1 1,0-1-1,-1 1 0,1 0 0,0-1 1,-1 1-1,0 0 0,1 0 0,-1 0 1,0 0-1,0 1 0,0-1 1,0 0-1,0 1 0,-1-1 0,1 1 1,0 0-1,-1 0 0,-4-2 0,-3 1 1,0 0 0,0 1 0,0 0 0,0 1 0,-14 0 0,5 0 3,16 0-5,-1 0 1,0 1-1,0-1 0,1 1 1,-1-1-1,0 1 1,1 0-1,-1 0 0,0 1 1,1-1-1,0 1 0,-1 0 1,-4 3-1,3-1 1,0 1-1,1-1 1,0 1 0,0 0-1,0 0 1,1 1-1,-4 7 1,-1 2 0,1 0 0,1 1 0,0-1-1,1 1 1,-5 30 0,6-12-24,-1 61 0,5-91 19,0 1 0,1 0 0,-1-1 0,1 1 0,0 0-1,0-1 1,0 1 0,0-1 0,1 1 0,0-1 0,3 5 0,-4-6 0,1-1 0,0 0 1,0 0-1,0 0 0,0 0 0,0-1 0,0 1 0,0-1 1,1 1-1,-1-1 0,0 1 0,1-1 0,0 0 0,-1 0 1,1-1-1,-1 1 0,1 0 0,0-1 0,3 1 0,3 0-4,-1-1 0,0 0 0,0 0 0,1 0 0,12-3-1,-18 2 9,1 0-1,-1 0 0,1-1 0,-1 1 0,0-1 1,1 0-1,-1 1 0,0-2 0,0 1 0,-1 0 1,1 0-1,0-1 0,-1 0 0,5-4 0,-1-3 12,0 0 0,0-1 0,-1 1 0,0-1-1,-1 0 1,-1 0 0,1 0 0,-2-1 0,0 1-1,0-1 1,-1 1 0,0-22 0,-1 31-9,0 1 1,0 0 0,0-1-1,0 1 1,0-1 0,0 1-1,0 0 1,-1-1-1,1 1 1,0 0 0,-1-1-1,1 1 1,-1 0-1,0 0 1,1-1 0,-1 1-1,0 0 1,0 0 0,0 0-1,0 0 1,0 0-1,0 0 1,0 0 0,0 0-1,0 0 1,0 1 0,-2-2-1,-2 0 7,0 1 0,0 0 0,-1 1 0,1-1 0,0 1-1,-8 0 1,8 0-8,3 0-2,1 0 1,-1 0 0,0-1-1,0 2 1,0-1 0,0 0-1,1 0 1,-1 1 0,0-1-1,0 0 1,1 1 0,-1 0-1,0-1 1,1 1 0,-1 0-1,0 0 1,1 0 0,-1 0-1,-1 2 1,2 0-22,-1 0-1,1-1 1,0 1 0,1 0 0,-1 0 0,0 0-1,1 0 1,0 0 0,0 0 0,0 0 0,0 4-1,0 6-400,2 23-3977,7-21-4164</inkml:trace>
</inkml:ink>
</file>

<file path=ppt/ink/ink3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7:21.943"/>
    </inkml:context>
    <inkml:brush xml:id="br0">
      <inkml:brushProperty name="width" value="0.05" units="cm"/>
      <inkml:brushProperty name="height" value="0.05" units="cm"/>
      <inkml:brushProperty name="color" value="#E71224"/>
    </inkml:brush>
  </inkml:definitions>
  <inkml:trace contextRef="#ctx0" brushRef="#br0">100 217 5329,'0'0'6619,"-2"2"-6138,0 0 123,0 0 0,0-1-1,0 1 1,1 0-1,-1 0 1,1 1 0,-1-1-1,-1 4 1,-5 23 1051,6-12-2137,2 32 0,1-25 1005,-1-20-522,0 0 0,0 0 0,1 0 0,0 1 0,0-1 0,0 0 0,0-1 0,0 1 0,1 0 0,0 0 0,0-1 0,0 1 0,0-1 0,0 1 0,1-1 0,0 0 0,-1 0 0,6 4 0,-4-4 0,0 0 0,1 0-1,-1 0 1,1-1 0,0 1-1,0-1 1,0 0 0,0-1-1,0 1 1,0-1 0,1 0-1,-1-1 1,0 1 0,6-1-1,-1 0 10,-6 1-2,0-1 0,0 0 0,0 0 0,-1 0 1,1 0-1,0-1 0,0 1 0,0-1 0,-1 0 0,1 0 0,0 0 1,-1-1-1,1 0 0,-1 1 0,1-1 0,-1 0 0,5-5 0,5-7 28,0 0 0,-1-2 0,0 1 0,-2-2 0,0 1 0,0-1 1,-2-1-1,0 0 0,-1 0 0,-1 0 0,-1-1 0,0 0 0,-2 0 0,0 0 0,-1-1 0,-1-30 0,0 46-17,-1 1 0,0-1 0,-1 1 0,1-1 1,-1 1-1,1-1 0,-1 1 0,0-1 0,0 1 0,-3-6 1,3 7-16,-1 1 1,1 0-1,0-1 0,-1 1 1,1 0-1,-1-1 1,0 1-1,1 0 1,-1 0-1,0 0 1,0 1-1,0-1 0,0 0 1,1 1-1,-1-1 1,0 1-1,0 0 1,0-1-1,0 1 1,0 0-1,0 0 1,-2 1-1,-39-2 44,-59 2 115,97 1-144,0-1 1,0 1-1,0-1 1,0 1 0,0 1-1,0-1 1,0 1 0,1 0-1,-1 0 1,1 0-1,0 0 1,0 1 0,0 0-1,0 0 1,-4 7-1,1-3 8,1 1 0,0 0 0,0 1 0,1 0-1,0-1 1,-6 22 0,8-14-18,1-1 1,0 2-1,1-1 0,3 33 0,0-4 9,-3-38-17,1-1 1,1 0-1,-1 0 0,1 1 1,1-1-1,3 13 0,-4-18-1,0 1 1,1-1-1,-1 0 0,0 0 0,1 0 0,0 0 0,0 0 0,-1 0 0,1 0 1,0 0-1,0 0 0,1-1 0,-1 1 0,0-1 0,0 0 0,1 0 0,-1 0 0,1 0 1,-1 0-1,1 0 0,0-1 0,-1 1 0,4 0 0,48 2 145,-51-3-131,0 0 1,0 0 0,0 0 0,0-1-1,0 1 1,0-1 0,0 0-1,0 0 1,0 0 0,-1 0 0,1 0-1,0-1 1,-1 1 0,1-1 0,3-3-1,-1-1-3,-1 0-1,1-1 1,-1 1-1,-1-1 1,1 0 0,-1-1-1,0 1 1,-1 0-1,1-1 1,-2 0-1,3-12 1,-2-2 20,-1 0-1,-4-43 1,2 58-26,0-1 0,0 1 1,-1-1-1,0 1 0,0 0 1,-1-1-1,0 1 0,0 1 0,0-1 1,-1 0-1,0 1 0,-7-8 0,7 10 1,1 0-1,-1 0 0,0 1 1,0-1-1,0 1 0,-1 0 1,1 1-1,-1-1 0,0 1 1,0 0-1,0 0 0,0 0 0,0 0 1,0 1-1,0 0 0,0 0 1,-1 1-1,-4-1 0,2 1 6,1 0 0,0 0 0,0 1 0,0 0 0,0 0 0,0 1 0,-13 4 0,16-4-8,1 0 0,-1 0 1,1 1-1,0-1 0,0 1 0,0 0 1,0 0-1,0 0 0,1 0 1,-1 0-1,1 1 0,0-1 0,0 1 1,0-1-1,-2 8 0,-2 2 3,2 2-1,0-1 0,1 0 1,-4 29-1,5 61 2,2-82-9,-1-13 1,1 0-1,1 0 0,0 0 0,0 0 1,1 0-1,0 0 0,5 12 0,-5-17 2,-1-1-1,1 0 0,0 0 0,0 0 1,1 0-1,-1 0 0,1 0 0,-1 0 0,1-1 1,0 1-1,0-1 0,0 0 0,0 0 1,0 0-1,1-1 0,-1 1 0,0-1 1,1 1-1,-1-1 0,1 0 0,4 0 1,0 1 24,-1-1 0,1 0 0,0 0 0,0-1 0,0 0 0,0 0 0,0-1 0,0 0 0,-1 0 1,1-1-1,0 0 0,-1 0 0,1-1 0,-1 0 0,0 0 0,11-7 0,0-5-1,0-1 1,-2 0-1,0-1 0,0 0 0,-2-1 1,0-1-1,-1 0 0,13-28 0,-23 37-3,0 1 0,-1-1-1,0 0 1,-1 0-1,0 0 1,0 0-1,-1 0 1,-1-10-1,1 0-8,0 11-4,-1 1 0,1-1 0,-1 1 0,-1 0 0,0 0 0,0-1-1,0 1 1,-6-10 0,7 15-5,-1-1 0,0 1 0,0 0 0,0 0 1,-1 0-1,1 0 0,-1 0 0,0 0 0,0 1 0,0-1 0,0 1 0,0 0 0,0 0 0,0 0 0,-1 0 0,1 0 0,-1 1 0,0 0 0,1-1 0,-6 0 1,-19 0-35,-1 0 1,1 2 0,-38 3-1,61-2 33,0 0 0,0-1-1,0 1 1,0 1 0,1-1-1,-1 1 1,0 0 0,1 0 0,-1 0-1,1 1 1,-1-1 0,1 1-1,0 0 1,0 0 0,1 1-1,-1-1 1,1 1 0,-1 0 0,1 0-1,0 0 1,1 0 0,-1 0-1,1 1 1,0-1 0,0 1-1,0 0 1,-2 8 0,-1 10 1,1 0 0,1 0 0,1 0 0,1 39 0,1-52-4,0 3-2,0-1-1,1 0 1,1 1 0,0-1-1,0 1 1,8 19 0,-9-28 2,0-1 1,1 0 0,0 1-1,0-1 1,0 0 0,0 0-1,0 0 1,0 0 0,1 0-1,0-1 1,-1 1 0,1-1-1,0 0 1,0 0 0,0 0-1,1 0 1,-1 0 0,0 0-1,1-1 1,-1 0 0,1 0-1,-1 0 1,1 0 0,0 0-1,-1-1 1,1 1 0,4-1-1,16 0 13,-15 1 7,1-1 1,-1 0-1,1-1 1,0 0-1,14-3 1,-22 3-17,1 0 0,0-1 0,-1 1-1,1 0 1,0-1 0,-1 1 0,0-1 0,1 0 0,-1 0 0,0 0 0,0 0 0,0 0 0,0-1-1,-1 1 1,1 0 0,0-1 0,-1 0 0,0 1 0,1-1 0,-1 0 0,0 1 0,0-5 0,3-16-18,-1 0 0,0 0 0,-2-1 0,-4-42 0,2 37 17,0 22-2,0 0 1,0 0-1,0 0 0,-1 0 0,0 0 1,0 0-1,-1 1 0,0-1 1,0 1-1,-5-9 0,6 12 2,-1 0-1,1 0 0,0 0 1,-1 0-1,0 0 0,1 1 0,-1-1 1,0 1-1,0 0 0,0 0 1,-1 0-1,1 0 0,-1 0 0,1 1 1,-1-1-1,1 1 0,-1 0 1,0 0-1,1 1 0,-8-1 1,-10 0-16,13 1 23,-1 0-1,0 0 0,1 0 1,-17 4-1,22-3-4,0 0 1,1 0-1,-1 1 0,0-1 0,0 1 1,1-1-1,-1 1 0,1 0 0,0 0 1,-1 0-1,1 0 0,0 0 1,0 1-1,0-1 0,0 0 0,1 1 1,-3 4-1,-2 5-1,2 0 0,-1 0 1,2 1-1,0-1 0,0 1 1,-1 18-1,0 78-14,4-100 9,0-2-1,0 0 0,1 1-1,-1-1 1,2 0 0,-1 1 0,1-1-1,0 0 1,1 0 0,-1 0 0,1 0-1,7 10 1,-7-13 3,-1-1 1,1 0-1,0 1 1,0-1-1,0-1 0,1 1 1,-1 0-1,1-1 0,-1 0 1,1 0-1,0 0 0,0 0 1,0 0-1,0-1 0,0 0 1,0 0-1,0 0 0,0 0 1,1-1-1,-1 1 1,4-1-1,91 0 106,-96 0-100,0-1 0,1 1 1,-1 0-1,0-1 0,1 0 0,-1 0 0,0 0 0,0 0 0,0-1 0,0 1 0,0-1 0,0 1 1,0-1-1,2-3 0,3-2 2,0 0 1,-1-1-1,7-10 1,-2 3-3,-2 3 9,-2 0-1,0 0 1,0-1 0,-1 0-1,-1 0 1,0 0-1,-1-1 1,0 0-1,-1 0 1,-1-1 0,0 1-1,-1-1 1,0 0-1,-1 1 1,-1-1-1,-3-22 1,3 36-12,0 0 1,0 0-1,-1 0 1,1 0-1,0 0 1,-1 0-1,0 0 1,1 0-1,-1 0 1,1 0-1,-1 0 1,0 0-1,0 0 1,1 0-1,-1 0 1,0 1-1,0-1 1,0 0-1,0 1 1,0-1-1,0 0 1,0 1-1,0-1 1,0 1-1,-1 0 1,1-1-1,0 1 1,-2 0-1,-38-2 30,28 3-25,-1-1-7,9-1 1,0 0 0,-1 1 0,1 0 0,0 1 0,-1-1 0,1 1 0,0 0 0,0 0 0,0 0 0,0 1-1,0 0 1,0 0 0,0 0 0,0 0 0,1 1 0,-1 0 0,-3 3 0,0 2 1,2-1 1,-1 1-1,1 0 0,0 1 1,1 0-1,0 0 0,0 0 1,1 0-1,0 1 0,1-1 1,-4 18-1,2-1-7,1 1 1,2-1-1,0 33 0,2-55 2,-1-1-1,1 0 0,0 0 1,1 0-1,-1 0 0,1 0 1,-1 0-1,1 0 0,0 0 0,0 0 1,0-1-1,0 1 0,0 0 1,1 0-1,0-1 0,2 5 1,-1-5-4,-1-1 1,1 1 0,0-1-1,-1 0 1,1 0 0,0 0-1,0 0 1,0 0 0,0 0-1,-1-1 1,1 1 0,0-1-1,0 0 1,0 0 0,4 0-1,-2 0-6,-2 0 10,0 1 0,1-1 1,-1 0-1,1 0 0,-1 0 0,1-1 0,-1 1 0,1-1 0,-1 0 0,0 0 0,1 0 0,-1 0 0,0-1 0,0 1 0,0-1 0,0 0 1,0 0-1,0 0 0,0 0 0,-1 0 0,4-4 0,6-8 4,0-2-1,-2 1 1,0-1 0,0-1 0,-1 0 0,-1 0-1,-1-1 1,-1 0 0,0 0 0,-1 0-1,-1-1 1,-1 1 0,1-35 0,-4 52 1,0 0 1,0 0 0,0 0 0,0 0-1,0 0 1,-1 0 0,1 0 0,0 0-1,-1 1 1,1-1 0,0 0 0,-1 0-1,1 0 1,-1 1 0,1-1 0,-1 0-1,0 0 1,1 1 0,-1-1 0,0 1-1,0-1 1,1 0 0,-2 0 0,0 0-1,-1 0 0,1 0 0,-1 0 0,1 1 0,-1-1 0,1 1 1,-1-1-1,-4 1 0,2-1-1,0 2 1,0-1-1,0 0 0,0 1 1,0 0-1,0 0 0,0 1 1,0-1-1,-7 5 0,6-2 0,0 0 0,1 1 0,0-1-1,0 1 1,0 1 0,1-1-1,0 1 1,0-1 0,0 1 0,1 0-1,0 1 1,0-1 0,0 0 0,1 1-1,0 0 1,0 0 0,-1 7 0,-1 15-13,1 1 0,0 49 1,3-76 8,0 1-7,0 0 0,0 0 0,1 0 1,-1 0-1,1 0 0,0 0 0,0 0 0,0 0 0,2 5 0,-2-8 8,0 1 1,0-1-1,1 0 0,-1 0 1,0 1-1,0-1 0,1 0 1,-1 0-1,1 0 1,-1 0-1,1 0 0,-1-1 1,1 1-1,-1 0 0,1-1 1,0 1-1,-1-1 0,1 0 1,0 1-1,-1-1 1,1 0-1,0 0 0,3 0 1,6 0-18,-7 0 21,-1 1 1,0-1-1,1 0 0,-1 0 0,1-1 1,-1 1-1,1-1 0,-1 1 0,0-1 1,1 0-1,-1-1 0,0 1 1,0 0-1,0-1 0,0 0 0,4-2 1,0-3 5,0 0 0,0 0 0,-1-1 0,0 0 0,0 0 0,-1 0 0,0-1 0,-1 0 0,0 0 0,0 0 1,-1 0-1,4-18 0,-2 4 21,-2-1 0,-1 1 1,-1-1-1,-2-30 1,1 52-27,0 0 0,0 0 1,0 0-1,-1 0 1,1-1-1,0 1 0,-1 0 1,1 0-1,-1 0 0,0 0 1,0 0-1,0 1 1,0-1-1,0 0 0,0 0 1,0 0-1,0 1 0,-1-1 1,1 1-1,-1-1 1,1 1-1,-1 0 0,0-1 1,1 1-1,-5-2 0,0 1 3,0 1 0,0 0-1,0 0 1,0 0 0,0 1-1,0 0 1,-8 1 0,-4-1-5,16 0 0,-1 0 0,1 0-1,0 1 1,-1-1 0,1 1-1,0-1 1,0 1 0,-1 0-1,1 0 1,0 0 0,0 0-1,0 0 1,0 0 0,0 1 0,0-1-1,1 1 1,-3 1 0,1 0-1,0 1 1,1 0-1,-1 0 1,1 0-1,0 0 1,0 0-1,0 0 1,-2 6-1,1 4-3,0-1-1,0 1 0,2 1 1,-1 24-1,1-20-15,1-12 9,0 1 0,0 0 0,0-1 1,1 1-1,0 0 0,3 10 0,-3-16 9,0 0-1,0 0 0,0 0 1,0 0-1,0-1 0,1 1 1,-1 0-1,0-1 1,1 1-1,0-1 0,-1 1 1,1-1-1,0 0 1,-1 0-1,1 0 0,0 0 1,0 0-1,0 0 0,0 0 1,0-1-1,0 1 1,0-1-1,0 1 0,0-1 1,1 0-1,-1 0 1,0 0-1,3 0 0,1 0 2,0 0 0,0 0 0,-1-1 0,1 0 0,0 0 0,7-2 0,-9 1 1,-1 1-1,0-1 1,1 0 0,-1 0-1,0-1 1,0 1-1,-1-1 1,1 1 0,0-1-1,2-4 1,4-4 5,-1 0-1,0 0 1,0 0-1,-1-1 1,-1 0 0,0-1-1,-1 0 1,0 0-1,-1 0 1,0 0 0,-1 0-1,-1-1 1,0 0-1,0-26 1,-2 31 11,0 0-1,0 1 1,-1-1 0,0 0-1,-1 0 1,0 1 0,-4-13-1,4 18-12,1 0 0,-1 0-1,0 1 1,0-1 0,0 1-1,0-1 1,0 1 0,0 0-1,-1-1 1,1 1 0,-1 1-1,1-1 1,-1 0 0,0 1-1,0-1 1,0 1 0,0 0-1,0 0 1,0 0 0,0 0-1,0 0 1,0 1 0,-7-1-1,2 0 6,-1 0-1,1 1 0,-1 0 0,1 1 1,0-1-1,-13 4 0,18-3-5,-1 0 0,1 1 0,0-1 0,-1 1 0,1 0 0,0 0 0,0 0 0,0 0 0,1 0 0,-1 1 0,0-1 0,1 1 0,0 0 0,-1 0 0,1 0 0,0 0 0,-1 4 0,-7 14-1,1 1 0,1 0-1,1 0 1,1 1-1,1 0 1,1 0 0,1 0-1,1 1 1,1 35-1,1-58-3,0 0 0,0 0-1,0 0 1,0 1-1,0-1 1,0 0 0,0 0-1,1 0 1,-1 0-1,0 1 1,1-1-1,-1 0 1,1 0 0,-1 0-1,1 0 1,-1 0-1,1 0 1,0 0 0,-1 0-1,1 0 1,0 0-1,0-1 1,0 1 0,0 0-1,0 0 1,1 0-1,1 0 3,1 0-1,-1 0 0,0-1 0,0 0 1,0 1-1,0-1 0,7-1 1,1 1-3,-8-1 4,1 0 0,-1 1-1,0-2 1,0 1 0,1 0 0,-1-1 0,0 1-1,0-1 1,0 0 0,-1 0 0,1 0 0,0 0-1,-1-1 1,0 1 0,1 0 0,-1-1 0,0 0-1,0 0 1,2-4 0,7-11 23,15-35 0,-25 51-23,6-16 14,-1 0 0,0-1 0,-2 0 0,0 0-1,-1 0 1,-1 0 0,0-1 0,-2 1 0,-3-34-1,3 50-11,-1 1-1,1-1 0,-1 1 1,1-1-1,-1 1 0,0-1 0,0 1 1,0-1-1,-1 1 0,1 0 0,0-1 1,-1 1-1,0 0 0,1 0 0,-1 0 1,0 0-1,0 1 0,0-1 1,0 0-1,0 1 0,-1-1 0,1 1 1,0 0-1,-1 0 0,-4-2 0,-3 1 1,0 0 0,0 1 0,0 0 0,0 1 0,-14 0 0,5 0 3,16 0-5,-1 0 1,0 1-1,0-1 0,1 1 1,-1-1-1,0 1 1,1 0-1,-1 0 0,0 1 1,1-1-1,0 1 0,-1 0 1,-4 3-1,3-1 1,0 1-1,1-1 1,0 1 0,0 0-1,0 0 1,1 1-1,-4 7 1,-1 2 0,1 0 0,1 1 0,0-1-1,1 1 1,-5 30 0,6-12-24,-1 61 0,5-91 19,0 1 0,1 0 0,-1-1 0,1 1 0,0 0-1,0-1 1,0 1 0,0-1 0,1 1 0,0-1 0,3 5 0,-4-6 0,1-1 0,0 0 1,0 0-1,0 0 0,0 0 0,0-1 0,0 1 0,0-1 1,1 1-1,-1-1 0,0 1 0,1-1 0,0 0 0,-1 0 1,1-1-1,-1 1 0,1 0 0,0-1 0,3 1 0,3 0-4,-1-1 0,0 0 0,0 0 0,1 0 0,12-3-1,-18 2 9,1 0-1,-1 0 0,1-1 0,-1 1 0,0-1 1,1 0-1,-1 1 0,0-2 0,0 1 0,-1 0 1,1 0-1,0-1 0,-1 0 0,5-4 0,-1-3 12,0 0 0,0-1 0,-1 1 0,0-1-1,-1 0 1,-1 0 0,1 0 0,-2-1 0,0 1-1,0-1 1,-1 1 0,0-22 0,-1 31-9,0 1 1,0 0 0,0-1-1,0 1 1,0-1 0,0 1-1,0 0 1,-1-1-1,1 1 1,0 0 0,-1-1-1,1 1 1,-1 0-1,0 0 1,1-1 0,-1 1-1,0 0 1,0 0 0,0 0-1,0 0 1,0 0-1,0 0 1,0 0 0,0 0-1,0 0 1,0 1 0,-2-2-1,-2 0 7,0 1 0,0 0 0,-1 1 0,1-1 0,0 1-1,-8 0 1,8 0-8,3 0-2,1 0 1,-1 0 0,0-1-1,0 2 1,0-1 0,0 0-1,1 0 1,-1 1 0,0-1-1,0 0 1,1 1 0,-1 0-1,0-1 1,1 1 0,-1 0-1,0 0 1,1 0 0,-1 0-1,-1 2 1,2 0-22,-1 0-1,1-1 1,0 1 0,1 0 0,-1 0 0,0 0-1,1 0 1,0 0 0,0 0 0,0 0 0,0 4-1,0 6-400,2 23-3977,7-21-4164</inkml:trace>
</inkml:ink>
</file>

<file path=ppt/ink/ink3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7:21.944"/>
    </inkml:context>
    <inkml:brush xml:id="br0">
      <inkml:brushProperty name="width" value="0.05" units="cm"/>
      <inkml:brushProperty name="height" value="0.05" units="cm"/>
      <inkml:brushProperty name="color" value="#E71224"/>
    </inkml:brush>
  </inkml:definitions>
  <inkml:trace contextRef="#ctx0" brushRef="#br0">100 217 5329,'0'0'6619,"-2"2"-6138,0 0 123,0 0 0,0-1-1,0 1 1,1 0-1,-1 0 1,1 1 0,-1-1-1,-1 4 1,-5 23 1051,6-12-2137,2 32 0,1-25 1005,-1-20-522,0 0 0,0 0 0,1 0 0,0 1 0,0-1 0,0 0 0,0-1 0,0 1 0,1 0 0,0 0 0,0-1 0,0 1 0,0-1 0,0 1 0,1-1 0,0 0 0,-1 0 0,6 4 0,-4-4 0,0 0 0,1 0-1,-1 0 1,1-1 0,0 1-1,0-1 1,0 0 0,0-1-1,0 1 1,0-1 0,1 0-1,-1-1 1,0 1 0,6-1-1,-1 0 10,-6 1-2,0-1 0,0 0 0,0 0 0,-1 0 1,1 0-1,0-1 0,0 1 0,0-1 0,-1 0 0,1 0 0,0 0 1,-1-1-1,1 0 0,-1 1 0,1-1 0,-1 0 0,5-5 0,5-7 28,0 0 0,-1-2 0,0 1 0,-2-2 0,0 1 0,0-1 1,-2-1-1,0 0 0,-1 0 0,-1 0 0,-1-1 0,0 0 0,-2 0 0,0 0 0,-1-1 0,-1-30 0,0 46-17,-1 1 0,0-1 0,-1 1 0,1-1 1,-1 1-1,1-1 0,-1 1 0,0-1 0,0 1 0,-3-6 1,3 7-16,-1 1 1,1 0-1,0-1 0,-1 1 1,1 0-1,-1-1 1,0 1-1,1 0 1,-1 0-1,0 0 1,0 1-1,0-1 0,0 0 1,1 1-1,-1-1 1,0 1-1,0 0 1,0-1-1,0 1 1,0 0-1,0 0 1,-2 1-1,-39-2 44,-59 2 115,97 1-144,0-1 1,0 1-1,0-1 1,0 1 0,0 1-1,0-1 1,0 1 0,1 0-1,-1 0 1,1 0-1,0 0 1,0 1 0,0 0-1,0 0 1,-4 7-1,1-3 8,1 1 0,0 0 0,0 1 0,1 0-1,0-1 1,-6 22 0,8-14-18,1-1 1,0 2-1,1-1 0,3 33 0,0-4 9,-3-38-17,1-1 1,1 0-1,-1 0 0,1 1 1,1-1-1,3 13 0,-4-18-1,0 1 1,1-1-1,-1 0 0,0 0 0,1 0 0,0 0 0,0 0 0,-1 0 0,1 0 1,0 0-1,0 0 0,1-1 0,-1 1 0,0-1 0,0 0 0,1 0 0,-1 0 0,1 0 1,-1 0-1,1 0 0,0-1 0,-1 1 0,4 0 0,48 2 145,-51-3-131,0 0 1,0 0 0,0 0 0,0-1-1,0 1 1,0-1 0,0 0-1,0 0 1,0 0 0,-1 0 0,1 0-1,0-1 1,-1 1 0,1-1 0,3-3-1,-1-1-3,-1 0-1,1-1 1,-1 1-1,-1-1 1,1 0 0,-1-1-1,0 1 1,-1 0-1,1-1 1,-2 0-1,3-12 1,-2-2 20,-1 0-1,-4-43 1,2 58-26,0-1 0,0 1 1,-1-1-1,0 1 0,0 0 1,-1-1-1,0 1 0,0 1 0,0-1 1,-1 0-1,0 1 0,-7-8 0,7 10 1,1 0-1,-1 0 0,0 1 1,0-1-1,0 1 0,-1 0 1,1 1-1,-1-1 0,0 1 1,0 0-1,0 0 0,0 0 0,0 0 1,0 1-1,0 0 0,0 0 1,-1 1-1,-4-1 0,2 1 6,1 0 0,0 0 0,0 1 0,0 0 0,0 0 0,0 1 0,-13 4 0,16-4-8,1 0 0,-1 0 1,1 1-1,0-1 0,0 1 0,0 0 1,0 0-1,0 0 0,1 0 1,-1 0-1,1 1 0,0-1 0,0 1 1,0-1-1,-2 8 0,-2 2 3,2 2-1,0-1 0,1 0 1,-4 29-1,5 61 2,2-82-9,-1-13 1,1 0-1,1 0 0,0 0 0,0 0 1,1 0-1,0 0 0,5 12 0,-5-17 2,-1-1-1,1 0 0,0 0 0,0 0 1,1 0-1,-1 0 0,1 0 0,-1 0 0,1-1 1,0 1-1,0-1 0,0 0 0,0 0 1,0 0-1,1-1 0,-1 1 0,0-1 1,1 1-1,-1-1 0,1 0 0,4 0 1,0 1 24,-1-1 0,1 0 0,0 0 0,0-1 0,0 0 0,0 0 0,0-1 0,0 0 0,-1 0 1,1-1-1,0 0 0,-1 0 0,1-1 0,-1 0 0,0 0 0,11-7 0,0-5-1,0-1 1,-2 0-1,0-1 0,0 0 0,-2-1 1,0-1-1,-1 0 0,13-28 0,-23 37-3,0 1 0,-1-1-1,0 0 1,-1 0-1,0 0 1,0 0-1,-1 0 1,-1-10-1,1 0-8,0 11-4,-1 1 0,1-1 0,-1 1 0,-1 0 0,0 0 0,0-1-1,0 1 1,-6-10 0,7 15-5,-1-1 0,0 1 0,0 0 0,0 0 1,-1 0-1,1 0 0,-1 0 0,0 0 0,0 1 0,0-1 0,0 1 0,0 0 0,0 0 0,0 0 0,-1 0 0,1 0 0,-1 1 0,0 0 0,1-1 0,-6 0 1,-19 0-35,-1 0 1,1 2 0,-38 3-1,61-2 33,0 0 0,0-1-1,0 1 1,0 1 0,1-1-1,-1 1 1,0 0 0,1 0 0,-1 0-1,1 1 1,-1-1 0,1 1-1,0 0 1,0 0 0,1 1-1,-1-1 1,1 1 0,-1 0 0,1 0-1,0 0 1,1 0 0,-1 0-1,1 1 1,0-1 0,0 1-1,0 0 1,-2 8 0,-1 10 1,1 0 0,1 0 0,1 0 0,1 39 0,1-52-4,0 3-2,0-1-1,1 0 1,1 1 0,0-1-1,0 1 1,8 19 0,-9-28 2,0-1 1,1 0 0,0 1-1,0-1 1,0 0 0,0 0-1,0 0 1,0 0 0,1 0-1,0-1 1,-1 1 0,1-1-1,0 0 1,0 0 0,0 0-1,1 0 1,-1 0 0,0 0-1,1-1 1,-1 0 0,1 0-1,-1 0 1,1 0 0,0 0-1,-1-1 1,1 1 0,4-1-1,16 0 13,-15 1 7,1-1 1,-1 0-1,1-1 1,0 0-1,14-3 1,-22 3-17,1 0 0,0-1 0,-1 1-1,1 0 1,0-1 0,-1 1 0,0-1 0,1 0 0,-1 0 0,0 0 0,0 0 0,0 0 0,0-1-1,-1 1 1,1 0 0,0-1 0,-1 0 0,0 1 0,1-1 0,-1 0 0,0 1 0,0-5 0,3-16-18,-1 0 0,0 0 0,-2-1 0,-4-42 0,2 37 17,0 22-2,0 0 1,0 0-1,0 0 0,-1 0 0,0 0 1,0 0-1,-1 1 0,0-1 1,0 1-1,-5-9 0,6 12 2,-1 0-1,1 0 0,0 0 1,-1 0-1,0 0 0,1 1 0,-1-1 1,0 1-1,0 0 0,0 0 1,-1 0-1,1 0 0,-1 0 0,1 1 1,-1-1-1,1 1 0,-1 0 1,0 0-1,1 1 0,-8-1 1,-10 0-16,13 1 23,-1 0-1,0 0 0,1 0 1,-17 4-1,22-3-4,0 0 1,1 0-1,-1 1 0,0-1 0,0 1 1,1-1-1,-1 1 0,1 0 0,0 0 1,-1 0-1,1 0 0,0 0 1,0 1-1,0-1 0,0 0 0,1 1 1,-3 4-1,-2 5-1,2 0 0,-1 0 1,2 1-1,0-1 0,0 1 1,-1 18-1,0 78-14,4-100 9,0-2-1,0 0 0,1 1-1,-1-1 1,2 0 0,-1 1 0,1-1-1,0 0 1,1 0 0,-1 0 0,1 0-1,7 10 1,-7-13 3,-1-1 1,1 0-1,0 1 1,0-1-1,0-1 0,1 1 1,-1 0-1,1-1 0,-1 0 1,1 0-1,0 0 0,0 0 1,0 0-1,0-1 0,0 0 1,0 0-1,0 0 0,0 0 1,1-1-1,-1 1 1,4-1-1,91 0 106,-96 0-100,0-1 0,1 1 1,-1 0-1,0-1 0,1 0 0,-1 0 0,0 0 0,0 0 0,0-1 0,0 1 0,0-1 0,0 1 1,0-1-1,2-3 0,3-2 2,0 0 1,-1-1-1,7-10 1,-2 3-3,-2 3 9,-2 0-1,0 0 1,0-1 0,-1 0-1,-1 0 1,0 0-1,-1-1 1,0 0-1,-1 0 1,-1-1 0,0 1-1,-1-1 1,0 0-1,-1 1 1,-1-1-1,-3-22 1,3 36-12,0 0 1,0 0-1,-1 0 1,1 0-1,0 0 1,-1 0-1,0 0 1,1 0-1,-1 0 1,1 0-1,-1 0 1,0 0-1,0 0 1,1 0-1,-1 0 1,0 1-1,0-1 1,0 0-1,0 1 1,0-1-1,0 0 1,0 1-1,0-1 1,0 1-1,-1 0 1,1-1-1,0 1 1,-2 0-1,-38-2 30,28 3-25,-1-1-7,9-1 1,0 0 0,-1 1 0,1 0 0,0 1 0,-1-1 0,1 1 0,0 0 0,0 0 0,0 0 0,0 1-1,0 0 1,0 0 0,0 0 0,0 0 0,1 1 0,-1 0 0,-3 3 0,0 2 1,2-1 1,-1 1-1,1 0 0,0 1 1,1 0-1,0 0 0,0 0 1,1 0-1,0 1 0,1-1 1,-4 18-1,2-1-7,1 1 1,2-1-1,0 33 0,2-55 2,-1-1-1,1 0 0,0 0 1,1 0-1,-1 0 0,1 0 1,-1 0-1,1 0 0,0 0 0,0 0 1,0-1-1,0 1 0,0 0 1,1 0-1,0-1 0,2 5 1,-1-5-4,-1-1 1,1 1 0,0-1-1,-1 0 1,1 0 0,0 0-1,0 0 1,0 0 0,0 0-1,-1-1 1,1 1 0,0-1-1,0 0 1,0 0 0,4 0-1,-2 0-6,-2 0 10,0 1 0,1-1 1,-1 0-1,1 0 0,-1 0 0,1-1 0,-1 1 0,1-1 0,-1 0 0,0 0 0,1 0 0,-1 0 0,0-1 0,0 1 0,0-1 0,0 0 1,0 0-1,0 0 0,0 0 0,-1 0 0,4-4 0,6-8 4,0-2-1,-2 1 1,0-1 0,0-1 0,-1 0 0,-1 0-1,-1-1 1,-1 0 0,0 0 0,-1 0-1,-1-1 1,-1 1 0,1-35 0,-4 52 1,0 0 1,0 0 0,0 0 0,0 0-1,0 0 1,-1 0 0,1 0 0,0 0-1,-1 1 1,1-1 0,0 0 0,-1 0-1,1 0 1,-1 1 0,1-1 0,-1 0-1,0 0 1,1 1 0,-1-1 0,0 1-1,0-1 1,1 0 0,-2 0 0,0 0-1,-1 0 0,1 0 0,-1 0 0,1 1 0,-1-1 0,1 1 1,-1-1-1,-4 1 0,2-1-1,0 2 1,0-1-1,0 0 0,0 1 1,0 0-1,0 0 0,0 1 1,0-1-1,-7 5 0,6-2 0,0 0 0,1 1 0,0-1-1,0 1 1,0 1 0,1-1-1,0 1 1,0-1 0,0 1 0,1 0-1,0 1 1,0-1 0,0 0 0,1 1-1,0 0 1,0 0 0,-1 7 0,-1 15-13,1 1 0,0 49 1,3-76 8,0 1-7,0 0 0,0 0 0,1 0 1,-1 0-1,1 0 0,0 0 0,0 0 0,0 0 0,2 5 0,-2-8 8,0 1 1,0-1-1,1 0 0,-1 0 1,0 1-1,0-1 0,1 0 1,-1 0-1,1 0 1,-1 0-1,1 0 0,-1-1 1,1 1-1,-1 0 0,1-1 1,0 1-1,-1-1 0,1 0 1,0 1-1,-1-1 1,1 0-1,0 0 0,3 0 1,6 0-18,-7 0 21,-1 1 1,0-1-1,1 0 0,-1 0 0,1-1 1,-1 1-1,1-1 0,-1 1 0,0-1 1,1 0-1,-1-1 0,0 1 1,0 0-1,0-1 0,0 0 0,4-2 1,0-3 5,0 0 0,0 0 0,-1-1 0,0 0 0,0 0 0,-1 0 0,0-1 0,-1 0 0,0 0 0,0 0 1,-1 0-1,4-18 0,-2 4 21,-2-1 0,-1 1 1,-1-1-1,-2-30 1,1 52-27,0 0 0,0 0 1,0 0-1,-1 0 1,1-1-1,0 1 0,-1 0 1,1 0-1,-1 0 0,0 0 1,0 0-1,0 1 1,0-1-1,0 0 0,0 0 1,0 0-1,0 1 0,-1-1 1,1 1-1,-1-1 1,1 1-1,-1 0 0,0-1 1,1 1-1,-5-2 0,0 1 3,0 1 0,0 0-1,0 0 1,0 0 0,0 1-1,0 0 1,-8 1 0,-4-1-5,16 0 0,-1 0 0,1 0-1,0 1 1,-1-1 0,1 1-1,0-1 1,0 1 0,-1 0-1,1 0 1,0 0 0,0 0-1,0 0 1,0 0 0,0 1 0,0-1-1,1 1 1,-3 1 0,1 0-1,0 1 1,1 0-1,-1 0 1,1 0-1,0 0 1,0 0-1,0 0 1,-2 6-1,1 4-3,0-1-1,0 1 0,2 1 1,-1 24-1,1-20-15,1-12 9,0 1 0,0 0 0,0-1 1,1 1-1,0 0 0,3 10 0,-3-16 9,0 0-1,0 0 0,0 0 1,0 0-1,0-1 0,1 1 1,-1 0-1,0-1 1,1 1-1,0-1 0,-1 1 1,1-1-1,0 0 1,-1 0-1,1 0 0,0 0 1,0 0-1,0 0 0,0 0 1,0-1-1,0 1 1,0-1-1,0 1 0,0-1 1,1 0-1,-1 0 1,0 0-1,3 0 0,1 0 2,0 0 0,0 0 0,-1-1 0,1 0 0,0 0 0,7-2 0,-9 1 1,-1 1-1,0-1 1,1 0 0,-1 0-1,0-1 1,0 1-1,-1-1 1,1 1 0,0-1-1,2-4 1,4-4 5,-1 0-1,0 0 1,0 0-1,-1-1 1,-1 0 0,0-1-1,-1 0 1,0 0-1,-1 0 1,0 0 0,-1 0-1,-1-1 1,0 0-1,0-26 1,-2 31 11,0 0-1,0 1 1,-1-1 0,0 0-1,-1 0 1,0 1 0,-4-13-1,4 18-12,1 0 0,-1 0-1,0 1 1,0-1 0,0 1-1,0-1 1,0 1 0,0 0-1,-1-1 1,1 1 0,-1 1-1,1-1 1,-1 0 0,0 1-1,0-1 1,0 1 0,0 0-1,0 0 1,0 0 0,0 0-1,0 0 1,0 1 0,-7-1-1,2 0 6,-1 0-1,1 1 0,-1 0 0,1 1 1,0-1-1,-13 4 0,18-3-5,-1 0 0,1 1 0,0-1 0,-1 1 0,1 0 0,0 0 0,0 0 0,0 0 0,1 0 0,-1 1 0,0-1 0,1 1 0,0 0 0,-1 0 0,1 0 0,0 0 0,-1 4 0,-7 14-1,1 1 0,1 0-1,1 0 1,1 1-1,1 0 1,1 0 0,1 0-1,1 1 1,1 35-1,1-58-3,0 0 0,0 0-1,0 0 1,0 1-1,0-1 1,0 0 0,0 0-1,1 0 1,-1 0-1,0 1 1,1-1-1,-1 0 1,1 0 0,-1 0-1,1 0 1,-1 0-1,1 0 1,0 0 0,-1 0-1,1 0 1,0 0-1,0-1 1,0 1 0,0 0-1,0 0 1,1 0-1,1 0 3,1 0-1,-1 0 0,0-1 0,0 0 1,0 1-1,0-1 0,7-1 1,1 1-3,-8-1 4,1 0 0,-1 1-1,0-2 1,0 1 0,1 0 0,-1-1 0,0 1-1,0-1 1,0 0 0,-1 0 0,1 0 0,0 0-1,-1-1 1,0 1 0,1 0 0,-1-1 0,0 0-1,0 0 1,2-4 0,7-11 23,15-35 0,-25 51-23,6-16 14,-1 0 0,0-1 0,-2 0 0,0 0-1,-1 0 1,-1 0 0,0-1 0,-2 1 0,-3-34-1,3 50-11,-1 1-1,1-1 0,-1 1 1,1-1-1,-1 1 0,0-1 0,0 1 1,0-1-1,-1 1 0,1 0 0,0-1 1,-1 1-1,0 0 0,1 0 0,-1 0 1,0 0-1,0 1 0,0-1 1,0 0-1,0 1 0,-1-1 0,1 1 1,0 0-1,-1 0 0,-4-2 0,-3 1 1,0 0 0,0 1 0,0 0 0,0 1 0,-14 0 0,5 0 3,16 0-5,-1 0 1,0 1-1,0-1 0,1 1 1,-1-1-1,0 1 1,1 0-1,-1 0 0,0 1 1,1-1-1,0 1 0,-1 0 1,-4 3-1,3-1 1,0 1-1,1-1 1,0 1 0,0 0-1,0 0 1,1 1-1,-4 7 1,-1 2 0,1 0 0,1 1 0,0-1-1,1 1 1,-5 30 0,6-12-24,-1 61 0,5-91 19,0 1 0,1 0 0,-1-1 0,1 1 0,0 0-1,0-1 1,0 1 0,0-1 0,1 1 0,0-1 0,3 5 0,-4-6 0,1-1 0,0 0 1,0 0-1,0 0 0,0 0 0,0-1 0,0 1 0,0-1 1,1 1-1,-1-1 0,0 1 0,1-1 0,0 0 0,-1 0 1,1-1-1,-1 1 0,1 0 0,0-1 0,3 1 0,3 0-4,-1-1 0,0 0 0,0 0 0,1 0 0,12-3-1,-18 2 9,1 0-1,-1 0 0,1-1 0,-1 1 0,0-1 1,1 0-1,-1 1 0,0-2 0,0 1 0,-1 0 1,1 0-1,0-1 0,-1 0 0,5-4 0,-1-3 12,0 0 0,0-1 0,-1 1 0,0-1-1,-1 0 1,-1 0 0,1 0 0,-2-1 0,0 1-1,0-1 1,-1 1 0,0-22 0,-1 31-9,0 1 1,0 0 0,0-1-1,0 1 1,0-1 0,0 1-1,0 0 1,-1-1-1,1 1 1,0 0 0,-1-1-1,1 1 1,-1 0-1,0 0 1,1-1 0,-1 1-1,0 0 1,0 0 0,0 0-1,0 0 1,0 0-1,0 0 1,0 0 0,0 0-1,0 0 1,0 1 0,-2-2-1,-2 0 7,0 1 0,0 0 0,-1 1 0,1-1 0,0 1-1,-8 0 1,8 0-8,3 0-2,1 0 1,-1 0 0,0-1-1,0 2 1,0-1 0,0 0-1,1 0 1,-1 1 0,0-1-1,0 0 1,1 1 0,-1 0-1,0-1 1,1 1 0,-1 0-1,0 0 1,1 0 0,-1 0-1,-1 2 1,2 0-22,-1 0-1,1-1 1,0 1 0,1 0 0,-1 0 0,0 0-1,1 0 1,0 0 0,0 0 0,0 0 0,0 4-1,0 6-400,2 23-3977,7-21-4164</inkml:trace>
</inkml:ink>
</file>

<file path=ppt/ink/ink3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7:21.945"/>
    </inkml:context>
    <inkml:brush xml:id="br0">
      <inkml:brushProperty name="width" value="0.05" units="cm"/>
      <inkml:brushProperty name="height" value="0.05" units="cm"/>
      <inkml:brushProperty name="color" value="#E71224"/>
    </inkml:brush>
  </inkml:definitions>
  <inkml:trace contextRef="#ctx0" brushRef="#br0">100 217 5329,'0'0'6619,"-2"2"-6138,0 0 123,0 0 0,0-1-1,0 1 1,1 0-1,-1 0 1,1 1 0,-1-1-1,-1 4 1,-5 23 1051,6-12-2137,2 32 0,1-25 1005,-1-20-522,0 0 0,0 0 0,1 0 0,0 1 0,0-1 0,0 0 0,0-1 0,0 1 0,1 0 0,0 0 0,0-1 0,0 1 0,0-1 0,0 1 0,1-1 0,0 0 0,-1 0 0,6 4 0,-4-4 0,0 0 0,1 0-1,-1 0 1,1-1 0,0 1-1,0-1 1,0 0 0,0-1-1,0 1 1,0-1 0,1 0-1,-1-1 1,0 1 0,6-1-1,-1 0 10,-6 1-2,0-1 0,0 0 0,0 0 0,-1 0 1,1 0-1,0-1 0,0 1 0,0-1 0,-1 0 0,1 0 0,0 0 1,-1-1-1,1 0 0,-1 1 0,1-1 0,-1 0 0,5-5 0,5-7 28,0 0 0,-1-2 0,0 1 0,-2-2 0,0 1 0,0-1 1,-2-1-1,0 0 0,-1 0 0,-1 0 0,-1-1 0,0 0 0,-2 0 0,0 0 0,-1-1 0,-1-30 0,0 46-17,-1 1 0,0-1 0,-1 1 0,1-1 1,-1 1-1,1-1 0,-1 1 0,0-1 0,0 1 0,-3-6 1,3 7-16,-1 1 1,1 0-1,0-1 0,-1 1 1,1 0-1,-1-1 1,0 1-1,1 0 1,-1 0-1,0 0 1,0 1-1,0-1 0,0 0 1,1 1-1,-1-1 1,0 1-1,0 0 1,0-1-1,0 1 1,0 0-1,0 0 1,-2 1-1,-39-2 44,-59 2 115,97 1-144,0-1 1,0 1-1,0-1 1,0 1 0,0 1-1,0-1 1,0 1 0,1 0-1,-1 0 1,1 0-1,0 0 1,0 1 0,0 0-1,0 0 1,-4 7-1,1-3 8,1 1 0,0 0 0,0 1 0,1 0-1,0-1 1,-6 22 0,8-14-18,1-1 1,0 2-1,1-1 0,3 33 0,0-4 9,-3-38-17,1-1 1,1 0-1,-1 0 0,1 1 1,1-1-1,3 13 0,-4-18-1,0 1 1,1-1-1,-1 0 0,0 0 0,1 0 0,0 0 0,0 0 0,-1 0 0,1 0 1,0 0-1,0 0 0,1-1 0,-1 1 0,0-1 0,0 0 0,1 0 0,-1 0 0,1 0 1,-1 0-1,1 0 0,0-1 0,-1 1 0,4 0 0,48 2 145,-51-3-131,0 0 1,0 0 0,0 0 0,0-1-1,0 1 1,0-1 0,0 0-1,0 0 1,0 0 0,-1 0 0,1 0-1,0-1 1,-1 1 0,1-1 0,3-3-1,-1-1-3,-1 0-1,1-1 1,-1 1-1,-1-1 1,1 0 0,-1-1-1,0 1 1,-1 0-1,1-1 1,-2 0-1,3-12 1,-2-2 20,-1 0-1,-4-43 1,2 58-26,0-1 0,0 1 1,-1-1-1,0 1 0,0 0 1,-1-1-1,0 1 0,0 1 0,0-1 1,-1 0-1,0 1 0,-7-8 0,7 10 1,1 0-1,-1 0 0,0 1 1,0-1-1,0 1 0,-1 0 1,1 1-1,-1-1 0,0 1 1,0 0-1,0 0 0,0 0 0,0 0 1,0 1-1,0 0 0,0 0 1,-1 1-1,-4-1 0,2 1 6,1 0 0,0 0 0,0 1 0,0 0 0,0 0 0,0 1 0,-13 4 0,16-4-8,1 0 0,-1 0 1,1 1-1,0-1 0,0 1 0,0 0 1,0 0-1,0 0 0,1 0 1,-1 0-1,1 1 0,0-1 0,0 1 1,0-1-1,-2 8 0,-2 2 3,2 2-1,0-1 0,1 0 1,-4 29-1,5 61 2,2-82-9,-1-13 1,1 0-1,1 0 0,0 0 0,0 0 1,1 0-1,0 0 0,5 12 0,-5-17 2,-1-1-1,1 0 0,0 0 0,0 0 1,1 0-1,-1 0 0,1 0 0,-1 0 0,1-1 1,0 1-1,0-1 0,0 0 0,0 0 1,0 0-1,1-1 0,-1 1 0,0-1 1,1 1-1,-1-1 0,1 0 0,4 0 1,0 1 24,-1-1 0,1 0 0,0 0 0,0-1 0,0 0 0,0 0 0,0-1 0,0 0 0,-1 0 1,1-1-1,0 0 0,-1 0 0,1-1 0,-1 0 0,0 0 0,11-7 0,0-5-1,0-1 1,-2 0-1,0-1 0,0 0 0,-2-1 1,0-1-1,-1 0 0,13-28 0,-23 37-3,0 1 0,-1-1-1,0 0 1,-1 0-1,0 0 1,0 0-1,-1 0 1,-1-10-1,1 0-8,0 11-4,-1 1 0,1-1 0,-1 1 0,-1 0 0,0 0 0,0-1-1,0 1 1,-6-10 0,7 15-5,-1-1 0,0 1 0,0 0 0,0 0 1,-1 0-1,1 0 0,-1 0 0,0 0 0,0 1 0,0-1 0,0 1 0,0 0 0,0 0 0,0 0 0,-1 0 0,1 0 0,-1 1 0,0 0 0,1-1 0,-6 0 1,-19 0-35,-1 0 1,1 2 0,-38 3-1,61-2 33,0 0 0,0-1-1,0 1 1,0 1 0,1-1-1,-1 1 1,0 0 0,1 0 0,-1 0-1,1 1 1,-1-1 0,1 1-1,0 0 1,0 0 0,1 1-1,-1-1 1,1 1 0,-1 0 0,1 0-1,0 0 1,1 0 0,-1 0-1,1 1 1,0-1 0,0 1-1,0 0 1,-2 8 0,-1 10 1,1 0 0,1 0 0,1 0 0,1 39 0,1-52-4,0 3-2,0-1-1,1 0 1,1 1 0,0-1-1,0 1 1,8 19 0,-9-28 2,0-1 1,1 0 0,0 1-1,0-1 1,0 0 0,0 0-1,0 0 1,0 0 0,1 0-1,0-1 1,-1 1 0,1-1-1,0 0 1,0 0 0,0 0-1,1 0 1,-1 0 0,0 0-1,1-1 1,-1 0 0,1 0-1,-1 0 1,1 0 0,0 0-1,-1-1 1,1 1 0,4-1-1,16 0 13,-15 1 7,1-1 1,-1 0-1,1-1 1,0 0-1,14-3 1,-22 3-17,1 0 0,0-1 0,-1 1-1,1 0 1,0-1 0,-1 1 0,0-1 0,1 0 0,-1 0 0,0 0 0,0 0 0,0 0 0,0-1-1,-1 1 1,1 0 0,0-1 0,-1 0 0,0 1 0,1-1 0,-1 0 0,0 1 0,0-5 0,3-16-18,-1 0 0,0 0 0,-2-1 0,-4-42 0,2 37 17,0 22-2,0 0 1,0 0-1,0 0 0,-1 0 0,0 0 1,0 0-1,-1 1 0,0-1 1,0 1-1,-5-9 0,6 12 2,-1 0-1,1 0 0,0 0 1,-1 0-1,0 0 0,1 1 0,-1-1 1,0 1-1,0 0 0,0 0 1,-1 0-1,1 0 0,-1 0 0,1 1 1,-1-1-1,1 1 0,-1 0 1,0 0-1,1 1 0,-8-1 1,-10 0-16,13 1 23,-1 0-1,0 0 0,1 0 1,-17 4-1,22-3-4,0 0 1,1 0-1,-1 1 0,0-1 0,0 1 1,1-1-1,-1 1 0,1 0 0,0 0 1,-1 0-1,1 0 0,0 0 1,0 1-1,0-1 0,0 0 0,1 1 1,-3 4-1,-2 5-1,2 0 0,-1 0 1,2 1-1,0-1 0,0 1 1,-1 18-1,0 78-14,4-100 9,0-2-1,0 0 0,1 1-1,-1-1 1,2 0 0,-1 1 0,1-1-1,0 0 1,1 0 0,-1 0 0,1 0-1,7 10 1,-7-13 3,-1-1 1,1 0-1,0 1 1,0-1-1,0-1 0,1 1 1,-1 0-1,1-1 0,-1 0 1,1 0-1,0 0 0,0 0 1,0 0-1,0-1 0,0 0 1,0 0-1,0 0 0,0 0 1,1-1-1,-1 1 1,4-1-1,91 0 106,-96 0-100,0-1 0,1 1 1,-1 0-1,0-1 0,1 0 0,-1 0 0,0 0 0,0 0 0,0-1 0,0 1 0,0-1 0,0 1 1,0-1-1,2-3 0,3-2 2,0 0 1,-1-1-1,7-10 1,-2 3-3,-2 3 9,-2 0-1,0 0 1,0-1 0,-1 0-1,-1 0 1,0 0-1,-1-1 1,0 0-1,-1 0 1,-1-1 0,0 1-1,-1-1 1,0 0-1,-1 1 1,-1-1-1,-3-22 1,3 36-12,0 0 1,0 0-1,-1 0 1,1 0-1,0 0 1,-1 0-1,0 0 1,1 0-1,-1 0 1,1 0-1,-1 0 1,0 0-1,0 0 1,1 0-1,-1 0 1,0 1-1,0-1 1,0 0-1,0 1 1,0-1-1,0 0 1,0 1-1,0-1 1,0 1-1,-1 0 1,1-1-1,0 1 1,-2 0-1,-38-2 30,28 3-25,-1-1-7,9-1 1,0 0 0,-1 1 0,1 0 0,0 1 0,-1-1 0,1 1 0,0 0 0,0 0 0,0 0 0,0 1-1,0 0 1,0 0 0,0 0 0,0 0 0,1 1 0,-1 0 0,-3 3 0,0 2 1,2-1 1,-1 1-1,1 0 0,0 1 1,1 0-1,0 0 0,0 0 1,1 0-1,0 1 0,1-1 1,-4 18-1,2-1-7,1 1 1,2-1-1,0 33 0,2-55 2,-1-1-1,1 0 0,0 0 1,1 0-1,-1 0 0,1 0 1,-1 0-1,1 0 0,0 0 0,0 0 1,0-1-1,0 1 0,0 0 1,1 0-1,0-1 0,2 5 1,-1-5-4,-1-1 1,1 1 0,0-1-1,-1 0 1,1 0 0,0 0-1,0 0 1,0 0 0,0 0-1,-1-1 1,1 1 0,0-1-1,0 0 1,0 0 0,4 0-1,-2 0-6,-2 0 10,0 1 0,1-1 1,-1 0-1,1 0 0,-1 0 0,1-1 0,-1 1 0,1-1 0,-1 0 0,0 0 0,1 0 0,-1 0 0,0-1 0,0 1 0,0-1 0,0 0 1,0 0-1,0 0 0,0 0 0,-1 0 0,4-4 0,6-8 4,0-2-1,-2 1 1,0-1 0,0-1 0,-1 0 0,-1 0-1,-1-1 1,-1 0 0,0 0 0,-1 0-1,-1-1 1,-1 1 0,1-35 0,-4 52 1,0 0 1,0 0 0,0 0 0,0 0-1,0 0 1,-1 0 0,1 0 0,0 0-1,-1 1 1,1-1 0,0 0 0,-1 0-1,1 0 1,-1 1 0,1-1 0,-1 0-1,0 0 1,1 1 0,-1-1 0,0 1-1,0-1 1,1 0 0,-2 0 0,0 0-1,-1 0 0,1 0 0,-1 0 0,1 1 0,-1-1 0,1 1 1,-1-1-1,-4 1 0,2-1-1,0 2 1,0-1-1,0 0 0,0 1 1,0 0-1,0 0 0,0 1 1,0-1-1,-7 5 0,6-2 0,0 0 0,1 1 0,0-1-1,0 1 1,0 1 0,1-1-1,0 1 1,0-1 0,0 1 0,1 0-1,0 1 1,0-1 0,0 0 0,1 1-1,0 0 1,0 0 0,-1 7 0,-1 15-13,1 1 0,0 49 1,3-76 8,0 1-7,0 0 0,0 0 0,1 0 1,-1 0-1,1 0 0,0 0 0,0 0 0,0 0 0,2 5 0,-2-8 8,0 1 1,0-1-1,1 0 0,-1 0 1,0 1-1,0-1 0,1 0 1,-1 0-1,1 0 1,-1 0-1,1 0 0,-1-1 1,1 1-1,-1 0 0,1-1 1,0 1-1,-1-1 0,1 0 1,0 1-1,-1-1 1,1 0-1,0 0 0,3 0 1,6 0-18,-7 0 21,-1 1 1,0-1-1,1 0 0,-1 0 0,1-1 1,-1 1-1,1-1 0,-1 1 0,0-1 1,1 0-1,-1-1 0,0 1 1,0 0-1,0-1 0,0 0 0,4-2 1,0-3 5,0 0 0,0 0 0,-1-1 0,0 0 0,0 0 0,-1 0 0,0-1 0,-1 0 0,0 0 0,0 0 1,-1 0-1,4-18 0,-2 4 21,-2-1 0,-1 1 1,-1-1-1,-2-30 1,1 52-27,0 0 0,0 0 1,0 0-1,-1 0 1,1-1-1,0 1 0,-1 0 1,1 0-1,-1 0 0,0 0 1,0 0-1,0 1 1,0-1-1,0 0 0,0 0 1,0 0-1,0 1 0,-1-1 1,1 1-1,-1-1 1,1 1-1,-1 0 0,0-1 1,1 1-1,-5-2 0,0 1 3,0 1 0,0 0-1,0 0 1,0 0 0,0 1-1,0 0 1,-8 1 0,-4-1-5,16 0 0,-1 0 0,1 0-1,0 1 1,-1-1 0,1 1-1,0-1 1,0 1 0,-1 0-1,1 0 1,0 0 0,0 0-1,0 0 1,0 0 0,0 1 0,0-1-1,1 1 1,-3 1 0,1 0-1,0 1 1,1 0-1,-1 0 1,1 0-1,0 0 1,0 0-1,0 0 1,-2 6-1,1 4-3,0-1-1,0 1 0,2 1 1,-1 24-1,1-20-15,1-12 9,0 1 0,0 0 0,0-1 1,1 1-1,0 0 0,3 10 0,-3-16 9,0 0-1,0 0 0,0 0 1,0 0-1,0-1 0,1 1 1,-1 0-1,0-1 1,1 1-1,0-1 0,-1 1 1,1-1-1,0 0 1,-1 0-1,1 0 0,0 0 1,0 0-1,0 0 0,0 0 1,0-1-1,0 1 1,0-1-1,0 1 0,0-1 1,1 0-1,-1 0 1,0 0-1,3 0 0,1 0 2,0 0 0,0 0 0,-1-1 0,1 0 0,0 0 0,7-2 0,-9 1 1,-1 1-1,0-1 1,1 0 0,-1 0-1,0-1 1,0 1-1,-1-1 1,1 1 0,0-1-1,2-4 1,4-4 5,-1 0-1,0 0 1,0 0-1,-1-1 1,-1 0 0,0-1-1,-1 0 1,0 0-1,-1 0 1,0 0 0,-1 0-1,-1-1 1,0 0-1,0-26 1,-2 31 11,0 0-1,0 1 1,-1-1 0,0 0-1,-1 0 1,0 1 0,-4-13-1,4 18-12,1 0 0,-1 0-1,0 1 1,0-1 0,0 1-1,0-1 1,0 1 0,0 0-1,-1-1 1,1 1 0,-1 1-1,1-1 1,-1 0 0,0 1-1,0-1 1,0 1 0,0 0-1,0 0 1,0 0 0,0 0-1,0 0 1,0 1 0,-7-1-1,2 0 6,-1 0-1,1 1 0,-1 0 0,1 1 1,0-1-1,-13 4 0,18-3-5,-1 0 0,1 1 0,0-1 0,-1 1 0,1 0 0,0 0 0,0 0 0,0 0 0,1 0 0,-1 1 0,0-1 0,1 1 0,0 0 0,-1 0 0,1 0 0,0 0 0,-1 4 0,-7 14-1,1 1 0,1 0-1,1 0 1,1 1-1,1 0 1,1 0 0,1 0-1,1 1 1,1 35-1,1-58-3,0 0 0,0 0-1,0 0 1,0 1-1,0-1 1,0 0 0,0 0-1,1 0 1,-1 0-1,0 1 1,1-1-1,-1 0 1,1 0 0,-1 0-1,1 0 1,-1 0-1,1 0 1,0 0 0,-1 0-1,1 0 1,0 0-1,0-1 1,0 1 0,0 0-1,0 0 1,1 0-1,1 0 3,1 0-1,-1 0 0,0-1 0,0 0 1,0 1-1,0-1 0,7-1 1,1 1-3,-8-1 4,1 0 0,-1 1-1,0-2 1,0 1 0,1 0 0,-1-1 0,0 1-1,0-1 1,0 0 0,-1 0 0,1 0 0,0 0-1,-1-1 1,0 1 0,1 0 0,-1-1 0,0 0-1,0 0 1,2-4 0,7-11 23,15-35 0,-25 51-23,6-16 14,-1 0 0,0-1 0,-2 0 0,0 0-1,-1 0 1,-1 0 0,0-1 0,-2 1 0,-3-34-1,3 50-11,-1 1-1,1-1 0,-1 1 1,1-1-1,-1 1 0,0-1 0,0 1 1,0-1-1,-1 1 0,1 0 0,0-1 1,-1 1-1,0 0 0,1 0 0,-1 0 1,0 0-1,0 1 0,0-1 1,0 0-1,0 1 0,-1-1 0,1 1 1,0 0-1,-1 0 0,-4-2 0,-3 1 1,0 0 0,0 1 0,0 0 0,0 1 0,-14 0 0,5 0 3,16 0-5,-1 0 1,0 1-1,0-1 0,1 1 1,-1-1-1,0 1 1,1 0-1,-1 0 0,0 1 1,1-1-1,0 1 0,-1 0 1,-4 3-1,3-1 1,0 1-1,1-1 1,0 1 0,0 0-1,0 0 1,1 1-1,-4 7 1,-1 2 0,1 0 0,1 1 0,0-1-1,1 1 1,-5 30 0,6-12-24,-1 61 0,5-91 19,0 1 0,1 0 0,-1-1 0,1 1 0,0 0-1,0-1 1,0 1 0,0-1 0,1 1 0,0-1 0,3 5 0,-4-6 0,1-1 0,0 0 1,0 0-1,0 0 0,0 0 0,0-1 0,0 1 0,0-1 1,1 1-1,-1-1 0,0 1 0,1-1 0,0 0 0,-1 0 1,1-1-1,-1 1 0,1 0 0,0-1 0,3 1 0,3 0-4,-1-1 0,0 0 0,0 0 0,1 0 0,12-3-1,-18 2 9,1 0-1,-1 0 0,1-1 0,-1 1 0,0-1 1,1 0-1,-1 1 0,0-2 0,0 1 0,-1 0 1,1 0-1,0-1 0,-1 0 0,5-4 0,-1-3 12,0 0 0,0-1 0,-1 1 0,0-1-1,-1 0 1,-1 0 0,1 0 0,-2-1 0,0 1-1,0-1 1,-1 1 0,0-22 0,-1 31-9,0 1 1,0 0 0,0-1-1,0 1 1,0-1 0,0 1-1,0 0 1,-1-1-1,1 1 1,0 0 0,-1-1-1,1 1 1,-1 0-1,0 0 1,1-1 0,-1 1-1,0 0 1,0 0 0,0 0-1,0 0 1,0 0-1,0 0 1,0 0 0,0 0-1,0 0 1,0 1 0,-2-2-1,-2 0 7,0 1 0,0 0 0,-1 1 0,1-1 0,0 1-1,-8 0 1,8 0-8,3 0-2,1 0 1,-1 0 0,0-1-1,0 2 1,0-1 0,0 0-1,1 0 1,-1 1 0,0-1-1,0 0 1,1 1 0,-1 0-1,0-1 1,1 1 0,-1 0-1,0 0 1,1 0 0,-1 0-1,-1 2 1,2 0-22,-1 0-1,1-1 1,0 1 0,1 0 0,-1 0 0,0 0-1,1 0 1,0 0 0,0 0 0,0 0 0,0 4-1,0 6-400,2 23-3977,7-21-4164</inkml:trace>
</inkml:ink>
</file>

<file path=ppt/ink/ink3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7:21.946"/>
    </inkml:context>
    <inkml:brush xml:id="br0">
      <inkml:brushProperty name="width" value="0.2" units="cm"/>
      <inkml:brushProperty name="height" value="0.2" units="cm"/>
      <inkml:brushProperty name="color" value="#008C3A"/>
    </inkml:brush>
  </inkml:definitions>
  <inkml:trace contextRef="#ctx0" brushRef="#br0">922 0 6081,'-3'3'10707,"-6"3"-10282,0-1-1,-1 1 1,1 0 0,-3-1 0,-1 0 0,1-1 0,-25 9 0,28-11-328,0 1 1,-1 0-1,1 0 0,3 1 0,0-1 1,-13 6-1,-33 13 212,-385 149 208,335-129-493,46-21-11,44-18-11,3 0 0,0 0 0,-1 1 0,1-1 1,0 1-1,3 0 0,-4-1 0,-8 10 0,18-11 2,0 0-18,3-1 1,-3 1-1,3-1 1,-3 1-1,0 0 1,3-1-1,-3 1 1,0-1-1,0 1 1,0 0-1,-3 2 0,3-3 8,0 0-1,0 0 0,0 1 0,0-1 0,0 0 0,0 0 0,0 0 0,0 0 0,0 0 0,0 1 0,3-1 1,-3 0-1,0 0 0,3 0 0,-3 0 0,3 0 0,-3 0 0,3 0 0,-3 0 0,4 0 0,-1 0 0,-3-1 0,3 1 1,0 0-1,0 0 0,0-1 0,3 2 0,204 48 39,-133-37-19,6 5 5,25 10 15,-62-15 50,3 0-1,77 28 1,-98-29 53,-3 1 0,0-1 0,-4 1 0,1 0 0,24 22 0,-43-33-58,-3-6-459,0-56-6583,0 12-2278</inkml:trace>
</inkml:ink>
</file>

<file path=ppt/ink/ink3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7:21.947"/>
    </inkml:context>
    <inkml:brush xml:id="br0">
      <inkml:brushProperty name="width" value="0.2" units="cm"/>
      <inkml:brushProperty name="height" value="0.2" units="cm"/>
      <inkml:brushProperty name="color" value="#008C3A"/>
    </inkml:brush>
  </inkml:definitions>
  <inkml:trace contextRef="#ctx0" brushRef="#br0">127 1 1016,'0'0'8226,"-21"0"-7791,-84 0 3447,120 16-2418,-2-13-1342,2-1-1,-3 1 1,1-1 0,2 0-1,-2 0 1,2-1-1,-3 1 1,4-1-1,21 0 1,0 1 132,6 1 140,0-2 0,80 0 1,62 2 213,166 5-41,-123-4-286,-169-3-204,424 9 354,-104 1-313,5466-11 1721,-5605-11-1310,6 4 5,-104 2-269,194 5 422</inkml:trace>
</inkml:ink>
</file>

<file path=ppt/ink/ink3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7:21.948"/>
    </inkml:context>
    <inkml:brush xml:id="br0">
      <inkml:brushProperty name="width" value="0.2" units="cm"/>
      <inkml:brushProperty name="height" value="0.2" units="cm"/>
      <inkml:brushProperty name="color" value="#008C3A"/>
    </inkml:brush>
  </inkml:definitions>
  <inkml:trace contextRef="#ctx0" brushRef="#br0">1 2 2633,'0'0'12524,"18"0"-11814,-5-1-504,-7 1-133,0 0 0,0 0 0,0-1 0,1 1 0,2 0 0,-3 1-1,0-1 1,0 0 0,1 1 0,-1-1 0,0 1 0,0 0 0,0-1 0,0 1-1,-3 0 1,4 0 0,8 2 0,265 91 3402,-227-72-3063,-47-20-371,-3 1 1,3 0-1,0-1 1,0 0-1,1 1 1,-1-1-1,3 0 1,-3 0 0,0 0-1,13 3 1,49 8 72,-4 2 0,-2 2 1,-1-1-1,63 24 1,-50-25-61,0 1 9,-37-7-15,0-1-1,0 0 1,-1-1-1,5 1 1,48 5 0,-74-11-9,-12-2-29,-3 0 0,0 0 0,3 0 0,-3 0 0,4 0 0,-4 0-1,0 1 1,3-1 0,-3 0 0,0 0 0,3 0 0,-3 0 0,0 1 0,0-1 0,3 0-1,-3 0 1,0 0 0,0 1 0,3-1 0,-3 0 0,0 1 0,0-1 0,3 0-1,-3 1 1,0-1 0,0 0 0,0 1 0,0-1 0,0 0 0,0 1 0,3-1 0,-3 0-1,0 1 1,0-1 0,0 0 0,0 1 0,0 0 131,-9 6 62,-47 9-107,41-13-87,3 0 0,-1 1 0,1-1 0,3 1 0,-16 4-1,-55 28 11,6 2-1,3 0 0,-52 42 1,-34 13 6,71-20-476,70-62-368,1 0 0,-4-1-1,1 0 1,-1 1 0,-33 10-1,-34 5-4534</inkml:trace>
</inkml:ink>
</file>

<file path=ppt/ink/ink3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7:21.949"/>
    </inkml:context>
    <inkml:brush xml:id="br0">
      <inkml:brushProperty name="width" value="0.2" units="cm"/>
      <inkml:brushProperty name="height" value="0.2" units="cm"/>
      <inkml:brushProperty name="color" value="#008C3A"/>
    </inkml:brush>
  </inkml:definitions>
  <inkml:trace contextRef="#ctx0" brushRef="#br0">11 627 5433,'-11'40'15025,"13"-38"-14910,2-13-101,27-69 15,44-90-1,-25 59 27,-40 83-54,1-3 0,-3 1 1,0-2-1,8-38 0,-7 28-43,-1 16-7,0-9-26,-8 33 59,79 2 32,-76 2-14,1 1-1,-1 1 1,0-1-1,0 1 1,1-1-1,-1 1 1,-2 1-1,3 0 1,-3-1-1,4 6 1,5 6 0,11 23 126,0-1-1,-2 4 1,24 65 0,-29-68 78,2 1 0,1-3 0,0 0 0,27 40 0,-24-54-19,-17-20-176,-2-1-1,3 0 1,-1 1 0,-1-1-1,-1 3 1,2-3 0,-1 0-1,0 3 1,1-3 0,-2 3-1,1-3 1,1 8 0</inkml:trace>
</inkml:ink>
</file>

<file path=ppt/ink/ink3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7:21.950"/>
    </inkml:context>
    <inkml:brush xml:id="br0">
      <inkml:brushProperty name="width" value="0.2" units="cm"/>
      <inkml:brushProperty name="height" value="0.2" units="cm"/>
      <inkml:brushProperty name="color" value="#008C3A"/>
    </inkml:brush>
  </inkml:definitions>
  <inkml:trace contextRef="#ctx0" brushRef="#br0">0 41 4993,'0'0'13532,"2"25"-12670,1-18-757,0 0 0,0 0 1,1 0-1,-1-2 0,2 2 1,-2 0-1,0-3 0,9 8 1,13 28 57,-13-17-127,-1 5 0,-1-3 0,0 3 0,-2-2 0,11 53 1,17 149 101,-12-65-40,-3-86-61,-18-70-22,-3-5-12,0-2 1,2 3-1,-2-3 0,0 2 0,0-2 1,2 2-1,-2-2 0,0 0 0,1 3 1,-1-3-1,0 0 0,2 2 0,-2-2 1,0 0-1,1 2 0,-1-2 0,2 0 1,-2 0-1,2 3 0,-2-3 0,0 0 1,1 0-1,-1 0 0,2 0 0,-2 0 0,2 2 1,-2-2-1,1 0 0,1 0 1,1-2 0,-1 2 1,-1 0 0,2 0 0,-1-3 0,0 3-1,1 0 1,-1-2 0,-1 2 0,2-2 0,-1-1-1,0 3 1,-1-2 0,1 0 0,0-1 0,1 1 0,-2 0-1,-1-1 1,5-4 0,23-58 29,-12 23-25,21-39 18,38-117-1,-46 114-12,57-118 1,-13 36 41,-67 164 99</inkml:trace>
</inkml:ink>
</file>

<file path=ppt/ink/ink3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7:21.951"/>
    </inkml:context>
    <inkml:brush xml:id="br0">
      <inkml:brushProperty name="width" value="0.2" units="cm"/>
      <inkml:brushProperty name="height" value="0.2" units="cm"/>
      <inkml:brushProperty name="color" value="#008C3A"/>
    </inkml:brush>
  </inkml:definitions>
  <inkml:trace contextRef="#ctx0" brushRef="#br0">0 1 4177,'11'5'11106,"-14"267"-9263,0-48-1060,21 288 0,1-147 92,-14 422 1,-7-414-811,2-220 880</inkml:trace>
</inkml:ink>
</file>

<file path=ppt/ink/ink35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74"/>
    </inkml:context>
    <inkml:brush xml:id="br0">
      <inkml:brushProperty name="width" value="0.10583" units="cm"/>
      <inkml:brushProperty name="height" value="0.10583" units="cm"/>
      <inkml:brushProperty name="fitToCurve" value="1"/>
    </inkml:brush>
  </inkml:definitions>
  <inkml:trace contextRef="#ctx0" brushRef="#br0">0 0 159 0,'0'0'519'0,"0"0"-376"15,0 0-36 1,0 0 40-16,0 0 21 0,0 0-10 16,0 0-16-16,0-7-41 15,0 7-36-15,0 0 20 16,0 0-51-16,0 0-5 16,0 0 21-16,0 0-17 15,0 0 7-15,0 0-23 16,0 0-16-16,0 0 36 15,0 0-37-15,0 0 0 16,0 3 29-16,0 16-10 16,0 3 7-16,0 1-12 15,0 3-14-15,3-5 45 16,1 2-44-16,-1-5-1 16,0-3 10-16,-3 0-4 0,0-7-10 15,3-1 4-15,-3 0 0 16,0-3 16-16,0 0-16 15,0 4 0-15,0-5 11 16,0 0-10-16,0 2-2 16,0-5 1-16,0 0 0 15,0 0 3-15,0 0-3 16,0 0 0-16,0 0 0 16,0 0 9-16,0 0-18 15,0 0 9-15,0 0 0 16,0 0-16-16,0 0 16 15,0 0-46-15,5-5 45 16,-2-13 1-16,1 0-10 0,2-8 7 16,-3 3 3-16,1 1 39 15,0 0-39-15,-4 7 0 16,0 0 11-16,4 8-11 16,-4 3 0-16,0 4 0 15,0 0 1-15,0 0 19 16,0 0-20-16,0 0 0 15,0 0 20-15,0 11-19 16,0 14 23-16,0 9-24 16,0 0 0-16,0-4 14 15,0 0-14-15,0-9 0 16,0-1 4-16,0-9-2 0,0-4-2 16,0-7 0-16,0 0 0 15,0 0 29-15,0 0-2 16,0 0 4-16,0-12 24 15,0-8-42-15,0-7-8 16,0 0-5-16,0 9-98 16,0 3-183-16,0 3-687 0</inkml:trace>
</inkml:ink>
</file>

<file path=ppt/ink/ink35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75"/>
    </inkml:context>
    <inkml:brush xml:id="br0">
      <inkml:brushProperty name="width" value="0.10583" units="cm"/>
      <inkml:brushProperty name="height" value="0.10583" units="cm"/>
      <inkml:brushProperty name="fitToCurve" value="1"/>
    </inkml:brush>
  </inkml:definitions>
  <inkml:trace contextRef="#ctx0" brushRef="#br0">93 7 68 0,'0'0'336'0,"0"0"-147"0,0 0 16 16,0 0-23-16,0 0-56 16,0 0-9-16,0 0 25 15,0-12 21-15,0 16-76 16,-3 19-51-16,-3 4 42 15,-2 5-23-15,-2 2 15 16,4 2 7-16,-3 5-36 16,3-7 26-16,3-1-32 15,0-6-25-15,-1-9 36 16,4-4-45-16,0-6 8 16,0-8 11-16,0 0-20 15,0 0 40-15,0 0-7 0,0 0-21 16,-5-22 32-16,2-8-43 15,-3-7-1-15,3 0 15 16,3-4-14-16,-4 7 15 16,4 5-16-16,-5 10 0 15,5 5 12-15,-3 10-12 16,3 0-6-16,-3 4 6 16,3 0-1-16,0 0-8 15,0 0 0-15,0 8 6 16,0 10-4-16,0 1 7 15,0 3 0-15,0 0-1 16,0 0 1-16,3-3 0 16,21-4-186-16,12-11-316 0</inkml:trace>
</inkml:ink>
</file>

<file path=ppt/ink/ink35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76"/>
    </inkml:context>
    <inkml:brush xml:id="br0">
      <inkml:brushProperty name="width" value="0.10583" units="cm"/>
      <inkml:brushProperty name="height" value="0.10583" units="cm"/>
      <inkml:brushProperty name="fitToCurve" value="1"/>
    </inkml:brush>
  </inkml:definitions>
  <inkml:trace contextRef="#ctx0" brushRef="#br0">34 86 469 0,'0'0'315'16,"0"0"-146"-16,0 0 6 0,0 0 10 16,0 0-28-16,0 0-31 15,0 0-34-15,0 0 32 16,0 18-29-16,-3 9-10 16,-3-1 49-16,-1-1-62 15,-1 5-18-15,5-4 3 16,0-4-11-16,-1 1 20 15,4-8-55-15,0-8-1 16,0 1 13-16,0-8-23 16,0 0 0-16,0 0 2 15,0 0 7-15,0 0-2 16,0-20-7-16,0-13 0 16,0-11-16-16,10-8 17 0,-2-1-1 15,-1 9 0-15,-4 7 6 16,0 15-10-16,-3 14 4 15,0 8 0-15,0 0-8 16,0 0 8-16,0 19-4 16,0 12-2-16,0 1 12 15,0 2-24-15,8-5 15 16,5-7-28-16,19-11-56 16,-1-7-305-16,-7-4-601 0</inkml:trace>
</inkml:ink>
</file>

<file path=ppt/ink/ink35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77"/>
    </inkml:context>
    <inkml:brush xml:id="br0">
      <inkml:brushProperty name="width" value="0.10583" units="cm"/>
      <inkml:brushProperty name="height" value="0.10583" units="cm"/>
      <inkml:brushProperty name="fitToCurve" value="1"/>
    </inkml:brush>
  </inkml:definitions>
  <inkml:trace contextRef="#ctx0" brushRef="#br0">101 105 12 0,'0'0'111'15,"0"0"-13"-15,0 0 3 16,0 0 20-16,0 0-1 16,0 0 11-16,0 0-20 15,0-45-53-15,-4 41 0 0,4 4 16 16,-3 0-15-16,3-4 4 16,0 4-42-16,0 0-14 15,0 0 35-15,0 0-10 16,0 0 97-16,0 0 33 15,0 0-51-15,-3 0 38 16,0 0-60-16,0 15-3 16,-6 10 43-16,6 9-55 15,3 0-27-15,0-1-4 16,0-3-29-16,0-12 7 16,0-2-21-16,0-9 0 0,0-4 6 15,0-3-5 1,0 0 13-16,0 0 4 0,0 0-18 15,0 0 15-15,0-18-15 16,0-11 0-16,0-9 27 16,-6-3-27-16,-1 0-10 15,2 1 1-15,2 10-10 16,0 11 5-16,0 8 8 16,0 11 0-16,-1 0-4 15,-1 0 10-15,-1 19 0 16,0 14-1-16,-1 5 2 15,2 3 6-15,-1 0-7 16,6-12 0-16,0-4 0 0,0-10 6 16,0-3-6-1,0-8 0-15,0-4-24 0,0 0-123 16,3-16-88-16,15-13-246 16,0-4-116-16</inkml:trace>
</inkml:ink>
</file>

<file path=ppt/ink/ink35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78"/>
    </inkml:context>
    <inkml:brush xml:id="br0">
      <inkml:brushProperty name="width" value="0.10583" units="cm"/>
      <inkml:brushProperty name="height" value="0.10583" units="cm"/>
      <inkml:brushProperty name="fitToCurve" value="1"/>
    </inkml:brush>
  </inkml:definitions>
  <inkml:trace contextRef="#ctx0" brushRef="#br0">59 66 33 0,'0'0'352'0,"0"0"-232"16,0 0-75-16,0 0 72 15,0 0 34-15,0 0-6 16,0 0-31-16,0-6 36 15,0 6 10-15,0 0-16 16,0 0-34-16,0 0-19 16,0 0 31-16,-8 17-28 15,-1 9-29-15,-1 4 30 16,2-1-41-16,1 1-9 0,4-7-23 16,0-1-12-16,-2-7 24 15,2-8-34-15,3 1 0 16,0-8 8-16,0 0 2 15,0 0-6-15,0 0 2 16,0 0-5-16,0 0 9 16,0-15-10-16,0-15-10 15,0-8 9-15,0-2 1 16,3-4-22-16,12 4-24 16,-1 6 14-16,-7 14 24 15,-4 14-14-15,-3 6-1 16,0 0 15-16,0 0-29 0,0 26 25 15,0 8 11-15,-3-2 2 16,-1 2 12-16,-2-8-13 16,1-8 0-16,5-4 10 15,0-6-9-15,0-4-2 16,0 0-6-16,0-4-13 16,0 0-56-16,0 0-141 15,0 0-276-15,0 0-219 0</inkml:trace>
</inkml:ink>
</file>

<file path=ppt/ink/ink35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79"/>
    </inkml:context>
    <inkml:brush xml:id="br0">
      <inkml:brushProperty name="width" value="0.10583" units="cm"/>
      <inkml:brushProperty name="height" value="0.10583" units="cm"/>
      <inkml:brushProperty name="fitToCurve" value="1"/>
    </inkml:brush>
  </inkml:definitions>
  <inkml:trace contextRef="#ctx0" brushRef="#br0">80 120 225 0,'0'0'280'0,"0"0"-97"16,0 0-27-16,0 0 10 16,0 0-53-16,0 0-3 15,0 0 29-15,-11-64-24 16,8 64 0-16,0 0-25 15,-1 0-30-15,1 0 35 16,-5 0-17-16,2 16-28 16,-1 9-41-16,-4 1-8 15,4 4 49-15,1 1-29 16,-2-6-1-16,5-2 41 16,3-9-41-16,0 1-3 15,0-7-16-15,0-1 0 0,0-4 31 16,0-3-32-16,0 0 0 15,0 0 13-15,0 0-12 16,0 0 17-16,0-18-18 16,0-8 0-16,0-11 39 15,3-3-39-15,5-1 0 16,-5 3-1-16,4 5 1 16,-7 10 0-16,3 12-6 15,-3 8 3-15,0 3-8 16,0 0 8-16,0 7 3 15,0 19 2-15,-3 4 4 16,-4 2-8-16,1-5 2 16,1 0 0-16,2-9 23 15,3-3-23-15,0-4-3 16,0-4-15-16,0-3 1 0,0-4-103 16,32 0-123-16,2-15-333 15,5-11-356-15</inkml:trace>
</inkml:ink>
</file>

<file path=ppt/ink/ink36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80"/>
    </inkml:context>
    <inkml:brush xml:id="br0">
      <inkml:brushProperty name="width" value="0.10583" units="cm"/>
      <inkml:brushProperty name="height" value="0.10583" units="cm"/>
      <inkml:brushProperty name="fitToCurve" value="1"/>
    </inkml:brush>
  </inkml:definitions>
  <inkml:trace contextRef="#ctx0" brushRef="#br0">3 56 230 0,'0'0'388'15,"0"0"-107"-15,0 0-83 16,0 0-49-16,0 0 31 16,0 0 15-16,0 0-61 0,0-15-38 15,0 15-40-15,0 0-8 16,0 19 47-16,0 6 1 16,0 6-7-16,0 1 22 15,0-1-51-15,0-6-14 16,0-3-29-16,0-1-11 15,3-11 23-15,0-3-29 16,0-7 0-16,-3 0 10 16,4 0-9-16,-4 0-1 15,3 0 1-15,2-11 1 16,1-19 49-16,-3-7-51 16,4-8 0-16,1 4-10 15,-8 5 16-15,3 13-12 16,-3 8 4-16,0 13 2 15,0 2 17-15,0 0-17 0,0 0-9 16,0 2-4-16,0 16 14 16,0 9-2-16,0-1 0 15,3 0 1-15,-3-3 7 16,0-5-7-16,0-3 0 16,0-1 21-16,0-3-19 15,0 1 28-15,0-8-29 16,0-1 0-16,0-3 11 15,4 0-12-15,-4 0 0 16,3 0-2-16,0-11 4 16,2-19 7-16,-5 0-2 15,3-3-7-15,-3 4 11 16,0 3-11-16,16 0-130 0,-1 7-197 16,3 0-675-16</inkml:trace>
</inkml:ink>
</file>

<file path=ppt/ink/ink36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81"/>
    </inkml:context>
    <inkml:brush xml:id="br0">
      <inkml:brushProperty name="width" value="0.10583" units="cm"/>
      <inkml:brushProperty name="height" value="0.10583" units="cm"/>
      <inkml:brushProperty name="fitToCurve" value="1"/>
    </inkml:brush>
  </inkml:definitions>
  <inkml:trace contextRef="#ctx0" brushRef="#br0">10 94 84 0,'0'0'340'0,"0"0"-123"0,0 0-83 15,0 0-21 1,0 0-2-16,0 0-19 0,0 0 52 15,0-14 37-15,0 9-43 16,0 3 35-16,0 2-46 16,0 0-28-16,0 0 0 15,0 0-39-15,0 0 14 16,0 2-6-16,-4 25-19 16,1 2 16-16,0 5-59 15,3-4 1-15,0-1 23 16,0-9-29-16,0-6 31 15,0-2-12-15,0-9-9 16,0-3 31-16,0 0-41 16,0 0-1-16,0 0 40 0,0-3-23 15,0-20-4-15,0-7 2 16,0-11-14-16,0-6 26 16,0-2-27-16,0 8 0 15,0 9 1-15,0 12 5 16,0 13-12-16,0 7-4 15,0 0-9-15,0 0 2 16,0 22 13-16,0 11 4 16,0 7 3-16,0 2-2 15,0-1-2-15,0-8-2 16,0-7 3-16,0-11 5 16,0-3-5-16,0-9 0 15,0-3 9-15,0 0-8 0,0 0 35 16,0-3-21-16,6-17-9 15,-2-5 35-15,4-1-41 16,-2 8-32-16,7-2-71 16,2 6-265-16,-1 10-504 0</inkml:trace>
</inkml:ink>
</file>

<file path=ppt/ink/ink36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82"/>
    </inkml:context>
    <inkml:brush xml:id="br0">
      <inkml:brushProperty name="width" value="0.10583" units="cm"/>
      <inkml:brushProperty name="height" value="0.10583" units="cm"/>
      <inkml:brushProperty name="fitToCurve" value="1"/>
    </inkml:brush>
  </inkml:definitions>
  <inkml:trace contextRef="#ctx0" brushRef="#br0">0 96 322 0,'0'0'206'16,"0"0"-76"-16,0 0 13 16,0 0-23-16,0 0-36 15,0 0-9-15,0 0 6 16,0 0 43-16,0 0 20 15,0 0-15-15,0 0 8 16,0 0-36-16,0 0-16 16,0 0-25-16,0 0-40 15,0 0-9-15,0 0-11 16,0 0-5-16,3 0-2 0,4 0-5 16,-4 0 5-16,5 0 6 15,-5 0 1-15,7 0 0 16,1 0 0-16,-1 0 0 15,8 0-9-15,-4-3 9 16,-1-1-1-16,2-4-10 16,-5 5 1-16,-2-5 4 15,1 5 2-15,3 3-2 16,-6-5-3-16,1 5 9 16,-4-2-1-16,-3-3 0 15,0 2 1-15,0-1 0 16,-7-3-16-16,-10 3 13 15,-1-4 2-15,2 5 1 16,-2-4 0-16,3 2 0 0,-2 2 0 16,7 0 16-16,0-1-7 15,2 4 6-15,5-4 21 16,3 4-28-16,0 0-8 16,0 0-8-16,0 0-12 15,0 0 20-15,0 0-10 16,3 0 10-16,8 0 1 15,-1 0-1-15,1 0 0 16,-4 0-1-16,-1 0 1 16,-2 0 5-16,0 0-5 15,0 0 0-15,-4 0 0 16,0 0 1-16,0 0 10 16,0 0 33-16,0 0 20 0,-8 8-9 15,-9-5-39 1,0 0 6-16,2 2 24 0,9-5-26 15,-6 3-3-15,9-3-3 16,-3 0-3-16,2 0 18 16,4 0-14-16,0 0-15 15,0 0 6-15,0 0-6 16,0 0-13-16,0 0-2 16,18 0 15-16,6 0-12 15,4 0-1-15,-1 0-74 16,1 0-32-16,-2 0-139 15,-7 0-248-15,-8 0-448 0</inkml:trace>
</inkml:ink>
</file>

<file path=ppt/ink/ink36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83"/>
    </inkml:context>
    <inkml:brush xml:id="br0">
      <inkml:brushProperty name="width" value="0.10583" units="cm"/>
      <inkml:brushProperty name="height" value="0.10583" units="cm"/>
      <inkml:brushProperty name="fitToCurve" value="1"/>
    </inkml:brush>
  </inkml:definitions>
  <inkml:trace contextRef="#ctx0" brushRef="#br0">45 48 327 0,'0'0'189'0,"0"0"-105"15,0 0 23-15,0 0 8 16,0 0-8-16,0 0-25 16,0 0-12-16,6-3-4 15,2 3-27-15,-1 0 6 16,-1 0 31-16,1 0-27 16,4 0 5-16,-1 0-17 15,4 0-2-15,4 0 31 16,0 0-34-16,-2 0-11 15,2-6 0-15,-4-3-21 16,-7 6 21-16,-7 3-14 16,0-4 5-16,0 0 56 15,0 0-18-15,0 1-15 0,-15-2 29 16,-1 5-18-16,-2 0-5 16,1 0-33-16,-1 0-7 15,2 0 26-15,-2 0-21 16,3 0 3-16,2 0 9 15,-1 0-16-15,3 5 24 16,4-2-26-16,4-3 0 16,0 4 2-16,3-4-2 15,0 0-11-15,0 0 10 16,0 0-2-16,0 4-5 16,0-4 8-16,9 0-6 15,6 0-2-15,3 0 9 0,-5 0-1 16,-2 0 4-1,-1 0-2-15,-7 0-2 0,2 0 0 16,-5 0-8-16,0 0 0 16,0 0 5-16,0 0 3 15,0 0 0-15,-5 0 0 16,-11 0-1-16,-5 0 1 16,0 0 0-16,6 0 7 15,1 4-4-15,7-1 13 16,4-3 4-16,0 0 2 15,3 3 18-15,0-3-38 16,0 0 5-16,0 0-13 16,0 0 9-16,21 0-3 0,3 0 13 15,0 0-13 1,-3 0 0-16,-3 0-124 0,-12-14-265 16,-6-5-917-16</inkml:trace>
</inkml:ink>
</file>

<file path=ppt/ink/ink36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84"/>
    </inkml:context>
    <inkml:brush xml:id="br0">
      <inkml:brushProperty name="width" value="0.10583" units="cm"/>
      <inkml:brushProperty name="height" value="0.10583" units="cm"/>
      <inkml:brushProperty name="fitToCurve" value="1"/>
    </inkml:brush>
  </inkml:definitions>
  <inkml:trace contextRef="#ctx0" brushRef="#br0">0 4 512 0,'0'0'228'16,"0"0"-140"-16,0 0 52 16,0 0-40-16,0 0-24 15,0 0 17-15,0 0 6 16,99-4 5-16,-81 4-15 16,-5 0-27-16,1 0 8 15,-7 0-54-15,-4 0-9 16,-3 0 39-16,0 0 30 15,0 0 3-15,0 0-28 0,-7 0-38 16,-2 4 21-16,-6 0-33 16,-3 0-1-16,5-1 15 15,-4 1-15-15,-1 0 0 16,3-1 0-16,2 1 0 16,2-1 4-16,5 2-4 15,-1-5 0-15,7 3-1 16,0-3 1-16,0 0-9 15,0 0-8-15,0 0 2 16,0 0 9-16,10 0 6 16,11 0 0-16,3 0-3 15,0 0 10-15,4 0-4 16,-2 0-3-16,-7 0 0 0,-1 0 13 16,-4 0-6-1,-7 0-1-15,-7 0 22 0,0 0-12 16,0 0 10-16,-7 0-2 15,-17 0-18-15,-3 0 18 16,-2 0-24-16,1 4 0 16,4 1 9-16,6 1-8 15,5-3 6-15,5 2-7 16,2-5 0-16,6 3 3 16,0 1-3-16,0-4-21 15,0 3 21-15,14 2-9 16,6-5 9-16,5 0 12 15,0 0 6-15,-4 0 38 16,-8 0-31-16,-5 0-9 16,-8-8-16-16,0 1-148 0,-29-1-610 0</inkml:trace>
</inkml:ink>
</file>

<file path=ppt/ink/ink36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85"/>
    </inkml:context>
    <inkml:brush xml:id="br0">
      <inkml:brushProperty name="width" value="0.10583" units="cm"/>
      <inkml:brushProperty name="height" value="0.10583" units="cm"/>
      <inkml:brushProperty name="fitToCurve" value="1"/>
    </inkml:brush>
  </inkml:definitions>
  <inkml:trace contextRef="#ctx0" brushRef="#br0">61 129 810 0,'0'0'235'16,"0"0"-97"-16,0 0 70 15,0 0-22-15,0 0-56 16,0 0-43-16,0 0-2 16,-6 0-51-16,6 0-24 15,0 0 25-15,0 0-20 0,0 0-5 16,0 0-10-1,18 0 0-15,3 0 22 0,0 0-22 16,0 0 0-16,-8-7 15 16,1 3-15-16,-7 4 1 15,-1-3-1-15,-1 3 0 16,-5 0 13-16,0-5-12 16,0 5-1-16,0-3 41 15,-18-1-35-15,-6 1-5 16,-4-3 0-16,-1 4-1 15,5 2 19-15,3-3-19 16,3-1 8-16,9 4 32 16,2-5-21-16,4 5 1 15,3-3-9-15,0 3-11 16,0 0-9-16,3-3-26 0,21 3 25 16,7-4 9-16,5-4 2 15,-2 5-1-15,-5 3 0 16,-10 0 0-16,-1 0 10 15,-7 0-10-15,-8 0 0 16,-3 0 16-16,0 0 2 16,0 0 7-16,0 0 27 15,-14 0-6-15,1 0 5 16,-2 0-28-16,9 0-10 16,-2 0 11-16,8 0-24 15,0 0 0-15,0 0 0 16,0 0 1-16,0 0-3 15,0-5-7-15,0-9-87 0,14-5-254 16,-4-2-775-16</inkml:trace>
</inkml:ink>
</file>

<file path=ppt/ink/ink36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86"/>
    </inkml:context>
    <inkml:brush xml:id="br0">
      <inkml:brushProperty name="width" value="0.10583" units="cm"/>
      <inkml:brushProperty name="height" value="0.10583" units="cm"/>
      <inkml:brushProperty name="fitToCurve" value="1"/>
    </inkml:brush>
  </inkml:definitions>
  <inkml:trace contextRef="#ctx0" brushRef="#br0">18 121 317 0,'0'0'413'0,"0"0"-241"16,0 0-97-16,0 0 35 15,0 0 18-15,0 0-7 16,0 0 6-16,3 0-45 16,18-10-18-16,0-1 17 15,-3-1-34-15,-5 4-15 16,-2 2 0-16,-8 6-23 15,0-4 16-15,-3 4-6 16,0 0-12-16,0 0 30 16,0 0-17-16,0 0 4 15,0 0 4-15,0 0-17 0,-3 0 1 16,-11 0-12-16,4 0 0 16,-5 0 4-16,6 0-4 15,-3 0 0-15,-1 0 1 16,5 0 6-16,2 0-1 15,-1 0-6-15,7 0 0 16,0 0 12-16,0 0-12 16,0 0 0-16,0 0 0 15,0 0-33-15,7 0 11 16,17 0 21-16,4-11 1 0,1 3 9 16,-5 1-7-1,-8-2-1-15,-5 7 8 0,-4-2-8 16,-4 4 14-16,-3 0-15 15,0 0 2-15,0 0 36 16,0 0-16-16,-13 0-8 16,-11 0-8-16,-5 0 0 15,5 0-4-15,-1 0-2 16,8 0 0-16,7 0-6 16,0 0 6-16,2 0 0 15,5 0 0-15,3 0 6 16,0 0-13-16,0 0 2 15,0 0-16-15,0 0 20 0,0 0-14 16,6 0 6 0,27-4-34-16,-6-7-145 0,-3-3-425 0</inkml:trace>
</inkml:ink>
</file>

<file path=ppt/ink/ink36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87"/>
    </inkml:context>
    <inkml:brush xml:id="br0">
      <inkml:brushProperty name="width" value="0.10583" units="cm"/>
      <inkml:brushProperty name="height" value="0.10583" units="cm"/>
      <inkml:brushProperty name="fitToCurve" value="1"/>
    </inkml:brush>
  </inkml:definitions>
  <inkml:trace contextRef="#ctx0" brushRef="#br0">61 44 205 0,'0'0'317'0,"0"0"-119"16,0 0-32-16,0 0-44 15,0 0-46-15,0 0-22 16,0 0 2-16,0 0 44 16,0 0-14-16,0 0-15 15,0 0 14-15,0 0-19 0,0 0 10 16,0 0 4-1,0 0 2-15,0 0 13 16,0 0-42-16,0 0-24 0,8-4 13 16,9-3-28-16,4 3 2 15,3-6-6-15,2 2-9 16,-7 3 22-16,-4-1-23 16,-9 6 1-16,-1 0 25 15,-5 0-15-15,0 0 6 16,0 0-3-16,0 0 10 15,-5 0 32-15,-16 0-47 16,2 0-9-16,-7 3 15 16,2 5-14-16,3 0-1 15,-4-1 0-15,9 0 0 16,-2 0 9-16,7 0-9 0,1-3 0 16,4 0-4-16,6 0 4 15,0-1 0-15,0-3-11 16,0 0-11-16,0 5 16 15,10-5-11-15,14 0-1 16,0 0 17-16,0 0-19 16,-3 0 20-16,-3 0-9 15,-3-5 18-15,-9 2 8 16,-6 3-9-16,0 0 5 16,0 0 18-16,0 0-23 15,0 0 8-15,0 0-16 16,0 0 6-16,-6 0 3 15,-6 0-9-15,-1 0 0 16,-1 0-6-16,-1 0-3 16,6 0-208-16,5 0-648 0</inkml:trace>
</inkml:ink>
</file>

<file path=ppt/ink/ink36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88"/>
    </inkml:context>
    <inkml:brush xml:id="br0">
      <inkml:brushProperty name="width" value="0.10583" units="cm"/>
      <inkml:brushProperty name="height" value="0.10583" units="cm"/>
      <inkml:brushProperty name="fitToCurve" value="1"/>
    </inkml:brush>
  </inkml:definitions>
  <inkml:trace contextRef="#ctx0" brushRef="#br0">67 46 573 0,'0'0'212'15,"0"0"-86"-15,0 0-25 0,0 0-7 16,0 0-58-16,0 0-26 16,0 0 10-16,40-4-12 15,-19-4 22-15,0 1 25 16,-3 0 35-16,-4 0 13 15,-4 3-41-15,-2 0-8 16,-5 4 31-16,-3 0-31 16,4 0-11-16,-4 0 7 15,0 0 4-15,0 0 28 16,0 0-17-16,-4 0-14 0,-13 0-6 16,-4 0-34-1,3 0-4-15,-3 0 5 0,3 0-12 16,5 0 15-16,-1 0-15 15,1 0 0-15,1 0 15 16,6 8-15-16,-1-1 0 16,-1-3-1-16,5 3 2 15,0-4 0-15,3 2-1 16,0-5-19-16,0 0 18 16,0 0-10-16,0 0-6 15,14 0 5-15,11 0 0 16,-1 0 3-16,0 0 10 15,0-5-1-15,-9 2 27 16,-5-1-26-16,-4 4 6 16,-6 0 11-16,0 0 0 0,0 0 13 15,0 0-31-15,-10 0 0 16,-4 0 13-16,1 0-13 16,-2 0 0-16,1 0 0 15,1 0 0-15,-5 12 3 16,0-2-3-16,-3 5 0 15,8-4 1-15,2-3-1 16,5-4 0-16,2-4 0 16,4 0-2-16,0 0-7 15,0 0-7-15,0 0-69 16,0 0-66-16,0 0-77 16,0 0-71-16,0 0 134 15,0 0 90-15,0 0 55 0,0 0-19 16,0 0-29-16,0 0-90 15,0 0-338-15</inkml:trace>
</inkml:ink>
</file>

<file path=ppt/ink/ink36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89"/>
    </inkml:context>
    <inkml:brush xml:id="br0">
      <inkml:brushProperty name="width" value="0.05" units="cm"/>
      <inkml:brushProperty name="height" value="0.05" units="cm"/>
      <inkml:brushProperty name="fitToCurve" value="1"/>
    </inkml:brush>
  </inkml:definitions>
  <inkml:trace contextRef="#ctx0" brushRef="#br0">54 42 479 0,'0'0'227'15,"0"0"-113"-15,0 0-23 16,0 0-42-16,0 0-36 0,0 0-13 16,-35 30-6-1,28-22-29-15,4 2-24 0,0-3-3 16,0 0 26-16,0 1 27 15,3-2 2-15,0-6 7 16,0 0-1-16,0 0 1 16,0 0 10-16,0 0 34 15,0 0 19-15,0-6-4 16,0-5-8-16,0 0 14 16,0 1-4-16,0-1-12 15,0 5 57-15,0 2 17 16,0 4-10-16,0 0-36 15,0 0-51-15,0 0-13 0,0 0-12 16,0 0 11 0,0 4 43-16,0 13-1 0,0 7-1 15,0 1 5-15,0-1-24 16,0 1 3-16,0-8-27 16,3 0-10-16,-3-7 20 15,3-2-20-15,-3-8 0 16,0 0 11-16,0 0-10 15,0 0 28-15,0 0 14 16,0-4-2-16,0-17 8 16,0-6-36-16,0-8-13 15,0-4 1-15,0 7 5 0,0 2 5 16,0 13-11 0,0 6 1-16,0 8 6 15,0 3-7-15,0 0-4 0,0 0 4 16,0 9 1-16,0 16 20 15,0 6-21-15,0-3 0 16,0 1 16-16,0-5-16 16,0-7 6-16,0-7 1 15,0-3-6-15,0-7 9 16,0 0-10-16,0 0-5 16,0 0-6-16,0 0 11 15,0 0 0-15,0-17 27 16,0-7-26-16,0-1 9 15,0-3-10-15,0-3 0 16,0 7 8-16,0 2-7 0,0 9-1 16,0 10 0-16,0-1-6 15,0 4-1-15,0 0-7 16,0 0-5-16,3 0 19 16,0 11 8-16,4 6 0 15,-1 0 4-15,0 4-11 16,0 3 18-16,2 0-9 15,-2 5 1-15,-3-1 20 16,0-4-24-16,5-4 2 16,-5-5-9-16,-3-9 1 15,3-6 13-15,-3 0-14 16,0 0 0-16,0 0 19 16,0 0 3-16,0-3 9 0,0-18-22 15,0 0 10 1,0-3-7-16,0 0-12 0,0 10 1 15,0 3 9-15,0 5-10 16,0 6-6-16,0 0-31 16,0 0-67-16,0 0-123 15,0 0-257-15,0 0-188 0</inkml:trace>
</inkml:ink>
</file>

<file path=ppt/ink/ink37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90"/>
    </inkml:context>
    <inkml:brush xml:id="br0">
      <inkml:brushProperty name="width" value="0.07938" units="cm"/>
      <inkml:brushProperty name="height" value="0.07938" units="cm"/>
      <inkml:brushProperty name="fitToCurve" value="1"/>
    </inkml:brush>
  </inkml:definitions>
  <inkml:trace contextRef="#ctx0" brushRef="#br0">156 0 933 0,'0'0'167'0,"0"0"-33"16,0 0 97-16,0 0-79 0,0 0-48 16,0 0-47-1,0 0 29-15,-89 101-14 0,80-79-19 16,-5-3 27-16,5 7-24 16,-2 1-4-16,2-3-5 15,3 4-25-15,3 0 8 16,-1 4-29-16,4-8-1 15,0 2 29-15,0 3-21 16,0-6 5-16,0 2 9 16,0-3-20-16,4-1 20 15,5-4-22-15,5-3 0 16,-2-1 10-16,2-2-10 16,-2-1 0-16,1-3 2 15,4 0-1-15,0 0-2 16,-2-3-7-16,4-4 8 15,1 0 7-15,0 0-7 0,2 0 1 16,1 0 2-16,-1 0 7 16,-2-15-11-16,0 5 2 15,-1-7-1-15,-2 0 30 16,-3-1-23-16,-2-2 6 16,1-1 13-16,-7-4-5 15,2 1 14-15,-2 0-5 16,-3-1-11-16,-3 5 35 15,3-4-29-15,-3-2-4 16,0 6 4-16,0 2-14 16,0-2 28-16,0 3-38 15,-6-4 5-15,-5 4 19 0,2-5-19 16,-1 1 4-16,1 1-4 16,0-2-6-16,1 6 15 15,-1-2-15-15,1 5 0 16,-1 2 6-16,0 4-6 15,-1 4 8-15,-4 3-7 16,2 0 0-16,-8 0 15 16,1 0-16-16,-4 10-13 15,0 14 12-15,-2 4-46 16,-2 3-44-16,4 0-25 16,3 1-87-16,4 6-115 15,10-6-362-15,3-9-335 0</inkml:trace>
</inkml:ink>
</file>

<file path=ppt/ink/ink37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91"/>
    </inkml:context>
    <inkml:brush xml:id="br0">
      <inkml:brushProperty name="width" value="0.07938" units="cm"/>
      <inkml:brushProperty name="height" value="0.07938" units="cm"/>
      <inkml:brushProperty name="fitToCurve" value="1"/>
    </inkml:brush>
  </inkml:definitions>
  <inkml:trace contextRef="#ctx0" brushRef="#br0">0 83 795 0,'0'0'279'0,"0"0"-16"0,0 0 42 16,0 0-52-16,0 0-83 15,0 0-33-15,0 0-43 16,0 4-33-16,0-4 9 16,0 0-39-16,0 0-4 15,0 0-15-15,0 0-12 16,0 0 0-16,0 0-15 16,4 0-11-16,6 0 26 0,3 0 2 15,2 0 8-15,2 0-7 16,2-7 6-16,-2-7-9 15,3 4-6-15,-1-4-50 16,-2 0 38-16,-5 4-18 16,-1-1 2-16,-8 8 6 15,0-1 22-15,-3 4-4 16,0 0 6-16,0 0 4 16,0 0-6-16,0 0 6 15,0 0-9-15,0 0 8 16,0 0 1-16,0 0 0 15,0 0-3-15,0 0 3 16,0 18 4-16,0 2-3 16,0 11 7-16,0 5-2 15,0 2 8-15,-3 3 28 0,-3 4-16 16,-2-3-2-16,5 0 22 16,0-4-12-16,3-7 2 15,0 1-5-15,0-8 9 16,0-7 21-16,0 0-41 15,0-3 11-15,0-3 24 16,0-5-40-16,0 1 3 16,0-3-17-16,0-4 0 15,0 0 19-15,0 0-20 16,0 0 0-16,0 0-8 16,0 0 5-16,0 0-28 0,0-17-64 15,0-14-111 1,3 6-322-16,0 1-596 0</inkml:trace>
  <inkml:trace contextRef="#ctx0" brushRef="#br0" timeOffset="1">557 127 819 0,'0'0'281'0,"0"0"-45"16,0 0 22-16,0 0-65 16,0 0-92-16,0 0-44 15,0 0 9-15,0 23-39 0,0-6-9 16,0 4 42-16,0-4 5 15,0 4 2-15,-3-1-29 16,3-2-19-16,0 3 23 16,0 0-30-16,0-4-4 15,0 0 12-15,0-3-20 16,6 0 21-16,8 0-15 16,2-4-6-16,7 5 37 15,-3-5-8-15,2-3-10 16,1 0 12-16,-3 0-16 15,-1-4 19-15,1 1-32 16,-5-4 7-16,5 0 28 16,-1 0-30-16,-2 0 4 0,2 0 8 15,4 0-17-15,-3 0 26 16,2-4-28-16,-2-9 0 16,0 2 14-16,-1-3-4 15,-5 3-10-15,-2-3 17 16,-6 4-10-16,5 0 35 15,-8-4-23-15,3 0-8 16,-2 0 25-16,-1-3-23 16,-3 0 17-16,0-1-2 15,0 0-16-15,0-2 27 16,0 2-31-16,0-2-8 16,-10-1 22-16,-2 4-11 15,-2-4-5-15,-3 0-6 16,5 3 6-16,-4 4-5 0,-1 0-1 15,-3 4 0 1,1 0 2-16,-4 2-2 0,-3 2 1 16,4 2-1-16,-5 4 2 15,1 0-1-15,0 0-1 16,1 0-6-16,2 0-1 16,0 0 7-16,4 10-1 15,-1-2-5-15,0 2 6 16,1 0-9-16,2 4 6 15,1 0-19-15,0 1 20 16,0 2-23-16,-1 4 5 16,-2 3-29-16,2 7-30 15,5 0-34-15,12 18-120 0,0-11-104 16,0-7-387-16</inkml:trace>
</inkml:ink>
</file>

<file path=ppt/ink/ink37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93"/>
    </inkml:context>
    <inkml:brush xml:id="br0">
      <inkml:brushProperty name="width" value="0.07938" units="cm"/>
      <inkml:brushProperty name="height" value="0.07938" units="cm"/>
      <inkml:brushProperty name="fitToCurve" value="1"/>
    </inkml:brush>
  </inkml:definitions>
  <inkml:trace contextRef="#ctx0" brushRef="#br0">144 132 801 0,'0'0'244'15,"0"0"-62"-15,0 0 93 16,0 0-85-16,0 0-76 15,0 0 31-15,0 0-9 16,0 0-49-16,0 0-28 16,-9 0-22-16,-1 0 21 15,1 0-8-15,-5 0-5 16,0 0-5-16,-5 0-34 16,4 0 3-16,-2 0-9 0,4 0 0 15,3 0-1-15,4 0 0 16,2-10-25-16,1 0 26 15,3-1 0-15,0 1-13 16,0 0 4-16,0 3 9 16,0-1 4-16,0 2-4 15,0 2-23-15,16-6 22 16,7 3-8-16,3 0 9 16,7-3-6-16,-4 2 6 15,1 2 1-15,-4 3-1 16,-4-1 0-16,-5 4 1 15,-5 0-1-15,-1 0 0 16,-5 0-1-16,4 0 1 16,-4 0 3-16,0 0-3 0,5 0 0 15,-2 11 7-15,1 2-7 16,-4 5 1-16,4 2 5 16,-3 5 3-16,-1-1 16 15,0 1-25-15,-1-3 0 16,1-6 13-16,-3 1-12 15,-3 0 8-15,0-2 3 16,0 1 11-16,0 2 13 16,0-5-35-16,0 2-1 15,-3-1 20-15,-8 0-19 16,-4-1 11-16,-5 0-1 16,-2 2-1-16,-8-1 17 15,1 0-27-15,-1 0 0 16,1-4 4-16,6-3-3 0,1 0-1 15,2-4 0-15,6-3 0 16,2 0 4-16,-1 0-4 16,4 0-10-16,1 0 3 15,2-10-14-15,3-1 6 16,0 5 4-16,3-5-26 16,0 4 36-16,0-3-36 15,0 3-12-15,0 0 14 16,0 4 0-16,0-1 5 15,0 4-5-15,0 0-1 0,0 0 35 16,6 0-23 0,8 0 24-16,-2 0-4 0,1 0 10 15,4 0-4-15,1 4-2 16,2 9 0-16,4-2 24 16,-1-1 1-16,2 1 28 15,4-5 33-15,-6 1-16 16,4 0 1-16,-8-3-8 15,0-1-35-15,-3 1 30 16,1 0-44-16,-1-4-13 16,-4 0 6-16,5 0-7 15,0 0-16-15,-1 0-127 16,1-8-181-16,-5-6-328 16,-1 1-840-16</inkml:trace>
  <inkml:trace contextRef="#ctx0" brushRef="#br0" timeOffset="1">679 112 816 0,'0'0'302'15,"0"0"-141"-15,0 0 69 16,0 0-17-16,0 0-89 0,0 0-10 16,0 0 9-16,0 56-53 15,0-39 5-15,0 4-26 16,0-1-8-16,0 1 27 15,0-4-35-15,0 5-11 16,0-5 6-16,0-3-17 16,6 0 18-16,11 0-29 15,2-4 0-15,4-3 4 16,3 0-2-16,-1-4 25 16,1-3 7-16,1 0-12 15,2 0 17-15,-4 0-23 0,-2 0-10 16,4 0 24-16,-4-7-21 15,0 1 4-15,-4-5-12 16,1 1 5-16,-5-1 12 16,-2 1-18-16,1 0-3 15,-8-1 3-15,5-3 6 16,-8 3 14-16,3-2-5 16,-3-1 5-16,-3 0 22 15,0-3-18-15,0 3-10 16,0-3 30-16,0-1-35 15,-3 1 9-15,-6-1-13 16,-5 1-4-16,1-1 21 16,-4 5-22-16,-1 2 0 15,-6 1 9-15,-2 3-8 16,3 4 0-16,-5-1-1 16,0 4 0-16,0 0 5 0,-4 0-5 15,2 0-3-15,-2 10-9 16,2 15 11-16,1 6-14 15,10 8-24-15,2 2-72 16,11 21-84-16,6-13-399 16,0-7-732-16</inkml:trace>
</inkml:ink>
</file>

<file path=ppt/ink/ink37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95"/>
    </inkml:context>
    <inkml:brush xml:id="br0">
      <inkml:brushProperty name="width" value="0.07938" units="cm"/>
      <inkml:brushProperty name="height" value="0.07938" units="cm"/>
      <inkml:brushProperty name="fitToCurve" value="1"/>
    </inkml:brush>
  </inkml:definitions>
  <inkml:trace contextRef="#ctx0" brushRef="#br0">0 0 616 0,'0'0'409'0,"0"0"-199"16,0 0 13-16,0 0 4 15,0 0-81-15,0 0-49 16,0 0-40-16,0 0-26 16,0 0 3-16,0 0-23 15,0 0 9-15,6 0 47 16,11 0-22-16,-1 5 1 15,4-5-7-15,-5 2-19 16,5-2 16-16,-4 4-36 16,1-1 0-16,0 1 16 15,-5-1-15-15,1 1-1 0,-4-1-1 16,-1 0 1 0,-5-3 15-16,-3 4-15 0,0 3 0 15,0 0 13-15,3 3-12 16,-3 4 3-16,0-4-4 15,0 2 0-15,0 1 6 16,0 0-6-16,0 2 0 16,-6-1 8-16,-8-1-8 15,1 1-1-15,1 0 0 16,1-4-14-16,5 2 14 16,-3-10-46-16,1 2 26 15,2-1 14-15,0 1 2 16,-1-4 5-16,1 0-1 15,3 0 1-15,3 0-1 16,0 0-2-16,0 0-18 0,0 0 2 16,0 0-43-1,0 0-4-15,0 0 46 0,0 0 13 16,0 0 2-16,3 0 4 16,13 0 2-16,1 0 7 15,-2-4-8-15,2 1 5 16,-4-1-4-16,-1 4 8 15,-1 0 25-15,1 0-13 16,1 0-4-16,4 0 10 16,0 0-3-16,-5 0-1 15,1 0-8-15,-4 0-14 16,-1 0 24-16,-2 7-24 16,0 3 0-16,2 5 23 15,-2 4-23-15,0-3 6 0,-3 1-7 16,4 0 0-16,-4-2 11 15,0-2-11-15,-3 1 0 16,0-4 8-16,0-3-8 16,0 3 13-16,0 5 17 15,-3-1-2-15,-10 3 21 16,-4-3-32-16,2 0-6 16,-2-1 18-16,4 1-28 15,4-7 16-15,-2-1-17 16,2 2 0-16,3-5 22 15,-5 1 17-15,-5-1-4 16,-1-3 7-16,-1 4-14 16,-1-4-7-16,-1 0-21 15,0 0 0-15,1 0-15 0,2 0 12 16,3 0-45 0,5 0-49-16,3-11-99 0,6 0-111 15,0-2-463-15</inkml:trace>
  <inkml:trace contextRef="#ctx0" brushRef="#br0" timeOffset="1">583 160 561 0,'0'0'324'15,"0"0"-177"-15,0 0 4 16,0 0 11-16,0 0-55 16,0 0-30-16,0 0 44 15,0 28 0-15,0-11-36 16,0 0-2-16,0 5-11 15,0-5 6-15,0 1 3 0,0-5-38 16,0 4-5-16,0-6-8 16,3 2-19-16,0 1 3 15,3-3-13-15,2-1 0 16,-2 0 20-16,3-3-21 16,-2 5 0-16,2-9 5 15,2 4-5-15,1 0 1 16,2-4 18-16,-2 1-6 15,4-1 24-15,1-3-22 16,-4 0-7-16,3 4 26 16,3-4 0-16,1 0 11 15,-1 0-19-15,4 0-11 0,0 0 12 16,-4-4-21-16,-2-6-4 16,0 3 17-16,-8-3-19 15,4-2 6-15,-4 2-6 16,2 0 1-16,-2-4 15 15,-2 3-10-15,3-2 5 16,-7 2 29-16,4-3-16 16,-7 1 3-16,3-1-5 15,-3-3-7-15,0 3 25 16,0-1-26-16,0-1-4 16,0 1 29-16,0 1-30 15,-3 0 4-15,-4 1-5 16,1 2-8-16,-4-3 9 15,-3 1-9-15,-1-1 0 0,-1-1 14 16,-4 5-13-16,-4-2-2 16,-1 3 1-16,-5 5 0 15,0 1-6-15,2 3 6 16,1 0 0-16,1 0 3 16,-1 0-2-16,3 7-2 15,-4 2-6-15,5 10 7 16,-1-1-15-16,0 6 14 15,7 4-40-15,4 6-27 16,7-3-93-16,5 18-104 16,11-11-238-16,8-10-295 0</inkml:trace>
</inkml:ink>
</file>

<file path=ppt/ink/ink37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97"/>
    </inkml:context>
    <inkml:brush xml:id="br0">
      <inkml:brushProperty name="width" value="0.07938" units="cm"/>
      <inkml:brushProperty name="height" value="0.07938" units="cm"/>
      <inkml:brushProperty name="fitToCurve" value="1"/>
    </inkml:brush>
  </inkml:definitions>
  <inkml:trace contextRef="#ctx0" brushRef="#br0">234 0 666 0,'0'0'320'15,"0"0"-153"-15,0 0 76 0,0 0-3 16,0 0-56-1,0 0-47-15,0 0 6 0,3-4 7 16,-3 4-36-16,0 0-18 16,0 4-27-16,0 13-13 15,-3 7 4-15,-11 4-38 16,-5 4-11-16,-4-1 14 16,1-4-25-16,-4 4 6 15,3-3-6-15,1-6 0 16,2-1 11-16,3-8-11 15,4-6 0-15,4 0 3 16,3-4-3-16,-2 1 0 0,2-1-2 16,3 1 1-1,0-1-8-15,3-3-9 0,0 0-19 16,0 0 13-16,0 0-30 16,0 0 7-16,20 0 13 15,2 0 19-15,7 0 9 16,4 0 3-16,2 0 3 15,1 0 13-15,3 0-13 16,1 0 0-16,-6 0 0 16,3 0 0-16,-7 0 7 15,-4-3-7-15,-10 3 0 16,-7 0 2-16,-6 0 5 16,0-4-7-16,-3 4 0 15,0 0 0-15,0 0 4 16,0 0-4-16,0-3-34 0,0 3-24 15,0-7-23-15,0 0-8 16,5-7 5-16,-2 0-44 16,3-3 36-16,-3-5-52 15,0 3 33-15,4-3 55 16,-4 1-3-16,-3 1 33 16,3 2 20-16,-3 5 6 15,0 2 11-15,3 4 12 16,-3 1 3-16,0 1 38 15,0 5-4-15,0 0 19 16,0 0-2-16,0 0-15 16,0 0 42-16,0 0 15 15,0 0-2-15,0 15-21 0,0 12-28 16,0 14 5 0,0 8-14-16,0 8-2 0,3 1 22 15,5-6-37-15,-2-7 23 16,3-7-8-16,-1-6-29 15,-5-12 8-15,0-5-27 16,0-8-7-16,-3-4 20 16,0-3-22-16,0 0 1 15,0 0-1-15,0 0-1 16,0-3-1-16,0-19-68 16,0-5-60-16,3-4-49 15,4-11-212-15,-1 11-295 16,0 3-327-16</inkml:trace>
  <inkml:trace contextRef="#ctx0" brushRef="#br0" timeOffset="1">725 139 485 0,'0'0'712'0,"0"0"-474"16,0 0 5-16,0 0 21 15,0 0-89-15,0 0-66 16,0 0-9-16,0 24-33 15,0-4-19-15,0 1 17 16,0 1-37-16,0 0-3 16,0-3-10-16,0 2 0 15,0 0 7-15,4-8-22 16,2 5 0-16,3-8 6 16,2 3-6-16,-2-1-1 15,2-5 0-15,1 0 1 16,-2 0 14-16,7-4-13 15,-2 1-1-15,5-1 30 16,2-3-12-16,5 0 4 0,-4 0-8 16,-3 0-8-16,2 0 16 15,-2 0-22-15,0 0 0 16,-5-10 9-16,1-4 6 16,1-1 4-16,-3 1-12 15,-2 1 11-15,-2-5 23 16,-4 1-28-16,0 0-4 15,2 0 27-15,-8-4-20 16,0 4 11-16,0-2-4 16,0 2-10-16,0 0 14 15,0 0-25-15,0-4-2 0,-8 4 18 16,-4-5-16-16,2 6 4 16,-7-2-6-16,5 4 0 15,-5 3 17-15,-2 1-17 16,-1 7 0-16,0-1-4 15,-2 4 4-15,-1 0 0 16,1 0-6-16,-1 0 0 16,0 0-4-16,1 10 2 15,-1 11-14-15,-1 8 21 16,-2 9-21-16,3 7-19 16,1 3-65-16,-1 1-55 15,7-1-47-15,-1 0-160 16,5-8-355-16,4-16-483 0</inkml:trace>
</inkml:ink>
</file>

<file path=ppt/ink/ink37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899"/>
    </inkml:context>
    <inkml:brush xml:id="br0">
      <inkml:brushProperty name="width" value="0.07938" units="cm"/>
      <inkml:brushProperty name="height" value="0.07938" units="cm"/>
      <inkml:brushProperty name="fitToCurve" value="1"/>
    </inkml:brush>
  </inkml:definitions>
  <inkml:trace contextRef="#ctx0" brushRef="#br0">326 125 1202 0,'0'0'519'0,"0"0"-272"15,0 0 50-15,0 0-60 16,0 0-89-16,0 0-78 16,0 0-30-16,0 70 8 15,0-26 3-15,-7 9 8 16,1 2-14-16,0 5-18 16,1-2 27-16,2-4-39 15,3-3-14-15,0-3 16 16,0-10-16-16,0-4 9 0,0-5-10 15,0-12 0-15,0-3-5 16,8-4 5-16,-2-6-6 16,7 3 5-16,-1-7-10 15,8 0 10-15,6 0-10 16,7 0 11-16,-1 0 13 16,1-4-13-16,0-6-9 15,-7-4-8-15,-1 4-34 16,1-4-8-16,-6 4-33 15,2-4-49-15,-5-1-46 16,0-1-132-16,-8-6-77 16,-6 4-220-16,-3 8-249 0</inkml:trace>
  <inkml:trace contextRef="#ctx0" brushRef="#br0" timeOffset="1">0 427 967 0,'0'0'578'0,"0"0"-326"16,0 0-12-16,0 0-26 16,0 0-93-16,0 0-64 15,0 0 35-15,85-7 31 16,-43 4-44-16,6 3-15 16,-1 0-29-16,-5 0-34 15,1 0 12-15,-6 0-13 16,6 0-18-16,0 0-31 15,22 0-188-15,-13 0-367 16,-7 0-460-16</inkml:trace>
  <inkml:trace contextRef="#ctx0" brushRef="#br0" timeOffset="2">1192 66 358 0,'0'0'672'0,"0"0"-367"0,0 0 18 15,0 0-70-15,0 0-29 16,0 0-82-16,0 0-37 16,-147 104-4-16,118-45-24 15,5 4-10-15,9 2 10 16,5-2-18-16,10-1-9 15,0-10-2-15,0-3-9 16,0-8 6-16,13-6-26 16,-1-7-7-16,5-3 18 15,-1-4-30-15,4-4 0 16,0-3-14-16,2 0 7 0,4-8-23 16,4 1-114-16,19-7-103 15,-10 0-125-15,0 0-384 0</inkml:trace>
  <inkml:trace contextRef="#ctx0" brushRef="#br0" timeOffset="3">1622 285 751 0,'0'0'324'16,"0"0"-59"-16,0 0 20 16,0 0 4-16,0 0-48 15,0 0-89-15,0 0-29 16,-86-14-16-16,60 14-37 16,-3 0-17-16,7 0-5 0,-1 0-42 15,4 3 7-15,-1 8-13 16,3 2-1-16,1 0-5 15,-1 2 6-15,11-4 0 16,0-5-2-16,6 1-23 16,0-3 9-16,0 3-14 15,0-4-21-15,17 4 24 16,5 0-31-16,1 0 27 16,6 1 31-16,1 3-19 15,2-5 18-15,1 1-11 16,-2 3 9-16,0-3 3 15,-3 0 0-15,-5 0 0 16,-6 3-1-16,-4-3 3 0,-1 0 9 16,-6 3-11-1,2 4 0-15,-2 0 14 0,-3 3-4 16,0-3 2-16,-3 1 19 16,0 1 9-16,-6-1 36 15,-17-1-29-15,-2-1-22 16,-9-3 27-16,3 1-25 15,-6-4-11-15,1-7-6 16,4 0-9-16,-4 0-2 16,8 0-10-16,0 0-32 15,6 0-39-15,10 0-40 16,1-7-117-16,11-7-117 0,0 4-265 16,0-4-127-16</inkml:trace>
  <inkml:trace contextRef="#ctx0" brushRef="#br0" timeOffset="4">1752 0 29 0,'0'0'970'0,"0"0"-731"16,0 0-2-16,0 0 2 15,0 0-44-15,0 0-14 16,0 0-23-16,163 130 6 15,-128-87-30-15,1 6-4 16,-7 0-38-16,-10 6-19 16,-5 4 21-16,-8 0-41 15,-6 3-11-15,0-2-23 16,0-2-12-16,0-2 15 16,-20-3-22-16,-9-8-21 15,-38 13-37-15,5-9-222 16,0-11-567-16</inkml:trace>
</inkml:ink>
</file>

<file path=ppt/ink/ink37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04"/>
    </inkml:context>
    <inkml:brush xml:id="br0">
      <inkml:brushProperty name="width" value="0.07938" units="cm"/>
      <inkml:brushProperty name="height" value="0.07938" units="cm"/>
      <inkml:brushProperty name="fitToCurve" value="1"/>
    </inkml:brush>
  </inkml:definitions>
  <inkml:trace contextRef="#ctx0" brushRef="#br0">12 7 611 0,'0'0'213'0,"0"0"-73"15,0 0 0 1,0 0 41-16,0 0-16 16,0 0-47-16,0 0 7 0,-9-7 18 15,6 7-45-15,3 0-29 16,0 0-10-16,0 0-2 16,0 0-5-16,0 0-46 15,0 0-6-15,0 0 18 16,0 0-17-16,0 0-1 15,0 0 0-15,12 0 0 16,11 0 18-16,7 0 0 16,2 3-3-16,7-3 20 15,-3 0-20-15,0 0-6 16,-7 0-2-16,-3 4-6 16,-7-4 24-16,-2 0-25 0,-3 3 0 15,-5-3 11-15,1 0-9 16,-1 0 2-16,-3 0-4 15,2 0 0-15,-2 0 11 16,-6 0-10-16,3 0-1 16,-3 0 13-16,0 0-13 15,0 0 0-15,0 0-2 16,0 0 2-16,0 0 18 16,0 0-18-16,3 0-9 15,5 0-6-15,-2 0 9 16,3 0 6-16,-2 0 0 15,-1 0 0-15,-6 0 12 16,0 0-11-16,0 0-1 16,0 0 24-16,0 0-8 15,0 0 27-15,-3 0 2 0,-13 0-21 16,-4 0 14 0,-6 0-30-16,1 0-1 0,-9 3 22 15,6 4-19-15,-6-2 11 16,3-3-11-16,1-2-10 15,7 0 31-15,0 0-16 16,7 0-3-16,-1 0 5 16,8 0-16-16,-2 0 4 15,8 0-5-15,3 0-18 16,0 0-1-16,3 0-207 16,22 0-347-16,-7 0-264 0</inkml:trace>
</inkml:ink>
</file>

<file path=ppt/ink/ink37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05"/>
    </inkml:context>
    <inkml:brush xml:id="br0">
      <inkml:brushProperty name="width" value="0.07938" units="cm"/>
      <inkml:brushProperty name="height" value="0.07938" units="cm"/>
      <inkml:brushProperty name="fitToCurve" value="1"/>
    </inkml:brush>
  </inkml:definitions>
  <inkml:trace contextRef="#ctx0" brushRef="#br0">20 414 1174 0,'0'0'599'0,"0"0"-428"0,0 0 43 16,0 0-17 0,0 0-69-16,0 0-76 0,0 0-20 15,16 6-20-15,-6 8 0 16,3 4 43-16,7 7 2 15,-1 1-12-15,4 2 13 16,6 3-25-16,-4 4-3 16,9-4-15-16,-1 4-5 15,2-4 12-15,-2 1-22 16,-2-4 0-16,3-4 10 16,-12-4-9-16,-2-6-1 15,-3 0 0-15,-8-4 0 16,1 1 8-16,-4-1-8 15,3-2 0-15,2-1 0 16,-5 0 0-16,2-4-1 0,-2 1-10 16,-6-4-22-1,3 0-64-15,-3 0-120 0,0 0-247 16,0-19-83-16,0-1-399 16</inkml:trace>
  <inkml:trace contextRef="#ctx0" brushRef="#br0" timeOffset="1">440 361 398 0,'0'0'286'15,"0"0"-141"-15,0 0-9 16,0 0 19-16,0 0 23 15,0 0-33-15,0 0-7 0,0-4-5 16,0 4-5 0,0 0 51-16,0 0-1 0,0 0-24 15,0 7-3-15,-14 4-39 16,-6 9-8-16,-2 10-49 16,-7 3-21-16,-4 9 22 15,-5 6-13-15,-1 1-4 16,3 7-2-16,-4-5-20 15,9 2 14-15,0-7-31 16,6-6 1-16,2-4 9 16,3-9-10-16,7-6-1 15,4-4 0-15,-2-6-7 16,5-1 7-16,3-10-59 16,3 0-61-16,0-14-91 15,3-24-415-15,17-8-436 0</inkml:trace>
  <inkml:trace contextRef="#ctx0" brushRef="#br0" timeOffset="2">1299 229 644 0,'0'0'303'16,"0"0"-118"-16,0 0 82 16,0 0 11-16,0 0-37 15,0 0-74-15,0 0-2 16,-32-42 2-16,13 42-54 16,-4 0-4-16,-10 11-45 15,-4 20-34-15,-5 11 6 16,-3 13-36-16,3 11 1 15,2 4 11-15,4 2-11 16,10-2 13-16,10-8-5 0,10-2-9 16,6-8 9-1,0-11-9-15,3-7 0 0,19-5-7 16,6-8 7-16,3-7-17 16,12-7 1-16,2-4 16 15,5-3-6-15,4 0-43 16,25-3-105-16,-17-18-212 15,-10 0-530-15</inkml:trace>
  <inkml:trace contextRef="#ctx0" brushRef="#br0" timeOffset="3">1778 469 859 0,'0'0'414'0,"0"0"-172"16,0 0 19-16,0 0 1 15,0 0-63-15,0 0-62 16,0 0-13-16,-153 21-35 16,126-1-16-16,1 4-11 15,4 8-32-15,2 3 6 16,0-1-15-16,11 1-15 16,2-4 21-16,4 1-26 15,3-4 8-15,0-4 3 16,0 0-12-16,10-7-1 15,10 0-17-15,6-3-3 0,-4-4 21 16,7-5-12-16,4-5 2 16,3 0-17-16,4 0-97 15,5-11-32-15,14-27-156 16,-8 0-74-16,-12 7-211 0</inkml:trace>
  <inkml:trace contextRef="#ctx0" brushRef="#br0" timeOffset="4">1778 469 380 0</inkml:trace>
  <inkml:trace contextRef="#ctx0" brushRef="#br0" timeOffset="5">1778 469 380 0,'217'-31'542'0,"-217"27"-419"0,5 1-1 16,1-1 49-16,0 4-55 16,1 0-38-16,2 0 21 15,5 0-20-15,-5 4 1 16,4 17 8-16,0 6 4 16,-3 11 11-16,2 0 3 15,-1 8-25-15,-2-2 3 16,-2-2-17-16,-4 4-29 15,0-8 12-15,-3 0-15 16,3-7-10-16,-3-10-18 16,0-7-6-16,0-3 14 0,0-11-15 15,0 0 0-15,0 0 21 16,0 0-3-16,0 0 1 16,0-14-19-16,0-15-19 15,0-5 18-15,0-8-31 16,0-2-4-16,0-6 20 15,0-1-54-15,14 6 18 16,6 2 7-16,-1 9-12 16,1 11 15-16,-5 1-10 15,5 12 11-15,-4 6 34 0,-2 4-15 16,1 0 7 0,-1 4-9-16,-1 20 24 0,-1 7 2 15,-1 3 5 1,1 5-6-16,-2 3 28 0,-4-1 24 15,2 1 17-15,-5-4-10 16,0-7 14-16,-3-3-13 16,3-7-38-16,-3-4-9 15,0-10 19-15,0-4-32 16,0-3 7-16,3 0-7 16,-3 0 6-16,0 0 11 15,3-3-18-15,-3-21 0 16,8-7 3-16,-2-7 8 15,3-8-11-15,4 1-16 16,4 4-21-16,0-1 10 16,2 3-52-16,4 5-17 15,0 3 31-15,-4 7 20 0,-7 10 26 16,-1 3 18-16,-8 11-14 16,0 0 15-16,0 0-21 15,0 32 21-15,4 9 48 16,-4 6 24-16,1 6 20 15,2-7-27-15,1-5-20 16,-1-5 26-16,0-5-20 16,2-7 11-16,-2-3-1 15,0-4-32-15,0-3-11 16,1-4-18-16,2 0 7 16,2-6-16-16,-2-4-13 15,5 0-96-15,11-24-46 16,-2-14-138-16,-3-4-465 0</inkml:trace>
  <inkml:trace contextRef="#ctx0" brushRef="#br0" timeOffset="6">2890 0 322 0,'0'0'747'0,"0"0"-582"0,0 0 21 16,0 0 86-16,0 0-46 16,0 0-28-16,0 0 16 15,170 205-15-15,-131-122-25 16,-6 11-50-16,-4-4-43 15,-10 0 0-15,-5-7-33 16,-11-9-17-16,-3-8-1 16,0-4-29-16,-14-6 19 15,-17-8-20-15,-39 4-47 16,10-13-104-16,-2-15-567 0</inkml:trace>
</inkml:ink>
</file>

<file path=ppt/ink/ink37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12"/>
    </inkml:context>
    <inkml:brush xml:id="br0">
      <inkml:brushProperty name="width" value="0.07938" units="cm"/>
      <inkml:brushProperty name="height" value="0.07938" units="cm"/>
      <inkml:brushProperty name="fitToCurve" value="1"/>
    </inkml:brush>
  </inkml:definitions>
  <inkml:trace contextRef="#ctx0" brushRef="#br0">0 120 428 0,'0'0'114'0,"0"0"-72"16,0 0 11-16,0 0 27 16,0 0 25-16,0 0-31 15,0 0-50-15,0-21-18 16,11 15-12-16,7-14-18 15,-6 12-73-15,6-6 16 0,-10 8 54 16,6 6-15 0,-6-8-7-16,6 8 11 0,-2-6-25 15,0 6-86-15</inkml:trace>
  <inkml:trace contextRef="#ctx0" brushRef="#br0" timeOffset="1">0 120 322 0,'189'-103'159'16,"-189"103"-28"-16,0 0 28 15,0 0-47-15,0 0-19 16,0 0-14-16,0 0-1 16,0 0 21-16,0 0 24 0,0 0-23 15,0 0-27-15,0 0-19 16,0 14 2-16,0 0-13 15,-4 6-3-15,-2 14-9 16,6 1-2-16,-4-1-8 16,0-6-14-16,4 6 3 15,0-14-9-15,0-6 1 16,0 0-2-16,0 0 6 16,0-14-6-16,0 14 1 15,0-14 2-15,-4 0 4 16,0 0 1-16,0 6-8 15,4-6 1-15,-6 0 1 16,6 0 0-16,0 0 7 0,-4 0-9 16,0 0-1-16,-4 0 1 15,4 0-9-15,4 0-20 16,0-20-20-16,0 0-5 16,0-8 8-16,0-6 22 15,0 6 16-15,0 0 2 16,0 8 6-16,0 6 5 15,0 14-4-15,0 0 0 16,0 0-1-16,0 0-16 16,0 0-9-16,0 0 25 15,-6 6 14-15,-2 16-1 16,-4 4 14-16,2-4 7 16,2-2-1-16,4-6-6 15,0 0-14-15,4-8 0 16,0 2-12-16,0-8-1 0,0 0-2 15,0 0 1-15,0 0-12 16,0 0 13-16,16 0 13 16,6-28 3-16,0-14-6 15,-4-6-9-15,-2 7-1 16,-6 7 0-16,-2 14 0 16,-8 6 0-16,0 14-1 15,0 0-5-15,0 0-14 16,0 0 20-16,-8 28 6 15,-2 6 4-15,2-1-9 0,0-5 9 16,8-8-9 0,0-6 8-16,0-6-6 0,0-8-2 15,0 6 4-15,0-6-5 16,0 0-10-16,0 0 1 16,0 0-2-16,0 0-4 15,0 0 5-15,0 0-2 16,0 0-20-16,0 0-66 15,0-6-246-15</inkml:trace>
</inkml:ink>
</file>

<file path=ppt/ink/ink37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14"/>
    </inkml:context>
    <inkml:brush xml:id="br0">
      <inkml:brushProperty name="width" value="0.07938" units="cm"/>
      <inkml:brushProperty name="height" value="0.07938" units="cm"/>
      <inkml:brushProperty name="fitToCurve" value="1"/>
    </inkml:brush>
  </inkml:definitions>
  <inkml:trace contextRef="#ctx0" brushRef="#br0">30 62 350 0,'0'0'270'16,"0"0"-113"-16,0 0-31 16,0 0-18-16,0 0-24 15,0 0-13-15,0 0 12 16,-10 0 24-16,6 28-17 16,-4-2-22-16,4 2-14 15,0 6-21-15,4-7-11 16,0 1-4-16,0-8-4 0,0-6-5 15,0 0-2-15,0-6-7 16,0-8-9-16,0 6 1 16,0-6 3-16,0 0 5 15,0 0 1-15,0 0 21 16,12-6 0-16,6-30-12 16,-6-4-9-16,6-15-1 15,-6 7-7-15,2 6-7 16,-10 8 1-16,0 14 13 15,-4 6 0-15,0 14 0 16,0 0-8-16,0 0-6 16,0 0 14-16,0 0 11 15,-4 20 2-15,-4 8-4 0,-2 0 17 16,2 6-4 0,4-14-6-16,0 8 0 0,0-14-2 15,4 0 0-15,0-1-3 16,0-7 2-16,0-6-5 15,0 8-2-15,0-8-6 16,0 0 7-16,0 0-6 16,0 0-1-16,0 0 0 15,0 0 9-15,0 0 4 16,0 0 0-16,0 0-5 16,0 0-7-16,0 0 8 15,0 0 1-15,0 0-9 16,0 0-1-16,0 0-2 15,0 0-9-15,0 0 0 0,0 6-2 16,0 22 3-16,0-14 1 16,-6 14 9-16,2-2-89 15,-8 2-156-15,-2 0-90 16,6-14-437-16</inkml:trace>
</inkml:ink>
</file>

<file path=ppt/ink/ink38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15"/>
    </inkml:context>
    <inkml:brush xml:id="br0">
      <inkml:brushProperty name="width" value="0.10583" units="cm"/>
      <inkml:brushProperty name="height" value="0.10583" units="cm"/>
      <inkml:brushProperty name="fitToCurve" value="1"/>
    </inkml:brush>
  </inkml:definitions>
  <inkml:trace contextRef="#ctx0" brushRef="#br0">97 60 146 0,'0'0'81'0,"0"0"-54"15,0 0 19-15,0 0 6 0,0 0 20 16,0 0 21-16,0 0-40 16,-4-34-34-16,4 34-13 15,-4-8-4-15,0 2 7 16,0 6-9-16,-2-8-11 15,6 8 11-15,-3 0 3 16,3 0 6-16,0 0 11 16,0 0 33-16,0 0-4 15,0 0-20-15,0 0 14 16,0 0 17-16,0 0-1 0,0 0-9 16,0 0 14-1,0 0 11-15,0 0-1 0,0 0 0 16,0 0 4-16,0 0 16 15,0 0-5-15,0 0-32 16,0 0-34-16,0 0 2 16,0 0-2-16,0 0-10 15,0 0-4-15,0 0-8 16,0 0 7-16,0 0 5 16,0 0 13-16,0 0 28 15,0 0 16-15,0 0-1 16,0 0-19-16,0 0-21 15,0 0-10-15,0 0-8 16,13 0 13-16,9 0 3 16,2 0-1-16,8 0 4 0,-2 0-8 15,-4 0-2-15,-2 0 1 16,-2 0-2-16,-1 0-4 16,-7 0-6-16,-6 0-3 15,-4 0-6-15,0 0 1 16,0 0 1-16,0 0-1 15,6 0-1-15,-2 0 1 16,6 0 0-16,-6 8-1 16,0-8 1-16,-8 0-1 15,0 6 0-15,0-6-52 16,0 0-111-16,0 0-62 16,0 0-96-16,0 0-50 15,-4 0-294-15</inkml:trace>
  <inkml:trace contextRef="#ctx0" brushRef="#br0" timeOffset="1">0 107 517 0,'0'0'199'0,"0"0"-41"15,0 0 2-15,0 0-25 16,0 0-21-16,0 0-17 16,0 0-16-16,12 28-18 15,-12-22-11-15,4 2-7 16,-4-2 6-16,0 2 21 16,0-2 1-16,0 8-19 15,0 0-14-15,0-8-16 16,0 2-13-16,0-2-4 0,0 2 2 15,0-2-8-15,0 2 7 16,0-2-1-16,0 8-6 16,0-8 1-16,0 1-2 15,0-1 0-15,0 2-7 16,0-8 7-16,0 6 1 16,4-6 8-16,-4 0-8 15,0 0 0-15,0 0 5 16,0 8-6-16,0-2-7 15,0-6 7-15,0 0 1 16,0 14-1-16,0-14 0 16,6 0-12-16,-6 0 2 15,4 0 9-15,4 0 1 0,0 0 17 16,2-14 3 0,-2 0-9-16,3 0-5 0,7 1-5 15,0 7-1-15,-2-8-1 16,6 8-1-16,0-2 2 15,0 2 0-15,-6-2 0 16,2 8 0-16,-6 0 0 16,2 0-2-16,-2 0 1 15,-3 0-5-15,-1 0-2 16,4 0 7-16,-6 8 1 16,2 6-1-16,0 6 1 15,-4-14 0-15,6 1 0 16,-6 7-6-16,0 0 6 15,0-8 4-15,0 8-3 16,-4 0-1-16,0-14 1 0,0 6-1 16,0 2-15-16,0-2 15 15,0 2 0-15,0 6 14 16,0-8 0-16,0 8 2 16,0-8-1-16,0 2-4 15,0-2 7-15,0 2-5 16,0-2-12-16,0 2 8 15,-4-2-9-15,0-6 0 16,-4 14 1-16,-6-8 21 16,-8 1-7-16,-3 7-8 15,-5-8-5-15,0 8 7 16,4 0-9-16,0-14 0 0,10 0 0 16,-2 0 1-16,6 0 5 15,-2 0 1-15,6 0-7 16,-6 0-17-16,3 0-56 15,3 0-20-15,-2-14-55 16,10 0-165-16,0 0-181 0</inkml:trace>
  <inkml:trace contextRef="#ctx0" brushRef="#br0" timeOffset="2">716 73 192 0,'0'0'342'0,"0"0"-108"15,0 0-68-15,0 0-49 16,0 0-26-16,0 0-8 15,0 0 27-15,-22 0 13 16,18 0-7-16,-6 0-18 16,6 6-14-16,-3 8-8 15,3 0-8-15,-6 0-4 16,6 0-12-16,0 0-18 16,0 0-10-16,0 6-5 15,0-6-4-15,0 6 0 16,-2 2 10-16,-2-2-3 0,4-7 1 15,4 7-11-15,0-6 3 16,0 0-15-16,0 6 1 16,0 2 0-16,0-2 6 15,0 0-6-15,0-6-1 16,0 8 1-16,0-2-1 16,0-14-1-16,0 15 0 15,0-7 1-15,0-8 0 16,0 8 0-16,0 0 0 15,0-14-19-15,0 0-1 16,8 0 19-16,2 6 1 16,-2 2 1-16,0-2 0 0,6 2 0 15,1-8-1-15,3 0 0 16,-2 0 10-16,6 0-10 16,-4 0 2-16,-2 0 5 15,2 0 2-15,-4 0-2 16,2 0-1-16,-2 0-4 15,-2 0-1-15,2-8 0 16,-6-12 5-16,3 6 1 16,-1-6-7-16,-2-2 8 15,-4 3-8-15,4-9 2 16,2 0-1-16,-6 2 0 16,0 4 7-16,0 2-7 15,-4-8 7-15,4 8-8 0,-4-1 0 16,0 15 1-1,0-22 8-15,0 14-8 0,0-6 5 16,0 6 0-16,0-6 3 16,0 6 4-16,-4-8-2 15,4 16-1-15,-4-8-1 16,0 8 1-16,0-8-1 16,0 6 3-16,-10-5-4 15,2 7-1-15,2 6 5 16,-1 0-2-16,-3 0-9 15,2 0 8-15,0 0-9 16,-2 0-1-16,-4 0-2 16,-2 0-3-16,-2 0 6 15,-4 27-11-15,0-7-12 16,8 8-57-16,3 0-59 0,-3 6-59 16,6-14-136-1,-2 2-278-15</inkml:trace>
</inkml:ink>
</file>

<file path=ppt/ink/ink38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18"/>
    </inkml:context>
    <inkml:brush xml:id="br0">
      <inkml:brushProperty name="width" value="0.10583" units="cm"/>
      <inkml:brushProperty name="height" value="0.10583" units="cm"/>
      <inkml:brushProperty name="fitToCurve" value="1"/>
    </inkml:brush>
  </inkml:definitions>
  <inkml:trace contextRef="#ctx0" brushRef="#br0">532 266 795 0,'0'0'302'16,"0"0"-156"-16,0 0 86 15,0 0-4-15,0 0-83 0,0 0-61 16,0 0-14 0,-12-8 15-16,8 8-1 0,4 0-15 15,-4 0 1-15,-6 0 11 16,-2 0-5-16,-1 0-39 15,-3 0-15-15,-2 0 2 16,-4 0-2-16,6 0-10 16,-6 0-6-16,-4 0 0 15,4 0-4-15,-4-6-1 16,6-2 5-16,3 2-5 16,3 6-1-16,6-14 0 15,0 0 0-15,0 0-2 16,-2 8 1-16,6-8-11 0,4 0 10 15,0 1 1-15,0-1-7 16,0 0 7-16,0 0-11 16,0 8 6-16,0-14-7 15,0 6 11-15,8 0 1 16,14 0 1-16,4 6 0 16,-1-4-1-16,9 4-8 15,-4 2 3-15,-4 6 6 16,0 0-1-16,-8 0-5 15,-2 0-6-15,-2 0 3 16,-6 20-4-16,5 8-1 16,-9 20 10-16,0-14 4 15,-4 7 6-15,0 7-6 0,0 0 1 16,0 0 0-16,0 7 6 16,-12-13-6-16,-5 6 15 15,-1-8-15-15,-2-4 6 16,-2 3-1-16,-4 3 2 15,4-8-7-15,-8 2 1 16,4-10-2-16,-3-4 8 16,-1-9-7-16,-4 7 0 15,4-14 5-15,-2 8-6 16,6-6 0-16,6-2 1 16,-1-6-1-16,3 0 0 15,6 0 0-15,-2 0 0 16,2 0-1-16,4 0 0 15,-2 0-9-15,6 0-14 0,4 0 2 16,0 0 2 0,0-14-14-16,0-6 7 0,0-7 1 15,8 7-7-15,14 6 7 16,0-14 9-16,8 8-9 16,3 12 8-16,7 2 6 15,2 6 6-15,-2 0 5 16,-2 0 1-16,-5 0 1 15,7 14 0-15,-10 6 5 16,4 8 4-16,-4-22 9 0,-8 2 9 16,-1 6 2-1,-5-8-6-15,-6 1-8 16,2-1-6-16,-8 8-2 16,6-14 1-16,-10 6-2 0,4-6-7 15,-4 8 1-15,4-8 6 16,-4 6-1-16,4-6-6 15,0 0-1-15,6 8-8 16,2-8-34-16,14 0-153 16,-4 0-293-16,-2-22-296 0</inkml:trace>
  <inkml:trace contextRef="#ctx0" brushRef="#br0" timeOffset="1">873 204 636 0,'0'0'315'0,"0"0"-178"15,0 0 27-15,0 0 68 16,0 0-75-16,0 0-48 15,0 0-2-15,0 0-22 16,0 0-10-16,-18 0-11 0,-4 20-24 16,2 14-11-16,-2 14 2 15,0-6-4-15,4 5-7 16,6-5 2-16,-2 0-2 16,10-16 0-16,0 10-4 15,4-3-15-15,0-13 4 16,0 8-4-16,0 0-1 15,0 0 2-15,0 6-1 16,4-14-1-16,10 7-1 16,2-7-14-16,2 2 14 15,0-8 1-15,2 0 8 16,2-2-2-16,0-4 5 0,4-2-10 16,-1-6 5-16,-3 0-5 15,4 0-1-15,-2 0 0 16,-2 0 0-16,0 0 0 15,-4 0 7-15,2-14-1 16,1 2-4-16,-3-2-2 16,-2-8 1-16,2 2-1 15,0 0 0-15,-6-7 0 16,2-1 1-16,-2 0-1 16,2-6 6-16,-6 0-5 15,0 6 0-15,2-5 10 16,-6-3-5-16,0 2 2 15,-4 0-7-15,0 6 1 16,0 0 10-16,0 2 5 16,0-1 3-16,0-1-1 0,0 0-1 15,-14 0 3-15,-2 8 8 16,-10 0-9-16,0-2 8 16,-4 8-9-16,0 8-5 15,1 6 2-15,-7 0-16 16,2 0-9-16,0 0 8 15,4 0 1-15,0 0-6 16,12 14-18-16,1 14-52 16,5 20-224-16,0-6-318 15,2-8-904-15</inkml:trace>
</inkml:ink>
</file>

<file path=ppt/ink/ink38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20"/>
    </inkml:context>
    <inkml:brush xml:id="br0">
      <inkml:brushProperty name="width" value="0.10583" units="cm"/>
      <inkml:brushProperty name="height" value="0.10583" units="cm"/>
      <inkml:brushProperty name="fitToCurve" value="1"/>
    </inkml:brush>
  </inkml:definitions>
  <inkml:trace contextRef="#ctx0" brushRef="#br0">392 14 864 0,'0'0'233'0,"0"0"-74"16,0 0 106-16,0 0-11 16,0 0-77-16,0 0-23 15,0 0-26-15,0-14-45 16,-10 14-37-16,-6 0-13 16,-6 22-16-16,-8 17-3 15,-10 23-7-15,7 8-1 16,-9 5-5-16,2 7 6 0,2 2-5 15,4-17-1 1,8-11 0-16,5-8 0 0,7-14-1 16,2-7 1-16,4-13 1 15,2 0-2-15,6-14-5 16,0 0-8-16,0 0 5 16,0 0 8-16,6 0 0 15,24 0 0-15,3-8 0 16,9-12-9-16,-2-2-6 15,2 17 2-15,-6-1 1 16,-7 6 6-16,1 0 5 16,-4 0 0-16,-4 0-5 0,-2 6 5 15,2 13-1 1,0 3 2-16,-6-2-1 0,-2-14 0 16,-6 8 0-16,2-6-1 15,-7-2 1-15,-3-6-22 16,4 0-17-16,-4 0-44 15,0 0-19-15,4 0 18 16,0 0 22-16,0-14-3 16,6-26 18-16,-6-1 14 15,0-1-16-15,-4-6-17 16,0 0-26-16,0 0 22 16,0 1 7-16,0-1 22 15,0-2 26-15,0 10 15 16,0 5 0-16,0 1 1 15,0 14 2-15,0 0-1 0,0 6 9 16,0 14 25-16,0-8 25 16,0 8 12-16,0 0 11 15,0 0-29-15,0 0-29 16,0 14 19-16,-4 28-15 16,-4 6 2-16,-2 13 16 15,6-5 14-15,-4 12 15 16,-1 1 2-16,1 5 5 15,4-4-17-15,0-3-11 16,4-3-16-16,-4-10-8 16,4 1 9-16,0-1-11 15,0-12 0-15,0-8-3 16,0-6-12-16,0-9-2 16,0-5-11-16,0 0 1 15,0-14-2-15,0 8 6 0,0-8-6 16,0 0-1-16,0 0 0 15,0 0-36-15,0 0-73 16,0 0-81-16,8-36-144 16,4-3-288-16,1-9-238 0</inkml:trace>
  <inkml:trace contextRef="#ctx0" brushRef="#br0" timeOffset="1">794 316 468 0,'0'0'346'15,"0"0"-202"-15,0 0-35 16,0 0 25-16,0 0-13 0,0 0-5 16,0 0-25-16,-30 199 8 15,22-145-14-15,4-4-21 16,-6 3-13-16,6-5 2 15,4 2-14-15,0-2-4 16,0-15-4-16,0-5-7 16,0-2-3-16,0 2-3 15,0-6-6-15,14-8-5 16,2 6-1-16,6-14-4 16,8 8-1-16,3-14 14 15,7 0 0-15,-2 0 17 16,2 0-21-16,-6 0 2 15,-4-6-1-15,-9-8-3 16,-5 0-2-16,-2 0-7 0,-2 0 0 16,6-6 0-1,-6-2 1-15,2-4 9 0,-6-2 1 16,0-13-1-16,-2 1 0 16,-6-10 5-16,0-4 4 15,0 7 5-15,0-9-5 16,-6 0 2-16,-10 2-12 15,-2 7-8-15,-4-1 5 16,6 12-6-16,-2 2 9 16,6 6-8-16,-1 9 1 15,1 5 14-15,-2 8-16 16,-2-2-8-16,-6 8-8 0,-4 0-1 16,-4 0 17-16,-4 33 1 15,-2 23-1-15,7 6-15 16,-1 14-45-16,4 5-123 15,-4 17-57-15,8-23-157 16,6-21-234-16</inkml:trace>
</inkml:ink>
</file>

<file path=ppt/ink/ink38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22"/>
    </inkml:context>
    <inkml:brush xml:id="br0">
      <inkml:brushProperty name="width" value="0.10583" units="cm"/>
      <inkml:brushProperty name="height" value="0.10583" units="cm"/>
      <inkml:brushProperty name="fitToCurve" value="1"/>
    </inkml:brush>
  </inkml:definitions>
  <inkml:trace contextRef="#ctx0" brushRef="#br0">252 10 416 0,'0'0'279'0,"0"0"-50"0,0 0-61 16,0 0 7-16,0 0-17 16,0 0-26-16,0 0-33 15,-30-8-24-15,26 8-11 16,1 0-1-16,3 0-5 15,-6 0-14-15,2 0-10 16,-4 0 4-16,-6 0-19 16,2 0-7-16,-6 22-2 15,2 11-1-15,-2 1-8 16,2 14 0-16,-6 14 0 16,4 1 1-16,2-1-1 15,-2 0-1-15,5-8 1 16,5 7 1-16,4-5-1 0,0-2 7 15,4-5 0 1,0 5 0-16,0-12-7 0,0 0 0 16,0-8 8-16,12-7-7 15,9-15-1-15,5 2 16 16,4-6-3-16,0-8-5 16,4 0-3-16,6 0-4 15,-3 0-1-15,-3 0 0 16,-2-14 0-16,-8-14 6 15,-10 1-1-15,-6-7 3 16,-4-8 3-16,-4 2 1 16,0-8 11-16,0-7-6 0,0 7-11 15,-12 0-5 1,-10 12 5-16,6 10-7 0,-6 19-7 16,-4 7-5-16,0 0 7 15,-7 0 4-15,-3 21-12 16,2 19 4-16,4 2-25 15,8 6-46-15,6 0-65 16,16 7-110-16,0-21-152 16,0-6-141-16</inkml:trace>
  <inkml:trace contextRef="#ctx0" brushRef="#br0" timeOffset="1">732 209 370 0,'0'0'299'0,"0"0"-125"0,0 0-9 16,0 0-10-1,0 0 1-15,0 0-19 0,0 0-12 16,-46 47-18-16,28 1-34 15,0 0-19-15,2 8-16 16,2-1 9-16,3-7-12 16,3 6-13-16,2-6 0 15,2-7-7-15,4 1-5 16,0 0-10-16,0-16 0 16,0 2 10-16,0 0 5 15,14-8 2-15,1-7-9 16,7 1-7-16,4 0 10 0,4-8-11 15,0-6 10 1,0 0 0-16,-4 0 0 0,0 0-9 16,-9 0 5-16,-1 0 6 15,-2 0-6-15,-2 0-6 16,2 0 1-16,2 0 0 16,2-14 0-16,4-6-1 15,0 1 0-15,-6-3 0 16,2-12 0-16,-10 0 8 15,2-8 1-15,-10 2 2 16,0-9 2-16,0-5-3 16,0-2 5-16,-10-5 3 15,-12-1 10-15,2 8 10 0,-2-2 2 16,0 9-16 0,-4 5-12-16,4 8 16 0,2 14 15 15,-2-2-21-15,1 8-7 16,3 14-15-16,-2 0-9 15,-6 0-4-15,-10 48-2 16,-6 77-87-16,4-9-271 16,7 1-470-16</inkml:trace>
</inkml:ink>
</file>

<file path=ppt/ink/ink38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24"/>
    </inkml:context>
    <inkml:brush xml:id="br0">
      <inkml:brushProperty name="width" value="0.10583" units="cm"/>
      <inkml:brushProperty name="height" value="0.10583" units="cm"/>
      <inkml:brushProperty name="fitToCurve" value="1"/>
    </inkml:brush>
  </inkml:definitions>
  <inkml:trace contextRef="#ctx0" brushRef="#br0">90 287 811 0,'0'0'288'0,"0"0"-177"16,0 0 124-16,0 0-62 15,0 0-68-15,0 0-28 16,0 0-26-16,60 89-14 16,-35-89 7-16,-3 0 3 0,4 0-18 15,-4 0-7 1,-2 0-10-16,-2 0-5 0,0 0-1 15,-6-8-5-15,2-12 6 16,-6-7-5-16,0-1 5 16,-4 0 0-16,0-6-6 15,-4 6 0-15,0 2 1 16,0-2 5-16,0 1-6 16,0-1 4-16,-12 0-5 15,-10 8-6-15,-4 0 5 16,0 6 2-16,-4 6-1 15,0 8 7-15,4 0 7 16,-3 0-14-16,-1 0 0 16,4 8-1-16,4 26-5 15,6 8-9-15,2-3-4 0,10 11-29 16,4-2-11-16,0-8-75 16,0-4-133-16,0-11 4 15,18 11 49-15,-6-16-132 16</inkml:trace>
  <inkml:trace contextRef="#ctx0" brushRef="#br0" timeOffset="1">193 368 222 0,'0'0'410'0,"0"0"-179"16,-4 0-34-16,-18 0-38 15,5 0-23-15,-5 0-27 16,2 8-41-16,2 18-23 16,0 10-7-16,2 4-3 15,2 2 4-15,2 13 1 16,2-7 5-16,2 6 8 15,0-7-8-15,8-5-11 0,0 0-14 16,0-8-10 0,0-14-1-16,8-6 9 0,18-6-8 15,4-2 12 1,4-6-4-16,10 0-4 16,-1 0-13-16,-1-20 1 0,-4-14 4 15,-6-8-5-15,-6 0 5 16,-6 3 3-16,-6-11-3 15,-10 2-5-15,-4-6 10 16,0 7 5-16,0 5 4 16,-18 8 7-16,-8 12-21 15,-4 2-6-15,0 20-21 16,-8 0-4-16,4 0-49 16,3 0-58-16,-7 34-105 15,12 8-149-15,8 0-802 0</inkml:trace>
  <inkml:trace contextRef="#ctx0" brushRef="#br0" timeOffset="2">713 155 532 0,'0'0'310'0,"0"0"-201"15,0 0-27-15,0 0-8 16,0 0-12-16,0 0 29 16,0 0 77-16,-10 34-24 15,-2 2-30-15,-6-2-29 16,0 14 8-16,-2-7-18 16,2 13-12-16,0-6-6 15,2-6-10-15,8 5-9 16,-2-5-11-16,3 0-7 15,7-16-8-15,-4 2-3 0,4-6-7 16,0-2 6 0,0-1 4-16,0 3-10 0,0-2-2 15,0-6 1-15,11 0 5 16,7 6 7-16,-2-12-1 16,2 6 6-16,4-14-5 15,4 0-12-15,0 0 8 16,4 0-8-16,-4 0 8 15,3 0-2-15,-3 0-6 16,-4-8 1-16,2-12-1 16,-2-8 1-16,0-6-1 15,-4-7 0-15,2-15 10 0,-6-6-4 16,-2 0-6 0,1-5 8-16,-13-3-3 0,0 2 0 15,0 13 3-15,0 1 0 16,-4 12 23-16,-13 14 20 15,-9 8-7-15,0 7-42 16,-8 13-3-16,-4 0-18 16,-10 0-9-16,-29 67-115 15,13 17-188-15,4-3-396 0</inkml:trace>
</inkml:ink>
</file>

<file path=ppt/ink/ink38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27"/>
    </inkml:context>
    <inkml:brush xml:id="br0">
      <inkml:brushProperty name="width" value="0.10583" units="cm"/>
      <inkml:brushProperty name="height" value="0.10583" units="cm"/>
      <inkml:brushProperty name="fitToCurve" value="1"/>
    </inkml:brush>
  </inkml:definitions>
  <inkml:trace contextRef="#ctx0" brushRef="#br0">0 226 423 0,'0'0'607'0,"0"0"-450"15,0 0 72-15,0 0 11 16,0 0-105-16,0 0-70 15,5 0-13-15,-1-5 12 16,1-3-23-16,7-1-24 16,-2-5-8-16,5 0-7 15,2 1-1-15,0-1 0 16,-3-4 0-16,3 1 1 0,-4-2-1 16,-1-3 1-16,2 4-1 15,-3 0-1-15,1 5-8 16,-7-2-7-16,1 11 1 15,-6-1 12-15,0 5-5 16,0 0-3-16,0 0 1 16,0 0-4-16,0 0-1 15,0 0-8-15,0 0 3 16,0 14 19-16,-6 18 27 16,-5 8 9-16,0 5-2 0,-1 10-2 15,1-2 14 1,2 2-5-16,1-1-13 0,3-5-9 15,1-4 8-15,2 1 1 16,-1-6 10-16,0-3-2 16,3-2 2-16,0-8-11 15,0-4-6-15,0-1-5 16,0-4-1-16,0-3-3 16,0-2-2-16,0 0-1 15,0 1 0-15,0-6 6 16,0 6 7-16,0-10-1 15,0 5-5-15,0-3-5 16,0-6 0-16,0 4-2 16,0-4 2-16,0 0 1 15,0 0-3-15,0 0-9 0,0 0-8 16,0 0-23 0,0 0-180-16,12-19-277 0,-1-12-314 0</inkml:trace>
  <inkml:trace contextRef="#ctx0" brushRef="#br0" timeOffset="1">383 145 660 0,'0'0'269'0,"0"0"-152"15,0 0 55-15,0 0 27 16,0 0-54-16,0 0-28 15,0 0-14-15,-42 248-8 16,39-212-29-16,3-5-19 16,0 1-3-16,0-5-12 15,0 0-10-15,0-4-6 16,0-1 5-16,6-4-3 16,-1 0-1-16,4-4 11 15,-4 4-11-15,4-5-3 0,-1 5-6 16,1-3-2-1,2-8 1-15,1 8 6 0,-5-11-2 16,5 5-4-16,-4-4-5 16,-1 3 4-16,-2-3-6 15,0-1 1-15,-1 1-1 16,1 4 0-16,0-5 1 16,1 2 0-16,0-2 0 15,2-4-1-15,1 0-23 16,2 0 16-16,3 0 7 15,0 0 12-15,6 0 1 16,-3-19 2-16,3 1-5 16,-1-4-1-16,-2-1-3 15,0 1-4-15,0-5-2 16,-2-1 2-16,-5 2 10 16,-1-6-10-16,-4 0 16 15,1 1 10-15,-2-1-5 0,-2 5-6 16,-2 1-8-16,0-2 1 15,0-3-1-15,0 4 3 16,0-1 3-16,0 2 4 16,0-1 5-16,-6-1-6 15,-5 2 2-15,-1 2-8 16,-2 2-11-16,-3 4-1 16,-3 1-1-16,1 3-5 15,-1 0 6-15,1 5 0 16,4 5 8-16,2 4-8 15,1 0-17-15,1 0 17 16,0 0-11-16,-1 0 10 16,1 0-7-16,-2 0 2 0,1 0 6 15,-3 17-1-15,-2 11 1 16,0 8-6-16,4 5-3 16,-1 9-14-16,0-1-68 15,2 0-14-15,1-4-44 16,2-8 43-16,7-15 2 15,2-3-38-15,0-6-97 16,5-9-270-16</inkml:trace>
  <inkml:trace contextRef="#ctx0" brushRef="#br0" timeOffset="2">941 190 755 0,'0'0'248'0,"0"0"-96"16,0 0 102-16,0 0-105 16,0 0-79-16,0 0 2 15,0 0-1-15,-34 58-17 16,26-30-19-16,3 3 0 16,-2 1 1-16,2-1 2 15,0-4 12-15,1 5 12 16,-1-5-12-16,2 5-11 0,1-5-5 15,2-1-8-15,0 2-1 16,0-1-8-16,0-9-17 16,0-1 0-16,0 2 16 15,5-6-7-15,0-4-8 16,4 5 9-16,-4-1-2 16,5 6-7-16,-3-6 0 15,-1 1 6-15,0-6-7 16,2 6 1-16,-2-10-1 15,2 5-9-15,0-3-9 16,7-6 13-16,2 0 5 0,0 0 14 16,0 0-8-16,2 0 13 15,-2-10-9-15,3-8-10 16,-3 5 1-16,0-10 7 16,2 6-2-16,-2-2 3 15,0-4-8-15,-2 1 0 16,-5-1 5-16,2-4-5 15,-3 1 7-15,-4-2 1 16,1-3 2-16,-4 3 0 16,-2-3 5-16,0 4 12 15,0 0 4-15,0 0-3 16,0 0-5-16,0 4-5 16,-5-4-10-16,-7 5 3 15,2-1 5-15,-5 0-1 0,1 1 2 16,-3 3-12-16,0 2 1 15,0-1 1-15,6 4-7 16,0 6 7-16,-1-1-8 16,2 4-5-16,0 1-10 15,-3 4 6-15,-1 0 0 16,-6 0-1-16,1 0-18 16,-10 35-94-16,4 11-185 15,2-2-421-15</inkml:trace>
</inkml:ink>
</file>

<file path=ppt/ink/ink38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30"/>
    </inkml:context>
    <inkml:brush xml:id="br0">
      <inkml:brushProperty name="width" value="0.10583" units="cm"/>
      <inkml:brushProperty name="height" value="0.10583" units="cm"/>
      <inkml:brushProperty name="fitToCurve" value="1"/>
    </inkml:brush>
  </inkml:definitions>
  <inkml:trace contextRef="#ctx0" brushRef="#br0">0 369 601 0,'0'0'357'16,"0"0"-208"-16,0 0 22 16,0 0-25-16,0 0-99 15,0 0-37-15,0 0 10 16,26-27 8-16,-12 0 7 15,3-10 5-15,-1 2-16 16,1-5-1-16,0-1-4 16,-3 4-5-16,-2 6 1 0,-2 4 14 15,-3 4-4 1,-2 5-7-16,-2 5-5 0,-3 4 0 16,2 5-6-1,-2 4 11-15,0 0 24 0,0 0-14 16,0 0-18-16,0 0-10 15,0 0 0-15,0 0 7 16,-5 17 10-16,-7 10 10 16,-1 14 0-16,-4 9 1 15,3 8 22-15,-3 5 0 16,3 0-12-16,3 1-11 16,2-1-4-16,1-4-3 15,2-10 6-15,0-8 2 16,4-6-3-16,2-8-5 15,-3-4 2-15,3-5-4 16,0-4 1-16,0-6 0 16,0-3 8-16,0 5-5 0,0-7-3 15,0 7-2-15,0-1-5 16,0 0 2-16,0 0-5 16,0-5 2-16,0 5-10 15,0-9-1-15,0 0-8 16,0 0-13-16,0 0-62 15,0-13-136-15,0-24-360 16,3-7-586-16</inkml:trace>
  <inkml:trace contextRef="#ctx0" brushRef="#br0" timeOffset="1">513 162 1030 0,'0'0'221'16,"0"0"-9"-16,0 0 34 16,0 0-99-16,0 0-51 15,0 0-19-15,0 0 2 16,-112 22-12-16,103-22-33 15,1 0-11-15,1 0-7 16,0 0-14-16,1 0-2 16,-3 0 0-16,7-9 6 15,-4 0-12-15,6 0 6 16,0-4-8-16,0 4-6 16,0-4-20-16,0-2-3 0,0 2-4 15,8-5-16-15,7 5-7 16,2 0 24-16,-3 3 14 15,2 5 15-15,-5 1 10 16,4 4-1-16,-7 0-5 16,3 0 6-16,1 0-5 15,-4 4 5-15,1 18-7 16,-1 6 8-16,0-1 8 16,1 5 8-16,-4-1-4 15,2-3-1-15,-2-2-5 16,-2 1 6-16,-3-5 11 15,0 6 17-15,0-1 10 16,0 5 6-16,0-1-6 16,-15 6-3-16,1-6-12 15,-2 4-11-15,2-2-3 0,-3-7-2 16,2 2-1 0,4-6-9-16,0-4-2 0,-1-5-5 15,5 2 8-15,-8-2-3 16,1 0-6-16,-1 5 0 15,5-4 0-15,-2-6-1 16,4 1 0-16,6-3-2 16,2-6-4-16,0 0 6 15,0 0-8-15,0 0-3 16,0 0 5-16,0 0-9 0,0-6-22 16,0-16-34-1,0-5-18-15,0-5 3 16,0 6 7-16,2 3 32 15,1 10 34-15,0 3 12 0,2 6-5 16,4-1-8-16,1 1-1 16,5 4-6-16,-1 0-2 15,1 0 10-15,-2 0 0 16,-2 0 13-16,4 19 1 16,2-2 11-16,0 1 1 15,0-5 29-15,0 1 13 16,0-1 12-16,-4-3 15 15,4-1 21-15,-3-5-20 16,-2 1-15-16,-2-5-21 16,0 0-23-16,-5 0-14 0,-3 0-1 15,1 0-9 1,1 0 0-16,1 0-18 0,-2-14-126 16,2-13-132-16,-5 5-290 15,0 4-102-15</inkml:trace>
  <inkml:trace contextRef="#ctx0" brushRef="#br0" timeOffset="2">775 171 658 0,'0'0'355'0,"0"0"-169"16,0 0 99-16,0 0-58 15,0 0-96-15,0 0-47 16,0 0-23-16,-34 175 5 15,29-138-3-15,-1-2 5 16,0 2 6-16,1-1-18 16,2-4-13-16,0-1-9 15,3-3-7-15,0-2-15 0,0 1-12 16,0-5 0-16,0-3 1 16,6-1-1-16,5 0-1 15,-3-10 1-15,7 7 1 16,-1-12 1-16,3 7 5 15,0-5-7-15,3-1 1 16,2-4 6-16,-3 0 5 16,1 0-12-16,-3 0 1 15,0 0 1-15,0 0-2 16,-3 0 3-16,1-4-3 16,-5-11-12-16,2-3 1 15,-2 1 1-15,2-10 10 16,0-1 2-16,-2 2-2 15,-1-10 0-15,2 4 2 16,-2-4 9-16,-4-5 0 0,1 6-10 16,0-6 8-16,-3 5-8 15,-3-5 10-15,0 5-2 16,0 0 8-16,0 0 10 16,0 4 13-16,-3 1-1 15,-9 0-14-15,-5 3-1 16,3 6-1-16,-6 4-7 15,3 4-10-15,-2 9 0 16,-3 5-2-16,-6 0-4 16,-3 0 0-16,-3 22 0 15,-3 11-10-15,3 8-45 16,3-1-36-16,3 5-44 16,9 27-99-16,2-14-236 0,10-3-489 15</inkml:trace>
</inkml:ink>
</file>

<file path=ppt/ink/ink38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33"/>
    </inkml:context>
    <inkml:brush xml:id="br0">
      <inkml:brushProperty name="width" value="0.10583" units="cm"/>
      <inkml:brushProperty name="height" value="0.10583" units="cm"/>
      <inkml:brushProperty name="fitToCurve" value="1"/>
    </inkml:brush>
  </inkml:definitions>
  <inkml:trace contextRef="#ctx0" brushRef="#br0">0 289 897 0,'0'0'177'16,"0"0"-63"-16,0 0-1 15,0 0-61-15,0 0-23 16,0 0 0-16,0 0 44 0,26-63 15 16,-18 41-19-16,4 4-31 15,-4-4-22-15,1 3-5 16,-4 5-2-16,0 1-8 16,-1 4 2-16,-1 0-2 15,-1 5-1-15,-2-2 0 16,0 6 0-16,0 0-3 15,0 0-3-15,0 0 6 16,0 0 0-16,0 0 10 16,0 0-9-16,0 0 0 15,0 0 0-15,0 0 0 16,0 0 0-16,0 0 7 0,0 0-1 16,0 0-6-16,0 0 5 15,0 0-6-15,0 0 0 16,0 0-2-16,0 0-17 15,0 0 3-15,0 0 16 16,0 0 12-16,0 0 17 16,0 15-3-16,0 16 23 15,-9 10-20-15,1 12-10 16,-1 2-12-16,4-1 8 16,0-1 2-16,2-7 1 15,3-1 3-15,-2-4-5 16,2 0 10-16,-4-10 6 15,4 1 14-15,0-5 1 16,0-10-8-16,0 1-9 16,0-5-6-16,0 2-8 0,0-6-9 15,0 4 4-15,0-4-4 16,0 0 6-16,0-5 17 16,0 5-4-16,0-3-8 15,0-2-3-15,0-4 0 16,0 5-14-16,0-5-1 15,0 0 0-15,0-18-167 16,11-19-211-16,1-13-736 0</inkml:trace>
  <inkml:trace contextRef="#ctx0" brushRef="#br0" timeOffset="1">471 123 682 0,'0'0'305'0,"0"0"-153"16,0 0 113-16,0 0 17 16,0 0-105-16,0 0-60 15,0 0 6-15,-3-9-45 16,-5 9-22-16,-4 4-25 15,-5 14-9-15,0 10-1 16,-2-2-9-16,-1 10-11 16,-2 0 0-16,2 6 1 15,3-11-1-15,0 0 0 16,6-9-1-16,3-8 0 16,1 0 0-16,5-10 0 15,-1 1-2-15,3-1-6 16,0 1-12-16,0 3-2 0,0-3-12 15,0-1-12-15,0-4-10 16,0 0 14-16,3 0 12 16,11 0 18-16,6 0 12 15,2 0 8-15,1 0-7 16,2 0 1-16,-5 0-1 16,2 0-1-16,-2 0 1 15,1 0 0-15,-2 0 0 16,1 0 6-16,-1 0-6 15,1 0 0-15,-3 0 0 16,-3 0 0-16,-1 0 1 16,-3 0-2-16,-5 0 0 15,1 0-1-15,0 0-28 0,-4 0-79 16,1 0-150 0,-3 0-120-16,0 0-216 0</inkml:trace>
  <inkml:trace contextRef="#ctx0" brushRef="#br0" timeOffset="2">624 19 565 0,'0'0'277'0,"0"0"-127"16,0 0-14-16,0 0-27 0,0 0 15 16,0 0 20-16,0 0-22 15,-3 86 1-15,-1-42-6 16,1 2 9-16,3 8 3 16,-2-5-22-16,2 1-8 15,-3 0-20-15,3-6-8 16,0 6-8-16,0-1-16 15,0-3-1-15,0-5-10 16,0-6-6-16,0-2-9 16,0-11-6-16,0-9-6 15,0 1-8-15,0-6 5 0,0-3-5 16,0-5 0-16,0 4 0 16,0-4-1-16,0 0-42 15,0 0-59-15,0 0-46 16,0 0-78-16,0-17-93 15,0-15-333-15,3 0-530 0</inkml:trace>
  <inkml:trace contextRef="#ctx0" brushRef="#br0" timeOffset="3">838 154 309 0,'0'0'613'15,"0"0"-426"-15,0 0 53 16,0 0 0-16,0 0-96 16,0 0-34-16,0 0-30 15,-9 82-20-15,4-42-7 16,-1 1-2-16,2-1 7 16,2 1 10-16,2-5-11 15,0 0-17-15,0-5-7 0,0 0-7 16,0 2-9-16,0-2-7 15,0-5 0-15,2 2-8 16,5-6-2-16,-2-4 1 16,3 1-1-16,1-6 1 15,-1 1-1-15,1-5 0 16,-1 4 6-16,1-3-4 16,2-7-2-16,0 7 1 15,4-5-1-15,-1-5 0 16,3 0-6-16,-1 0 15 15,1 0-8-15,2 0 1 16,-2-5 5-16,3-14-5 0,-6 2-1 16,3-6 14-16,-5-3-8 15,2-7-1-15,-6-2-5 16,4-6 8-16,-4 1 1 16,-3-6-2-16,2 5 2 15,-2-3-3-15,-2-2-5 16,-3 2-1-16,0-2 8 15,0 2 2-15,0 7 4 16,0 2 4-16,0-2 5 16,-3 10 1-16,-5 4-6 15,-6 1-7-15,-1 4 6 0,1 5 13 16,-3 4-5 0,0-1-14-16,0 5-11 0,-3 5 7 15,-2 0-7-15,-3 0-1 16,-6 0-4-16,0 24 4 15,0 7 5-15,0 4-5 16,2 11-15-16,10 8-55 16,4 36-137-16,8-9-314 15,4-4-503-15</inkml:trace>
</inkml:ink>
</file>

<file path=ppt/ink/ink38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37"/>
    </inkml:context>
    <inkml:brush xml:id="br0">
      <inkml:brushProperty name="width" value="0.10583" units="cm"/>
      <inkml:brushProperty name="height" value="0.10583" units="cm"/>
      <inkml:brushProperty name="fitToCurve" value="1"/>
    </inkml:brush>
  </inkml:definitions>
  <inkml:trace contextRef="#ctx0" brushRef="#br0">0 221 620 0,'0'0'244'15,"0"0"-162"-15,0 0 42 16,0 0-27-16,0 0-32 16,0 0 6-16,104-68-11 0,-84 59 8 15,-3 0 16 1,-4 0-18-16,-4 1-13 0,-1-6-12 15,-2 4 3-15,-3-3 23 16,2 0-22-16,-2-1-24 16,-3 1-12-16,2 4-3 15,-2-4 1-15,0 3-1 16,0 1-5-16,0 4 5 16,0 5-5-16,0 0 0 15,0 0-1-15,0 0 0 16,0 0-1-16,0 0-5 15,0 0 6-15,0 0 11 0,0 0-11 16,0 0-11 0,0 0-5-16,0 0 5 15,0 0 11-15,0 5 28 0,0 18 47 16,-5 8-5 0,0 9-39-16,-2 1-12 0,2 5 2 15,3-2 4-15,-4 2 28 16,0-2-5-16,3 2-8 15,-2-5 3-15,2 3-10 16,-3-7-4-16,3-6-3 16,1 0-4-16,-1-8-4 15,0-5 1-15,3 5 2 16,-2-9 8-16,2 4-2 0,-4-1 3 16,4-3 4-1,0-5 0-15,0 4-10 0,0-3-10 16,0-7 1-16,0 7 13 15,0-5-10-15,0-5-9 16,0 4-8-16,0-4 0 16,0 0-1-16,0 0 0 15,0 0-13-15,0 0-104 16,0-32-145-16,0-12-300 16,0-11-554-16</inkml:trace>
  <inkml:trace contextRef="#ctx0" brushRef="#br0" timeOffset="1">704 28 497 0,'0'0'369'0,"0"0"-211"15,0 0 14-15,0 0 86 16,0 0-62-16,0 0-44 15,0 0-30-15,-76 0 18 16,59 0-15-16,-4 13-23 16,2 5-11-16,2 0-14 15,1 5-25-15,-1-1-8 16,0 0-9-16,0 6-14 16,0 3-10-16,3 0-10 0,2 1 7 15,2 4-7-15,3-4-1 16,4 4 2-16,3-4 4 15,0-1-6-15,0-4 0 16,0 0 1-16,0-9 11 16,7 0-11-16,1 0 0 15,1 1 10-15,-1-6-10 16,0 0 5-16,1-4-4 16,-1 0-2-16,3 0-8 0,1-5-3 15,1-4 10 1,8 0-7-16,1 0 4 15,1 0 2-15,-4 0-17 16,1 0-11-16,-3-8 14 0,-3-6 7 16,-2 5 1-16,-4 0-3 15,-3 0-3-15,2-4 8 16,-5-1-3-16,1 0 4 16,-3-3 5-16,0-6 0 15,0-4 1-15,0 4 5 16,-3-3-6-16,-9 4 2 15,-5-2-1-15,0 6-1 16,-2 5 0-16,-3 9-43 16,-3 4-25-16,-4 0 7 15,4 0 3-15,6 9-5 16,-2 17-60-16,13 11-26 16,3-6-82-16,5-9-333 0</inkml:trace>
  <inkml:trace contextRef="#ctx0" brushRef="#br0" timeOffset="2">966 113 469 0,'0'0'393'16,"0"0"-221"-16,0 0 30 16,0 0 74-16,0 0-77 15,0 0-69-15,0 0-43 16,-76 86-26-16,73-60-7 16,1 6-1-16,-1 0-1 15,3 0 2-15,0-6 5 0,0 1-13 16,0 1-15-16,0-6-13 15,0 0-5-15,0 2-2 16,0-2-2-16,5-4-8 16,0 4 0-16,4-3-1 15,-1-6 1-15,1 5-1 16,-1-9 0-16,0 0 1 16,1-5-1-16,-1 1 6 15,1-1-5-15,-1 0 0 16,-1 2 7-16,1-6-8 15,-3 0-3-15,4 0-4 0,-4 0 7 16,4 0-1 0,2 0 1-16,1 0 0 0,-1-10-1 15,0-8-5-15,3 0 6 16,3-8 9-16,-3-2-9 16,0-3-2-16,-3-6 2 15,-2 2 16-15,-1-6 4 16,-5 1 12-16,2 3 5 15,-5 1 1-15,0 4 0 16,0 6 4-16,0-1 1 16,-2 4 2-16,-12 5-18 15,-3 4-2-15,0 6 5 16,-6 3-9-16,-2 5-21 16,-4 0 0-16,-1 9-7 15,-4 22-21-15,8 6-42 0,13 30-164 16,7-13-374-16,3 0-1171 15</inkml:trace>
</inkml:ink>
</file>

<file path=ppt/ink/ink38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6-03-09T17:47:21.940"/>
    </inkml:context>
    <inkml:brush xml:id="br0">
      <inkml:brushProperty name="width" value="0.10583" units="cm"/>
      <inkml:brushProperty name="height" value="0.10583" units="cm"/>
      <inkml:brushProperty name="fitToCurve" value="1"/>
    </inkml:brush>
  </inkml:definitions>
  <inkml:trace contextRef="#ctx0" brushRef="#br0">155 3 848 0,'0'0'221'0,"0"0"-29"15,0 0 71 1,0 0-88-16,0 0-45 0,0 0-43 16,0 0-22-16,-22 0-11 15,18 0 0-15,0 14-2 16,-6 13 1-16,6 7-4 16,-4 0-17-16,4 8-1 15,-6 6-6-15,2-7-8 16,-6 13-10-16,6 8 2 15,-4-6-8-15,-2 5 10 16,2-13-4-16,8-6-6 16,4 6 5-16,0-7-5 15,0 7-1-15,0 0 1 16,8 0 8-16,4-15 3 16,-2 9-6-16,-2-22 3 0,0 2-2 15,-4-2 6 1,2-6-7-16,-2-8-4 0,0 8 5 15,4-6-5-15,2-2 4 16,-2 2-6-16,10-2 0 16,2-6 0-16,6 0 1 15,0 0 4-15,3 0 15 16,1 0-1-16,0 0-18 16,-4-6 7-16,-4-2 9 15,0-6-17-15,-4 0 9 16,-6 8-9-16,0-14 0 15,2-2 7-15,3 2 11 16,-5-14-17-16,6-7 18 16,-2 7 0-16,-2-8-18 15,-2 0 14-15,-2-6-8 0,2 15 7 16,-4-23 7-16,2 8-3 16,-6-6 8-16,-4 13-2 15,4-15-7-15,-4 8-8 16,0 0 0-16,0 14 7 15,0-7-10-15,0 7 1 16,-14 6-1-16,2 8-5 16,-6-2 1-16,2 16 5 15,-2-8 5-15,2-6 0 16,-2 12-3-16,0 2-1 16,7-1-2-16,-3 1 0 15,-2-2 4-15,2 2-3 0,2 6-5 16,-6 0-1-16,6 0 5 15,2 0-5-15,-2 0-1 16,-2 0-1-16,2 0 1 16,-2 0 1-16,-2 0-1 15,-2 0-1-15,-7 0 1 16,-1 6-9-16,-4 29 0 16,4-1-1-16,-4 28-23 15,4 0-49-15,-4 33-87 16,14 84-107-16,-1-35-257 15,17-7-369-15</inkml:trace>
</inkml:ink>
</file>

<file path=ppt/ink/ink3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7:21.941"/>
    </inkml:context>
    <inkml:brush xml:id="br0">
      <inkml:brushProperty name="width" value="0.05" units="cm"/>
      <inkml:brushProperty name="height" value="0.05" units="cm"/>
      <inkml:brushProperty name="color" value="#E71224"/>
    </inkml:brush>
  </inkml:definitions>
  <inkml:trace contextRef="#ctx0" brushRef="#br0">100 217 5329,'0'0'6619,"-2"2"-6138,0 0 123,0 0 0,0-1-1,0 1 1,1 0-1,-1 0 1,1 1 0,-1-1-1,-1 4 1,-5 23 1051,6-12-2137,2 32 0,1-25 1005,-1-20-522,0 0 0,0 0 0,1 0 0,0 1 0,0-1 0,0 0 0,0-1 0,0 1 0,1 0 0,0 0 0,0-1 0,0 1 0,0-1 0,0 1 0,1-1 0,0 0 0,-1 0 0,6 4 0,-4-4 0,0 0 0,1 0-1,-1 0 1,1-1 0,0 1-1,0-1 1,0 0 0,0-1-1,0 1 1,0-1 0,1 0-1,-1-1 1,0 1 0,6-1-1,-1 0 10,-6 1-2,0-1 0,0 0 0,0 0 0,-1 0 1,1 0-1,0-1 0,0 1 0,0-1 0,-1 0 0,1 0 0,0 0 1,-1-1-1,1 0 0,-1 1 0,1-1 0,-1 0 0,5-5 0,5-7 28,0 0 0,-1-2 0,0 1 0,-2-2 0,0 1 0,0-1 1,-2-1-1,0 0 0,-1 0 0,-1 0 0,-1-1 0,0 0 0,-2 0 0,0 0 0,-1-1 0,-1-30 0,0 46-17,-1 1 0,0-1 0,-1 1 0,1-1 1,-1 1-1,1-1 0,-1 1 0,0-1 0,0 1 0,-3-6 1,3 7-16,-1 1 1,1 0-1,0-1 0,-1 1 1,1 0-1,-1-1 1,0 1-1,1 0 1,-1 0-1,0 0 1,0 1-1,0-1 0,0 0 1,1 1-1,-1-1 1,0 1-1,0 0 1,0-1-1,0 1 1,0 0-1,0 0 1,-2 1-1,-39-2 44,-59 2 115,97 1-144,0-1 1,0 1-1,0-1 1,0 1 0,0 1-1,0-1 1,0 1 0,1 0-1,-1 0 1,1 0-1,0 0 1,0 1 0,0 0-1,0 0 1,-4 7-1,1-3 8,1 1 0,0 0 0,0 1 0,1 0-1,0-1 1,-6 22 0,8-14-18,1-1 1,0 2-1,1-1 0,3 33 0,0-4 9,-3-38-17,1-1 1,1 0-1,-1 0 0,1 1 1,1-1-1,3 13 0,-4-18-1,0 1 1,1-1-1,-1 0 0,0 0 0,1 0 0,0 0 0,0 0 0,-1 0 0,1 0 1,0 0-1,0 0 0,1-1 0,-1 1 0,0-1 0,0 0 0,1 0 0,-1 0 0,1 0 1,-1 0-1,1 0 0,0-1 0,-1 1 0,4 0 0,48 2 145,-51-3-131,0 0 1,0 0 0,0 0 0,0-1-1,0 1 1,0-1 0,0 0-1,0 0 1,0 0 0,-1 0 0,1 0-1,0-1 1,-1 1 0,1-1 0,3-3-1,-1-1-3,-1 0-1,1-1 1,-1 1-1,-1-1 1,1 0 0,-1-1-1,0 1 1,-1 0-1,1-1 1,-2 0-1,3-12 1,-2-2 20,-1 0-1,-4-43 1,2 58-26,0-1 0,0 1 1,-1-1-1,0 1 0,0 0 1,-1-1-1,0 1 0,0 1 0,0-1 1,-1 0-1,0 1 0,-7-8 0,7 10 1,1 0-1,-1 0 0,0 1 1,0-1-1,0 1 0,-1 0 1,1 1-1,-1-1 0,0 1 1,0 0-1,0 0 0,0 0 0,0 0 1,0 1-1,0 0 0,0 0 1,-1 1-1,-4-1 0,2 1 6,1 0 0,0 0 0,0 1 0,0 0 0,0 0 0,0 1 0,-13 4 0,16-4-8,1 0 0,-1 0 1,1 1-1,0-1 0,0 1 0,0 0 1,0 0-1,0 0 0,1 0 1,-1 0-1,1 1 0,0-1 0,0 1 1,0-1-1,-2 8 0,-2 2 3,2 2-1,0-1 0,1 0 1,-4 29-1,5 61 2,2-82-9,-1-13 1,1 0-1,1 0 0,0 0 0,0 0 1,1 0-1,0 0 0,5 12 0,-5-17 2,-1-1-1,1 0 0,0 0 0,0 0 1,1 0-1,-1 0 0,1 0 0,-1 0 0,1-1 1,0 1-1,0-1 0,0 0 0,0 0 1,0 0-1,1-1 0,-1 1 0,0-1 1,1 1-1,-1-1 0,1 0 0,4 0 1,0 1 24,-1-1 0,1 0 0,0 0 0,0-1 0,0 0 0,0 0 0,0-1 0,0 0 0,-1 0 1,1-1-1,0 0 0,-1 0 0,1-1 0,-1 0 0,0 0 0,11-7 0,0-5-1,0-1 1,-2 0-1,0-1 0,0 0 0,-2-1 1,0-1-1,-1 0 0,13-28 0,-23 37-3,0 1 0,-1-1-1,0 0 1,-1 0-1,0 0 1,0 0-1,-1 0 1,-1-10-1,1 0-8,0 11-4,-1 1 0,1-1 0,-1 1 0,-1 0 0,0 0 0,0-1-1,0 1 1,-6-10 0,7 15-5,-1-1 0,0 1 0,0 0 0,0 0 1,-1 0-1,1 0 0,-1 0 0,0 0 0,0 1 0,0-1 0,0 1 0,0 0 0,0 0 0,0 0 0,-1 0 0,1 0 0,-1 1 0,0 0 0,1-1 0,-6 0 1,-19 0-35,-1 0 1,1 2 0,-38 3-1,61-2 33,0 0 0,0-1-1,0 1 1,0 1 0,1-1-1,-1 1 1,0 0 0,1 0 0,-1 0-1,1 1 1,-1-1 0,1 1-1,0 0 1,0 0 0,1 1-1,-1-1 1,1 1 0,-1 0 0,1 0-1,0 0 1,1 0 0,-1 0-1,1 1 1,0-1 0,0 1-1,0 0 1,-2 8 0,-1 10 1,1 0 0,1 0 0,1 0 0,1 39 0,1-52-4,0 3-2,0-1-1,1 0 1,1 1 0,0-1-1,0 1 1,8 19 0,-9-28 2,0-1 1,1 0 0,0 1-1,0-1 1,0 0 0,0 0-1,0 0 1,0 0 0,1 0-1,0-1 1,-1 1 0,1-1-1,0 0 1,0 0 0,0 0-1,1 0 1,-1 0 0,0 0-1,1-1 1,-1 0 0,1 0-1,-1 0 1,1 0 0,0 0-1,-1-1 1,1 1 0,4-1-1,16 0 13,-15 1 7,1-1 1,-1 0-1,1-1 1,0 0-1,14-3 1,-22 3-17,1 0 0,0-1 0,-1 1-1,1 0 1,0-1 0,-1 1 0,0-1 0,1 0 0,-1 0 0,0 0 0,0 0 0,0 0 0,0-1-1,-1 1 1,1 0 0,0-1 0,-1 0 0,0 1 0,1-1 0,-1 0 0,0 1 0,0-5 0,3-16-18,-1 0 0,0 0 0,-2-1 0,-4-42 0,2 37 17,0 22-2,0 0 1,0 0-1,0 0 0,-1 0 0,0 0 1,0 0-1,-1 1 0,0-1 1,0 1-1,-5-9 0,6 12 2,-1 0-1,1 0 0,0 0 1,-1 0-1,0 0 0,1 1 0,-1-1 1,0 1-1,0 0 0,0 0 1,-1 0-1,1 0 0,-1 0 0,1 1 1,-1-1-1,1 1 0,-1 0 1,0 0-1,1 1 0,-8-1 1,-10 0-16,13 1 23,-1 0-1,0 0 0,1 0 1,-17 4-1,22-3-4,0 0 1,1 0-1,-1 1 0,0-1 0,0 1 1,1-1-1,-1 1 0,1 0 0,0 0 1,-1 0-1,1 0 0,0 0 1,0 1-1,0-1 0,0 0 0,1 1 1,-3 4-1,-2 5-1,2 0 0,-1 0 1,2 1-1,0-1 0,0 1 1,-1 18-1,0 78-14,4-100 9,0-2-1,0 0 0,1 1-1,-1-1 1,2 0 0,-1 1 0,1-1-1,0 0 1,1 0 0,-1 0 0,1 0-1,7 10 1,-7-13 3,-1-1 1,1 0-1,0 1 1,0-1-1,0-1 0,1 1 1,-1 0-1,1-1 0,-1 0 1,1 0-1,0 0 0,0 0 1,0 0-1,0-1 0,0 0 1,0 0-1,0 0 0,0 0 1,1-1-1,-1 1 1,4-1-1,91 0 106,-96 0-100,0-1 0,1 1 1,-1 0-1,0-1 0,1 0 0,-1 0 0,0 0 0,0 0 0,0-1 0,0 1 0,0-1 0,0 1 1,0-1-1,2-3 0,3-2 2,0 0 1,-1-1-1,7-10 1,-2 3-3,-2 3 9,-2 0-1,0 0 1,0-1 0,-1 0-1,-1 0 1,0 0-1,-1-1 1,0 0-1,-1 0 1,-1-1 0,0 1-1,-1-1 1,0 0-1,-1 1 1,-1-1-1,-3-22 1,3 36-12,0 0 1,0 0-1,-1 0 1,1 0-1,0 0 1,-1 0-1,0 0 1,1 0-1,-1 0 1,1 0-1,-1 0 1,0 0-1,0 0 1,1 0-1,-1 0 1,0 1-1,0-1 1,0 0-1,0 1 1,0-1-1,0 0 1,0 1-1,0-1 1,0 1-1,-1 0 1,1-1-1,0 1 1,-2 0-1,-38-2 30,28 3-25,-1-1-7,9-1 1,0 0 0,-1 1 0,1 0 0,0 1 0,-1-1 0,1 1 0,0 0 0,0 0 0,0 0 0,0 1-1,0 0 1,0 0 0,0 0 0,0 0 0,1 1 0,-1 0 0,-3 3 0,0 2 1,2-1 1,-1 1-1,1 0 0,0 1 1,1 0-1,0 0 0,0 0 1,1 0-1,0 1 0,1-1 1,-4 18-1,2-1-7,1 1 1,2-1-1,0 33 0,2-55 2,-1-1-1,1 0 0,0 0 1,1 0-1,-1 0 0,1 0 1,-1 0-1,1 0 0,0 0 0,0 0 1,0-1-1,0 1 0,0 0 1,1 0-1,0-1 0,2 5 1,-1-5-4,-1-1 1,1 1 0,0-1-1,-1 0 1,1 0 0,0 0-1,0 0 1,0 0 0,0 0-1,-1-1 1,1 1 0,0-1-1,0 0 1,0 0 0,4 0-1,-2 0-6,-2 0 10,0 1 0,1-1 1,-1 0-1,1 0 0,-1 0 0,1-1 0,-1 1 0,1-1 0,-1 0 0,0 0 0,1 0 0,-1 0 0,0-1 0,0 1 0,0-1 0,0 0 1,0 0-1,0 0 0,0 0 0,-1 0 0,4-4 0,6-8 4,0-2-1,-2 1 1,0-1 0,0-1 0,-1 0 0,-1 0-1,-1-1 1,-1 0 0,0 0 0,-1 0-1,-1-1 1,-1 1 0,1-35 0,-4 52 1,0 0 1,0 0 0,0 0 0,0 0-1,0 0 1,-1 0 0,1 0 0,0 0-1,-1 1 1,1-1 0,0 0 0,-1 0-1,1 0 1,-1 1 0,1-1 0,-1 0-1,0 0 1,1 1 0,-1-1 0,0 1-1,0-1 1,1 0 0,-2 0 0,0 0-1,-1 0 0,1 0 0,-1 0 0,1 1 0,-1-1 0,1 1 1,-1-1-1,-4 1 0,2-1-1,0 2 1,0-1-1,0 0 0,0 1 1,0 0-1,0 0 0,0 1 1,0-1-1,-7 5 0,6-2 0,0 0 0,1 1 0,0-1-1,0 1 1,0 1 0,1-1-1,0 1 1,0-1 0,0 1 0,1 0-1,0 1 1,0-1 0,0 0 0,1 1-1,0 0 1,0 0 0,-1 7 0,-1 15-13,1 1 0,0 49 1,3-76 8,0 1-7,0 0 0,0 0 0,1 0 1,-1 0-1,1 0 0,0 0 0,0 0 0,0 0 0,2 5 0,-2-8 8,0 1 1,0-1-1,1 0 0,-1 0 1,0 1-1,0-1 0,1 0 1,-1 0-1,1 0 1,-1 0-1,1 0 0,-1-1 1,1 1-1,-1 0 0,1-1 1,0 1-1,-1-1 0,1 0 1,0 1-1,-1-1 1,1 0-1,0 0 0,3 0 1,6 0-18,-7 0 21,-1 1 1,0-1-1,1 0 0,-1 0 0,1-1 1,-1 1-1,1-1 0,-1 1 0,0-1 1,1 0-1,-1-1 0,0 1 1,0 0-1,0-1 0,0 0 0,4-2 1,0-3 5,0 0 0,0 0 0,-1-1 0,0 0 0,0 0 0,-1 0 0,0-1 0,-1 0 0,0 0 0,0 0 1,-1 0-1,4-18 0,-2 4 21,-2-1 0,-1 1 1,-1-1-1,-2-30 1,1 52-27,0 0 0,0 0 1,0 0-1,-1 0 1,1-1-1,0 1 0,-1 0 1,1 0-1,-1 0 0,0 0 1,0 0-1,0 1 1,0-1-1,0 0 0,0 0 1,0 0-1,0 1 0,-1-1 1,1 1-1,-1-1 1,1 1-1,-1 0 0,0-1 1,1 1-1,-5-2 0,0 1 3,0 1 0,0 0-1,0 0 1,0 0 0,0 1-1,0 0 1,-8 1 0,-4-1-5,16 0 0,-1 0 0,1 0-1,0 1 1,-1-1 0,1 1-1,0-1 1,0 1 0,-1 0-1,1 0 1,0 0 0,0 0-1,0 0 1,0 0 0,0 1 0,0-1-1,1 1 1,-3 1 0,1 0-1,0 1 1,1 0-1,-1 0 1,1 0-1,0 0 1,0 0-1,0 0 1,-2 6-1,1 4-3,0-1-1,0 1 0,2 1 1,-1 24-1,1-20-15,1-12 9,0 1 0,0 0 0,0-1 1,1 1-1,0 0 0,3 10 0,-3-16 9,0 0-1,0 0 0,0 0 1,0 0-1,0-1 0,1 1 1,-1 0-1,0-1 1,1 1-1,0-1 0,-1 1 1,1-1-1,0 0 1,-1 0-1,1 0 0,0 0 1,0 0-1,0 0 0,0 0 1,0-1-1,0 1 1,0-1-1,0 1 0,0-1 1,1 0-1,-1 0 1,0 0-1,3 0 0,1 0 2,0 0 0,0 0 0,-1-1 0,1 0 0,0 0 0,7-2 0,-9 1 1,-1 1-1,0-1 1,1 0 0,-1 0-1,0-1 1,0 1-1,-1-1 1,1 1 0,0-1-1,2-4 1,4-4 5,-1 0-1,0 0 1,0 0-1,-1-1 1,-1 0 0,0-1-1,-1 0 1,0 0-1,-1 0 1,0 0 0,-1 0-1,-1-1 1,0 0-1,0-26 1,-2 31 11,0 0-1,0 1 1,-1-1 0,0 0-1,-1 0 1,0 1 0,-4-13-1,4 18-12,1 0 0,-1 0-1,0 1 1,0-1 0,0 1-1,0-1 1,0 1 0,0 0-1,-1-1 1,1 1 0,-1 1-1,1-1 1,-1 0 0,0 1-1,0-1 1,0 1 0,0 0-1,0 0 1,0 0 0,0 0-1,0 0 1,0 1 0,-7-1-1,2 0 6,-1 0-1,1 1 0,-1 0 0,1 1 1,0-1-1,-13 4 0,18-3-5,-1 0 0,1 1 0,0-1 0,-1 1 0,1 0 0,0 0 0,0 0 0,0 0 0,1 0 0,-1 1 0,0-1 0,1 1 0,0 0 0,-1 0 0,1 0 0,0 0 0,-1 4 0,-7 14-1,1 1 0,1 0-1,1 0 1,1 1-1,1 0 1,1 0 0,1 0-1,1 1 1,1 35-1,1-58-3,0 0 0,0 0-1,0 0 1,0 1-1,0-1 1,0 0 0,0 0-1,1 0 1,-1 0-1,0 1 1,1-1-1,-1 0 1,1 0 0,-1 0-1,1 0 1,-1 0-1,1 0 1,0 0 0,-1 0-1,1 0 1,0 0-1,0-1 1,0 1 0,0 0-1,0 0 1,1 0-1,1 0 3,1 0-1,-1 0 0,0-1 0,0 0 1,0 1-1,0-1 0,7-1 1,1 1-3,-8-1 4,1 0 0,-1 1-1,0-2 1,0 1 0,1 0 0,-1-1 0,0 1-1,0-1 1,0 0 0,-1 0 0,1 0 0,0 0-1,-1-1 1,0 1 0,1 0 0,-1-1 0,0 0-1,0 0 1,2-4 0,7-11 23,15-35 0,-25 51-23,6-16 14,-1 0 0,0-1 0,-2 0 0,0 0-1,-1 0 1,-1 0 0,0-1 0,-2 1 0,-3-34-1,3 50-11,-1 1-1,1-1 0,-1 1 1,1-1-1,-1 1 0,0-1 0,0 1 1,0-1-1,-1 1 0,1 0 0,0-1 1,-1 1-1,0 0 0,1 0 0,-1 0 1,0 0-1,0 1 0,0-1 1,0 0-1,0 1 0,-1-1 0,1 1 1,0 0-1,-1 0 0,-4-2 0,-3 1 1,0 0 0,0 1 0,0 0 0,0 1 0,-14 0 0,5 0 3,16 0-5,-1 0 1,0 1-1,0-1 0,1 1 1,-1-1-1,0 1 1,1 0-1,-1 0 0,0 1 1,1-1-1,0 1 0,-1 0 1,-4 3-1,3-1 1,0 1-1,1-1 1,0 1 0,0 0-1,0 0 1,1 1-1,-4 7 1,-1 2 0,1 0 0,1 1 0,0-1-1,1 1 1,-5 30 0,6-12-24,-1 61 0,5-91 19,0 1 0,1 0 0,-1-1 0,1 1 0,0 0-1,0-1 1,0 1 0,0-1 0,1 1 0,0-1 0,3 5 0,-4-6 0,1-1 0,0 0 1,0 0-1,0 0 0,0 0 0,0-1 0,0 1 0,0-1 1,1 1-1,-1-1 0,0 1 0,1-1 0,0 0 0,-1 0 1,1-1-1,-1 1 0,1 0 0,0-1 0,3 1 0,3 0-4,-1-1 0,0 0 0,0 0 0,1 0 0,12-3-1,-18 2 9,1 0-1,-1 0 0,1-1 0,-1 1 0,0-1 1,1 0-1,-1 1 0,0-2 0,0 1 0,-1 0 1,1 0-1,0-1 0,-1 0 0,5-4 0,-1-3 12,0 0 0,0-1 0,-1 1 0,0-1-1,-1 0 1,-1 0 0,1 0 0,-2-1 0,0 1-1,0-1 1,-1 1 0,0-22 0,-1 31-9,0 1 1,0 0 0,0-1-1,0 1 1,0-1 0,0 1-1,0 0 1,-1-1-1,1 1 1,0 0 0,-1-1-1,1 1 1,-1 0-1,0 0 1,1-1 0,-1 1-1,0 0 1,0 0 0,0 0-1,0 0 1,0 0-1,0 0 1,0 0 0,0 0-1,0 0 1,0 1 0,-2-2-1,-2 0 7,0 1 0,0 0 0,-1 1 0,1-1 0,0 1-1,-8 0 1,8 0-8,3 0-2,1 0 1,-1 0 0,0-1-1,0 2 1,0-1 0,0 0-1,1 0 1,-1 1 0,0-1-1,0 0 1,1 1 0,-1 0-1,0-1 1,1 1 0,-1 0-1,0 0 1,1 0 0,-1 0-1,-1 2 1,2 0-22,-1 0-1,1-1 1,0 1 0,1 0 0,-1 0 0,0 0-1,1 0 1,0 0 0,0 0 0,0 0 0,0 4-1,0 6-400,2 23-3977,7-21-4164</inkml:trace>
</inkml:ink>
</file>

<file path=ppt/ink/ink3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7:21.942"/>
    </inkml:context>
    <inkml:brush xml:id="br0">
      <inkml:brushProperty name="width" value="0.05" units="cm"/>
      <inkml:brushProperty name="height" value="0.05" units="cm"/>
      <inkml:brushProperty name="color" value="#E71224"/>
    </inkml:brush>
  </inkml:definitions>
  <inkml:trace contextRef="#ctx0" brushRef="#br0">100 217 5329,'0'0'6619,"-2"2"-6138,0 0 123,0 0 0,0-1-1,0 1 1,1 0-1,-1 0 1,1 1 0,-1-1-1,-1 4 1,-5 23 1051,6-12-2137,2 32 0,1-25 1005,-1-20-522,0 0 0,0 0 0,1 0 0,0 1 0,0-1 0,0 0 0,0-1 0,0 1 0,1 0 0,0 0 0,0-1 0,0 1 0,0-1 0,0 1 0,1-1 0,0 0 0,-1 0 0,6 4 0,-4-4 0,0 0 0,1 0-1,-1 0 1,1-1 0,0 1-1,0-1 1,0 0 0,0-1-1,0 1 1,0-1 0,1 0-1,-1-1 1,0 1 0,6-1-1,-1 0 10,-6 1-2,0-1 0,0 0 0,0 0 0,-1 0 1,1 0-1,0-1 0,0 1 0,0-1 0,-1 0 0,1 0 0,0 0 1,-1-1-1,1 0 0,-1 1 0,1-1 0,-1 0 0,5-5 0,5-7 28,0 0 0,-1-2 0,0 1 0,-2-2 0,0 1 0,0-1 1,-2-1-1,0 0 0,-1 0 0,-1 0 0,-1-1 0,0 0 0,-2 0 0,0 0 0,-1-1 0,-1-30 0,0 46-17,-1 1 0,0-1 0,-1 1 0,1-1 1,-1 1-1,1-1 0,-1 1 0,0-1 0,0 1 0,-3-6 1,3 7-16,-1 1 1,1 0-1,0-1 0,-1 1 1,1 0-1,-1-1 1,0 1-1,1 0 1,-1 0-1,0 0 1,0 1-1,0-1 0,0 0 1,1 1-1,-1-1 1,0 1-1,0 0 1,0-1-1,0 1 1,0 0-1,0 0 1,-2 1-1,-39-2 44,-59 2 115,97 1-144,0-1 1,0 1-1,0-1 1,0 1 0,0 1-1,0-1 1,0 1 0,1 0-1,-1 0 1,1 0-1,0 0 1,0 1 0,0 0-1,0 0 1,-4 7-1,1-3 8,1 1 0,0 0 0,0 1 0,1 0-1,0-1 1,-6 22 0,8-14-18,1-1 1,0 2-1,1-1 0,3 33 0,0-4 9,-3-38-17,1-1 1,1 0-1,-1 0 0,1 1 1,1-1-1,3 13 0,-4-18-1,0 1 1,1-1-1,-1 0 0,0 0 0,1 0 0,0 0 0,0 0 0,-1 0 0,1 0 1,0 0-1,0 0 0,1-1 0,-1 1 0,0-1 0,0 0 0,1 0 0,-1 0 0,1 0 1,-1 0-1,1 0 0,0-1 0,-1 1 0,4 0 0,48 2 145,-51-3-131,0 0 1,0 0 0,0 0 0,0-1-1,0 1 1,0-1 0,0 0-1,0 0 1,0 0 0,-1 0 0,1 0-1,0-1 1,-1 1 0,1-1 0,3-3-1,-1-1-3,-1 0-1,1-1 1,-1 1-1,-1-1 1,1 0 0,-1-1-1,0 1 1,-1 0-1,1-1 1,-2 0-1,3-12 1,-2-2 20,-1 0-1,-4-43 1,2 58-26,0-1 0,0 1 1,-1-1-1,0 1 0,0 0 1,-1-1-1,0 1 0,0 1 0,0-1 1,-1 0-1,0 1 0,-7-8 0,7 10 1,1 0-1,-1 0 0,0 1 1,0-1-1,0 1 0,-1 0 1,1 1-1,-1-1 0,0 1 1,0 0-1,0 0 0,0 0 0,0 0 1,0 1-1,0 0 0,0 0 1,-1 1-1,-4-1 0,2 1 6,1 0 0,0 0 0,0 1 0,0 0 0,0 0 0,0 1 0,-13 4 0,16-4-8,1 0 0,-1 0 1,1 1-1,0-1 0,0 1 0,0 0 1,0 0-1,0 0 0,1 0 1,-1 0-1,1 1 0,0-1 0,0 1 1,0-1-1,-2 8 0,-2 2 3,2 2-1,0-1 0,1 0 1,-4 29-1,5 61 2,2-82-9,-1-13 1,1 0-1,1 0 0,0 0 0,0 0 1,1 0-1,0 0 0,5 12 0,-5-17 2,-1-1-1,1 0 0,0 0 0,0 0 1,1 0-1,-1 0 0,1 0 0,-1 0 0,1-1 1,0 1-1,0-1 0,0 0 0,0 0 1,0 0-1,1-1 0,-1 1 0,0-1 1,1 1-1,-1-1 0,1 0 0,4 0 1,0 1 24,-1-1 0,1 0 0,0 0 0,0-1 0,0 0 0,0 0 0,0-1 0,0 0 0,-1 0 1,1-1-1,0 0 0,-1 0 0,1-1 0,-1 0 0,0 0 0,11-7 0,0-5-1,0-1 1,-2 0-1,0-1 0,0 0 0,-2-1 1,0-1-1,-1 0 0,13-28 0,-23 37-3,0 1 0,-1-1-1,0 0 1,-1 0-1,0 0 1,0 0-1,-1 0 1,-1-10-1,1 0-8,0 11-4,-1 1 0,1-1 0,-1 1 0,-1 0 0,0 0 0,0-1-1,0 1 1,-6-10 0,7 15-5,-1-1 0,0 1 0,0 0 0,0 0 1,-1 0-1,1 0 0,-1 0 0,0 0 0,0 1 0,0-1 0,0 1 0,0 0 0,0 0 0,0 0 0,-1 0 0,1 0 0,-1 1 0,0 0 0,1-1 0,-6 0 1,-19 0-35,-1 0 1,1 2 0,-38 3-1,61-2 33,0 0 0,0-1-1,0 1 1,0 1 0,1-1-1,-1 1 1,0 0 0,1 0 0,-1 0-1,1 1 1,-1-1 0,1 1-1,0 0 1,0 0 0,1 1-1,-1-1 1,1 1 0,-1 0 0,1 0-1,0 0 1,1 0 0,-1 0-1,1 1 1,0-1 0,0 1-1,0 0 1,-2 8 0,-1 10 1,1 0 0,1 0 0,1 0 0,1 39 0,1-52-4,0 3-2,0-1-1,1 0 1,1 1 0,0-1-1,0 1 1,8 19 0,-9-28 2,0-1 1,1 0 0,0 1-1,0-1 1,0 0 0,0 0-1,0 0 1,0 0 0,1 0-1,0-1 1,-1 1 0,1-1-1,0 0 1,0 0 0,0 0-1,1 0 1,-1 0 0,0 0-1,1-1 1,-1 0 0,1 0-1,-1 0 1,1 0 0,0 0-1,-1-1 1,1 1 0,4-1-1,16 0 13,-15 1 7,1-1 1,-1 0-1,1-1 1,0 0-1,14-3 1,-22 3-17,1 0 0,0-1 0,-1 1-1,1 0 1,0-1 0,-1 1 0,0-1 0,1 0 0,-1 0 0,0 0 0,0 0 0,0 0 0,0-1-1,-1 1 1,1 0 0,0-1 0,-1 0 0,0 1 0,1-1 0,-1 0 0,0 1 0,0-5 0,3-16-18,-1 0 0,0 0 0,-2-1 0,-4-42 0,2 37 17,0 22-2,0 0 1,0 0-1,0 0 0,-1 0 0,0 0 1,0 0-1,-1 1 0,0-1 1,0 1-1,-5-9 0,6 12 2,-1 0-1,1 0 0,0 0 1,-1 0-1,0 0 0,1 1 0,-1-1 1,0 1-1,0 0 0,0 0 1,-1 0-1,1 0 0,-1 0 0,1 1 1,-1-1-1,1 1 0,-1 0 1,0 0-1,1 1 0,-8-1 1,-10 0-16,13 1 23,-1 0-1,0 0 0,1 0 1,-17 4-1,22-3-4,0 0 1,1 0-1,-1 1 0,0-1 0,0 1 1,1-1-1,-1 1 0,1 0 0,0 0 1,-1 0-1,1 0 0,0 0 1,0 1-1,0-1 0,0 0 0,1 1 1,-3 4-1,-2 5-1,2 0 0,-1 0 1,2 1-1,0-1 0,0 1 1,-1 18-1,0 78-14,4-100 9,0-2-1,0 0 0,1 1-1,-1-1 1,2 0 0,-1 1 0,1-1-1,0 0 1,1 0 0,-1 0 0,1 0-1,7 10 1,-7-13 3,-1-1 1,1 0-1,0 1 1,0-1-1,0-1 0,1 1 1,-1 0-1,1-1 0,-1 0 1,1 0-1,0 0 0,0 0 1,0 0-1,0-1 0,0 0 1,0 0-1,0 0 0,0 0 1,1-1-1,-1 1 1,4-1-1,91 0 106,-96 0-100,0-1 0,1 1 1,-1 0-1,0-1 0,1 0 0,-1 0 0,0 0 0,0 0 0,0-1 0,0 1 0,0-1 0,0 1 1,0-1-1,2-3 0,3-2 2,0 0 1,-1-1-1,7-10 1,-2 3-3,-2 3 9,-2 0-1,0 0 1,0-1 0,-1 0-1,-1 0 1,0 0-1,-1-1 1,0 0-1,-1 0 1,-1-1 0,0 1-1,-1-1 1,0 0-1,-1 1 1,-1-1-1,-3-22 1,3 36-12,0 0 1,0 0-1,-1 0 1,1 0-1,0 0 1,-1 0-1,0 0 1,1 0-1,-1 0 1,1 0-1,-1 0 1,0 0-1,0 0 1,1 0-1,-1 0 1,0 1-1,0-1 1,0 0-1,0 1 1,0-1-1,0 0 1,0 1-1,0-1 1,0 1-1,-1 0 1,1-1-1,0 1 1,-2 0-1,-38-2 30,28 3-25,-1-1-7,9-1 1,0 0 0,-1 1 0,1 0 0,0 1 0,-1-1 0,1 1 0,0 0 0,0 0 0,0 0 0,0 1-1,0 0 1,0 0 0,0 0 0,0 0 0,1 1 0,-1 0 0,-3 3 0,0 2 1,2-1 1,-1 1-1,1 0 0,0 1 1,1 0-1,0 0 0,0 0 1,1 0-1,0 1 0,1-1 1,-4 18-1,2-1-7,1 1 1,2-1-1,0 33 0,2-55 2,-1-1-1,1 0 0,0 0 1,1 0-1,-1 0 0,1 0 1,-1 0-1,1 0 0,0 0 0,0 0 1,0-1-1,0 1 0,0 0 1,1 0-1,0-1 0,2 5 1,-1-5-4,-1-1 1,1 1 0,0-1-1,-1 0 1,1 0 0,0 0-1,0 0 1,0 0 0,0 0-1,-1-1 1,1 1 0,0-1-1,0 0 1,0 0 0,4 0-1,-2 0-6,-2 0 10,0 1 0,1-1 1,-1 0-1,1 0 0,-1 0 0,1-1 0,-1 1 0,1-1 0,-1 0 0,0 0 0,1 0 0,-1 0 0,0-1 0,0 1 0,0-1 0,0 0 1,0 0-1,0 0 0,0 0 0,-1 0 0,4-4 0,6-8 4,0-2-1,-2 1 1,0-1 0,0-1 0,-1 0 0,-1 0-1,-1-1 1,-1 0 0,0 0 0,-1 0-1,-1-1 1,-1 1 0,1-35 0,-4 52 1,0 0 1,0 0 0,0 0 0,0 0-1,0 0 1,-1 0 0,1 0 0,0 0-1,-1 1 1,1-1 0,0 0 0,-1 0-1,1 0 1,-1 1 0,1-1 0,-1 0-1,0 0 1,1 1 0,-1-1 0,0 1-1,0-1 1,1 0 0,-2 0 0,0 0-1,-1 0 0,1 0 0,-1 0 0,1 1 0,-1-1 0,1 1 1,-1-1-1,-4 1 0,2-1-1,0 2 1,0-1-1,0 0 0,0 1 1,0 0-1,0 0 0,0 1 1,0-1-1,-7 5 0,6-2 0,0 0 0,1 1 0,0-1-1,0 1 1,0 1 0,1-1-1,0 1 1,0-1 0,0 1 0,1 0-1,0 1 1,0-1 0,0 0 0,1 1-1,0 0 1,0 0 0,-1 7 0,-1 15-13,1 1 0,0 49 1,3-76 8,0 1-7,0 0 0,0 0 0,1 0 1,-1 0-1,1 0 0,0 0 0,0 0 0,0 0 0,2 5 0,-2-8 8,0 1 1,0-1-1,1 0 0,-1 0 1,0 1-1,0-1 0,1 0 1,-1 0-1,1 0 1,-1 0-1,1 0 0,-1-1 1,1 1-1,-1 0 0,1-1 1,0 1-1,-1-1 0,1 0 1,0 1-1,-1-1 1,1 0-1,0 0 0,3 0 1,6 0-18,-7 0 21,-1 1 1,0-1-1,1 0 0,-1 0 0,1-1 1,-1 1-1,1-1 0,-1 1 0,0-1 1,1 0-1,-1-1 0,0 1 1,0 0-1,0-1 0,0 0 0,4-2 1,0-3 5,0 0 0,0 0 0,-1-1 0,0 0 0,0 0 0,-1 0 0,0-1 0,-1 0 0,0 0 0,0 0 1,-1 0-1,4-18 0,-2 4 21,-2-1 0,-1 1 1,-1-1-1,-2-30 1,1 52-27,0 0 0,0 0 1,0 0-1,-1 0 1,1-1-1,0 1 0,-1 0 1,1 0-1,-1 0 0,0 0 1,0 0-1,0 1 1,0-1-1,0 0 0,0 0 1,0 0-1,0 1 0,-1-1 1,1 1-1,-1-1 1,1 1-1,-1 0 0,0-1 1,1 1-1,-5-2 0,0 1 3,0 1 0,0 0-1,0 0 1,0 0 0,0 1-1,0 0 1,-8 1 0,-4-1-5,16 0 0,-1 0 0,1 0-1,0 1 1,-1-1 0,1 1-1,0-1 1,0 1 0,-1 0-1,1 0 1,0 0 0,0 0-1,0 0 1,0 0 0,0 1 0,0-1-1,1 1 1,-3 1 0,1 0-1,0 1 1,1 0-1,-1 0 1,1 0-1,0 0 1,0 0-1,0 0 1,-2 6-1,1 4-3,0-1-1,0 1 0,2 1 1,-1 24-1,1-20-15,1-12 9,0 1 0,0 0 0,0-1 1,1 1-1,0 0 0,3 10 0,-3-16 9,0 0-1,0 0 0,0 0 1,0 0-1,0-1 0,1 1 1,-1 0-1,0-1 1,1 1-1,0-1 0,-1 1 1,1-1-1,0 0 1,-1 0-1,1 0 0,0 0 1,0 0-1,0 0 0,0 0 1,0-1-1,0 1 1,0-1-1,0 1 0,0-1 1,1 0-1,-1 0 1,0 0-1,3 0 0,1 0 2,0 0 0,0 0 0,-1-1 0,1 0 0,0 0 0,7-2 0,-9 1 1,-1 1-1,0-1 1,1 0 0,-1 0-1,0-1 1,0 1-1,-1-1 1,1 1 0,0-1-1,2-4 1,4-4 5,-1 0-1,0 0 1,0 0-1,-1-1 1,-1 0 0,0-1-1,-1 0 1,0 0-1,-1 0 1,0 0 0,-1 0-1,-1-1 1,0 0-1,0-26 1,-2 31 11,0 0-1,0 1 1,-1-1 0,0 0-1,-1 0 1,0 1 0,-4-13-1,4 18-12,1 0 0,-1 0-1,0 1 1,0-1 0,0 1-1,0-1 1,0 1 0,0 0-1,-1-1 1,1 1 0,-1 1-1,1-1 1,-1 0 0,0 1-1,0-1 1,0 1 0,0 0-1,0 0 1,0 0 0,0 0-1,0 0 1,0 1 0,-7-1-1,2 0 6,-1 0-1,1 1 0,-1 0 0,1 1 1,0-1-1,-13 4 0,18-3-5,-1 0 0,1 1 0,0-1 0,-1 1 0,1 0 0,0 0 0,0 0 0,0 0 0,1 0 0,-1 1 0,0-1 0,1 1 0,0 0 0,-1 0 0,1 0 0,0 0 0,-1 4 0,-7 14-1,1 1 0,1 0-1,1 0 1,1 1-1,1 0 1,1 0 0,1 0-1,1 1 1,1 35-1,1-58-3,0 0 0,0 0-1,0 0 1,0 1-1,0-1 1,0 0 0,0 0-1,1 0 1,-1 0-1,0 1 1,1-1-1,-1 0 1,1 0 0,-1 0-1,1 0 1,-1 0-1,1 0 1,0 0 0,-1 0-1,1 0 1,0 0-1,0-1 1,0 1 0,0 0-1,0 0 1,1 0-1,1 0 3,1 0-1,-1 0 0,0-1 0,0 0 1,0 1-1,0-1 0,7-1 1,1 1-3,-8-1 4,1 0 0,-1 1-1,0-2 1,0 1 0,1 0 0,-1-1 0,0 1-1,0-1 1,0 0 0,-1 0 0,1 0 0,0 0-1,-1-1 1,0 1 0,1 0 0,-1-1 0,0 0-1,0 0 1,2-4 0,7-11 23,15-35 0,-25 51-23,6-16 14,-1 0 0,0-1 0,-2 0 0,0 0-1,-1 0 1,-1 0 0,0-1 0,-2 1 0,-3-34-1,3 50-11,-1 1-1,1-1 0,-1 1 1,1-1-1,-1 1 0,0-1 0,0 1 1,0-1-1,-1 1 0,1 0 0,0-1 1,-1 1-1,0 0 0,1 0 0,-1 0 1,0 0-1,0 1 0,0-1 1,0 0-1,0 1 0,-1-1 0,1 1 1,0 0-1,-1 0 0,-4-2 0,-3 1 1,0 0 0,0 1 0,0 0 0,0 1 0,-14 0 0,5 0 3,16 0-5,-1 0 1,0 1-1,0-1 0,1 1 1,-1-1-1,0 1 1,1 0-1,-1 0 0,0 1 1,1-1-1,0 1 0,-1 0 1,-4 3-1,3-1 1,0 1-1,1-1 1,0 1 0,0 0-1,0 0 1,1 1-1,-4 7 1,-1 2 0,1 0 0,1 1 0,0-1-1,1 1 1,-5 30 0,6-12-24,-1 61 0,5-91 19,0 1 0,1 0 0,-1-1 0,1 1 0,0 0-1,0-1 1,0 1 0,0-1 0,1 1 0,0-1 0,3 5 0,-4-6 0,1-1 0,0 0 1,0 0-1,0 0 0,0 0 0,0-1 0,0 1 0,0-1 1,1 1-1,-1-1 0,0 1 0,1-1 0,0 0 0,-1 0 1,1-1-1,-1 1 0,1 0 0,0-1 0,3 1 0,3 0-4,-1-1 0,0 0 0,0 0 0,1 0 0,12-3-1,-18 2 9,1 0-1,-1 0 0,1-1 0,-1 1 0,0-1 1,1 0-1,-1 1 0,0-2 0,0 1 0,-1 0 1,1 0-1,0-1 0,-1 0 0,5-4 0,-1-3 12,0 0 0,0-1 0,-1 1 0,0-1-1,-1 0 1,-1 0 0,1 0 0,-2-1 0,0 1-1,0-1 1,-1 1 0,0-22 0,-1 31-9,0 1 1,0 0 0,0-1-1,0 1 1,0-1 0,0 1-1,0 0 1,-1-1-1,1 1 1,0 0 0,-1-1-1,1 1 1,-1 0-1,0 0 1,1-1 0,-1 1-1,0 0 1,0 0 0,0 0-1,0 0 1,0 0-1,0 0 1,0 0 0,0 0-1,0 0 1,0 1 0,-2-2-1,-2 0 7,0 1 0,0 0 0,-1 1 0,1-1 0,0 1-1,-8 0 1,8 0-8,3 0-2,1 0 1,-1 0 0,0-1-1,0 2 1,0-1 0,0 0-1,1 0 1,-1 1 0,0-1-1,0 0 1,1 1 0,-1 0-1,0-1 1,1 1 0,-1 0-1,0 0 1,1 0 0,-1 0-1,-1 2 1,2 0-22,-1 0-1,1-1 1,0 1 0,1 0 0,-1 0 0,0 0-1,1 0 1,0 0 0,0 0 0,0 0 0,0 4-1,0 6-400,2 23-3977,7-21-4164</inkml:trace>
</inkml:ink>
</file>

<file path=ppt/ink/ink3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7:21.943"/>
    </inkml:context>
    <inkml:brush xml:id="br0">
      <inkml:brushProperty name="width" value="0.05" units="cm"/>
      <inkml:brushProperty name="height" value="0.05" units="cm"/>
      <inkml:brushProperty name="color" value="#E71224"/>
    </inkml:brush>
  </inkml:definitions>
  <inkml:trace contextRef="#ctx0" brushRef="#br0">100 217 5329,'0'0'6619,"-2"2"-6138,0 0 123,0 0 0,0-1-1,0 1 1,1 0-1,-1 0 1,1 1 0,-1-1-1,-1 4 1,-5 23 1051,6-12-2137,2 32 0,1-25 1005,-1-20-522,0 0 0,0 0 0,1 0 0,0 1 0,0-1 0,0 0 0,0-1 0,0 1 0,1 0 0,0 0 0,0-1 0,0 1 0,0-1 0,0 1 0,1-1 0,0 0 0,-1 0 0,6 4 0,-4-4 0,0 0 0,1 0-1,-1 0 1,1-1 0,0 1-1,0-1 1,0 0 0,0-1-1,0 1 1,0-1 0,1 0-1,-1-1 1,0 1 0,6-1-1,-1 0 10,-6 1-2,0-1 0,0 0 0,0 0 0,-1 0 1,1 0-1,0-1 0,0 1 0,0-1 0,-1 0 0,1 0 0,0 0 1,-1-1-1,1 0 0,-1 1 0,1-1 0,-1 0 0,5-5 0,5-7 28,0 0 0,-1-2 0,0 1 0,-2-2 0,0 1 0,0-1 1,-2-1-1,0 0 0,-1 0 0,-1 0 0,-1-1 0,0 0 0,-2 0 0,0 0 0,-1-1 0,-1-30 0,0 46-17,-1 1 0,0-1 0,-1 1 0,1-1 1,-1 1-1,1-1 0,-1 1 0,0-1 0,0 1 0,-3-6 1,3 7-16,-1 1 1,1 0-1,0-1 0,-1 1 1,1 0-1,-1-1 1,0 1-1,1 0 1,-1 0-1,0 0 1,0 1-1,0-1 0,0 0 1,1 1-1,-1-1 1,0 1-1,0 0 1,0-1-1,0 1 1,0 0-1,0 0 1,-2 1-1,-39-2 44,-59 2 115,97 1-144,0-1 1,0 1-1,0-1 1,0 1 0,0 1-1,0-1 1,0 1 0,1 0-1,-1 0 1,1 0-1,0 0 1,0 1 0,0 0-1,0 0 1,-4 7-1,1-3 8,1 1 0,0 0 0,0 1 0,1 0-1,0-1 1,-6 22 0,8-14-18,1-1 1,0 2-1,1-1 0,3 33 0,0-4 9,-3-38-17,1-1 1,1 0-1,-1 0 0,1 1 1,1-1-1,3 13 0,-4-18-1,0 1 1,1-1-1,-1 0 0,0 0 0,1 0 0,0 0 0,0 0 0,-1 0 0,1 0 1,0 0-1,0 0 0,1-1 0,-1 1 0,0-1 0,0 0 0,1 0 0,-1 0 0,1 0 1,-1 0-1,1 0 0,0-1 0,-1 1 0,4 0 0,48 2 145,-51-3-131,0 0 1,0 0 0,0 0 0,0-1-1,0 1 1,0-1 0,0 0-1,0 0 1,0 0 0,-1 0 0,1 0-1,0-1 1,-1 1 0,1-1 0,3-3-1,-1-1-3,-1 0-1,1-1 1,-1 1-1,-1-1 1,1 0 0,-1-1-1,0 1 1,-1 0-1,1-1 1,-2 0-1,3-12 1,-2-2 20,-1 0-1,-4-43 1,2 58-26,0-1 0,0 1 1,-1-1-1,0 1 0,0 0 1,-1-1-1,0 1 0,0 1 0,0-1 1,-1 0-1,0 1 0,-7-8 0,7 10 1,1 0-1,-1 0 0,0 1 1,0-1-1,0 1 0,-1 0 1,1 1-1,-1-1 0,0 1 1,0 0-1,0 0 0,0 0 0,0 0 1,0 1-1,0 0 0,0 0 1,-1 1-1,-4-1 0,2 1 6,1 0 0,0 0 0,0 1 0,0 0 0,0 0 0,0 1 0,-13 4 0,16-4-8,1 0 0,-1 0 1,1 1-1,0-1 0,0 1 0,0 0 1,0 0-1,0 0 0,1 0 1,-1 0-1,1 1 0,0-1 0,0 1 1,0-1-1,-2 8 0,-2 2 3,2 2-1,0-1 0,1 0 1,-4 29-1,5 61 2,2-82-9,-1-13 1,1 0-1,1 0 0,0 0 0,0 0 1,1 0-1,0 0 0,5 12 0,-5-17 2,-1-1-1,1 0 0,0 0 0,0 0 1,1 0-1,-1 0 0,1 0 0,-1 0 0,1-1 1,0 1-1,0-1 0,0 0 0,0 0 1,0 0-1,1-1 0,-1 1 0,0-1 1,1 1-1,-1-1 0,1 0 0,4 0 1,0 1 24,-1-1 0,1 0 0,0 0 0,0-1 0,0 0 0,0 0 0,0-1 0,0 0 0,-1 0 1,1-1-1,0 0 0,-1 0 0,1-1 0,-1 0 0,0 0 0,11-7 0,0-5-1,0-1 1,-2 0-1,0-1 0,0 0 0,-2-1 1,0-1-1,-1 0 0,13-28 0,-23 37-3,0 1 0,-1-1-1,0 0 1,-1 0-1,0 0 1,0 0-1,-1 0 1,-1-10-1,1 0-8,0 11-4,-1 1 0,1-1 0,-1 1 0,-1 0 0,0 0 0,0-1-1,0 1 1,-6-10 0,7 15-5,-1-1 0,0 1 0,0 0 0,0 0 1,-1 0-1,1 0 0,-1 0 0,0 0 0,0 1 0,0-1 0,0 1 0,0 0 0,0 0 0,0 0 0,-1 0 0,1 0 0,-1 1 0,0 0 0,1-1 0,-6 0 1,-19 0-35,-1 0 1,1 2 0,-38 3-1,61-2 33,0 0 0,0-1-1,0 1 1,0 1 0,1-1-1,-1 1 1,0 0 0,1 0 0,-1 0-1,1 1 1,-1-1 0,1 1-1,0 0 1,0 0 0,1 1-1,-1-1 1,1 1 0,-1 0 0,1 0-1,0 0 1,1 0 0,-1 0-1,1 1 1,0-1 0,0 1-1,0 0 1,-2 8 0,-1 10 1,1 0 0,1 0 0,1 0 0,1 39 0,1-52-4,0 3-2,0-1-1,1 0 1,1 1 0,0-1-1,0 1 1,8 19 0,-9-28 2,0-1 1,1 0 0,0 1-1,0-1 1,0 0 0,0 0-1,0 0 1,0 0 0,1 0-1,0-1 1,-1 1 0,1-1-1,0 0 1,0 0 0,0 0-1,1 0 1,-1 0 0,0 0-1,1-1 1,-1 0 0,1 0-1,-1 0 1,1 0 0,0 0-1,-1-1 1,1 1 0,4-1-1,16 0 13,-15 1 7,1-1 1,-1 0-1,1-1 1,0 0-1,14-3 1,-22 3-17,1 0 0,0-1 0,-1 1-1,1 0 1,0-1 0,-1 1 0,0-1 0,1 0 0,-1 0 0,0 0 0,0 0 0,0 0 0,0-1-1,-1 1 1,1 0 0,0-1 0,-1 0 0,0 1 0,1-1 0,-1 0 0,0 1 0,0-5 0,3-16-18,-1 0 0,0 0 0,-2-1 0,-4-42 0,2 37 17,0 22-2,0 0 1,0 0-1,0 0 0,-1 0 0,0 0 1,0 0-1,-1 1 0,0-1 1,0 1-1,-5-9 0,6 12 2,-1 0-1,1 0 0,0 0 1,-1 0-1,0 0 0,1 1 0,-1-1 1,0 1-1,0 0 0,0 0 1,-1 0-1,1 0 0,-1 0 0,1 1 1,-1-1-1,1 1 0,-1 0 1,0 0-1,1 1 0,-8-1 1,-10 0-16,13 1 23,-1 0-1,0 0 0,1 0 1,-17 4-1,22-3-4,0 0 1,1 0-1,-1 1 0,0-1 0,0 1 1,1-1-1,-1 1 0,1 0 0,0 0 1,-1 0-1,1 0 0,0 0 1,0 1-1,0-1 0,0 0 0,1 1 1,-3 4-1,-2 5-1,2 0 0,-1 0 1,2 1-1,0-1 0,0 1 1,-1 18-1,0 78-14,4-100 9,0-2-1,0 0 0,1 1-1,-1-1 1,2 0 0,-1 1 0,1-1-1,0 0 1,1 0 0,-1 0 0,1 0-1,7 10 1,-7-13 3,-1-1 1,1 0-1,0 1 1,0-1-1,0-1 0,1 1 1,-1 0-1,1-1 0,-1 0 1,1 0-1,0 0 0,0 0 1,0 0-1,0-1 0,0 0 1,0 0-1,0 0 0,0 0 1,1-1-1,-1 1 1,4-1-1,91 0 106,-96 0-100,0-1 0,1 1 1,-1 0-1,0-1 0,1 0 0,-1 0 0,0 0 0,0 0 0,0-1 0,0 1 0,0-1 0,0 1 1,0-1-1,2-3 0,3-2 2,0 0 1,-1-1-1,7-10 1,-2 3-3,-2 3 9,-2 0-1,0 0 1,0-1 0,-1 0-1,-1 0 1,0 0-1,-1-1 1,0 0-1,-1 0 1,-1-1 0,0 1-1,-1-1 1,0 0-1,-1 1 1,-1-1-1,-3-22 1,3 36-12,0 0 1,0 0-1,-1 0 1,1 0-1,0 0 1,-1 0-1,0 0 1,1 0-1,-1 0 1,1 0-1,-1 0 1,0 0-1,0 0 1,1 0-1,-1 0 1,0 1-1,0-1 1,0 0-1,0 1 1,0-1-1,0 0 1,0 1-1,0-1 1,0 1-1,-1 0 1,1-1-1,0 1 1,-2 0-1,-38-2 30,28 3-25,-1-1-7,9-1 1,0 0 0,-1 1 0,1 0 0,0 1 0,-1-1 0,1 1 0,0 0 0,0 0 0,0 0 0,0 1-1,0 0 1,0 0 0,0 0 0,0 0 0,1 1 0,-1 0 0,-3 3 0,0 2 1,2-1 1,-1 1-1,1 0 0,0 1 1,1 0-1,0 0 0,0 0 1,1 0-1,0 1 0,1-1 1,-4 18-1,2-1-7,1 1 1,2-1-1,0 33 0,2-55 2,-1-1-1,1 0 0,0 0 1,1 0-1,-1 0 0,1 0 1,-1 0-1,1 0 0,0 0 0,0 0 1,0-1-1,0 1 0,0 0 1,1 0-1,0-1 0,2 5 1,-1-5-4,-1-1 1,1 1 0,0-1-1,-1 0 1,1 0 0,0 0-1,0 0 1,0 0 0,0 0-1,-1-1 1,1 1 0,0-1-1,0 0 1,0 0 0,4 0-1,-2 0-6,-2 0 10,0 1 0,1-1 1,-1 0-1,1 0 0,-1 0 0,1-1 0,-1 1 0,1-1 0,-1 0 0,0 0 0,1 0 0,-1 0 0,0-1 0,0 1 0,0-1 0,0 0 1,0 0-1,0 0 0,0 0 0,-1 0 0,4-4 0,6-8 4,0-2-1,-2 1 1,0-1 0,0-1 0,-1 0 0,-1 0-1,-1-1 1,-1 0 0,0 0 0,-1 0-1,-1-1 1,-1 1 0,1-35 0,-4 52 1,0 0 1,0 0 0,0 0 0,0 0-1,0 0 1,-1 0 0,1 0 0,0 0-1,-1 1 1,1-1 0,0 0 0,-1 0-1,1 0 1,-1 1 0,1-1 0,-1 0-1,0 0 1,1 1 0,-1-1 0,0 1-1,0-1 1,1 0 0,-2 0 0,0 0-1,-1 0 0,1 0 0,-1 0 0,1 1 0,-1-1 0,1 1 1,-1-1-1,-4 1 0,2-1-1,0 2 1,0-1-1,0 0 0,0 1 1,0 0-1,0 0 0,0 1 1,0-1-1,-7 5 0,6-2 0,0 0 0,1 1 0,0-1-1,0 1 1,0 1 0,1-1-1,0 1 1,0-1 0,0 1 0,1 0-1,0 1 1,0-1 0,0 0 0,1 1-1,0 0 1,0 0 0,-1 7 0,-1 15-13,1 1 0,0 49 1,3-76 8,0 1-7,0 0 0,0 0 0,1 0 1,-1 0-1,1 0 0,0 0 0,0 0 0,0 0 0,2 5 0,-2-8 8,0 1 1,0-1-1,1 0 0,-1 0 1,0 1-1,0-1 0,1 0 1,-1 0-1,1 0 1,-1 0-1,1 0 0,-1-1 1,1 1-1,-1 0 0,1-1 1,0 1-1,-1-1 0,1 0 1,0 1-1,-1-1 1,1 0-1,0 0 0,3 0 1,6 0-18,-7 0 21,-1 1 1,0-1-1,1 0 0,-1 0 0,1-1 1,-1 1-1,1-1 0,-1 1 0,0-1 1,1 0-1,-1-1 0,0 1 1,0 0-1,0-1 0,0 0 0,4-2 1,0-3 5,0 0 0,0 0 0,-1-1 0,0 0 0,0 0 0,-1 0 0,0-1 0,-1 0 0,0 0 0,0 0 1,-1 0-1,4-18 0,-2 4 21,-2-1 0,-1 1 1,-1-1-1,-2-30 1,1 52-27,0 0 0,0 0 1,0 0-1,-1 0 1,1-1-1,0 1 0,-1 0 1,1 0-1,-1 0 0,0 0 1,0 0-1,0 1 1,0-1-1,0 0 0,0 0 1,0 0-1,0 1 0,-1-1 1,1 1-1,-1-1 1,1 1-1,-1 0 0,0-1 1,1 1-1,-5-2 0,0 1 3,0 1 0,0 0-1,0 0 1,0 0 0,0 1-1,0 0 1,-8 1 0,-4-1-5,16 0 0,-1 0 0,1 0-1,0 1 1,-1-1 0,1 1-1,0-1 1,0 1 0,-1 0-1,1 0 1,0 0 0,0 0-1,0 0 1,0 0 0,0 1 0,0-1-1,1 1 1,-3 1 0,1 0-1,0 1 1,1 0-1,-1 0 1,1 0-1,0 0 1,0 0-1,0 0 1,-2 6-1,1 4-3,0-1-1,0 1 0,2 1 1,-1 24-1,1-20-15,1-12 9,0 1 0,0 0 0,0-1 1,1 1-1,0 0 0,3 10 0,-3-16 9,0 0-1,0 0 0,0 0 1,0 0-1,0-1 0,1 1 1,-1 0-1,0-1 1,1 1-1,0-1 0,-1 1 1,1-1-1,0 0 1,-1 0-1,1 0 0,0 0 1,0 0-1,0 0 0,0 0 1,0-1-1,0 1 1,0-1-1,0 1 0,0-1 1,1 0-1,-1 0 1,0 0-1,3 0 0,1 0 2,0 0 0,0 0 0,-1-1 0,1 0 0,0 0 0,7-2 0,-9 1 1,-1 1-1,0-1 1,1 0 0,-1 0-1,0-1 1,0 1-1,-1-1 1,1 1 0,0-1-1,2-4 1,4-4 5,-1 0-1,0 0 1,0 0-1,-1-1 1,-1 0 0,0-1-1,-1 0 1,0 0-1,-1 0 1,0 0 0,-1 0-1,-1-1 1,0 0-1,0-26 1,-2 31 11,0 0-1,0 1 1,-1-1 0,0 0-1,-1 0 1,0 1 0,-4-13-1,4 18-12,1 0 0,-1 0-1,0 1 1,0-1 0,0 1-1,0-1 1,0 1 0,0 0-1,-1-1 1,1 1 0,-1 1-1,1-1 1,-1 0 0,0 1-1,0-1 1,0 1 0,0 0-1,0 0 1,0 0 0,0 0-1,0 0 1,0 1 0,-7-1-1,2 0 6,-1 0-1,1 1 0,-1 0 0,1 1 1,0-1-1,-13 4 0,18-3-5,-1 0 0,1 1 0,0-1 0,-1 1 0,1 0 0,0 0 0,0 0 0,0 0 0,1 0 0,-1 1 0,0-1 0,1 1 0,0 0 0,-1 0 0,1 0 0,0 0 0,-1 4 0,-7 14-1,1 1 0,1 0-1,1 0 1,1 1-1,1 0 1,1 0 0,1 0-1,1 1 1,1 35-1,1-58-3,0 0 0,0 0-1,0 0 1,0 1-1,0-1 1,0 0 0,0 0-1,1 0 1,-1 0-1,0 1 1,1-1-1,-1 0 1,1 0 0,-1 0-1,1 0 1,-1 0-1,1 0 1,0 0 0,-1 0-1,1 0 1,0 0-1,0-1 1,0 1 0,0 0-1,0 0 1,1 0-1,1 0 3,1 0-1,-1 0 0,0-1 0,0 0 1,0 1-1,0-1 0,7-1 1,1 1-3,-8-1 4,1 0 0,-1 1-1,0-2 1,0 1 0,1 0 0,-1-1 0,0 1-1,0-1 1,0 0 0,-1 0 0,1 0 0,0 0-1,-1-1 1,0 1 0,1 0 0,-1-1 0,0 0-1,0 0 1,2-4 0,7-11 23,15-35 0,-25 51-23,6-16 14,-1 0 0,0-1 0,-2 0 0,0 0-1,-1 0 1,-1 0 0,0-1 0,-2 1 0,-3-34-1,3 50-11,-1 1-1,1-1 0,-1 1 1,1-1-1,-1 1 0,0-1 0,0 1 1,0-1-1,-1 1 0,1 0 0,0-1 1,-1 1-1,0 0 0,1 0 0,-1 0 1,0 0-1,0 1 0,0-1 1,0 0-1,0 1 0,-1-1 0,1 1 1,0 0-1,-1 0 0,-4-2 0,-3 1 1,0 0 0,0 1 0,0 0 0,0 1 0,-14 0 0,5 0 3,16 0-5,-1 0 1,0 1-1,0-1 0,1 1 1,-1-1-1,0 1 1,1 0-1,-1 0 0,0 1 1,1-1-1,0 1 0,-1 0 1,-4 3-1,3-1 1,0 1-1,1-1 1,0 1 0,0 0-1,0 0 1,1 1-1,-4 7 1,-1 2 0,1 0 0,1 1 0,0-1-1,1 1 1,-5 30 0,6-12-24,-1 61 0,5-91 19,0 1 0,1 0 0,-1-1 0,1 1 0,0 0-1,0-1 1,0 1 0,0-1 0,1 1 0,0-1 0,3 5 0,-4-6 0,1-1 0,0 0 1,0 0-1,0 0 0,0 0 0,0-1 0,0 1 0,0-1 1,1 1-1,-1-1 0,0 1 0,1-1 0,0 0 0,-1 0 1,1-1-1,-1 1 0,1 0 0,0-1 0,3 1 0,3 0-4,-1-1 0,0 0 0,0 0 0,1 0 0,12-3-1,-18 2 9,1 0-1,-1 0 0,1-1 0,-1 1 0,0-1 1,1 0-1,-1 1 0,0-2 0,0 1 0,-1 0 1,1 0-1,0-1 0,-1 0 0,5-4 0,-1-3 12,0 0 0,0-1 0,-1 1 0,0-1-1,-1 0 1,-1 0 0,1 0 0,-2-1 0,0 1-1,0-1 1,-1 1 0,0-22 0,-1 31-9,0 1 1,0 0 0,0-1-1,0 1 1,0-1 0,0 1-1,0 0 1,-1-1-1,1 1 1,0 0 0,-1-1-1,1 1 1,-1 0-1,0 0 1,1-1 0,-1 1-1,0 0 1,0 0 0,0 0-1,0 0 1,0 0-1,0 0 1,0 0 0,0 0-1,0 0 1,0 1 0,-2-2-1,-2 0 7,0 1 0,0 0 0,-1 1 0,1-1 0,0 1-1,-8 0 1,8 0-8,3 0-2,1 0 1,-1 0 0,0-1-1,0 2 1,0-1 0,0 0-1,1 0 1,-1 1 0,0-1-1,0 0 1,1 1 0,-1 0-1,0-1 1,1 1 0,-1 0-1,0 0 1,1 0 0,-1 0-1,-1 2 1,2 0-22,-1 0-1,1-1 1,0 1 0,1 0 0,-1 0 0,0 0-1,1 0 1,0 0 0,0 0 0,0 0 0,0 4-1,0 6-400,2 23-3977,7-21-4164</inkml:trace>
</inkml:ink>
</file>

<file path=ppt/ink/ink3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7:21.944"/>
    </inkml:context>
    <inkml:brush xml:id="br0">
      <inkml:brushProperty name="width" value="0.05" units="cm"/>
      <inkml:brushProperty name="height" value="0.05" units="cm"/>
      <inkml:brushProperty name="color" value="#E71224"/>
    </inkml:brush>
  </inkml:definitions>
  <inkml:trace contextRef="#ctx0" brushRef="#br0">100 217 5329,'0'0'6619,"-2"2"-6138,0 0 123,0 0 0,0-1-1,0 1 1,1 0-1,-1 0 1,1 1 0,-1-1-1,-1 4 1,-5 23 1051,6-12-2137,2 32 0,1-25 1005,-1-20-522,0 0 0,0 0 0,1 0 0,0 1 0,0-1 0,0 0 0,0-1 0,0 1 0,1 0 0,0 0 0,0-1 0,0 1 0,0-1 0,0 1 0,1-1 0,0 0 0,-1 0 0,6 4 0,-4-4 0,0 0 0,1 0-1,-1 0 1,1-1 0,0 1-1,0-1 1,0 0 0,0-1-1,0 1 1,0-1 0,1 0-1,-1-1 1,0 1 0,6-1-1,-1 0 10,-6 1-2,0-1 0,0 0 0,0 0 0,-1 0 1,1 0-1,0-1 0,0 1 0,0-1 0,-1 0 0,1 0 0,0 0 1,-1-1-1,1 0 0,-1 1 0,1-1 0,-1 0 0,5-5 0,5-7 28,0 0 0,-1-2 0,0 1 0,-2-2 0,0 1 0,0-1 1,-2-1-1,0 0 0,-1 0 0,-1 0 0,-1-1 0,0 0 0,-2 0 0,0 0 0,-1-1 0,-1-30 0,0 46-17,-1 1 0,0-1 0,-1 1 0,1-1 1,-1 1-1,1-1 0,-1 1 0,0-1 0,0 1 0,-3-6 1,3 7-16,-1 1 1,1 0-1,0-1 0,-1 1 1,1 0-1,-1-1 1,0 1-1,1 0 1,-1 0-1,0 0 1,0 1-1,0-1 0,0 0 1,1 1-1,-1-1 1,0 1-1,0 0 1,0-1-1,0 1 1,0 0-1,0 0 1,-2 1-1,-39-2 44,-59 2 115,97 1-144,0-1 1,0 1-1,0-1 1,0 1 0,0 1-1,0-1 1,0 1 0,1 0-1,-1 0 1,1 0-1,0 0 1,0 1 0,0 0-1,0 0 1,-4 7-1,1-3 8,1 1 0,0 0 0,0 1 0,1 0-1,0-1 1,-6 22 0,8-14-18,1-1 1,0 2-1,1-1 0,3 33 0,0-4 9,-3-38-17,1-1 1,1 0-1,-1 0 0,1 1 1,1-1-1,3 13 0,-4-18-1,0 1 1,1-1-1,-1 0 0,0 0 0,1 0 0,0 0 0,0 0 0,-1 0 0,1 0 1,0 0-1,0 0 0,1-1 0,-1 1 0,0-1 0,0 0 0,1 0 0,-1 0 0,1 0 1,-1 0-1,1 0 0,0-1 0,-1 1 0,4 0 0,48 2 145,-51-3-131,0 0 1,0 0 0,0 0 0,0-1-1,0 1 1,0-1 0,0 0-1,0 0 1,0 0 0,-1 0 0,1 0-1,0-1 1,-1 1 0,1-1 0,3-3-1,-1-1-3,-1 0-1,1-1 1,-1 1-1,-1-1 1,1 0 0,-1-1-1,0 1 1,-1 0-1,1-1 1,-2 0-1,3-12 1,-2-2 20,-1 0-1,-4-43 1,2 58-26,0-1 0,0 1 1,-1-1-1,0 1 0,0 0 1,-1-1-1,0 1 0,0 1 0,0-1 1,-1 0-1,0 1 0,-7-8 0,7 10 1,1 0-1,-1 0 0,0 1 1,0-1-1,0 1 0,-1 0 1,1 1-1,-1-1 0,0 1 1,0 0-1,0 0 0,0 0 0,0 0 1,0 1-1,0 0 0,0 0 1,-1 1-1,-4-1 0,2 1 6,1 0 0,0 0 0,0 1 0,0 0 0,0 0 0,0 1 0,-13 4 0,16-4-8,1 0 0,-1 0 1,1 1-1,0-1 0,0 1 0,0 0 1,0 0-1,0 0 0,1 0 1,-1 0-1,1 1 0,0-1 0,0 1 1,0-1-1,-2 8 0,-2 2 3,2 2-1,0-1 0,1 0 1,-4 29-1,5 61 2,2-82-9,-1-13 1,1 0-1,1 0 0,0 0 0,0 0 1,1 0-1,0 0 0,5 12 0,-5-17 2,-1-1-1,1 0 0,0 0 0,0 0 1,1 0-1,-1 0 0,1 0 0,-1 0 0,1-1 1,0 1-1,0-1 0,0 0 0,0 0 1,0 0-1,1-1 0,-1 1 0,0-1 1,1 1-1,-1-1 0,1 0 0,4 0 1,0 1 24,-1-1 0,1 0 0,0 0 0,0-1 0,0 0 0,0 0 0,0-1 0,0 0 0,-1 0 1,1-1-1,0 0 0,-1 0 0,1-1 0,-1 0 0,0 0 0,11-7 0,0-5-1,0-1 1,-2 0-1,0-1 0,0 0 0,-2-1 1,0-1-1,-1 0 0,13-28 0,-23 37-3,0 1 0,-1-1-1,0 0 1,-1 0-1,0 0 1,0 0-1,-1 0 1,-1-10-1,1 0-8,0 11-4,-1 1 0,1-1 0,-1 1 0,-1 0 0,0 0 0,0-1-1,0 1 1,-6-10 0,7 15-5,-1-1 0,0 1 0,0 0 0,0 0 1,-1 0-1,1 0 0,-1 0 0,0 0 0,0 1 0,0-1 0,0 1 0,0 0 0,0 0 0,0 0 0,-1 0 0,1 0 0,-1 1 0,0 0 0,1-1 0,-6 0 1,-19 0-35,-1 0 1,1 2 0,-38 3-1,61-2 33,0 0 0,0-1-1,0 1 1,0 1 0,1-1-1,-1 1 1,0 0 0,1 0 0,-1 0-1,1 1 1,-1-1 0,1 1-1,0 0 1,0 0 0,1 1-1,-1-1 1,1 1 0,-1 0 0,1 0-1,0 0 1,1 0 0,-1 0-1,1 1 1,0-1 0,0 1-1,0 0 1,-2 8 0,-1 10 1,1 0 0,1 0 0,1 0 0,1 39 0,1-52-4,0 3-2,0-1-1,1 0 1,1 1 0,0-1-1,0 1 1,8 19 0,-9-28 2,0-1 1,1 0 0,0 1-1,0-1 1,0 0 0,0 0-1,0 0 1,0 0 0,1 0-1,0-1 1,-1 1 0,1-1-1,0 0 1,0 0 0,0 0-1,1 0 1,-1 0 0,0 0-1,1-1 1,-1 0 0,1 0-1,-1 0 1,1 0 0,0 0-1,-1-1 1,1 1 0,4-1-1,16 0 13,-15 1 7,1-1 1,-1 0-1,1-1 1,0 0-1,14-3 1,-22 3-17,1 0 0,0-1 0,-1 1-1,1 0 1,0-1 0,-1 1 0,0-1 0,1 0 0,-1 0 0,0 0 0,0 0 0,0 0 0,0-1-1,-1 1 1,1 0 0,0-1 0,-1 0 0,0 1 0,1-1 0,-1 0 0,0 1 0,0-5 0,3-16-18,-1 0 0,0 0 0,-2-1 0,-4-42 0,2 37 17,0 22-2,0 0 1,0 0-1,0 0 0,-1 0 0,0 0 1,0 0-1,-1 1 0,0-1 1,0 1-1,-5-9 0,6 12 2,-1 0-1,1 0 0,0 0 1,-1 0-1,0 0 0,1 1 0,-1-1 1,0 1-1,0 0 0,0 0 1,-1 0-1,1 0 0,-1 0 0,1 1 1,-1-1-1,1 1 0,-1 0 1,0 0-1,1 1 0,-8-1 1,-10 0-16,13 1 23,-1 0-1,0 0 0,1 0 1,-17 4-1,22-3-4,0 0 1,1 0-1,-1 1 0,0-1 0,0 1 1,1-1-1,-1 1 0,1 0 0,0 0 1,-1 0-1,1 0 0,0 0 1,0 1-1,0-1 0,0 0 0,1 1 1,-3 4-1,-2 5-1,2 0 0,-1 0 1,2 1-1,0-1 0,0 1 1,-1 18-1,0 78-14,4-100 9,0-2-1,0 0 0,1 1-1,-1-1 1,2 0 0,-1 1 0,1-1-1,0 0 1,1 0 0,-1 0 0,1 0-1,7 10 1,-7-13 3,-1-1 1,1 0-1,0 1 1,0-1-1,0-1 0,1 1 1,-1 0-1,1-1 0,-1 0 1,1 0-1,0 0 0,0 0 1,0 0-1,0-1 0,0 0 1,0 0-1,0 0 0,0 0 1,1-1-1,-1 1 1,4-1-1,91 0 106,-96 0-100,0-1 0,1 1 1,-1 0-1,0-1 0,1 0 0,-1 0 0,0 0 0,0 0 0,0-1 0,0 1 0,0-1 0,0 1 1,0-1-1,2-3 0,3-2 2,0 0 1,-1-1-1,7-10 1,-2 3-3,-2 3 9,-2 0-1,0 0 1,0-1 0,-1 0-1,-1 0 1,0 0-1,-1-1 1,0 0-1,-1 0 1,-1-1 0,0 1-1,-1-1 1,0 0-1,-1 1 1,-1-1-1,-3-22 1,3 36-12,0 0 1,0 0-1,-1 0 1,1 0-1,0 0 1,-1 0-1,0 0 1,1 0-1,-1 0 1,1 0-1,-1 0 1,0 0-1,0 0 1,1 0-1,-1 0 1,0 1-1,0-1 1,0 0-1,0 1 1,0-1-1,0 0 1,0 1-1,0-1 1,0 1-1,-1 0 1,1-1-1,0 1 1,-2 0-1,-38-2 30,28 3-25,-1-1-7,9-1 1,0 0 0,-1 1 0,1 0 0,0 1 0,-1-1 0,1 1 0,0 0 0,0 0 0,0 0 0,0 1-1,0 0 1,0 0 0,0 0 0,0 0 0,1 1 0,-1 0 0,-3 3 0,0 2 1,2-1 1,-1 1-1,1 0 0,0 1 1,1 0-1,0 0 0,0 0 1,1 0-1,0 1 0,1-1 1,-4 18-1,2-1-7,1 1 1,2-1-1,0 33 0,2-55 2,-1-1-1,1 0 0,0 0 1,1 0-1,-1 0 0,1 0 1,-1 0-1,1 0 0,0 0 0,0 0 1,0-1-1,0 1 0,0 0 1,1 0-1,0-1 0,2 5 1,-1-5-4,-1-1 1,1 1 0,0-1-1,-1 0 1,1 0 0,0 0-1,0 0 1,0 0 0,0 0-1,-1-1 1,1 1 0,0-1-1,0 0 1,0 0 0,4 0-1,-2 0-6,-2 0 10,0 1 0,1-1 1,-1 0-1,1 0 0,-1 0 0,1-1 0,-1 1 0,1-1 0,-1 0 0,0 0 0,1 0 0,-1 0 0,0-1 0,0 1 0,0-1 0,0 0 1,0 0-1,0 0 0,0 0 0,-1 0 0,4-4 0,6-8 4,0-2-1,-2 1 1,0-1 0,0-1 0,-1 0 0,-1 0-1,-1-1 1,-1 0 0,0 0 0,-1 0-1,-1-1 1,-1 1 0,1-35 0,-4 52 1,0 0 1,0 0 0,0 0 0,0 0-1,0 0 1,-1 0 0,1 0 0,0 0-1,-1 1 1,1-1 0,0 0 0,-1 0-1,1 0 1,-1 1 0,1-1 0,-1 0-1,0 0 1,1 1 0,-1-1 0,0 1-1,0-1 1,1 0 0,-2 0 0,0 0-1,-1 0 0,1 0 0,-1 0 0,1 1 0,-1-1 0,1 1 1,-1-1-1,-4 1 0,2-1-1,0 2 1,0-1-1,0 0 0,0 1 1,0 0-1,0 0 0,0 1 1,0-1-1,-7 5 0,6-2 0,0 0 0,1 1 0,0-1-1,0 1 1,0 1 0,1-1-1,0 1 1,0-1 0,0 1 0,1 0-1,0 1 1,0-1 0,0 0 0,1 1-1,0 0 1,0 0 0,-1 7 0,-1 15-13,1 1 0,0 49 1,3-76 8,0 1-7,0 0 0,0 0 0,1 0 1,-1 0-1,1 0 0,0 0 0,0 0 0,0 0 0,2 5 0,-2-8 8,0 1 1,0-1-1,1 0 0,-1 0 1,0 1-1,0-1 0,1 0 1,-1 0-1,1 0 1,-1 0-1,1 0 0,-1-1 1,1 1-1,-1 0 0,1-1 1,0 1-1,-1-1 0,1 0 1,0 1-1,-1-1 1,1 0-1,0 0 0,3 0 1,6 0-18,-7 0 21,-1 1 1,0-1-1,1 0 0,-1 0 0,1-1 1,-1 1-1,1-1 0,-1 1 0,0-1 1,1 0-1,-1-1 0,0 1 1,0 0-1,0-1 0,0 0 0,4-2 1,0-3 5,0 0 0,0 0 0,-1-1 0,0 0 0,0 0 0,-1 0 0,0-1 0,-1 0 0,0 0 0,0 0 1,-1 0-1,4-18 0,-2 4 21,-2-1 0,-1 1 1,-1-1-1,-2-30 1,1 52-27,0 0 0,0 0 1,0 0-1,-1 0 1,1-1-1,0 1 0,-1 0 1,1 0-1,-1 0 0,0 0 1,0 0-1,0 1 1,0-1-1,0 0 0,0 0 1,0 0-1,0 1 0,-1-1 1,1 1-1,-1-1 1,1 1-1,-1 0 0,0-1 1,1 1-1,-5-2 0,0 1 3,0 1 0,0 0-1,0 0 1,0 0 0,0 1-1,0 0 1,-8 1 0,-4-1-5,16 0 0,-1 0 0,1 0-1,0 1 1,-1-1 0,1 1-1,0-1 1,0 1 0,-1 0-1,1 0 1,0 0 0,0 0-1,0 0 1,0 0 0,0 1 0,0-1-1,1 1 1,-3 1 0,1 0-1,0 1 1,1 0-1,-1 0 1,1 0-1,0 0 1,0 0-1,0 0 1,-2 6-1,1 4-3,0-1-1,0 1 0,2 1 1,-1 24-1,1-20-15,1-12 9,0 1 0,0 0 0,0-1 1,1 1-1,0 0 0,3 10 0,-3-16 9,0 0-1,0 0 0,0 0 1,0 0-1,0-1 0,1 1 1,-1 0-1,0-1 1,1 1-1,0-1 0,-1 1 1,1-1-1,0 0 1,-1 0-1,1 0 0,0 0 1,0 0-1,0 0 0,0 0 1,0-1-1,0 1 1,0-1-1,0 1 0,0-1 1,1 0-1,-1 0 1,0 0-1,3 0 0,1 0 2,0 0 0,0 0 0,-1-1 0,1 0 0,0 0 0,7-2 0,-9 1 1,-1 1-1,0-1 1,1 0 0,-1 0-1,0-1 1,0 1-1,-1-1 1,1 1 0,0-1-1,2-4 1,4-4 5,-1 0-1,0 0 1,0 0-1,-1-1 1,-1 0 0,0-1-1,-1 0 1,0 0-1,-1 0 1,0 0 0,-1 0-1,-1-1 1,0 0-1,0-26 1,-2 31 11,0 0-1,0 1 1,-1-1 0,0 0-1,-1 0 1,0 1 0,-4-13-1,4 18-12,1 0 0,-1 0-1,0 1 1,0-1 0,0 1-1,0-1 1,0 1 0,0 0-1,-1-1 1,1 1 0,-1 1-1,1-1 1,-1 0 0,0 1-1,0-1 1,0 1 0,0 0-1,0 0 1,0 0 0,0 0-1,0 0 1,0 1 0,-7-1-1,2 0 6,-1 0-1,1 1 0,-1 0 0,1 1 1,0-1-1,-13 4 0,18-3-5,-1 0 0,1 1 0,0-1 0,-1 1 0,1 0 0,0 0 0,0 0 0,0 0 0,1 0 0,-1 1 0,0-1 0,1 1 0,0 0 0,-1 0 0,1 0 0,0 0 0,-1 4 0,-7 14-1,1 1 0,1 0-1,1 0 1,1 1-1,1 0 1,1 0 0,1 0-1,1 1 1,1 35-1,1-58-3,0 0 0,0 0-1,0 0 1,0 1-1,0-1 1,0 0 0,0 0-1,1 0 1,-1 0-1,0 1 1,1-1-1,-1 0 1,1 0 0,-1 0-1,1 0 1,-1 0-1,1 0 1,0 0 0,-1 0-1,1 0 1,0 0-1,0-1 1,0 1 0,0 0-1,0 0 1,1 0-1,1 0 3,1 0-1,-1 0 0,0-1 0,0 0 1,0 1-1,0-1 0,7-1 1,1 1-3,-8-1 4,1 0 0,-1 1-1,0-2 1,0 1 0,1 0 0,-1-1 0,0 1-1,0-1 1,0 0 0,-1 0 0,1 0 0,0 0-1,-1-1 1,0 1 0,1 0 0,-1-1 0,0 0-1,0 0 1,2-4 0,7-11 23,15-35 0,-25 51-23,6-16 14,-1 0 0,0-1 0,-2 0 0,0 0-1,-1 0 1,-1 0 0,0-1 0,-2 1 0,-3-34-1,3 50-11,-1 1-1,1-1 0,-1 1 1,1-1-1,-1 1 0,0-1 0,0 1 1,0-1-1,-1 1 0,1 0 0,0-1 1,-1 1-1,0 0 0,1 0 0,-1 0 1,0 0-1,0 1 0,0-1 1,0 0-1,0 1 0,-1-1 0,1 1 1,0 0-1,-1 0 0,-4-2 0,-3 1 1,0 0 0,0 1 0,0 0 0,0 1 0,-14 0 0,5 0 3,16 0-5,-1 0 1,0 1-1,0-1 0,1 1 1,-1-1-1,0 1 1,1 0-1,-1 0 0,0 1 1,1-1-1,0 1 0,-1 0 1,-4 3-1,3-1 1,0 1-1,1-1 1,0 1 0,0 0-1,0 0 1,1 1-1,-4 7 1,-1 2 0,1 0 0,1 1 0,0-1-1,1 1 1,-5 30 0,6-12-24,-1 61 0,5-91 19,0 1 0,1 0 0,-1-1 0,1 1 0,0 0-1,0-1 1,0 1 0,0-1 0,1 1 0,0-1 0,3 5 0,-4-6 0,1-1 0,0 0 1,0 0-1,0 0 0,0 0 0,0-1 0,0 1 0,0-1 1,1 1-1,-1-1 0,0 1 0,1-1 0,0 0 0,-1 0 1,1-1-1,-1 1 0,1 0 0,0-1 0,3 1 0,3 0-4,-1-1 0,0 0 0,0 0 0,1 0 0,12-3-1,-18 2 9,1 0-1,-1 0 0,1-1 0,-1 1 0,0-1 1,1 0-1,-1 1 0,0-2 0,0 1 0,-1 0 1,1 0-1,0-1 0,-1 0 0,5-4 0,-1-3 12,0 0 0,0-1 0,-1 1 0,0-1-1,-1 0 1,-1 0 0,1 0 0,-2-1 0,0 1-1,0-1 1,-1 1 0,0-22 0,-1 31-9,0 1 1,0 0 0,0-1-1,0 1 1,0-1 0,0 1-1,0 0 1,-1-1-1,1 1 1,0 0 0,-1-1-1,1 1 1,-1 0-1,0 0 1,1-1 0,-1 1-1,0 0 1,0 0 0,0 0-1,0 0 1,0 0-1,0 0 1,0 0 0,0 0-1,0 0 1,0 1 0,-2-2-1,-2 0 7,0 1 0,0 0 0,-1 1 0,1-1 0,0 1-1,-8 0 1,8 0-8,3 0-2,1 0 1,-1 0 0,0-1-1,0 2 1,0-1 0,0 0-1,1 0 1,-1 1 0,0-1-1,0 0 1,1 1 0,-1 0-1,0-1 1,1 1 0,-1 0-1,0 0 1,1 0 0,-1 0-1,-1 2 1,2 0-22,-1 0-1,1-1 1,0 1 0,1 0 0,-1 0 0,0 0-1,1 0 1,0 0 0,0 0 0,0 0 0,0 4-1,0 6-400,2 23-3977,7-21-4164</inkml:trace>
</inkml:ink>
</file>

<file path=ppt/ink/ink3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7:21.945"/>
    </inkml:context>
    <inkml:brush xml:id="br0">
      <inkml:brushProperty name="width" value="0.05" units="cm"/>
      <inkml:brushProperty name="height" value="0.05" units="cm"/>
      <inkml:brushProperty name="color" value="#E71224"/>
    </inkml:brush>
  </inkml:definitions>
  <inkml:trace contextRef="#ctx0" brushRef="#br0">100 217 5329,'0'0'6619,"-2"2"-6138,0 0 123,0 0 0,0-1-1,0 1 1,1 0-1,-1 0 1,1 1 0,-1-1-1,-1 4 1,-5 23 1051,6-12-2137,2 32 0,1-25 1005,-1-20-522,0 0 0,0 0 0,1 0 0,0 1 0,0-1 0,0 0 0,0-1 0,0 1 0,1 0 0,0 0 0,0-1 0,0 1 0,0-1 0,0 1 0,1-1 0,0 0 0,-1 0 0,6 4 0,-4-4 0,0 0 0,1 0-1,-1 0 1,1-1 0,0 1-1,0-1 1,0 0 0,0-1-1,0 1 1,0-1 0,1 0-1,-1-1 1,0 1 0,6-1-1,-1 0 10,-6 1-2,0-1 0,0 0 0,0 0 0,-1 0 1,1 0-1,0-1 0,0 1 0,0-1 0,-1 0 0,1 0 0,0 0 1,-1-1-1,1 0 0,-1 1 0,1-1 0,-1 0 0,5-5 0,5-7 28,0 0 0,-1-2 0,0 1 0,-2-2 0,0 1 0,0-1 1,-2-1-1,0 0 0,-1 0 0,-1 0 0,-1-1 0,0 0 0,-2 0 0,0 0 0,-1-1 0,-1-30 0,0 46-17,-1 1 0,0-1 0,-1 1 0,1-1 1,-1 1-1,1-1 0,-1 1 0,0-1 0,0 1 0,-3-6 1,3 7-16,-1 1 1,1 0-1,0-1 0,-1 1 1,1 0-1,-1-1 1,0 1-1,1 0 1,-1 0-1,0 0 1,0 1-1,0-1 0,0 0 1,1 1-1,-1-1 1,0 1-1,0 0 1,0-1-1,0 1 1,0 0-1,0 0 1,-2 1-1,-39-2 44,-59 2 115,97 1-144,0-1 1,0 1-1,0-1 1,0 1 0,0 1-1,0-1 1,0 1 0,1 0-1,-1 0 1,1 0-1,0 0 1,0 1 0,0 0-1,0 0 1,-4 7-1,1-3 8,1 1 0,0 0 0,0 1 0,1 0-1,0-1 1,-6 22 0,8-14-18,1-1 1,0 2-1,1-1 0,3 33 0,0-4 9,-3-38-17,1-1 1,1 0-1,-1 0 0,1 1 1,1-1-1,3 13 0,-4-18-1,0 1 1,1-1-1,-1 0 0,0 0 0,1 0 0,0 0 0,0 0 0,-1 0 0,1 0 1,0 0-1,0 0 0,1-1 0,-1 1 0,0-1 0,0 0 0,1 0 0,-1 0 0,1 0 1,-1 0-1,1 0 0,0-1 0,-1 1 0,4 0 0,48 2 145,-51-3-131,0 0 1,0 0 0,0 0 0,0-1-1,0 1 1,0-1 0,0 0-1,0 0 1,0 0 0,-1 0 0,1 0-1,0-1 1,-1 1 0,1-1 0,3-3-1,-1-1-3,-1 0-1,1-1 1,-1 1-1,-1-1 1,1 0 0,-1-1-1,0 1 1,-1 0-1,1-1 1,-2 0-1,3-12 1,-2-2 20,-1 0-1,-4-43 1,2 58-26,0-1 0,0 1 1,-1-1-1,0 1 0,0 0 1,-1-1-1,0 1 0,0 1 0,0-1 1,-1 0-1,0 1 0,-7-8 0,7 10 1,1 0-1,-1 0 0,0 1 1,0-1-1,0 1 0,-1 0 1,1 1-1,-1-1 0,0 1 1,0 0-1,0 0 0,0 0 0,0 0 1,0 1-1,0 0 0,0 0 1,-1 1-1,-4-1 0,2 1 6,1 0 0,0 0 0,0 1 0,0 0 0,0 0 0,0 1 0,-13 4 0,16-4-8,1 0 0,-1 0 1,1 1-1,0-1 0,0 1 0,0 0 1,0 0-1,0 0 0,1 0 1,-1 0-1,1 1 0,0-1 0,0 1 1,0-1-1,-2 8 0,-2 2 3,2 2-1,0-1 0,1 0 1,-4 29-1,5 61 2,2-82-9,-1-13 1,1 0-1,1 0 0,0 0 0,0 0 1,1 0-1,0 0 0,5 12 0,-5-17 2,-1-1-1,1 0 0,0 0 0,0 0 1,1 0-1,-1 0 0,1 0 0,-1 0 0,1-1 1,0 1-1,0-1 0,0 0 0,0 0 1,0 0-1,1-1 0,-1 1 0,0-1 1,1 1-1,-1-1 0,1 0 0,4 0 1,0 1 24,-1-1 0,1 0 0,0 0 0,0-1 0,0 0 0,0 0 0,0-1 0,0 0 0,-1 0 1,1-1-1,0 0 0,-1 0 0,1-1 0,-1 0 0,0 0 0,11-7 0,0-5-1,0-1 1,-2 0-1,0-1 0,0 0 0,-2-1 1,0-1-1,-1 0 0,13-28 0,-23 37-3,0 1 0,-1-1-1,0 0 1,-1 0-1,0 0 1,0 0-1,-1 0 1,-1-10-1,1 0-8,0 11-4,-1 1 0,1-1 0,-1 1 0,-1 0 0,0 0 0,0-1-1,0 1 1,-6-10 0,7 15-5,-1-1 0,0 1 0,0 0 0,0 0 1,-1 0-1,1 0 0,-1 0 0,0 0 0,0 1 0,0-1 0,0 1 0,0 0 0,0 0 0,0 0 0,-1 0 0,1 0 0,-1 1 0,0 0 0,1-1 0,-6 0 1,-19 0-35,-1 0 1,1 2 0,-38 3-1,61-2 33,0 0 0,0-1-1,0 1 1,0 1 0,1-1-1,-1 1 1,0 0 0,1 0 0,-1 0-1,1 1 1,-1-1 0,1 1-1,0 0 1,0 0 0,1 1-1,-1-1 1,1 1 0,-1 0 0,1 0-1,0 0 1,1 0 0,-1 0-1,1 1 1,0-1 0,0 1-1,0 0 1,-2 8 0,-1 10 1,1 0 0,1 0 0,1 0 0,1 39 0,1-52-4,0 3-2,0-1-1,1 0 1,1 1 0,0-1-1,0 1 1,8 19 0,-9-28 2,0-1 1,1 0 0,0 1-1,0-1 1,0 0 0,0 0-1,0 0 1,0 0 0,1 0-1,0-1 1,-1 1 0,1-1-1,0 0 1,0 0 0,0 0-1,1 0 1,-1 0 0,0 0-1,1-1 1,-1 0 0,1 0-1,-1 0 1,1 0 0,0 0-1,-1-1 1,1 1 0,4-1-1,16 0 13,-15 1 7,1-1 1,-1 0-1,1-1 1,0 0-1,14-3 1,-22 3-17,1 0 0,0-1 0,-1 1-1,1 0 1,0-1 0,-1 1 0,0-1 0,1 0 0,-1 0 0,0 0 0,0 0 0,0 0 0,0-1-1,-1 1 1,1 0 0,0-1 0,-1 0 0,0 1 0,1-1 0,-1 0 0,0 1 0,0-5 0,3-16-18,-1 0 0,0 0 0,-2-1 0,-4-42 0,2 37 17,0 22-2,0 0 1,0 0-1,0 0 0,-1 0 0,0 0 1,0 0-1,-1 1 0,0-1 1,0 1-1,-5-9 0,6 12 2,-1 0-1,1 0 0,0 0 1,-1 0-1,0 0 0,1 1 0,-1-1 1,0 1-1,0 0 0,0 0 1,-1 0-1,1 0 0,-1 0 0,1 1 1,-1-1-1,1 1 0,-1 0 1,0 0-1,1 1 0,-8-1 1,-10 0-16,13 1 23,-1 0-1,0 0 0,1 0 1,-17 4-1,22-3-4,0 0 1,1 0-1,-1 1 0,0-1 0,0 1 1,1-1-1,-1 1 0,1 0 0,0 0 1,-1 0-1,1 0 0,0 0 1,0 1-1,0-1 0,0 0 0,1 1 1,-3 4-1,-2 5-1,2 0 0,-1 0 1,2 1-1,0-1 0,0 1 1,-1 18-1,0 78-14,4-100 9,0-2-1,0 0 0,1 1-1,-1-1 1,2 0 0,-1 1 0,1-1-1,0 0 1,1 0 0,-1 0 0,1 0-1,7 10 1,-7-13 3,-1-1 1,1 0-1,0 1 1,0-1-1,0-1 0,1 1 1,-1 0-1,1-1 0,-1 0 1,1 0-1,0 0 0,0 0 1,0 0-1,0-1 0,0 0 1,0 0-1,0 0 0,0 0 1,1-1-1,-1 1 1,4-1-1,91 0 106,-96 0-100,0-1 0,1 1 1,-1 0-1,0-1 0,1 0 0,-1 0 0,0 0 0,0 0 0,0-1 0,0 1 0,0-1 0,0 1 1,0-1-1,2-3 0,3-2 2,0 0 1,-1-1-1,7-10 1,-2 3-3,-2 3 9,-2 0-1,0 0 1,0-1 0,-1 0-1,-1 0 1,0 0-1,-1-1 1,0 0-1,-1 0 1,-1-1 0,0 1-1,-1-1 1,0 0-1,-1 1 1,-1-1-1,-3-22 1,3 36-12,0 0 1,0 0-1,-1 0 1,1 0-1,0 0 1,-1 0-1,0 0 1,1 0-1,-1 0 1,1 0-1,-1 0 1,0 0-1,0 0 1,1 0-1,-1 0 1,0 1-1,0-1 1,0 0-1,0 1 1,0-1-1,0 0 1,0 1-1,0-1 1,0 1-1,-1 0 1,1-1-1,0 1 1,-2 0-1,-38-2 30,28 3-25,-1-1-7,9-1 1,0 0 0,-1 1 0,1 0 0,0 1 0,-1-1 0,1 1 0,0 0 0,0 0 0,0 0 0,0 1-1,0 0 1,0 0 0,0 0 0,0 0 0,1 1 0,-1 0 0,-3 3 0,0 2 1,2-1 1,-1 1-1,1 0 0,0 1 1,1 0-1,0 0 0,0 0 1,1 0-1,0 1 0,1-1 1,-4 18-1,2-1-7,1 1 1,2-1-1,0 33 0,2-55 2,-1-1-1,1 0 0,0 0 1,1 0-1,-1 0 0,1 0 1,-1 0-1,1 0 0,0 0 0,0 0 1,0-1-1,0 1 0,0 0 1,1 0-1,0-1 0,2 5 1,-1-5-4,-1-1 1,1 1 0,0-1-1,-1 0 1,1 0 0,0 0-1,0 0 1,0 0 0,0 0-1,-1-1 1,1 1 0,0-1-1,0 0 1,0 0 0,4 0-1,-2 0-6,-2 0 10,0 1 0,1-1 1,-1 0-1,1 0 0,-1 0 0,1-1 0,-1 1 0,1-1 0,-1 0 0,0 0 0,1 0 0,-1 0 0,0-1 0,0 1 0,0-1 0,0 0 1,0 0-1,0 0 0,0 0 0,-1 0 0,4-4 0,6-8 4,0-2-1,-2 1 1,0-1 0,0-1 0,-1 0 0,-1 0-1,-1-1 1,-1 0 0,0 0 0,-1 0-1,-1-1 1,-1 1 0,1-35 0,-4 52 1,0 0 1,0 0 0,0 0 0,0 0-1,0 0 1,-1 0 0,1 0 0,0 0-1,-1 1 1,1-1 0,0 0 0,-1 0-1,1 0 1,-1 1 0,1-1 0,-1 0-1,0 0 1,1 1 0,-1-1 0,0 1-1,0-1 1,1 0 0,-2 0 0,0 0-1,-1 0 0,1 0 0,-1 0 0,1 1 0,-1-1 0,1 1 1,-1-1-1,-4 1 0,2-1-1,0 2 1,0-1-1,0 0 0,0 1 1,0 0-1,0 0 0,0 1 1,0-1-1,-7 5 0,6-2 0,0 0 0,1 1 0,0-1-1,0 1 1,0 1 0,1-1-1,0 1 1,0-1 0,0 1 0,1 0-1,0 1 1,0-1 0,0 0 0,1 1-1,0 0 1,0 0 0,-1 7 0,-1 15-13,1 1 0,0 49 1,3-76 8,0 1-7,0 0 0,0 0 0,1 0 1,-1 0-1,1 0 0,0 0 0,0 0 0,0 0 0,2 5 0,-2-8 8,0 1 1,0-1-1,1 0 0,-1 0 1,0 1-1,0-1 0,1 0 1,-1 0-1,1 0 1,-1 0-1,1 0 0,-1-1 1,1 1-1,-1 0 0,1-1 1,0 1-1,-1-1 0,1 0 1,0 1-1,-1-1 1,1 0-1,0 0 0,3 0 1,6 0-18,-7 0 21,-1 1 1,0-1-1,1 0 0,-1 0 0,1-1 1,-1 1-1,1-1 0,-1 1 0,0-1 1,1 0-1,-1-1 0,0 1 1,0 0-1,0-1 0,0 0 0,4-2 1,0-3 5,0 0 0,0 0 0,-1-1 0,0 0 0,0 0 0,-1 0 0,0-1 0,-1 0 0,0 0 0,0 0 1,-1 0-1,4-18 0,-2 4 21,-2-1 0,-1 1 1,-1-1-1,-2-30 1,1 52-27,0 0 0,0 0 1,0 0-1,-1 0 1,1-1-1,0 1 0,-1 0 1,1 0-1,-1 0 0,0 0 1,0 0-1,0 1 1,0-1-1,0 0 0,0 0 1,0 0-1,0 1 0,-1-1 1,1 1-1,-1-1 1,1 1-1,-1 0 0,0-1 1,1 1-1,-5-2 0,0 1 3,0 1 0,0 0-1,0 0 1,0 0 0,0 1-1,0 0 1,-8 1 0,-4-1-5,16 0 0,-1 0 0,1 0-1,0 1 1,-1-1 0,1 1-1,0-1 1,0 1 0,-1 0-1,1 0 1,0 0 0,0 0-1,0 0 1,0 0 0,0 1 0,0-1-1,1 1 1,-3 1 0,1 0-1,0 1 1,1 0-1,-1 0 1,1 0-1,0 0 1,0 0-1,0 0 1,-2 6-1,1 4-3,0-1-1,0 1 0,2 1 1,-1 24-1,1-20-15,1-12 9,0 1 0,0 0 0,0-1 1,1 1-1,0 0 0,3 10 0,-3-16 9,0 0-1,0 0 0,0 0 1,0 0-1,0-1 0,1 1 1,-1 0-1,0-1 1,1 1-1,0-1 0,-1 1 1,1-1-1,0 0 1,-1 0-1,1 0 0,0 0 1,0 0-1,0 0 0,0 0 1,0-1-1,0 1 1,0-1-1,0 1 0,0-1 1,1 0-1,-1 0 1,0 0-1,3 0 0,1 0 2,0 0 0,0 0 0,-1-1 0,1 0 0,0 0 0,7-2 0,-9 1 1,-1 1-1,0-1 1,1 0 0,-1 0-1,0-1 1,0 1-1,-1-1 1,1 1 0,0-1-1,2-4 1,4-4 5,-1 0-1,0 0 1,0 0-1,-1-1 1,-1 0 0,0-1-1,-1 0 1,0 0-1,-1 0 1,0 0 0,-1 0-1,-1-1 1,0 0-1,0-26 1,-2 31 11,0 0-1,0 1 1,-1-1 0,0 0-1,-1 0 1,0 1 0,-4-13-1,4 18-12,1 0 0,-1 0-1,0 1 1,0-1 0,0 1-1,0-1 1,0 1 0,0 0-1,-1-1 1,1 1 0,-1 1-1,1-1 1,-1 0 0,0 1-1,0-1 1,0 1 0,0 0-1,0 0 1,0 0 0,0 0-1,0 0 1,0 1 0,-7-1-1,2 0 6,-1 0-1,1 1 0,-1 0 0,1 1 1,0-1-1,-13 4 0,18-3-5,-1 0 0,1 1 0,0-1 0,-1 1 0,1 0 0,0 0 0,0 0 0,0 0 0,1 0 0,-1 1 0,0-1 0,1 1 0,0 0 0,-1 0 0,1 0 0,0 0 0,-1 4 0,-7 14-1,1 1 0,1 0-1,1 0 1,1 1-1,1 0 1,1 0 0,1 0-1,1 1 1,1 35-1,1-58-3,0 0 0,0 0-1,0 0 1,0 1-1,0-1 1,0 0 0,0 0-1,1 0 1,-1 0-1,0 1 1,1-1-1,-1 0 1,1 0 0,-1 0-1,1 0 1,-1 0-1,1 0 1,0 0 0,-1 0-1,1 0 1,0 0-1,0-1 1,0 1 0,0 0-1,0 0 1,1 0-1,1 0 3,1 0-1,-1 0 0,0-1 0,0 0 1,0 1-1,0-1 0,7-1 1,1 1-3,-8-1 4,1 0 0,-1 1-1,0-2 1,0 1 0,1 0 0,-1-1 0,0 1-1,0-1 1,0 0 0,-1 0 0,1 0 0,0 0-1,-1-1 1,0 1 0,1 0 0,-1-1 0,0 0-1,0 0 1,2-4 0,7-11 23,15-35 0,-25 51-23,6-16 14,-1 0 0,0-1 0,-2 0 0,0 0-1,-1 0 1,-1 0 0,0-1 0,-2 1 0,-3-34-1,3 50-11,-1 1-1,1-1 0,-1 1 1,1-1-1,-1 1 0,0-1 0,0 1 1,0-1-1,-1 1 0,1 0 0,0-1 1,-1 1-1,0 0 0,1 0 0,-1 0 1,0 0-1,0 1 0,0-1 1,0 0-1,0 1 0,-1-1 0,1 1 1,0 0-1,-1 0 0,-4-2 0,-3 1 1,0 0 0,0 1 0,0 0 0,0 1 0,-14 0 0,5 0 3,16 0-5,-1 0 1,0 1-1,0-1 0,1 1 1,-1-1-1,0 1 1,1 0-1,-1 0 0,0 1 1,1-1-1,0 1 0,-1 0 1,-4 3-1,3-1 1,0 1-1,1-1 1,0 1 0,0 0-1,0 0 1,1 1-1,-4 7 1,-1 2 0,1 0 0,1 1 0,0-1-1,1 1 1,-5 30 0,6-12-24,-1 61 0,5-91 19,0 1 0,1 0 0,-1-1 0,1 1 0,0 0-1,0-1 1,0 1 0,0-1 0,1 1 0,0-1 0,3 5 0,-4-6 0,1-1 0,0 0 1,0 0-1,0 0 0,0 0 0,0-1 0,0 1 0,0-1 1,1 1-1,-1-1 0,0 1 0,1-1 0,0 0 0,-1 0 1,1-1-1,-1 1 0,1 0 0,0-1 0,3 1 0,3 0-4,-1-1 0,0 0 0,0 0 0,1 0 0,12-3-1,-18 2 9,1 0-1,-1 0 0,1-1 0,-1 1 0,0-1 1,1 0-1,-1 1 0,0-2 0,0 1 0,-1 0 1,1 0-1,0-1 0,-1 0 0,5-4 0,-1-3 12,0 0 0,0-1 0,-1 1 0,0-1-1,-1 0 1,-1 0 0,1 0 0,-2-1 0,0 1-1,0-1 1,-1 1 0,0-22 0,-1 31-9,0 1 1,0 0 0,0-1-1,0 1 1,0-1 0,0 1-1,0 0 1,-1-1-1,1 1 1,0 0 0,-1-1-1,1 1 1,-1 0-1,0 0 1,1-1 0,-1 1-1,0 0 1,0 0 0,0 0-1,0 0 1,0 0-1,0 0 1,0 0 0,0 0-1,0 0 1,0 1 0,-2-2-1,-2 0 7,0 1 0,0 0 0,-1 1 0,1-1 0,0 1-1,-8 0 1,8 0-8,3 0-2,1 0 1,-1 0 0,0-1-1,0 2 1,0-1 0,0 0-1,1 0 1,-1 1 0,0-1-1,0 0 1,1 1 0,-1 0-1,0-1 1,1 1 0,-1 0-1,0 0 1,1 0 0,-1 0-1,-1 2 1,2 0-22,-1 0-1,1-1 1,0 1 0,1 0 0,-1 0 0,0 0-1,1 0 1,0 0 0,0 0 0,0 0 0,0 4-1,0 6-400,2 23-3977,7-21-4164</inkml:trace>
</inkml:ink>
</file>

<file path=ppt/ink/ink3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7:21.946"/>
    </inkml:context>
    <inkml:brush xml:id="br0">
      <inkml:brushProperty name="width" value="0.2" units="cm"/>
      <inkml:brushProperty name="height" value="0.2" units="cm"/>
      <inkml:brushProperty name="color" value="#008C3A"/>
    </inkml:brush>
  </inkml:definitions>
  <inkml:trace contextRef="#ctx0" brushRef="#br0">1225 0 6081,'-4'3'10707,"-8"3"-10282,0-1-1,-1 1 1,1 0 0,-4-1 0,-2 0 0,2-1 0,-33 9 0,37-11-328,0 1 1,-1 0-1,1 0 0,4 1 0,0-1 1,-17 6-1,-44 13 212,-512 149 208,446-129-493,60-21-11,59-18-11,4 0 0,0 0 0,-1 1 0,1-1 1,0 1-1,4 0 0,-5-1 0,-11 10 0,24-11 2,0 0-18,4-1 1,-4 1-1,4-1 1,-4 1-1,0 0 1,4-1-1,-4 1 1,0-1-1,0 1 1,0 0-1,-4 2 0,4-3 8,0 0-1,0 0 0,0 1 0,0-1 0,0 0 0,0 0 0,0 0 0,0 0 0,0 0 0,0 1 0,4-1 1,-4 0-1,0 0 0,4 0 0,-4 0 0,4 0 0,-4 0 0,4 0 0,-4 0 0,5 0 0,-1 0 0,-4-1 0,4 1 1,0 0-1,0 0 0,0-1 0,4 2 0,271 48 39,-176-37-19,7 5 5,33 10 15,-82-15 50,5 0-1,101 28 1,-130-29 53,-4 1 0,1-1 0,-6 1 0,1 0 0,32 22 0,-57-33-58,-4-6-459,0-56-6583,0 12-2278</inkml:trace>
</inkml:ink>
</file>

<file path=ppt/ink/ink3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7:21.947"/>
    </inkml:context>
    <inkml:brush xml:id="br0">
      <inkml:brushProperty name="width" value="0.2" units="cm"/>
      <inkml:brushProperty name="height" value="0.2" units="cm"/>
      <inkml:brushProperty name="color" value="#008C3A"/>
    </inkml:brush>
  </inkml:definitions>
  <inkml:trace contextRef="#ctx0" brushRef="#br0">168 1 1016,'0'0'8226,"-27"0"-7791,-113 0 3447,160 16-2418,-3-13-1342,3-1-1,-4 1 1,1-1 0,3 0-1,-2 0 1,1-1-1,-3 1 1,6-1-1,27 0 1,0 1 132,8 1 140,0-2 0,107 0 1,82 2 213,220 5-41,-163-4-286,-225-3-204,564 9 354,-138 1-313,7263-11 1721,-7449-11-1310,9 4 5,-138 2-269,257 5 422</inkml:trace>
</inkml:ink>
</file>

<file path=ppt/ink/ink3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7:21.948"/>
    </inkml:context>
    <inkml:brush xml:id="br0">
      <inkml:brushProperty name="width" value="0.2" units="cm"/>
      <inkml:brushProperty name="height" value="0.2" units="cm"/>
      <inkml:brushProperty name="color" value="#008C3A"/>
    </inkml:brush>
  </inkml:definitions>
  <inkml:trace contextRef="#ctx0" brushRef="#br0">1 2 2633,'0'0'12524,"24"0"-11814,-7-1-504,-9 1-133,0 0 0,0 0 0,0-1 0,1 1 0,3 0 0,-4 1-1,0-1 1,0 0 0,2 1 0,-2-1 0,0 1 0,-1 0 0,1-1 0,0 1-1,-4 0 1,6 0 0,10 2 0,352 91 3402,-302-72-3063,-62-20-371,-4 1 1,4 0-1,0-1 1,0 0-1,1 1 1,-1-1-1,4 0 1,-4 0 0,0 0-1,17 3 1,66 8 72,-6 2 0,-3 2 1,-1-1-1,84 24 1,-67-25-61,1 1 9,-50-7-15,0-1-1,0 0 1,-1-1-1,7 1 1,63 5 0,-98-11-9,-16-2-29,-4 0 0,0 0 0,4 0 0,-4 0 0,5 0 0,-5 0-1,0 1 1,4-1 0,-4 0 0,0 0 0,4 0 0,-4 0 0,0 1 0,0-1 0,4 0-1,-4 0 1,0 0 0,0 1 0,4-1 0,-4 0 0,0 1 0,0-1 0,4 0-1,-4 1 1,0-1 0,0 0 0,0 1 0,0-1 0,0 0 0,0 1 0,4-1 0,-4 0-1,0 1 1,0-1 0,0 0 0,0 1 0,0 0 131,-12 6 62,-62 9-107,54-13-87,4 0 0,-2 1 0,2-1 0,4 1 0,-21 4-1,-73 28 11,8 2-1,3 0 0,-68 42 1,-46 13 6,95-20-476,93-62-368,1 0 0,-5-1-1,1 0 1,-2 1 0,-43 10-1,-45 5-4534</inkml:trace>
</inkml:ink>
</file>

<file path=ppt/ink/ink3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7:21.949"/>
    </inkml:context>
    <inkml:brush xml:id="br0">
      <inkml:brushProperty name="width" value="0.2" units="cm"/>
      <inkml:brushProperty name="height" value="0.2" units="cm"/>
      <inkml:brushProperty name="color" value="#008C3A"/>
    </inkml:brush>
  </inkml:definitions>
  <inkml:trace contextRef="#ctx0" brushRef="#br0">11 811 5433,'-11'52'15025,"13"-50"-14910,2-16-101,27-89 15,44-117-1,-25 76 27,-40 108-54,1-4 0,-3 1 1,0-3-1,8-48 0,-7 36-43,-1 20-7,0-11-26,-8 42 59,79 3 32,-76 3-14,1 0-1,-1 3 1,0-2-1,0 1 1,1-1-1,-1 1 1,-2 1-1,3 1 1,-3-2-1,4 8 1,5 8 0,11 29 126,0-1-1,-2 5 1,24 85 0,-29-89 78,2 2 0,1-4 0,0 0 0,27 52 0,-24-71-19,-17-25-176,-2-1-1,3-1 1,-1 2 0,-1-1-1,-1 3 1,2-3 0,-1-1-1,0 5 1,1-5 0,-2 5-1,1-4 1,1 9 0</inkml:trace>
</inkml:ink>
</file>

<file path=ppt/ink/ink3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7:21.950"/>
    </inkml:context>
    <inkml:brush xml:id="br0">
      <inkml:brushProperty name="width" value="0.2" units="cm"/>
      <inkml:brushProperty name="height" value="0.2" units="cm"/>
      <inkml:brushProperty name="color" value="#008C3A"/>
    </inkml:brush>
  </inkml:definitions>
  <inkml:trace contextRef="#ctx0" brushRef="#br0">0 53 4993,'0'0'13532,"2"32"-12670,1-23-757,0 0 0,0 0 1,1 0-1,-1-2 0,2 2 1,-2 0-1,0-4 0,9 11 1,13 35 57,-13-21-127,-1 6 0,-1-3 0,0 3 0,-2-2 0,11 68 1,17 193 101,-12-84-40,-3-112-61,-18-90-22,-3-6-12,0-3 1,2 4-1,-2-4 0,0 2 0,0-2 1,2 3-1,-2-3 0,0 0 0,1 4 1,-1-4-1,0 0 0,2 2 0,-2-2 1,0 0-1,1 3 0,-1-3 0,2 0 1,-2 0-1,2 4 0,-2-4 0,0 0 1,1 0-1,-1 0 0,2 0 0,-2 0 0,2 3 1,-2-3-1,1 0 0,1 0 1,1-3 0,-1 3 1,-1 0 0,2 0 0,-1-4 0,0 4-1,1 0 1,-1-3 0,-1 3 0,2-2 0,-1-2-1,0 4 1,-1-3 0,1 1 0,0-2 0,1 1 0,-2 1-1,-1-2 1,5-5 0,23-75 29,-12 29-25,21-49 18,38-153-1,-46 149-12,57-154 1,-13 48 41,-67 211 99</inkml:trace>
</inkml:ink>
</file>

<file path=ppt/ink/ink4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7:47:21.951"/>
    </inkml:context>
    <inkml:brush xml:id="br0">
      <inkml:brushProperty name="width" value="0.2" units="cm"/>
      <inkml:brushProperty name="height" value="0.2" units="cm"/>
      <inkml:brushProperty name="color" value="#008C3A"/>
    </inkml:brush>
  </inkml:definitions>
  <inkml:trace contextRef="#ctx0" brushRef="#br0">0 1 4177,'11'6'11106,"-14"346"-9263,0-62-1060,21 373 0,1-191 92,-14 546 1,-7-535-811,2-285 880</inkml:trace>
</inkml:ink>
</file>

<file path=ppt/ink/ink40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15"/>
    </inkml:context>
    <inkml:brush xml:id="br0">
      <inkml:brushProperty name="width" value="0.10583" units="cm"/>
      <inkml:brushProperty name="height" value="0.10583" units="cm"/>
      <inkml:brushProperty name="fitToCurve" value="1"/>
    </inkml:brush>
  </inkml:definitions>
  <inkml:trace contextRef="#ctx0" brushRef="#br0">0 0 159 0,'0'0'519'0,"0"0"-376"15,0 0-36 1,0 0 40-16,0 0 21 0,0 0-10 16,0 0-16-16,0-7-41 15,0 7-36-15,0 0 20 16,0 0-51-16,0 0-5 16,0 0 21-16,0 0-17 15,0 0 7-15,0 0-23 16,0 0-16-16,0 0 36 15,0 0-37-15,0 0 0 16,0 3 29-16,0 16-10 16,0 3 7-16,0 1-12 15,0 3-14-15,3-5 45 16,1 2-44-16,-1-5-1 16,0-3 10-16,-3 0-4 0,0-7-10 15,3-1 4-15,-3 0 0 16,0-3 16-16,0 0-16 15,0 4 0-15,0-5 11 16,0 0-10-16,0 2-2 16,0-5 1-16,0 0 0 15,0 0 3-15,0 0-3 16,0 0 0-16,0 0 0 16,0 0 9-16,0 0-18 15,0 0 9-15,0 0 0 16,0 0-16-16,0 0 16 15,0 0-46-15,5-5 45 16,-2-13 1-16,1 0-10 0,2-8 7 16,-3 3 3-16,1 1 39 15,0 0-39-15,-4 7 0 16,0 0 11-16,4 8-11 16,-4 3 0-16,0 4 0 15,0 0 1-15,0 0 19 16,0 0-20-16,0 0 0 15,0 0 20-15,0 11-19 16,0 14 23-16,0 9-24 16,0 0 0-16,0-4 14 15,0 0-14-15,0-9 0 16,0-1 4-16,0-9-2 0,0-4-2 16,0-7 0-16,0 0 0 15,0 0 29-15,0 0-2 16,0 0 4-16,0-12 24 15,0-8-42-15,0-7-8 16,0 0-5-16,0 9-98 16,0 3-183-16,0 3-687 0</inkml:trace>
</inkml:ink>
</file>

<file path=ppt/ink/ink40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16"/>
    </inkml:context>
    <inkml:brush xml:id="br0">
      <inkml:brushProperty name="width" value="0.10583" units="cm"/>
      <inkml:brushProperty name="height" value="0.10583" units="cm"/>
      <inkml:brushProperty name="fitToCurve" value="1"/>
    </inkml:brush>
  </inkml:definitions>
  <inkml:trace contextRef="#ctx0" brushRef="#br0">93 7 68 0,'0'0'336'0,"0"0"-147"0,0 0 16 16,0 0-23-16,0 0-56 16,0 0-9-16,0 0 25 15,0-12 21-15,0 16-76 16,-3 19-51-16,-3 4 42 15,-2 5-23-15,-2 2 15 16,4 2 7-16,-3 5-36 16,3-7 26-16,3-1-32 15,0-6-25-15,-1-9 36 16,4-4-45-16,0-6 8 16,0-8 11-16,0 0-20 15,0 0 40-15,0 0-7 0,0 0-21 16,-5-22 32-16,2-8-43 15,-3-7-1-15,3 0 15 16,3-4-14-16,-4 7 15 16,4 5-16-16,-5 10 0 15,5 5 12-15,-3 10-12 16,3 0-6-16,-3 4 6 16,3 0-1-16,0 0-8 15,0 0 0-15,0 8 6 16,0 10-4-16,0 1 7 15,0 3 0-15,0 0-1 16,0 0 1-16,3-3 0 16,21-4-186-16,12-11-316 0</inkml:trace>
</inkml:ink>
</file>

<file path=ppt/ink/ink40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17"/>
    </inkml:context>
    <inkml:brush xml:id="br0">
      <inkml:brushProperty name="width" value="0.10583" units="cm"/>
      <inkml:brushProperty name="height" value="0.10583" units="cm"/>
      <inkml:brushProperty name="fitToCurve" value="1"/>
    </inkml:brush>
  </inkml:definitions>
  <inkml:trace contextRef="#ctx0" brushRef="#br0">34 86 469 0,'0'0'315'16,"0"0"-146"-16,0 0 6 0,0 0 10 16,0 0-28-16,0 0-31 15,0 0-34-15,0 0 32 16,0 18-29-16,-3 9-10 16,-3-1 49-16,-1-1-62 15,-1 5-18-15,5-4 3 16,0-4-11-16,-1 1 20 15,4-8-55-15,0-8-1 16,0 1 13-16,0-8-23 16,0 0 0-16,0 0 2 15,0 0 7-15,0 0-2 16,0-20-7-16,0-13 0 16,0-11-16-16,10-8 17 0,-2-1-1 15,-1 9 0-15,-4 7 6 16,0 15-10-16,-3 14 4 15,0 8 0-15,0 0-8 16,0 0 8-16,0 19-4 16,0 12-2-16,0 1 12 15,0 2-24-15,8-5 15 16,5-7-28-16,19-11-56 16,-1-7-305-16,-7-4-601 0</inkml:trace>
</inkml:ink>
</file>

<file path=ppt/ink/ink40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18"/>
    </inkml:context>
    <inkml:brush xml:id="br0">
      <inkml:brushProperty name="width" value="0.10583" units="cm"/>
      <inkml:brushProperty name="height" value="0.10583" units="cm"/>
      <inkml:brushProperty name="fitToCurve" value="1"/>
    </inkml:brush>
  </inkml:definitions>
  <inkml:trace contextRef="#ctx0" brushRef="#br0">101 105 12 0,'0'0'111'15,"0"0"-13"-15,0 0 3 16,0 0 20-16,0 0-1 16,0 0 11-16,0 0-20 15,0-45-53-15,-4 41 0 0,4 4 16 16,-3 0-15-16,3-4 4 16,0 4-42-16,0 0-14 15,0 0 35-15,0 0-10 16,0 0 97-16,0 0 33 15,0 0-51-15,-3 0 38 16,0 0-60-16,0 15-3 16,-6 10 43-16,6 9-55 15,3 0-27-15,0-1-4 16,0-3-29-16,0-12 7 16,0-2-21-16,0-9 0 0,0-4 6 15,0-3-5 1,0 0 13-16,0 0 4 0,0 0-18 15,0 0 15-15,0-18-15 16,0-11 0-16,0-9 27 16,-6-3-27-16,-1 0-10 15,2 1 1-15,2 10-10 16,0 11 5-16,0 8 8 16,0 11 0-16,-1 0-4 15,-1 0 10-15,-1 19 0 16,0 14-1-16,-1 5 2 15,2 3 6-15,-1 0-7 16,6-12 0-16,0-4 0 0,0-10 6 16,0-3-6-1,0-8 0-15,0-4-24 0,0 0-123 16,3-16-88-16,15-13-246 16,0-4-116-16</inkml:trace>
</inkml:ink>
</file>

<file path=ppt/ink/ink40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19"/>
    </inkml:context>
    <inkml:brush xml:id="br0">
      <inkml:brushProperty name="width" value="0.10583" units="cm"/>
      <inkml:brushProperty name="height" value="0.10583" units="cm"/>
      <inkml:brushProperty name="fitToCurve" value="1"/>
    </inkml:brush>
  </inkml:definitions>
  <inkml:trace contextRef="#ctx0" brushRef="#br0">59 66 33 0,'0'0'352'0,"0"0"-232"16,0 0-75-16,0 0 72 15,0 0 34-15,0 0-6 16,0 0-31-16,0-6 36 15,0 6 10-15,0 0-16 16,0 0-34-16,0 0-19 16,0 0 31-16,-8 17-28 15,-1 9-29-15,-1 4 30 16,2-1-41-16,1 1-9 0,4-7-23 16,0-1-12-16,-2-7 24 15,2-8-34-15,3 1 0 16,0-8 8-16,0 0 2 15,0 0-6-15,0 0 2 16,0 0-5-16,0 0 9 16,0-15-10-16,0-15-10 15,0-8 9-15,0-2 1 16,3-4-22-16,12 4-24 16,-1 6 14-16,-7 14 24 15,-4 14-14-15,-3 6-1 16,0 0 15-16,0 0-29 0,0 26 25 15,0 8 11-15,-3-2 2 16,-1 2 12-16,-2-8-13 16,1-8 0-16,5-4 10 15,0-6-9-15,0-4-2 16,0 0-6-16,0-4-13 16,0 0-56-16,0 0-141 15,0 0-276-15,0 0-219 0</inkml:trace>
</inkml:ink>
</file>

<file path=ppt/ink/ink40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20"/>
    </inkml:context>
    <inkml:brush xml:id="br0">
      <inkml:brushProperty name="width" value="0.10583" units="cm"/>
      <inkml:brushProperty name="height" value="0.10583" units="cm"/>
      <inkml:brushProperty name="fitToCurve" value="1"/>
    </inkml:brush>
  </inkml:definitions>
  <inkml:trace contextRef="#ctx0" brushRef="#br0">80 120 225 0,'0'0'280'0,"0"0"-97"16,0 0-27-16,0 0 10 16,0 0-53-16,0 0-3 15,0 0 29-15,-11-64-24 16,8 64 0-16,0 0-25 15,-1 0-30-15,1 0 35 16,-5 0-17-16,2 16-28 16,-1 9-41-16,-4 1-8 15,4 4 49-15,1 1-29 16,-2-6-1-16,5-2 41 16,3-9-41-16,0 1-3 15,0-7-16-15,0-1 0 0,0-4 31 16,0-3-32-16,0 0 0 15,0 0 13-15,0 0-12 16,0 0 17-16,0-18-18 16,0-8 0-16,0-11 39 15,3-3-39-15,5-1 0 16,-5 3-1-16,4 5 1 16,-7 10 0-16,3 12-6 15,-3 8 3-15,0 3-8 16,0 0 8-16,0 7 3 15,0 19 2-15,-3 4 4 16,-4 2-8-16,1-5 2 16,1 0 0-16,2-9 23 15,3-3-23-15,0-4-3 16,0-4-15-16,0-3 1 0,0-4-103 16,32 0-123-16,2-15-333 15,5-11-356-15</inkml:trace>
</inkml:ink>
</file>

<file path=ppt/ink/ink40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21"/>
    </inkml:context>
    <inkml:brush xml:id="br0">
      <inkml:brushProperty name="width" value="0.10583" units="cm"/>
      <inkml:brushProperty name="height" value="0.10583" units="cm"/>
      <inkml:brushProperty name="fitToCurve" value="1"/>
    </inkml:brush>
  </inkml:definitions>
  <inkml:trace contextRef="#ctx0" brushRef="#br0">3 56 230 0,'0'0'388'15,"0"0"-107"-15,0 0-83 16,0 0-49-16,0 0 31 16,0 0 15-16,0 0-61 0,0-15-38 15,0 15-40-15,0 0-8 16,0 19 47-16,0 6 1 16,0 6-7-16,0 1 22 15,0-1-51-15,0-6-14 16,0-3-29-16,0-1-11 15,3-11 23-15,0-3-29 16,0-7 0-16,-3 0 10 16,4 0-9-16,-4 0-1 15,3 0 1-15,2-11 1 16,1-19 49-16,-3-7-51 16,4-8 0-16,1 4-10 15,-8 5 16-15,3 13-12 16,-3 8 4-16,0 13 2 15,0 2 17-15,0 0-17 0,0 0-9 16,0 2-4-16,0 16 14 16,0 9-2-16,0-1 0 15,3 0 1-15,-3-3 7 16,0-5-7-16,0-3 0 16,0-1 21-16,0-3-19 15,0 1 28-15,0-8-29 16,0-1 0-16,0-3 11 15,4 0-12-15,-4 0 0 16,3 0-2-16,0-11 4 16,2-19 7-16,-5 0-2 15,3-3-7-15,-3 4 11 16,0 3-11-16,16 0-130 0,-1 7-197 16,3 0-675-16</inkml:trace>
</inkml:ink>
</file>

<file path=ppt/ink/ink40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22"/>
    </inkml:context>
    <inkml:brush xml:id="br0">
      <inkml:brushProperty name="width" value="0.10583" units="cm"/>
      <inkml:brushProperty name="height" value="0.10583" units="cm"/>
      <inkml:brushProperty name="fitToCurve" value="1"/>
    </inkml:brush>
  </inkml:definitions>
  <inkml:trace contextRef="#ctx0" brushRef="#br0">10 94 84 0,'0'0'340'0,"0"0"-123"0,0 0-83 15,0 0-21 1,0 0-2-16,0 0-19 0,0 0 52 15,0-14 37-15,0 9-43 16,0 3 35-16,0 2-46 16,0 0-28-16,0 0 0 15,0 0-39-15,0 0 14 16,0 2-6-16,-4 25-19 16,1 2 16-16,0 5-59 15,3-4 1-15,0-1 23 16,0-9-29-16,0-6 31 15,0-2-12-15,0-9-9 16,0-3 31-16,0 0-41 16,0 0-1-16,0 0 40 0,0-3-23 15,0-20-4-15,0-7 2 16,0-11-14-16,0-6 26 16,0-2-27-16,0 8 0 15,0 9 1-15,0 12 5 16,0 13-12-16,0 7-4 15,0 0-9-15,0 0 2 16,0 22 13-16,0 11 4 16,0 7 3-16,0 2-2 15,0-1-2-15,0-8-2 16,0-7 3-16,0-11 5 16,0-3-5-16,0-9 0 15,0-3 9-15,0 0-8 0,0 0 35 16,0-3-21-16,6-17-9 15,-2-5 35-15,4-1-41 16,-2 8-32-16,7-2-71 16,2 6-265-16,-1 10-504 0</inkml:trace>
</inkml:ink>
</file>

<file path=ppt/ink/ink40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41"/>
    </inkml:context>
    <inkml:brush xml:id="br0">
      <inkml:brushProperty name="width" value="0.10583" units="cm"/>
      <inkml:brushProperty name="height" value="0.10583" units="cm"/>
      <inkml:brushProperty name="fitToCurve" value="1"/>
    </inkml:brush>
  </inkml:definitions>
  <inkml:trace contextRef="#ctx0" brushRef="#br0">0 96 322 0,'0'0'206'16,"0"0"-76"-16,0 0 13 16,0 0-23-16,0 0-36 15,0 0-9-15,0 0 6 16,0 0 43-16,0 0 20 15,0 0-15-15,0 0 8 16,0 0-36-16,0 0-16 16,0 0-25-16,0 0-40 15,0 0-9-15,0 0-11 16,0 0-5-16,3 0-2 0,4 0-5 16,-4 0 5-16,5 0 6 15,-5 0 1-15,7 0 0 16,1 0 0-16,-1 0 0 15,8 0-9-15,-4-3 9 16,-1-1-1-16,2-4-10 16,-5 5 1-16,-2-5 4 15,1 5 2-15,3 3-2 16,-6-5-3-16,1 5 9 16,-4-2-1-16,-3-3 0 15,0 2 1-15,0-1 0 16,-7-3-16-16,-10 3 13 15,-1-4 2-15,2 5 1 16,-2-4 0-16,3 2 0 0,-2 2 0 16,7 0 16-16,0-1-7 15,2 4 6-15,5-4 21 16,3 4-28-16,0 0-8 16,0 0-8-16,0 0-12 15,0 0 20-15,0 0-10 16,3 0 10-16,8 0 1 15,-1 0-1-15,1 0 0 16,-4 0-1-16,-1 0 1 16,-2 0 5-16,0 0-5 15,0 0 0-15,-4 0 0 16,0 0 1-16,0 0 10 16,0 0 33-16,0 0 20 0,-8 8-9 15,-9-5-39 1,0 0 6-16,2 2 24 0,9-5-26 15,-6 3-3-15,9-3-3 16,-3 0-3-16,2 0 18 16,4 0-14-16,0 0-15 15,0 0 6-15,0 0-6 16,0 0-13-16,0 0-2 16,18 0 15-16,6 0-12 15,4 0-1-15,-1 0-74 16,1 0-32-16,-2 0-139 15,-7 0-248-15,-8 0-448 0</inkml:trace>
</inkml:ink>
</file>

<file path=ppt/ink/ink41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42"/>
    </inkml:context>
    <inkml:brush xml:id="br0">
      <inkml:brushProperty name="width" value="0.10583" units="cm"/>
      <inkml:brushProperty name="height" value="0.10583" units="cm"/>
      <inkml:brushProperty name="fitToCurve" value="1"/>
    </inkml:brush>
  </inkml:definitions>
  <inkml:trace contextRef="#ctx0" brushRef="#br0">45 48 327 0,'0'0'189'0,"0"0"-105"15,0 0 23-15,0 0 8 16,0 0-8-16,0 0-25 16,0 0-12-16,6-3-4 15,2 3-27-15,-1 0 6 16,-1 0 31-16,1 0-27 16,4 0 5-16,-1 0-17 15,4 0-2-15,4 0 31 16,0 0-34-16,-2 0-11 15,2-6 0-15,-4-3-21 16,-7 6 21-16,-7 3-14 16,0-4 5-16,0 0 56 15,0 0-18-15,0 1-15 0,-15-2 29 16,-1 5-18-16,-2 0-5 16,1 0-33-16,-1 0-7 15,2 0 26-15,-2 0-21 16,3 0 3-16,2 0 9 15,-1 0-16-15,3 5 24 16,4-2-26-16,4-3 0 16,0 4 2-16,3-4-2 15,0 0-11-15,0 0 10 16,0 0-2-16,0 4-5 16,0-4 8-16,9 0-6 15,6 0-2-15,3 0 9 0,-5 0-1 16,-2 0 4-1,-1 0-2-15,-7 0-2 0,2 0 0 16,-5 0-8-16,0 0 0 16,0 0 5-16,0 0 3 15,0 0 0-15,-5 0 0 16,-11 0-1-16,-5 0 1 16,0 0 0-16,6 0 7 15,1 4-4-15,7-1 13 16,4-3 4-16,0 0 2 15,3 3 18-15,0-3-38 16,0 0 5-16,0 0-13 16,0 0 9-16,21 0-3 0,3 0 13 15,0 0-13 1,-3 0 0-16,-3 0-124 0,-12-14-265 16,-6-5-917-16</inkml:trace>
</inkml:ink>
</file>

<file path=ppt/ink/ink41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43"/>
    </inkml:context>
    <inkml:brush xml:id="br0">
      <inkml:brushProperty name="width" value="0.10583" units="cm"/>
      <inkml:brushProperty name="height" value="0.10583" units="cm"/>
      <inkml:brushProperty name="fitToCurve" value="1"/>
    </inkml:brush>
  </inkml:definitions>
  <inkml:trace contextRef="#ctx0" brushRef="#br0">0 4 512 0,'0'0'228'16,"0"0"-140"-16,0 0 52 16,0 0-40-16,0 0-24 15,0 0 17-15,0 0 6 16,99-4 5-16,-81 4-15 16,-5 0-27-16,1 0 8 15,-7 0-54-15,-4 0-9 16,-3 0 39-16,0 0 30 15,0 0 3-15,0 0-28 0,-7 0-38 16,-2 4 21-16,-6 0-33 16,-3 0-1-16,5-1 15 15,-4 1-15-15,-1 0 0 16,3-1 0-16,2 1 0 16,2-1 4-16,5 2-4 15,-1-5 0-15,7 3-1 16,0-3 1-16,0 0-9 15,0 0-8-15,0 0 2 16,0 0 9-16,10 0 6 16,11 0 0-16,3 0-3 15,0 0 10-15,4 0-4 16,-2 0-3-16,-7 0 0 0,-1 0 13 16,-4 0-6-1,-7 0-1-15,-7 0 22 0,0 0-12 16,0 0 10-16,-7 0-2 15,-17 0-18-15,-3 0 18 16,-2 0-24-16,1 4 0 16,4 1 9-16,6 1-8 15,5-3 6-15,5 2-7 16,2-5 0-16,6 3 3 16,0 1-3-16,0-4-21 15,0 3 21-15,14 2-9 16,6-5 9-16,5 0 12 15,0 0 6-15,-4 0 38 16,-8 0-31-16,-5 0-9 16,-8-8-16-16,0 1-148 0,-29-1-610 0</inkml:trace>
</inkml:ink>
</file>

<file path=ppt/ink/ink41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44"/>
    </inkml:context>
    <inkml:brush xml:id="br0">
      <inkml:brushProperty name="width" value="0.10583" units="cm"/>
      <inkml:brushProperty name="height" value="0.10583" units="cm"/>
      <inkml:brushProperty name="fitToCurve" value="1"/>
    </inkml:brush>
  </inkml:definitions>
  <inkml:trace contextRef="#ctx0" brushRef="#br0">61 129 810 0,'0'0'235'16,"0"0"-97"-16,0 0 70 15,0 0-22-15,0 0-56 16,0 0-43-16,0 0-2 16,-6 0-51-16,6 0-24 15,0 0 25-15,0 0-20 0,0 0-5 16,0 0-10-1,18 0 0-15,3 0 22 0,0 0-22 16,0 0 0-16,-8-7 15 16,1 3-15-16,-7 4 1 15,-1-3-1-15,-1 3 0 16,-5 0 13-16,0-5-12 16,0 5-1-16,0-3 41 15,-18-1-35-15,-6 1-5 16,-4-3 0-16,-1 4-1 15,5 2 19-15,3-3-19 16,3-1 8-16,9 4 32 16,2-5-21-16,4 5 1 15,3-3-9-15,0 3-11 16,0 0-9-16,3-3-26 0,21 3 25 16,7-4 9-16,5-4 2 15,-2 5-1-15,-5 3 0 16,-10 0 0-16,-1 0 10 15,-7 0-10-15,-8 0 0 16,-3 0 16-16,0 0 2 16,0 0 7-16,0 0 27 15,-14 0-6-15,1 0 5 16,-2 0-28-16,9 0-10 16,-2 0 11-16,8 0-24 15,0 0 0-15,0 0 0 16,0 0 1-16,0 0-3 15,0-5-7-15,0-9-87 0,14-5-254 16,-4-2-775-16</inkml:trace>
</inkml:ink>
</file>

<file path=ppt/ink/ink41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45"/>
    </inkml:context>
    <inkml:brush xml:id="br0">
      <inkml:brushProperty name="width" value="0.10583" units="cm"/>
      <inkml:brushProperty name="height" value="0.10583" units="cm"/>
      <inkml:brushProperty name="fitToCurve" value="1"/>
    </inkml:brush>
  </inkml:definitions>
  <inkml:trace contextRef="#ctx0" brushRef="#br0">18 121 317 0,'0'0'413'0,"0"0"-241"16,0 0-97-16,0 0 35 15,0 0 18-15,0 0-7 16,0 0 6-16,3 0-45 16,18-10-18-16,0-1 17 15,-3-1-34-15,-5 4-15 16,-2 2 0-16,-8 6-23 15,0-4 16-15,-3 4-6 16,0 0-12-16,0 0 30 16,0 0-17-16,0 0 4 15,0 0 4-15,0 0-17 0,-3 0 1 16,-11 0-12-16,4 0 0 16,-5 0 4-16,6 0-4 15,-3 0 0-15,-1 0 1 16,5 0 6-16,2 0-1 15,-1 0-6-15,7 0 0 16,0 0 12-16,0 0-12 16,0 0 0-16,0 0 0 15,0 0-33-15,7 0 11 16,17 0 21-16,4-11 1 0,1 3 9 16,-5 1-7-1,-8-2-1-15,-5 7 8 0,-4-2-8 16,-4 4 14-16,-3 0-15 15,0 0 2-15,0 0 36 16,0 0-16-16,-13 0-8 16,-11 0-8-16,-5 0 0 15,5 0-4-15,-1 0-2 16,8 0 0-16,7 0-6 16,0 0 6-16,2 0 0 15,5 0 0-15,3 0 6 16,0 0-13-16,0 0 2 15,0 0-16-15,0 0 20 0,0 0-14 16,6 0 6 0,27-4-34-16,-6-7-145 0,-3-3-425 0</inkml:trace>
</inkml:ink>
</file>

<file path=ppt/ink/ink41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46"/>
    </inkml:context>
    <inkml:brush xml:id="br0">
      <inkml:brushProperty name="width" value="0.10583" units="cm"/>
      <inkml:brushProperty name="height" value="0.10583" units="cm"/>
      <inkml:brushProperty name="fitToCurve" value="1"/>
    </inkml:brush>
  </inkml:definitions>
  <inkml:trace contextRef="#ctx0" brushRef="#br0">61 44 205 0,'0'0'317'0,"0"0"-119"16,0 0-32-16,0 0-44 15,0 0-46-15,0 0-22 16,0 0 2-16,0 0 44 16,0 0-14-16,0 0-15 15,0 0 14-15,0 0-19 0,0 0 10 16,0 0 4-1,0 0 2-15,0 0 13 16,0 0-42-16,0 0-24 0,8-4 13 16,9-3-28-16,4 3 2 15,3-6-6-15,2 2-9 16,-7 3 22-16,-4-1-23 16,-9 6 1-16,-1 0 25 15,-5 0-15-15,0 0 6 16,0 0-3-16,0 0 10 15,-5 0 32-15,-16 0-47 16,2 0-9-16,-7 3 15 16,2 5-14-16,3 0-1 15,-4-1 0-15,9 0 0 16,-2 0 9-16,7 0-9 0,1-3 0 16,4 0-4-16,6 0 4 15,0-1 0-15,0-3-11 16,0 0-11-16,0 5 16 15,10-5-11-15,14 0-1 16,0 0 17-16,0 0-19 16,-3 0 20-16,-3 0-9 15,-3-5 18-15,-9 2 8 16,-6 3-9-16,0 0 5 16,0 0 18-16,0 0-23 15,0 0 8-15,0 0-16 16,0 0 6-16,-6 0 3 15,-6 0-9-15,-1 0 0 16,-1 0-6-16,-1 0-3 16,6 0-208-16,5 0-648 0</inkml:trace>
</inkml:ink>
</file>

<file path=ppt/ink/ink41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5:59:28.447"/>
    </inkml:context>
    <inkml:brush xml:id="br0">
      <inkml:brushProperty name="width" value="0.10583" units="cm"/>
      <inkml:brushProperty name="height" value="0.10583" units="cm"/>
      <inkml:brushProperty name="fitToCurve" value="1"/>
    </inkml:brush>
  </inkml:definitions>
  <inkml:trace contextRef="#ctx0" brushRef="#br0">67 46 573 0,'0'0'212'15,"0"0"-86"-15,0 0-25 0,0 0-7 16,0 0-58-16,0 0-26 16,0 0 10-16,40-4-12 15,-19-4 22-15,0 1 25 16,-3 0 35-16,-4 0 13 15,-4 3-41-15,-2 0-8 16,-5 4 31-16,-3 0-31 16,4 0-11-16,-4 0 7 15,0 0 4-15,0 0 28 16,0 0-17-16,-4 0-14 0,-13 0-6 16,-4 0-34-1,3 0-4-15,-3 0 5 0,3 0-12 16,5 0 15-16,-1 0-15 15,1 0 0-15,1 0 15 16,6 8-15-16,-1-1 0 16,-1-3-1-16,5 3 2 15,0-4 0-15,3 2-1 16,0-5-19-16,0 0 18 16,0 0-10-16,0 0-6 15,14 0 5-15,11 0 0 16,-1 0 3-16,0 0 10 15,0-5-1-15,-9 2 27 16,-5-1-26-16,-4 4 6 16,-6 0 11-16,0 0 0 0,0 0 13 15,0 0-31-15,-10 0 0 16,-4 0 13-16,1 0-13 16,-2 0 0-16,1 0 0 15,1 0 0-15,-5 12 3 16,0-2-3-16,-3 5 0 15,8-4 1-15,2-3-1 16,5-4 0-16,2-4 0 16,4 0-2-16,0 0-7 15,0 0-7-15,0 0-69 16,0 0-66-16,0 0-77 16,0 0-71-16,0 0 134 15,0 0 90-15,0 0 55 0,0 0-19 16,0 0-29-16,0 0-90 15,0 0-338-15</inkml:trace>
</inkml:ink>
</file>

<file path=ppt/ink/ink41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6:00:55.292"/>
    </inkml:context>
    <inkml:brush xml:id="br0">
      <inkml:brushProperty name="width" value="0.05" units="cm"/>
      <inkml:brushProperty name="height" value="0.05" units="cm"/>
      <inkml:brushProperty name="fitToCurve" value="1"/>
    </inkml:brush>
  </inkml:definitions>
  <inkml:trace contextRef="#ctx0" brushRef="#br0">54 42 479 0,'0'0'227'15,"0"0"-113"-15,0 0-23 16,0 0-42-16,0 0-36 0,0 0-13 16,-35 30-6-1,28-22-29-15,4 2-24 0,0-3-3 16,0 0 26-16,0 1 27 15,3-2 2-15,0-6 7 16,0 0-1-16,0 0 1 16,0 0 10-16,0 0 34 15,0 0 19-15,0-6-4 16,0-5-8-16,0 0 14 16,0 1-4-16,0-1-12 15,0 5 57-15,0 2 17 16,0 4-10-16,0 0-36 15,0 0-51-15,0 0-13 0,0 0-12 16,0 0 11 0,0 4 43-16,0 13-1 0,0 7-1 15,0 1 5-15,0-1-24 16,0 1 3-16,0-8-27 16,3 0-10-16,-3-7 20 15,3-2-20-15,-3-8 0 16,0 0 11-16,0 0-10 15,0 0 28-15,0 0 14 16,0-4-2-16,0-17 8 16,0-6-36-16,0-8-13 15,0-4 1-15,0 7 5 0,0 2 5 16,0 13-11 0,0 6 1-16,0 8 6 15,0 3-7-15,0 0-4 0,0 0 4 16,0 9 1-16,0 16 20 15,0 6-21-15,0-3 0 16,0 1 16-16,0-5-16 16,0-7 6-16,0-7 1 15,0-3-6-15,0-7 9 16,0 0-10-16,0 0-5 16,0 0-6-16,0 0 11 15,0 0 0-15,0-17 27 16,0-7-26-16,0-1 9 15,0-3-10-15,0-3 0 16,0 7 8-16,0 2-7 0,0 9-1 16,0 10 0-16,0-1-6 15,0 4-1-15,0 0-7 16,0 0-5-16,3 0 19 16,0 11 8-16,4 6 0 15,-1 0 4-15,0 4-11 16,0 3 18-16,2 0-9 15,-2 5 1-15,-3-1 20 16,0-4-24-16,5-4 2 16,-5-5-9-16,-3-9 1 15,3-6 13-15,-3 0-14 16,0 0 0-16,0 0 19 16,0 0 3-16,0-3 9 0,0-18-22 15,0 0 10 1,0-3-7-16,0 0-12 0,0 10 1 15,0 3 9-15,0 5-10 16,0 6-6-16,0 0-31 16,0 0-67-16,0 0-123 15,0 0-257-15,0 0-188 0</inkml:trace>
</inkml:ink>
</file>

<file path=ppt/ink/ink41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6:01:08.456"/>
    </inkml:context>
    <inkml:brush xml:id="br0">
      <inkml:brushProperty name="width" value="0.07938" units="cm"/>
      <inkml:brushProperty name="height" value="0.07938" units="cm"/>
      <inkml:brushProperty name="fitToCurve" value="1"/>
    </inkml:brush>
  </inkml:definitions>
  <inkml:trace contextRef="#ctx0" brushRef="#br0">156 0 933 0,'0'0'167'0,"0"0"-33"16,0 0 97-16,0 0-79 0,0 0-48 16,0 0-47-1,0 0 29-15,-89 101-14 0,80-79-19 16,-5-3 27-16,5 7-24 16,-2 1-4-16,2-3-5 15,3 4-25-15,3 0 8 16,-1 4-29-16,4-8-1 15,0 2 29-15,0 3-21 16,0-6 5-16,0 2 9 16,0-3-20-16,4-1 20 15,5-4-22-15,5-3 0 16,-2-1 10-16,2-2-10 16,-2-1 0-16,1-3 2 15,4 0-1-15,0 0-2 16,-2-3-7-16,4-4 8 15,1 0 7-15,0 0-7 0,2 0 1 16,1 0 2-16,-1 0 7 16,-2-15-11-16,0 5 2 15,-1-7-1-15,-2 0 30 16,-3-1-23-16,-2-2 6 16,1-1 13-16,-7-4-5 15,2 1 14-15,-2 0-5 16,-3-1-11-16,-3 5 35 15,3-4-29-15,-3-2-4 16,0 6 4-16,0 2-14 16,0-2 28-16,0 3-38 15,-6-4 5-15,-5 4 19 0,2-5-19 16,-1 1 4-16,1 1-4 16,0-2-6-16,1 6 15 15,-1-2-15-15,1 5 0 16,-1 2 6-16,0 4-6 15,-1 4 8-15,-4 3-7 16,2 0 0-16,-8 0 15 16,1 0-16-16,-4 10-13 15,0 14 12-15,-2 4-46 16,-2 3-44-16,4 0-25 16,3 1-87-16,4 6-115 15,10-6-362-15,3-9-335 0</inkml:trace>
</inkml:ink>
</file>

<file path=ppt/ink/ink41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6:01:18.723"/>
    </inkml:context>
    <inkml:brush xml:id="br0">
      <inkml:brushProperty name="width" value="0.07938" units="cm"/>
      <inkml:brushProperty name="height" value="0.07938" units="cm"/>
      <inkml:brushProperty name="fitToCurve" value="1"/>
    </inkml:brush>
  </inkml:definitions>
  <inkml:trace contextRef="#ctx0" brushRef="#br0">0 83 795 0,'0'0'279'0,"0"0"-16"0,0 0 42 16,0 0-52-16,0 0-83 15,0 0-33-15,0 0-43 16,0 4-33-16,0-4 9 16,0 0-39-16,0 0-4 15,0 0-15-15,0 0-12 16,0 0 0-16,0 0-15 16,4 0-11-16,6 0 26 0,3 0 2 15,2 0 8-15,2 0-7 16,2-7 6-16,-2-7-9 15,3 4-6-15,-1-4-50 16,-2 0 38-16,-5 4-18 16,-1-1 2-16,-8 8 6 15,0-1 22-15,-3 4-4 16,0 0 6-16,0 0 4 16,0 0-6-16,0 0 6 15,0 0-9-15,0 0 8 16,0 0 1-16,0 0 0 15,0 0-3-15,0 0 3 16,0 18 4-16,0 2-3 16,0 11 7-16,0 5-2 15,0 2 8-15,-3 3 28 0,-3 4-16 16,-2-3-2-16,5 0 22 16,0-4-12-16,3-7 2 15,0 1-5-15,0-8 9 16,0-7 21-16,0 0-41 15,0-3 11-15,0-3 24 16,0-5-40-16,0 1 3 16,0-3-17-16,0-4 0 15,0 0 19-15,0 0-20 16,0 0 0-16,0 0-8 16,0 0 5-16,0 0-28 0,0-17-64 15,0-14-111 1,3 6-322-16,0 1-596 0</inkml:trace>
  <inkml:trace contextRef="#ctx0" brushRef="#br0" timeOffset="954">557 127 819 0,'0'0'281'0,"0"0"-45"16,0 0 22-16,0 0-65 16,0 0-92-16,0 0-44 15,0 0 9-15,0 23-39 0,0-6-9 16,0 4 42-16,0-4 5 15,0 4 2-15,-3-1-29 16,3-2-19-16,0 3 23 16,0 0-30-16,0-4-4 15,0 0 12-15,0-3-20 16,6 0 21-16,8 0-15 16,2-4-6-16,7 5 37 15,-3-5-8-15,2-3-10 16,1 0 12-16,-3 0-16 15,-1-4 19-15,1 1-32 16,-5-4 7-16,5 0 28 16,-1 0-30-16,-2 0 4 0,2 0 8 15,4 0-17-15,-3 0 26 16,2-4-28-16,-2-9 0 16,0 2 14-16,-1-3-4 15,-5 3-10-15,-2-3 17 16,-6 4-10-16,5 0 35 15,-8-4-23-15,3 0-8 16,-2 0 25-16,-1-3-23 16,-3 0 17-16,0-1-2 15,0 0-16-15,0-2 27 16,0 2-31-16,0-2-8 16,-10-1 22-16,-2 4-11 15,-2-4-5-15,-3 0-6 16,5 3 6-16,-4 4-5 0,-1 0-1 15,-3 4 0 1,1 0 2-16,-4 2-2 0,-3 2 1 16,4 2-1-16,-5 4 2 15,1 0-1-15,0 0-1 16,1 0-6-16,2 0-1 16,0 0 7-16,4 10-1 15,-1-2-5-15,0 2 6 16,1 0-9-16,2 4 6 15,1 0-19-15,0 1 20 16,0 2-23-16,-1 4 5 16,-2 3-29-16,2 7-30 15,5 0-34-15,12 18-120 0,0-11-104 16,0-7-387-16</inkml:trace>
</inkml:ink>
</file>

<file path=ppt/ink/ink41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6:01:21.564"/>
    </inkml:context>
    <inkml:brush xml:id="br0">
      <inkml:brushProperty name="width" value="0.07938" units="cm"/>
      <inkml:brushProperty name="height" value="0.07938" units="cm"/>
      <inkml:brushProperty name="fitToCurve" value="1"/>
    </inkml:brush>
  </inkml:definitions>
  <inkml:trace contextRef="#ctx0" brushRef="#br0">144 132 801 0,'0'0'244'15,"0"0"-62"-15,0 0 93 16,0 0-85-16,0 0-76 15,0 0 31-15,0 0-9 16,0 0-49-16,0 0-28 16,-9 0-22-16,-1 0 21 15,1 0-8-15,-5 0-5 16,0 0-5-16,-5 0-34 16,4 0 3-16,-2 0-9 0,4 0 0 15,3 0-1-15,4 0 0 16,2-10-25-16,1 0 26 15,3-1 0-15,0 1-13 16,0 0 4-16,0 3 9 16,0-1 4-16,0 2-4 15,0 2-23-15,16-6 22 16,7 3-8-16,3 0 9 16,7-3-6-16,-4 2 6 15,1 2 1-15,-4 3-1 16,-4-1 0-16,-5 4 1 15,-5 0-1-15,-1 0 0 16,-5 0-1-16,4 0 1 16,-4 0 3-16,0 0-3 0,5 0 0 15,-2 11 7-15,1 2-7 16,-4 5 1-16,4 2 5 16,-3 5 3-16,-1-1 16 15,0 1-25-15,-1-3 0 16,1-6 13-16,-3 1-12 15,-3 0 8-15,0-2 3 16,0 1 11-16,0 2 13 16,0-5-35-16,0 2-1 15,-3-1 20-15,-8 0-19 16,-4-1 11-16,-5 0-1 16,-2 2-1-16,-8-1 17 15,1 0-27-15,-1 0 0 16,1-4 4-16,6-3-3 0,1 0-1 15,2-4 0-15,6-3 0 16,2 0 4-16,-1 0-4 16,4 0-10-16,1 0 3 15,2-10-14-15,3-1 6 16,0 5 4-16,3-5-26 16,0 4 36-16,0-3-36 15,0 3-12-15,0 0 14 16,0 4 0-16,0-1 5 15,0 4-5-15,0 0-1 0,0 0 35 16,6 0-23 0,8 0 24-16,-2 0-4 0,1 0 10 15,4 0-4-15,1 4-2 16,2 9 0-16,4-2 24 16,-1-1 1-16,2 1 28 15,4-5 33-15,-6 1-16 16,4 0 1-16,-8-3-8 15,0-1-35-15,-3 1 30 16,1 0-44-16,-1-4-13 16,-4 0 6-16,5 0-7 15,0 0-16-15,-1 0-127 16,1-8-181-16,-5-6-328 16,-1 1-840-16</inkml:trace>
  <inkml:trace contextRef="#ctx0" brushRef="#br0" timeOffset="702">679 112 816 0,'0'0'302'15,"0"0"-141"-15,0 0 69 16,0 0-17-16,0 0-89 0,0 0-10 16,0 0 9-16,0 56-53 15,0-39 5-15,0 4-26 16,0-1-8-16,0 1 27 15,0-4-35-15,0 5-11 16,0-5 6-16,0-3-17 16,6 0 18-16,11 0-29 15,2-4 0-15,4-3 4 16,3 0-2-16,-1-4 25 16,1-3 7-16,1 0-12 15,2 0 17-15,-4 0-23 0,-2 0-10 16,4 0 24-16,-4-7-21 15,0 1 4-15,-4-5-12 16,1 1 5-16,-5-1 12 16,-2 1-18-16,1 0-3 15,-8-1 3-15,5-3 6 16,-8 3 14-16,3-2-5 16,-3-1 5-16,-3 0 22 15,0-3-18-15,0 3-10 16,0-3 30-16,0-1-35 15,-3 1 9-15,-6-1-13 16,-5 1-4-16,1-1 21 16,-4 5-22-16,-1 2 0 15,-6 1 9-15,-2 3-8 16,3 4 0-16,-5-1-1 16,0 4 0-16,0 0 5 0,-4 0-5 15,2 0-3-15,-2 10-9 16,2 15 11-16,1 6-14 15,10 8-24-15,2 2-72 16,11 21-84-16,6-13-399 16,0-7-732-16</inkml:trace>
</inkml:ink>
</file>

<file path=ppt/ink/ink42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6:01:23.955"/>
    </inkml:context>
    <inkml:brush xml:id="br0">
      <inkml:brushProperty name="width" value="0.07938" units="cm"/>
      <inkml:brushProperty name="height" value="0.07938" units="cm"/>
      <inkml:brushProperty name="fitToCurve" value="1"/>
    </inkml:brush>
  </inkml:definitions>
  <inkml:trace contextRef="#ctx0" brushRef="#br0">0 0 616 0,'0'0'409'0,"0"0"-199"16,0 0 13-16,0 0 4 15,0 0-81-15,0 0-49 16,0 0-40-16,0 0-26 16,0 0 3-16,0 0-23 15,0 0 9-15,6 0 47 16,11 0-22-16,-1 5 1 15,4-5-7-15,-5 2-19 16,5-2 16-16,-4 4-36 16,1-1 0-16,0 1 16 15,-5-1-15-15,1 1-1 0,-4-1-1 16,-1 0 1 0,-5-3 15-16,-3 4-15 0,0 3 0 15,0 0 13-15,3 3-12 16,-3 4 3-16,0-4-4 15,0 2 0-15,0 1 6 16,0 0-6-16,0 2 0 16,-6-1 8-16,-8-1-8 15,1 1-1-15,1 0 0 16,1-4-14-16,5 2 14 16,-3-10-46-16,1 2 26 15,2-1 14-15,0 1 2 16,-1-4 5-16,1 0-1 15,3 0 1-15,3 0-1 16,0 0-2-16,0 0-18 0,0 0 2 16,0 0-43-1,0 0-4-15,0 0 46 0,0 0 13 16,0 0 2-16,3 0 4 16,13 0 2-16,1 0 7 15,-2-4-8-15,2 1 5 16,-4-1-4-16,-1 4 8 15,-1 0 25-15,1 0-13 16,1 0-4-16,4 0 10 16,0 0-3-16,-5 0-1 15,1 0-8-15,-4 0-14 16,-1 0 24-16,-2 7-24 16,0 3 0-16,2 5 23 15,-2 4-23-15,0-3 6 0,-3 1-7 16,4 0 0-16,-4-2 11 15,0-2-11-15,-3 1 0 16,0-4 8-16,0-3-8 16,0 3 13-16,0 5 17 15,-3-1-2-15,-10 3 21 16,-4-3-32-16,2 0-6 16,-2-1 18-16,4 1-28 15,4-7 16-15,-2-1-17 16,2 2 0-16,3-5 22 15,-5 1 17-15,-5-1-4 16,-1-3 7-16,-1 4-14 16,-1-4-7-16,-1 0-21 15,0 0 0-15,1 0-15 0,2 0 12 16,3 0-45 0,5 0-49-16,3-11-99 0,6 0-111 15,0-2-463-15</inkml:trace>
  <inkml:trace contextRef="#ctx0" brushRef="#br0" timeOffset="1072">583 160 561 0,'0'0'324'15,"0"0"-177"-15,0 0 4 16,0 0 11-16,0 0-55 16,0 0-30-16,0 0 44 15,0 28 0-15,0-11-36 16,0 0-2-16,0 5-11 15,0-5 6-15,0 1 3 0,0-5-38 16,0 4-5-16,0-6-8 16,3 2-19-16,0 1 3 15,3-3-13-15,2-1 0 16,-2 0 20-16,3-3-21 16,-2 5 0-16,2-9 5 15,2 4-5-15,1 0 1 16,2-4 18-16,-2 1-6 15,4-1 24-15,1-3-22 16,-4 0-7-16,3 4 26 16,3-4 0-16,1 0 11 15,-1 0-19-15,4 0-11 0,0 0 12 16,-4-4-21-16,-2-6-4 16,0 3 17-16,-8-3-19 15,4-2 6-15,-4 2-6 16,2 0 1-16,-2-4 15 15,-2 3-10-15,3-2 5 16,-7 2 29-16,4-3-16 16,-7 1 3-16,3-1-5 15,-3-3-7-15,0 3 25 16,0-1-26-16,0-1-4 16,0 1 29-16,0 1-30 15,-3 0 4-15,-4 1-5 16,1 2-8-16,-4-3 9 15,-3 1-9-15,-1-1 0 0,-1-1 14 16,-4 5-13-16,-4-2-2 16,-1 3 1-16,-5 5 0 15,0 1-6-15,2 3 6 16,1 0 0-16,1 0 3 16,-1 0-2-16,3 7-2 15,-4 2-6-15,5 10 7 16,-1-1-15-16,0 6 14 15,7 4-40-15,4 6-27 16,7-3-93-16,5 18-104 16,11-11-238-16,8-10-295 0</inkml:trace>
</inkml:ink>
</file>

<file path=ppt/ink/ink42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6:01:26.590"/>
    </inkml:context>
    <inkml:brush xml:id="br0">
      <inkml:brushProperty name="width" value="0.07938" units="cm"/>
      <inkml:brushProperty name="height" value="0.07938" units="cm"/>
      <inkml:brushProperty name="fitToCurve" value="1"/>
    </inkml:brush>
  </inkml:definitions>
  <inkml:trace contextRef="#ctx0" brushRef="#br0">234 0 666 0,'0'0'320'15,"0"0"-153"-15,0 0 76 0,0 0-3 16,0 0-56-1,0 0-47-15,0 0 6 0,3-4 7 16,-3 4-36-16,0 0-18 16,0 4-27-16,0 13-13 15,-3 7 4-15,-11 4-38 16,-5 4-11-16,-4-1 14 16,1-4-25-16,-4 4 6 15,3-3-6-15,1-6 0 16,2-1 11-16,3-8-11 15,4-6 0-15,4 0 3 16,3-4-3-16,-2 1 0 0,2-1-2 16,3 1 1-1,0-1-8-15,3-3-9 0,0 0-19 16,0 0 13-16,0 0-30 16,0 0 7-16,20 0 13 15,2 0 19-15,7 0 9 16,4 0 3-16,2 0 3 15,1 0 13-15,3 0-13 16,1 0 0-16,-6 0 0 16,3 0 0-16,-7 0 7 15,-4-3-7-15,-10 3 0 16,-7 0 2-16,-6 0 5 16,0-4-7-16,-3 4 0 15,0 0 0-15,0 0 4 16,0 0-4-16,0-3-34 0,0 3-24 15,0-7-23-15,0 0-8 16,5-7 5-16,-2 0-44 16,3-3 36-16,-3-5-52 15,0 3 33-15,4-3 55 16,-4 1-3-16,-3 1 33 16,3 2 20-16,-3 5 6 15,0 2 11-15,3 4 12 16,-3 1 3-16,0 1 38 15,0 5-4-15,0 0 19 16,0 0-2-16,0 0-15 16,0 0 42-16,0 0 15 15,0 0-2-15,0 15-21 0,0 12-28 16,0 14 5 0,0 8-14-16,0 8-2 0,3 1 22 15,5-6-37-15,-2-7 23 16,3-7-8-16,-1-6-29 15,-5-12 8-15,0-5-27 16,0-8-7-16,-3-4 20 16,0-3-22-16,0 0 1 15,0 0-1-15,0 0-1 16,0-3-1-16,0-19-68 16,0-5-60-16,3-4-49 15,4-11-212-15,-1 11-295 16,0 3-327-16</inkml:trace>
  <inkml:trace contextRef="#ctx0" brushRef="#br0" timeOffset="760">725 139 485 0,'0'0'712'0,"0"0"-474"16,0 0 5-16,0 0 21 15,0 0-89-15,0 0-66 16,0 0-9-16,0 24-33 15,0-4-19-15,0 1 17 16,0 1-37-16,0 0-3 16,0-3-10-16,0 2 0 15,0 0 7-15,4-8-22 16,2 5 0-16,3-8 6 16,2 3-6-16,-2-1-1 15,2-5 0-15,1 0 1 16,-2 0 14-16,7-4-13 15,-2 1-1-15,5-1 30 16,2-3-12-16,5 0 4 0,-4 0-8 16,-3 0-8-16,2 0 16 15,-2 0-22-15,0 0 0 16,-5-10 9-16,1-4 6 16,1-1 4-16,-3 1-12 15,-2 1 11-15,-2-5 23 16,-4 1-28-16,0 0-4 15,2 0 27-15,-8-4-20 16,0 4 11-16,0-2-4 16,0 2-10-16,0 0 14 15,0 0-25-15,0-4-2 0,-8 4 18 16,-4-5-16-16,2 6 4 16,-7-2-6-16,5 4 0 15,-5 3 17-15,-2 1-17 16,-1 7 0-16,0-1-4 15,-2 4 4-15,-1 0 0 16,1 0-6-16,-1 0 0 16,0 0-4-16,1 10 2 15,-1 11-14-15,-1 8 21 16,-2 9-21-16,3 7-19 16,1 3-65-16,-1 1-55 15,7-1-47-15,-1 0-160 16,5-8-355-16,4-16-483 0</inkml:trace>
</inkml:ink>
</file>

<file path=ppt/ink/ink42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6:01:28.896"/>
    </inkml:context>
    <inkml:brush xml:id="br0">
      <inkml:brushProperty name="width" value="0.07938" units="cm"/>
      <inkml:brushProperty name="height" value="0.07938" units="cm"/>
      <inkml:brushProperty name="fitToCurve" value="1"/>
    </inkml:brush>
  </inkml:definitions>
  <inkml:trace contextRef="#ctx0" brushRef="#br0">326 125 1202 0,'0'0'519'0,"0"0"-272"15,0 0 50-15,0 0-60 16,0 0-89-16,0 0-78 16,0 0-30-16,0 70 8 15,0-26 3-15,-7 9 8 16,1 2-14-16,0 5-18 16,1-2 27-16,2-4-39 15,3-3-14-15,0-3 16 16,0-10-16-16,0-4 9 0,0-5-10 15,0-12 0-15,0-3-5 16,8-4 5-16,-2-6-6 16,7 3 5-16,-1-7-10 15,8 0 10-15,6 0-10 16,7 0 11-16,-1 0 13 16,1-4-13-16,0-6-9 15,-7-4-8-15,-1 4-34 16,1-4-8-16,-6 4-33 15,2-4-49-15,-5-1-46 16,0-1-132-16,-8-6-77 16,-6 4-220-16,-3 8-249 0</inkml:trace>
  <inkml:trace contextRef="#ctx0" brushRef="#br0" timeOffset="353">0 427 967 0,'0'0'578'0,"0"0"-326"16,0 0-12-16,0 0-26 16,0 0-93-16,0 0-64 15,0 0 35-15,85-7 31 16,-43 4-44-16,6 3-15 16,-1 0-29-16,-5 0-34 15,1 0 12-15,-6 0-13 16,6 0-18-16,0 0-31 15,22 0-188-15,-13 0-367 16,-7 0-460-16</inkml:trace>
  <inkml:trace contextRef="#ctx0" brushRef="#br0" timeOffset="821">1192 66 358 0,'0'0'672'0,"0"0"-367"0,0 0 18 15,0 0-70-15,0 0-29 16,0 0-82-16,0 0-37 16,-147 104-4-16,118-45-24 15,5 4-10-15,9 2 10 16,5-2-18-16,10-1-9 15,0-10-2-15,0-3-9 16,0-8 6-16,13-6-26 16,-1-7-7-16,5-3 18 15,-1-4-30-15,4-4 0 16,0-3-14-16,2 0 7 0,4-8-23 16,4 1-114-16,19-7-103 15,-10 0-125-15,0 0-384 0</inkml:trace>
  <inkml:trace contextRef="#ctx0" brushRef="#br0" timeOffset="1547">1622 285 751 0,'0'0'324'16,"0"0"-59"-16,0 0 20 16,0 0 4-16,0 0-48 15,0 0-89-15,0 0-29 16,-86-14-16-16,60 14-37 16,-3 0-17-16,7 0-5 0,-1 0-42 15,4 3 7-15,-1 8-13 16,3 2-1-16,1 0-5 15,-1 2 6-15,11-4 0 16,0-5-2-16,6 1-23 16,0-3 9-16,0 3-14 15,0-4-21-15,17 4 24 16,5 0-31-16,1 0 27 16,6 1 31-16,1 3-19 15,2-5 18-15,1 1-11 16,-2 3 9-16,0-3 3 15,-3 0 0-15,-5 0 0 16,-6 3-1-16,-4-3 3 0,-1 0 9 16,-6 3-11-1,2 4 0-15,-2 0 14 0,-3 3-4 16,0-3 2-16,-3 1 19 16,0 1 9-16,-6-1 36 15,-17-1-29-15,-2-1-22 16,-9-3 27-16,3 1-25 15,-6-4-11-15,1-7-6 16,4 0-9-16,-4 0-2 16,8 0-10-16,0 0-32 15,6 0-39-15,10 0-40 16,1-7-117-16,11-7-117 0,0 4-265 16,0-4-127-16</inkml:trace>
  <inkml:trace contextRef="#ctx0" brushRef="#br0" timeOffset="1945">1752 0 29 0,'0'0'970'0,"0"0"-731"16,0 0-2-16,0 0 2 15,0 0-44-15,0 0-14 16,0 0-23-16,163 130 6 15,-128-87-30-15,1 6-4 16,-7 0-38-16,-10 6-19 16,-5 4 21-16,-8 0-41 15,-6 3-11-15,0-2-23 16,0-2-12-16,0-2 15 16,-20-3-22-16,-9-8-21 15,-38 13-37-15,5-9-222 16,0-11-567-16</inkml:trace>
</inkml:ink>
</file>

<file path=ppt/ink/ink42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6:01:35.449"/>
    </inkml:context>
    <inkml:brush xml:id="br0">
      <inkml:brushProperty name="width" value="0.07938" units="cm"/>
      <inkml:brushProperty name="height" value="0.07938" units="cm"/>
      <inkml:brushProperty name="fitToCurve" value="1"/>
    </inkml:brush>
  </inkml:definitions>
  <inkml:trace contextRef="#ctx0" brushRef="#br0">12 7 611 0,'0'0'213'0,"0"0"-73"15,0 0 0 1,0 0 41-16,0 0-16 16,0 0-47-16,0 0 7 0,-9-7 18 15,6 7-45-15,3 0-29 16,0 0-10-16,0 0-2 16,0 0-5-16,0 0-46 15,0 0-6-15,0 0 18 16,0 0-17-16,0 0-1 15,0 0 0-15,12 0 0 16,11 0 18-16,7 0 0 16,2 3-3-16,7-3 20 15,-3 0-20-15,0 0-6 16,-7 0-2-16,-3 4-6 16,-7-4 24-16,-2 0-25 0,-3 3 0 15,-5-3 11-15,1 0-9 16,-1 0 2-16,-3 0-4 15,2 0 0-15,-2 0 11 16,-6 0-10-16,3 0-1 16,-3 0 13-16,0 0-13 15,0 0 0-15,0 0-2 16,0 0 2-16,0 0 18 16,0 0-18-16,3 0-9 15,5 0-6-15,-2 0 9 16,3 0 6-16,-2 0 0 15,-1 0 0-15,-6 0 12 16,0 0-11-16,0 0-1 16,0 0 24-16,0 0-8 15,0 0 27-15,-3 0 2 0,-13 0-21 16,-4 0 14 0,-6 0-30-16,1 0-1 0,-9 3 22 15,6 4-19-15,-6-2 11 16,3-3-11-16,1-2-10 15,7 0 31-15,0 0-16 16,7 0-3-16,-1 0 5 16,8 0-16-16,-2 0 4 15,8 0-5-15,3 0-18 16,0 0-1-16,3 0-207 16,22 0-347-16,-7 0-264 0</inkml:trace>
</inkml:ink>
</file>

<file path=ppt/ink/ink42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6:01:37.813"/>
    </inkml:context>
    <inkml:brush xml:id="br0">
      <inkml:brushProperty name="width" value="0.07938" units="cm"/>
      <inkml:brushProperty name="height" value="0.07938" units="cm"/>
      <inkml:brushProperty name="fitToCurve" value="1"/>
    </inkml:brush>
  </inkml:definitions>
  <inkml:trace contextRef="#ctx0" brushRef="#br0">20 414 1174 0,'0'0'599'0,"0"0"-428"0,0 0 43 16,0 0-17 0,0 0-69-16,0 0-76 0,0 0-20 15,16 6-20-15,-6 8 0 16,3 4 43-16,7 7 2 15,-1 1-12-15,4 2 13 16,6 3-25-16,-4 4-3 16,9-4-15-16,-1 4-5 15,2-4 12-15,-2 1-22 16,-2-4 0-16,3-4 10 16,-12-4-9-16,-2-6-1 15,-3 0 0-15,-8-4 0 16,1 1 8-16,-4-1-8 15,3-2 0-15,2-1 0 16,-5 0 0-16,2-4-1 0,-2 1-10 16,-6-4-22-1,3 0-64-15,-3 0-120 0,0 0-247 16,0-19-83-16,0-1-399 16</inkml:trace>
  <inkml:trace contextRef="#ctx0" brushRef="#br0" timeOffset="520">440 361 398 0,'0'0'286'15,"0"0"-141"-15,0 0-9 16,0 0 19-16,0 0 23 15,0 0-33-15,0 0-7 0,0-4-5 16,0 4-5 0,0 0 51-16,0 0-1 0,0 0-24 15,0 7-3-15,-14 4-39 16,-6 9-8-16,-2 10-49 16,-7 3-21-16,-4 9 22 15,-5 6-13-15,-1 1-4 16,3 7-2-16,-4-5-20 15,9 2 14-15,0-7-31 16,6-6 1-16,2-4 9 16,3-9-10-16,7-6-1 15,4-4 0-15,-2-6-7 16,5-1 7-16,3-10-59 16,3 0-61-16,0-14-91 15,3-24-415-15,17-8-436 0</inkml:trace>
  <inkml:trace contextRef="#ctx0" brushRef="#br0" timeOffset="1173">1299 229 644 0,'0'0'303'16,"0"0"-118"-16,0 0 82 16,0 0 11-16,0 0-37 15,0 0-74-15,0 0-2 16,-32-42 2-16,13 42-54 16,-4 0-4-16,-10 11-45 15,-4 20-34-15,-5 11 6 16,-3 13-36-16,3 11 1 15,2 4 11-15,4 2-11 16,10-2 13-16,10-8-5 0,10-2-9 16,6-8 9-1,0-11-9-15,3-7 0 0,19-5-7 16,6-8 7-16,3-7-17 16,12-7 1-16,2-4 16 15,5-3-6-15,4 0-43 16,25-3-105-16,-17-18-212 15,-10 0-530-15</inkml:trace>
  <inkml:trace contextRef="#ctx0" brushRef="#br0" timeOffset="1743">1778 469 859 0,'0'0'414'0,"0"0"-172"16,0 0 19-16,0 0 1 15,0 0-63-15,0 0-62 16,0 0-13-16,-153 21-35 16,126-1-16-16,1 4-11 15,4 8-32-15,2 3 6 16,0-1-15-16,11 1-15 16,2-4 21-16,4 1-26 15,3-4 8-15,0-4 3 16,0 0-12-16,10-7-1 15,10 0-17-15,6-3-3 0,-4-4 21 16,7-5-12-16,4-5 2 16,3 0-17-16,4 0-97 15,5-11-32-15,14-27-156 16,-8 0-74-16,-12 7-211 0</inkml:trace>
  <inkml:trace contextRef="#ctx0" brushRef="#br0" timeOffset="1913">1778 469 380 0</inkml:trace>
  <inkml:trace contextRef="#ctx0" brushRef="#br0" timeOffset="2662">1778 469 380 0,'217'-31'542'0,"-217"27"-419"0,5 1-1 16,1-1 49-16,0 4-55 16,1 0-38-16,2 0 21 15,5 0-20-15,-5 4 1 16,4 17 8-16,0 6 4 16,-3 11 11-16,2 0 3 15,-1 8-25-15,-2-2 3 16,-2-2-17-16,-4 4-29 15,0-8 12-15,-3 0-15 16,3-7-10-16,-3-10-18 16,0-7-6-16,0-3 14 0,0-11-15 15,0 0 0-15,0 0 21 16,0 0-3-16,0 0 1 16,0-14-19-16,0-15-19 15,0-5 18-15,0-8-31 16,0-2-4-16,0-6 20 15,0-1-54-15,14 6 18 16,6 2 7-16,-1 9-12 16,1 11 15-16,-5 1-10 15,5 12 11-15,-4 6 34 0,-2 4-15 16,1 0 7 0,-1 4-9-16,-1 20 24 0,-1 7 2 15,-1 3 5 1,1 5-6-16,-2 3 28 0,-4-1 24 15,2 1 17-15,-5-4-10 16,0-7 14-16,-3-3-13 16,3-7-38-16,-3-4-9 15,0-10 19-15,0-4-32 16,0-3 7-16,3 0-7 16,-3 0 6-16,0 0 11 15,3-3-18-15,-3-21 0 16,8-7 3-16,-2-7 8 15,3-8-11-15,4 1-16 16,4 4-21-16,0-1 10 16,2 3-52-16,4 5-17 15,0 3 31-15,-4 7 20 0,-7 10 26 16,-1 3 18-16,-8 11-14 16,0 0 15-16,0 0-21 15,0 32 21-15,4 9 48 16,-4 6 24-16,1 6 20 15,2-7-27-15,1-5-20 16,-1-5 26-16,0-5-20 16,2-7 11-16,-2-3-1 15,0-4-32-15,0-3-11 16,1-4-18-16,2 0 7 16,2-6-16-16,-2-4-13 15,5 0-96-15,11-24-46 16,-2-14-138-16,-3-4-465 0</inkml:trace>
  <inkml:trace contextRef="#ctx0" brushRef="#br0" timeOffset="2989">2890 0 322 0,'0'0'747'0,"0"0"-582"0,0 0 21 16,0 0 86-16,0 0-46 16,0 0-28-16,0 0 16 15,170 205-15-15,-131-122-25 16,-6 11-50-16,-4-4-43 15,-10 0 0-15,-5-7-33 16,-11-9-17-16,-3-8-1 16,0-4-29-16,-14-6 19 15,-17-8-20-15,-39 4-47 16,10-13-104-16,-2-15-567 0</inkml:trace>
</inkml:ink>
</file>

<file path=ppt/ink/ink42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0:16.357"/>
    </inkml:context>
    <inkml:brush xml:id="br0">
      <inkml:brushProperty name="width" value="0.07938" units="cm"/>
      <inkml:brushProperty name="height" value="0.07938" units="cm"/>
      <inkml:brushProperty name="fitToCurve" value="1"/>
    </inkml:brush>
  </inkml:definitions>
  <inkml:trace contextRef="#ctx0" brushRef="#br0">0 120 428 0,'0'0'114'0,"0"0"-72"16,0 0 11-16,0 0 27 16,0 0 25-16,0 0-31 15,0 0-50-15,0-21-18 16,11 15-12-16,7-14-18 15,-6 12-73-15,6-6 16 0,-10 8 54 16,6 6-15 0,-6-8-7-16,6 8 11 0,-2-6-25 15,0 6-86-15</inkml:trace>
  <inkml:trace contextRef="#ctx0" brushRef="#br0" timeOffset="827">0 120 322 0,'189'-103'159'16,"-189"103"-28"-16,0 0 28 15,0 0-47-15,0 0-19 16,0 0-14-16,0 0-1 16,0 0 21-16,0 0 24 0,0 0-23 15,0 0-27-15,0 0-19 16,0 14 2-16,0 0-13 15,-4 6-3-15,-2 14-9 16,6 1-2-16,-4-1-8 16,0-6-14-16,4 6 3 15,0-14-9-15,0-6 1 16,0 0-2-16,0 0 6 16,0-14-6-16,0 14 1 15,0-14 2-15,-4 0 4 16,0 0 1-16,0 6-8 15,4-6 1-15,-6 0 1 16,6 0 0-16,0 0 7 0,-4 0-9 16,0 0-1-16,-4 0 1 15,4 0-9-15,4 0-20 16,0-20-20-16,0 0-5 16,0-8 8-16,0-6 22 15,0 6 16-15,0 0 2 16,0 8 6-16,0 6 5 15,0 14-4-15,0 0 0 16,0 0-1-16,0 0-16 16,0 0-9-16,0 0 25 15,-6 6 14-15,-2 16-1 16,-4 4 14-16,2-4 7 16,2-2-1-16,4-6-6 15,0 0-14-15,4-8 0 16,0 2-12-16,0-8-1 0,0 0-2 15,0 0 1-15,0 0-12 16,0 0 13-16,16 0 13 16,6-28 3-16,0-14-6 15,-4-6-9-15,-2 7-1 16,-6 7 0-16,-2 14 0 16,-8 6 0-16,0 14-1 15,0 0-5-15,0 0-14 16,0 0 20-16,-8 28 6 15,-2 6 4-15,2-1-9 0,0-5 9 16,8-8-9 0,0-6 8-16,0-6-6 0,0-8-2 15,0 6 4-15,0-6-5 16,0 0-10-16,0 0 1 16,0 0-2-16,0 0-4 15,0 0 5-15,0 0-2 16,0 0-20-16,0 0-66 15,0-6-246-15</inkml:trace>
</inkml:ink>
</file>

<file path=ppt/ink/ink42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0:18.496"/>
    </inkml:context>
    <inkml:brush xml:id="br0">
      <inkml:brushProperty name="width" value="0.07938" units="cm"/>
      <inkml:brushProperty name="height" value="0.07938" units="cm"/>
      <inkml:brushProperty name="fitToCurve" value="1"/>
    </inkml:brush>
  </inkml:definitions>
  <inkml:trace contextRef="#ctx0" brushRef="#br0">30 62 350 0,'0'0'270'16,"0"0"-113"-16,0 0-31 16,0 0-18-16,0 0-24 15,0 0-13-15,0 0 12 16,-10 0 24-16,6 28-17 16,-4-2-22-16,4 2-14 15,0 6-21-15,4-7-11 16,0 1-4-16,0-8-4 0,0-6-5 15,0 0-2-15,0-6-7 16,0-8-9-16,0 6 1 16,0-6 3-16,0 0 5 15,0 0 1-15,0 0 21 16,12-6 0-16,6-30-12 16,-6-4-9-16,6-15-1 15,-6 7-7-15,2 6-7 16,-10 8 1-16,0 14 13 15,-4 6 0-15,0 14 0 16,0 0-8-16,0 0-6 16,0 0 14-16,0 0 11 15,-4 20 2-15,-4 8-4 0,-2 0 17 16,2 6-4 0,4-14-6-16,0 8 0 0,0-14-2 15,4 0 0-15,0-1-3 16,0-7 2-16,0-6-5 15,0 8-2-15,0-8-6 16,0 0 7-16,0 0-6 16,0 0-1-16,0 0 0 15,0 0 9-15,0 0 4 16,0 0 0-16,0 0-5 16,0 0-7-16,0 0 8 15,0 0 1-15,0 0-9 16,0 0-1-16,0 0-2 15,0 0-9-15,0 0 0 0,0 6-2 16,0 22 3-16,0-14 1 16,-6 14 9-16,2-2-89 15,-8 2-156-15,-2 0-90 16,6-14-437-16</inkml:trace>
</inkml:ink>
</file>

<file path=ppt/ink/ink42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0:39.399"/>
    </inkml:context>
    <inkml:brush xml:id="br0">
      <inkml:brushProperty name="width" value="0.10583" units="cm"/>
      <inkml:brushProperty name="height" value="0.10583" units="cm"/>
      <inkml:brushProperty name="fitToCurve" value="1"/>
    </inkml:brush>
  </inkml:definitions>
  <inkml:trace contextRef="#ctx0" brushRef="#br0">97 60 146 0,'0'0'81'0,"0"0"-54"15,0 0 19-15,0 0 6 0,0 0 20 16,0 0 21-16,0 0-40 16,-4-34-34-16,4 34-13 15,-4-8-4-15,0 2 7 16,0 6-9-16,-2-8-11 15,6 8 11-15,-3 0 3 16,3 0 6-16,0 0 11 16,0 0 33-16,0 0-4 15,0 0-20-15,0 0 14 16,0 0 17-16,0 0-1 0,0 0-9 16,0 0 14-1,0 0 11-15,0 0-1 0,0 0 0 16,0 0 4-16,0 0 16 15,0 0-5-15,0 0-32 16,0 0-34-16,0 0 2 16,0 0-2-16,0 0-10 15,0 0-4-15,0 0-8 16,0 0 7-16,0 0 5 16,0 0 13-16,0 0 28 15,0 0 16-15,0 0-1 16,0 0-19-16,0 0-21 15,0 0-10-15,0 0-8 16,13 0 13-16,9 0 3 16,2 0-1-16,8 0 4 0,-2 0-8 15,-4 0-2-15,-2 0 1 16,-2 0-2-16,-1 0-4 16,-7 0-6-16,-6 0-3 15,-4 0-6-15,0 0 1 16,0 0 1-16,0 0-1 15,6 0-1-15,-2 0 1 16,6 0 0-16,-6 8-1 16,0-8 1-16,-8 0-1 15,0 6 0-15,0-6-52 16,0 0-111-16,0 0-62 16,0 0-96-16,0 0-50 15,-4 0-294-15</inkml:trace>
  <inkml:trace contextRef="#ctx0" brushRef="#br0" timeOffset="1059">0 107 517 0,'0'0'199'0,"0"0"-41"15,0 0 2-15,0 0-25 16,0 0-21-16,0 0-17 16,0 0-16-16,12 28-18 15,-12-22-11-15,4 2-7 16,-4-2 6-16,0 2 21 16,0-2 1-16,0 8-19 15,0 0-14-15,0-8-16 16,0 2-13-16,0-2-4 0,0 2 2 15,0-2-8-15,0 2 7 16,0-2-1-16,0 8-6 16,0-8 1-16,0 1-2 15,0-1 0-15,0 2-7 16,0-8 7-16,0 6 1 16,4-6 8-16,-4 0-8 15,0 0 0-15,0 0 5 16,0 8-6-16,0-2-7 15,0-6 7-15,0 0 1 16,0 14-1-16,0-14 0 16,6 0-12-16,-6 0 2 15,4 0 9-15,4 0 1 0,0 0 17 16,2-14 3 0,-2 0-9-16,3 0-5 0,7 1-5 15,0 7-1-15,-2-8-1 16,6 8-1-16,0-2 2 15,0 2 0-15,-6-2 0 16,2 8 0-16,-6 0 0 16,2 0-2-16,-2 0 1 15,-3 0-5-15,-1 0-2 16,4 0 7-16,-6 8 1 16,2 6-1-16,0 6 1 15,-4-14 0-15,6 1 0 16,-6 7-6-16,0 0 6 15,0-8 4-15,0 8-3 16,-4 0-1-16,0-14 1 0,0 6-1 16,0 2-15-16,0-2 15 15,0 2 0-15,0 6 14 16,0-8 0-16,0 8 2 16,0-8-1-16,0 2-4 15,0-2 7-15,0 2-5 16,0-2-12-16,0 2 8 15,-4-2-9-15,0-6 0 16,-4 14 1-16,-6-8 21 16,-8 1-7-16,-3 7-8 15,-5-8-5-15,0 8 7 16,4 0-9-16,0-14 0 0,10 0 0 16,-2 0 1-16,6 0 5 15,-2 0 1-15,6 0-7 16,-6 0-17-16,3 0-56 15,3 0-20-15,-2-14-55 16,10 0-165-16,0 0-181 0</inkml:trace>
  <inkml:trace contextRef="#ctx0" brushRef="#br0" timeOffset="2748">716 73 192 0,'0'0'342'0,"0"0"-108"15,0 0-68-15,0 0-49 16,0 0-26-16,0 0-8 15,0 0 27-15,-22 0 13 16,18 0-7-16,-6 0-18 16,6 6-14-16,-3 8-8 15,3 0-8-15,-6 0-4 16,6 0-12-16,0 0-18 16,0 0-10-16,0 6-5 15,0-6-4-15,0 6 0 16,-2 2 10-16,-2-2-3 0,4-7 1 15,4 7-11-15,0-6 3 16,0 0-15-16,0 6 1 16,0 2 0-16,0-2 6 15,0 0-6-15,0-6-1 16,0 8 1-16,0-2-1 16,0-14-1-16,0 15 0 15,0-7 1-15,0-8 0 16,0 8 0-16,0 0 0 15,0-14-19-15,0 0-1 16,8 0 19-16,2 6 1 16,-2 2 1-16,0-2 0 0,6 2 0 15,1-8-1-15,3 0 0 16,-2 0 10-16,6 0-10 16,-4 0 2-16,-2 0 5 15,2 0 2-15,-4 0-2 16,2 0-1-16,-2 0-4 15,-2 0-1-15,2-8 0 16,-6-12 5-16,3 6 1 16,-1-6-7-16,-2-2 8 15,-4 3-8-15,4-9 2 16,2 0-1-16,-6 2 0 16,0 4 7-16,0 2-7 15,-4-8 7-15,4 8-8 0,-4-1 0 16,0 15 1-1,0-22 8-15,0 14-8 0,0-6 5 16,0 6 0-16,0-6 3 16,0 6 4-16,-4-8-2 15,4 16-1-15,-4-8-1 16,0 8 1-16,0-8-1 16,0 6 3-16,-10-5-4 15,2 7-1-15,2 6 5 16,-1 0-2-16,-3 0-9 15,2 0 8-15,0 0-9 16,-2 0-1-16,-4 0-2 16,-2 0-3-16,-2 0 6 15,-4 27-11-15,0-7-12 16,8 8-57-16,3 0-59 0,-3 6-59 16,6-14-136-1,-2 2-278-15</inkml:trace>
</inkml:ink>
</file>

<file path=ppt/ink/ink428.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3:29.598"/>
    </inkml:context>
    <inkml:brush xml:id="br0">
      <inkml:brushProperty name="width" value="0.10583" units="cm"/>
      <inkml:brushProperty name="height" value="0.10583" units="cm"/>
      <inkml:brushProperty name="fitToCurve" value="1"/>
    </inkml:brush>
  </inkml:definitions>
  <inkml:trace contextRef="#ctx0" brushRef="#br0">532 266 795 0,'0'0'302'16,"0"0"-156"-16,0 0 86 15,0 0-4-15,0 0-83 0,0 0-61 16,0 0-14 0,-12-8 15-16,8 8-1 0,4 0-15 15,-4 0 1-15,-6 0 11 16,-2 0-5-16,-1 0-39 15,-3 0-15-15,-2 0 2 16,-4 0-2-16,6 0-10 16,-6 0-6-16,-4 0 0 15,4 0-4-15,-4-6-1 16,6-2 5-16,3 2-5 16,3 6-1-16,6-14 0 15,0 0 0-15,0 0-2 16,-2 8 1-16,6-8-11 0,4 0 10 15,0 1 1-15,0-1-7 16,0 0 7-16,0 0-11 16,0 8 6-16,0-14-7 15,0 6 11-15,8 0 1 16,14 0 1-16,4 6 0 16,-1-4-1-16,9 4-8 15,-4 2 3-15,-4 6 6 16,0 0-1-16,-8 0-5 15,-2 0-6-15,-2 0 3 16,-6 20-4-16,5 8-1 16,-9 20 10-16,0-14 4 15,-4 7 6-15,0 7-6 0,0 0 1 16,0 0 0-16,0 7 6 16,-12-13-6-16,-5 6 15 15,-1-8-15-15,-2-4 6 16,-2 3-1-16,-4 3 2 15,4-8-7-15,-8 2 1 16,4-10-2-16,-3-4 8 16,-1-9-7-16,-4 7 0 15,4-14 5-15,-2 8-6 16,6-6 0-16,6-2 1 16,-1-6-1-16,3 0 0 15,6 0 0-15,-2 0 0 16,2 0-1-16,4 0 0 15,-2 0-9-15,6 0-14 0,4 0 2 16,0 0 2 0,0-14-14-16,0-6 7 0,0-7 1 15,8 7-7-15,14 6 7 16,0-14 9-16,8 8-9 16,3 12 8-16,7 2 6 15,2 6 6-15,-2 0 5 16,-2 0 1-16,-5 0 1 15,7 14 0-15,-10 6 5 16,4 8 4-16,-4-22 9 0,-8 2 9 16,-1 6 2-1,-5-8-6-15,-6 1-8 16,2-1-6-16,-8 8-2 16,6-14 1-16,-10 6-2 0,4-6-7 15,-4 8 1-15,4-8 6 16,-4 6-1-16,4-6-6 15,0 0-1-15,6 8-8 16,2-8-34-16,14 0-153 16,-4 0-293-16,-2-22-296 0</inkml:trace>
  <inkml:trace contextRef="#ctx0" brushRef="#br0" timeOffset="1014">873 204 636 0,'0'0'315'0,"0"0"-178"15,0 0 27-15,0 0 68 16,0 0-75-16,0 0-48 15,0 0-2-15,0 0-22 16,0 0-10-16,-18 0-11 0,-4 20-24 16,2 14-11-16,-2 14 2 15,0-6-4-15,4 5-7 16,6-5 2-16,-2 0-2 16,10-16 0-16,0 10-4 15,4-3-15-15,0-13 4 16,0 8-4-16,0 0-1 15,0 0 2-15,0 6-1 16,4-14-1-16,10 7-1 16,2-7-14-16,2 2 14 15,0-8 1-15,2 0 8 16,2-2-2-16,0-4 5 0,4-2-10 16,-1-6 5-16,-3 0-5 15,4 0-1-15,-2 0 0 16,-2 0 0-16,0 0 0 15,-4 0 7-15,2-14-1 16,1 2-4-16,-3-2-2 16,-2-8 1-16,2 2-1 15,0 0 0-15,-6-7 0 16,2-1 1-16,-2 0-1 16,2-6 6-16,-6 0-5 15,0 6 0-15,2-5 10 16,-6-3-5-16,0 2 2 15,-4 0-7-15,0 6 1 16,0 0 10-16,0 2 5 16,0-1 3-16,0-1-1 0,0 0-1 15,-14 0 3-15,-2 8 8 16,-10 0-9-16,0-2 8 16,-4 8-9-16,0 8-5 15,1 6 2-15,-7 0-16 16,2 0-9-16,0 0 8 15,4 0 1-15,0 0-6 16,12 14-18-16,1 14-52 16,5 20-224-16,0-6-318 15,2-8-904-15</inkml:trace>
</inkml:ink>
</file>

<file path=ppt/ink/ink429.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3:32.097"/>
    </inkml:context>
    <inkml:brush xml:id="br0">
      <inkml:brushProperty name="width" value="0.10583" units="cm"/>
      <inkml:brushProperty name="height" value="0.10583" units="cm"/>
      <inkml:brushProperty name="fitToCurve" value="1"/>
    </inkml:brush>
  </inkml:definitions>
  <inkml:trace contextRef="#ctx0" brushRef="#br0">392 14 864 0,'0'0'233'0,"0"0"-74"16,0 0 106-16,0 0-11 16,0 0-77-16,0 0-23 15,0 0-26-15,0-14-45 16,-10 14-37-16,-6 0-13 16,-6 22-16-16,-8 17-3 15,-10 23-7-15,7 8-1 16,-9 5-5-16,2 7 6 0,2 2-5 15,4-17-1 1,8-11 0-16,5-8 0 0,7-14-1 16,2-7 1-16,4-13 1 15,2 0-2-15,6-14-5 16,0 0-8-16,0 0 5 16,0 0 8-16,6 0 0 15,24 0 0-15,3-8 0 16,9-12-9-16,-2-2-6 15,2 17 2-15,-6-1 1 16,-7 6 6-16,1 0 5 16,-4 0 0-16,-4 0-5 0,-2 6 5 15,2 13-1 1,0 3 2-16,-6-2-1 0,-2-14 0 16,-6 8 0-16,2-6-1 15,-7-2 1-15,-3-6-22 16,4 0-17-16,-4 0-44 15,0 0-19-15,4 0 18 16,0 0 22-16,0-14-3 16,6-26 18-16,-6-1 14 15,0-1-16-15,-4-6-17 16,0 0-26-16,0 0 22 16,0 1 7-16,0-1 22 15,0-2 26-15,0 10 15 16,0 5 0-16,0 1 1 15,0 14 2-15,0 0-1 0,0 6 9 16,0 14 25-16,0-8 25 16,0 8 12-16,0 0 11 15,0 0-29-15,0 0-29 16,0 14 19-16,-4 28-15 16,-4 6 2-16,-2 13 16 15,6-5 14-15,-4 12 15 16,-1 1 2-16,1 5 5 15,4-4-17-15,0-3-11 16,4-3-16-16,-4-10-8 16,4 1 9-16,0-1-11 15,0-12 0-15,0-8-3 16,0-6-12-16,0-9-2 16,0-5-11-16,0 0 1 15,0-14-2-15,0 8 6 0,0-8-6 16,0 0-1-16,0 0 0 15,0 0-36-15,0 0-73 16,0 0-81-16,8-36-144 16,4-3-288-16,1-9-238 0</inkml:trace>
  <inkml:trace contextRef="#ctx0" brushRef="#br0" timeOffset="728">794 316 468 0,'0'0'346'15,"0"0"-202"-15,0 0-35 16,0 0 25-16,0 0-13 0,0 0-5 16,0 0-25-16,-30 199 8 15,22-145-14-15,4-4-21 16,-6 3-13-16,6-5 2 15,4 2-14-15,0-2-4 16,0-15-4-16,0-5-7 16,0-2-3-16,0 2-3 15,0-6-6-15,14-8-5 16,2 6-1-16,6-14-4 16,8 8-1-16,3-14 14 15,7 0 0-15,-2 0 17 16,2 0-21-16,-6 0 2 15,-4-6-1-15,-9-8-3 16,-5 0-2-16,-2 0-7 0,-2 0 0 16,6-6 0-1,-6-2 1-15,2-4 9 0,-6-2 1 16,0-13-1-16,-2 1 0 16,-6-10 5-16,0-4 4 15,0 7 5-15,0-9-5 16,-6 0 2-16,-10 2-12 15,-2 7-8-15,-4-1 5 16,6 12-6-16,-2 2 9 16,6 6-8-16,-1 9 1 15,1 5 14-15,-2 8-16 16,-2-2-8-16,-6 8-8 0,-4 0-1 16,-4 0 17-16,-4 33 1 15,-2 23-1-15,7 6-15 16,-1 14-45-16,4 5-123 15,-4 17-57-15,8-23-157 16,6-21-234-16</inkml:trace>
</inkml:ink>
</file>

<file path=ppt/ink/ink430.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3:34.212"/>
    </inkml:context>
    <inkml:brush xml:id="br0">
      <inkml:brushProperty name="width" value="0.10583" units="cm"/>
      <inkml:brushProperty name="height" value="0.10583" units="cm"/>
      <inkml:brushProperty name="fitToCurve" value="1"/>
    </inkml:brush>
  </inkml:definitions>
  <inkml:trace contextRef="#ctx0" brushRef="#br0">252 10 416 0,'0'0'279'0,"0"0"-50"0,0 0-61 16,0 0 7-16,0 0-17 16,0 0-26-16,0 0-33 15,-30-8-24-15,26 8-11 16,1 0-1-16,3 0-5 15,-6 0-14-15,2 0-10 16,-4 0 4-16,-6 0-19 16,2 0-7-16,-6 22-2 15,2 11-1-15,-2 1-8 16,2 14 0-16,-6 14 0 16,4 1 1-16,2-1-1 15,-2 0-1-15,5-8 1 16,5 7 1-16,4-5-1 0,0-2 7 15,4-5 0 1,0 5 0-16,0-12-7 0,0 0 0 16,0-8 8-16,12-7-7 15,9-15-1-15,5 2 16 16,4-6-3-16,0-8-5 16,4 0-3-16,6 0-4 15,-3 0-1-15,-3 0 0 16,-2-14 0-16,-8-14 6 15,-10 1-1-15,-6-7 3 16,-4-8 3-16,-4 2 1 16,0-8 11-16,0-7-6 0,0 7-11 15,-12 0-5 1,-10 12 5-16,6 10-7 0,-6 19-7 16,-4 7-5-16,0 0 7 15,-7 0 4-15,-3 21-12 16,2 19 4-16,4 2-25 15,8 6-46-15,6 0-65 16,16 7-110-16,0-21-152 16,0-6-141-16</inkml:trace>
  <inkml:trace contextRef="#ctx0" brushRef="#br0" timeOffset="756">732 209 370 0,'0'0'299'0,"0"0"-125"0,0 0-9 16,0 0-10-1,0 0 1-15,0 0-19 0,0 0-12 16,-46 47-18-16,28 1-34 15,0 0-19-15,2 8-16 16,2-1 9-16,3-7-12 16,3 6-13-16,2-6 0 15,2-7-7-15,4 1-5 16,0 0-10-16,0-16 0 16,0 2 10-16,0 0 5 15,14-8 2-15,1-7-9 16,7 1-7-16,4 0 10 0,4-8-11 15,0-6 10 1,0 0 0-16,-4 0 0 0,0 0-9 16,-9 0 5-16,-1 0 6 15,-2 0-6-15,-2 0-6 16,2 0 1-16,2 0 0 16,2-14 0-16,4-6-1 15,0 1 0-15,-6-3 0 16,2-12 0-16,-10 0 8 15,2-8 1-15,-10 2 2 16,0-9 2-16,0-5-3 16,0-2 5-16,-10-5 3 15,-12-1 10-15,2 8 10 0,-2-2 2 16,0 9-16 0,-4 5-12-16,4 8 16 0,2 14 15 15,-2-2-21-15,1 8-7 16,3 14-15-16,-2 0-9 15,-6 0-4-15,-10 48-2 16,-6 77-87-16,4-9-271 16,7 1-470-16</inkml:trace>
</inkml:ink>
</file>

<file path=ppt/ink/ink43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3:36.289"/>
    </inkml:context>
    <inkml:brush xml:id="br0">
      <inkml:brushProperty name="width" value="0.10583" units="cm"/>
      <inkml:brushProperty name="height" value="0.10583" units="cm"/>
      <inkml:brushProperty name="fitToCurve" value="1"/>
    </inkml:brush>
  </inkml:definitions>
  <inkml:trace contextRef="#ctx0" brushRef="#br0">90 287 811 0,'0'0'288'0,"0"0"-177"16,0 0 124-16,0 0-62 15,0 0-68-15,0 0-28 16,0 0-26-16,60 89-14 16,-35-89 7-16,-3 0 3 0,4 0-18 15,-4 0-7 1,-2 0-10-16,-2 0-5 0,0 0-1 15,-6-8-5-15,2-12 6 16,-6-7-5-16,0-1 5 16,-4 0 0-16,0-6-6 15,-4 6 0-15,0 2 1 16,0-2 5-16,0 1-6 16,0-1 4-16,-12 0-5 15,-10 8-6-15,-4 0 5 16,0 6 2-16,-4 6-1 15,0 8 7-15,4 0 7 16,-3 0-14-16,-1 0 0 16,4 8-1-16,4 26-5 15,6 8-9-15,2-3-4 0,10 11-29 16,4-2-11-16,0-8-75 16,0-4-133-16,0-11 4 15,18 11 49-15,-6-16-132 16</inkml:trace>
  <inkml:trace contextRef="#ctx0" brushRef="#br0" timeOffset="499">193 368 222 0,'0'0'410'0,"0"0"-179"16,-4 0-34-16,-18 0-38 15,5 0-23-15,-5 0-27 16,2 8-41-16,2 18-23 16,0 10-7-16,2 4-3 15,2 2 4-15,2 13 1 16,2-7 5-16,2 6 8 15,0-7-8-15,8-5-11 0,0 0-14 16,0-8-10 0,0-14-1-16,8-6 9 0,18-6-8 15,4-2 12 1,4-6-4-16,10 0-4 16,-1 0-13-16,-1-20 1 0,-4-14 4 15,-6-8-5-15,-6 0 5 16,-6 3 3-16,-6-11-3 15,-10 2-5-15,-4-6 10 16,0 7 5-16,0 5 4 16,-18 8 7-16,-8 12-21 15,-4 2-6-15,0 20-21 16,-8 0-4-16,4 0-49 16,3 0-58-16,-7 34-105 15,12 8-149-15,8 0-802 0</inkml:trace>
  <inkml:trace contextRef="#ctx0" brushRef="#br0" timeOffset="1200">713 155 532 0,'0'0'310'0,"0"0"-201"15,0 0-27-15,0 0-8 16,0 0-12-16,0 0 29 16,0 0 77-16,-10 34-24 15,-2 2-30-15,-6-2-29 16,0 14 8-16,-2-7-18 16,2 13-12-16,0-6-6 15,2-6-10-15,8 5-9 16,-2-5-11-16,3 0-7 15,7-16-8-15,-4 2-3 0,4-6-7 16,0-2 6 0,0-1 4-16,0 3-10 0,0-2-2 15,0-6 1-15,11 0 5 16,7 6 7-16,-2-12-1 16,2 6 6-16,4-14-5 15,4 0-12-15,0 0 8 16,4 0-8-16,-4 0 8 15,3 0-2-15,-3 0-6 16,-4-8 1-16,2-12-1 16,-2-8 1-16,0-6-1 15,-4-7 0-15,2-15 10 0,-6-6-4 16,-2 0-6 0,1-5 8-16,-13-3-3 0,0 2 0 15,0 13 3-15,0 1 0 16,-4 12 23-16,-13 14 20 15,-9 8-7-15,0 7-42 16,-8 13-3-16,-4 0-18 16,-10 0-9-16,-29 67-115 15,13 17-188-15,4-3-396 0</inkml:trace>
</inkml:ink>
</file>

<file path=ppt/ink/ink43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4:07.271"/>
    </inkml:context>
    <inkml:brush xml:id="br0">
      <inkml:brushProperty name="width" value="0.10583" units="cm"/>
      <inkml:brushProperty name="height" value="0.10583" units="cm"/>
      <inkml:brushProperty name="fitToCurve" value="1"/>
    </inkml:brush>
  </inkml:definitions>
  <inkml:trace contextRef="#ctx0" brushRef="#br0">0 226 423 0,'0'0'607'0,"0"0"-450"15,0 0 72-15,0 0 11 16,0 0-105-16,0 0-70 15,5 0-13-15,-1-5 12 16,1-3-23-16,7-1-24 16,-2-5-8-16,5 0-7 15,2 1-1-15,0-1 0 16,-3-4 0-16,3 1 1 0,-4-2-1 16,-1-3 1-16,2 4-1 15,-3 0-1-15,1 5-8 16,-7-2-7-16,1 11 1 15,-6-1 12-15,0 5-5 16,0 0-3-16,0 0 1 16,0 0-4-16,0 0-1 15,0 0-8-15,0 0 3 16,0 14 19-16,-6 18 27 16,-5 8 9-16,0 5-2 0,-1 10-2 15,1-2 14 1,2 2-5-16,1-1-13 0,3-5-9 15,1-4 8-15,2 1 1 16,-1-6 10-16,0-3-2 16,3-2 2-16,0-8-11 15,0-4-6-15,0-1-5 16,0-4-1-16,0-3-3 16,0-2-2-16,0 0-1 15,0 1 0-15,0-6 6 16,0 6 7-16,0-10-1 15,0 5-5-15,0-3-5 16,0-6 0-16,0 4-2 16,0-4 2-16,0 0 1 15,0 0-3-15,0 0-9 0,0 0-8 16,0 0-23 0,0 0-180-16,12-19-277 0,-1-12-314 0</inkml:trace>
  <inkml:trace contextRef="#ctx0" brushRef="#br0" timeOffset="1055">383 145 660 0,'0'0'269'0,"0"0"-152"15,0 0 55-15,0 0 27 16,0 0-54-16,0 0-28 15,0 0-14-15,-42 248-8 16,39-212-29-16,3-5-19 16,0 1-3-16,0-5-12 15,0 0-10-15,0-4-6 16,0-1 5-16,6-4-3 16,-1 0-1-16,4-4 11 15,-4 4-11-15,4-5-3 0,-1 5-6 16,1-3-2-1,2-8 1-15,1 8 6 0,-5-11-2 16,5 5-4-16,-4-4-5 16,-1 3 4-16,-2-3-6 15,0-1 1-15,-1 1-1 16,1 4 0-16,0-5 1 16,1 2 0-16,0-2 0 15,2-4-1-15,1 0-23 16,2 0 16-16,3 0 7 15,0 0 12-15,6 0 1 16,-3-19 2-16,3 1-5 16,-1-4-1-16,-2-1-3 15,0 1-4-15,0-5-2 16,-2-1 2-16,-5 2 10 16,-1-6-10-16,-4 0 16 15,1 1 10-15,-2-1-5 0,-2 5-6 16,-2 1-8-16,0-2 1 15,0-3-1-15,0 4 3 16,0-1 3-16,0 2 4 16,0-1 5-16,-6-1-6 15,-5 2 2-15,-1 2-8 16,-2 2-11-16,-3 4-1 16,-3 1-1-16,1 3-5 15,-1 0 6-15,1 5 0 16,4 5 8-16,2 4-8 15,1 0-17-15,1 0 17 16,0 0-11-16,-1 0 10 16,1 0-7-16,-2 0 2 0,1 0 6 15,-3 17-1-15,-2 11 1 16,0 8-6-16,4 5-3 16,-1 9-14-16,0-1-68 15,2 0-14-15,1-4-44 16,2-8 43-16,7-15 2 15,2-3-38-15,0-6-97 16,5-9-270-16</inkml:trace>
  <inkml:trace contextRef="#ctx0" brushRef="#br0" timeOffset="2004">941 190 755 0,'0'0'248'0,"0"0"-96"16,0 0 102-16,0 0-105 16,0 0-79-16,0 0 2 15,0 0-1-15,-34 58-17 16,26-30-19-16,3 3 0 16,-2 1 1-16,2-1 2 15,0-4 12-15,1 5 12 16,-1-5-12-16,2 5-11 0,1-5-5 15,2-1-8-15,0 2-1 16,0-1-8-16,0-9-17 16,0-1 0-16,0 2 16 15,5-6-7-15,0-4-8 16,4 5 9-16,-4-1-2 16,5 6-7-16,-3-6 0 15,-1 1 6-15,0-6-7 16,2 6 1-16,-2-10-1 15,2 5-9-15,0-3-9 16,7-6 13-16,2 0 5 0,0 0 14 16,0 0-8-16,2 0 13 15,-2-10-9-15,3-8-10 16,-3 5 1-16,0-10 7 16,2 6-2-16,-2-2 3 15,0-4-8-15,-2 1 0 16,-5-1 5-16,2-4-5 15,-3 1 7-15,-4-2 1 16,1-3 2-16,-4 3 0 16,-2-3 5-16,0 4 12 15,0 0 4-15,0 0-3 16,0 0-5-16,0 4-5 16,-5-4-10-16,-7 5 3 15,2-1 5-15,-5 0-1 0,1 1 2 16,-3 3-12-16,0 2 1 15,0-1 1-15,6 4-7 16,0 6 7-16,-1-1-8 16,2 4-5-16,0 1-10 15,-3 4 6-15,-1 0 0 16,-6 0-1-16,1 0-18 16,-10 35-94-16,4 11-185 15,2-2-421-15</inkml:trace>
</inkml:ink>
</file>

<file path=ppt/ink/ink43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4:10.823"/>
    </inkml:context>
    <inkml:brush xml:id="br0">
      <inkml:brushProperty name="width" value="0.10583" units="cm"/>
      <inkml:brushProperty name="height" value="0.10583" units="cm"/>
      <inkml:brushProperty name="fitToCurve" value="1"/>
    </inkml:brush>
  </inkml:definitions>
  <inkml:trace contextRef="#ctx0" brushRef="#br0">0 369 601 0,'0'0'357'16,"0"0"-208"-16,0 0 22 16,0 0-25-16,0 0-99 15,0 0-37-15,0 0 10 16,26-27 8-16,-12 0 7 15,3-10 5-15,-1 2-16 16,1-5-1-16,0-1-4 16,-3 4-5-16,-2 6 1 0,-2 4 14 15,-3 4-4 1,-2 5-7-16,-2 5-5 0,-3 4 0 16,2 5-6-1,-2 4 11-15,0 0 24 0,0 0-14 16,0 0-18-16,0 0-10 15,0 0 0-15,0 0 7 16,-5 17 10-16,-7 10 10 16,-1 14 0-16,-4 9 1 15,3 8 22-15,-3 5 0 16,3 0-12-16,3 1-11 16,2-1-4-16,1-4-3 15,2-10 6-15,0-8 2 16,4-6-3-16,2-8-5 15,-3-4 2-15,3-5-4 16,0-4 1-16,0-6 0 16,0-3 8-16,0 5-5 0,0-7-3 15,0 7-2-15,0-1-5 16,0 0 2-16,0 0-5 16,0-5 2-16,0 5-10 15,0-9-1-15,0 0-8 16,0 0-13-16,0 0-62 15,0-13-136-15,0-24-360 16,3-7-586-16</inkml:trace>
  <inkml:trace contextRef="#ctx0" brushRef="#br0" timeOffset="1083">513 162 1030 0,'0'0'221'16,"0"0"-9"-16,0 0 34 16,0 0-99-16,0 0-51 15,0 0-19-15,0 0 2 16,-112 22-12-16,103-22-33 15,1 0-11-15,1 0-7 16,0 0-14-16,1 0-2 16,-3 0 0-16,7-9 6 15,-4 0-12-15,6 0 6 16,0-4-8-16,0 4-6 16,0-4-20-16,0-2-3 0,0 2-4 15,8-5-16-15,7 5-7 16,2 0 24-16,-3 3 14 15,2 5 15-15,-5 1 10 16,4 4-1-16,-7 0-5 16,3 0 6-16,1 0-5 15,-4 4 5-15,1 18-7 16,-1 6 8-16,0-1 8 16,1 5 8-16,-4-1-4 15,2-3-1-15,-2-2-5 16,-2 1 6-16,-3-5 11 15,0 6 17-15,0-1 10 16,0 5 6-16,0-1-6 16,-15 6-3-16,1-6-12 15,-2 4-11-15,2-2-3 0,-3-7-2 16,2 2-1 0,4-6-9-16,0-4-2 0,-1-5-5 15,5 2 8-15,-8-2-3 16,1 0-6-16,-1 5 0 15,5-4 0-15,-2-6-1 16,4 1 0-16,6-3-2 16,2-6-4-16,0 0 6 15,0 0-8-15,0 0-3 16,0 0 5-16,0 0-9 0,0-6-22 16,0-16-34-1,0-5-18-15,0-5 3 16,0 6 7-16,2 3 32 15,1 10 34-15,0 3 12 0,2 6-5 16,4-1-8-16,1 1-1 16,5 4-6-16,-1 0-2 15,1 0 10-15,-2 0 0 16,-2 0 13-16,4 19 1 16,2-2 11-16,0 1 1 15,0-5 29-15,0 1 13 16,0-1 12-16,-4-3 15 15,4-1 21-15,-3-5-20 16,-2 1-15-16,-2-5-21 16,0 0-23-16,-5 0-14 0,-3 0-1 15,1 0-9 1,1 0 0-16,1 0-18 0,-2-14-126 16,2-13-132-16,-5 5-290 15,0 4-102-15</inkml:trace>
  <inkml:trace contextRef="#ctx0" brushRef="#br0" timeOffset="1825">775 171 658 0,'0'0'355'0,"0"0"-169"16,0 0 99-16,0 0-58 15,0 0-96-15,0 0-47 16,0 0-23-16,-34 175 5 15,29-138-3-15,-1-2 5 16,0 2 6-16,1-1-18 16,2-4-13-16,0-1-9 15,3-3-7-15,0-2-15 0,0 1-12 16,0-5 0-16,0-3 1 16,6-1-1-16,5 0-1 15,-3-10 1-15,7 7 1 16,-1-12 1-16,3 7 5 15,0-5-7-15,3-1 1 16,2-4 6-16,-3 0 5 16,1 0-12-16,-3 0 1 15,0 0 1-15,0 0-2 16,-3 0 3-16,1-4-3 16,-5-11-12-16,2-3 1 15,-2 1 1-15,2-10 10 16,0-1 2-16,-2 2-2 15,-1-10 0-15,2 4 2 16,-2-4 9-16,-4-5 0 0,1 6-10 16,0-6 8-16,-3 5-8 15,-3-5 10-15,0 5-2 16,0 0 8-16,0 0 10 16,0 4 13-16,-3 1-1 15,-9 0-14-15,-5 3-1 16,3 6-1-16,-6 4-7 15,3 4-10-15,-2 9 0 16,-3 5-2-16,-6 0-4 16,-3 0 0-16,-3 22 0 15,-3 11-10-15,3 8-45 16,3-1-36-16,3 5-44 16,9 27-99-16,2-14-236 0,10-3-489 15</inkml:trace>
</inkml:ink>
</file>

<file path=ppt/ink/ink434.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4:15.830"/>
    </inkml:context>
    <inkml:brush xml:id="br0">
      <inkml:brushProperty name="width" value="0.10583" units="cm"/>
      <inkml:brushProperty name="height" value="0.10583" units="cm"/>
      <inkml:brushProperty name="fitToCurve" value="1"/>
    </inkml:brush>
  </inkml:definitions>
  <inkml:trace contextRef="#ctx0" brushRef="#br0">0 289 897 0,'0'0'177'16,"0"0"-63"-16,0 0-1 15,0 0-61-15,0 0-23 16,0 0 0-16,0 0 44 0,26-63 15 16,-18 41-19-16,4 4-31 15,-4-4-22-15,1 3-5 16,-4 5-2-16,0 1-8 16,-1 4 2-16,-1 0-2 15,-1 5-1-15,-2-2 0 16,0 6 0-16,0 0-3 15,0 0-3-15,0 0 6 16,0 0 0-16,0 0 10 16,0 0-9-16,0 0 0 15,0 0 0-15,0 0 0 16,0 0 0-16,0 0 7 0,0 0-1 16,0 0-6-16,0 0 5 15,0 0-6-15,0 0 0 16,0 0-2-16,0 0-17 15,0 0 3-15,0 0 16 16,0 0 12-16,0 0 17 16,0 15-3-16,0 16 23 15,-9 10-20-15,1 12-10 16,-1 2-12-16,4-1 8 16,0-1 2-16,2-7 1 15,3-1 3-15,-2-4-5 16,2 0 10-16,-4-10 6 15,4 1 14-15,0-5 1 16,0-10-8-16,0 1-9 16,0-5-6-16,0 2-8 0,0-6-9 15,0 4 4-15,0-4-4 16,0 0 6-16,0-5 17 16,0 5-4-16,0-3-8 15,0-2-3-15,0-4 0 16,0 5-14-16,0-5-1 15,0 0 0-15,0-18-167 16,11-19-211-16,1-13-736 0</inkml:trace>
  <inkml:trace contextRef="#ctx0" brushRef="#br0" timeOffset="683">471 123 682 0,'0'0'305'0,"0"0"-153"16,0 0 113-16,0 0 17 16,0 0-105-16,0 0-60 15,0 0 6-15,-3-9-45 16,-5 9-22-16,-4 4-25 15,-5 14-9-15,0 10-1 16,-2-2-9-16,-1 10-11 16,-2 0 0-16,2 6 1 15,3-11-1-15,0 0 0 16,6-9-1-16,3-8 0 16,1 0 0-16,5-10 0 15,-1 1-2-15,3-1-6 16,0 1-12-16,0 3-2 0,0-3-12 15,0-1-12-15,0-4-10 16,0 0 14-16,3 0 12 16,11 0 18-16,6 0 12 15,2 0 8-15,1 0-7 16,2 0 1-16,-5 0-1 16,2 0-1-16,-2 0 1 15,1 0 0-15,-2 0 0 16,1 0 6-16,-1 0-6 15,1 0 0-15,-3 0 0 16,-3 0 0-16,-1 0 1 16,-3 0-2-16,-5 0 0 15,1 0-1-15,0 0-28 0,-4 0-79 16,1 0-150 0,-3 0-120-16,0 0-216 0</inkml:trace>
  <inkml:trace contextRef="#ctx0" brushRef="#br0" timeOffset="1111">624 19 565 0,'0'0'277'0,"0"0"-127"16,0 0-14-16,0 0-27 0,0 0 15 16,0 0 20-16,0 0-22 15,-3 86 1-15,-1-42-6 16,1 2 9-16,3 8 3 16,-2-5-22-16,2 1-8 15,-3 0-20-15,3-6-8 16,0 6-8-16,0-1-16 15,0-3-1-15,0-5-10 16,0-6-6-16,0-2-9 16,0-11-6-16,0-9-6 15,0 1-8-15,0-6 5 0,0-3-5 16,0-5 0-16,0 4 0 16,0-4-1-16,0 0-42 15,0 0-59-15,0 0-46 16,0 0-78-16,0-17-93 15,0-15-333-15,3 0-530 0</inkml:trace>
  <inkml:trace contextRef="#ctx0" brushRef="#br0" timeOffset="1899">838 154 309 0,'0'0'613'15,"0"0"-426"-15,0 0 53 16,0 0 0-16,0 0-96 16,0 0-34-16,0 0-30 15,-9 82-20-15,4-42-7 16,-1 1-2-16,2-1 7 16,2 1 10-16,2-5-11 15,0 0-17-15,0-5-7 0,0 0-7 16,0 2-9-16,0-2-7 15,0-5 0-15,2 2-8 16,5-6-2-16,-2-4 1 16,3 1-1-16,1-6 1 15,-1 1-1-15,1-5 0 16,-1 4 6-16,1-3-4 16,2-7-2-16,0 7 1 15,4-5-1-15,-1-5 0 16,3 0-6-16,-1 0 15 15,1 0-8-15,2 0 1 16,-2-5 5-16,3-14-5 0,-6 2-1 16,3-6 14-16,-5-3-8 15,2-7-1-15,-6-2-5 16,4-6 8-16,-4 1 1 16,-3-6-2-16,2 5 2 15,-2-3-3-15,-2-2-5 16,-3 2-1-16,0-2 8 15,0 2 2-15,0 7 4 16,0 2 4-16,0-2 5 16,-3 10 1-16,-5 4-6 15,-6 1-7-15,-1 4 6 0,1 5 13 16,-3 4-5 0,0-1-14-16,0 5-11 0,-3 5 7 15,-2 0-7-15,-3 0-1 16,-6 0-4-16,0 24 4 15,0 7 5-15,0 4-5 16,2 11-15-16,10 8-55 16,4 36-137-16,8-9-314 15,4-4-503-15</inkml:trace>
</inkml:ink>
</file>

<file path=ppt/ink/ink435.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4:26.010"/>
    </inkml:context>
    <inkml:brush xml:id="br0">
      <inkml:brushProperty name="width" value="0.10583" units="cm"/>
      <inkml:brushProperty name="height" value="0.10583" units="cm"/>
      <inkml:brushProperty name="fitToCurve" value="1"/>
    </inkml:brush>
  </inkml:definitions>
  <inkml:trace contextRef="#ctx0" brushRef="#br0">0 221 620 0,'0'0'244'15,"0"0"-162"-15,0 0 42 16,0 0-27-16,0 0-32 16,0 0 6-16,104-68-11 0,-84 59 8 15,-3 0 16 1,-4 0-18-16,-4 1-13 0,-1-6-12 15,-2 4 3-15,-3-3 23 16,2 0-22-16,-2-1-24 16,-3 1-12-16,2 4-3 15,-2-4 1-15,0 3-1 16,0 1-5-16,0 4 5 16,0 5-5-16,0 0 0 15,0 0-1-15,0 0 0 16,0 0-1-16,0 0-5 15,0 0 6-15,0 0 11 0,0 0-11 16,0 0-11 0,0 0-5-16,0 0 5 15,0 0 11-15,0 5 28 0,0 18 47 16,-5 8-5 0,0 9-39-16,-2 1-12 0,2 5 2 15,3-2 4-15,-4 2 28 16,0-2-5-16,3 2-8 15,-2-5 3-15,2 3-10 16,-3-7-4-16,3-6-3 16,1 0-4-16,-1-8-4 15,0-5 1-15,3 5 2 16,-2-9 8-16,2 4-2 0,-4-1 3 16,4-3 4-1,0-5 0-15,0 4-10 0,0-3-10 16,0-7 1-16,0 7 13 15,0-5-10-15,0-5-9 16,0 4-8-16,0-4 0 16,0 0-1-16,0 0 0 15,0 0-13-15,0 0-104 16,0-32-145-16,0-12-300 16,0-11-554-16</inkml:trace>
  <inkml:trace contextRef="#ctx0" brushRef="#br0" timeOffset="880">704 28 497 0,'0'0'369'0,"0"0"-211"15,0 0 14-15,0 0 86 16,0 0-62-16,0 0-44 15,0 0-30-15,-76 0 18 16,59 0-15-16,-4 13-23 16,2 5-11-16,2 0-14 15,1 5-25-15,-1-1-8 16,0 0-9-16,0 6-14 16,0 3-10-16,3 0-10 0,2 1 7 15,2 4-7-15,3-4-1 16,4 4 2-16,3-4 4 15,0-1-6-15,0-4 0 16,0 0 1-16,0-9 11 16,7 0-11-16,1 0 0 15,1 1 10-15,-1-6-10 16,0 0 5-16,1-4-4 16,-1 0-2-16,3 0-8 0,1-5-3 15,1-4 10 1,8 0-7-16,1 0 4 15,1 0 2-15,-4 0-17 16,1 0-11-16,-3-8 14 0,-3-6 7 16,-2 5 1-16,-4 0-3 15,-3 0-3-15,2-4 8 16,-5-1-3-16,1 0 4 16,-3-3 5-16,0-6 0 15,0-4 1-15,0 4 5 16,-3-3-6-16,-9 4 2 15,-5-2-1-15,0 6-1 16,-2 5 0-16,-3 9-43 16,-3 4-25-16,-4 0 7 15,4 0 3-15,6 9-5 16,-2 17-60-16,13 11-26 16,3-6-82-16,5-9-333 0</inkml:trace>
  <inkml:trace contextRef="#ctx0" brushRef="#br0" timeOffset="1667">966 113 469 0,'0'0'393'16,"0"0"-221"-16,0 0 30 16,0 0 74-16,0 0-77 15,0 0-69-15,0 0-43 16,-76 86-26-16,73-60-7 16,1 6-1-16,-1 0-1 15,3 0 2-15,0-6 5 0,0 1-13 16,0 1-15-16,0-6-13 15,0 0-5-15,0 2-2 16,0-2-2-16,5-4-8 16,0 4 0-16,4-3-1 15,-1-6 1-15,1 5-1 16,-1-9 0-16,0 0 1 16,1-5-1-16,-1 1 6 15,1-1-5-15,-1 0 0 16,-1 2 7-16,1-6-8 15,-3 0-3-15,4 0-4 0,-4 0 7 16,4 0-1 0,2 0 1-16,1 0 0 0,-1-10-1 15,0-8-5-15,3 0 6 16,3-8 9-16,-3-2-9 16,0-3-2-16,-3-6 2 15,-2 2 16-15,-1-6 4 16,-5 1 12-16,2 3 5 15,-5 1 1-15,0 4 0 16,0 6 4-16,0-1 1 16,-2 4 2-16,-12 5-18 15,-3 4-2-15,0 6 5 16,-6 3-9-16,-2 5-21 16,-4 0 0-16,-1 9-7 15,-4 22-21-15,8 6-42 0,13 30-164 16,7-13-374-16,3 0-1171 15</inkml:trace>
</inkml:ink>
</file>

<file path=ppt/ink/ink436.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1T19:05:42.308"/>
    </inkml:context>
    <inkml:brush xml:id="br0">
      <inkml:brushProperty name="width" value="0.10583" units="cm"/>
      <inkml:brushProperty name="height" value="0.10583" units="cm"/>
      <inkml:brushProperty name="fitToCurve" value="1"/>
    </inkml:brush>
  </inkml:definitions>
  <inkml:trace contextRef="#ctx0" brushRef="#br0">155 3 848 0,'0'0'221'0,"0"0"-29"15,0 0 71 1,0 0-88-16,0 0-45 0,0 0-43 16,0 0-22-16,-22 0-11 15,18 0 0-15,0 14-2 16,-6 13 1-16,6 7-4 16,-4 0-17-16,4 8-1 15,-6 6-6-15,2-7-8 16,-6 13-10-16,6 8 2 15,-4-6-8-15,-2 5 10 16,2-13-4-16,8-6-6 16,4 6 5-16,0-7-5 15,0 7-1-15,0 0 1 16,8 0 8-16,4-15 3 16,-2 9-6-16,-2-22 3 0,0 2-2 15,-4-2 6 1,2-6-7-16,-2-8-4 0,0 8 5 15,4-6-5-15,2-2 4 16,-2 2-6-16,10-2 0 16,2-6 0-16,6 0 1 15,0 0 4-15,3 0 15 16,1 0-1-16,0 0-18 16,-4-6 7-16,-4-2 9 15,0-6-17-15,-4 0 9 16,-6 8-9-16,0-14 0 15,2-2 7-15,3 2 11 16,-5-14-17-16,6-7 18 16,-2 7 0-16,-2-8-18 15,-2 0 14-15,-2-6-8 0,2 15 7 16,-4-23 7-16,2 8-3 16,-6-6 8-16,-4 13-2 15,4-15-7-15,-4 8-8 16,0 0 0-16,0 14 7 15,0-7-10-15,0 7 1 16,-14 6-1-16,2 8-5 16,-6-2 1-16,2 16 5 15,-2-8 5-15,2-6 0 16,-2 12-3-16,0 2-1 16,7-1-2-16,-3 1 0 15,-2-2 4-15,2 2-3 0,2 6-5 16,-6 0-1-16,6 0 5 15,2 0-5-15,-2 0-1 16,-2 0-1-16,2 0 1 16,-2 0 1-16,-2 0-1 15,-2 0-1-15,-7 0 1 16,-1 6-9-16,-4 29 0 16,4-1-1-16,-4 28-23 15,4 0-49-15,-4 33-87 16,14 84-107-16,-1-35-257 15,17-7-369-15</inkml:trace>
</inkml:ink>
</file>

<file path=ppt/ink/ink437.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4095" units="deg"/>
          <inkml:channel name="T" type="integer" max="2.14748E9" units="dev"/>
        </inkml:traceFormat>
        <inkml:channelProperties>
          <inkml:channelProperty channel="X" name="resolution" value="2155.72363" units="1/cm"/>
          <inkml:channelProperty channel="Y" name="resolution" value="3449.15796" units="1/cm"/>
          <inkml:channelProperty channel="F" name="resolution" value="11.375" units="1/deg"/>
          <inkml:channelProperty channel="T" name="resolution" value="1" units="1/dev"/>
        </inkml:channelProperties>
      </inkml:inkSource>
      <inkml:timestamp xml:id="ts0" timeString="2023-03-02T09:45:15.753"/>
    </inkml:context>
    <inkml:brush xml:id="br0">
      <inkml:brushProperty name="width" value="0.10583" units="cm"/>
      <inkml:brushProperty name="height" value="0.10583" units="cm"/>
      <inkml:brushProperty name="color" value="#00B050"/>
      <inkml:brushProperty name="fitToCurve" value="1"/>
    </inkml:brush>
  </inkml:definitions>
  <inkml:trace contextRef="#ctx0" brushRef="#br0">381 88 637 0,'0'0'192'16,"0"0"-63"-16,0 0-2 15,0 0-30-15,0 0 20 16,0 0 7-16,0 0-26 16,-51-33-32-16,43 27-33 15,0-2 7-15,-10 2-2 16,2-2-5-16,-6 2-8 16,0-2 7-16,4 2 19 0,2 0-5 15,-2 6 1 1,3 0-18-16,1 0-16 0,2 0-11 15,-2 0 0-15,-2 0-1 16,2 6 5-16,-4 14-5 16,6 2 0-16,0 4 0 15,-2-5 5-15,2 7 0 16,2-2 1-16,2-4-1 16,4-2-5-16,0 0 5 15,4 8 2-15,-4-6-2 16,4-2-4-16,0-1 5 15,0-5 0-15,0 8-5 16,0-10-1-16,0 2 5 0,0 0 3 16,8 0 0-16,4 6-8 15,6-6 4-15,4 0-5 16,4 0 0-16,4-6-9 16,4-8 9-16,-1 0 2 15,1 0 19-15,-2 0-2 16,-12 0-10-16,2 0-2 15,-8 0-6-15,-2 0 0 16,-4 0 0-16,6 0-1 16,-6-14-21-16,0 0 21 15,2 0 10-15,-6-6 14 16,0-2-11-16,-4-6-3 16,0 8-1-1,0 0 1-15,0-7-1 16,0-1-1-16,0-6-7 15,0 0 0-15,-12 6 8 16,-2-6 6-16,2 6-14 16,2 7 22-16,-2 1-5 15,-2 6-17-15,-2 0 0 16,-2 8 8-16,2-2-8 16,-6 8 8-16,4 0-1 0,-4 0-8 15,7 0 1 1,-7 0 0-16,4 8 1 0,-2 20-1 15,2 6-1-15,0-1 1 16,2 9-1-16,2 6 0 16,6 0 0-16,4-1-1 15,0 1 0-15,4-6-1 16,0 0-4-16,0 0 5 16,8-17-8-16,14 3 2 15,4-8 1-15,-6-6 5 16,2-6 1-16,-4-8 10 15,8 0 1-15,-5 0-4 0,9 0 12 16,-4 0-13 0,4 0 0-16,-4-8 4 0,-6-12-9 15,-2 0 4-15,0-8-5 16,-3 1 0-16,-1-7 8 16,-2-8 2-16,-4 8-9 15,-8 0 6-15,0-2 4 16,0 3-5-16,0 5-5 15,0-6 0-15,-12 14 5 16,-6-8 7-16,3 14-5 16,-7 0 1-16,4 0-2 15,-2 8-1-15,-6 6 7 16,4 0-7-16,-8 0-5 16,4 0-1-16,1 14 0 15,-1 14 0-15,8 6 0 0,2 0-1 16,2 8 1-16,6-8 0 15,0 7-1-15,8-7 0 16,0-6 0-16,0-2-7 16,0 2 8-16,0-6-9 15,0-8 3-15,12-8-3 16,6-1-1-16,2-5 2 16,6 0 8-16,-1 0 2 15,1 0 7-15,4 0 7 16,6-19-15-16,-6-15 12 15,-4 6-5-15,-6-6-7 0,1 0 0 16,-7 6 6 0,-6 1-6-16,-4 7 7 0,0 6-7 15,-4-8 7-15,0 8-2 16,0 2-6-16,0-10 0 16,-12 2-6-16,-9 6 6 15,-1 0 8-15,0 8-1 16,-2 6 5-16,2 0-6 15,0 0-5-15,0 0 0 16,0 0-1-16,6 14 0 16,-2 12 0-16,3 10-1 15,1-2 1-15,6-6-2 16,-2 5-4-16,10-13 0 16,0 8 0-16,0-14-1 15,0 6-2-15,0-12 0 0,0 6 2 16,10-14-1-16,2 6 1 15,6-6 5-15,-1 0-6 16,-1 0 8-16,2 0 0 16,4 0 0-16,-6 0 12 15,2-14-5-15,-6-6 4 16,-2-8-5-16,-2 8 1 16,-8-8-1-16,0 9 0 15,0-3 4-15,0 8-9 16,0 0-1-16,0 0-1 15,-4 8 0-15,-10 0 1 16,-2 6 7-16,-2 0 5 16,0 0-10-16,-2 0-2 15,2 0 0-15,0 20 0 0,7 8 0 16,3 6-1-16,-2-1-1 16,6-5 1-16,4 6-5 15,0-12 5-15,0 4-8 16,0-12-3-16,4 0 0 15,10-14-3-15,-3 0 3 16,7 0 11-16,-2 0 1 16,6 0 0-16,0-28 15 15,-4 2-5-15,-6-2-2 16,-4 6-2-16,-2 2 2 16,-6 6 4-16,0 8-12 15,0-2 0-15,0 2-6 16,0-2 6-16,-10 8 8 0,2 0-7 15,0 0 9-15,2 0-10 16,2 0-6-16,4 0-1 16,0 0 5-16,0 14-5 15,0 0-2-15,0 0-1 16,0-6-2-16,0-2 0 16,14 0 0-16,-6-6-1 15,0 0 4-15,2 0 3 16,-2 0 4-16,-4 0 2 15,0 0 7-15,-4-6 5 16,0-14-5-16,0-8-7 16,0 9 0-16,0-3-2 15,-16-6-4-15,-2 8 6 0,-4 6 1 16,6 0 9-16,-6 14-2 16,0 0-7-16,6 0 5 15,-1 0-5-15,3 0-1 16,2 0-1-16,4 8 0 15,-2 12-9-15,6 8 4 16,4 0 3-16,0-3 2 16,0 11-1-16,0-10-7 15,0 2 0-15,4-6 2 16,10-10-2-16,-2-4-3 16,6-2 6-16,-1-6 5 15,-1 0 0-15,6 0 1 16,0 0 2-16,4 0 5 15,-6-14 5-15,-2-6-12 0,0 0 1 16,-10-2 7-16,0-4-7 16,-4-2 5-16,-4 1 2 15,0-1-8-15,0-6 6 16,0 6-6-16,0 0-1 16,0 8-5-16,-4 0 0 15,-8 6-3-15,-2-7 9 16,2 9 10-16,-6-2-1 15,6 0 0-15,-6 6-6 16,6 8 12-16,-2 0-6 16,-2 0-8-16,2 0 1 15,-2 14-2-15,2 14 1 0,3 13-2 16,5-7 1-16,2-6-2 16,4 0 1-16,0-8-5 15,0 0 6-15,0-6 0 16,0 8-1-16,0-16 0 15,0-1-9-15,0 3-3 16,0-8 2-16,4 0 1 16,2 0 2-16,2 0 7 15,-1 0-4-15,7 0 5 16,-2 0 14-16,2 0-13 16,-6 0-1-16,0-8 0 15,-8 8-22-15,0 0-4 0,0 0-2 16,0 0 13-16,0 0 15 15,0 0 0-15,0 0 8 16,0 0 1-16,0-5-9 16,0-1-8-16,0-2 8 15,-8 2-2-15,0-2-32 16,-6 8-152-16,6 0-187 16,0 0-302-16</inkml:trace>
</inkml:ink>
</file>

<file path=ppt/ink/ink4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9:59:13.192"/>
    </inkml:context>
    <inkml:brush xml:id="br0">
      <inkml:brushProperty name="width" value="0.2" units="cm"/>
      <inkml:brushProperty name="height" value="0.2" units="cm"/>
    </inkml:brush>
  </inkml:definitions>
  <inkml:trace contextRef="#ctx0" brushRef="#br0">483 1 7242,'-23'36'4701,"13"-21"-3700,0 1 0,-9 19 0,-33 103 2702,-15 30-2130,-54 55-616,14-46-678,34-55-775,105-149-5480,-10 7 4699,-1 1-76,0-2 0,-2 0-1,21-29 1,60-87-2270</inkml:trace>
</inkml:ink>
</file>

<file path=ppt/ink/ink4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9:59:13.605"/>
    </inkml:context>
    <inkml:brush xml:id="br0">
      <inkml:brushProperty name="width" value="0.2" units="cm"/>
      <inkml:brushProperty name="height" value="0.2" units="cm"/>
    </inkml:brush>
  </inkml:definitions>
  <inkml:trace contextRef="#ctx0" brushRef="#br0">567 43 1944,'0'-3'1209,"12"-25"3132,-12 28-4265,0-1 1,1 0 0,-1 1-1,0-1 1,1 0 0,-1 1-1,0-1 1,1 1-1,-1-1 1,1 1 0,-1-1-1,1 1 1,-1-1 0,1 1-1,-1-1 1,1 1-1,0-1 1,-1 1 0,1 0-1,0-1 1,-1 1-1,1 0 1,0 0 0,-1 0-1,1 0 1,0-1 0,0 1-1,-1 0 1,1 0-1,0 0 1,-1 0 0,1 0-1,0 1 1,1-1 0,-1 1 4,-1 0 1,1 0 0,0-1 0,0 1 0,-1 0-1,1 0 1,0 1 0,-1-1 0,1 0 0,-1 0 0,1 0-1,-1 0 1,0 0 0,1 1 0,-1-1 0,0 0 0,0 0-1,0 0 1,0 1 0,0 1 0,0 4 249,8 109 2151,1 23-1579,-4-97-797,2 0 0,1 0 0,3-1 0,21 56-1,-12-51-85,3-2 0,1 0 0,2-1 0,2-2 0,43 50 0,-49-64-12,-16-18-4,1 0 0,0-1 0,10 9 0,-9-9 46,-8-4 67,-15-3 126,10-1-215,-139-3 191,59 0-92,-156 14 0,-153 66-796,369-69 371,20-7-14,0 1 0,-1-1 0,1 1 0,-1-1 0,-5 0 0,90-43-7554</inkml:trace>
</inkml:ink>
</file>

<file path=ppt/ink/ink4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9:59:14.669"/>
    </inkml:context>
    <inkml:brush xml:id="br0">
      <inkml:brushProperty name="width" value="0.2" units="cm"/>
      <inkml:brushProperty name="height" value="0.2" units="cm"/>
    </inkml:brush>
  </inkml:definitions>
  <inkml:trace contextRef="#ctx0" brushRef="#br0">7 1 7186,'-7'1'8867,"9"24"-8372,1-1 0,1 0 0,1-1 0,16 43 0,-19-57-391,10 25 172,1-1 0,2 0-1,1-1 1,34 51 0,-17-38-153,2-1 0,52 51 0,2 4-11,-55-59-128,-26-31-231,0 0 0,1-1 0,0 0 0,16 10 0,-19-14-1055,-5-3 1157,0-1 1,-1 0-1,1 1 0,0-1 0,0 0 1,0 0-1,-1 0 0,1 0 1,0 0-1,0 0 0,0 0 0,0 0 1,-1 0-1,1 0 0,0 0 1,0 0-1,0-1 0,0 1 0,-1 0 1,1-1-1,0 1 0,0-1 1,-1 1-1,1-1 0,4-4-868,0-4-864,0 0-1,4-12 1,-9 21 1875</inkml:trace>
</inkml:ink>
</file>

<file path=ppt/ink/ink4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9:59:15.068"/>
    </inkml:context>
    <inkml:brush xml:id="br0">
      <inkml:brushProperty name="width" value="0.2" units="cm"/>
      <inkml:brushProperty name="height" value="0.2" units="cm"/>
    </inkml:brush>
  </inkml:definitions>
  <inkml:trace contextRef="#ctx0" brushRef="#br0">718 1 7434,'-7'6'5969,"-3"4"-4193,-6 13-880,-10 17-103,-11 9 327,-12 20-208,-14 0-160,-9 7-416,-4 3-200,4-10 152,6 3-288,10-3-120,4-13-752,12-3-1504,-36 29-3002</inkml:trace>
</inkml:ink>
</file>

<file path=ppt/ink/ink4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9:59:16.641"/>
    </inkml:context>
    <inkml:brush xml:id="br0">
      <inkml:brushProperty name="width" value="0.2" units="cm"/>
      <inkml:brushProperty name="height" value="0.2" units="cm"/>
    </inkml:brush>
  </inkml:definitions>
  <inkml:trace contextRef="#ctx0" brushRef="#br0">9 1 4953,'-9'2'9347,"22"13"-8833,14 11-288,1-2-1,2-1 1,0-1 0,1-2-1,1-1 1,1-1 0,0-2 0,1-2-1,1 0 1,1-3 0,51 11-1,-37-14-632,1-2 0,62 0 0,-120 1-192,-51 31 695,-55 49 0,29-22 563,8-3-284,-94 99-1,162-154-411,5-3-43,0-2-152,1 0 0,-1 1 1,1-1-1,0 1 0,0 0 0,0 0 0,0-1 0,1 1 1,-1 0-1,1 1 0,-3 5 0,0 21-3745</inkml:trace>
</inkml:ink>
</file>

<file path=ppt/ink/ink4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9:59:17.503"/>
    </inkml:context>
    <inkml:brush xml:id="br0">
      <inkml:brushProperty name="width" value="0.2" units="cm"/>
      <inkml:brushProperty name="height" value="0.2" units="cm"/>
    </inkml:brush>
  </inkml:definitions>
  <inkml:trace contextRef="#ctx0" brushRef="#br0">250 82 6905,'-23'11'5618,"20"-7"-5244,-17 22 1024,9-8-1152,2 1 1,0-1-1,1 2 0,1-1 0,1 1 0,0 0 1,-4 33-1,6-18-30,2-1 1,1 1-1,6 63 0,-4-83-195,2 0-1,0 0 1,0 0-1,1 0 1,1-1-1,10 21 1,-12-29-22,0 0 1,1-1-1,0 1 1,0-1-1,0 0 1,0 0-1,1 0 1,0-1-1,0 1 1,0-1-1,1 0 1,-1-1-1,1 1 1,0-1-1,0 0 1,0-1 0,7 3-1,5-1 0,1 1 0,-1-2 0,1-1 1,0 0-1,0-1 0,25-3 0,-31 1 2,-1-1 1,1 0-1,0-1 1,-1 0 0,1-1-1,-1-1 1,0 0-1,-1 0 1,1-1-1,11-8 1,-8 3 15,0-1 0,-1 0 0,0-1 0,15-19 1,-22 24 45,-1 0 0,-1 0 0,1-1 0,-1 0 0,-1 0 1,0-1-1,0 1 0,-1-1 0,4-17 0,-4 5 120,0-1-1,-2 1 0,0-1 1,-2 0-1,0 1 0,-2-1 1,0 1-1,-2 0 0,-8-28 1,8 35-130,-1 1 0,0-1-1,-1 1 1,0 0 0,-1 1 0,-1 0 0,0 0 0,-1 1 0,0 0-1,-1 1 1,0 0 0,0 1 0,-2 0 0,-17-12 0,18 16-119,0 0-1,0 0 1,0 1 0,-1 1 0,0 0 0,0 1 0,0 0 0,0 1 0,0 0-1,0 1 1,-1 1 0,1 0 0,-1 1 0,1 0 0,0 1 0,0 0 0,0 1-1,0 1 1,0 0 0,1 1 0,-1 0 0,1 1 0,-12 8 0,20-12-25,-6 4-191,0 0 1,0 1-1,1 0 0,0 0 1,0 1-1,1 0 0,0 0 1,0 1-1,1 1 0,0-1 1,1 1-1,0 0 0,-5 11 1,-81 181-3826</inkml:trace>
</inkml:ink>
</file>

<file path=ppt/ink/ink4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9:59:44.702"/>
    </inkml:context>
    <inkml:brush xml:id="br0">
      <inkml:brushProperty name="width" value="0.2" units="cm"/>
      <inkml:brushProperty name="height" value="0.2" units="cm"/>
    </inkml:brush>
  </inkml:definitions>
  <inkml:trace contextRef="#ctx0" brushRef="#br0">494 113 5289,'-17'7'4433,"14"-5"-4116,-15 18 598,15-16-468,-18 25 321,1 1 1,2 1-1,-16 34 0,23-43-516,-85 193 1590,65-142-1285,-9 25 34,-30 65-132,49-121-413,-44 69 0,40-85 3,24-25 4,2-4-127,4-6-299,2 1 266,0-1 0,-1-1 0,0 1-1,6-15 1,8-11-70,151-259-1335,-108 167 1349,89-259 0,-140 342 169,-10 34 7,0-1 0,1 1 0,0 0 0,1 0-1,0 1 1,10-17 0,-7 19-16,-7 6 4,0 1 0,0 0-1,1 0 1,-1 0-1,0 0 1,0 0 0,0 0-1,0 0 1,0 0-1,0 0 1,1 0 0,-1 0-1,0 0 1,0 0-1,0 0 1,0 0 0,0 0-1,0 1 1,1-1-1,-1 0 1,0 0 0,0 0-1,0 0 1,0 0-1,0 0 1,0 0-1,0 0 1,0 0 0,1 0-1,-1 0 1,0 1-1,0-1 1,0 0 0,0 0-1,0 0 1,0 0-1,0 0 1,3 23 201,4 167 1065,15 126-609,-15-269-515,2 0 1,2-1-1,2-1 0,34 77 1,-38-104-54,1 0 1,1-1 0,0 0-1,15 15 1,1-2 47,31 26 0,-54-52-102,-1 0 0,1 1 0,5 8 0,4 4 28,-13-17-59,0 0-1,0 0 1,0 0-1,0 0 1,0 0-1,0 0 1,0 0 0,-1 0-1,1 0 1,0 0-1,0 0 1,0 0-1,0 0 1,0 0-1,0 1 1,0-1 0,0 0-1,0 0 1,0 0-1,0 0 1,-1 0-1,1 0 1,0 0-1,0 0 1,0 0-1,0 0 1,0 0 0,0 0-1,0 0 1,0 1-1,0-1 1,0 0-1,0 0 1,0 0-1,0 0 1,0 0 0,0 0-1,0 0 1,0 0-1,0 0 1,0 0-1,0 1 1,0-1-1,0 0 1,0 0 0,0 0-1,0 0 1,0 0-1,0 0 1,0 0-1,0 0 1,-7-2 158,-19-6-100,0 0 0,0 2 1,-29-3-1,3 0-69,-28-6-324,-134-6 0,171 20-652,-1 2-1,1 2 1,-1 2 0,-73 17-1,87-13-2450</inkml:trace>
</inkml:ink>
</file>

<file path=ppt/ink/ink4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9:59:45.339"/>
    </inkml:context>
    <inkml:brush xml:id="br0">
      <inkml:brushProperty name="width" value="0.2" units="cm"/>
      <inkml:brushProperty name="height" value="0.2" units="cm"/>
    </inkml:brush>
  </inkml:definitions>
  <inkml:trace contextRef="#ctx0" brushRef="#br0">1 0 6633,'1'0'2946,"6"1"-1976,-1 2-597,1-1 0,-1 2 0,1-1 0,-1 1 0,0 0 0,-1 0 0,1 1 0,-1 0 0,1 0 0,5 8 0,0-2 65,111 125 2494,-18-17-1256,-77-92-1271,0-2 0,37 28-1,58 24 209,-28-18-408,-80-52-239,6 5-724,-14 21-6178</inkml:trace>
</inkml:ink>
</file>

<file path=ppt/ink/ink4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9:59:45.674"/>
    </inkml:context>
    <inkml:brush xml:id="br0">
      <inkml:brushProperty name="width" value="0.2" units="cm"/>
      <inkml:brushProperty name="height" value="0.2" units="cm"/>
    </inkml:brush>
  </inkml:definitions>
  <inkml:trace contextRef="#ctx0" brushRef="#br0">642 0 5809,'-7'4'4313,"-6"-1"-2480,-3 7-321,-4 10-128,-9 9 8,-8 21-399,-15 9 111,-14 16-144,-3 4-176,0 0-152,3-3-464,10-7-104,3-13-64,10-7-552,17-9-840,6-17-1537</inkml:trace>
</inkml:ink>
</file>

<file path=ppt/ink/ink4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9:59:46.324"/>
    </inkml:context>
    <inkml:brush xml:id="br0">
      <inkml:brushProperty name="width" value="0.2" units="cm"/>
      <inkml:brushProperty name="height" value="0.2" units="cm"/>
    </inkml:brush>
  </inkml:definitions>
  <inkml:trace contextRef="#ctx0" brushRef="#br0">1 86 4497,'13'-6'3937,"6"-4"-2977,11-6 168,10 2 609,2 4-353,-2 4-272,9-4-248,1 3-71,-1 4 95,-3 0-464,0 3-272,-3 3-32,-7-3-120,-6 0 0,-7 3-472,-10 1-1025,0 2-1095</inkml:trace>
</inkml:ink>
</file>

<file path=ppt/ink/ink4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9:59:46.683"/>
    </inkml:context>
    <inkml:brush xml:id="br0">
      <inkml:brushProperty name="width" value="0.2" units="cm"/>
      <inkml:brushProperty name="height" value="0.2" units="cm"/>
    </inkml:brush>
  </inkml:definitions>
  <inkml:trace contextRef="#ctx0" brushRef="#br0">1 37 6513,'13'-3'1969,"6"3"-497,11-3 345,19-1-561,7-6-64,14 4-392,8 3-280,1-1-472,0 1-48,-16 3-792,39 7-3233</inkml:trace>
</inkml:ink>
</file>

<file path=ppt/ink/ink4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9:59:47.589"/>
    </inkml:context>
    <inkml:brush xml:id="br0">
      <inkml:brushProperty name="width" value="0.2" units="cm"/>
      <inkml:brushProperty name="height" value="0.2" units="cm"/>
    </inkml:brush>
  </inkml:definitions>
  <inkml:trace contextRef="#ctx0" brushRef="#br0">264 1 6625,'-5'2'897,"1"1"0,-1 0-1,1 0 1,-5 4 896,-2 5-896,6-6-471,0 0 0,1 1 0,-1 0 0,-2 7 0,-2 7 12,1 1 0,-7 28 0,-30 158 1461,41-173-1756,1 0-1,2 0 0,1 0 0,5 40 0,-3-60-120,1 0 1,1-1-1,0 1 0,0 0 1,2-1-1,0 0 0,0 0 1,11 16-1,-12-23-14,0 0 0,0-1-1,0 0 1,1 0 0,0 0 0,0 0 0,1-1-1,-1 0 1,1-1 0,0 1 0,0-1 0,1-1-1,-1 1 1,1-1 0,0 0 0,15 3-1,-5-4-2,0-1 0,0 0 0,0-1 0,0-1 0,0-1 0,34-7 0,-27 3-11,-1-1-1,0-1 1,0-2 0,30-16-1,-40 18 18,0 0-1,-1-2 1,0 0-1,0 0 1,-1-1-1,0 0 1,-1-1-1,-1-1 1,0 0-1,0 0 1,-1-1-1,-1 0 1,0 0-1,-1-1 1,6-18-1,-7 11 46,0 0 0,-1 0 0,-1 0 0,-1 0 0,-1-1-1,-1 0 1,-1 1 0,-1-1 0,-5-29 0,3 40-7,0 1 1,0 0 0,-1 0-1,-1 0 1,0 1-1,0-1 1,-1 1-1,0 0 1,-1 1-1,0 0 1,0 0-1,-1 0 1,-1 1-1,1 0 1,-19-13-1,10 10-44,-1 0 0,1 1 0,-2 1 0,0 0 0,0 2 0,0 0 0,-1 1 0,-24-4 0,29 8-66,1 0 0,-1 1-1,0 0 1,0 1-1,0 1 1,1 0-1,-1 2 1,0-1-1,1 2 1,0 0 0,0 0-1,0 1 1,-25 14-1,21-8-375,1 1 1,0 0-1,1 1 0,1 1 0,0 1 0,1 0 1,0 1-1,1 0 0,1 1 0,-15 28 0,-67 135-4336</inkml:trace>
</inkml:ink>
</file>

<file path=ppt/ink/ink4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9:59:49.445"/>
    </inkml:context>
    <inkml:brush xml:id="br0">
      <inkml:brushProperty name="width" value="0.2" units="cm"/>
      <inkml:brushProperty name="height" value="0.2" units="cm"/>
    </inkml:brush>
  </inkml:definitions>
  <inkml:trace contextRef="#ctx0" brushRef="#br0">479 146 6089,'-3'3'10034,"-39"66"-6596,-12 37-2831,27-52-101,-284 596 2020,308-640-2457,4-12-142,10-15-268,-9 13 262,306-591-1958,-234 442 1512,-5-1 293,-22 50 207,-44 97 22,-2 6 25,-5 162 484,0 47-336,6-158-66,2-1-1,12 58 1,-8-75-73,1-1 1,2 1-1,1-2 0,1 1 0,2-2 1,1 0-1,1-1 0,37 47 1,-49-69-7,0 1 1,0 0-1,0 0 1,-1 1-1,-1-1 1,1 1-1,-1 0 1,0 0 0,-1 0-1,0 0 1,2 14-1,-5-22-9,0-1 0,0 1-1,0-1 1,0 1-1,0 0 1,0-1 0,0 1-1,0 0 1,0 0-1,0 0 1,0 0 0,0 0-1,0 0 1,0 0-1,0 0 1,0 0 0,0 0-1,-1 1 1,0-1-14,-133 10-212,-1-7 1,1-5-1,-172-25 0,273 25-1046</inkml:trace>
</inkml:ink>
</file>

<file path=ppt/ink/ink4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9:59:49.971"/>
    </inkml:context>
    <inkml:brush xml:id="br0">
      <inkml:brushProperty name="width" value="0.2" units="cm"/>
      <inkml:brushProperty name="height" value="0.2" units="cm"/>
    </inkml:brush>
  </inkml:definitions>
  <inkml:trace contextRef="#ctx0" brushRef="#br0">1 0 8306,'4'2'5466,"3"4"-4726,-1 0 0,0 0-1,0 1 1,7 10-1,3 4-64,222 250 3521,-201-233-3909,22 21 181,88 116 0,-139-163-471,1 0 1,1 0 0,21 19-1,-28-28-227,1 0-1,-1 0 0,1-1 0,0 1 0,0-1 1,0 0-1,0 0 0,1 0 0,-1 0 0,1-1 1,-1 0-1,1 0 0,-1 0 0,1-1 0,0 1 1,4-1-1,-7 0 47,-1 0-1,0 0 1,0-1 0,1 1 0,-1 0-1,0-1 1,0 1 0,0-1-1,0 1 1,1-1 0,-1 0 0,0 1-1,0-1 1,0 0 0,0 0 0,-1 0-1,2 0 1,31-41-5008</inkml:trace>
</inkml:ink>
</file>

<file path=ppt/ink/ink4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9:59:50.273"/>
    </inkml:context>
    <inkml:brush xml:id="br0">
      <inkml:brushProperty name="width" value="0.2" units="cm"/>
      <inkml:brushProperty name="height" value="0.2" units="cm"/>
    </inkml:brush>
  </inkml:definitions>
  <inkml:trace contextRef="#ctx0" brushRef="#br0">731 0 4897,'-13'4'7690,"-13"9"-5458,-11 20 1,-22 19-273,-10 18-320,-10 9-663,10-1-609,3-2-360,7-7 112,6-10-120,4 1-952,3-11-1713,-59 43-3904</inkml:trace>
</inkml:ink>
</file>

<file path=ppt/ink/ink4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9:59:51.006"/>
    </inkml:context>
    <inkml:brush xml:id="br0">
      <inkml:brushProperty name="width" value="0.2" units="cm"/>
      <inkml:brushProperty name="height" value="0.2" units="cm"/>
    </inkml:brush>
  </inkml:definitions>
  <inkml:trace contextRef="#ctx0" brushRef="#br0">696 1 1392,'-20'6'13468,"14"-3"-13173,0 1 1,1 0-1,-6 5 0,-1 2 730,-103 94 478,40-34-1277,-46 32-229,-151 98 0,220-170-3020,66-39 2575,0 0 0,1 1 0,0 0 0,0 1 0,29-6 0,-14 5 459,1 2 0,36-2 0,-49 6 68,0 1 1,1 1 0,-1 1-1,0 0 1,0 1 0,32 10-1,-35-8 180,-1 1-1,0 1 1,-1 0-1,0 0 0,0 2 1,0-1-1,-1 2 1,18 17-1,0 2 720,46 35-1,-59-52-744,0 0-1,0-2 1,2 0-1,35 14 1,-52-23-291,1 0 0,0 0 0,0-1 0,0 1 0,-1-1 0,1 1 0,0-1 0,0 0 1,0 0-1,0 0 0,0-1 0,0 1 0,0-1 0,-1 1 0,1-1 0,3-1 0,-2-1-504,0 1-1,0-1 1,0 1-1,-1-1 1,1 0 0,-1-1-1,0 1 1,0-1 0,0 1-1,0-1 1,2-6-1,29-56-6534</inkml:trace>
</inkml:ink>
</file>

<file path=ppt/ink/ink4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19:59:51.578"/>
    </inkml:context>
    <inkml:brush xml:id="br0">
      <inkml:brushProperty name="width" value="0.2" units="cm"/>
      <inkml:brushProperty name="height" value="0.2" units="cm"/>
    </inkml:brush>
  </inkml:definitions>
  <inkml:trace contextRef="#ctx0" brushRef="#br0">82 34 7978,'-11'17'1108,"2"0"0,0 1 0,0 0 0,-6 22 0,8-16-653,1 0-1,1 1 1,1 0-1,1 0 0,0 31 1,3-37-274,2 1 0,0-1 0,1 0 0,0 0 0,2 0 0,0-1 0,11 25 0,-11-33-63,0 0 0,0-1 0,1 1 1,0-1-1,1-1 0,9 11 0,-11-14-71,0 0-1,1-1 1,0 0-1,0 1 1,0-2-1,0 1 1,1-1-1,-1 0 1,1 0 0,8 2-1,-1-2 14,1 0 0,-1-1 0,1-1 0,0 0 0,-1-1 0,30-4 0,-21 0-19,0-1 1,0 0-1,35-15 1,-50 17-25,0-1 0,0 1 1,0-1-1,0-1 0,-1 0 1,0 0-1,0 0 0,0-1 1,-1 0-1,1 0 0,-1-1 1,-1 0-1,1 0 0,-1 0 1,-1 0-1,1-1 0,-1 0 1,-1 0-1,1 0 0,-1 0 1,-1-1-1,0 1 0,3-17 1,-3 0 19,-1-1 0,0 0 1,-2 0-1,-1 1 0,-6-29 1,5 38 7,-1 0 0,-1 1 1,0-1-1,-1 1 0,0 0 1,-1 0-1,-1 1 0,-1 0 1,1 1-1,-2-1 0,-16-17 1,19 26-33,1 1 1,0-1 0,-1 1 0,0 0-1,0 0 1,0 1 0,0 0-1,-1 0 1,1 1 0,-1 0-1,0 0 1,0 1 0,1 0 0,-1 0-1,0 1 1,-12 0 0,1 2-251,1 0 0,0 1 1,0 1-1,0 1 0,-33 14 1,43-17-10,1 1 0,0 0 0,0 1 0,0 0 0,1 0 0,-1 0 0,1 1 0,0 0 0,0 0 0,1 0 0,0 1 0,0 0 0,0 0 0,0 0 1,1 1-1,0-1 0,0 1 0,1 0 0,0 0 0,-2 8 0,-30 116-5154</inkml:trace>
</inkml:ink>
</file>

<file path=ppt/ink/ink4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22.131"/>
    </inkml:context>
    <inkml:brush xml:id="br0">
      <inkml:brushProperty name="width" value="0.1" units="cm"/>
      <inkml:brushProperty name="height" value="0.1" units="cm"/>
      <inkml:brushProperty name="color" value="#E71224"/>
    </inkml:brush>
  </inkml:definitions>
  <inkml:trace contextRef="#ctx0" brushRef="#br0">0 305 6033,'6'-3'10370,"10"-6"-9235,12-16-968,-1 0-1,29-36 1,-44 46-159,-2 0 0,0 0 0,0-1 0,-2 0 0,0 0 0,10-28 1,-15 33 14,-1 7-13,-1 1 1,0-1 0,0 0 0,0 0 0,0 0-1,-1-6 1,0 9 36,-10 25 61,-1 21 415,1 0-1,3 1 1,2 0 0,1 81 0,6-86 200,14 70 1,-13-100-667,1 1 29,-4-12-86,0 0 1,0 1 0,0-1-1,0 0 1,0 0-1,0 0 1,0 1 0,0-1-1,0 0 1,0 0-1,0 0 1,0 0 0,0 1-1,0-1 1,0 0 0,0 0-1,0 0 1,0 0-1,0 1 1,0-1 0,0 0-1,0 0 1,0 0-1,0 0 1,-1 0 0,1 1-1,0-1 1,0 0 0,0 0-1,0 0 1,0 0-1,-1 0 1,1 0 0,0 0-1,0 0 1,0 1 0,0-1-1,-1 0 1,1 0-1,0 0 1,0 0 0,0 0-1,0 0 1,-1 0-1,1 0-64</inkml:trace>
</inkml:ink>
</file>

<file path=ppt/ink/ink4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22.719"/>
    </inkml:context>
    <inkml:brush xml:id="br0">
      <inkml:brushProperty name="width" value="0.1" units="cm"/>
      <inkml:brushProperty name="height" value="0.1" units="cm"/>
      <inkml:brushProperty name="color" value="#E71224"/>
    </inkml:brush>
  </inkml:definitions>
  <inkml:trace contextRef="#ctx0" brushRef="#br0">166 1 8530,'-11'1'6009,"6"2"-5713,1 1 0,-1 0 1,1 0-1,0 0 0,1 0 0,-1 0 0,1 1 1,0 0-1,0 0 0,0 0 0,0 0 0,1 0 1,0 0-1,-1 7 0,-4 11 157,-5 46 0,11-66-351,-4 36 436,0 69 0,5-93-503,1 1-1,1 0 1,0-1-1,1 1 0,1-1 1,0 0-1,9 18 1,-12-31-35,0 0 1,0 1-1,0-1 0,0 0 1,1 0-1,-1-1 0,1 1 1,0 0-1,0 0 0,-1-1 1,1 1-1,0-1 0,0 1 1,0-1-1,1 0 1,2 1-1,-1 0 1,0-1 0,0-1 0,0 1 1,0 0-1,0-1 0,0 0 0,0 0 0,0 0 1,4-1-1,5-2 1,-1 0 0,1-1 0,-1 0 0,0-1 0,12-6 1,-18 8 7,0 0 1,-1-1 0,1 0 0,-1 0 0,1 0 0,-1 0 0,-1-1 0,1 0-1,-1 0 1,1 0 0,-1-1 0,-1 0 0,1 1 0,-1-1 0,0 0 0,-1-1 0,3-6-1,-2 3 54,-1-1-1,0 0 0,-1 0 0,0 1 1,-1-1-1,0 0 0,-1 0 0,0 0 1,-4-19-1,0 12 23,0 1 0,0 0 1,-2 0-1,0 0 0,-10-15 0,11 22-40,-1-1 0,0 2 1,0-1-1,-1 1 0,-1 0 0,1 0 0,-1 1 0,-14-9 0,20 15-62,0 0 0,0 0 0,0 1 0,0-1 0,-1 1 0,1-1 0,-1 1 0,1 0-1,-1 1 1,1-1 0,-1 1 0,1-1 0,-1 1 0,0 0 0,1 1 0,-1-1 0,1 0 0,-1 1 0,0 0 0,1 0 0,0 0 0,-1 0 0,1 1 0,-1-1 0,1 1 0,0 0 0,-3 2 0,-3 3-409,1 0 0,0 0 1,1 0-1,0 1 1,0 1-1,1-1 1,-1 1-1,-4 11 1,6-11-600,0 0 1,1 0 0,-5 19 0,-17 82-4505</inkml:trace>
</inkml:ink>
</file>

<file path=ppt/ink/ink4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24.325"/>
    </inkml:context>
    <inkml:brush xml:id="br0">
      <inkml:brushProperty name="width" value="0.1" units="cm"/>
      <inkml:brushProperty name="height" value="0.1" units="cm"/>
      <inkml:brushProperty name="color" value="#E71224"/>
    </inkml:brush>
  </inkml:definitions>
  <inkml:trace contextRef="#ctx0" brushRef="#br0">223 66 6401,'-9'-5'15630,"0"5"-15466,0 1 0,-17 4-1,18-3-163,0 0-1,0-1 1,0 0-1,-16-1 0,20 0-21,-2 0 32,1-1 0,0 0-1,-1 0 1,-7-2 0,12 2-47,0 1 0,0 0 0,0-1 0,0 1 0,0-1 0,0 1 0,0-1 0,1 0 0,-1 1 0,0-1 0,0 0 0,0 0 0,1 0 0,-1 0 0,0 1 0,1-1 0,-1 0 0,1 0 0,-1 0 0,1 0 0,0 0 0,-1 0 0,1 0 0,0-1 0,0 1 0,-1 0 0,1-2 0,1 1-14,1 0 0,-1 1 0,0-1-1,1 0 1,-1 1 0,1-1 0,-1 0 0,1 1 0,0 0 0,0-1 0,-1 1 0,1 0-1,3-1 1,-3 1 31,6-3-67,-1 1-1,1 1 1,0-1 0,0 1 0,0 1-1,0-1 1,1 1 0,-1 1 0,0 0-1,1 0 1,8 1 0,-13-1 81,1 1 0,-1 0 0,1 0 0,-1 0-1,0 0 1,1 1 0,-1-1 0,0 1 0,0 0 0,0 0 0,0 1 0,0-1 0,-1 1 0,1 0 0,-1 0-1,0 0 1,0 0 0,0 1 0,0-1 0,0 1 0,-1 0 0,1 0 0,-1 0 0,0 0 0,0 0 0,-1 0-1,2 8 1,0-1 61,0 0-1,-2 0 0,1 0 0,-2 1 1,1-1-1,-1 0 0,-1 1 0,0-1 1,-5 21-1,3-21 7,-4 18 203,-17 45 1,20-66-234,0 0 1,0 0-1,-1 0 1,1 0-1,-2-1 0,1 1 1,-1-2-1,0 1 1,-13 10-1,4-5-6,-1-1 0,-1-1 1,0 0-1,0-1 0,-33 12 0,48-21-40,1 1 1,-1-1-1,0 1 1,1-1-1,-1 0 1,0 0 0,1 1-1,-1-1 1,0-1-1,1 1 1,-1 0-1,0 0 1,1 0-1,-1-1 1,0 1-1,1-1 1,-1 0-1,1 1 1,-1-1-1,1 0 1,-1 0-1,1 0 1,0 0-1,-1 0 1,1 0-1,0 0 1,0 0 0,0-1-1,0 1 1,-2-3-1,2 2-38,0-1 0,-1 1 1,1-1-1,0 0 0,0 1 0,1-1 0,-1 0 0,1 0 0,-1 0 0,1 1 1,0-1-1,0 0 0,0 0 0,0 0 0,1 0 0,-1 1 0,2-5 1,2-2-182,0 1 0,1-1 1,-1 1-1,2 0 1,-1 1-1,1-1 0,1 1 1,-1 0-1,1 0 1,0 1-1,1 0 0,8-5 1,-13 9 217,0 1 0,0-1 1,1 1-1,-1 0 0,1 0 0,0 0 0,-1 0 1,1 0-1,0 1 0,-1 0 0,1-1 1,0 2-1,-1-1 0,1 0 0,0 1 0,-1-1 1,1 1-1,6 2 0,5 3 334,0 0 0,27 17 0,-41-22-284,19 9 565,1-1 0,22 8 1,25 10 852,-59-21-1364,-8-5-318,0 0-1,0 0 1,-1-1-1,1 1 1,0-1-1,0 1 1,0-1-1,0 1 1,0-1-1,0 1 1,-1-1-1,1 0 1,0 1-1,0-1 1,0 0-1,0 0 1,0 0-1,0 0 1,1 0-1,-1 0 1,0 0-1,0 0 1,0 0-1,0-1 1,0 1-1,-1 0 1,1 0-1,0-1 1,0 1-1,0-1 1,0 1-1,0-1 1,0 1-1,0-1 1,1-1-1,24-23-4588</inkml:trace>
</inkml:ink>
</file>

<file path=ppt/ink/ink4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24.867"/>
    </inkml:context>
    <inkml:brush xml:id="br0">
      <inkml:brushProperty name="width" value="0.1" units="cm"/>
      <inkml:brushProperty name="height" value="0.1" units="cm"/>
      <inkml:brushProperty name="color" value="#E71224"/>
    </inkml:brush>
  </inkml:definitions>
  <inkml:trace contextRef="#ctx0" brushRef="#br0">49 62 7530,'-8'6'3463,"8"-6"-3174,-1 1-1,1 0 1,-1 0-1,1-1 1,0 1 0,-1 1-1,-8 18 440,8-16-318,-6 18 112,2 0-1,0 0 1,2 0-1,-2 37 1,4-50-363,0 5 3,0-1-1,1 0 1,1 1-1,0-1 1,1 0-1,0 0 1,1 0-1,1 0 1,0 0-1,0-1 0,1 1 1,8 12-1,-11-22-140,0 0 0,0-1 0,0 1 0,1 0-1,-1-1 1,1 1 0,0-1 0,0 0 0,-1 0 0,1 0-1,1 0 1,-1 0 0,0-1 0,0 1 0,5 0-1,-3-1-8,0 0-1,1 0 1,-1 0-1,1-1 0,-1 0 1,1 0-1,-1-1 0,12-2 1,-1-1 20,0-1 0,-1-1 0,0-1 0,0 0 0,21-13 1,-32 18 6,1-1 0,-1 0 0,1 0 0,-1-1 1,0 1-1,0-1 0,0 0 0,-1 0 1,0 0-1,1 0 0,-1 0 0,0-1 1,-1 0-1,1 1 0,-1-1 0,0 0 0,-1 0 1,1-1-1,-1 1 0,0 0 0,0 0 1,0-1-1,-1-9 0,0-12 15,-1 0 0,-1 1-1,-2-1 1,-1 0 0,-1 1-1,-13-37 1,16 57-3,1 1 0,-1-1 0,0 1 1,-1 0-1,1 0 0,-1 1 0,0-1 0,0 1 0,-1-1 0,1 1 0,-1 1 0,0-1 0,0 1 0,0 0 0,0 0 1,-1 0-1,1 1 0,-1-1 0,0 1 0,-7-1 0,8 2-62,0 0-1,0 0 1,0 1-1,-1-1 1,1 1-1,0 1 1,0-1-1,0 1 1,0 0-1,0 0 1,0 0-1,0 0 1,0 1-1,0 0 1,0 0-1,1 1 1,-1-1-1,1 1 1,-1 0-1,1 0 1,0 0-1,0 1 1,1-1-1,-6 7 1,5-4-198,0 0 1,0 0 0,1 0 0,0 0-1,0 1 1,0-1 0,1 1-1,-3 10 1,1 6-2097,-2 46 1,1 66-3527</inkml:trace>
</inkml:ink>
</file>

<file path=ppt/ink/ink4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28.167"/>
    </inkml:context>
    <inkml:brush xml:id="br0">
      <inkml:brushProperty name="width" value="0.1" units="cm"/>
      <inkml:brushProperty name="height" value="0.1" units="cm"/>
      <inkml:brushProperty name="color" value="#E71224"/>
    </inkml:brush>
  </inkml:definitions>
  <inkml:trace contextRef="#ctx0" brushRef="#br0">57 169 5713,'-1'-28'2668,"-9"-45"-1,3 20 797,-2 39 2650,9 20-5594,0 2-437,-1 0 1,-3 16-1,-2 9-13,-12 409 583,19-442-660,0 0-1,0-1 0,0 1 1,0 0-1,0 0 0,0 0 1,0-1-1,0 1 0,0 0 0,0-1 1,0 1-1,0-1 0,0 1 1,0-1-1,0 1 0,0-2 1,2 1-1,57-37-119,18-9-216,20-1-3494,-97 48 3703,2-2-576,-1 1 0,0 0 0,1 0-1,-1 0 1,1 0 0,0 1-1,-1-1 1,6 0 0</inkml:trace>
</inkml:ink>
</file>

<file path=ppt/ink/ink4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28.579"/>
    </inkml:context>
    <inkml:brush xml:id="br0">
      <inkml:brushProperty name="width" value="0.1" units="cm"/>
      <inkml:brushProperty name="height" value="0.1" units="cm"/>
      <inkml:brushProperty name="color" value="#E71224"/>
    </inkml:brush>
  </inkml:definitions>
  <inkml:trace contextRef="#ctx0" brushRef="#br0">26 25 4689,'-26'-3'7423,"29"4"-7069,0 0-1,0 0 1,-1 0 0,1 0 0,-1 0-1,3 2 1,3 1 80,3 1-153,-1-2 0,1 0 0,0 0 0,0-1 0,0 0 0,0-1 0,0 0 0,15-1 0,89-12 526,-100 10-709,69-15 285,-11 3-1526,-22 7-4232,-16 5-2913</inkml:trace>
</inkml:ink>
</file>

<file path=ppt/ink/ink4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29.472"/>
    </inkml:context>
    <inkml:brush xml:id="br0">
      <inkml:brushProperty name="width" value="0.1" units="cm"/>
      <inkml:brushProperty name="height" value="0.1" units="cm"/>
      <inkml:brushProperty name="color" value="#E71224"/>
    </inkml:brush>
  </inkml:definitions>
  <inkml:trace contextRef="#ctx0" brushRef="#br0">0 69 8922,'0'-1'371,"0"0"1,1-1-1,-1 1 1,0 0-1,0 0 1,1 0-1,-1-1 0,1 1 1,-1 0-1,1 0 1,0 0-1,-1 0 1,1 0-1,0 0 1,1-1-1,0-1-106,1 1 0,-1 0 0,1 0 1,0 0-1,4-2 0,1 0-79,0 1 0,0-1 0,14-2 0,3-1 257,-17 5-305,0-1 0,0 1 0,0 1 0,0 0 0,0 0 0,14 0 0,-22 1-132,1 0 0,-1 0 0,1 0-1,-1 0 1,1 1 0,0-1-1,-1 0 1,1 0 0,-1 0 0,1 1-1,-1-1 1,1 0 0,-1 1 0,1-1-1,-1 0 1,1 1 0,-1-1-1,0 1 1,1-1 0,-1 1 0,0-1-1,1 1 1,-1-1 0,0 1 0,1 0-1,-1 0 3,0 1-1,1-1 1,-1 0-1,0 1 0,0-1 1,0 1-1,0-1 0,0 0 1,0 1-1,-1 1 1,-1 3 35,0 0 1,-1 0 0,-4 9 0,-2 1 72,-1 1 0,-16 19 0,21-30-174,1-1 0,-1 1 0,-1-1 0,1-1-1,-1 1 1,1-1 0,-2 0 0,1 0 0,-8 4-1,3-3-17,-3 1-632,13-8 206,8-5-28,-4 4 530,1 0-1,0 1 1,-1-1 0,1 1 0,0 0-1,0 0 1,1 0 0,-1 1 0,8-2-1,1 0 6,0 1-1,15-1 1,-23 2 14,0 1 1,0 0 0,0 0-1,0 0 1,-1 0 0,1 1-1,0 0 1,0 0 0,-1 0 0,1 1-1,0 0 1,-1 0 0,0 0-1,1 0 1,-1 0 0,0 1-1,0 0 1,0 0 0,-1 0-1,1 0 1,-1 1 0,1 0 0,-1-1-1,0 1 1,-1 0 0,1 0-1,-1 1 1,0-1 0,3 6-1,-2-2 110,0 0-1,-1 0 1,1 1 0,-1-1-1,-1 1 1,0 0-1,0-1 1,-1 1-1,-1 10 1,1-15-35,0 0 0,-1 0 0,0-1 1,0 1-1,0 0 0,0-1 1,-1 1-1,0-1 0,1 1 0,-1-1 1,0 0-1,-1 0 0,1 0 0,0 0 1,-1 0-1,0-1 0,1 1 0,-1-1 1,0 1-1,-1-1 0,1 0 0,0 0 1,-7 2-1,3-1-36,-47 18 187,48-19-268,0-1 1,-1 1-1,1-1 1,-1 0-1,1 0 1,-10-1-1,14 0-81,1 0-1,-1 0 0,1 0 0,-1 0 1,0-1-1,1 1 0,-1-1 1,1 1-1,-1-1 0,1 0 1,-1 1-1,-1-3 0,1 1-181,0 0-1,0 0 0,1 0 0,-1-1 0,1 1 1,0 0-1,0-1 0,0 1 0,0-1 0,-1-2 1,-17-58-4687</inkml:trace>
</inkml:ink>
</file>

<file path=ppt/ink/ink4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30.282"/>
    </inkml:context>
    <inkml:brush xml:id="br0">
      <inkml:brushProperty name="width" value="0.1" units="cm"/>
      <inkml:brushProperty name="height" value="0.1" units="cm"/>
      <inkml:brushProperty name="color" value="#E71224"/>
    </inkml:brush>
  </inkml:definitions>
  <inkml:trace contextRef="#ctx0" brushRef="#br0">38 5 4721,'-9'-5'12992,"7"15"-12679,2-7 112,-10 50 258,2 0 0,3 1 0,2 0 0,2 0 0,12 92 0,-1-30-310,-10-116-374,0 1 0,0 0 1,0 0-1,0 0 0,0 0 0,0-1 0,1 1 0,-1 0 0,0 0 0,0 0 0,0-1 0,1 1 0,-1 0 1,0 0-1,1-1 0,-1 1 0,1 0 0,-1-1 0,1 1 0,-1 0 0,1-1 0,0 1 0,-1-1 0,1 1 1,-1-1-1,1 1 0,0-1 0,0 0 0,-1 1 0,1-1 0,0 0 0,0 1 0,-1-1 0,1 0 0,0 0 1,0 0-1,0 0 0,-1 0 0,1 0 0,0 0 0,0 0 0,0 0 0,0 0 0,-1 0 0,1 0 0,1-1 1,5-1-20,0 0 0,0-1-1,11-5 1,6-3-2,0 1-143,31-17 0,-31 14-2111,28-11-1,-51 23 1846,0 1-1,0 0 0,0-1 0,0 1 0,1 0 0,-1-1 0,0 1 0,0 0 0,0 0 0,0 0 0,2 0 0</inkml:trace>
</inkml:ink>
</file>

<file path=ppt/ink/ink4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30.600"/>
    </inkml:context>
    <inkml:brush xml:id="br0">
      <inkml:brushProperty name="width" value="0.1" units="cm"/>
      <inkml:brushProperty name="height" value="0.1" units="cm"/>
      <inkml:brushProperty name="color" value="#E71224"/>
    </inkml:brush>
  </inkml:definitions>
  <inkml:trace contextRef="#ctx0" brushRef="#br0">0 11 8138,'3'-6'4609,"5"12"-3329,5-4 56,3 1 57,14-3-505,-4 3-288,12-3 80,2 0-416,5 0-176,6-3-88,3 0-240,-1 1-1392,0-4-2433,54 1-4377</inkml:trace>
</inkml:ink>
</file>

<file path=ppt/ink/ink4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31.399"/>
    </inkml:context>
    <inkml:brush xml:id="br0">
      <inkml:brushProperty name="width" value="0.1" units="cm"/>
      <inkml:brushProperty name="height" value="0.1" units="cm"/>
      <inkml:brushProperty name="color" value="#E71224"/>
    </inkml:brush>
  </inkml:definitions>
  <inkml:trace contextRef="#ctx0" brushRef="#br0">152 162 7586,'-15'0'7886,"10"0"-7078,0-1-1,0 1 0,1-1 1,-1 0-1,-8-2 0,12 2-766,0 1-1,1-1 0,-1 0 0,0 1 0,0-1 0,1 0 1,-1 1-1,1-1 0,-1 0 0,1 0 0,-1 0 1,1 1-1,-1-1 0,1 0 0,0 0 0,0 0 1,-1 0-1,1 0 0,0 0 0,0 0 0,0 0 0,0 0 1,0 0-1,0 0 0,0-1 0,7-26-295,-7 28 258,3-10-66,1 0 1,0 0-1,0 1 1,10-16 0,-12 22 15,0 0 0,0 0 0,1 1 0,-1-1 0,0 0 0,1 1 0,0 0 0,0-1 0,0 1 1,0 0-1,0 1 0,0-1 0,0 0 0,0 1 0,1 0 0,-1 0 0,5-1 0,0 1-88,0 0 0,0 1 0,0 0-1,0 1 1,0 0 0,7 1 0,-12-1 119,-1-1 1,1 1-1,-1 0 0,1 0 1,-1-1-1,1 2 1,-1-1-1,1 0 1,-1 0-1,0 1 0,0 0 1,0-1-1,0 1 1,0 0-1,0 0 1,0 0-1,-1 0 0,1 0 1,-1 0-1,3 5 1,-2 1 12,0-1 1,0 1 0,-1 0-1,0 0 1,0 0-1,-1 0 1,0 0 0,-1 0-1,0 0 1,-2 11-1,-4 9 127,-16 42-1,9-32 43,7-16-16,-1 0-1,-1 0 1,-2-2-1,-13 23 1,18-34-100,0-1 0,0 0 0,-1 0 0,0-1 0,0 0 0,-1 0 0,0 0 0,-1-1 0,1-1 1,-1 1-1,-16 6 0,23-11-72,-1 0 0,1 0 0,-1-1 0,1 1 0,-1-1 0,0 1-1,0-1 1,1 0 0,-1 0 0,0 0 0,1-1 0,-1 1 0,0-1 0,1 1 0,-1-1 0,1 0 0,-1 0 0,1 0 0,-1 0 0,1 0 0,-1-1 0,1 1 0,0-1 0,0 0 0,0 1 0,0-1 0,0 0 0,0 0 0,1 0 0,-1 0 0,0-1 0,1 1 0,0 0 0,0-1 0,-1 1 0,1-1 0,1 1 0,-1-1 0,0 0-1,1 1 1,-1-1 0,1 0 0,0 1 0,0-1 0,0 0 0,0 1 0,0-1 0,1 0 0,0-3 0,0 3 4,1 0 0,0 1-1,-1-1 1,1 1 0,0 0-1,0-1 1,0 1 0,0 0 0,0 0-1,1 0 1,-1 1 0,1-1-1,-1 0 1,1 1 0,0 0 0,-1-1-1,6 0 1,1-1-23,-1 0 1,1 1-1,0 0 1,17-2-1,-17 4 78,0 1 0,0-1 0,0 1 0,0 1 0,-1 0 0,1 0-1,12 5 1,5 4 241,25 15-1,10 4 17,-43-22-325,1-1-1,0-1 1,1-1-1,21 4 1,-35-9-233,-1 1-1,1-1 1,-1 0 0,1 0-1,9-2 1,49-15-3962</inkml:trace>
</inkml:ink>
</file>

<file path=ppt/ink/ink4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32.672"/>
    </inkml:context>
    <inkml:brush xml:id="br0">
      <inkml:brushProperty name="width" value="0.1" units="cm"/>
      <inkml:brushProperty name="height" value="0.1" units="cm"/>
      <inkml:brushProperty name="color" value="#E71224"/>
    </inkml:brush>
  </inkml:definitions>
  <inkml:trace contextRef="#ctx0" brushRef="#br0">259 130 6513,'-7'0'2960,"0"1"-1,0-1 0,-10 4 0,-22 7 427,30-7-3423,1-2 0,-1 1 0,0-1 1,0 0-1,0-1 0,0 0 0,0 0 0,-16-2 1,24 1-3,-1 0 0,1 0 1,0-1-1,0 1 0,0 0 0,0-1 1,1 1-1,-1-1 0,0 0 1,0 1-1,0-1 0,0 1 1,0-1-1,1 0 0,-1 0 1,0 0-1,1 1 0,-1-1 1,0 0-1,1 0 0,-1 0 0,1 0 1,0 0-1,-1 0 0,1 0 1,0 0-1,-1 0 0,1 0 1,0 0-1,0 0 0,0 0 1,0 0-1,0 0 0,0-1 1,0 1-1,0 0 0,1-1 1,0-6-344,1 0 0,0 0 1,6-14-1,-6 17 291,0-1-57,1 0-1,-1 0 0,1 1 0,0-1 1,0 1-1,9-10 0,-10 12 67,1 1 0,0 0 0,-1-1 0,1 1 0,0 0 0,1 0 0,-1 1 0,0-1 0,0 1 0,1 0 0,-1-1 0,1 1 0,7 0-1,-2-1-4,1 1-1,0 0 0,0 1 1,0 0-1,-1 1 1,1 0-1,14 3 0,-20-3 80,1 1 1,-1-1-1,0 1 0,0 0 0,0 0 0,0 0 0,-1 0 1,1 1-1,-1 0 0,1 0 0,-1 0 0,0 0 1,0 0-1,0 0 0,0 1 0,-1 0 0,1-1 1,-1 1-1,2 5 0,-1-2 99,-1 2 0,1-1 1,-2 0-1,1 0 0,-1 1 0,0-1 0,-1 1 1,0-1-1,0 1 0,-1-1 0,-2 11 1,-2 5 324,-1 1 0,-14 35 0,15-46-218,-1 0-1,-1-1 0,0 0 1,-1 0-1,0 0 1,-12 12-1,14-17-153,-1-1 0,0 0 0,-1-1 1,1 0-1,-1 0 0,-1-1 0,1 0 0,-1 0 0,0-1 0,-12 5 0,6-4-14,7-2-32,0 0 0,-1 0 0,1-1 0,-1 0 0,1-1 0,-1 0 0,-15 0-1,22-1-37,0 0-1,0 0 0,1 0 1,-1-1-1,0 1 0,1-1 1,-1 1-1,0-1 0,1 0 0,-1 0 1,1 0-1,-1 0 0,1 0 1,0 0-1,-1 0 0,1 0 0,0 0 1,0 0-1,0-1 0,-2-1 1,2 1-46,0-1 1,0 0-1,0 1 1,0-1-1,0 0 1,1 0-1,-1 1 1,1-1 0,-1 0-1,1 0 1,0-4-1,1 2-29,-1-1 0,1 1 0,0-1-1,0 1 1,1-1 0,0 1 0,0 0-1,0 0 1,0 0 0,1 0 0,0 0 0,3-4-1,-2 5 82,1 0 0,-1 0 0,1 1 0,0 0 0,0 0 0,0 0 0,0 1 0,0-1 0,1 1-1,-1 0 1,1 1 0,-1 0 0,11-2 0,-10 2 44,0 1 0,-1 0 1,1 0-1,0 0 0,0 0 0,-1 1 1,1 0-1,-1 0 0,1 1 0,-1-1 0,1 1 1,-1 0-1,0 1 0,6 3 0,78 62 2298,-74-58-2003,0 0-20,0 0-1,1-1 0,24 10 1,-28-15-283,-7-2-24,1 0 0,0 0 0,9 1 0,-13-3-153,0 1-1,1-1 1,-1 0-1,0-1 0,0 1 1,0 0-1,0-1 1,0 1-1,0-1 1,1 0-1,-1 1 0,0-1 1,3-2-1,2-2-872,-3 4 491,-1-1 0,0 0 1,0 0-1,0-1 0,0 1 0,0-1 1,3-3-1,28-38-3137</inkml:trace>
</inkml:ink>
</file>

<file path=ppt/ink/ink4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33.150"/>
    </inkml:context>
    <inkml:brush xml:id="br0">
      <inkml:brushProperty name="width" value="0.1" units="cm"/>
      <inkml:brushProperty name="height" value="0.1" units="cm"/>
      <inkml:brushProperty name="color" value="#E71224"/>
    </inkml:brush>
  </inkml:definitions>
  <inkml:trace contextRef="#ctx0" brushRef="#br0">5 177 6857,'0'9'2140,"1"1"-1,0 0 0,4 12 0,-2-8-1732,2-1-1,0 1 1,1-1-1,0 0 1,0-1-1,13 17 1,-17-25-367,0-1 0,1 0 1,0 0-1,-1 0 0,1 0 0,0-1 1,1 1-1,-1-1 0,0 0 1,1 0-1,-1 0 0,1 0 0,-1-1 1,1 1-1,0-1 0,0 0 0,0 0 1,0 0-1,0-1 0,-1 1 0,1-1 1,0 0-1,0 0 0,0 0 0,0-1 1,0 1-1,0-1 0,5-2 1,-3 1-24,-1 0 1,1 0 0,0-1 0,-1 0 0,0 0-1,0 0 1,0-1 0,0 0 0,0 0 0,-1 0-1,0 0 1,0-1 0,0 0 0,0 0 0,-1 0 0,0 0-1,5-10 1,-6 9-6,0 0 0,-1 1 0,0-1 0,0 0 0,0 0 0,-1 0 0,0-1 0,0 1 0,0 0 0,-2-6 0,-2-10-38,-9-28 0,9 37-24,0 1 4,0 1 1,0-1 0,-1 1-1,-1 0 1,1 0 0,-2 1-1,0 0 1,-15-18-1,21 26 33,-1 0 0,0 1 0,0-1 0,0 0 0,0 1 0,0-1 0,-1 1 0,1-1 0,0 1-1,-1 0 1,1 0 0,-1 0 0,1 1 0,-1-1 0,1 0 0,-1 1 0,-3-1 0,2 2 7,1-1 0,-1 1 1,1-1-1,0 1 0,-1 0 1,1 0-1,0 0 0,0 1 1,0-1-1,0 1 0,0 0 1,-3 2-1,0 1 1,-1 0 0,1 0 0,1 1 0,-1 0 0,1 0 0,0 1-1,1 0 1,0-1 0,0 1 0,-6 14 0,5-6-451,0 1 0,1 0-1,0 1 1,2-1 0,0 1 0,0-1-1,2 1 1,2 30 0,-2-46 229,0 1 1,0 0-1,1 0 0,-1-1 1,1 1-1,-1 0 0,1 0 1,-1-1-1,1 1 0,0 0 1,0-1-1,0 1 0,0-1 1,0 1-1,0-1 0,0 0 1,1 1-1,-1-1 0,0 0 1,1 0-1,1 1 0,30 8-4523</inkml:trace>
</inkml:ink>
</file>

<file path=ppt/ink/ink4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36.709"/>
    </inkml:context>
    <inkml:brush xml:id="br0">
      <inkml:brushProperty name="width" value="0.1" units="cm"/>
      <inkml:brushProperty name="height" value="0.1" units="cm"/>
      <inkml:brushProperty name="color" value="#E71224"/>
    </inkml:brush>
  </inkml:definitions>
  <inkml:trace contextRef="#ctx0" brushRef="#br0">274 67 7026,'0'-3'475,"-1"1"0,1 0 0,0 0 0,0 0 1,-1-1-1,1 1 0,-1 0 0,0 0 1,1 0-1,-1 0 0,0 0 0,0 0 0,-1 0 1,1 0-1,-2-1 0,1 0-285,-1 1 0,0-1 0,0 1 0,1 0 0,-1 0-1,-1 1 1,1-1 0,-6-2 0,2 1 9,0 1 1,-1 1-1,1-1 0,0 1 1,0 0-1,-1 1 0,1 0 1,0 0-1,-1 0 0,-8 2 0,-1 2-146,-1 0 0,2 1 0,-18 8-1,30-11-52,-1 1-1,2-1 1,-1 1-1,0-1 1,0 1-1,1 0 1,-1 1-1,1-1 0,0 1 1,0-1-1,-4 8 1,6-10-18,0 0 1,1 0-1,-1 1 1,0-1-1,1 0 1,-1 0-1,1 1 1,-1-1-1,1 0 1,0 1-1,-1-1 1,1 1-1,0-1 1,0 0-1,0 1 1,0-1-1,0 1 1,0-1-1,0 0 1,1 1-1,-1-1 1,1 0-1,-1 1 1,1-1-1,-1 0 1,1 1-1,-1-1 1,1 0-1,0 0 1,0 0-1,0 0 1,0 0-1,0 0 1,0 0 0,0 0-1,0 0 1,0 0-1,0 0 1,0-1-1,1 1 1,-1 0-1,2 0 1,60 23-415,-39-15-80,47 23 0,-63-28 445,0 1 0,-1 0 0,0 1 1,0 0-1,0 0 0,-1 0 0,0 1 0,0 0 0,8 12 0,-10-14 52,9 19-167,-13-24 164,1 1 0,-1 0 0,1 0 1,-1 0-1,0 0 0,1 0 0,-1 0 0,0 0 1,0 0-1,0 0 0,0 0 0,0 0 1,0 0-1,0 0 0,0 1 0,0-1 0,0 0 1,-1 0-1,1 0 0,-1 1 0,-4 3 90,1 0 0,-1 0 1,0-1-1,-1 1 0,1-2 0,-1 1 0,1 0 0,-1-1 0,0 0 0,-1 0 0,1-1 1,0 0-1,-1 0 0,-7 1 0,-12 2 86,0-1 0,-32 0 1,52-3-206,1-1-148,0 0-1,0 0 1,0 0-1,-6-1 0,10 1 144,1 0 0,0 0-1,0 0 1,-1 0-1,1-1 1,0 1-1,0 0 1,-1 0 0,1 0-1,0 0 1,0 0-1,0 0 1,-1-1 0,1 1-1,0 0 1,0 0-1,0 0 1,-1 0 0,1-1-1,0 1 1,0 0-1,0 0 1,0-1-1,0 1 1,0 0 0,0 0-1,-1-1 1,1 1-1,0 0 1,0 0 0,0-1-1,0 1 1,0 0-1,0 0 1,0-1-1,0 1 1,0 0 0,0 0-1,0-1 1,0 1-1,1 0 1,-1 0 0,0-1-1,0 1 1,0 0-1,0-1 1,12-14-2890,27-23-2695</inkml:trace>
</inkml:ink>
</file>

<file path=ppt/ink/ink4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37.655"/>
    </inkml:context>
    <inkml:brush xml:id="br0">
      <inkml:brushProperty name="width" value="0.1" units="cm"/>
      <inkml:brushProperty name="height" value="0.1" units="cm"/>
      <inkml:brushProperty name="color" value="#E71224"/>
    </inkml:brush>
  </inkml:definitions>
  <inkml:trace contextRef="#ctx0" brushRef="#br0">0 198 4073,'4'-5'7496,"10"-6"-4988,-4 5-1400,20-17 243,-10 7-734,33-30-1,-38 29-543,0 0-1,19-30 1,-31 41-85,0 3 154,-4 5 55,-1 8-131,-9 78 598,3-20-190,-2 14 552,-1 93 1,11-156-883,1-1 0,0 1 0,1-1 0,2 0-1,6 25 1,-7-46-670,-1 0-1,1 1 0,-1-1 1,0-1-1,3-4 1,33-64-6866,4-12 1142</inkml:trace>
</inkml:ink>
</file>

<file path=ppt/ink/ink4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38.282"/>
    </inkml:context>
    <inkml:brush xml:id="br0">
      <inkml:brushProperty name="width" value="0.1" units="cm"/>
      <inkml:brushProperty name="height" value="0.1" units="cm"/>
      <inkml:brushProperty name="color" value="#E71224"/>
    </inkml:brush>
  </inkml:definitions>
  <inkml:trace contextRef="#ctx0" brushRef="#br0">42 31 8162,'-1'0'3482,"-7"4"-966,4 2-2025,1 0 1,-1 0-1,1 1 0,0 0 0,1-1 0,-1 1 0,2 0 0,-3 9 0,2 2-104,0 0 0,0 21 1,2-25-272,2-1 0,-1 0 0,1 1 0,1-1 0,8 24 0,-7-29-99,-1 1 1,1-1 0,0 0 0,0-1-1,1 1 1,0-1 0,1 0 0,-1 0-1,13 11 1,-13-14-15,-1-1 0,1 0 1,0 0-1,0-1 0,0 1 0,1-1 0,-1 0 1,0-1-1,1 1 0,-1-1 0,1 0 0,0 0 0,-1-1 1,10 0-1,-5 0 12,-1-1 1,1-1-1,-1 0 0,1 0 1,-1-1-1,0 0 0,16-8 1,-21 9 9,-1-1 1,1 1-1,-1-1 1,1 0-1,-1 0 1,0-1 0,0 1-1,-1-1 1,1 1-1,-1-1 1,1 0-1,-1 0 1,0 0-1,0 0 1,-1 0-1,0 0 1,1-1-1,0-7 1,1-9 21,-1 1-1,0-37 1,-2 51-67,0-9 30,-1 0 0,0 1 0,-1-1 0,-6-26 0,6 36-14,0 0 1,1 0 0,-1 0-1,-1 1 1,1-1 0,-1 1 0,0-1-1,0 1 1,0 0 0,-1 0-1,1 0 1,-1 0 0,0 1-1,0-1 1,0 1 0,-9-5 0,7 5-24,0 0 0,0 1 0,0 0 0,-1 0 0,1 0 0,0 1 1,-13-2-1,14 3-7,1 0 0,0 1 0,-1-1 0,1 1-1,0 0 1,-1 0 0,1 0 0,0 1 0,0 0 0,0-1 0,0 1 0,-6 5 0,4-2-146,0-1 1,0 1-1,1 1 0,-1-1 0,1 1 0,1 0 1,-1 0-1,1 0 0,0 1 0,0 0 1,-4 11-1,3-3-1166,1 0 1,0 0-1,0 1 1,2-1-1,-1 20 1,0 39-5007</inkml:trace>
</inkml:ink>
</file>

<file path=ppt/ink/ink4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39.098"/>
    </inkml:context>
    <inkml:brush xml:id="br0">
      <inkml:brushProperty name="width" value="0.1" units="cm"/>
      <inkml:brushProperty name="height" value="0.1" units="cm"/>
      <inkml:brushProperty name="color" value="#E71224"/>
    </inkml:brush>
  </inkml:definitions>
  <inkml:trace contextRef="#ctx0" brushRef="#br0">314 33 5473,'-5'-12'5551,"5"11"-5299,0 0 0,0 0 0,0 0 0,0 0 0,-1 0 0,1 0 0,0 1 0,-1-1 0,1 0 0,0 0 0,-1 0 0,1 1 0,-1-1 0,1 0 0,-1 0 0,0 1 0,1-1 0,-1 1 0,0-1 0,1 0 0,-1 1 0,0-1 0,0 1 0,0 0 0,1-1 0,-1 1 0,0 0 0,0-1 0,0 1 0,0 0 0,0 0 0,0 0 0,1 0 0,-1 0 0,-2 0 0,-7 0-195,0 1-1,1 1 0,-1-1 1,0 2-1,0-1 0,-18 8 1,13-3-55,0 1 1,1 0 0,-19 13 0,31-19-54,0-1-1,0 1 1,0 0 0,1-1 0,-1 1 0,0 0 0,1 0 0,-1 0 0,1 0-1,-1 1 1,1-1 0,0 0 0,0 0 0,0 1 0,0-1 0,0 4 0,1-4-25,0-1 0,0 1 0,0-1 0,0 1 1,1-1-1,-1 1 0,0-1 0,1 0 0,-1 1 1,1-1-1,-1 1 0,1-1 0,0 0 0,0 0 1,0 1-1,-1-1 0,1 0 0,0 0 0,1 0 1,-1 0-1,0 0 0,0 0 0,0 0 0,0 0 1,1-1-1,-1 1 0,0 0 0,4 0 0,1 1-108,2 1-1,-1-2 0,0 1 0,12 0 0,2 1 128,22 4 39,-23-4-27,-2 0 0,1 1-1,30 11 1,-46-14 31,0 1 0,0-1 0,-1 1 0,1 0 0,-1 0 0,1 0 0,-1 0 0,0 0 0,0 1 0,0-1 0,0 0 0,0 1 0,-1 0 0,1-1 0,-1 1 0,1 0 0,-1 0 0,0 0 0,0 0 0,0 3 0,0-3 78,-1-1-1,1 1 1,-1-1-1,0 1 1,0-1-1,0 1 1,0-1 0,-1 1-1,1-1 1,-1 1-1,1-1 1,-1 0 0,0 1-1,0-1 1,0 0-1,0 1 1,0-1-1,-1 0 1,1 0 0,-1 0-1,1 0 1,-1 0-1,0-1 1,0 1 0,-2 1-1,-6 4 198,0-1-1,-1-1 1,0 0 0,0 0-1,0-1 1,0 0-1,-1-1 1,-12 1 0,-6 0 27,-61 1 1,78-5-515,1-1 0,-1 0 0,0-1 0,0 0 0,-20-6 0,32 7 119,0 1-53,-1 0 0,1-1-1,0 1 1,0 0 0,0-1-1,0 1 1,0-1 0,0 0 0,0 1-1,0-1 1,1 0 0,-2-1-1,-4-11-4156,-1-16-3002</inkml:trace>
</inkml:ink>
</file>

<file path=ppt/ink/ink4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40.033"/>
    </inkml:context>
    <inkml:brush xml:id="br0">
      <inkml:brushProperty name="width" value="0.1" units="cm"/>
      <inkml:brushProperty name="height" value="0.1" units="cm"/>
      <inkml:brushProperty name="color" value="#E71224"/>
    </inkml:brush>
  </inkml:definitions>
  <inkml:trace contextRef="#ctx0" brushRef="#br0">0 251 2737,'5'-19'9406,"-3"14"-8230,21-32 253,-14 25-283,27-40 344,26-41-187,-56 83-1133,-5 9-126,0 0 0,0-1-1,0 1 1,0-1 0,0 1-1,0-1 1,-1 1 0,1-1 0,-1 0-1,1 1 1,-1-1 0,1-2-1,-12 28 164,2 13-3,-8 67 0,9-48 39,4-27-80,1 0-1,1 1 1,1-1-1,2 1 1,1-1-1,6 33 1,-3-44-36,-4-17-130,-1-1-1,0 1 0,0-1 0,0 1 0,1 0 0,-1-1 0,0 1 0,0-1 1,1 1-1,-1-1 0,1 1 0,-1-1 0,0 1 0,1-1 0,-1 0 0,1 1 1,-1-1-1,1 1 0,-1-1 0,1 0 0,0 1 0,1-2-230,0 1 1,-1-1-1,1 1 0,-1-1 0,1 1 0,0-1 0,-1 0 1,0 0-1,1 0 0,-1 0 0,1 0 0,-1 0 0,0-1 1,0 1-1,2-2 0,5-6-2199,-7 9 2185,10-13-4116,-2-16-2056</inkml:trace>
</inkml:ink>
</file>

<file path=ppt/ink/ink4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40.575"/>
    </inkml:context>
    <inkml:brush xml:id="br0">
      <inkml:brushProperty name="width" value="0.1" units="cm"/>
      <inkml:brushProperty name="height" value="0.1" units="cm"/>
      <inkml:brushProperty name="color" value="#E71224"/>
    </inkml:brush>
  </inkml:definitions>
  <inkml:trace contextRef="#ctx0" brushRef="#br0">78 77 2761,'-1'22'8015,"-2"0"-5462,-1 23-1375,4-16-6,5 31 0,-3-48-880,0 1 0,1-2 0,0 1 1,1 0-1,6 15 0,-7-23-256,0 0-1,0 0 1,0 0-1,1 0 1,-1 0-1,1 0 1,0-1 0,0 0-1,0 0 1,0 0-1,1 0 1,-1-1 0,1 0-1,0 0 1,-1 0-1,1 0 1,0-1-1,0 1 1,10 0 0,-10-1-12,0-1 1,-1 0-1,1 1 1,0-2 0,0 1-1,-1 0 1,1-1-1,0 0 1,-1 0 0,1 0-1,-1-1 1,1 0-1,-1 0 1,0 0 0,1 0-1,-1 0 1,0-1 0,-1 0-1,1 0 1,0 0-1,-1 0 1,4-4 0,-3-1 52,0 1 1,0-1 0,-1 0-1,0 0 1,0 0 0,-1-1-1,3-13 1,-2-1-41,0 1 0,-1-1 1,-1-35-1,-2 44-29,-1 1 0,0-1 0,0 1 0,-2 0 0,0 0 0,0 0 0,-8-15 0,11 25-18,0 1-1,-1-1 0,0 1 1,1 0-1,-1-1 0,0 1 1,0 0-1,0 0 0,0 0 1,-1 0-1,1 1 0,0-1 1,-1 1-1,1-1 0,-1 1 1,0 0-1,1 0 0,-1 0 1,0 0-1,1 1 0,-1-1 1,0 1-1,0-1 0,0 1 1,0 0-1,0 0 0,1 1 1,-1-1-1,0 0 0,-4 2 1,-2 0-76,0 1 0,1 0 1,-1 1-1,1 0 0,0 0 1,0 0-1,0 1 1,-11 9-1,8-4-305,1 0-1,-1 1 1,2 1 0,-1-1 0,-6 14 0,0 0-1638,-18 43 1,32-62 1586,-1 0 1,1 1 0,0-1-1,-1 9 1,-4 55-1913</inkml:trace>
</inkml:ink>
</file>

<file path=ppt/ink/ink4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41.371"/>
    </inkml:context>
    <inkml:brush xml:id="br0">
      <inkml:brushProperty name="width" value="0.1" units="cm"/>
      <inkml:brushProperty name="height" value="0.1" units="cm"/>
      <inkml:brushProperty name="color" value="#E71224"/>
    </inkml:brush>
  </inkml:definitions>
  <inkml:trace contextRef="#ctx0" brushRef="#br0">300 9 7978,'-1'-1'3602,"-7"-3"-2175,4 3-1254,1 0-1,-1 0 1,1 1 0,-1-1 0,0 1 0,1 0 0,-1 0-1,0 1 1,1-1 0,-1 1 0,-4 1 0,-5 2 442,-22 10 0,15-5-9,15-7-538,0 1 1,0 0-1,0-1 0,1 2 1,-1-1-1,1 0 0,-5 5 1,8-7-108,0 0 0,0 0 0,0 0 0,0 0 0,1 0 0,-1 0 0,0 0 0,0 0 0,1 0 0,-1 0 0,1 0 0,-1 0 0,1 0 0,0 0 0,-1 1 1,1-1-1,0 0 0,0 0 0,-1 1 0,1-1 0,0 0 0,0 0 0,1 1 0,-1-1 0,0 0 0,0 0 0,1 0 0,-1 1 0,0-1 0,1 0 0,-1 0 0,1 0 0,0 0 0,-1 0 0,1 0 0,0 0 0,1 1 0,1 2-27,1-2 0,-1 1 0,1 0 0,0-1-1,0 0 1,0 1 0,0-2 0,0 1 0,6 1-1,5 1-52,23 3-1,-30-6 120,1 0 0,-1 0 0,0 1-1,0 0 1,0 1 0,0 0 0,0 0 0,0 0 0,10 8 0,-15-9 120,1 1 0,-1 0 0,-1 1 0,1-1 0,0 0 1,-1 1-1,0-1 0,0 1 0,0 0 0,0 0 1,0 0-1,-1 0 0,0 0 0,0 0 0,0 0 0,0 1 1,-1-1-1,1 0 0,-1 0 0,0 1 0,-1-1 1,1 0-1,-1 0 0,0 0 0,1 1 0,-2-1 0,1 0 1,-1 0-1,1 0 0,-1 0 0,0-1 0,0 1 1,-5 5-1,4-5 57,-1 0-1,0 0 1,0-1 0,0 0 0,0 1-1,0-1 1,0-1 0,-1 1 0,0-1 0,1 0-1,-1 0 1,0 0 0,0 0 0,-10 1 0,-3-1-124,1 0 0,0-2 0,-20 0 0,29 0-153,-1-1-1,0 0 1,0 0-1,0-1 0,-10-3 1,13 3-415,0-1 1,0 0 0,0 0-1,1-1 1,-1 0-1,1 0 1,0 0-1,0 0 1,-6-7-1,-32-41-5014</inkml:trace>
</inkml:ink>
</file>

<file path=ppt/ink/ink4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47.848"/>
    </inkml:context>
    <inkml:brush xml:id="br0">
      <inkml:brushProperty name="width" value="0.1" units="cm"/>
      <inkml:brushProperty name="height" value="0.1" units="cm"/>
      <inkml:brushProperty name="color" value="#E71224"/>
    </inkml:brush>
  </inkml:definitions>
  <inkml:trace contextRef="#ctx0" brushRef="#br0">1 233 4801,'0'-7'9336,"4"-1"-7112,0 3-1035,44-72 800,-27 40-1838,-14 25-114,-1 0 1,0-1 0,0 0 0,-2 0-1,4-14 1,-7 19-24,-3 9-61,-4 15 12,-5 45 734,-3 114 0,14-139-475,0 13 419,8 74 0,-8-95-363,0-27-277,0 0 1,0 0 0,0 0 0,0 0 0,0 0-1,0 0 1,-1 0 0,1 0 0,0-1-1,-1 1 1,1 0 0,-1 0 0,1 0 0,-1 0-1,-1 1 1,2-2-36,0 1-1,-1-1 1,1 1-1,-1 0 1,1-1-1,0 1 0,-1-1 1,1 1-1,0 0 1,-1-1-1,1 1 1,0 0-1,0-1 1,0 1-1,0 1 0,0-1-70,0 0-292,0 0 0,0 1 0,0-1 0,0 0 1,0 0-1,0 0 0,0 0 0,0 0 0,1 0 0,-1 0 0,1 2 0,16-8-6886,9-17-194</inkml:trace>
</inkml:ink>
</file>

<file path=ppt/ink/ink4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48.548"/>
    </inkml:context>
    <inkml:brush xml:id="br0">
      <inkml:brushProperty name="width" value="0.1" units="cm"/>
      <inkml:brushProperty name="height" value="0.1" units="cm"/>
      <inkml:brushProperty name="color" value="#E71224"/>
    </inkml:brush>
  </inkml:definitions>
  <inkml:trace contextRef="#ctx0" brushRef="#br0">255 33 2481,'1'-9'5522,"-1"8"-5073,1-1 0,-1 1 0,0 0 0,0-1 1,0 1-1,0 0 0,0 0 0,-1-1 0,1 1 0,-1-2 1,1 2-314,-1 1 1,1-1 0,-1 1 0,1-1 0,-1 1 0,1-1 0,-1 1-1,0-1 1,1 1 0,-1-1 0,0 1 0,1 0 0,-1 0-1,0-1 1,0 1 0,1 0 0,-1 0 0,0 0 0,0 0 0,1 0-1,-1 0 1,0 0 0,0 0 0,0 0 0,-7 1 101,0 0 0,0 0 0,0 1 0,1 0 0,-1 0 0,1 0 0,-1 1 0,1 1 1,0-1-1,0 1 0,0 0 0,1 1 0,0 0 0,-8 6 0,5-2-130,-1 0 1,1 1-1,1 0 1,0 1-1,0-1 1,1 2-1,1-1 1,-6 13-1,2 0-56,2-1 0,0 1 0,-7 46-1,13-60-42,1 1-1,0-1 0,1 1 1,0 0-1,1-1 0,0 1 1,1 0-1,0-1 0,0 0 1,1 1-1,8 16 0,-9-22-8,2 0-1,-1 0 0,1 0 1,-1-1-1,1 1 0,0-1 1,1 0-1,-1 0 1,1-1-1,0 0 0,0 1 1,0-1-1,0-1 1,0 1-1,0-1 0,11 3 1,-6-2 0,1-1 1,0 0-1,0 0 0,0-1 1,0-1-1,0 0 1,0 0-1,12-3 1,-21 3-2,70-14 4,-63 11-8,0 1 0,-1-2 0,1 1 0,-1-1 0,0 0-1,9-7 1,-15 9 8,0 0-1,0 0 1,0 0-1,0 0 1,-1 0-1,1 0 0,-1 0 1,0 0-1,0-1 1,1 1-1,-1-1 1,-1 1-1,1 0 1,0-1-1,-1 0 1,1 1-1,-1-1 1,0 1-1,0-1 0,0 0 1,0 1-1,0-1 1,0 1-1,-1-1 1,0 0-1,-1-3 1,1 1 5,-1 0 1,0 0-1,0 0 0,0 1 1,-1-1-1,1 1 1,-1 0-1,0 0 1,0 0-1,-1 0 0,1 0 1,-8-6-1,7 8 2,0-1 0,0 1 0,0 0-1,-1 0 1,1 0 0,-1 1 0,1-1-1,-1 1 1,1 0 0,-1 1 0,0-1-1,-7 1 1,5 0-29,0 1 1,1 0-1,-1 0 0,1 1 0,-1 0 1,1 0-1,-1 0 0,-5 4 0,-1 2-327,0 0 0,1 0-1,0 1 1,1 1 0,0 0-1,0 0 1,-13 18 0,17-19-237,1-1 1,0 2-1,1-1 1,-7 14-1,-27 85-4173</inkml:trace>
</inkml:ink>
</file>

<file path=ppt/ink/ink4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50.137"/>
    </inkml:context>
    <inkml:brush xml:id="br0">
      <inkml:brushProperty name="width" value="0.1" units="cm"/>
      <inkml:brushProperty name="height" value="0.1" units="cm"/>
      <inkml:brushProperty name="color" value="#E71224"/>
    </inkml:brush>
  </inkml:definitions>
  <inkml:trace contextRef="#ctx0" brushRef="#br0">0 94 4777,'3'-19'8255,"-2"18"-7924,0-1 1,0 0-1,0 1 0,0-1 0,0 0 1,1 1-1,-1-1 0,1 1 0,-1 0 1,1-1-1,-1 1 0,1 0 1,-1 0-1,1 0 0,0 0 0,2-1 1,35-11 364,-25 9-249,-6 1-328,73-20 383,-69 21-466,0 0-1,1 0 0,-1 1 0,21 1 0,-31-1-35,-1 1 0,1 0 0,0 1 0,-1-1-1,1 0 1,-1 0 0,1 1 0,0-1 0,-1 1-1,1-1 1,-1 1 0,1 0 0,-1-1 0,0 1-1,1 0 1,-1 0 0,0 0 0,0 0 0,1 0-1,-1 0 1,0 1 0,0-1 0,0 0-1,0 0 1,0 1 0,-1-1 0,1 1 0,0-1-1,-1 1 1,1-1 0,-1 1 0,1-1 0,-1 1-1,0 0 1,0-1 0,1 1 0,-1-1 0,0 1-1,-1 0 1,1-1 0,0 1 0,0-1 0,-1 3-1,-1 5 27,-1-1-1,0 0 0,0 1 1,0-1-1,-1 0 0,-8 12 0,-3 1 3,-1-1-1,0 0 0,-2-2 1,0 1-1,-32 23 0,38-31-45,9-8 14,0 0 0,0-1 0,0 1 0,0-1 0,-1 1 0,1-1 0,-1 0 0,1-1 0,-1 1 0,0 0 0,1-1 0,-1 0 0,-7 2 0,11-3-140,-1-1 50,1-1 1,0 1 0,0 0 0,0 0-1,0 0 1,1 0 0,-1 0 0,0 0-1,0 0 1,1 0 0,-1 0 0,0 0-1,1 0 1,-1 0 0,1 0 0,-1 1-1,1-1 1,0 0 0,-1 0 0,1 0-1,1-1 1,1 0 47,-1 0 1,1-1-1,0 1 0,0 0 1,4-1-1,1-2 32,1 2 1,0-1-1,0 1 0,0 0 1,0 1-1,0 0 0,1 1 1,-1 0-1,1 0 0,-1 1 1,11 1-1,-2-1 26,0 2 0,-1 0-1,18 6 1,-29-7 31,0 1 0,0 0 0,-1 0 0,1 1 0,-1 0 0,0 0 0,1 0 0,-1 1 0,-1-1 0,1 1-1,-1 0 1,8 9 0,-6-6 20,-1 0-1,0 0 0,-1 1 1,0-1-1,0 1 0,-1 0 1,0 0-1,0 0 0,-1 1 1,0-1-1,0 1 1,-1-1-1,0 1 0,0 0 1,-2 16-1,0-19 24,1 0-1,-2 0 1,1 1 0,0-1-1,-1-1 1,-1 1 0,1 0-1,-1 0 1,-3 6 0,3-9-37,0 1 0,0 0 1,0-1-1,0 0 0,-1 0 1,1 0-1,-1 0 0,0 0 0,0-1 1,0 1-1,0-1 0,-9 3 1,-5 1-128,0-1 0,0 0 0,-1-2 0,1 0 1,-1-1-1,0 0 0,0-2 0,0 0 0,0-2 1,1 0-1,-37-8 0,54 9 20,-27-10-1919,27 10 1545,-1 0 0,1 0 0,0 0 0,-1 0 0,1 0 0,0 0 0,0 0-1,0 0 1,0-1 0,0 1 0,0 0 0,0-1 0,0 1 0,1-1 0,-1 1-1,0-4 1,-1-24-8117</inkml:trace>
</inkml:ink>
</file>

<file path=ppt/ink/ink4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50.854"/>
    </inkml:context>
    <inkml:brush xml:id="br0">
      <inkml:brushProperty name="width" value="0.1" units="cm"/>
      <inkml:brushProperty name="height" value="0.1" units="cm"/>
      <inkml:brushProperty name="color" value="#E71224"/>
    </inkml:brush>
  </inkml:definitions>
  <inkml:trace contextRef="#ctx0" brushRef="#br0">48 102 2000,'-2'0'7600,"-4"3"-4729,1 5-2025,1-1 1,1 1-1,-1 0 1,1 1 0,-3 13-1,-6 44 727,10-50-1483,2 0 1,0 1 0,1-1 0,0 0-1,1 1 1,1-1 0,1 0-1,0 0 1,1-1 0,0 1-1,2-1 1,10 20 0,-15-33-92,0 1 1,0 0 0,0-1-1,0 1 1,0-1-1,1 0 1,-1 0 0,0 0-1,1 0 1,0 0 0,-1-1-1,1 1 1,0-1-1,0 1 1,0-1 0,0 0-1,0 0 1,0-1 0,0 1-1,0-1 1,1 1-1,-1-1 1,0 0 0,0 0-1,0 0 1,6-2 0,2 0-8,1 0 1,-1-1-1,0 0 1,1-1-1,18-10 1,-20 9-9,-1 0-1,0 0 1,-1-1-1,1 0 1,11-12-1,-15 13 22,-1 0-1,0 0 0,0 0 0,0-1 1,-1 1-1,0-1 0,0 0 0,0 0 1,-1 0-1,2-8 0,2-9 9,-2 0 0,0 0 0,-2 0 0,1-27 0,-4 36 55,0 0-1,0 0 0,-1 0 0,-1 0 1,0 1-1,-1-1 0,-1 1 1,-7-16-1,9 24-25,0 0 1,0 0 0,0 1-1,-1-1 1,1 1 0,-1 0-1,0 0 1,0 0 0,-1 1-1,1-1 1,-1 1-1,0 0 1,0 0 0,0 1-1,0 0 1,0 0 0,0 0-1,-1 0 1,1 1 0,-1 0-1,1 0 1,-1 0-1,1 1 1,-1-1 0,0 1-1,1 1 1,-7 0 0,4 0-90,0 1 1,0-1 0,0 2-1,0-1 1,1 1 0,-1 0-1,1 0 1,0 1 0,-1 0-1,2 0 1,-1 1 0,0 0-1,1 0 1,0 1 0,0-1-1,1 1 1,-1 1 0,-5 8-1,6-6-192,1-1 0,0 0 0,0 1 0,1 0 0,0 0 0,1 0 0,-1 0 0,0 16 0,2-5-895,1-1 1,1 1-1,1 0 1,6 25-1,30 126-6017</inkml:trace>
</inkml:ink>
</file>

<file path=ppt/ink/ink4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55.311"/>
    </inkml:context>
    <inkml:brush xml:id="br0">
      <inkml:brushProperty name="width" value="0.1" units="cm"/>
      <inkml:brushProperty name="height" value="0.1" units="cm"/>
      <inkml:brushProperty name="color" value="#E71224"/>
    </inkml:brush>
  </inkml:definitions>
  <inkml:trace contextRef="#ctx0" brushRef="#br0">1 1 8290,'-1'-1'8347,"9"5"-7187,35 21 1870,-7-5-1727,76 57 252,39 46-1443,-149-121-379,-1 0 0,1 1 0,-1-1 0,0 0-1,0 0 1,0 1 0,0-1 0,1 4 0,-1-3-398,0 0 0,0 0 0,0-1 0,1 1-1,-1 0 1,0-1 0,3 4 0,-3-6 470,-1 1 1,1-1-1,0 0 0,-1 1 0,1-1 1,0 1-1,-1-1 0,1 0 1,0 0-1,0 0 0,-1 1 0,1-1 1,0 0-1,-1 0 0,1 0 0,0 0 1,0 0-1,-1 0 0,1 0 1,0 0-1,0 0 0,-1-1 0,1 1 1,0 0-1,-1 0 0,1-1 0,0 1 1,-1 0-1,1-1 0,0 1 1,-1-1-1,1 1 0,0-1 0,22-20-7032</inkml:trace>
</inkml:ink>
</file>

<file path=ppt/ink/ink4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55.610"/>
    </inkml:context>
    <inkml:brush xml:id="br0">
      <inkml:brushProperty name="width" value="0.1" units="cm"/>
      <inkml:brushProperty name="height" value="0.1" units="cm"/>
      <inkml:brushProperty name="color" value="#E71224"/>
    </inkml:brush>
  </inkml:definitions>
  <inkml:trace contextRef="#ctx0" brushRef="#br0">447 1 8258,'-11'8'2904,"-8"8"-607,-10 16 199,-14 11-335,1 7-505,1-1-648,9-1-447,0-8-513,0 0-48,5-8-577,-2-3-815,8-5-880,-3-8-2457,-41 27-1929</inkml:trace>
</inkml:ink>
</file>

<file path=ppt/ink/ink4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4:10.822"/>
    </inkml:context>
    <inkml:brush xml:id="br0">
      <inkml:brushProperty name="width" value="0.1" units="cm"/>
      <inkml:brushProperty name="height" value="0.1" units="cm"/>
      <inkml:brushProperty name="color" value="#E71224"/>
    </inkml:brush>
  </inkml:definitions>
  <inkml:trace contextRef="#ctx0" brushRef="#br0">205 151 3657,'-10'-7'13579,"-2"3"-10720,8 3-2887,1 0 1,0-1-1,0 1 0,0-1 1,0 0-1,-5-3 1,4 2 45,0 0 0,0-1 0,1 1 0,-1-1 0,1 0 1,0 0-1,0 0 0,0 0 0,0-1 0,1 1 0,0-1 1,0 0-1,0 0 0,0 0 0,-1-9 0,3 13-45,0 0 0,0 0 0,0-1 0,0 1 0,0 0 0,1 0 0,-1 0 0,0-1 0,1 1 0,-1 0 0,1 0 0,-1 0 0,1 0 0,-1 0 0,1 0 0,0 0-1,0 0 1,0 0 0,-1 0 0,1 0 0,0 0 0,0 0 0,0 1 0,0-1 0,2 0 0,3-2-42,-1 0 0,1 0 0,11-2 0,-11 3-9,-2 0 27,0 1 1,0 0 0,0 0 0,1 0-1,-1 1 1,0-1 0,1 1 0,-1 0-1,0 0 1,1 1 0,-1-1 0,6 2-1,-7-1 49,0 1-1,0-1 0,0 1 1,0 0-1,0-1 0,0 1 1,-1 0-1,1 1 0,-1-1 1,1 0-1,-1 1 0,0-1 1,0 1-1,0 0 0,0 0 1,0 0-1,1 3 0,0 3 30,1 0 0,-1 0 0,0 1 0,-1-1 1,0 1-1,-1-1 0,0 1 0,0 0 0,-1-1 0,-1 1 0,-1 13 0,-3 6 58,-1 0 1,-14 40 0,16-58-90,0-1 1,-1 0-1,-1 0 1,1-1-1,-1 0 1,-1 0-1,0 0 1,0-1-1,-1 0 1,0 0-1,0-1 1,-1 0-1,0 0 1,0-1-1,-1 0 1,1-1-1,-1 0 1,-1-1-1,1 0 1,0 0-1,-1-1 1,0 0-1,-16 1 1,-2-5-769,29 1 724,-1 0-1,0 0 1,0 0-1,0-1 1,1 1-1,-1 0 1,0 0-1,1 0 1,-1-1-1,0 1 1,0 0-1,1-1 1,-1 1 0,0-1-1,1 1 1,-1-1-1,1 1 1,-1-1-1,1 1 1,-1-1-1,1 1 1,-1-1-1,1 0 1,-1 1-1,1-1 1,0 0-1,-1 0 1,1 1-1,0-1 1,0 0-1,0 0 1,-1 1-1,1-1 1,0-1-1,1-1-29,0 0-1,-1 0 1,1 1-1,1-1 0,-1 0 1,0 0-1,1 1 1,-1-1-1,1 1 1,0-1-1,-1 1 1,1 0-1,0 0 1,1 0-1,-1 0 0,0 0 1,1 0-1,-1 1 1,1-1-1,-1 1 1,1-1-1,5-1 1,-3 1 70,1 0 1,0 1-1,-1 0 1,1-1-1,0 2 1,0-1-1,0 1 1,-1 0-1,1 0 1,0 0-1,7 2 1,108 32 663,-109-30-575,1 0 0,-1 0 0,0 1 0,-1 1 0,22 13-1,25 14-2005,-5-9-1991</inkml:trace>
</inkml:ink>
</file>

<file path=ppt/ink/ink4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4:32.977"/>
    </inkml:context>
    <inkml:brush xml:id="br0">
      <inkml:brushProperty name="width" value="0.1" units="cm"/>
      <inkml:brushProperty name="height" value="0.1" units="cm"/>
      <inkml:brushProperty name="color" value="#E71224"/>
    </inkml:brush>
  </inkml:definitions>
  <inkml:trace contextRef="#ctx0" brushRef="#br0">30 75 7882,'-5'-15'11637,"5"15"-11440,4-3-148,0 1 0,0-1 0,0 0-1,5-7 1,-5 6-28,1 0 0,-1 0 0,9-6 0,-7 7-62,0 1-1,0-1 0,0 1 1,0 1-1,0-1 0,0 1 1,0 0-1,0 0 0,1 1 1,-1 0-1,0 0 0,1 0 1,-1 1-1,12 3 0,-11-3-6,0 1 0,-1 0-1,1 1 1,-1-1 0,1 1-1,-1 1 1,0-1 0,0 1-1,-1 0 1,1 0 0,-1 1-1,0 0 1,6 6 0,-9-10 36,-1 1 0,0 0-1,0-1 1,1 1 0,-1 0 0,0 0 0,0 0 0,-1 0 0,1 0 0,0 0 0,-1 0 0,1 0 0,-1 0 0,0 0-1,1 3 1,-2-1 11,0 0-1,0 0 0,0 0 1,-1 0-1,0-1 0,1 1 1,-4 4-1,-6 8 36,0 0 1,-1 0-1,-1-2 1,-28 27-1,18-18-26,15-15-7,0 0 0,0-1 0,-1 0 0,0-1 1,-16 9-1,20-13-146,5-7-147,8-4-290,2-2 319,-4 4 58,1 0 0,1 1 0,15-12 0,-20 16 191,0 1 0,0-1 0,0 1 0,0 0 0,0 0 0,1 0 0,-1 0 0,0 0 0,1 1 0,-1 0 0,0-1 0,1 1 0,-1 0 0,1 1 0,4 0 0,1 2 23,0-1 1,0 2-1,0-1 1,-1 1-1,0 0 1,0 1-1,0 0 1,12 10-1,-6-3 105,0 1-1,-1 0 0,16 21 1,-25-29-12,-1 1-1,1-1 1,-1 1 0,-1-1 0,1 1 0,-1 0 0,0 0 0,0 0 0,2 12 0,-4-15-19,0 0 0,1 0 1,-1-1-1,0 1 0,-1 0 0,1 0 1,0 0-1,-1 0 0,0 0 1,1 0-1,-1-1 0,0 1 0,-1 0 1,1-1-1,0 1 0,-1-1 1,1 1-1,-1-1 0,0 0 0,0 1 1,0-1-1,0 0 0,-4 3 1,-16 10 131,-1-1 1,0-1-1,0-1 1,-30 10-1,42-17-216,-1-2-1,0 0 1,1 0-1,-1-1 1,0 0-1,0-1 1,0-1 0,-1 0-1,1 0 1,0-1-1,-15-4 1,22 4-90,-1-1 0,1 1-1,0-1 1,0-1 0,1 1 0,-1-1 0,-6-4 0,10 6-93,-1 0 0,1 0 0,0 0 0,0-1 0,-1 1 0,1 0 0,0-1 0,0 1 0,0-1 0,0 1 0,1-1 0,-1 1 0,0-1 0,1 1 0,-1-1 0,1 0 0,-1 1 0,1-1 0,0 0 0,0 1 0,-1-1 0,1 0 0,0 0 0,1 1 0,-1-1 0,0 0 0,1-2 0,19-36-5955</inkml:trace>
</inkml:ink>
</file>

<file path=ppt/ink/ink4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4:33.915"/>
    </inkml:context>
    <inkml:brush xml:id="br0">
      <inkml:brushProperty name="width" value="0.1" units="cm"/>
      <inkml:brushProperty name="height" value="0.1" units="cm"/>
      <inkml:brushProperty name="color" value="#E71224"/>
    </inkml:brush>
  </inkml:definitions>
  <inkml:trace contextRef="#ctx0" brushRef="#br0">51 21 96,'-10'9'9880,"8"-8"-9410,0 1-1,-1 0 1,1 1 0,0-1-1,0 0 1,1 1-1,-1-1 1,0 1 0,1-1-1,-2 5 1,-1 5 189,0 0 0,1 0 1,1 1-1,0-1 0,-1 26 0,8 63 492,0-42-819,-5-53-309,5 44 103,-5-45-118,1 0-1,0 0 1,0 0-1,1 0 0,0-1 1,0 1-1,3 6 0,-3-9-5,0 1-1,0-1 0,0 0 0,1 0 1,-1 0-1,0 0 0,1-1 0,-1 1 1,1-1-1,0 1 0,0-1 0,-1 0 1,1 0-1,4 1 0,-3-1 2,0 0-1,1-1 1,-1 1 0,0-1-1,1 0 1,-1 0 0,1 0-1,-1-1 1,7-1 0,-4 1 21,0-1 1,0 0-1,-1-1 1,1 0-1,0 0 1,-1-1-1,0 1 1,0-1-1,0 0 1,0-1-1,0 0 1,-1 0-1,0 0 1,0 0-1,-1-1 1,1 0-1,-1 0 1,0 0-1,-1 0 1,1-1-1,-1 0 1,-1 1-1,4-13 1,-2-2 38,-1 1 0,-1-1 0,-1 0 0,0 0 0,-2 0 0,0 0 0,-2 1 0,-8-37 0,8 47-36,1 1 1,-1 0-1,-1 0 1,1 0 0,-9-12-1,11 19-18,-1 0 0,1-1 1,-1 1-1,0 0 0,0 0 0,0 0 0,0 0 0,0 1 0,-1-1 0,1 0 0,0 1 0,-1 0 1,0-1-1,1 1 0,-1 0 0,1 0 0,-1 1 0,0-1 0,0 0 0,1 1 0,-1 0 1,0 0-1,-3 0 0,0 0-32,1 1 1,0 0 0,0 0 0,0 0-1,0 1 1,0 0 0,0 0-1,0 0 1,0 0 0,1 1-1,-1 0 1,1 0 0,0 0-1,0 1 1,-5 4 0,4-3-174,1 1 0,-1-1 0,1 1 0,0 0 0,1 1 0,-1-1 0,1 1 0,0-1 0,1 1 0,-3 11 0,3-9-324,1 0 0,0-1-1,1 1 1,0 0 0,1 15-1,19 118-4543</inkml:trace>
</inkml:ink>
</file>

<file path=ppt/ink/ink4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4:34.620"/>
    </inkml:context>
    <inkml:brush xml:id="br0">
      <inkml:brushProperty name="width" value="0.1" units="cm"/>
      <inkml:brushProperty name="height" value="0.1" units="cm"/>
      <inkml:brushProperty name="color" value="#E71224"/>
    </inkml:brush>
  </inkml:definitions>
  <inkml:trace contextRef="#ctx0" brushRef="#br0">160 0 5545,'-9'3'8314,"5"-1"-7982,0-1-1,1 1 1,-1 0 0,0 1-1,1-1 1,0 1 0,-1-1-1,1 1 1,0 0 0,1 0-1,-1 0 1,-4 6 0,-1 1 214,-6 6 82,1 1 0,1 0 0,-19 35 0,26-44-585,2 1-1,-1-1 0,1 1 0,0 0 0,1 0 0,0 0 1,0 0-1,1 0 0,1 0 0,-1 1 0,2 10 0,-1-17-40,1 0 1,-1 0-1,1 0 0,-1 0 0,1 0 0,0-1 0,0 1 0,0 0 0,1-1 0,-1 1 0,1-1 1,-1 1-1,1-1 0,0 0 0,0 0 0,0 0 0,0 0 0,0 0 0,5 3 0,-3-3-45,0 0-1,0 0 0,1-1 1,-1 1-1,1-1 1,-1 0-1,1 0 0,-1-1 1,1 1-1,0-1 1,6-1-1,32-2-2895,43-9 1,-52 2-134,26-15-799</inkml:trace>
</inkml:ink>
</file>

<file path=ppt/ink/ink4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4:35.463"/>
    </inkml:context>
    <inkml:brush xml:id="br0">
      <inkml:brushProperty name="width" value="0.1" units="cm"/>
      <inkml:brushProperty name="height" value="0.1" units="cm"/>
      <inkml:brushProperty name="color" value="#E71224"/>
    </inkml:brush>
  </inkml:definitions>
  <inkml:trace contextRef="#ctx0" brushRef="#br0">1 12 5953,'5'-5'8065,"3"20"-5786,-3 7-1400,-1 1 1,-1-1-1,1 28 1,-3-22-346,9 46 1,-2-48-478,-5-18-27,-1-1 0,0 0 0,-1 0 0,0 1 0,1 8 0,-6-30-19,3 9-169,-1 0 1,1 0-1,-1-10 1,3 3-127,0 0 1,0 0 0,2 0-1,-1 1 1,6-15 0,25-53-1001,-29 71 1238,0 0 0,0 0 0,1 1-1,0-1 1,0 1 0,6-7 0,-9 13 27,0-1 1,0 0 0,0 1-1,0-1 1,0 1 0,1 0 0,-1 0-1,0 0 1,1 0 0,-1 0-1,1 0 1,-1 0 0,1 1-1,-1-1 1,1 1 0,-1 0-1,1 0 1,-1 0 0,1 0-1,-1 0 1,1 1 0,-1-1 0,1 1-1,4 1 1,-5-1 40,0 0-1,-1 0 1,1 0-1,0 0 1,-1 0 0,1 0-1,-1 0 1,1 1-1,-1-1 1,1 1 0,-1-1-1,0 1 1,0-1-1,0 1 1,0 0 0,0 0-1,1 3 1,1 4 184,0 0 0,2 14 0,-1-5 82,13 54 611,-11-40-505,-5-30-335,-1 1-1,1-1 0,-1 0 1,1 1-1,-1-1 0,0 0 1,0 1-1,0-1 0,-1 1 1,1-1-1,-1 0 0,1 1 1,-1-1-1,-1 3 0,2-5 54,-1-2-113,0 0 0,0-1 0,1 1-1,-1-1 1,1 1 0,0 0-1,-1-1 1,1 1 0,0-4 0,0-3-141,0-6-153,0 0 0,1 0 0,1 1 0,0-1 0,1 0 0,1 1 0,0 0 0,1 0 0,0 0 0,1 0 1,1 1-1,0 0 0,11-15 0,-17 27 263,0-1 0,0 1 0,0 0 0,0-1 0,1 1 1,-1 0-1,0 0 0,1 0 0,-1 0 0,1 0 0,-1 0 0,1 0 1,0 1-1,-1-1 0,1 0 0,0 1 0,-1-1 0,1 1 0,3 0 1,-4 0 76,0 0 0,1 0 1,-1 1-1,0-1 1,1 1-1,-1-1 0,0 1 1,0 0-1,1-1 0,-1 1 1,0 0-1,0 0 1,0 0-1,0 0 0,0 0 1,0 0-1,0 0 0,0 0 1,-1 0-1,1 0 1,0 0-1,-1 1 0,1-1 1,-1 0-1,2 3 1,7 28 1028,-1 0 0,6 59 1,-11-67-780,31 128 194,-24-110-1237,-4-2-2219,-5 12-3087</inkml:trace>
</inkml:ink>
</file>

<file path=ppt/ink/ink4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4:38.377"/>
    </inkml:context>
    <inkml:brush xml:id="br0">
      <inkml:brushProperty name="width" value="0.1" units="cm"/>
      <inkml:brushProperty name="height" value="0.1" units="cm"/>
      <inkml:brushProperty name="color" value="#E71224"/>
    </inkml:brush>
  </inkml:definitions>
  <inkml:trace contextRef="#ctx0" brushRef="#br0">162 354 7754,'21'-41'3404,"48"-109"1227,-62 131-4554,-1 0 1,-1-1-1,-1 0 1,0 0-1,-2-1 1,1-22-1,-4 43-41,1 0 0,0 0 0,-1 0 0,1 0 0,0 0 0,-1 0-1,1 0 1,-1 0 0,1 0 0,0 0 0,-1 0 0,1 0-1,0 0 1,-1 1 0,1-1 0,0 0 0,-1 0 0,1 0-1,0 1 1,0-1 0,-1 0 0,1 0 0,0 1 0,0-1-1,-1 0 1,1 0 0,0 1 0,0-1 0,-1 1 0,-11 10 410,9-7-381,0 0-1,1 1 0,-1-1 1,1 0-1,0 1 0,0-1 1,-2 8-1,-6 36 302,6-29-259,-6 39 416,2 1 0,0 83 0,9-121-422,2 0 0,0 0 0,1 0 0,1-1 0,1 0 0,15 33 0,-21-53-120,0 1 1,1-1 0,-1 1 0,0-1 0,0 1 0,1-1 0,-1 1 0,0-1 0,0 1-1,0 0 1,0-1 0,0 1 0,0-1 0,0 1 0,0-1 0,0 1 0,0-1 0,0 1-1,0 0 1,0-1 0,0 1 0,0-1 0,-1 1 0,1-1 0,0 1 0,-1 0 0,0 0-61,0-1 0,0 0 0,0 1 0,-1-1 1,1 0-1,0 1 0,0-1 0,-1 0 0,1 0 1,-2 0-1,-8 1-201,-30 5-1763,-73 22-1,52-12 1186,85-21 1540,13-5 385,38-4 1,-23 10-737,1 3 0,78 6-1,-92-3-2768,25-6-2603</inkml:trace>
</inkml:ink>
</file>

<file path=ppt/ink/ink4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4:40.968"/>
    </inkml:context>
    <inkml:brush xml:id="br0">
      <inkml:brushProperty name="width" value="0.1" units="cm"/>
      <inkml:brushProperty name="height" value="0.1" units="cm"/>
      <inkml:brushProperty name="color" value="#E71224"/>
    </inkml:brush>
  </inkml:definitions>
  <inkml:trace contextRef="#ctx0" brushRef="#br0">262 8 6385,'-14'-7'7071,"11"6"-6566,1 1-154,-1 0 0,1 0-1,0 1 1,0-1 0,0 0 0,-1 1 0,-1 0-1,-4 3-167,0-1 0,1 1 0,-9 6 0,11-7 403,-5 4-410,1 0 0,0 0 0,0 1-1,1 1 1,0-1 0,0 1 0,1 1 0,1-1-1,-1 1 1,1 0 0,-4 12 0,-5 13-48,1 2 0,-9 37 0,-4 41 348,25-102-422,1 1 1,0-1-1,0 1 1,1 0 0,1-1-1,4 22 1,-4-29-50,1 0 0,0 0 0,0 0 0,1-1 0,-1 1 0,1-1 0,1 0 0,-1 1 0,8 7 1,-8-10-4,-1 0 0,1 0 0,0-1 0,1 1 0,-1-1 0,0 0 0,1 0 0,-1 0 0,1-1 0,-1 1 0,1-1 0,0 0 0,0 0 0,0 0 1,7 0-1,-1 0-14,0-2 1,1 1-1,-1-2 1,0 1-1,-1-1 1,1-1-1,0 0 1,-1 0 0,1-1-1,-1 0 1,0 0-1,0-1 1,11-8-1,-15 9 15,-1 1-1,0-1 0,0 1 1,0-1-1,0 0 0,-1-1 1,0 1-1,1-1 0,-2 1 0,1-1 1,0 0-1,-1 0 0,0 0 1,0-1-1,-1 1 0,1 0 1,-1-1-1,0 1 0,-1 0 1,1-1-1,-1 0 0,0 1 1,-1-1-1,1 1 0,-3-10 1,3 12-2,-1 0 1,0 0 0,0 1-1,0-1 1,-1 0 0,1 0-1,-1 1 1,1-1 0,-1 1 0,0-1-1,0 1 1,0 0 0,0 0-1,-1 0 1,1 0 0,0 0-1,-5-2 1,3 2-24,1 0 0,-1 1 0,1 0 0,-1 0 0,0 0 0,0 0 0,1 1 0,-1-1 0,0 1 0,0 0 0,0 0 0,0 0 0,-6 2 0,-3 1-346,1 1 0,0 0 0,1 1 0,-1 0 0,1 0 0,0 2 0,0-1 0,0 1 0,1 1 1,0 0-1,-16 17 0,24-22-144,-1 1 1,0-1 0,1 0 0,0 1-1,0 0 1,0 0 0,0-1 0,-1 6 0,-2 9-3472,-3 23 0</inkml:trace>
</inkml:ink>
</file>

<file path=ppt/ink/ink4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4:41.916"/>
    </inkml:context>
    <inkml:brush xml:id="br0">
      <inkml:brushProperty name="width" value="0.1" units="cm"/>
      <inkml:brushProperty name="height" value="0.1" units="cm"/>
      <inkml:brushProperty name="color" value="#E71224"/>
    </inkml:brush>
  </inkml:definitions>
  <inkml:trace contextRef="#ctx0" brushRef="#br0">185 0 7322,'-20'12'6259,"15"-10"-5348,-4 3-485,1 1 0,-1 0 0,1 0 0,1 1 0,-1-1 0,1 2 0,0-1-1,0 1 1,1 0 0,-6 10 0,2 0-52,0 0 0,0 1 1,-12 38-1,22-55-343,-5 11 118,1 1 0,1-1 0,0 1 0,-1 15 0,4-26-141,0 0 1,0 0-1,0 0 0,0 0 1,1 0-1,-1 0 1,1 0-1,0 0 0,0 0 1,0 0-1,0 0 0,0 0 1,0 0-1,1 0 1,0-1-1,-1 1 0,1-1 1,0 1-1,0-1 0,1 0 1,-1 0-1,0 0 1,1 0-1,3 2 0,-3-2-19,0-1 1,1 1-1,-1-1 0,1 0 0,0 0 0,-1 0 1,1-1-1,0 1 0,-1-1 0,8 0 0,37-7-625,-38 5 364,57-12-3390,-17-4-1652,7-8-197</inkml:trace>
</inkml:ink>
</file>

<file path=ppt/ink/ink4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4:42.663"/>
    </inkml:context>
    <inkml:brush xml:id="br0">
      <inkml:brushProperty name="width" value="0.1" units="cm"/>
      <inkml:brushProperty name="height" value="0.1" units="cm"/>
      <inkml:brushProperty name="color" value="#E71224"/>
    </inkml:brush>
  </inkml:definitions>
  <inkml:trace contextRef="#ctx0" brushRef="#br0">0 27 5841,'6'-7'9417,"-6"7"-9372,0 0 0,0 1 0,0-1 0,0 0 1,0 0-1,0 0 0,0 0 0,0 0 1,0 0-1,0 0 0,0 1 0,0-1 0,0 0 1,0 0-1,0 0 0,0 0 0,0 0 0,5 20 579,-1 0-1,-1 0 0,-1 0 0,0 1 1,-3 29-1,4 36-100,-1-74-386,2-22 33,1-6-247,91-198-1362,-94 210 1391,-1 2 30,0 0 0,0 0-1,0-1 1,0 1 0,1 0-1,-1 0 1,1 0 0,-1 0-1,1 1 1,0-1 0,2-2-1,-3 4 16,-1 0 0,0 0 0,0 0 0,1 0 0,-1 0 0,0 0 0,0 0 0,1 1 0,-1-1 0,0 0 0,0 0 0,0 0 0,1 0 0,-1 0 0,0 1 0,0-1 1,0 0-1,0 0 0,0 0 0,1 0 0,-1 1 0,0-1 0,0 0 0,0 0 0,0 0 0,0 1 0,0-1 0,0 0 0,0 0 0,0 1 0,0-1 0,0 0 0,4 12 4,-4-8 36,16 61 523,-12-48-452,-1 0 1,2 0-1,8 21 1,-8-27-67,-5-9-17,1 0-1,0 0 1,0 0 0,0 0 0,0 0-1,0 0 1,3 2 0,9-28 308,8-19-521,17-58 0,-38 101 192,0 0 0,0 0 0,0 0 0,0 0 0,0 0-1,0-1 1,0 1 0,0 0 0,0 0 0,1 0 0,-1 0 0,0 0-1,0 0 1,0 0 0,0 0 0,0 0 0,0 0 0,0 0 0,0 0-1,0 0 1,0 0 0,1 0 0,-1 0 0,0 0 0,0 0 0,0 0 0,0 0-1,0 0 1,0 0 0,0 0 0,0 0 0,1 0 0,-1 0 0,0 0-1,0 0 1,0 0 0,0 0 0,0 0 0,0 0 0,0 0 0,0 0-1,0 0 1,1 0 0,-1 0 0,0 0 0,0 1 0,0-1 0,0 0-1,0 0 1,0 0 0,0 0 0,0 0 0,0 0 0,0 0 0,0 0-1,0 0 1,0 0 0,0 1 0,0-1 0,0 0 0,0 0 0,0 0 0,4 7 103,16 52 682,4 12-384,-6-30-1052,42 67 1,-28-52-3677,6 30-4336</inkml:trace>
</inkml:ink>
</file>

<file path=ppt/ink/ink4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4:45.070"/>
    </inkml:context>
    <inkml:brush xml:id="br0">
      <inkml:brushProperty name="width" value="0.1" units="cm"/>
      <inkml:brushProperty name="height" value="0.1" units="cm"/>
      <inkml:brushProperty name="color" value="#E71224"/>
    </inkml:brush>
  </inkml:definitions>
  <inkml:trace contextRef="#ctx0" brushRef="#br0">120 414 8250,'42'-78'6807,"18"-39"-4312,-52 98-2225,-1 0-1,0-1 1,-2 0-1,5-28 1,-7 30-37,-1 7 55,0 0 1,-1-1-1,-1-20 1,0 32-256,0 0 0,0-1 1,0 1-1,0 0 0,0-1 0,0 1 0,0 0 1,0-1-1,0 1 0,0 0 0,0-1 0,0 1 1,0 0-1,0 0 0,0-1 0,-1 1 0,1 0 1,0-1-1,0 1 0,0 0 0,0 0 0,-1-1 1,1 1-1,0 0 0,0 0 0,-1-1 0,1 1 1,0 0-1,0 0 0,-1-1 0,0 2-1,1-1-1,-1 1 0,1-1 1,-1 1-1,1-1 1,-1 1-1,1 0 1,0-1-1,-1 1 1,1-1-1,0 1 1,-1 0-1,1-1 0,0 1 1,0 1-1,-11 34 36,2 1-1,2 0 0,-4 50 0,9-68 8,-1 22-25,1 0 1,3 0-1,1 0 0,8 42 1,-10-79-47,1-1 0,-1 1 0,1 0 0,-1 0-1,0-1 1,-1 1 0,1 0 0,-1 0 0,1-1 0,-1 1 0,0 0 0,-2 3 0,2-4-24,-1-1 1,0 1-1,0-1 1,0 0-1,0 1 0,0-1 1,0 0-1,-1 0 1,1 0-1,-1 0 0,1-1 1,-1 1-1,0-1 1,-4 2-1,-86 37-1851,71-29 1707,-45 15 0,92-44 213,-7 10 105,0-1 0,0 2-1,1 0 1,0 2 0,26-6-1,-39 10-102,20-5 448,0 1 1,48-3 0,-65 8-487,0 0 1,0 1 0,0-1 0,0 2 0,-1 0 0,1 0 0,0 0 0,-1 1-1,1 0 1,-1 1 0,0 0 0,8 5 0,-10-5-244,0-1 1,-1 0-1,1 0 0,0 0 1,1-1-1,-1 0 1,0 0-1,1 0 0,12 1 1,-12-3-588,1 0 0,-1 0 0,1-1 0,-1 0 0,0 0-1,9-3 1,56-21-6012</inkml:trace>
</inkml:ink>
</file>

<file path=ppt/ink/ink4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4:50.521"/>
    </inkml:context>
    <inkml:brush xml:id="br0">
      <inkml:brushProperty name="width" value="0.1" units="cm"/>
      <inkml:brushProperty name="height" value="0.1" units="cm"/>
      <inkml:brushProperty name="color" value="#E71224"/>
    </inkml:brush>
  </inkml:definitions>
  <inkml:trace contextRef="#ctx0" brushRef="#br0">412 6 7634,'-16'-2'6589,"14"1"-6384,1 1 0,0-1 0,0 1 1,-1-1-1,1 1 0,0 0 0,0 0 0,-1 0 1,1 0-1,0 0 0,-1 0 0,1 0 0,0 0 0,-1 1 1,1-1-1,0 0 0,0 1 0,-1-1 0,-1 2 1,-20 18 566,1 1 0,0 1 0,-31 42 0,14-16-549,-48 60 24,-7 8-238,67-81-78,39-37-3952,21-7 3178,0-6 252,-21 10 535,1-1 1,17-5-1,-7 5 62,-1 2-1,25-4 0,-36 8 88,-1-1 0,1 2 0,-1-1 0,0 1 0,1 1-1,-1 0 1,10 3 0,-8-1 46,2 0 50,0 1 0,0-2 0,1 0 0,25 2 1,-40-9-160,0 0 1,0-1 0,0 1 0,-2-9 0,2 9-47,-2-12-440,-8-25-1,2 7-453,6 30 886,1 4 49,-1 3 76,1 6 214,-1 1 1,1-1 0,1 0 0,0 1-1,0-1 1,1 1 0,3 13 0,-2-7-33,4 29 312,2 0-1,15 47 1,-22-89-613,4 14-657,0-1-1,-2 1 1,3 23-1,-6-37 324,0-1 1,0 0-1,0 0 0,0 1 0,-1-1 0,1 0 0,-1 0 1,1 0-1,-1 0 0,-1 4 0,-23 33-7746</inkml:trace>
</inkml:ink>
</file>

<file path=ppt/ink/ink4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4:52.098"/>
    </inkml:context>
    <inkml:brush xml:id="br0">
      <inkml:brushProperty name="width" value="0.1" units="cm"/>
      <inkml:brushProperty name="height" value="0.1" units="cm"/>
      <inkml:brushProperty name="color" value="#E71224"/>
    </inkml:brush>
  </inkml:definitions>
  <inkml:trace contextRef="#ctx0" brushRef="#br0">253 46 7074,'0'-2'408,"0"0"0,0 0 0,0 0 1,0 0-1,-1 1 0,1-1 0,-1 0 1,1 0-1,-1 0 0,0 1 1,1-1-1,-1 0 0,0 1 0,0-1 1,0 1-1,0-1 0,-3-2 0,2 3-120,0-1-1,0 1 0,0 0 0,0 0 0,0 0 0,0 0 0,0 0 0,0 1 0,0-1 0,-1 0 0,1 1 0,-4-1 0,0 1-35,0 0 0,0 1 0,0-1 0,1 1 0,-1 0 0,0 1 0,1-1 0,-1 1 0,1 0 0,-9 5 0,4-1-22,1 0 1,0 1 0,1 0-1,0 0 1,0 1 0,0 0 0,-7 11-1,4-4-101,1 1 0,1 0 0,-10 26-1,16-37-106,1 1-1,0 0 0,0 0 0,1-1 1,0 1-1,0 0 0,0 0 0,1 0 1,0 0-1,0 0 0,0 0 0,2 8 1,-1-11-23,0 1 0,0-1 1,1 0-1,-1 1 0,1-1 0,0 0 1,0 0-1,0 0 0,0 0 0,0 0 1,1-1-1,-1 1 0,1-1 0,0 1 1,0-1-1,0 0 0,0 0 0,0 0 1,0-1-1,0 1 0,7 1 0,-2 0-93,1 0 0,0-2 0,0 1-1,0-1 1,1 0 0,12-1-1,57-7-2420,-42 2 135,2 0-2327,14-9-2544</inkml:trace>
</inkml:ink>
</file>

<file path=ppt/ink/ink4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4:53.021"/>
    </inkml:context>
    <inkml:brush xml:id="br0">
      <inkml:brushProperty name="width" value="0.1" units="cm"/>
      <inkml:brushProperty name="height" value="0.1" units="cm"/>
      <inkml:brushProperty name="color" value="#E71224"/>
    </inkml:brush>
  </inkml:definitions>
  <inkml:trace contextRef="#ctx0" brushRef="#br0">4 53 6105,'-3'-5'7591,"7"11"-5165,11 40-777,-2 1 0,10 58 0,-16-70-1268,-4-20-327,-1-4 66,0-1 0,1 22-1,-3-32-116,0 0 0,0 0 0,0 0 0,1 0 0,-1 1 0,0-1 0,0 0 0,0 0 0,0 0 0,0 0 0,0 0 0,0 0 0,0 0 0,0 0 0,0 0 0,0 0 0,0 1 0,0-1 0,0 0 0,0 0 0,-1 0 0,1 0 0,0 0 0,0 0 0,0 0 0,0 0 0,0 0 0,0 0 0,0 0 0,0 1 0,0-1 0,0 0 0,0 0 0,0 0 0,0 0 0,0 0 0,0 0 0,-1 0 0,1 0-1,0 0 1,0 0 0,0 0 0,0 0 0,0 0 0,0 0 0,0 0 0,0 0 0,0 0 0,0 0 0,-1 0 0,1 0 0,0 0 0,0 0 0,0 0 0,0 0 0,0 0 0,0 0 0,0 0 0,0 0 0,0 0 0,0 0 0,-1 0 0,1 0 0,0 0 0,-5-5 68,4 4-60,-1-1-92,-1 0-1,1 0 0,0 0 1,0-1-1,0 1 0,0-1 0,0 1 1,0-1-1,0 0 0,1 0 0,0 1 1,-1-1-1,1 0 0,-1-5 1,1 3-60,0-1 1,1 1-1,0 0 1,0 0-1,0-1 1,0 1-1,1 0 1,1-6-1,4-7-200,-1 1-1,2 0 1,1 0 0,9-15-1,-8 13 79,2-2-30,0 1 1,15-20 0,-22 35 269,-1 1 0,1-1 1,0 1-1,0 0 0,1 0 1,-1 0-1,1 1 1,0-1-1,0 1 0,0 1 1,0-1-1,0 0 0,9-1 1,-13 3 25,1 1 0,0-1 0,-1 1 0,1 0 0,-1-1 0,1 1 0,0 0 0,-1 0 0,1 0 0,0 0 0,-1 1 0,1-1 0,0 0 0,-1 1 0,1-1 0,-1 1 0,1 0 0,-1-1 0,1 1 0,-1 0 0,1 0 0,-1 0 0,0 0 0,1 0 0,1 2 0,0 2 102,0 0 1,0 0-1,-1 0 0,1 0 1,-1 0-1,2 8 0,-4-12-65,15 48 986,-3 1 1,-2 0-1,4 53 1,-14-88-789,-2-13-83,-1-8-13,0-1-297,1 0 1,0 0 0,1 1 0,0-2 0,0 1-1,0 0 1,1 0 0,0 0 0,0 0 0,1 0-1,0 0 1,0 0 0,1 0 0,-1 0-1,2 0 1,-1 1 0,1-1 0,0 0 0,0 1-1,6-8 1,-3 5 11,0 1-1,1 0 1,-1 1-1,1 0 1,1 0 0,0 0-1,0 1 1,0 0-1,0 0 1,1 1 0,0 1-1,0-1 1,17-5-1,-23 10 181,-1-1-1,1 0 1,0 1 0,0-1-1,-1 1 1,1 0 0,0 0-1,0 0 1,0 0-1,-1 1 1,1-1 0,0 1-1,0 0 1,-1 0 0,5 1-1,-3 0 48,-1 1 1,1-1-1,-1 0 0,0 1 0,0 0 0,0 0 1,0 0-1,-1 0 0,5 6 0,0 3 9,-1 0 1,0 0-1,-1 0 0,0 1 0,4 19 0,-6-19-601,0-1-1,-1 1 0,0 0 0,-1 0 0,0 0 1,-1 0-1,-2 17 0,-13 97-6820</inkml:trace>
</inkml:ink>
</file>

<file path=ppt/ink/ink4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04.748"/>
    </inkml:context>
    <inkml:brush xml:id="br0">
      <inkml:brushProperty name="width" value="0.1" units="cm"/>
      <inkml:brushProperty name="height" value="0.1" units="cm"/>
      <inkml:brushProperty name="color" value="#E71224"/>
    </inkml:brush>
  </inkml:definitions>
  <inkml:trace contextRef="#ctx0" brushRef="#br0">200 186 2913,'-4'-5'9160,"-10"1"-4915,2 0-2632,-9-6-385,18 10-1181,1-1 0,-1 0 0,1 0 0,0 0 0,-1 0 1,1-1-1,0 1 0,0 0 0,0-1 0,0 0 0,0 1 1,0-1-1,0 0 0,1 0 0,-1 0 0,-1-3 0,1 2-78,0 0-1,1 0 1,-1 0-1,1 0 1,0-1 0,0 1-1,0 0 1,1-1-1,-1 1 1,1-1-1,0 1 1,-1-1-1,2 1 1,-1 0 0,0-1-1,1 1 1,-1-1-1,1 1 1,0 0-1,0-1 1,1 1-1,1-4 1,-1 4-15,1-1 0,-1 0 0,1 1 0,0-1 0,0 1 0,1 0 0,-1 0 0,0 0 1,1 1-1,0-1 0,0 1 0,0 0 0,0 0 0,0 0 0,0 0 0,7-1 0,-3 1-5,1 0 0,0 1 1,17-1-1,-23 1 40,0 1 1,1 1-1,-1-1 1,0 0-1,0 1 1,0 0 0,0 0-1,0 0 1,0 0-1,0 0 1,0 0-1,0 1 1,0 0-1,3 2 1,4 4 29,-2 1 0,1-1 0,-1 2 0,0-1 0,10 18 0,-15-22 46,0 1 1,-1-1-1,0 0 1,0 1-1,0-1 1,-1 1-1,0 0 1,0 0-1,-1-1 1,1 1-1,-1 0 1,0 0-1,-1 0 1,0 6-1,-3 5 73,-1-1-1,0 0 0,0 0 1,-10 17-1,-36 57 240,42-78-354,0 1-1,-1-1 1,-1 0-1,0-1 0,0-1 1,-21 16-1,23-19-64,-1-1 0,0 0 0,0-1 0,0 0 0,-1 0 0,0-1 0,0-1-1,0 0 1,-19 3 0,28-5-3,0-1 0,0 0 0,0 0 0,0 0-1,0 0 1,0 0 0,0-1 0,0 1 0,1 0-1,-1-1 1,0 0 0,0 1 0,0-1 0,0 0 0,1 0-1,-1 0 1,0 0 0,-2-2 0,3 1-3,-1 0 1,1 1-1,0-1 0,0 0 1,0 0-1,0 0 0,0 0 1,0 0-1,0-1 0,1 1 1,-1 0-1,1 0 0,0 0 1,-1-1-1,1 1 1,0-3-1,0 2 2,0 0 0,0 0 0,0 0 0,0 0 0,1 0 0,-1 0 0,1 0 0,0 0 0,0 0 0,0 0 0,0 0 0,0 0 0,0 1 0,1-1 0,0 0 0,-1 1 0,1-1 0,0 1 0,0 0 0,0-1 0,1 1 0,-1 0 0,5-3 0,-2 1 63,1 1 1,0-1-1,0 1 1,0 0 0,0 0-1,0 1 1,1 0-1,-1 0 1,1 0-1,-1 1 1,1 0 0,0 0-1,-1 1 1,1 0-1,0 0 1,0 0-1,-1 1 1,1 0 0,0 1-1,-1-1 1,1 1-1,-1 0 1,0 1-1,0-1 1,0 1 0,0 1-1,8 5 1,-8-5 141,12 11 491,33 20 0,-45-32-539,0 1 1,0-1-1,1-1 0,-1 1 1,1-1-1,0 0 0,-1-1 1,1 1-1,14 0 0,58-5 708</inkml:trace>
</inkml:ink>
</file>

<file path=ppt/ink/ink4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07.913"/>
    </inkml:context>
    <inkml:brush xml:id="br0">
      <inkml:brushProperty name="width" value="0.1" units="cm"/>
      <inkml:brushProperty name="height" value="0.1" units="cm"/>
      <inkml:brushProperty name="color" value="#E71224"/>
    </inkml:brush>
  </inkml:definitions>
  <inkml:trace contextRef="#ctx0" brushRef="#br0">51 111 5233,'-1'0'368,"-1"0"0,1 0-1,-1 1 1,1-1 0,0 0 0,-1 1-1,1-1 1,-1 1 0,1-1 0,0 1-1,-1 0 1,1-1 0,0 1 0,0 0 0,0 0-1,-2 1 1,1 0-26,0 1 0,0-1 1,1 1-1,-1-1 0,0 1 0,1 0 0,-2 3 1,0 2-42,1-1 0,0 1 0,1-1 0,-1 1 0,1 10 0,1 4-17,1 1 1,2-1 0,0 1-1,1-1 1,1 0 0,13 34-1,-15-49-199,-1 0-1,2 0 1,-1-1-1,1 1 1,0-1-1,9 11 0,-11-14-49,1 0 0,0 0 0,0-1-1,0 1 1,0-1 0,1 0 0,-1 0-1,1 0 1,-1 0 0,1 0 0,0-1-1,-1 1 1,1-1 0,5 0-1,-8 0-20,0-2-1,1 1 0,-1 0 1,0 0-1,0 0 0,1 0 1,-1-1-1,0 1 0,0-1 1,0 1-1,0-1 0,0 1 1,0-1-1,0 0 0,0 1 0,0-1 1,0 0-1,0 0 0,1-1 1,8-6 55,-3 4-54,-1-1-1,1 0 0,-1 0 1,-1 0-1,1-1 0,-1 0 1,0 0-1,0 0 0,-1-1 0,1 1 1,-2-1-1,1 0 0,-1-1 1,0 1-1,0 0 0,-1-1 0,0 0 1,0 1-1,0-16 0,0 0-1,-2 0-1,-1 1 0,-1-1 1,0 1-1,-11-39 1,10 49 0,0 1 0,-1 0 0,0 0 0,-1 1 0,0-1 0,-1 1 0,0 0 0,0 0 0,-1 1 1,-13-14-1,19 21-5,-1 1 1,0-1 0,-1 1 0,1 0 0,0-1 0,0 1 0,0 0-1,-1 0 1,1 1 0,0-1 0,-1 0 0,1 1 0,-1-1 0,1 1-1,-1 0 1,1 0 0,-1 0 0,1 0 0,-1 0 0,1 1 0,-1-1-1,1 1 1,-1 0 0,1-1 0,0 1 0,-1 0 0,1 0 0,0 1-1,0-1 1,-2 2 0,-1 0-59,1 0-1,0 0 1,0 1 0,0 0-1,0 0 1,1 0 0,-1 0-1,1 0 1,0 1 0,0-1-1,1 1 1,-5 10 0,4-5-377,0 1 1,1 0-1,0 0 1,-1 22-1,3-9-1426,8 46 0,18 77-3772</inkml:trace>
</inkml:ink>
</file>

<file path=ppt/ink/ink4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53.251"/>
    </inkml:context>
    <inkml:brush xml:id="br0">
      <inkml:brushProperty name="width" value="0.1" units="cm"/>
      <inkml:brushProperty name="height" value="0.1" units="cm"/>
      <inkml:brushProperty name="color" value="#E71224"/>
    </inkml:brush>
  </inkml:definitions>
  <inkml:trace contextRef="#ctx0" brushRef="#br0">1 0 6849,'6'1'12997,"6"28"-12406,0-2 0,2 0 0,2 0 0,0-2 0,1 0 1,23 24-1,-26-33-600,1-1 0,1-1 0,1 0 0,-1-1 0,2-1 0,0-1 0,0 0 0,1-1 0,29 10 0,49 10-48,-94-29-79,0 0 1,0-1-1,0 1 0,0-1 1,0 1-1,0-1 0,0 0 1,0-1-1,6 0 0,-8 1-35,0 0 0,0-1 0,-1 1 1,1 0-1,0-1 0,-1 1 0,1-1 0,0 1 0,-1-1 0,1 1 0,0-1 0,-1 1 0,1-1 0,-1 1 0,1-1 0,-1 0 0,0 1 0,1-2 0,0 0-368,-1 0-1,1 1 0,-1-1 0,0 0 0,0 1 0,0-1 1,0 0-1,0 0 0,0 1 0,-1-1 0,1 0 0,-1-2 1,-17-45-9259</inkml:trace>
</inkml:ink>
</file>

<file path=ppt/ink/ink4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53.585"/>
    </inkml:context>
    <inkml:brush xml:id="br0">
      <inkml:brushProperty name="width" value="0.1" units="cm"/>
      <inkml:brushProperty name="height" value="0.1" units="cm"/>
      <inkml:brushProperty name="color" value="#E71224"/>
    </inkml:brush>
  </inkml:definitions>
  <inkml:trace contextRef="#ctx0" brushRef="#br0">471 0 4537,'-6'3'8482,"-7"5"-6762,-3 10-184,-13 12-87,-9 7-177,-7 6-536,-9 5-280,4-2-16,1-1-440,1-2 0,6-3-592,4-3-1264,14-10-905,5 13-4128</inkml:trace>
</inkml:ink>
</file>

<file path=ppt/ink/ink4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22.375"/>
    </inkml:context>
    <inkml:brush xml:id="br0">
      <inkml:brushProperty name="width" value="0.1" units="cm"/>
      <inkml:brushProperty name="height" value="0.1" units="cm"/>
      <inkml:brushProperty name="color" value="#E71224"/>
    </inkml:brush>
  </inkml:definitions>
  <inkml:trace contextRef="#ctx0" brushRef="#br0">132 40 5729,'6'-4'12616,"11"-6"-11830,26 0-503,-31 6-243,1 0 1,0 2 0,-1-1 0,1 2-1,0 0 1,18 0 0,-27 2-44,0 0 0,1 0 1,-1 0-1,-1 1 0,1-1 0,0 1 1,0 0-1,-1 0 0,5 4 0,-7-6-1,0 1 0,1 0-1,-1-1 1,0 1 0,0 0 0,0 0-1,-1 0 1,1 0 0,0 0-1,0 0 1,0 0 0,-1 0-1,1 0 1,-1 0 0,1 1 0,-1-1-1,1 0 1,-1 0 0,0 1-1,1-1 1,-1 0 0,0 0-1,0 1 1,0-1 0,0 0 0,0 1-1,0-1 1,0 0 0,-1 0-1,1 1 1,0-1 0,-2 2 0,-6 10 52,-1-1 0,0 0 0,-1-1 0,-1 0 1,-16 14-1,-18 19-31,21-22 32,22-20-45,0 0-1,1-1 1,-1 0 0,0 0-1,0 1 1,0-1-1,0 0 1,0-1 0,-1 1-1,1 0 1,0 0 0,-3 0-1,4-1-4,1 0-1,0 0 0,0 0 1,0-1-1,0 1 1,-1 0-1,1 0 0,0 0 1,0 0-1,0 0 1,0 0-1,0 0 0,-1 0 1,1 0-1,0 0 1,0 0-1,0-1 0,0 1 1,0 0-1,0 0 0,0 0 1,-1 0-1,1 0 1,0 0-1,0-1 0,0 1 1,0 0-1,0 0 1,0 0-1,0 0 0,0-1 1,0 1-1,0 0 1,0 0-1,0 0 0,0 0 1,0 0-1,0-1 0,0 1 1,0 0-1,0 0 1,0 0-1,0 0 0,0-1 1,0 1-1,0 0 1,0 0-1,0 0 0,1 0 1,-1 0-1,0-1 1,0 1-1,0 0 0,0 0 1,0 0-1,0 0 1,0 0-1,1 0 0,-1 0 1,0 0-1,0-1 0,10-8-513,-7 7 463,1 1-1,0 0 0,0 0 0,-1 0 0,1 0 1,0 0-1,0 1 0,0-1 0,0 1 0,0 0 0,0 1 1,0-1-1,0 1 0,0-1 0,0 1 0,0 0 1,6 3-1,0 0-32,-1 0 1,1 1-1,-1 0 1,0 0-1,14 11 1,-17-11 88,0 1 1,0-1-1,-1 1 0,0 0 1,0 0-1,0 0 0,5 11 1,-8-13 57,0-1 0,-1 1-1,0 0 1,1 0 0,-1 0 0,-1-1 0,1 1 0,-1 0-1,1 0 1,-1 0 0,0 0 0,-1 0 0,1 0 0,-1 0 0,1 0-1,-1 0 1,-2 4 0,1-1 104,-1-1 0,-1 1 1,1-1-1,-1 0 0,0 0 0,0 0 0,-1-1 1,0 1-1,0-1 0,0 0 0,0-1 0,-1 1 1,0-1-1,0 0 0,0 0 0,0-1 0,-1 0 0,1 0 1,-1 0-1,-13 2 0,7-2-202,0 0 1,0-1-1,-1 0 1,-16-1-1,13-2-1166,0 0 0,-30-6-1,7-1-4351,-32-6-5188</inkml:trace>
</inkml:ink>
</file>

<file path=ppt/ink/ink4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26.897"/>
    </inkml:context>
    <inkml:brush xml:id="br0">
      <inkml:brushProperty name="width" value="0.1" units="cm"/>
      <inkml:brushProperty name="height" value="0.1" units="cm"/>
      <inkml:brushProperty name="color" value="#E71224"/>
    </inkml:brush>
  </inkml:definitions>
  <inkml:trace contextRef="#ctx0" brushRef="#br0">369 24 5337,'-2'-24'13168,"-1"33"-11278,-5 16-1176,-17 38-1,17-42-569,-9 16 94,-2-1 0,-23 34 0,-53 64-68,66-101-112,-38 36 0,41-43 2,-1-6-334,32-24-62,1 0 1,0 0 0,0 1-1,1-1 1,-1 1-1,0 1 1,1-1 0,0 1-1,0 0 1,12-1 0,1 0 242,1 1 1,-1 0 0,24 2-1,-16 3 16,47 10 0,6 1 83,-78-14 3,0 0-1,0 0 1,0 0-1,0 0 1,6-1-1,-8 1-3,-1 0-1,1 0 1,0-1 0,-1 1-1,1 0 1,-1 0-1,1-1 1,0 1-1,-1 0 1,1-1-1,-1 1 1,1-1-1,-1 1 1,1-1-1,-1 1 1,1-1-1,-1 1 1,1-1-1,-1 1 1,0-1 0,1 0-1,-1 1 1,0-1-1,1 0 1,-1 1-1,0-1 1,0 0-1,0 1 1,0-1-1,0 0 1,0 0-1,4-86 62,-1 48-30,-5-62 0,0 90 206,2 11-230,0-1 0,0 1 0,0 0 0,0 0 0,0 0-1,0 0 1,0 0 0,0 0 0,-1 0 0,1 0 0,0 0-1,0 0 1,0 0 0,0 0 0,0 0 0,0 0 0,0 0 0,0 0-1,0 0 1,0 0 0,0 0 0,0 0 0,0 0 0,0 0-1,-1 0 1,1 0 0,0 0 0,0 0 0,0 0 0,0 0 0,0 0-1,0 0 1,0 0 0,0 0 0,0 0 0,0 0 0,0 0-1,0 0 1,0 0 0,0 0 0,-1 0 0,1 0 0,0 0 0,0 0-1,0 0 1,0 0 0,0 0 0,0 0 0,0 0 0,0 0-1,0 0 1,0 1 0,0-1 0,0 0 0,0 0 0,0 0 0,0 0-1,0 0 1,-5 18 682,4-4-460,-2 24 369,1 0 1,3 38-1,3-33-306,2 0-1,15 59 1,-20-100-338,0-1 11,-1 0-1,1 1 0,-1-1 0,1 1 0,-1-1 0,1 1 0,-1-1 1,0 1-1,0-1 0,0 1 0,0 0 0,0-1 0,0 1 0,0-1 1,-1 1-1,1-1 0,0 1 0,-1-1 0,1 1 0,-2 1 1</inkml:trace>
</inkml:ink>
</file>

<file path=ppt/ink/ink4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27.422"/>
    </inkml:context>
    <inkml:brush xml:id="br0">
      <inkml:brushProperty name="width" value="0.1" units="cm"/>
      <inkml:brushProperty name="height" value="0.1" units="cm"/>
      <inkml:brushProperty name="color" value="#E71224"/>
    </inkml:brush>
  </inkml:definitions>
  <inkml:trace contextRef="#ctx0" brushRef="#br0">83 1 8202,'-11'5'6405,"10"-4"-5948,-13 15 1481,10-7-1484,0 0 0,0-1 0,0 1 0,1 1 0,-2 10 0,-6 48 719,8-36-842,1 1 0,1-1-1,2 1 1,10 55 0,-10-79-300,2-1 1,-1 1-1,1-1 1,1 1-1,0-1 1,0 0 0,0 0-1,1 0 1,0-1-1,8 9 1,-9-12-20,0 0 0,0 0 0,0 0 0,0 0 1,1-1-1,-1 0 0,1 0 0,0 0 1,0-1-1,0 1 0,0-1 0,1-1 0,-1 1 1,0-1-1,1 0 0,-1 0 0,9 0 1,-10-1-3,1 0 0,-1-1 0,1 1 0,-1-1 1,1 0-1,-1-1 0,0 1 0,0-1 0,1 0 0,-1 0 1,0 0-1,0-1 0,-1 1 0,1-1 0,-1 0 1,1 0-1,-1 0 0,0 0 0,0-1 0,0 0 0,0 1 1,-1-1-1,0 0 0,1 0 0,1-6 0,1-4 22,0 0-1,0 0 1,-2 0-1,1 0 1,-2-1 0,1-21-1,-1 12-19,-2 1 0,-5-42 0,3 56-8,1 0-1,-1-1 1,-1 1-1,0 0 1,0 1 0,-1-1-1,0 0 1,0 1-1,-10-13 1,12 18-38,0 0 0,-1 1 0,0-1 0,1 1 0,-1-1 0,0 1 0,0 0 1,0 0-1,0 0 0,-1 1 0,1-1 0,0 1 0,-1-1 0,1 1 0,-1 0 0,0 1 0,1-1 0,-1 1 0,1-1 0,-1 1 0,0 0 0,1 0 0,-1 1 0,-7 1 1,4 0-179,0 0 1,0 0 0,0 1 0,1 0-1,-1 1 1,1-1 0,0 1 0,0 0-1,0 1 1,1 0 0,-9 8 0,8-7-632,1 1 0,1-1-1,-1 1 1,1 0 0,-6 13 0,-35 91-7719</inkml:trace>
</inkml:ink>
</file>

<file path=ppt/ink/ink5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30.452"/>
    </inkml:context>
    <inkml:brush xml:id="br0">
      <inkml:brushProperty name="width" value="0.1" units="cm"/>
      <inkml:brushProperty name="height" value="0.1" units="cm"/>
      <inkml:brushProperty name="color" value="#E71224"/>
    </inkml:brush>
  </inkml:definitions>
  <inkml:trace contextRef="#ctx0" brushRef="#br0">14 107 8138,'4'-33'5281,"0"-40"0,-12 104-2238,-1 293-1569,5-80-991,4-244-483,0 4 3,-1 0 0,1 0 0,0 0 0,0 0 0,1 0 0,-1-1 0,1 1 0,0 0 0,0 0 0,1 3 0,-1-7-3,-1 1-1,1-1 0,0 0 1,-1 0-1,1 0 1,-1 0-1,1 0 1,-1 0-1,1 0 0,-1 0 1,1 0-1,-1 0 1,1 0-1,0 0 0,-1 0 1,1-1-1,-1 1 1,1 0-1,-1 0 1,1-1-1,-1 1 0,1 0 1,0-1-1,2-1-1,15-3 20,35-4 1,-8 2 3,43-18 149,-19 4-3383</inkml:trace>
</inkml:ink>
</file>

<file path=ppt/ink/ink5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30.881"/>
    </inkml:context>
    <inkml:brush xml:id="br0">
      <inkml:brushProperty name="width" value="0.1" units="cm"/>
      <inkml:brushProperty name="height" value="0.1" units="cm"/>
      <inkml:brushProperty name="color" value="#E71224"/>
    </inkml:brush>
  </inkml:definitions>
  <inkml:trace contextRef="#ctx0" brushRef="#br0">1 70 6241,'-1'-12'11289,"11"8"-10060,56-13 622,123-13 0,-155 27-1987,1 1 0,-1 1 0,34 4 0,-41 1-2423,0 0-1,36 11 1,0 7-4054</inkml:trace>
</inkml:ink>
</file>

<file path=ppt/ink/ink5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31.410"/>
    </inkml:context>
    <inkml:brush xml:id="br0">
      <inkml:brushProperty name="width" value="0.1" units="cm"/>
      <inkml:brushProperty name="height" value="0.1" units="cm"/>
      <inkml:brushProperty name="color" value="#E71224"/>
    </inkml:brush>
  </inkml:definitions>
  <inkml:trace contextRef="#ctx0" brushRef="#br0">0 65 9314,'2'-2'617,"-1"-1"0,1 1 0,0 0 0,0 0 0,0-1 0,0 1 0,0 1 0,0-1 0,1 0 0,-1 1 0,1-1 0,4-1-1,36-13 1510,-22 9-998,-14 4-1071,1 0 0,-1 1 0,1 0 0,0 0-1,-1 1 1,1 0 0,0 0 0,0 1 0,14 1 0,-46 28-10522,-21-7 6270</inkml:trace>
</inkml:ink>
</file>

<file path=ppt/ink/ink5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31.870"/>
    </inkml:context>
    <inkml:brush xml:id="br0">
      <inkml:brushProperty name="width" value="0.1" units="cm"/>
      <inkml:brushProperty name="height" value="0.1" units="cm"/>
      <inkml:brushProperty name="color" value="#E71224"/>
    </inkml:brush>
  </inkml:definitions>
  <inkml:trace contextRef="#ctx0" brushRef="#br0">116 0 7578,'-1'0'241,"0"1"-1,0-1 1,0 0 0,0 1 0,0-1 0,0 1 0,1-1 0,-1 1 0,0-1 0,0 1 0,0 0-1,1-1 1,-1 1 0,0 0 0,1 0 0,-1-1 0,1 1 0,-1 0 0,1 0 0,-1 0 0,1 0-1,0 0 1,-1 0 0,1 0 0,0-1 0,0 1 0,0 0 0,0 0 0,0 0 0,0 1 0,-2 32 1038,3-23-810,1 0-1,0 0 1,0 0 0,1 0 0,6 13-1,-9-24-460,0 1-1,1 0 1,-1-1-1,0 1 1,1-1-1,-1 1 1,1-1-1,-1 1 1,1-1-1,-1 1 1,1-1-1,-1 0 1,1 1-1,-1-1 1,1 0-1,0 1 1,-1-1-1,1 0 1,-1 0-1,1 0 1,0 1-1,-1-1 1,1 0-1,0 0 1,-1 0-1,1 0 1,0 0-1,-1 0 1,1 0-1,0-1 1,-1 1-1,2 0 1,23-9 39,-16 5 37,6-1-36,-9 2-27,0 1 0,0 0 0,1 0 0,12-1 0,-17 3-20,0 0-1,0 0 1,0 0 0,0 0-1,0 0 1,-1 1 0,1-1-1,0 1 1,0 0 0,0-1 0,-1 1-1,1 0 1,0 0 0,-1 0-1,1 0 1,0 0 0,-1 0-1,0 1 1,1-1 0,-1 0 0,3 4-1,4 7 32,0 1-1,7 18 1,-3-7 24,-2-4 102,0 0 1,-2 1-1,0 1 0,-1-1 1,-1 1-1,-1 0 0,2 27 1,-7-45-64,0 0-1,0-1 1,0 1 0,0-1-1,-1 1 1,1-1 0,-1 1 0,-2 6-1,1-8-37,1 1 0,0-1 0,-1 0 1,1 0-1,-1 0 0,0 0 0,0-1 0,1 1 0,-1 0 0,0-1 0,-1 1 0,1-1 0,-3 2 0,-3 0-48,0 1-1,0-1 1,-1-1 0,1 0 0,-1 0-1,1 0 1,-1-1 0,1-1-1,-1 1 1,0-1 0,-8-2 0,-1 0-62,-1-1 1,1 0-1,0-2 1,-19-7-1,-2-2-167,3 2-987,11 2-2336,7 2-1119</inkml:trace>
</inkml:ink>
</file>

<file path=ppt/ink/ink5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32.696"/>
    </inkml:context>
    <inkml:brush xml:id="br0">
      <inkml:brushProperty name="width" value="0.1" units="cm"/>
      <inkml:brushProperty name="height" value="0.1" units="cm"/>
      <inkml:brushProperty name="color" value="#E71224"/>
    </inkml:brush>
  </inkml:definitions>
  <inkml:trace contextRef="#ctx0" brushRef="#br0">3 1 6665,'0'58'11598,"-2"6"-6415,2 203-4226,2-120-523,-2-136-418,0-10-19,0-1 0,0 1 0,0-1 0,0 1 0,0 0 0,0-1-1,0 1 1,0-1 0,0 1 0,0 0 0,0-1 0,0 1 0,1-1 0,-1 1-1,0 0 1,0-1 0,1 1 0,-1-1 0,0 1 0,1-1 0,-1 1 0,1-1-1,0 1 1,0-1-21,-1 0 0,1 0 0,0 0 1,0 0-1,0 0 0,0 0 0,-1 0 0,1 0 0,0 0 0,0-1 0,0 1 0,1-1 0,5-2-11,126-43-1381,-110 37-752,0 0 1,41-23 0,-59 29 1459,-4 3 459,0 0 0,0-1 1,0 1-1,0-1 0,0 1 0,0-1 1,0 0-1,0 1 0,0-1 0,0 0 1,0 0-1,0 1 0,0-1 0,-1 0 1,1 0-1,0 0 0,-1 0 1,1 0-1,-1 0 0,1 0 0,-1 0 1,1-1-1,-1 1 0,1-2 0,-7-23-6913</inkml:trace>
</inkml:ink>
</file>

<file path=ppt/ink/ink5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33.048"/>
    </inkml:context>
    <inkml:brush xml:id="br0">
      <inkml:brushProperty name="width" value="0.1" units="cm"/>
      <inkml:brushProperty name="height" value="0.1" units="cm"/>
      <inkml:brushProperty name="color" value="#E71224"/>
    </inkml:brush>
  </inkml:definitions>
  <inkml:trace contextRef="#ctx0" brushRef="#br0">0 84 8498,'3'-3'5425,"13"0"-4001,13-2 545,25-1-505,7-7-144,14 2-536,-5-2-423,-1 0-137,-4 2-224,-9 6-1321,-8 7-2792,29 14-2696</inkml:trace>
</inkml:ink>
</file>

<file path=ppt/ink/ink5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34.039"/>
    </inkml:context>
    <inkml:brush xml:id="br0">
      <inkml:brushProperty name="width" value="0.1" units="cm"/>
      <inkml:brushProperty name="height" value="0.1" units="cm"/>
      <inkml:brushProperty name="color" value="#E71224"/>
    </inkml:brush>
  </inkml:definitions>
  <inkml:trace contextRef="#ctx0" brushRef="#br0">107 49 6689,'2'-3'8237,"4"-4"-6389,-1 2-1483,0 1-1,0 1 0,1-1 0,-1 1 1,1 0-1,0 0 0,-1 1 1,1-1-1,0 1 0,1 1 0,-1-1 1,10 0-1,-10 1-322,-1 1 1,1-1-1,0 2 1,0-1-1,0 1 1,0 0-1,-1 0 1,1 0-1,0 1 1,-1 0-1,1 0 1,7 4-1,-12-5-45,0 0-1,0-1 1,0 1-1,0 0 1,0 0 0,-1 0-1,1 0 1,0 0 0,0 0-1,-1 0 1,1 0-1,-1 0 1,1 0 0,-1 1-1,1-1 1,-1 0-1,0 0 1,1 3 0,-1-1 7,0-1-1,0 1 1,0 0 0,-1-1 0,1 1 0,-1-1 0,1 1 0,-3 4 0,0 0 11,-1 0 0,0 0-1,0 0 1,0 0 0,-8 8 0,0-3-72,0-1 1,-1 0-1,0 0 1,0-1-1,-1-1 1,-29 14-1,27-13-40,-8 3-188,23-12 247,0-1 0,-1 1 0,1-1 0,0 0 0,0 0-1,0 1 1,0-1 0,-1 0 0,1 0 0,0 0 0,0 0 0,0 0-1,-1 0 1,1 0 0,0-1 0,0 1 0,-2-1 0,3 0-40,1-1 0,0 1 1,-1 0-1,1 0 0,0-1 1,0 1-1,0 0 0,0 0 1,0 0-1,0 0 0,0 0 1,0 0-1,0 0 0,1 1 1,-1-1-1,2 0 0,83-28-108,-80 28 231,-1 0 0,1 0 1,-1 1-1,1 0 0,-1 0 1,1 0-1,-1 1 0,1-1 1,-1 1-1,0 1 0,1-1 1,-1 1-1,0 0 0,9 5 1,-8-4 49,0 1 0,-1-1 0,0 1-1,1 1 1,-1-1 0,-1 1 0,1-1 0,-1 2 0,1-1 0,-2 0 0,7 12 0,-5-7 64,0 1-1,-1-1 1,0 1 0,-1 0 0,-1 1 0,0-1 0,0 0-1,-1 1 1,0-1 0,-1 1 0,-2 18 0,1-24-119,0 0 1,0 0 0,-1 0 0,0-1-1,0 1 1,0-1 0,-1 1-1,0-1 1,0 0 0,0 0-1,0 0 1,-1 0 0,0 0-1,0-1 1,0 0 0,-1 0 0,1 0-1,-1 0 1,0-1 0,0 1-1,0-1 1,-1-1 0,1 1-1,-7 1 1,0 0-71,-1 0 0,1-1 0,0-1 0,-1 0 0,0 0 1,1-2-1,-16 0 0,19-1-366,1 0 1,0 0-1,0-1 1,1 0-1,-12-5 1,13 4-478,0 0 0,0 0 1,0-1-1,0 1 0,1-2 1,-1 1-1,-5-7 0,-29-34-8689</inkml:trace>
</inkml:ink>
</file>

<file path=ppt/ink/ink5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36.642"/>
    </inkml:context>
    <inkml:brush xml:id="br0">
      <inkml:brushProperty name="width" value="0.1" units="cm"/>
      <inkml:brushProperty name="height" value="0.1" units="cm"/>
      <inkml:brushProperty name="color" value="#E71224"/>
    </inkml:brush>
  </inkml:definitions>
  <inkml:trace contextRef="#ctx0" brushRef="#br0">425 26 7914,'-8'-25'13353,"-35"119"-11870,-10 21-1084,33-78-364,-2-1 0,-1-1 0,-1-2 0,-3 0 0,0-1 0,-2-2 0,-33 27 0,57-53-83,0 0 0,-1 0 0,1-1 0,-1 0 0,1 0 0,-1 0 0,0-1 0,0 1 0,-1-1 0,-6 1 0,13-3-9,-1 0 0,0 0 0,1 0 0,-1-1 0,0 1 0,1 0 0,-1 0 0,1 0 0,-1 0 1,0-1-1,1 1 0,-1 0 0,1 0 0,-1-1 0,1 1 0,-1 0 0,1-1 0,-1 1 0,1-1 0,-1 1 0,1-1 0,0 1 0,-1-1 0,1 1 0,0-1 1,-1 1-1,1-1 0,0 1 0,0-1 0,-1 0 0,1 0 0,0-1-1,-1 1 0,1 0 0,0 0 0,0 0-1,0 0 1,-1 0 0,1-1 0,1 1 0,-1 0 0,0 0 0,0 0 0,0 0 0,0-1-1,1 1 1,-1 0 0,1 0 0,-1 0 0,1-1 0,2-1-33,0 0-1,0 0 1,0 0-1,0 0 1,1 1-1,-1 0 1,1-1 0,0 1-1,6-2 1,40-14-384,-30 12 420,-10 2 55,0 1 1,0 0-1,1 1 1,-1 0 0,1 1-1,-1 0 1,1 1-1,0 0 1,-1 0-1,1 1 1,-1 1 0,1 0-1,-1 0 1,1 1-1,18 8 1,-21-8 51,0 0-1,0 0 1,0-1-1,0 0 1,1 0-1,10 0 1,-16-2-43,-1 0 1,1 0-1,0 0 0,-1-1 1,1 1-1,-1-1 0,1 0 0,0 1 1,-1-1-1,0-1 0,1 1 1,-1 0-1,0 0 0,1-1 0,-1 1 1,0-1-1,0 0 0,0 0 1,0 0-1,-1 0 0,1 0 1,-1 0-1,1 0 0,1-4 0,1-1 2,-1 0 0,-1-1 0,1 1 0,-1 0 0,2-15 0,1-40 12,-4 47-40,-1 9 7,1 4 8,-1 0 0,0 0 0,1-1 1,-1 1-1,0 0 0,0 0 0,-1 0 0,1 0 0,0-1 0,-1 1 0,-1-4 0,2 6 17,0 0 0,0 0 1,0 0-1,0 0 0,-1 0 0,1 0 0,0 0 1,0 0-1,0 0 0,0 0 0,0 0 0,0 0 1,-1 0-1,1 0 0,0 0 0,0 1 0,0-1 1,0 0-1,0 0 0,0 0 0,0 0 0,-1 0 0,1 0 1,0 0-1,0 0 0,0 0 0,0 0 0,0 0 1,0 0-1,0 1 0,0-1 0,0 0 0,0 0 1,0 0-1,0 0 0,-1 0 0,1 0 0,0 0 1,0 1-1,0-1 0,0 0 0,0 0 0,0 0 1,0 0-1,0 0 0,0 0 0,0 1 0,0-1 0,-2 9 109,-1 13 192,1 0 0,1 0 0,1 0 1,0 0-1,2 0 0,1 0 0,0 0 0,2-1 0,0 1 0,12 27 0,-14-41-295,-1-5-4,0 1-1,0-1 1,-1 1-1,0 0 0,0-1 1,1 7-1,-2-9-89,3-14-5228,16-6-2496</inkml:trace>
</inkml:ink>
</file>

<file path=ppt/ink/ink5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37.121"/>
    </inkml:context>
    <inkml:brush xml:id="br0">
      <inkml:brushProperty name="width" value="0.1" units="cm"/>
      <inkml:brushProperty name="height" value="0.1" units="cm"/>
      <inkml:brushProperty name="color" value="#E71224"/>
    </inkml:brush>
  </inkml:definitions>
  <inkml:trace contextRef="#ctx0" brushRef="#br0">132 27 7434,'-2'-2'6919,"2"1"-6824,-1 1 0,1 0-1,0 0 1,-1 0 0,1 0 0,0 0 0,-1 0 0,1 0 0,0 0 0,-1 0-1,1 0 1,0 0 0,0 0 0,-1 0 0,1 1 0,0-1 0,-1 0-1,1 0 1,0 0 0,-1 0 0,1 0 0,0 1 0,0-1 0,-1 0 0,1 0-1,0 0 1,0 1 0,0-1 0,-1 0 0,1 1 0,0-1 0,0 0 0,0 1-1,-6 11 674,1 1 0,1-1 0,0 1 0,-3 23 0,-1 55 331,7-68-904,2-1 0,0 1 0,7 34 0,-5-46-177,0 0-1,0 0 1,1-1 0,0 1 0,0-1 0,2 0 0,-1 0 0,1-1 0,8 11 0,-11-18-9,-1 1 1,1-1 0,0 0-1,0 0 1,-1 0 0,2 0 0,-1 0-1,0 0 1,0-1 0,0 0-1,1 1 1,-1-1 0,1-1 0,-1 1-1,1 0 1,-1-1 0,1 0-1,-1 0 1,1 0 0,-1 0-1,1 0 1,-1-1 0,1 0 0,-1 1-1,6-3 1,-2 0 3,1 1 1,-1-2-1,0 1 1,0-1-1,0 0 1,0 0-1,-1-1 0,0 0 1,0 0-1,10-10 1,-8 3-2,0 0 0,0 0 0,-1-1 0,-1 1 0,0-2 1,-1 1-1,0-1 0,-1 1 0,-1-1 0,0 0 0,-1-1 0,0 1 0,-1 0 1,-1-1-1,0 1 0,-1 0 0,0-1 0,-1 1 0,-1 0 0,0 0 0,-10-24 0,10 32-11,1 0-1,-2 0 0,1 0 0,-1 1 0,1 0 0,-1 0 0,-1 0 0,1 0 1,-1 0-1,-9-7 0,10 10-18,-1-1-1,1 1 1,-1-1 0,0 1 0,1 1-1,-1-1 1,0 1 0,0-1 0,0 1 0,0 1-1,0-1 1,0 1 0,0 0 0,-9 1-1,2 0-171,0 1 0,0 1 0,0 0 0,1 0 0,-1 1 0,1 1 0,0 0 0,0 1 0,-15 10 0,19-11-405,-1 1 0,1 1 1,0-1-1,1 1 0,0 0 0,0 1 0,0-1 1,1 1-1,0 0 0,0 1 0,1-1 0,0 1 1,1 0-1,-3 9 0,-13 83-6164</inkml:trace>
</inkml:ink>
</file>

<file path=ppt/ink/ink5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37.853"/>
    </inkml:context>
    <inkml:brush xml:id="br0">
      <inkml:brushProperty name="width" value="0.1" units="cm"/>
      <inkml:brushProperty name="height" value="0.1" units="cm"/>
      <inkml:brushProperty name="color" value="#E71224"/>
    </inkml:brush>
  </inkml:definitions>
  <inkml:trace contextRef="#ctx0" brushRef="#br0">172 28 8138,'-10'-22'10015,"8"21"-9598,0 0-150,0 0-1,0 1 0,-1-1 1,1 1-1,0-1 1,0 1-1,0 0 0,0 0 1,0 0-1,0 0 1,-4 0-1,-2 2-264,0 0 0,0 0 1,0 0-1,0 1 0,-11 6 1,12-6-4,1 1 16,0-1 0,0 1 1,-11 7-1,16-10-19,0 0-1,0 0 1,-1 1-1,1-1 1,0 0-1,0 0 1,1 0-1,-1 1 1,0-1-1,0 0 1,1 1-1,-1-1 1,1 1-1,-1-1 1,1 1-1,-1-1 1,1 1-1,0-1 1,0 1-1,0-1 1,0 1-1,0-1 1,0 1-1,0 1 1,1 0-54,0 0 1,0-1 0,1 1-1,-1-1 1,0 1 0,1-1-1,0 0 1,-1 1 0,1-1-1,0 0 1,0 0 0,0 0 0,0-1-1,1 1 1,-1 0 0,0-1-1,1 1 1,-1-1 0,1 0-1,2 1 1,8 2-55,0 0 1,1 0-1,13 0 0,-4 1 73,-14-4 22,-1 1 0,1 1 0,0-1 0,-1 2 0,13 5 1,-19-8 30,0 1 1,0-1 0,0 0 0,0 1 0,-1 0 0,1-1-1,0 1 1,-1 0 0,1 0 0,-1 0 0,1 0-1,-1 0 1,0 0 0,0 0 0,0 1 0,0-1 0,0 0-1,-1 1 1,1-1 0,-1 0 0,1 1 0,-1-1 0,0 1-1,0-1 1,0 4 0,-1 0 126,1 0 0,-1 0 0,0 0 0,-1 0 0,0 0 0,1 0 0,-6 9 0,6-12-81,-1-1 0,0 1 1,0 0-1,0-1 0,0 0 0,0 1 0,-1-1 1,1 0-1,0 0 0,-1-1 0,0 1 0,1 0 0,-1-1 1,0 1-1,0-1 0,-5 1 0,-2 1-134,1-1 1,-1 0-1,0-1 0,0 0 0,0-1 1,1 0-1,-1-1 0,0 0 1,0 0-1,0-1 0,1 0 0,-1-1 1,-13-5-1,22 7-93,-1 1 0,1-1 0,0 0 0,-1 0 0,1 0 0,0 0 0,0 0 0,0 0 0,0 0 0,0-1 0,0 1 0,0 0 0,-1-2 0,-12-34-4350</inkml:trace>
</inkml:ink>
</file>

<file path=ppt/ink/ink5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39.561"/>
    </inkml:context>
    <inkml:brush xml:id="br0">
      <inkml:brushProperty name="width" value="0.1" units="cm"/>
      <inkml:brushProperty name="height" value="0.1" units="cm"/>
      <inkml:brushProperty name="color" value="#E71224"/>
    </inkml:brush>
  </inkml:definitions>
  <inkml:trace contextRef="#ctx0" brushRef="#br0">169 115 9058,'-6'2'11800,"-14"11"-10683,10-6-294,1-2-669,1 0-1,-1-1 1,-12 4 0,18-6-152,-1-2-1,1 1 1,0 0 0,-1 0 0,1-1-1,-1 0 1,1 0 0,-1 0 0,1 0-1,-1-1 1,1 1 0,-6-2 0,8 1-36,0 1 1,0-1 0,0 1-1,0-1 1,0 0 0,0 1-1,0-1 1,0 0 0,1 0-1,-1 0 1,0 0 0,1 1 0,-1-1-1,1 0 1,-1 0 0,1 0-1,-1 0 1,1 0 0,-1-1-1,1 1 1,0 0 0,0 0-1,-1 0 1,1 0 0,0 0-1,0 0 1,0 0 0,0-1-1,1 1 1,-1 0 0,0 0-1,0 0 1,1-2 0,1-2-179,-1 0-1,1 0 1,0 0 0,0 0 0,5-8 0,-1 6 98,-1 0-1,1 0 1,0 0 0,1 1 0,-1 0 0,1 1-1,0-1 1,1 1 0,-1 1 0,1-1 0,0 1-1,9-3 1,-9 4 101,-1 1 0,1 0 0,-1 0 0,1 1 0,0-1 0,0 2-1,-1-1 1,1 1 0,0 1 0,0-1 0,0 1 0,0 0 0,14 5-1,-18-4 24,0-1 0,0 1-1,0 0 1,0 1-1,-1-1 1,1 0-1,-1 1 1,1 0 0,-1 0-1,0 0 1,0 0-1,0 1 1,2 4-1,-1-2 84,-1 0 0,0 0 0,0 0 0,-1 1 1,0-1-1,0 1 0,2 11 0,-3-3 130,0 0 0,-1 0 1,0 1-1,-1-1 1,-1-1-1,-7 30 0,4-28-170,0-1 0,-2-1 0,0 1 0,0-1-1,-1 0 1,-1 0 0,0-1 0,-1-1 0,-1 1 0,0-2-1,0 1 1,-1-2 0,-1 1 0,1-2 0,-2 0 0,1 0-1,-27 12 1,29-17-97,-1 0-1,1-1 0,-1 0 0,0-1 1,0 0-1,0-1 0,-15 0 1,27-1 20,-1 0 0,1 0-1,-1 0 1,1 0 0,0 0 0,-1 0 0,1-1 0,0 1 0,-1 0 0,1 0 0,0 0-1,-1 0 1,1 0 0,0 0 0,-1-1 0,1 1 0,0 0 0,-1 0 0,1 0-1,0-1 1,0 1 0,-1 0 0,1-1 0,0 1 0,0 0 0,-1 0 0,1-1 0,0 1-1,0 0 1,0-1 0,0 1 0,0 0 0,-1-1 0,1 1 0,0-1 0,0-1-74,0 1 1,0-1-1,1 0 1,-1 1-1,0-1 1,1 0-1,-1 1 1,2-3-1,0-3-220,1 1 0,0 0 0,7-9 0,-2 5 178,1 0-1,0 1 1,0 0 0,1 0-1,0 1 1,0 1 0,1-1-1,0 2 1,22-10 0,-30 15 167,0 0 0,1 0 0,-1 1 0,0-1 0,1 1 0,-1 0 0,0 0 0,1 0 1,-1 1-1,0-1 0,1 1 0,-1 0 0,0 0 0,0 0 0,0 0 0,0 0 0,3 3 0,6 3 608,0 0 0,19 17-1,-15-12 57,-7-4-410,13 8 541,34 21-1,-49-33-772,0 0 1,0-1-1,1 0 0,-1 0 1,1-1-1,0 0 1,0 0-1,0-1 0,13 1 1,-19-2-160,0 0 0,0 0 1,1 0-1,-1-1 0,0 1 0,0-1 1,1 1-1,-1-1 0,0 0 0,0 0 1,0 0-1,0 0 0,0 0 1,0 0-1,2-3 0,2-2-1061,0 0 0,-1-1 1,7-9-1,-4 4-177,37-50-3915</inkml:trace>
</inkml:ink>
</file>

<file path=ppt/ink/ink5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39.976"/>
    </inkml:context>
    <inkml:brush xml:id="br0">
      <inkml:brushProperty name="width" value="0.1" units="cm"/>
      <inkml:brushProperty name="height" value="0.1" units="cm"/>
      <inkml:brushProperty name="color" value="#E71224"/>
    </inkml:brush>
  </inkml:definitions>
  <inkml:trace contextRef="#ctx0" brushRef="#br0">64 104 6297,'-4'8'5780,"2"-6"-5353,1 0 1,0 0-1,0 0 0,0 0 0,1 0 0,-1 0 0,0 0 0,1 0 1,-1 3-1,0 10-81,0 1 1,2 0-1,-1-1 1,2 1-1,0-1 0,1 0 1,1 0-1,0 0 1,1 0-1,1 0 1,0-1-1,9 15 0,-12-24-318,0 0 0,0 0-1,1-1 1,-1 0 0,1 1-1,0-1 1,1-1 0,-1 1-1,1 0 1,-1-1 0,1 0-1,0 0 1,0-1 0,1 1-1,-1-1 1,0 0 0,1-1-1,-1 1 1,1-1 0,0 0-1,-1 0 1,1-1 0,10 0-1,-6-1 17,0 0-1,0 0 1,0-1-1,0 0 0,-1-1 1,1 0-1,-1 0 1,0-1-1,0 0 0,0-1 1,0 0-1,14-12 1,-15 10-14,0-1 0,-1 0 0,0 0 0,-1-1 1,0 0-1,0 0 0,-1 0 0,0-1 0,0 0 1,-1 1-1,-1-2 0,0 1 0,0 0 0,-1-1 0,0 1 1,-1-1-1,0-20 0,-1 23-3,0 0 1,-1-1-1,-1 1 0,1 0 0,-1 0 1,-1 0-1,0 0 0,0 0 1,0 1-1,-6-11 0,5 13-14,0-1-1,0 1 1,-1 0 0,0 0-1,0 0 1,0 0 0,0 1-1,-1 0 1,1 0-1,-1 1 1,0-1 0,0 1-1,-12-4 1,10 5-45,-1 0 0,0 0-1,0 1 1,0 0 0,0 0 0,-1 1 0,1 1-1,0-1 1,0 1 0,-12 3 0,6 0-381,-1 1-1,1 0 1,-1 1 0,-26 15-1,40-20 338,-4 2-271,1 0 0,-1 0 0,1 0-1,0 1 1,0 0 0,0 0-1,1 0 1,-1 1 0,1 0 0,0-1-1,0 1 1,1 1 0,0-1-1,0 0 1,0 1 0,-4 10-1,-27 102-4886</inkml:trace>
</inkml:ink>
</file>

<file path=ppt/ink/ink5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41.311"/>
    </inkml:context>
    <inkml:brush xml:id="br0">
      <inkml:brushProperty name="width" value="0.1" units="cm"/>
      <inkml:brushProperty name="height" value="0.1" units="cm"/>
      <inkml:brushProperty name="color" value="#E71224"/>
    </inkml:brush>
  </inkml:definitions>
  <inkml:trace contextRef="#ctx0" brushRef="#br0">271 36 6409,'0'-2'364,"0"1"1,0-1-1,0 1 0,0-1 0,0 1 0,0 0 0,-1-1 0,1 1 0,0-1 0,-1 1 0,1 0 0,-1-1 0,0 1 0,1 0 0,-1 0 1,0-1-1,0 1 0,0 0 0,0 0 0,0 0 0,-1-1 0,0 1-173,1 0-1,-1 1 1,1-1 0,-1 1-1,0-1 1,0 1 0,1-1-1,-1 1 1,0 0-1,1 0 1,-1 0 0,0 0-1,0 0 1,-3 1 0,-3 1-32,-1 1 0,0-1 1,1 2-1,0-1 0,-11 7 1,6-2-100,0 0 0,0 1 0,1 1 0,0 0 0,1 1 1,0 0-1,-13 17 0,23-27-68,0 0 1,0 0-1,0 0 1,1 1-1,-1-1 1,0 0-1,0 1 0,1-1 1,-1 0-1,1 1 1,-1-1-1,1 1 1,0-1-1,-1 1 0,1-1 1,0 1-1,0-1 1,0 1-1,0-1 1,1 2-1,-1-1 3,1-1-1,0 1 1,-1-1-1,1 0 1,0 1-1,0-1 1,0 0-1,0 0 1,0 0-1,0 0 1,1 0-1,-1 0 1,0 0-1,0 0 1,1 0-1,1 0 1,2 2 3,1-1 1,1 0 0,-1 0-1,0 0 1,0-1 0,1 0 0,-1 0-1,7-1 1,115-2 16,-125 2-27,0 0 1,0 0 0,0 1-1,0-1 1,0 1 0,0 0 0,0 0-1,-1 0 1,1 0 0,0 0 0,-1 1-1,1-1 1,-1 1 0,1 0-1,-1-1 1,0 1 0,4 5 0,-3-4 72,0 1 1,-1-1-1,1 1 1,-1 0-1,0 0 1,0 0-1,-1 0 1,1 1-1,-1-1 1,0 0-1,1 7 1,-2-6 54,1-1 1,-1 1 0,0-1 0,-1 1-1,1-1 1,-1 0 0,0 1 0,0-1-1,0 0 1,0 1 0,-4 6 0,3-9-18,1 1 0,-1 0 0,0-1 1,0 1-1,0-1 0,0 1 0,0-1 1,-1 0-1,1 0 0,-1 0 0,0 0 0,1 0 1,-1-1-1,0 1 0,0-1 0,0 0 1,-4 1-1,-13 2-64,1-1-1,-1 0 1,0-2 0,0-1 0,0 0 0,0-1 0,-29-6-1,47 7-120,-34-9-1242,9-2-3846,2-3-1935</inkml:trace>
</inkml:ink>
</file>

<file path=ppt/ink/ink5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42.518"/>
    </inkml:context>
    <inkml:brush xml:id="br0">
      <inkml:brushProperty name="width" value="0.1" units="cm"/>
      <inkml:brushProperty name="height" value="0.1" units="cm"/>
      <inkml:brushProperty name="color" value="#E71224"/>
    </inkml:brush>
  </inkml:definitions>
  <inkml:trace contextRef="#ctx0" brushRef="#br0">370 184 5785,'-7'-6'13962,"-37"-6"-11019,17 9-2521,-41-7 133,62 9-542,-1-1 0,1 0 0,0 0 0,-1-1 0,1 0 0,0 0 0,-9-6-1,14 8-27,-1 0 1,1 0-1,0 0 0,0 0 0,0 0 0,0 0 0,0 0 0,0 0 0,0-1 0,1 1 0,-1 0 0,0-1 0,1 1 0,-1 0 0,1-1 0,-1 1 0,1-1 0,0 1 0,-1-3 0,1 2-29,1-1-1,-1 1 1,0 0-1,1 0 0,0 0 1,-1-1-1,1 1 1,0 0-1,0 0 0,0 0 1,2-3-1,1 0-55,0 0 0,0 1-1,0 0 1,0 0 0,1 0 0,-1 0 0,1 1-1,9-6 1,0 3-82,0 1 0,0 0 0,1 1 0,-1 1 0,1 0 0,0 1 0,-1 1 0,29 0 0,-40 1 179,0 0 0,0 1 0,0-1 0,0 1 0,0-1 0,0 1 0,0 0 0,0 0 0,0 0 0,-1 1 0,1-1 0,0 1 0,-1-1 0,1 1 0,-1 0-1,0 0 1,0 0 0,1 0 0,-1 0 0,-1 0 0,1 1 0,0-1 0,0 1 0,-1 0 0,0-1 0,1 1 0,-1 0 0,0 0 0,1 5 0,0 3 31,0 1 1,-1-1 0,-1 1 0,0-1-1,0 1 1,-3 16 0,0-9 55,-1 1 1,0-1-1,-2 0 0,0-1 1,-1 1-1,-1-1 1,-1 0-1,0-1 1,-1 0-1,-1-1 1,-1 0-1,0 0 0,-1-1 1,-1-1-1,-21 18 1,18-17-87,-1-2 0,0 1-1,-1-2 1,0-1 0,-1 0 0,0-1 0,-1-1 0,-26 7 0,43-15-83,1 0 0,-1 0 0,0-1 0,0 1-1,1-1 1,-1 0 0,0 0 0,0 0 0,1-1 0,-1 1 0,-5-2 0,8 1 5,0 1 0,-1-1 0,1 1 1,0-1-1,-1 0 0,1 0 0,0 0 0,0 0 1,0 0-1,0 0 0,0 0 0,0 0 1,0 0-1,0 0 0,0 0 0,0-1 1,1 1-1,-1 0 0,0-1 0,1 1 1,-1 0-1,1-1 0,0 1 0,-1-1 1,1 1-1,0-1 0,0 1 0,0-1 0,0 1 1,0-3-1,1-3-163,0 1-1,1 0 1,0 0 0,0-1-1,0 1 1,0 0-1,1 1 1,0-1 0,0 0-1,5-5 1,1-1 18,0 1 0,0 1 0,17-15 0,-25 23 240,1 1 0,-1 0 0,0 0 0,0 0 0,0 0 0,1 0 0,-1 0 0,1 1 0,-1-1 0,1 0 0,-1 1 0,1-1 0,-1 1 0,1-1 0,-1 1 0,1 0 0,-1-1 0,1 1 0,0 0 0,-1 0 0,1 0 0,0 1 0,-1-1 0,1 0 0,-1 1 0,1-1 0,-1 1 0,1-1 0,-1 1 0,1-1 0,-1 1 0,1 0 0,-1 0 0,0 0 0,0 0 0,1 0 0,-1 0 0,0 0 0,1 2 0,30 26 1465,45 41 1673,-63-59-2764,1-1-1,-1-1 1,1 0 0,17 7-1,-21-11-276,-1-1 0,1 0 0,0 0 0,14 2 0,-21-6-215,1 0 0,-1 1-1,0-1 1,0-1 0,0 1-1,1-1 1,-1 1 0,0-1-1,0 0 1,0-1-1,0 1 1,0-1 0,0 1-1,-1-1 1,6-4 0,48-39-6065,-25 18 1348,22-19-2834</inkml:trace>
</inkml:ink>
</file>

<file path=ppt/ink/ink5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42.945"/>
    </inkml:context>
    <inkml:brush xml:id="br0">
      <inkml:brushProperty name="width" value="0.1" units="cm"/>
      <inkml:brushProperty name="height" value="0.1" units="cm"/>
      <inkml:brushProperty name="color" value="#E71224"/>
    </inkml:brush>
  </inkml:definitions>
  <inkml:trace contextRef="#ctx0" brushRef="#br0">19 184 6129,'-7'4'8375,"3"10"-7459,4-10-206,-3 11-249,1 1-1,1-1 1,0 1 0,1-1-1,1 1 1,0-1 0,1 1-1,1-1 1,8 26-1,-9-33-398,1-1-1,0 1 1,0-1-1,1 0 1,0 0 0,0-1-1,0 1 1,1-1-1,8 8 1,-10-11-52,0 0 1,0-1 0,0 1-1,1-1 1,0 1 0,-1-1 0,1 0-1,0 0 1,0-1 0,0 1 0,0-1-1,0 0 1,1 0 0,-1-1-1,0 1 1,0-1 0,1 0 0,5 0-1,-2-1 21,0 0-1,-1 0 1,1-1-1,-1 0 0,0-1 1,0 0-1,0 0 1,0 0-1,0-1 1,-1 0-1,12-8 0,-11 5-7,0 1 1,-1-1-1,1-1 0,-1 1 0,-1-1 0,0 0 0,0 0 0,6-14 0,-4 5-12,-1-1-1,-1 0 1,0 0-1,-2-1 1,0 1 0,-1-1-1,-1 0 1,0 1-1,-3-22 1,1 29-4,0-1 1,-1 1-1,-1-1 0,1 1 1,-2 0-1,0 0 0,-10-20 1,12 27-17,0 0 0,-1 0 1,0 1-1,0-1 1,0 0-1,0 1 1,0 0-1,-1 0 0,0 0 1,1 0-1,-1 0 1,0 1-1,0 0 1,-1 0-1,1 0 0,0 0 1,-1 0-1,1 1 1,-1 0-1,1 0 1,-1 0-1,-5 1 0,3-1-111,-1 1 0,1 1 0,0 0 0,-1 0 0,1 0 0,0 1 0,0 0 0,0 0 0,0 1 0,0 0 0,1 0-1,-1 1 1,1-1 0,-11 10 0,10-7-228,1 0-1,0 0 0,0 1 1,1 0-1,0 0 0,0 1 1,1-1-1,0 1 0,0 0 1,0 0-1,1 0 1,1 1-1,-1-1 0,0 10 1,-12 113-3987</inkml:trace>
</inkml:ink>
</file>

<file path=ppt/ink/ink5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43.627"/>
    </inkml:context>
    <inkml:brush xml:id="br0">
      <inkml:brushProperty name="width" value="0.1" units="cm"/>
      <inkml:brushProperty name="height" value="0.1" units="cm"/>
      <inkml:brushProperty name="color" value="#E71224"/>
    </inkml:brush>
  </inkml:definitions>
  <inkml:trace contextRef="#ctx0" brushRef="#br0">378 32 7378,'-27'-16'7805,"-2"5"-3989,25 10-3629,0 0 0,0 0-1,-1 0 1,1 1 0,0 0-1,-1 0 1,1 0 0,-1 0-1,1 1 1,0 0 0,-1 0-1,-5 2 1,-3 2-175,0 0 1,0 1-1,0 1 0,0 0 1,1 1-1,1 0 0,-1 1 1,1 0-1,1 0 1,-10 13-1,18-21-102,1 0 0,0 1 0,0-1 1,0 1-1,0 0 0,0-1 0,1 1 0,-1 0 1,0-1-1,1 1 0,-1 0 0,1 0 0,0 0 0,-1 0 1,1-1-1,0 1 0,0 0 0,0 0 0,0 0 0,1 3 1,0-4-8,0 1 0,0-1 0,-1 1 0,1-1 0,0 1 0,0-1 0,0 0 0,1 1 0,-1-1 0,0 0 0,0 0 0,1 0 0,-1 0 0,0 0 0,1 0 0,-1-1 0,1 1 0,-1 0 0,1-1 0,0 1 0,-1-1 0,1 1 0,2-1 0,12 2-202,0-1 0,30-1 0,-32-1 228,-1 1-1,0 0 1,1 1 0,-1 0-1,18 5 1,-27-5 175,0 0 1,0 1-1,0 0 1,0 0-1,-1 0 0,1 0 1,-1 1-1,0-1 1,0 1-1,1 0 0,-2 0 1,1 0-1,0 0 1,-1 0-1,1 1 0,-1-1 1,0 1-1,0-1 1,0 1-1,-1 0 0,3 7 1,-2-5 191,-1 0 0,1 0 0,-1 0 0,0 0 0,0 8 0,-1-12-193,0 0-1,0 0 1,-1 0 0,1 0 0,0 0-1,-1 0 1,1 0 0,-1 0-1,0-1 1,0 1 0,0 0-1,0 0 1,0-1 0,0 1 0,0 0-1,0-1 1,-1 1 0,1-1-1,-1 0 1,1 1 0,-3 0-1,-5 3 82,-1 0 0,1-1 0,-1 0-1,0-1 1,0 0 0,-18 3 0,4-1-36,4-1-160,0 0 0,-37 2-1,44-6-631,1 0 0,-1-1-1,0-1 1,1 0 0,-1-1-1,-15-5 1,-30-12-4468</inkml:trace>
</inkml:ink>
</file>

<file path=ppt/ink/ink5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51.613"/>
    </inkml:context>
    <inkml:brush xml:id="br0">
      <inkml:brushProperty name="width" value="0.1" units="cm"/>
      <inkml:brushProperty name="height" value="0.1" units="cm"/>
      <inkml:brushProperty name="color" value="#E71224"/>
    </inkml:brush>
  </inkml:definitions>
  <inkml:trace contextRef="#ctx0" brushRef="#br0">15 80 7074,'-3'-8'5143,"3"8"-4978,0-1 1,0 1 0,-1 0 0,1-1 0,0 1 0,0-1 0,0 1 0,-1-1 0,1 1 0,0-1 0,0 1 0,0-1 0,0 1 0,0-1 0,0 1 0,0-1 0,0 1 0,0 0 0,0-1 0,1 1 0,-1-1 0,0 1 0,0-1 0,0 1 0,3-4 1327,-2 3-1327,-1 1-136,0 0-1,0 0 1,0 0-1,1 0 0,-1 0 1,0 0-1,0 0 1,0 0-1,0-1 1,0 1-1,1 0 1,-1 0-1,0 0 1,0 0-1,0-1 0,0 1 1,0 0-1,0 0 1,0 0-1,0 0 1,0-1-1,0 1 1,0 0-1,0 0 1,0 0-1,0-1 1,0 1-1,0 0 0,0 0 1,0 0-1,0-1-24,0 1-1,0 0 1,0 0-1,0-1 1,0 1-1,0 0 1,0 0-1,0-1 1,0 1-1,0 0 1,1 0-1,-1-1 1,0 1-1,0 0 1,0 0-1,0 0 1,0-1-1,0 1 1,1 0-1,-1 0 1,0 0-1,0-1 1,0 1-1,0 0 0,1 0 1,-1 0-1,0 0 1,0 0-1,0 0 1,1-1-1,15-6 42,0-1 0,1 2 0,0 0 0,0 2 0,0-1-1,1 2 1,30-2 0,-46 5-45,-1-1 1,1 1-1,-1 0 0,1 0 0,-1 0 0,1 1 0,-1-1 1,1 0-1,-1 0 0,1 1 0,-1-1 0,1 1 0,-1 0 1,1-1-1,-1 1 0,0 0 0,0 0 0,1-1 0,-1 1 1,0 0-1,0 1 0,0-1 0,0 0 0,0 0 0,0 0 1,0 0-1,0 1 0,-1-1 0,1 0 0,0 1 0,-1-1 1,1 1-1,-1-1 0,1 1 0,-1-1 0,0 1 1,0-1-1,0 1 0,0-1 0,0 3 0,0 6-13,0 0 0,-1 0 1,0 0-1,0 0 0,-1 0 0,-1 0 0,1-1 0,-2 1 0,1-1 0,-1 0 1,-1 0-1,0 0 0,0 0 0,-8 9 0,-5 4-499,0 0 0,-2-2 0,-40 34 0,51-46 389,-1 0 0,-1-1 0,1 0 0,-13 6 0,48-50-729,-16 29 867,0 0 1,0 0-1,1 2 0,0-1 1,0 1-1,1 0 1,-1 1-1,1 0 0,0 1 1,0 0-1,1 1 1,16-3-1,-20 5 31,-1 0-1,1 0 1,0 1-1,0 0 1,0 0-1,0 1 1,0 0-1,0 0 1,15 5-1,-19-4 2,0-1 0,0 1 0,0 0-1,0 0 1,0 0 0,-1 0 0,1 1-1,-1-1 1,0 1 0,1 0 0,-1 0 0,-1 0-1,1 1 1,0-1 0,-1 1 0,0-1-1,0 1 1,0 0 0,0 0 0,2 5-1,-1 9 144,0 0 0,-1 0-1,0 0 1,-2 0-1,-1 22 1,0 4 211,0-42-329,1 0 0,-1 1 0,0-1 1,1 0-1,-1 0 0,0 0 0,0 0 0,0 0 0,-1 0 0,1 0 1,0 0-1,-1 0 0,1-1 0,-1 1 0,0 0 0,1-1 0,-1 1 1,0-1-1,-4 2 0,-4 4 99,-1-1-1,-14 5 1,24-11-166,-13 7-45,-8 3 220,-39 11-1,56-20-265,-1 1 0,0-1 0,1 0 0,-1 0 0,0-1 0,0 0 0,0 0 0,0 0-1,1-1 1,-1 0 0,0 0 0,-7-3 0,12 4-51,0 0-1,1 0 0,-1-1 1,0 1-1,1 0 1,-1-1-1,0 1 0,1 0 1,-1-1-1,1 1 0,-1-1 1,1 1-1,-1-1 0,1 0 1,-1 1-1,1-1 1,-1 1-1,1-1 0,0 0 1,-1 1-1,1-1 0,0 0 1,0 0-1,0 1 1,-1-1-1,1 0 0,0 1 1,0-1-1,0 0 0,0-1 1,8-21-4999</inkml:trace>
</inkml:ink>
</file>

<file path=ppt/ink/ink5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52.357"/>
    </inkml:context>
    <inkml:brush xml:id="br0">
      <inkml:brushProperty name="width" value="0.1" units="cm"/>
      <inkml:brushProperty name="height" value="0.1" units="cm"/>
      <inkml:brushProperty name="color" value="#E71224"/>
    </inkml:brush>
  </inkml:definitions>
  <inkml:trace contextRef="#ctx0" brushRef="#br0">99 0 7634,'-18'7'8367,"15"-4"-7844,1-1-140,0 0 0,1 0 0,-1 1 1,1-1-1,-1 1 0,1-1 0,-1 4 0,-2 5-336,1 0 0,-3 22-1,5-23 807,-2 20-439,1 1 0,2 0 0,6 56 0,-4-74-374,-2-1 32,2 1 1,0-1-1,1 0 1,0 0-1,0-1 0,1 1 1,1-1-1,0 0 0,0 0 1,13 18-1,-16-27-69,0 0 0,0 0 0,0 0 1,1 0-1,-1-1 0,0 1 0,1-1 0,-1 1 0,1-1 0,-1 0 0,1 0 0,-1 0 0,1-1 0,0 1 0,0 0 0,-1-1 1,1 0-1,0 0 0,5 0 0,1 0 15,1-1 0,-1-1 0,0 0 0,15-4 0,-14 2-9,1-1 0,-1 0 0,0 0-1,0-1 1,0 0 0,-1-1 0,0 0 0,0-1 0,-1 1-1,0-2 1,0 1 0,-1-1 0,0 0 0,0-1-1,-1 0 1,-1 0 0,0 0 0,0 0 0,5-19-1,-8 21 9,-1 0 0,-1-1 0,1 1 0,-1 0 0,-1-1-1,0 1 1,0 0 0,0 0 0,-1-1 0,0 1 0,-1 0-1,0 1 1,0-1 0,-1 0 0,-4-7 0,5 10-6,-1-1 0,1 1 1,-1 0-1,0 0 0,-1 0 1,1 0-1,-1 1 0,0 0 0,0 0 1,0 0-1,-1 0 0,0 1 1,1 0-1,-1 0 0,0 1 1,0 0-1,0 0 0,-1 0 1,1 0-1,-7 0 0,3 2-184,0 0 0,-1 1 0,1 0 0,0 1 0,0 0 0,0 0 0,0 1 0,0 1 0,1-1 0,-1 2 0,1-1 0,0 1 0,0 1 0,1-1 0,-1 1 0,1 1 0,1 0 0,-1 0 0,1 0 0,1 1 0,-7 9 0,9-11-638,1 0 0,-1 1 0,2 0 1,-1-1-1,1 1 0,-3 11 0,-14 92-9703</inkml:trace>
</inkml:ink>
</file>

<file path=ppt/ink/ink5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59.893"/>
    </inkml:context>
    <inkml:brush xml:id="br0">
      <inkml:brushProperty name="width" value="0.1" units="cm"/>
      <inkml:brushProperty name="height" value="0.1" units="cm"/>
      <inkml:brushProperty name="color" value="#E71224"/>
    </inkml:brush>
  </inkml:definitions>
  <inkml:trace contextRef="#ctx0" brushRef="#br0">188 42 1368,'0'-6'4162,"0"-6"1105,0 11-5070,0 0 1,0 1-1,0-1 1,0 0-1,-1 0 1,1 0-1,0 1 1,-1-1-1,1 0 1,0 0-1,-1 1 0,1-1 1,-1 0-1,1 1 1,-1-1-1,1 0 1,-2 0-1,1 0-25,0 0 0,1 1 0,-1-1 0,0 0 0,0 0 0,0 1 0,0-1 0,-1 1 0,1-1 0,0 1 0,0-1 1,0 1-1,0 0 0,0-1 0,-1 1 0,1 0 0,0 0 0,0 0 0,0 0 0,-1 0 0,1 0 0,0 0 0,0 1 0,0-1 0,-3 1 0,-1 1-70,-1 1 1,1 0-1,-1 0 0,1 0 1,0 1-1,0-1 0,1 1 1,-1 0-1,1 1 0,0-1 1,0 1-1,0 0 1,1 0-1,-1 0 0,-3 9 1,-3 8 57,1-1 0,-11 40 0,11-28-37,1-1-1,1 2 1,-3 53 0,10-73-112,0-1 0,1 1 0,0 0 0,7 26 0,-6-32-13,1 0 1,0-1-1,0 1 1,1 0 0,0-1-1,0 0 1,1 0 0,0 0-1,6 6 1,-7-9 3,1-1-1,-1 1 1,0-1 0,1 0 0,-1-1 0,1 1-1,0-1 1,0 0 0,0 0 0,0 0 0,0-1-1,0 0 1,1 0 0,-1 0 0,0 0-1,1-1 1,-1 0 0,0 0 0,1-1 0,-1 0-1,0 1 1,1-2 0,-1 1 0,7-3-1,-5 2 2,-1-1-1,1 0 1,-1 0-1,0 0 1,0 0-1,0-1 1,-1 0-1,1 0 1,-1-1-1,0 0 1,0 0-1,-1 0 1,0 0-1,1-1 1,-2 1-1,1-1 1,-1 0-1,6-12 1,-8 11-4,1 0-1,-1 0 1,0-1 0,0 1-1,-1 0 1,0-1 0,0 1-1,-1 0 1,0-1 0,0 1-1,-1 0 1,1 0 0,-2 0-1,1 0 1,-1 0 0,0 0-1,0 1 1,-1 0 0,0-1-1,0 1 1,-7-7 0,9 11-56,0 1 0,0-1 0,0 1 0,0-1 0,-1 1 0,1 0 0,0 0 1,-1 0-1,1 0 0,-1 0 0,1 0 0,-1 1 0,0-1 0,1 1 0,-1 0 0,0-1 1,1 1-1,-1 1 0,1-1 0,-1 0 0,0 1 0,1-1 0,-1 1 0,1 0 0,-1-1 1,1 1-1,-1 1 0,-2 1 0,-5 2-625,1 1 1,0 0-1,0 1 1,1 0 0,-12 11-1,13-10-230,-1 0-1,1 1 0,-7 10 1,-30 59-3418</inkml:trace>
</inkml:ink>
</file>

<file path=ppt/ink/ink5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00.595"/>
    </inkml:context>
    <inkml:brush xml:id="br0">
      <inkml:brushProperty name="width" value="0.1" units="cm"/>
      <inkml:brushProperty name="height" value="0.1" units="cm"/>
      <inkml:brushProperty name="color" value="#E71224"/>
    </inkml:brush>
  </inkml:definitions>
  <inkml:trace contextRef="#ctx0" brushRef="#br0">126 1 5993,'-14'3'6673,"11"-2"-6005,-9 10 2347,8-5-2881,0 0-1,1 0 0,-4 9 1,0 0 904,-2 2-738,2 1 0,0 0 0,1 0 0,1 1 0,-5 36 0,7-22 9,1-1 1,4 57 0,-2-80-243,1-1 0,0 1 1,1-1-1,0 1 0,0-1 1,5 11-1,-5-16-61,-1 0 0,1 0 0,0 0 0,0-1 0,0 1 0,0 0 0,0-1 0,0 1 0,1-1 0,0 0 0,-1 0 0,1 0 0,0 0 0,0-1 0,0 1 0,0-1 0,0 1 0,6 1 0,-2-2 6,1 1 0,-1-1-1,0 0 1,1-1 0,0 0-1,-1 0 1,1 0 0,-1-1-1,1 0 1,-1-1 0,0 0-1,0 0 1,1 0 0,-1-1-1,0 0 1,-1 0 0,1-1-1,-1 0 1,1 0 0,-1 0-1,8-9 1,-7 6 1,0 0 0,0-1 0,-1 0 0,0 0 0,-1 0 0,0-1 0,0 0 0,-1 0 0,0 0 0,0 0-1,-1-1 1,0 1 0,-1-1 0,0 0 0,1-19 0,-3 15-3,-1-1 0,0 1 0,-1 0 0,-1 0-1,0 0 1,-1 0 0,0 0 0,-1 1 0,0 0 0,-13-22-1,16 32-38,0-1 0,0 1 0,0 0-1,-1-1 1,1 1 0,-1 0 0,0 0-1,1 1 1,-2-1 0,1 0-1,0 1 1,0 0 0,-1 0 0,1 0-1,-1 0 1,0 1 0,1-1 0,-1 1-1,0 0 1,-8-1 0,5 2-401,0 0 0,0 1 0,0 0 0,0 0 0,0 1 0,0 0 0,0 0 0,0 1 0,1-1 0,-1 2 0,1-1 0,0 1 0,-9 6 0,-93 69-6309</inkml:trace>
</inkml:ink>
</file>

<file path=ppt/ink/ink5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08.156"/>
    </inkml:context>
    <inkml:brush xml:id="br0">
      <inkml:brushProperty name="width" value="0.1" units="cm"/>
      <inkml:brushProperty name="height" value="0.1" units="cm"/>
      <inkml:brushProperty name="color" value="#E71224"/>
    </inkml:brush>
  </inkml:definitions>
  <inkml:trace contextRef="#ctx0" brushRef="#br0">1 159 4721,'1'-45'9856,"1"34"-8756,-1 0 0,2 0-1,6-20 1,-8 27-1015,0 1 0,1 0 0,0 1 0,0-1 0,0 0 0,0 0 0,0 1 0,0-1 0,1 1 0,-1 0 0,1 0 0,0 0 0,0 0 0,-1 0 0,1 0 0,0 1 0,1-1 0,-1 1 0,0 0 0,0 0 0,0 0 0,1 1 0,3-1 0,-3 0-63,-1 1-1,1 0 0,-1 0 1,1 0-1,-1 0 1,1 1-1,-1-1 1,1 1-1,-1 0 1,0 0-1,1 0 1,-1 0-1,0 1 1,0-1-1,0 1 1,0 0-1,0 0 1,0 0-1,0 0 1,-1 1-1,1-1 0,2 5 1,20 32 523,-3 1 0,34 83 1,-7-13-307,-45-102-212,1 1 0,0-1 0,0-1 0,10 12 0,-12-15-16,1-1-1,-1 0 1,1 0 0,-1 0-1,1-1 1,0 1-1,0-1 1,0 0 0,0 0-1,8 2 1,-11-4-12,7 3-485,1-1 0,-1 0-1,1 0 1,12 0 0,-21-2 297,1 0 1,-1 0-1,1 0 0,-1 0 1,0 0-1,1 0 1,-1 0-1,1-1 1,3-1-1697</inkml:trace>
</inkml:ink>
</file>

<file path=ppt/ink/ink5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08.473"/>
    </inkml:context>
    <inkml:brush xml:id="br0">
      <inkml:brushProperty name="width" value="0.1" units="cm"/>
      <inkml:brushProperty name="height" value="0.1" units="cm"/>
      <inkml:brushProperty name="color" value="#E71224"/>
    </inkml:brush>
  </inkml:definitions>
  <inkml:trace contextRef="#ctx0" brushRef="#br0">512 1 5977,'-1'-1'3690,"-6"2"-1482,4 1-1698,-1 1 0,1-1 0,0 0 1,0 1-1,1 0 0,-1 0 1,0 0-1,-3 5 0,-2 3 307,-96 122 3300,44-63-3014,-79 69 1,6-20-1592,128-114 258,-13 13-364,17-18 456,1 1-1,-1-1 1,1 1-1,-1 0 1,1-1 0,-1 1-1,1 0 1,0 0 0,-1-1-1,1 1 1,0 0 0,0 0-1,-1-1 1,1 1-1,0 0 1,0 0 0,0 0-1,0-1 1,0 1 0,0 0-1,0 0 1,0 1-1,1-1-435,1 1 0,-1-1 0,0 1-1,1-1 1,-1 0 0,1 0 0,-1 0-1,1 1 1,2 0 0</inkml:trace>
</inkml:ink>
</file>

<file path=ppt/ink/ink5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18.349"/>
    </inkml:context>
    <inkml:brush xml:id="br0">
      <inkml:brushProperty name="width" value="0.1" units="cm"/>
      <inkml:brushProperty name="height" value="0.1" units="cm"/>
      <inkml:brushProperty name="color" value="#E71224"/>
    </inkml:brush>
  </inkml:definitions>
  <inkml:trace contextRef="#ctx0" brushRef="#br0">0 68 7826,'4'-9'9479,"7"4"-7124,15-2-3164,-23 7 1493,187-38 409,-177 36-1710,0-1-1,26 0 1,-56 22-7263,-32 7 3641</inkml:trace>
</inkml:ink>
</file>

<file path=ppt/ink/ink5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18.858"/>
    </inkml:context>
    <inkml:brush xml:id="br0">
      <inkml:brushProperty name="width" value="0.1" units="cm"/>
      <inkml:brushProperty name="height" value="0.1" units="cm"/>
      <inkml:brushProperty name="color" value="#E71224"/>
    </inkml:brush>
  </inkml:definitions>
  <inkml:trace contextRef="#ctx0" brushRef="#br0">72 4 5121,'-4'-3'1868,"4"3"-1557,-1 0 0,0 0 0,0 0 1,1-1-1,-1 1 0,0 0 1,0 0-1,0 0 0,1 0 0,-1 0 1,-8 3 3423,8-1-3424,-1 0-88,0 0 0,1 1 0,-1-1 0,1 1 0,0 0 0,0-1 1,-1 4-1,2-5-229,-5 15 773,1 0 1,-2 18-1,4-19-416,-1 1 0,-1-2 0,-5 16 0,7-21-324,6-5-409,15-10-367,-17 5 748,61-28-348,-39 17 156,39-13 0,-54 22 192,0 1 0,0 0 1,0 1-1,0-1 0,0 2 0,0-1 1,1 1-1,12 2 0,-19-1 31,1 0 0,0 0 0,-1 0-1,1 0 1,-1 1 0,1-1 0,-1 1-1,0 0 1,0 0 0,0 1 0,0-1-1,0 0 1,0 1 0,-1 0 0,1 0 0,-1 0-1,0 0 1,0 0 0,0 0 0,3 5-1,-1 3 71,1-1 0,-2 1-1,1 0 1,-1 0 0,2 19-1,-4-22-53,1 5 71,0 0 0,-1 1 0,0-1 0,-2 15 0,0-24-36,1 0 1,-1 0-1,0-1 1,0 1-1,0 0 1,0-1-1,-1 1 1,1-1-1,-1 0 1,0 1-1,0-1 1,-1 0-1,1 0 1,0 0-1,-1 0 1,0-1-1,0 1 1,1-1-1,-7 4 1,-7 3 58,0-1 0,-1-1 0,0 0 0,-34 8 1,-74 8-1335,113-21 917,3 0-111,-19 2-837,26-4 1028,1 0-1,-1 0 0,1 0 1,0 0-1,-1-1 0,1 1 1,-1 0-1,1-1 0,0 1 1,-1 0-1,1-1 0,0 0 0,0 1 1,-1-1-1,0-1 0,0 0-370,1 1-1,0-1 0,0 0 0,0 0 0,0 0 0,0 0 0,0 0 0,0 0 0,0-3 0</inkml:trace>
</inkml:ink>
</file>

<file path=ppt/ink/ink5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22.854"/>
    </inkml:context>
    <inkml:brush xml:id="br0">
      <inkml:brushProperty name="width" value="0.1" units="cm"/>
      <inkml:brushProperty name="height" value="0.1" units="cm"/>
      <inkml:brushProperty name="color" value="#E71224"/>
    </inkml:brush>
  </inkml:definitions>
  <inkml:trace contextRef="#ctx0" brushRef="#br0">11 67 6801,'-10'-46'5508,"10"45"-5465,0 0-1,0 1 0,0-1 1,0 1-1,1-1 0,-1 0 0,0 1 1,0-1-1,1 1 0,-1-1 1,0 1-1,1-1 0,-1 1 1,0-1-1,1 1 0,-1-1 1,1 1-1,-1 0 0,1-1 1,-1 1-1,1 0 0,-1-1 0,1 1 1,-1 0-1,1 0 0,-1-1 1,1 1-1,0 0 0,-1 0 1,1 0-1,1 0 0,24-4 59,-19 3 109,8 0 151,1 0 1,-1 0-1,1 2 1,-1 0-1,1 1 0,-1 0 1,25 8-1,-28-6-146,-1 0-1,0 1 1,0 1-1,0 0 1,0 0-1,-1 1 0,0 0 1,-1 1-1,0 0 1,11 12-1,22 30 1288,68 108 1,-102-145-1296,0 1 0,-1 0-1,-1 0 1,0 1 0,-1 0 0,-1 0 0,3 16 0,-1-9 161,-1-11-4382,3-27-1437,8-14 666</inkml:trace>
</inkml:ink>
</file>

<file path=ppt/ink/ink5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23.206"/>
    </inkml:context>
    <inkml:brush xml:id="br0">
      <inkml:brushProperty name="width" value="0.1" units="cm"/>
      <inkml:brushProperty name="height" value="0.1" units="cm"/>
      <inkml:brushProperty name="color" value="#E71224"/>
    </inkml:brush>
  </inkml:definitions>
  <inkml:trace contextRef="#ctx0" brushRef="#br0">605 1 3777,'-2'0'6026,"2"0"-5834,-1 0 0,1 0 0,-1 0 0,1-1-1,-1 1 1,1 0 0,-1 0 0,1 0 0,-1 1 0,1-1-1,-1 0 1,1 0 0,-1 0 0,1 0 0,0 0 0,-1 0 0,1 1-1,-1-1 1,-84 74 6408,-35 46-4686,90-89-1274,-200 221 46,151-164-2059,72-79 422,-1 0 1,-6 10-1,-6 23-4597</inkml:trace>
</inkml:ink>
</file>

<file path=ppt/ink/ink5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24.878"/>
    </inkml:context>
    <inkml:brush xml:id="br0">
      <inkml:brushProperty name="width" value="0.1" units="cm"/>
      <inkml:brushProperty name="height" value="0.1" units="cm"/>
      <inkml:brushProperty name="color" value="#E71224"/>
    </inkml:brush>
  </inkml:definitions>
  <inkml:trace contextRef="#ctx0" brushRef="#br0">59 62 7506,'3'-10'8967,"7"3"-5878,15-4-4340,-14 7 2083,6-2-681,0 0 0,0 1 0,0 1 0,1 1 0,-1 1 0,34-1 0,-46 3-123,-2-1-7,-1 1-1,1 0 1,-1 0 0,1 1-1,-1-1 1,0 0 0,1 1 0,-1-1-1,1 1 1,-1 0 0,3 1-1,-5-1-16,1-1-1,-1 1 0,0-1 0,1 1 0,-1-1 0,0 1 1,0-1-1,0 1 0,1-1 0,-1 1 0,0-1 1,0 1-1,0-1 0,0 1 0,0 0 0,0-1 0,0 1 1,0-1-1,0 1 0,-1-1 0,1 1 0,0-1 1,0 1-1,0-1 0,0 1 0,-1-1 0,1 1 0,0-1 1,-1 1-1,1-1 0,-1 1 0,-11 16 181,11-16-164,-22 28 258,15-17-246,-2 0 0,0-1-1,0 0 1,-1 0 0,0-1 0,-17 11 0,15-13-32,7-3-24,0-2 1,1 1 0,-1 0-1,0-1 1,-1 0-1,1-1 1,-1 0-1,1 0 1,-14 3-1,24-10-213,0 1-1,1 0 1,0 0-1,5-4 0,-1 3 240,0 0-1,1 0 1,0 1-1,0 0 1,0 0-1,1 1 1,-1 1 0,1 0-1,0 0 1,-1 1-1,1 1 1,21 1-1,-30-1 26,1 1 1,-1-1-1,0 1 0,0 0 0,0 0 1,1 0-1,-1 0 0,0 0 0,0 0 0,0 0 1,-1 1-1,1-1 0,0 1 0,0 0 1,-1-1-1,1 1 0,-1 0 0,1 0 0,-1 0 1,2 4-1,2 4 121,-1 0 1,1 1-1,2 11 1,-3-8-149,-1-7 79,-1 1 0,0 0 0,0 0 0,-1-1 0,1 12 0,-2-16-18,-1 1-1,1-1 0,0 0 1,-1 1-1,0-1 1,0 0-1,0 0 1,0 0-1,0 1 1,-1-1-1,1-1 1,-1 1-1,0 0 1,0 0-1,-2 2 0,-5 5 57,-1 0-1,0-1 1,-1-1-1,0 0 1,0 0-1,0-1 0,-14 6 1,-88 32-106,106-42-1,4-2-70,-1 1 1,0-1 0,0 0 0,0 0-1,-1-1 1,1 1 0,-7-1 0,8 0-209,1-1-1,-1 1 1,0-1 0,1 0 0,-1 0 0,1 0 0,-1 0 0,1 0 0,-1-1 0,1 1-1,0-1 1,0 1 0,0-1 0,-4-3 0,-23-30-4817</inkml:trace>
</inkml:ink>
</file>

<file path=ppt/ink/ink5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37.895"/>
    </inkml:context>
    <inkml:brush xml:id="br0">
      <inkml:brushProperty name="width" value="0.1" units="cm"/>
      <inkml:brushProperty name="height" value="0.1" units="cm"/>
      <inkml:brushProperty name="color" value="#E71224"/>
    </inkml:brush>
  </inkml:definitions>
  <inkml:trace contextRef="#ctx0" brushRef="#br0">303 6 8290,'-3'-1'451,"1"0"1,-1 0-1,0 1 1,1-1 0,-1 1-1,0-1 1,0 1-1,0 0 1,1 0-1,-1 0 1,0 0-1,0 0 1,1 1-1,-1-1 1,-4 3 0,-1-1-88,0 2 1,0-1-1,-11 8 1,7-3-79,1 0 0,1 1 0,0 0 0,0 0-1,0 1 1,1 0 0,1 1 0,0 0 0,-13 23 0,8-7-83,0 0 0,2 0 0,-11 43 0,-6 42 142,24-90-288,0 0-1,2 0 0,1 26 0,1-39-45,1-1-1,0 1 1,0-1 0,1 1 0,0-1-1,1 0 1,0 0 0,4 8 0,-5-12-12,0 0 1,1 0 0,-1 0 0,1-1 0,0 1 0,0-1 0,0 1 0,0-1 0,1 0-1,-1 0 1,1-1 0,0 1 0,0-1 0,0 0 0,0 0 0,8 3 0,-4-3 4,1-1 0,-1 0 1,1 0-1,-1-1 1,1 0-1,0-1 0,-1 1 1,1-2-1,13-3 1,-7 1 2,-1-1 0,1 0 0,-1-1 0,21-12 1,-29 14-5,0 0 0,-1 0 0,1 0 0,-1-1 0,0 0 0,0 0 0,0-1 0,-1 1 0,0-1 0,0 0 0,-1 0 0,1-1 0,-1 1 0,0-1 0,-1 1 1,3-14-1,-3 12-18,-1-1 0,0 1 0,0-1 0,-1 0 0,-1 1 0,1-1 0,-1 1 0,-1-1 0,1 1 0,-1-1 0,-1 1 0,0 0 0,-5-12 0,6 17-50,0-1 0,0 0 0,-1 1 0,1-1 0,-1 1 0,0 0 0,0 0-1,0 0 1,0 0 0,0 1 0,-1-1 0,1 1 0,-1 0 0,0 0 0,0 0 0,0 0 0,1 1 0,-2-1-1,1 1 1,0 0 0,0 0 0,0 1 0,0-1 0,-1 1 0,1 0 0,0 0 0,0 0 0,-7 2 0,-3 1-358,0 0 1,0 1 0,0 1 0,0 0 0,1 0-1,0 2 1,-13 8 0,16-9-295,1 0-1,0 0 1,-11 12-1,-40 47-3856</inkml:trace>
</inkml:ink>
</file>

<file path=ppt/ink/ink5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38.555"/>
    </inkml:context>
    <inkml:brush xml:id="br0">
      <inkml:brushProperty name="width" value="0.1" units="cm"/>
      <inkml:brushProperty name="height" value="0.1" units="cm"/>
      <inkml:brushProperty name="color" value="#E71224"/>
    </inkml:brush>
  </inkml:definitions>
  <inkml:trace contextRef="#ctx0" brushRef="#br0">147 29 1400,'-17'5'10315,"14"-3"-9456,1 0-446,-1 0 0,1 0 0,0 0 0,0 0 0,1 0 0,-3 3 0,-1 3-231,1 0 0,0 0 0,-3 9 0,0 3 88,0 0 1,2 0 0,0 0-1,1 0 1,1 1 0,1 0-1,1 0 1,1-1 0,0 1-1,2 0 1,1 0 0,0-1-1,1 0 1,1 1-1,1-1 1,16 34 0,-20-50-241,0 0 0,0-1 0,0 1 0,1-1 1,-1 1-1,1-1 0,0 0 0,0 0 0,0 0 0,0 0 0,1-1 1,-1 1-1,6 2 0,-6-4-23,0 0 0,1 0-1,-1 0 1,1 0 0,-1 0 0,1-1 0,-1 0 0,1 1 0,-1-1 0,1-1-1,0 1 1,-1 0 0,1-1 0,-1 0 0,1 0 0,4-1 0,1-2 16,1 0 1,-1 0 0,1-1 0,-2-1-1,1 1 1,0-1 0,-1-1 0,0 1 0,-1-1-1,1-1 1,-1 1 0,-1-1 0,0-1-1,10-16 1,-10 14-5,0-1-1,-1-1 0,-1 1 1,0-1-1,0 0 1,-2 0-1,1 0 0,-2 0 1,0-1-1,0 1 1,-2-16-1,-1 11 4,0-1 0,-1 1-1,-1-1 1,-1 1 0,-12-31 0,13 40-24,0 1-1,-1 0 1,0 0 0,0 0-1,-12-12 1,13 16-20,0 0 0,-1 0-1,1 1 1,-1-1 0,0 1 0,1 0 0,-2 1 0,1-1 0,0 1-1,-8-3 1,7 4-83,0 0-1,1 0 0,-1 1 0,0-1 0,0 1 0,0 0 1,0 1-1,0 0 0,0-1 0,0 2 0,0-1 1,0 1-1,1 0 0,-11 5 0,8-3-213,0 1-1,1 0 1,0 0 0,0 0-1,1 1 1,-1 0-1,1 0 1,0 1 0,-8 11-1,9-9-467,-1 1 1,1 0-1,1 0 0,0 1 0,-5 15 0,-27 125-7581</inkml:trace>
</inkml:ink>
</file>

<file path=ppt/ink/ink5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42.189"/>
    </inkml:context>
    <inkml:brush xml:id="br0">
      <inkml:brushProperty name="width" value="0.1" units="cm"/>
      <inkml:brushProperty name="height" value="0.1" units="cm"/>
      <inkml:brushProperty name="color" value="#E71224"/>
    </inkml:brush>
  </inkml:definitions>
  <inkml:trace contextRef="#ctx0" brushRef="#br0">236 9 5417,'-6'-6'8997,"5"6"-8637,-14-2 2745,-15 2-2080,22 2-885,0 0 0,0 0-1,0 1 1,0 0 0,1 1 0,-1-1 0,1 1-1,0 1 1,0-1 0,-7 8 0,2-2 80,2 0 0,-1 0 0,1 1 0,-16 25 0,23-31-183,0 0-1,0 0 1,0 1 0,1-1 0,0 1-1,0 0 1,0 0 0,1 0 0,0 0-1,0 0 1,0 0 0,1 0 0,0 0-1,1 10 1,0-12-43,0 0-1,0-1 1,0 1 0,0-1-1,1 1 1,-1-1-1,1 1 1,0-1 0,0 0-1,0 0 1,1 0 0,-1 0-1,1 0 1,0-1-1,-1 1 1,1-1 0,0 0-1,0 1 1,1-1 0,-1-1-1,0 1 1,1 0-1,-1-1 1,1 0 0,4 1-1,0 0-166,0 0-1,1-1 1,-1 0-1,0 0 1,1-1-1,16-2 1,53-13-3369,-36 6 195,29-6-1219</inkml:trace>
</inkml:ink>
</file>

<file path=ppt/ink/ink5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43.064"/>
    </inkml:context>
    <inkml:brush xml:id="br0">
      <inkml:brushProperty name="width" value="0.1" units="cm"/>
      <inkml:brushProperty name="height" value="0.1" units="cm"/>
      <inkml:brushProperty name="color" value="#E71224"/>
    </inkml:brush>
  </inkml:definitions>
  <inkml:trace contextRef="#ctx0" brushRef="#br0">6 1 7578,'-2'1'8565,"2"6"-8567,-2 73 3402,1-37-2608,1 0 0,2 1 0,9 53 0,3-148-1071,-5 16-622,1 2-1,2 0 1,1 0-1,28-50 0,-40 82 884,1-3-50,0 1 0,0-1-1,1 1 1,-1-1 0,1 1 0,4-3-1,-7 5 65,1 1-1,0 0 0,-1-1 1,1 1-1,0 0 0,-1-1 1,1 1-1,0 0 0,0 0 0,0-1 1,-1 1-1,1 0 0,0 0 1,0 0-1,0 0 0,-1 0 1,1 0-1,0 0 0,0 1 1,-1-1-1,1 0 0,0 0 1,0 1-1,-1-1 0,1 0 1,0 1-1,0-1 0,-1 0 1,1 1-1,0-1 0,-1 1 0,1-1 1,-1 1-1,1 0 0,-1-1 1,1 1-1,-1 0 0,1 1 1,4 4 145,0 2 1,-1-1-1,0 0 1,0 1-1,-1 0 1,0-1-1,3 16 1,8 61 1258,-11-65-1082,-1 8 455,1 29 1,-3-72-1309,2 1 1,0 0-1,1 0 0,1-1 1,6-17-1,34-75-2446,-35 87 2570,-6 13 273,-2 6 117,-1 0 0,1 0 1,0 0-1,0 0 0,0-1 1,1 2-1,-1-1 0,0 0 1,1 0-1,2-3 0,-4 5 24,0 0 0,0 0 0,1 0 0,-1 0 0,0 0 0,0 0 0,0 0 0,0 0 0,0 0 0,0 0 1,0 0-1,0 0 0,1 0 0,-1 0 0,0 0 0,0 0 0,0 0 0,0 0 0,0 0 0,0 0 0,0 0 0,0 0 0,1 0 0,-1 0 0,0 0 0,0 0 0,0 0 0,0 0 0,0 0 0,0 0 0,0 0 0,1 0 0,-1 0 0,0 0 0,0 0 0,0 0 0,0 0 0,0 0 0,0 0 1,0 1-1,0-1 0,0 0 0,0 0 0,0 0 0,0 0 0,1 0 0,-1 0 0,0 0 0,0 0 0,0 1 0,0-1 0,0 0 0,0 0 0,0 0 0,0 0 0,0 0 0,0 0 0,0 0 0,0 1 0,0-1 0,0 0 0,0 0 0,0 0 0,0 0 0,-1 0 0,1 0 0,0 0 1,0 0-1,0 1 0,1 2 112,6 31 895,6 28 319,-8-21-882,18 110 508,-16-122-2537,19 48 1,7 5-4166</inkml:trace>
</inkml:ink>
</file>

<file path=ppt/ink/ink5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47.974"/>
    </inkml:context>
    <inkml:brush xml:id="br0">
      <inkml:brushProperty name="width" value="0.1" units="cm"/>
      <inkml:brushProperty name="height" value="0.1" units="cm"/>
      <inkml:brushProperty name="color" value="#E71224"/>
    </inkml:brush>
  </inkml:definitions>
  <inkml:trace contextRef="#ctx0" brushRef="#br0">116 33 9482,'-7'7'1538,"0"0"0,1 1 0,1 0 0,-6 9 0,5-6-613,0 1 0,-6 18 0,3 3-341,-9 47 1,16-68-187,-1 4-273,1 0 1,1 1-1,0 0 1,2 20-1,0-29-93,0 1 0,0-1 0,1 0 0,0 0 0,1 0 0,0 0 0,0 0 0,0 0 0,1-1 0,6 9 0,-8-13-31,0 0-1,0-1 1,0 0 0,1 1 0,-1-1 0,1 0 0,-1 0-1,1 0 1,0-1 0,0 1 0,0-1 0,0 1 0,0-1-1,0 0 1,4 1 0,-3-1 2,2-1 1,-1 1-1,0-1 0,0 0 1,0 0-1,0-1 0,0 1 1,0-1-1,5-2 0,-2 1 5,0-1-1,0 0 0,0-1 0,0 0 1,-1 0-1,0 0 0,0-1 0,0 0 0,0 0 1,-1-1-1,8-9 0,-9 8 14,0-1-1,0 0 1,-1 0-1,0-1 1,-1 1 0,1-1-1,-2 0 1,1 1-1,-1-1 1,1-18-1,-2 7-31,0 0 0,-1 1-1,-2-1 1,-3-20 0,2 23-33,-1 1 1,0-1-1,-1 1 1,-14-29 0,16 39-22,0 0 0,0 0 0,-1 0 0,0 1 1,0 0-1,0 0 0,-1 0 0,1 0 0,-1 0 1,0 1-1,-1 0 0,1 0 0,-1 1 1,0-1-1,-8-3 0,11 6-46,0 0 0,0 0-1,-1 1 1,1-1 0,0 1 0,-1 0-1,1-1 1,-1 1 0,1 1 0,-1-1 0,1 0-1,0 1 1,-1 0 0,1 0 0,0 0-1,0 0 1,0 0 0,-6 4 0,3-1-300,1 0-1,0 0 1,0 1 0,0 0-1,1 0 1,-1 0 0,1 0-1,0 1 1,1-1 0,-6 13 0,-35 89-4003,43-104 4301</inkml:trace>
</inkml:ink>
</file>

<file path=ppt/ink/ink5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48.470"/>
    </inkml:context>
    <inkml:brush xml:id="br0">
      <inkml:brushProperty name="width" value="0.1" units="cm"/>
      <inkml:brushProperty name="height" value="0.1" units="cm"/>
      <inkml:brushProperty name="color" value="#E71224"/>
    </inkml:brush>
  </inkml:definitions>
  <inkml:trace contextRef="#ctx0" brushRef="#br0">134 1 8698,'-13'5'3721,"-4"0"-1873,-9 12 481,-1 4-321,3 3-704,5 3-464,11-1-71,8 1-361,3-3-144,2-5-264,6 0 40,5-9-104,3 4 32,7-9-208,4-5-504,10 0-1153,0-5-1928,54-22-1832</inkml:trace>
</inkml:ink>
</file>

<file path=ppt/ink/ink5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49.174"/>
    </inkml:context>
    <inkml:brush xml:id="br0">
      <inkml:brushProperty name="width" value="0.1" units="cm"/>
      <inkml:brushProperty name="height" value="0.1" units="cm"/>
      <inkml:brushProperty name="color" value="#E71224"/>
    </inkml:brush>
  </inkml:definitions>
  <inkml:trace contextRef="#ctx0" brushRef="#br0">1 10 7322,'7'5'3291,"-7"-4"-3098,1-1 1,-1 0-1,0 1 1,0-1 0,1 1-1,-1-1 1,0 1-1,0 0 1,0-1 0,0 1-1,4 20 585,-4-17-200,7 125 3673,-3-15-1985,-1-98-2119,-2-19-267,0-30-453,0 22 362,2-17-345,1 0 0,1 1 1,2-1-1,0 1 1,2 1-1,17-35 1,-26 60 548,12-21-38,-12 22 45,1 0 1,-1-1-1,0 1 1,0 0-1,0-1 1,1 1-1,-1 0 1,0 0-1,0-1 1,1 1-1,-1 0 1,0 0-1,1-1 1,-1 1-1,0 0 1,1 0-1,-1 0 1,0-1-1,1 1 1,-1 0-1,0 0 1,1 0-1,-1 0 1,1 0-1,-1 0 1,0 0-1,1 0 1,-1 0-1,1 0 1,-1 0 0,0 0-1,1 0 1,-1 0-1,0 0 1,1 0-1,-1 1 1,1-1-1,-1 0 1,0 0-1,1 0 1,-1 1-1,0-1 1,1 0-1,-1 0 1,0 1-1,0-1 1,1 0-1,-1 1 1,0-1-1,0 0 1,0 1-1,1-1 1,-1 0-1,0 1 1,3 7 154,-1-1 0,1 1 1,-1-1-1,-1 1 1,0 0-1,1 15 0,0-2 97,2 15 75,8 55 157,-7-76-451,-2-13-58,1-8-35,43-98-1302,9-31 50,-51 165 5788,0 0-3719,2 8-111,12 39 0,-12-58-1021,0 0-1,1 0 0,1-1 1,16 24-1,25 29-3877</inkml:trace>
</inkml:ink>
</file>

<file path=ppt/ink/ink5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52.203"/>
    </inkml:context>
    <inkml:brush xml:id="br0">
      <inkml:brushProperty name="width" value="0.1" units="cm"/>
      <inkml:brushProperty name="height" value="0.1" units="cm"/>
      <inkml:brushProperty name="color" value="#E71224"/>
    </inkml:brush>
  </inkml:definitions>
  <inkml:trace contextRef="#ctx0" brushRef="#br0">73 55 2697,'-11'3'10971,"1"10"-10039,6-8 193,-2 4-795,0 0 1,1 0 0,0 0 0,0 1-1,1-1 1,1 1 0,0 0 0,0 0 0,1 0-1,0 1 1,-1 18 0,3-10-68,0 0 0,1 0 1,2 0-1,-1 0 1,11 31-1,-11-41-226,1 0-1,1 0 1,0-1 0,0 1 0,1-1 0,6 10-1,-8-15-28,-1 1-1,1-1 1,0 0 0,0 0-1,0-1 1,0 1 0,1 0-1,-1-1 1,1 0-1,-1 0 1,1 0 0,0 0-1,0-1 1,0 1-1,0-1 1,6 1 0,1-1 6,0-1 0,1 0 0,-1 0 1,0-1-1,0-1 0,1 0 0,-1 0 0,0-1 1,-1 0-1,1-1 0,-1-1 0,1 1 1,-1-2-1,-1 1 0,1-1 0,-1-1 0,10-8 1,-10 7 1,0 0 0,-1-1 0,0 0 0,0-1 0,-1 1 0,0-2 0,0 1 0,-2-1 0,1 0 0,-1 0 0,-1 0 0,0-1 0,0 1 0,-1-1 0,2-21 0,-4 22-16,-1 0 0,0-1 0,0 1 0,-2 0 0,1 0 0,-1 0 0,-1 0-1,0 1 1,-5-12 0,6 16-2,-1 0-1,0 1 1,0-1-1,0 1 1,-1 0-1,0 0 0,0 1 1,0-1-1,0 1 1,-1 0-1,0 0 1,0 0-1,0 0 0,0 1 1,0 0-1,-1 0 1,-10-3-1,7 3-82,0 0 1,-1 1-1,1 0 0,-1 1 1,1 0-1,-1 0 0,0 1 0,1 1 1,-1-1-1,0 2 0,-10 2 1,14-3-166,-1 1 1,2 1 0,-1-1-1,0 1 1,0 0-1,1 0 1,-1 0 0,1 1-1,0 0 1,0 0 0,1 1-1,-1-1 1,1 1-1,0 0 1,0 0 0,0 0-1,1 1 1,-4 6-1,4-4-265,0 0 0,0 0 1,0 0-1,1 1 0,0 8 0,-10 91-5005</inkml:trace>
</inkml:ink>
</file>

<file path=ppt/ink/ink5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53.258"/>
    </inkml:context>
    <inkml:brush xml:id="br0">
      <inkml:brushProperty name="width" value="0.1" units="cm"/>
      <inkml:brushProperty name="height" value="0.1" units="cm"/>
      <inkml:brushProperty name="color" value="#E71224"/>
    </inkml:brush>
  </inkml:definitions>
  <inkml:trace contextRef="#ctx0" brushRef="#br0">262 8 7826,'-2'-2'832,"-1"1"1,0 0 0,0 0 0,0 0 0,-1 1-1,1-1 1,0 1 0,-5 0 0,3 0-174,-1 0 0,0 1 0,1 0 0,-7 2 0,2 0-165,0 0-1,0 1 0,1 1 1,-14 7-1,12-5-279,0 0 0,1 1 1,0 0-1,0 0 0,1 1 0,0 1 0,0 0 0,1 0 0,1 0 1,0 1-1,0 0 0,1 0 0,-7 18 0,11-24-198,1 1 0,0-1-1,0 0 1,0 1 0,0-1 0,1 1-1,0-1 1,0 1 0,1-1 0,-1 1-1,1-1 1,1 1 0,-1-1 0,4 9 0,-3-10-35,-1 0 1,2-1 0,-1 1-1,0-1 1,1 1 0,-1-1-1,1 0 1,0 0 0,0 0-1,0-1 1,0 1 0,1-1 0,-1 1-1,1-1 1,0 0 0,-1-1-1,1 1 1,0-1 0,0 1-1,6 0 1,13 2-897,1-2 0,0-1 0,0 0 0,0-2 0,39-6 0,-51 5-428,0 0 1,21-7-1,60-28-3614</inkml:trace>
</inkml:ink>
</file>

<file path=ppt/ink/ink5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53.991"/>
    </inkml:context>
    <inkml:brush xml:id="br0">
      <inkml:brushProperty name="width" value="0.1" units="cm"/>
      <inkml:brushProperty name="height" value="0.1" units="cm"/>
      <inkml:brushProperty name="color" value="#E71224"/>
    </inkml:brush>
  </inkml:definitions>
  <inkml:trace contextRef="#ctx0" brushRef="#br0">0 3 8034,'11'-1'2220,"-10"1"-2102,0-1 0,0 1 0,0 0 0,0 0 0,0 0 0,0 0 0,0 0 0,0 0 0,0 0 0,0 0 0,0 0 0,0 1-1,0-1 1,0 0 0,0 1 0,0-1 0,0 1 0,0-1 0,0 1 0,-1-1 0,1 1 0,0-1 0,0 1 0,0 0-1,-1 0 1,1-1 0,1 3 0,-1-1 69,1 1 1,-1 0-1,1 0 0,-1 0 0,0 0 0,0 0 0,0 0 1,0 0-1,-1 0 0,1 5 0,-1 35 1195,-1-27-1011,-11 152 2320,9-151-2354,0 1 1,-12 32-1,13-45-265,0-60 360,6 29-888,1 1-1,2-1 0,0 1 0,2 0 0,1 1 1,1 0-1,17-29 0,-26 50 417,1-2 11,-1 0 0,2 0 0,-1 1 0,5-5 0,-8 9 24,0-1 0,1 1 1,-1-1-1,1 1 0,-1-1 0,1 1 0,-1-1 1,1 1-1,-1 0 0,1-1 0,0 1 0,-1 0 1,1 0-1,-1-1 0,1 1 0,0 0 0,-1 0 1,1 0-1,0 0 0,-1 0 0,1 0 0,0 0 1,-1 0-1,1 0 0,0 0 0,-1 0 0,1 0 1,0 1-1,-1-1 0,1 0 0,-1 0 0,1 1 1,0-1-1,-1 0 0,1 1 0,-1-1 0,1 0 1,-1 1-1,1-1 0,-1 1 0,1 0 0,4 5 18,-1 1 0,0-1-1,0 1 1,-1 0-1,1 0 1,-2 0 0,3 8-1,11 52 610,-11-17-152,-5-39-345,1 0 0,0 0 0,1 0-1,0-1 1,4 15 0,-6-25-128,1 0-1,-1 1 1,0-1-1,0 0 1,0 0-1,0 1 1,0-1 0,0 0-1,1 1 1,-1-1-1,0 0 1,0 0-1,0 1 1,1-1-1,-1 0 1,0 0 0,0 0-1,1 1 1,-1-1-1,0 0 1,1 0-1,-1 0 1,0 0-1,0 0 1,1 0-1,-1 0 1,0 1 0,1-1-1,-1 0 1,0 0-1,1 0 1,-1 0-1,11-7-47,8-18 30,-17 23 18,48-83-379,2-3 278,-52 88 97,6-8 387,-1 17 856,-4-7-1184,6 16 383,1 1 0,1-2 0,1 1 0,23 29 0,11 8-1666,6-1-5125,-14-12-3085</inkml:trace>
</inkml:ink>
</file>

<file path=ppt/ink/ink5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7:16.506"/>
    </inkml:context>
    <inkml:brush xml:id="br0">
      <inkml:brushProperty name="width" value="0.1" units="cm"/>
      <inkml:brushProperty name="height" value="0.1" units="cm"/>
      <inkml:brushProperty name="color" value="#E71224"/>
    </inkml:brush>
  </inkml:definitions>
  <inkml:trace contextRef="#ctx0" brushRef="#br0">35 263 7322,'-2'-24'2323,"1"1"0,4-44 0,-3 55-1728,1 5-246,1-28 2446,-2-51 1,-2 77-816,0 14-1175,0 16-652,1 243 239,-6 85-332,3-315-85,-15 58-1,19-92 19,0 0-1,0 0 0,0 0 1,0 0-1,0 0 0,0 0 1,0 1-1,0-1 1,0 0-1,0 0 0,0 0 1,0 0-1,0 0 1,0 0-1,0 0 0,0 1 1,0-1-1,0 0 1,0 0-1,0 0 0,1 0 1,-1 0-1,0 0 0,0 0 1,0 0-1,0 0 1,0 1-1,0-1 0,0 0 1,0 0-1,0 0 1,1 0-1,-1 0 0,0 0 1,0 0-1,0 0 0,0 0 1,0 0-1,0 0 1,0 0-1,1 0 0,-1 0 1,0 0-1,8-1-130,11-5 31,63-33 66,12-6-334,-72 35-199,22-7-442,-40 16 155,1 0-1,-1 0 0,1 0 0,6 0 0,17-12-10479</inkml:trace>
</inkml:ink>
</file>

<file path=ppt/ink/ink5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7:16.871"/>
    </inkml:context>
    <inkml:brush xml:id="br0">
      <inkml:brushProperty name="width" value="0.1" units="cm"/>
      <inkml:brushProperty name="height" value="0.1" units="cm"/>
      <inkml:brushProperty name="color" value="#E71224"/>
    </inkml:brush>
  </inkml:definitions>
  <inkml:trace contextRef="#ctx0" brushRef="#br0">22 48 7810,'-21'-2'8682,"23"-1"-7938,6 3-160,14-3 32,7 3 80,14-2 144,8-6-504,8 2-256,-3 1-80,-3 2-680,9-2-1160,-4 5-1825,89-11-2416</inkml:trace>
</inkml:ink>
</file>

<file path=ppt/ink/ink5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7:21.288"/>
    </inkml:context>
    <inkml:brush xml:id="br0">
      <inkml:brushProperty name="width" value="0.1" units="cm"/>
      <inkml:brushProperty name="height" value="0.1" units="cm"/>
      <inkml:brushProperty name="color" value="#E71224"/>
    </inkml:brush>
  </inkml:definitions>
  <inkml:trace contextRef="#ctx0" brushRef="#br0">9 33 6905,'-8'-4'7089,"8"4"-7057,0-1-1,0 1 1,0 0 0,0 0 0,0 0-1,0 0 1,0 0 0,0-1 0,0 1-1,0 0 1,0 0 0,0 0 0,0 0-1,0-1 1,0 1 0,0 0 0,1 0-1,-1 0 1,0 0 0,0 0 0,0 0 0,0-1-1,0 1 1,0 0 0,0 0 0,1 0-1,-1 0 1,0 0 0,0 0 0,0 0-1,0 0 1,0 0 0,1 0 0,-1 0-1,0 0 1,0-1 0,0 1 0,0 0-1,0 0 1,1 0 0,-1 0 0,0 0-1,0 0 1,0 1 0,0-1 0,1 0-1,-1 0 1,0 0 0,12-1 325,0 0 1,22-6 0,5 0 93,104-1 227,-143 8-680,0 0 1,1 0 0,-1 0-1,0 0 1,0 0 0,1 0-1,-1 0 1,0 0-1,0 0 1,1 1 0,-1-1-1,0 0 1,0 0-1,1 0 1,-1 0 0,0 1-1,0-1 1,0 0 0,1 0-1,-1 0 1,0 1-1,0-1 1,0 0 0,0 0-1,0 1 1,0-1 0,1 0-1,-1 0 1,0 1-1,0-1 1,0 0 0,0 0-1,0 1 1,0-1 0,0 0-1,0 1 1,0-1-1,0 0 1,0 0 0,0 1-1,0-1 1,0 0 0,-1 0-1,1 1 1,0-1-1,0 0 1,0 0 0,0 1-1,-1-1 1,-7 17 34,7-14-32,-6 8 36,-1 0 0,0 0 0,0 0-1,-1-1 1,-19 17 0,1-5-887,-32 21 0,62-44 708,1 0 1,-1 1-1,1-1 0,0 1 1,0-1-1,-1 1 0,1 0 0,4 1 1,1 0 185,0 0 0,18 4 0,-8 1 64,-1 2 0,1 0 0,-1 1 0,-1 0 0,1 2 0,-2 0-1,0 1 1,0 1 0,26 27 0,-41-39-77,0 0 0,0 0-1,0 0 1,0 0 0,0 0-1,-1 0 1,1 0 0,0 0-1,-1 1 1,1-1 0,-1 0 0,1 0-1,-1 0 1,0 1 0,1-1-1,-1 0 1,0 1 0,0-1 0,0 0-1,0 1 1,0-1 0,-1 2-1,1-1 35,-1-1 0,0 1-1,0-1 1,0 0-1,0 1 1,0-1 0,0 0-1,0 1 1,0-1-1,0 0 1,-1 0 0,1 0-1,0 0 1,-1 0-1,-1 0 1,-7 3 162,1 0 0,-1 0 0,0-1-1,-13 2 1,21-5-254,-23 5-63,0-2 0,0 0 0,1-2 0,-2-1 0,-27-3 0,51 2-120,-12-1-220,13 2 385,1 0 0,0 0-1,0 0 1,0 0 0,-1 0 0,1 0 0,0 0 0,0 0 0,0 0-1,-1-1 1,1 1 0,0 0 0,0 0 0,0 0 0,0 0-1,-1 0 1,1 0 0,0-1 0,0 1 0,0 0 0,0 0 0,0 0-1,0 0 1,-1-1 0,1 1 0,0 0 0,0 0 0,0 0 0,0-1-1,0 1 1,0 0 0,0 0 0,0-1 0,0 1 0,0 0-1,0 0 1,0 0 0,0-1 0,0 1 0,0 0 0,0 0 0,0 0-1,0-1 1,0 1 0,0 0 0,1 0 0,-1 0 0,0-1-1,0 1 1,0 0 0,0 0 0,0 0 0,0 0 0,1 0 0,-1-1-1,0 1 1,28-23-4228</inkml:trace>
</inkml:ink>
</file>

<file path=ppt/ink/ink5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7:21.876"/>
    </inkml:context>
    <inkml:brush xml:id="br0">
      <inkml:brushProperty name="width" value="0.1" units="cm"/>
      <inkml:brushProperty name="height" value="0.1" units="cm"/>
      <inkml:brushProperty name="color" value="#E71224"/>
    </inkml:brush>
  </inkml:definitions>
  <inkml:trace contextRef="#ctx0" brushRef="#br0">1 29 8138,'57'-1'5841,"29"-4"-3313,-18 1-1149,54-4 300,105-3-416,-222 11-1272,0 1 0,1 0 0,-1 0 0,0 0-1,1 0 1,-1 1 0,6 3 0,6 1-1406</inkml:trace>
</inkml:ink>
</file>

<file path=ppt/ink/ink5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7:22.211"/>
    </inkml:context>
    <inkml:brush xml:id="br0">
      <inkml:brushProperty name="width" value="0.1" units="cm"/>
      <inkml:brushProperty name="height" value="0.1" units="cm"/>
      <inkml:brushProperty name="color" value="#E71224"/>
    </inkml:brush>
  </inkml:definitions>
  <inkml:trace contextRef="#ctx0" brushRef="#br0">1 1 8162,'0'0'7444,"4"0"-6756,21 9 75,1-1-1,1-1 1,-1-2-1,37 3 1,-3-4 89,-60-4-839,0 0 0,0 0 0,1 0 0,-1 0 0,0 0 0,0 0 0,0 0 0,0 0 0,0 0 0,1 0 0,-1 0 0,0 1 0,0-1 0,0 0 0,0 0 0,0 0 0,0 0 0,0 0 0,1 0-1,-1 0 1,0 0 0,0 1 0,0-1 0,0 0 0,0 0 0,0 0 0,0 0 0,0 0 0,0 1 0,0-1 0,0 0 0,0 0 0,0 0 0,0 0 0,0 0 0,0 1 0,0-1 0,0 0 0,0 0 0,0 0 0,0 0 0,0 0 0,0 1 0,0-1 0,0 0 0,0 0 0,0 0 0,0 0-1,0 0 1,0 1 0,0-1 0,0 0 0,-1 0 0,-5 8 120,4-6-34,-13 16 178,-1-1-1,-31 27 0,30-29-1123,0 0-1,-25 31 1,41-45 629,1 0 1,-1 0 0,0 0 0,0 1 0,0-1-1,1 0 1,-1 1 0,1-1 0,-1 1 0,1-1-1,0 1 1,-1-1 0,1 1 0,0 1 0,1 1-675,-1 0 1,1-1-1,0 1 1,1 0-1,2 5 0</inkml:trace>
</inkml:ink>
</file>

<file path=ppt/ink/ink5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7:22.750"/>
    </inkml:context>
    <inkml:brush xml:id="br0">
      <inkml:brushProperty name="width" value="0.1" units="cm"/>
      <inkml:brushProperty name="height" value="0.1" units="cm"/>
      <inkml:brushProperty name="color" value="#E71224"/>
    </inkml:brush>
  </inkml:definitions>
  <inkml:trace contextRef="#ctx0" brushRef="#br0">131 0 1040,'-9'4'11708,"2"4"-8767,-4 12-2161,-6 21 585,-17 66 0,-2 46 451,30-121-1449,2 0 0,-2 44 0,6-56-282,1-1 0,0 1 0,2-1-1,0 0 1,7 23 0,-9-40-82,-1 0 1,1 0-1,0 0 1,0 0-1,0 0 1,0 0-1,0 0 1,1 0-1,-1-1 1,0 1-1,1 0 0,0-1 1,-1 1-1,1-1 1,0 1-1,0-1 1,-1 0-1,1 0 1,0 0-1,0 0 1,0 0-1,1 0 1,-1 0-1,3 0 1,2 0 0,0-1 1,-1 0-1,1 0 1,0 0-1,0-1 1,0 0-1,7-2 1,102-26-518,-40 6-6751</inkml:trace>
</inkml:ink>
</file>

<file path=ppt/ink/ink5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7:23.084"/>
    </inkml:context>
    <inkml:brush xml:id="br0">
      <inkml:brushProperty name="width" value="0.1" units="cm"/>
      <inkml:brushProperty name="height" value="0.1" units="cm"/>
      <inkml:brushProperty name="color" value="#E71224"/>
    </inkml:brush>
  </inkml:definitions>
  <inkml:trace contextRef="#ctx0" brushRef="#br0">0 35 8290,'0'-5'7385,"11"2"-5568,7 0-713,12-5-112,13 3-296,7 0-368,7 2-328,-1 0 0,3 6-832,-6 2-2769,62 17-2280</inkml:trace>
</inkml:ink>
</file>

<file path=ppt/ink/ink5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7:23.450"/>
    </inkml:context>
    <inkml:brush xml:id="br0">
      <inkml:brushProperty name="width" value="0.1" units="cm"/>
      <inkml:brushProperty name="height" value="0.1" units="cm"/>
      <inkml:brushProperty name="color" value="#E71224"/>
    </inkml:brush>
  </inkml:definitions>
  <inkml:trace contextRef="#ctx0" brushRef="#br0">1 52 5281,'8'-6'5361,"0"4"-3920,8-9 687,10 3-752,1 0-255,2-3-225,-2 9-536,-3-1-176,-5 3-184,0 0-40,-6 0-96,0 0-856,-5 0-441</inkml:trace>
</inkml:ink>
</file>

<file path=ppt/ink/ink5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7:23.882"/>
    </inkml:context>
    <inkml:brush xml:id="br0">
      <inkml:brushProperty name="width" value="0.1" units="cm"/>
      <inkml:brushProperty name="height" value="0.1" units="cm"/>
      <inkml:brushProperty name="color" value="#E71224"/>
    </inkml:brush>
  </inkml:definitions>
  <inkml:trace contextRef="#ctx0" brushRef="#br0">97 1 1496,'-16'5'8759,"14"-3"-8134,0-1-281,1 0 0,0 1-1,-1-1 1,1 1 0,0-1-1,0 1 1,0 0 0,-1 2-1,1-1-162,0-1-1,0 1 1,0 0-1,0-1 0,1 1 1,0 0-1,-1-1 1,1 1-1,0 0 1,0 0-1,0-1 1,1 1-1,0 3 1,-1-4-2,1 1 0,-1-1 0,1 1 0,-1-1 1,0 1-1,0-1 0,-1 0 0,1 1 0,0-1 1,-2 4-1,0 14 1137,2-19-1316,0-1 1,1 1-1,-1-1 1,1 1-1,-1-1 0,0 1 1,1-1-1,-1 0 1,1 1-1,-1-1 0,1 0 1,-1 1-1,1-1 1,0 0-1,-1 1 0,1-1 1,-1 0-1,1 0 1,0 0-1,18 5-341,-13-3 76,30 4-1211,-7-2 693,3 3 521,-14-4 218,-1 0 0,26 10 0,-38-11 66,1 1 0,0-1 0,-1 2-1,1-1 1,-1 0 0,0 1 0,0 0 0,-1 0 0,1 0 0,-1 1-1,4 5 1,-4-5 224,0 1 0,0 0 0,-1 0 0,0 0 0,0 0-1,0 1 1,-1-1 0,0 1 0,-1-1 0,2 13 0,-2-16-145,-1 0 0,0 0 0,0 0 0,-1-1 0,1 1 0,-1 0 0,1 0 0,-1-1 1,0 1-1,0 0 0,0-1 0,0 1 0,-1 0 0,1-1 0,0 0 0,-1 1 0,0-1 0,0 0 0,0 0 1,0 0-1,0 0 0,0 0 0,0 0 0,-1-1 0,1 1 0,-1-1 0,1 0 0,-1 1 0,-2 0 0,-10 3-140,0 0-1,-1-1 0,1 0 0,-28 2 0,-80-4-5674,29-7 935</inkml:trace>
</inkml:ink>
</file>

<file path=ppt/ink/ink5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7:26.030"/>
    </inkml:context>
    <inkml:brush xml:id="br0">
      <inkml:brushProperty name="width" value="0.1" units="cm"/>
      <inkml:brushProperty name="height" value="0.1" units="cm"/>
      <inkml:brushProperty name="color" value="#E71224"/>
    </inkml:brush>
  </inkml:definitions>
  <inkml:trace contextRef="#ctx0" brushRef="#br0">8 53 9786,'-3'-6'2700,"2"4"-1800,0 0 0,0 0 0,1 0 0,-1 0 0,1-1 0,-1-2 0,1 4-847,1 0 1,-1 0-1,0 1 1,1-1-1,-1 0 0,1 0 1,-1 1-1,1-1 0,-1 0 1,1 0-1,0 1 0,-1-1 1,1 1-1,0-1 1,-1 1-1,1-1 0,0 1 1,0-1-1,-1 1 0,1-1 1,0 1-1,0 0 0,0 0 1,0-1-1,0 1 1,0 0-1,1 0 0,11-4 19,-5 2-55,0 0-1,-1 0 1,1 1-1,10-1 1,-16 2-19,0 0 0,0 0 0,-1 0 1,1 0-1,0 0 0,0 1 0,-1-1 0,1 1 0,0-1 0,0 1 1,-1 0-1,1 0 0,-1-1 0,1 1 0,-1 0 0,1 0 0,-1 1 0,1-1 1,-1 0-1,0 0 0,0 1 0,1-1 0,-1 1 0,1 2 0,0 1 4,0 0-1,0 1 0,0-1 0,-1 1 0,0 0 0,0 0 1,0-1-1,-1 10 0,-3 47 69,3-62-69,-24 134 544,0-1-106,23-127-427,1 0 0,0 1 0,0-1 1,0 1-1,1-1 0,-1 1 0,3 6 0,-1-9-10,-1-1 0,1 1 0,-1-1 0,1 1 0,0-1 0,0 0 0,0 0 0,1 0 0,-1-1 0,1 1 0,0 0 0,-1-1 0,7 4 0,1 0 3,-1-1 0,1 0 0,1 0 0,-1-1-1,1-1 1,0 1 0,0-2 0,0 0 0,0 0 0,18 0-1,10-2-1,64-7-1,-14-7-84,-82 12 53,1 0 0,0 0 0,-1-1 0,0 0 0,1 0 0,-1 0 0,0-1 0,-1-1 0,8-5 0,-10 6 11,-1 0 1,1 0 0,-1 0 0,0-1 0,-1 0-1,1 1 1,-1-1 0,0 0 0,0 0 0,0-1-1,-1 1 1,2-7 0,0-8 39,1-37 1,-3 17 238,-2 1-1,-7-52 1,6 76-164,-1 0 0,-1 0 0,0 1 1,-1-1-1,0 1 0,-2 0 0,1 0 0,-2 1 0,-9-14 1,14 24-148,0 0 1,0 0-1,0 0 0,-6-4 1,8 7 1,1-1 1,0 1-1,-1 0 0,1 0 0,-1 0 1,1-1-1,0 1 0,-1 0 1,1 0-1,0 0 0,-1 0 0,1 0 1,-1 0-1,1-1 0,0 1 1,-1 0-1,1 0 0,-1 0 1,1 1-1,-1-1 0,1 0 0,0 0 1,-1 0-1,0 1-107,1-1 1,0 1-1,0 0 0,-1-1 1,1 1-1,0 0 0,0-1 1,0 1-1,0 0 0,0 0 0,0-1 1,0 1-1,0 0 0,0-1 1,0 1-1,0 0 0,1-1 1,-1 1-1,0 0 0,1 0 1,16 46-5586</inkml:trace>
</inkml:ink>
</file>

<file path=ppt/ink/ink5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7:26.588"/>
    </inkml:context>
    <inkml:brush xml:id="br0">
      <inkml:brushProperty name="width" value="0.1" units="cm"/>
      <inkml:brushProperty name="height" value="0.1" units="cm"/>
      <inkml:brushProperty name="color" value="#E71224"/>
    </inkml:brush>
  </inkml:definitions>
  <inkml:trace contextRef="#ctx0" brushRef="#br0">0 30 12123,'4'-9'7857,"5"4"-5560,15-1-3359,-17 6 1912,49-6-423,103 3 0,-98 3-797,-26 2-878,-6 0-1738,-3-4-3836</inkml:trace>
</inkml:ink>
</file>

<file path=ppt/ink/ink5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7:26.925"/>
    </inkml:context>
    <inkml:brush xml:id="br0">
      <inkml:brushProperty name="width" value="0.1" units="cm"/>
      <inkml:brushProperty name="height" value="0.1" units="cm"/>
      <inkml:brushProperty name="color" value="#E71224"/>
    </inkml:brush>
  </inkml:definitions>
  <inkml:trace contextRef="#ctx0" brushRef="#br0">4 54 6353,'-3'-5'8970,"11"2"-7962,11 0-119,7 1-1,12-6 152,7-3-328,-2 3-184,0 3-224,-3-1-296,0 4-16,0 2-1176,0 0-2865,43 2-3152</inkml:trace>
</inkml:ink>
</file>

<file path=ppt/ink/ink5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7:27.898"/>
    </inkml:context>
    <inkml:brush xml:id="br0">
      <inkml:brushProperty name="width" value="0.1" units="cm"/>
      <inkml:brushProperty name="height" value="0.1" units="cm"/>
      <inkml:brushProperty name="color" value="#E71224"/>
    </inkml:brush>
  </inkml:definitions>
  <inkml:trace contextRef="#ctx0" brushRef="#br0">227 1 8306,'-26'43'7093,"19"-32"-6282,0 1 0,-7 15 0,-133 341 5095,142-350-5840,2-9-26,1 0 1,-2 0-1,-7 16 0,11-25-41,0 0 0,0 0 1,0 0-1,0 0 0,0 0 0,0 0 0,0 0 0,0 0 1,0 0-1,0 0 0,0 0 0,0 0 0,0 0 0,0 0 1,0 0-1,0 0 0,0 0 0,0 0 0,0 0 0,1 0 0,-1 0 1,0 0-1,0 0 0,0 0 0,0 0 0,0 0 0,0 0 1,0 0-1,0 0 0,0 0 0,0 0 0,0 0 0,0 0 1,0 0-1,0 0 0,0 0 0,0 0 0,0 0 0,0 0 1,0 0-1,0 0 0,0 0 0,0 1 0,0-1 0,0 0 0,0 0 1,0 0-1,6-7-150,5-19-201,15-26 0,2-2-308,65-197-1003,-51 126 1632,-42 124 28,0 0 0,0 0 0,1 0 0,-1 0 0,1 0 0,-1 1-1,1-1 1,-1 0 0,1 0 0,-1 0 0,1 0 0,0 0-1,-1 1 1,1-1 0,0 0 0,1 0 0,-1 1 3,-1 0 1,1 0-1,0 0 1,-1 0-1,1 0 0,0 1 1,-1-1-1,1 0 1,0 0-1,-1 1 1,1-1-1,0 0 1,-1 1-1,1-1 0,-1 1 1,1-1-1,-1 1 1,1-1-1,-1 1 1,0-1-1,1 1 0,-1-1 1,1 1-1,-1 1 1,20 29 231,-1 2 1,-2 0-1,20 55 1,20 39 310,-48-110-444,1-1-1,1 0 1,0 0 0,1-1-1,1 0 1,0-1-1,1-1 1,25 19-1,-24-21-62,14 10 11,-29-21-43,0 0 1,0 0 0,0 0-1,0 0 1,0 0-1,0 0 1,0 0-1,-1 0 1,1 0-1,0 0 1,0 0-1,0 0 1,0 1-1,0-1 1,0 0-1,0 0 1,0 0-1,0 0 1,0 0-1,0 0 1,-1 0-1,1 0 1,0 0-1,0 1 1,0-1 0,0 0-1,0 0 1,0 0-1,0 0 1,0 0-1,0 0 1,0 0-1,0 1 1,0-1-1,0 0 1,0 0-1,0 0 1,0 0-1,0 0 1,0 0-1,0 1 1,0-1-1,1 0 1,-1 0-1,0 0 1,0 0-1,0 0 1,0 0-1,0 0 1,0 0 0,0 0-1,0 0 1,0 1-1,-12-1 260,-18-6-138,0 2-1,-55-1 1,-61 11-334,115-4 111,29-2 81,-21 1-1102,-34 6 0,47-4-666,0-1 0,1 1 0,-16 7-1,-14 12-3673</inkml:trace>
</inkml:ink>
</file>

<file path=ppt/ink/ink5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7:28.359"/>
    </inkml:context>
    <inkml:brush xml:id="br0">
      <inkml:brushProperty name="width" value="0.1" units="cm"/>
      <inkml:brushProperty name="height" value="0.1" units="cm"/>
      <inkml:brushProperty name="color" value="#E71224"/>
    </inkml:brush>
  </inkml:definitions>
  <inkml:trace contextRef="#ctx0" brushRef="#br0">0 0 11058,'4'5'9221,"20"33"-7493,35 43 1,-28-43-737,68 65 0,-74-81-871,1-1 1,1-1-1,51 28 1,-60-39-222,-12-7-232,1 1 0,-1 1 0,0-1 0,0 1 0,8 7 0,-10-5-983</inkml:trace>
</inkml:ink>
</file>

<file path=ppt/ink/ink5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7:28.630"/>
    </inkml:context>
    <inkml:brush xml:id="br0">
      <inkml:brushProperty name="width" value="0.1" units="cm"/>
      <inkml:brushProperty name="height" value="0.1" units="cm"/>
      <inkml:brushProperty name="color" value="#E71224"/>
    </inkml:brush>
  </inkml:definitions>
  <inkml:trace contextRef="#ctx0" brushRef="#br0">436 1 8962,'-8'0'4505,"-5"3"-2753,-12 13 329,-12 10 519,-14 17-823,-5 19-553,-5 5-536,10-3-680,13-3-8,14-7-272,0-1-1816,-24 75-3306</inkml:trace>
</inkml:ink>
</file>

<file path=ppt/ink/ink5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7:29.268"/>
    </inkml:context>
    <inkml:brush xml:id="br0">
      <inkml:brushProperty name="width" value="0.1" units="cm"/>
      <inkml:brushProperty name="height" value="0.1" units="cm"/>
      <inkml:brushProperty name="color" value="#E71224"/>
    </inkml:brush>
  </inkml:definitions>
  <inkml:trace contextRef="#ctx0" brushRef="#br0">5 36 8010,'-4'-4'10465,"5"3"-10403,0 1 0,0 0 0,1 0 0,-1 0 0,0-1 0,0 1 0,0 0 1,0 1-1,1-1 0,-1 0 0,0 0 0,0 0 0,0 1 0,2 0 0,8 1 191,252 7 2753,4-19-2302,-141 4-436,330-10 352,-344 10-311,13 1 162,-46 5-392,177 4-374,-225 3-464,-31-7 711,1 0-1,-1 0 0,0 0 0,0 0 0,1 0 1,-1 0-1,0 0 0,0 0 0,1 0 0,-1 0 1,0 0-1,0 0 0,1 0 0,-1 0 0,0 0 1,0 0-1,0 0 0,1 1 0,-1-1 0,0 0 0,0 0 1,0 0-1,1 0 0,-1 1 0,0-1 0,0 0 1,0 0-1,0 0 0,0 1 0,1-1 0,-1 0 1,0 0-1,0 0 0,0 1 0,0-1 0,0 0 0,0 0 1,0 1-1,0-1 0,0 0 0,0 0 0,0 1 1,0-1-1,0 0 0,0 0 0,0 1 0,0-1 1,0 0-1,0 0 0,-1 1 0,1-1 0,0 0 0,0 0 1,0 0-1,0 1 0,0-1 0,-1 0 0,1 0 1,0 0-1,0 0 0,0 1 0,0-1 0,-1 0 1,-25 15-3199,-73 32-3523</inkml:trace>
</inkml:ink>
</file>

<file path=ppt/ink/ink5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7:30.080"/>
    </inkml:context>
    <inkml:brush xml:id="br0">
      <inkml:brushProperty name="width" value="0.1" units="cm"/>
      <inkml:brushProperty name="height" value="0.1" units="cm"/>
      <inkml:brushProperty name="color" value="#E71224"/>
    </inkml:brush>
  </inkml:definitions>
  <inkml:trace contextRef="#ctx0" brushRef="#br0">273 1 8722,'-6'0'4733,"5"0"-4517,0 0 1,1 0-1,-1 0 1,0 0-1,0 0 0,0 0 1,0 0-1,1 1 1,-1-1-1,0 0 1,0 1-1,0-1 1,1 0-1,-1 1 1,0-1-1,1 1 1,-1-1-1,0 1 1,1-1-1,-1 1 1,0 0-1,-9 8 312,1 1-1,0-1 1,1 1-1,-12 19 0,-25 49 707,40-69-1100,-102 218 1397,95-201-1448,-6 21 43,12-33-3516,23-39 1248,60-94-7638,-31 37 6690,-16 19 2856,31-57 3490,-59 117-3211,-1 0 269,1 0 1,0 0 0,0 0-1,0 0 1,5-5 0,-6 8-218,0-1 1,-1 1 0,1-1-1,0 1 1,0 0 0,-1-1-1,1 1 1,0 0-1,0-1 1,0 1 0,0 0-1,-1 0 1,1 0 0,0 0-1,0-1 1,0 1 0,0 1-1,0-1 1,-1 0 0,1 0-1,0 0 1,0 0 0,0 1-1,0-1 1,-1 0 0,1 1-1,0-1 1,0 0 0,0 2-1,11 6 335,0 0 1,-1 1-1,0 1 0,-1 0 1,0 0-1,12 18 0,-3-1 768,27 48-1,78 159 1487,-122-229-2662,1-1 0,-1 1 1,0 0-1,-1-1 0,1 1 0,-1 0 0,0 0 0,0 0 0,0 0 0,-1 0 0,0 11 0,0-14-12,-1 0-1,1 1 1,-1-1-1,0 0 1,1 0-1,-1 0 0,0 1 1,-1-1-1,1 0 1,0 0-1,-1 0 1,1-1-1,-1 1 1,1 0-1,-1 0 0,0-1 1,0 1-1,1-1 1,-1 0-1,0 1 1,0-1-1,-1 0 1,1 0-1,0 0 0,0-1 1,0 1-1,-3 0 1,-6 1 30,0-1 0,0 0 0,0-1 1,0 0-1,0-1 0,0 0 0,-14-3 0,-7-1-9,-23-1-65,1 2 0,-74 5 0,106-1-68,17 0-504,0-1 0,-1 2 0,1-1 0,-8 2 0</inkml:trace>
</inkml:ink>
</file>

<file path=ppt/ink/ink5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7:30.576"/>
    </inkml:context>
    <inkml:brush xml:id="br0">
      <inkml:brushProperty name="width" value="0.1" units="cm"/>
      <inkml:brushProperty name="height" value="0.1" units="cm"/>
      <inkml:brushProperty name="color" value="#E71224"/>
    </inkml:brush>
  </inkml:definitions>
  <inkml:trace contextRef="#ctx0" brushRef="#br0">38 8 6145,'-7'-8'11191,"6"25"-7562,1-15-3967,-8 262 3915,-3-106-2823,1-21-299,10-130-447,0-1 1,0 0-1,0 0 0,1 0 0,0 0 0,0 0 0,4 11 0,-4-16-15,0 1 0,0-1 0,0 1-1,-1-1 1,2 1 0,-1-1 0,0 1 0,0-1 0,0 0 0,1 0 0,-1 0 0,0 1 0,1-1 0,-1-1 0,1 1-1,-1 0 1,1 0 0,0 0 0,-1-1 0,1 1 0,0-1 0,-1 0 0,1 1 0,0-1 0,0 0 0,-1 0 0,1 0-1,0 0 1,0 0 0,-1 0 0,1-1 0,2 0 0,8-2-117,0 0-1,0-1 1,-1 0 0,0-1-1,0 0 1,0-1 0,17-13-1,-3 0-1470,42-42 0,-62 57 976,-1 0 0,-1 0-1,1-1 1,0 1 0,-1-1 0,0 0-1,0 0 1,3-10 0,6-22-4169</inkml:trace>
</inkml:ink>
</file>

<file path=ppt/ink/ink5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7:30.814"/>
    </inkml:context>
    <inkml:brush xml:id="br0">
      <inkml:brushProperty name="width" value="0.1" units="cm"/>
      <inkml:brushProperty name="height" value="0.1" units="cm"/>
      <inkml:brushProperty name="color" value="#E71224"/>
    </inkml:brush>
  </inkml:definitions>
  <inkml:trace contextRef="#ctx0" brushRef="#br0">0 54 2192,'3'-8'12187,"10"3"-9514,12-11-1329,15 3 504,10 5-671,9 5-697,8 6-176,5-1-304,8 4-3001,92-6-11986</inkml:trace>
</inkml:ink>
</file>

<file path=ppt/ink/ink5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7:31.420"/>
    </inkml:context>
    <inkml:brush xml:id="br0">
      <inkml:brushProperty name="width" value="0.1" units="cm"/>
      <inkml:brushProperty name="height" value="0.1" units="cm"/>
      <inkml:brushProperty name="color" value="#E71224"/>
    </inkml:brush>
  </inkml:definitions>
  <inkml:trace contextRef="#ctx0" brushRef="#br0">0 28 7306,'3'-6'12241,"88"4"-7162,43-13-6249,-110 11-1728</inkml:trace>
</inkml:ink>
</file>

<file path=ppt/ink/ink5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7:31.658"/>
    </inkml:context>
    <inkml:brush xml:id="br0">
      <inkml:brushProperty name="width" value="0.1" units="cm"/>
      <inkml:brushProperty name="height" value="0.1" units="cm"/>
      <inkml:brushProperty name="color" value="#E71224"/>
    </inkml:brush>
  </inkml:definitions>
  <inkml:trace contextRef="#ctx0" brushRef="#br0">1 3 11787,'2'0'4512,"1"-2"-3623,8 2-385,10 0 320,8 2-392,12 1 0,1 2-432,4 3-1232,-1 8-2577,65 8-7833</inkml:trace>
</inkml:ink>
</file>

<file path=ppt/ink/ink5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7:32.170"/>
    </inkml:context>
    <inkml:brush xml:id="br0">
      <inkml:brushProperty name="width" value="0.1" units="cm"/>
      <inkml:brushProperty name="height" value="0.1" units="cm"/>
      <inkml:brushProperty name="color" value="#E71224"/>
    </inkml:brush>
  </inkml:definitions>
  <inkml:trace contextRef="#ctx0" brushRef="#br0">0 3 6625,'8'-3'3361,"7"3"-2597,-5 1-346,577-1 5604,-341 0-4425,539 28 2369,-672-21-3656,537 23 632,80-46-1865,-665 15-1680,55 1-2985</inkml:trace>
</inkml:ink>
</file>

<file path=ppt/ink/ink5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8:51.973"/>
    </inkml:context>
    <inkml:brush xml:id="br0">
      <inkml:brushProperty name="width" value="0.1" units="cm"/>
      <inkml:brushProperty name="height" value="0.1" units="cm"/>
      <inkml:brushProperty name="color" value="#E71224"/>
    </inkml:brush>
  </inkml:definitions>
  <inkml:trace contextRef="#ctx0" brushRef="#br0">104 70 2312,'11'-2'7221,"6"-4"-6805,-6 1 139,72-21 1059,-44 16-1076,-12 3 422,47-6 0,-72 13-941,-1 0 0,0-1 0,1 1 0,-1 0 0,0 0 0,1 0-1,-1 0 1,0 1 0,1-1 0,-1 0 0,0 1 0,0-1 0,1 0-1,-1 1 1,0-1 0,0 1 0,0 0 0,3 1 0,-4-1-3,1 0 0,0 0 0,-1 0 0,1 0 0,-1 0 1,0 0-1,1 0 0,-1 0 0,0 0 0,0 0 0,0 0 0,1 0 0,-1 1 1,0-1-1,0 0 0,-1 0 0,1 0 0,0 0 0,0 0 0,0 0 1,-1 0-1,1 0 0,-1 2 0,-7 15 214,0 0-1,-1-1 1,-12 18 0,8-15-154,-11 20 43,-34 42 1,56-79-100,-1 0 0,0 0 0,0-1 0,0 1 0,0-1 0,-1 0 0,1 0 0,-1 0 0,1 0 1,-1-1-1,0 1 0,0-1 0,-6 1 0,10-2-26,-1 1 1,1-1 0,0 0-1,0 0 1,-1 0-1,1 0 1,0 0-1,0 0 1,-1 0-1,1 0 1,0 0 0,0 0-1,-1 0 1,1 0-1,0 0 1,0 0-1,-1 0 1,1 0 0,0 0-1,0-1 1,-1 1-1,1 0 1,0 0-1,0 0 1,-1 0-1,1 0 1,0-1 0,0 1-1,0 0 1,0 0-1,-1 0 1,1-1-1,1-8-81,11-9-66,-7 14 147,-1 1-1,1-1 1,0 1 0,0 0-1,0 1 1,1-1 0,-1 1-1,1 0 1,-1 0 0,10-1-1,-10 2 24,0 0 0,1 0 1,-1 1-1,0 0 0,0 0 0,0 0 0,0 0 0,0 1 0,1 0 0,-1 0 0,0 0 0,6 3 0,-8-2 69,1 1 0,-1-1 0,0 1-1,0-1 1,-1 1 0,1 0 0,0 0 0,-1 0 0,0 1 0,1-1 0,-1 0 0,-1 1 0,1 0 0,0-1-1,1 8 1,2 7 255,-1-1 0,2 21 0,-4-24-144,-1-10-94,0 5 180,1-1 1,-2 1 0,1 8-1,-1-15-211,-1 0-1,1 0 1,0 0-1,0 0 1,-1 0-1,1 0 0,-1 0 1,0 0-1,0 0 1,0 0-1,0 0 1,0 0-1,0 0 1,0-1-1,0 1 1,-1 0-1,1-1 1,-3 2-1,-11 6 49,0 0 1,-1-2-1,0 0 1,0 0-1,-24 4 0,-4 4-93,-59 27-798,38-9-3259,40-20-1025,-10 0-3699</inkml:trace>
</inkml:ink>
</file>

<file path=ppt/ink/ink5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8:56.484"/>
    </inkml:context>
    <inkml:brush xml:id="br0">
      <inkml:brushProperty name="width" value="0.1" units="cm"/>
      <inkml:brushProperty name="height" value="0.1" units="cm"/>
      <inkml:brushProperty name="color" value="#E71224"/>
    </inkml:brush>
  </inkml:definitions>
  <inkml:trace contextRef="#ctx0" brushRef="#br0">204 100 7786,'3'-6'9265,"11"-2"-8446,18-6 95,42-17-427,-41 18-460,-15 6 43,33-10 1,-46 16-67,-1 0-1,1 0 1,0 1 0,0-1 0,0 1 0,-1 0 0,1 0 0,0 1 0,0 0 0,-1-1 0,1 2 0,6 1 0,-10-3-13,0 1 0,0-1 1,0 1-1,0 0 0,0-1 1,0 1-1,0 0 1,0-1-1,0 1 0,-1 0 1,1 0-1,0 0 1,0-1-1,-1 1 0,1 0 1,-1 0-1,1 0 1,-1 0-1,1 0 0,0 2 1,-1-1 6,0 0 1,0 0-1,0 0 1,0 0 0,0 0-1,0 0 1,-1 0-1,1 0 1,0 0-1,-2 3 1,-1 1 31,0 1 1,0-1-1,0-1 0,-1 1 1,-9 10-1,-7 4 28,-37 30 0,-8 6-13,17-8-46,44-45-13,0-1 0,1 0 1,-1 0-1,0 0 0,-1 0 1,1 0-1,0-1 0,0 0 1,-1 0-1,-4 1 0,10-4-176,0 1 0,0-1 1,1 0-1,-1 1 0,0-1 0,1 1 0,2-2 0,4-4 118,1 1 0,0 0 1,0 0-1,1 1 0,0 1 0,13-5 0,63-16 116,-78 24-62,-1-1 56,0 1 0,0 0 1,1 1-1,-1-1 0,0 1 1,0 1-1,1 0 0,-1 0 1,0 0-1,0 1 0,0 0 1,0 0-1,0 0 1,-1 1-1,1 0 0,-1 1 1,10 6-1,-9-5 43,0 1 1,0 0-1,0 0 0,-1 1 1,0 0-1,0 0 1,-1 0-1,0 1 0,0 0 1,-1 0-1,0 0 1,0 1-1,3 11 0,-3-7 49,0-1 1,-2 1-1,0 0 0,0 0 0,-1 21 0,-1-30-44,0 0 1,0 0-1,-1 0 1,0 0-1,0 0 1,0-1-1,0 1 1,0 0-1,-1-1 1,1 1-1,-1-1 1,0 1-1,0-1 1,-1 0-1,1 0 1,-1 0-1,1 0 1,-1 0 0,0-1-1,0 1 1,0-1-1,-1 0 1,-4 3-1,-10 3 121,-1-1 1,1 0-1,-2-2 0,-31 6 1,-81 4-177,130-15-29,-30 2-319,0-1 0,-55-7 0,53 2-2223,-41-13 0,-13-9-2494</inkml:trace>
</inkml:ink>
</file>

<file path=ppt/ink/ink5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9:03.993"/>
    </inkml:context>
    <inkml:brush xml:id="br0">
      <inkml:brushProperty name="width" value="0.1" units="cm"/>
      <inkml:brushProperty name="height" value="0.1" units="cm"/>
      <inkml:brushProperty name="color" value="#E71224"/>
    </inkml:brush>
  </inkml:definitions>
  <inkml:trace contextRef="#ctx0" brushRef="#br0">181 52 7154,'0'-2'6055,"0"2"-5967,0-1 0,0 1 0,0 0 1,0-1-1,1 1 0,-1 0 0,0-1 0,0 1 0,0 0 1,0-1-1,0 1 0,0 0 0,1-1 0,-1 1 0,0 0 0,0-1 1,1 1-1,-1 0 0,0 0 0,0-1 0,1 1 0,-1 0 1,29-10 216,-1 2 0,1 0 0,0 3 0,1 0 0,-1 2 0,43 0 0,-67 3-298,0 0-1,0 0 1,0 1 0,0 0 0,6 1 0,-10-2-6,0 1 0,0-1 0,0 0 1,0 1-1,0-1 0,0 1 1,-1-1-1,1 1 0,0-1 0,0 1 1,0-1-1,-1 1 0,1 0 0,0 0 1,-1-1-1,1 1 0,-1 0 0,1 0 1,-1 0-1,1-1 0,-1 1 1,0 0-1,1 0 0,-1 0 0,0 0 1,0 0-1,1 0 0,-1 0 0,0 0 1,0 0-1,0 0 0,0 0 0,-1 2 1,-1 5 28,-1 1-1,0 0 1,-1-1 0,0 1 0,0-1 0,-1 0 0,-11 14 0,10-13-25,-22 30-310,-48 54-1,62-78 210,-1 0-1,-1-1 0,0-1 1,-1-1-1,0 0 0,-20 9 1,32-18 74,0-1 0,0 0 0,0 0 0,0-1 0,-9 3 0,13-4 16,0 0-1,0 0 0,0 0 1,0 0-1,1 0 0,-1 0 1,0 0-1,0 0 0,0-1 0,0 1 1,1 0-1,-1-1 0,0 1 1,0 0-1,0-1 0,1 1 1,-2-2-1,1 2-2,1-1-1,-1 0 1,1 0-1,-1 0 1,1 0-1,-1 0 1,1 1-1,0-1 1,-1 0-1,1 0 1,0 0-1,0 0 1,0 0-1,0 0 1,0 0-1,0 0 1,0 0-1,0 0 1,1-2-1,-1-1 11,1 0 0,0 1 0,0-1 0,0 0 0,1 0 0,-1 1 0,1-1 0,0 1 0,0-1 0,0 1 0,0 0 0,1 0 0,-1 0 0,1 0 0,0 0 0,0 0 0,0 1-1,0-1 1,0 1 0,1 0 0,-1 0 0,7-2 0,-3 1 7,0 1 1,1 0-1,-1 0 0,1 1 0,-1 0 0,1 0 1,0 1-1,-1 0 0,1 0 0,-1 1 0,10 2 0,-9-2 43,1 1 0,-1 0-1,0 0 1,1 1-1,-1 0 1,0 1 0,-1 0-1,1 0 1,-1 1 0,0-1-1,0 2 1,0-1-1,0 1 1,-1 0 0,0 0-1,-1 1 1,1 0-1,6 10 1,8 22 445,27 70 1,-35-78-338,-11-29-142,2 6 75,0-1 0,0 0 0,-1 1 0,0 0 0,0 0 1,1 14-1,-3-21-46,0 0 0,-1 0 0,1 0-1,0 0 1,0-1 0,0 1 0,-1 0 0,1 0 0,-1 0 0,1 0 0,-1 0 0,1 0 0,-1-1 0,1 1 0,-1 0 0,1 0 0,-1-1 0,0 1 0,0-1 0,1 1 0,-2 0 0,-20 9 444,16-7-412,-33 10 51,0-1 1,0-2 0,-51 7-1,-125-1-349,209-16 160,-2 1-206,1-1 1,0 0 0,0 0 0,0-1 0,0 0 0,-1 0 0,-7-3 0,15 4 180,0 0 1,-1 0 0,1 0-1,0 0 1,-1-1-1,1 1 1,0 0 0,-1 0-1,1 0 1,0-1 0,0 1-1,-1 0 1,1-1-1,0 1 1,0 0 0,0 0-1,-1-1 1,1 1 0,0 0-1,0-1 1,0 1-1,0 0 1,0-1 0,0 1-1,0-1 1,0 1 0,-1 0-1,1-1 1,0 1-1,1 0 1,-1-1 0,0 1-1,0 0 1,0-1 0,0 1-1,0 0 1,0-1-1,0 1 1,0 0 0,1-1-1,-1 1 1,0 0 0,0-1-1,0 1 1,1 0 0,-1 0-1,0-1 1,1 1-1,29-36-7005</inkml:trace>
</inkml:ink>
</file>

<file path=ppt/ink/ink5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9:06.979"/>
    </inkml:context>
    <inkml:brush xml:id="br0">
      <inkml:brushProperty name="width" value="0.1" units="cm"/>
      <inkml:brushProperty name="height" value="0.1" units="cm"/>
      <inkml:brushProperty name="color" value="#E71224"/>
    </inkml:brush>
  </inkml:definitions>
  <inkml:trace contextRef="#ctx0" brushRef="#br0">75 1 2745,'-9'15'2414,"0"0"1,1 1 0,-8 21 0,9-16-1439,0 0 1,-4 30-1,8-28-812,0 0 0,2 1 0,0-1 0,2 1 0,7 43 0,-6-55-68,1 0 1,0-1-1,1 1 1,1-1-1,0 0 1,0-1-1,1 1 1,0-1-1,1 0 1,0 0-1,15 15 0,-17-20-79,0 0 0,1 0 0,0-1-1,0 0 1,0 0 0,0 0 0,1-1-1,-1 0 1,1 0 0,0 0 0,0-1-1,0 0 1,0-1 0,1 1-1,-1-1 1,0-1 0,1 1 0,-1-1-1,15-2 1,-11-1 47,1 0-1,-1 0 1,1-1 0,-1-1-1,0 1 1,-1-2-1,1 0 1,-1 0 0,0-1-1,-1 0 1,1-1-1,-1 0 1,-1 0 0,0-1-1,0 0 1,0 0-1,-1-1 1,-1 0 0,0 0-1,0-1 1,-1 0-1,0 0 1,-1 0 0,0 0-1,-1-1 1,0 1-1,-1-1 1,1-14 0,-2 13 65,-1 0 1,-1 1-1,0-1 1,0 0-1,-1 1 1,-1-1 0,-8-23-1,7 27-75,0 0 1,0 1-1,-1 0 0,0 0 0,-1 0 0,0 0 1,0 1-1,0 0 0,-1 0 0,0 1 0,-11-8 1,4 4-83,1 1 1,-1 0 0,-1 1-1,1 1 1,-32-11-1,41 16-201,-1 1-1,1 0 1,-1 0-1,1 0 1,-1 1-1,0 0 1,1 0 0,-1 0-1,0 1 1,1 0-1,-1 0 1,1 0-1,-1 1 1,1 0-1,0 0 1,-1 0-1,1 0 1,0 1-1,1 0 1,-1 0-1,0 0 1,-7 8-1,-57 64-5266</inkml:trace>
</inkml:ink>
</file>

<file path=ppt/ink/ink5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9:07.679"/>
    </inkml:context>
    <inkml:brush xml:id="br0">
      <inkml:brushProperty name="width" value="0.1" units="cm"/>
      <inkml:brushProperty name="height" value="0.1" units="cm"/>
      <inkml:brushProperty name="color" value="#E71224"/>
    </inkml:brush>
  </inkml:definitions>
  <inkml:trace contextRef="#ctx0" brushRef="#br0">202 1 8570,'-11'3'1642,"0"0"0,0 1 1,1 0-1,-11 6 0,13-5-1283,0 0 0,0 1-1,1-1 1,0 1 0,0 1-1,0-1 1,1 1 0,-10 14 0,7-8-152,1 1 1,0-1 0,2 1 0,-1 0 0,1 1 0,1 0 0,-6 28-1,10-37-196,0-1-1,1 1 0,-1 0 0,1 0 1,0 0-1,0 0 0,1 0 0,0-1 1,0 1-1,0 0 0,1 0 0,0-1 1,0 1-1,0-1 0,1 0 0,0 1 1,0-1-1,0 0 0,1-1 0,-1 1 1,1-1-1,0 1 0,0-1 0,6 4 1,-5-5-85,1 1 1,-1-1 0,1 0 0,0-1-1,0 1 1,0-1 0,0 0 0,0-1-1,0 1 1,0-1 0,1-1 0,-1 1-1,0-1 1,13-1 0,0-1-732,-1-2 0,1 0-1,30-11 1,-30 8-572,21-11 0,53-32-2988</inkml:trace>
</inkml:ink>
</file>

<file path=ppt/ink/ink5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9:08.459"/>
    </inkml:context>
    <inkml:brush xml:id="br0">
      <inkml:brushProperty name="width" value="0.1" units="cm"/>
      <inkml:brushProperty name="height" value="0.1" units="cm"/>
      <inkml:brushProperty name="color" value="#E71224"/>
    </inkml:brush>
  </inkml:definitions>
  <inkml:trace contextRef="#ctx0" brushRef="#br0">0 1 6345,'6'89'9086,"15"41"-5718,0 6-1703,-20-129-1566,0-4-65,-1 1 0,1-1-1,-1 1 1,0-1 0,0 1 0,0 0 0,0-1-1,-1 1 1,0-1 0,1 1 0,-3 4-1,3-8-32,0 0 0,0 0-1,0 0 1,0 0-1,0 1 1,0-1 0,0 0-1,0 0 1,-1 0-1,1 0 1,0 0-1,0 0 1,0 0 0,0 0-1,0 0 1,0 1-1,0-1 1,0 0-1,0 0 1,-1 0 0,1 0-1,0 0 1,0 0-1,0 0 1,0 0 0,0 0-1,0 0 1,0 0-1,-1 0 1,1 0-1,0 0 1,0 0 0,0 0-1,0 0 1,0 0-1,0 0 1,-1 0 0,1 0-1,0 0 1,0 0-1,0 0 1,0 0-1,0 0 1,0-1 0,0 1-1,-1 0 1,1 0-1,0 0 1,0 0-1,-6-8-196,-2-14-411,7 14 429,0-1 1,1 1 0,0-1-1,0 1 1,1-1-1,2-11 1,14-53-614,-17 72 777,7-21-292,0 0 0,11-23 0,-16 39 278,1 0 1,1 0-1,-1 1 1,1-1-1,0 1 0,0 0 1,0 0-1,1 0 1,0 1-1,0-1 0,0 1 1,8-4-1,-10 6 23,0 1-1,0-1 0,0 1 1,0 0-1,0 0 0,0 0 1,0 1-1,1-1 1,-1 1-1,0-1 0,0 1 1,1 0-1,-1 1 0,0-1 1,1 0-1,5 3 0,-4-2 37,-1 1-1,1 1 1,-1-1-1,0 1 0,1-1 1,-1 1-1,-1 0 1,1 1-1,0-1 0,3 5 1,2 3 99,-1 0 1,-1 0-1,0 1 0,-1 0 1,0 0-1,0 0 0,4 18 1,-10-28-122,8 25 269,8 43 1,-15-62-214,0 0 1,-1 0 0,0 1 0,0-1 0,-1 0-1,1 0 1,-2 0 0,1 0 0,-1-1 0,-4 10-1,6-16-48,-1 1-1,0 0 0,1-1 0,-1 1 1,0 0-1,0-1 0,0 1 0,-1-1 1,1 0-1,0 1 0,0-1 0,-1 0 1,-2 2-1,3-3-18,1 1 0,-1-1 1,0 0-1,1 0 0,-1 0 0,0 0 0,0 0 1,1 0-1,-1 0 0,0 0 0,1 0 1,-1-1-1,0 1 0,1 0 0,-1 0 1,0-1-1,1 1 0,-1 0 0,0-1 1,1 1-1,-1 0 0,1-1 0,-1 1 1,1-1-1,-1 1 0,1-1 0,-1 1 1,1-1-1,-1 1 0,1-1 0,0 0 1,-1 1-1,1-1 0,0 0 0,-1 0 1,0-2-65,0 1 0,0-1 1,1 0-1,-1 0 0,0 1 0,1-1 1,0 0-1,-1 0 0,1 0 1,0 0-1,1 0 0,-1 0 1,1-3-1,12-41-803,-10 38 665,6-18-396,0 1-1,2 0 0,1 0 1,1 1-1,28-40 1,-34 57 572,-1 1 1,1 0-1,0 0 0,1 1 1,0 0-1,0 0 1,0 0-1,10-4 1,-14 8 76,1 0 1,0 1-1,-1-1 0,1 1 1,0 0-1,0 0 1,0 0-1,5 0 0,-8 1 53,1 0 0,0 0-1,0 1 1,0-1 0,-1 1-1,1 0 1,0 0 0,-1 0-1,1 0 1,0 0 0,-1 0-1,1 1 1,-1-1 0,4 4-1,1 1 214,0 1 1,-1 0-1,0 0 0,-1 1 0,1 0 0,4 9 0,22 53 431,-28-59-681,20 58-61,-15-41-392,-7-21 176,1 1-486,0 0 0,-1 0 0,1 10 1,0 57-6653,-3-75 7325</inkml:trace>
</inkml:ink>
</file>

<file path=ppt/ink/ink5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9:25.841"/>
    </inkml:context>
    <inkml:brush xml:id="br0">
      <inkml:brushProperty name="width" value="0.1" units="cm"/>
      <inkml:brushProperty name="height" value="0.1" units="cm"/>
      <inkml:brushProperty name="color" value="#E71224"/>
    </inkml:brush>
  </inkml:definitions>
  <inkml:trace contextRef="#ctx0" brushRef="#br0">453 137 4609,'-35'3'8931,"2"2"-5573,17-2-2322,-1-1 0,-19 1 0,22-2-578,0 0 1,-24 6 0,-1 1-248,-15 2-165,-16 3-27,54-11 22,12-1-43,0 0 0,0 0 0,0-1 0,0 0-1,0 0 1,0 0 0,0 0 0,0 0-1,0-1 1,0 0 0,-5-1 0,8 1-11,1 1-1,-1-1 1,1 1 0,0 0 0,-1-1 0,1 1 0,0-1 0,-1 1 0,1-1 0,0 1-1,0-1 1,0 1 0,-1-1 0,1 1 0,0-1 0,0 0 0,0 1 0,0-1 0,0 1-1,0-1 1,0 1 0,0-1 0,0 0 0,0 1 0,0-1 0,0 1 0,1-1 0,-1 1-1,0-1 1,0 1 0,0-1 0,1 1 0,0-2 0,11-18-206,-3 8 171,1 1-1,1 0 0,0 0 0,0 1 0,1 1 0,17-11 0,-6 6 34,1 1-1,44-16 0,-57 26 3,0 0 0,1 1 0,18-2 0,-15 3-2,-12 0 13,1 1-1,-1 0 1,0 0-1,0 0 0,0 0 1,0 1-1,0 0 1,0-1-1,0 1 1,0 0-1,0 0 0,0 0 1,0 1-1,-1-1 1,1 1-1,0 0 0,-1-1 1,1 1-1,-1 0 1,0 0-1,0 1 0,1-1 1,-2 0-1,1 1 1,0 0-1,0-1 1,-1 1-1,2 4 0,3 5 37,-2 0-1,0 1 0,0 0 0,-1-1 0,2 18 0,1 17-25,-2-1 0,-2 1 0,-4 48 0,0-79 30,-2 0-1,0 0 0,-1-1 0,0 0 0,-1 0 1,-1 0-1,0 0 0,-1-1 0,-18 24 1,16-25-36,0-1 1,-1 0 0,0-1 0,-1 0 0,0-1 0,-15 10 0,3-4 2,-1-2-1,-40 17 1,61-29-23,0 0 0,0-1-1,0 1 1,-1-1 0,1 0-1,-1-1 1,1 1 0,-1-1-1,1 1 1,-1-1 0,-6-1 0,8 0-50,0 0 1,-1 0 0,1 0 0,0-1-1,0 1 1,0-1 0,0 1 0,0-1-1,0 0 1,0 0 0,1-1 0,-1 1-1,1 0 1,-5-6 0,2 1-124,1 1-1,0-1 1,0 0-1,0 0 1,1-1 0,0 1-1,0-1 1,-1-9-1,2 12 117,1 0 0,1 0 0,-1 0 0,1 0-1,0 0 1,0 0 0,0 0 0,1 0 0,0 0-1,0 0 1,0 0 0,0 0 0,5-9 0,-2 7 71,0 0 1,0 0-1,1 0 1,0 1 0,0 0-1,1 0 1,0 0-1,0 0 1,0 1-1,0 0 1,1 0 0,0 1-1,0 0 1,0 0-1,1 1 1,-1 0 0,1 0-1,0 0 1,0 1-1,0 1 1,0-1-1,0 1 1,0 1 0,0-1-1,0 1 1,1 1-1,-1-1 1,0 1 0,0 1-1,0 0 1,9 3-1,0 3 185,0 1-1,0 0 0,-1 2 1,0 0-1,-1 0 0,16 17 1,-7-8 374,29 19 0,-36-28-139,1 0 1,0-2-1,1 0 1,0-1-1,27 7 1,-42-14-339,-1 0-1,1 0 1,-1 0 0,1 0-1,-1 0 1,1 1 0,-1 0-1,5 3 1,-8-5-112,0 0 0,0 0 0,0 0 0,1 0 0,-1 0 0,0 1 0,0-1 0,0 0-1,0 0 1,0 0 0,0 0 0,1 0 0,-1 0 0,0 0 0,0 0 0,0 0 0,0 0 0,0 0 0,1 0 0,-1 0 0,0 0 0,0 0 0,0 0 0,0 0 0,0 0 0,1 0 0,-1 0 0,0 0 0,0 0 0,0 0 0,0 0 0,0 0 0,1 0-1,-1 0 1,0 0 0,0 0 0,0 0 0,0-1 0,0 1 0,0 0 0,1 0 0,-1 0 0,0 0 0,0 0 0,0 0 0,0 0 0,0-1 0,0 1 0,0 0 0,1-1-227,-1 0 1,0 0-1,0 1 1,0-1-1,0 0 0,0 0 1,0 0-1,0 0 1,0 1-1,0-1 1,0 0-1,0 0 0,0 0 1,-1 0-1,-8-27-5307</inkml:trace>
</inkml:ink>
</file>

<file path=ppt/ink/ink5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9:26.510"/>
    </inkml:context>
    <inkml:brush xml:id="br0">
      <inkml:brushProperty name="width" value="0.1" units="cm"/>
      <inkml:brushProperty name="height" value="0.1" units="cm"/>
      <inkml:brushProperty name="color" value="#E71224"/>
    </inkml:brush>
  </inkml:definitions>
  <inkml:trace contextRef="#ctx0" brushRef="#br0">54 77 8066,'-13'15'5737,"5"6"-4223,0 0-1,-7 35 1,11-40-1301,2 0 0,0 0 0,1 1 0,0-1 0,1 0 0,1 0 0,1 1 0,0-1 0,1 0-1,1-1 1,11 31 0,-12-38-184,1 1-1,1-1 1,0 1-1,0-1 1,0-1-1,1 1 1,0-1-1,1 0 0,11 10 1,-13-13-28,1 0-1,1 0 1,-1 0-1,1-1 1,-1 0 0,1 0-1,0-1 1,0 0-1,0 0 1,0-1 0,0 1-1,1-2 1,11 1 0,-5-1 7,-1-2 0,1 1 0,0-2 0,-1 0 0,1 0 0,-1-2 0,18-7 0,-10 2 26,-2 0-1,1-2 1,32-25-1,-46 32-14,0 0-1,0 0 0,-1 0 1,1-1-1,-1 0 0,-1 0 1,1 0-1,-1-1 0,0 1 1,-1-1-1,0 0 0,0 0 1,0-1-1,-1 1 0,0 0 1,0-1-1,-1 0 0,0 1 1,0-1-1,-1 0 0,0 1 1,0-1-1,-2-11 0,-3-4 131,0 0 0,-1 0 1,-2 1-1,0 0 0,-17-32 0,20 46-105,-1-1 0,1 1 0,-1 0 0,-1 1 0,1 0 0,-16-13 0,17 16-15,0 1 0,-1-1 0,1 1 0,-1 0 0,0 1-1,0-1 1,1 1 0,-2 1 0,1-1 0,0 1 0,-12-1 0,4 1-30,0 2 1,0 0-1,0 0 0,0 2 0,0-1 1,-18 7-1,13-2-196,1 0 0,-1 1 0,-31 20-1,43-23-202,1-1-1,-1 1 1,2 0-1,-1 1 1,0-1-1,1 1 0,-6 8 1,10-12 131,0 0 1,0 0-1,0 1 1,0-1 0,0 0-1,0 0 1,0 1-1,1-1 1,0 0-1,-1 1 1,1-1 0,0 0-1,0 4 1,10 64-4971</inkml:trace>
</inkml:ink>
</file>

<file path=ppt/ink/ink5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9:29.815"/>
    </inkml:context>
    <inkml:brush xml:id="br0">
      <inkml:brushProperty name="width" value="0.1" units="cm"/>
      <inkml:brushProperty name="height" value="0.1" units="cm"/>
      <inkml:brushProperty name="color" value="#E71224"/>
    </inkml:brush>
  </inkml:definitions>
  <inkml:trace contextRef="#ctx0" brushRef="#br0">292 32 8386,'-35'-18'6036,"28"15"-5570,0 1 0,1-1-1,-1 2 1,0-1 0,0 1 0,-11-1-1,10 3-327,-1 0-1,1 0 1,0 1-1,0 0 1,-15 7-1,5-3-1,12-4-93,0 1 0,0 0 0,1 0 0,-1 1 0,1 0 0,0-1 0,-6 8 0,-3 2 40,-13 18 0,24-28-83,1 0 0,-1 0 0,1 1-1,0-1 1,0 1 0,0 0-1,0 0 1,0 0 0,1 0 0,0 0-1,-2 8 1,3-9-1,0 0 0,1-1-1,-1 1 1,0 0 0,1 0 0,0 0-1,-1-1 1,1 1 0,0 0 0,1-1 0,-1 1-1,0-1 1,1 1 0,-1-1 0,1 0-1,0 0 1,0 1 0,3 1 0,0 1-3,1-1 1,-1 1 0,1-2 0,0 1-1,0 0 1,1-1 0,-1-1 0,1 1-1,-1-1 1,1 0 0,0 0 0,13 1-1,0-1-5,0-1 0,0-1 0,25-3 0,-35 3 23,0 0 1,1 0-1,17 4 0,-17-2-11,-8-2-3,0 1 0,-1 0 0,1 0 0,0 0 0,0 1 0,-1-1 0,1 1 0,-1-1 0,1 1 0,-1 0 0,0 0 0,0 0 0,0 0 0,0 0 0,0 0 0,0 1 1,0-1-1,-1 1 0,1-1 0,-1 1 0,0 0 0,0-1 0,0 1 0,0 0 0,0 3 0,1 2 14,0-1 0,-1 1 0,0-1 0,-1 1 1,1 0-1,-1-1 0,-1 1 0,-1 11 0,0-14 38,1-1 0,-1 1 0,0-1-1,-1 0 1,1 0 0,0 0 0,-1 0 0,0 0-1,0 0 1,0-1 0,-1 0 0,1 1 0,-1-1-1,0 0 1,0-1 0,0 1 0,0-1 0,-5 3-1,-8 3 153,-1-1 0,0-1 0,-19 5 1,23-7-190,0-1 0,0 0 1,0-2-1,0 1 0,0-2 1,0 0-1,-21-2 0,32 2-115,1-1-1,-1 1 1,1-1 0,-1 0-1,1 0 1,0 0-1,-1 0 1,1 0-1,0 0 1,0-1 0,0 1-1,0-1 1,0 0-1,0 1 1,0-1-1,0 0 1,-2-4 0,2 4-321,1-1 1,0 1 0,0 0 0,1-1-1,-1 1 1,0-1 0,1 1 0,0-1-1,-1 1 1,1-1 0,0 0 0,0 1-1,1-6 1,12-51-8023</inkml:trace>
</inkml:ink>
</file>

<file path=ppt/ink/ink5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9:30.582"/>
    </inkml:context>
    <inkml:brush xml:id="br0">
      <inkml:brushProperty name="width" value="0.1" units="cm"/>
      <inkml:brushProperty name="height" value="0.1" units="cm"/>
      <inkml:brushProperty name="color" value="#E71224"/>
    </inkml:brush>
  </inkml:definitions>
  <inkml:trace contextRef="#ctx0" brushRef="#br0">1 70 8594,'5'-6'7609,"3"4"-6064,3-1-545,8-2-128,7-1-392,4-4-8,2 4-184,5-2-288,1 0 337,-1 0-337,1 6-145,-4-4 1,-4 6-1272,-9 0-1336,-5 0-1753</inkml:trace>
</inkml:ink>
</file>

<file path=ppt/ink/ink5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9:30.931"/>
    </inkml:context>
    <inkml:brush xml:id="br0">
      <inkml:brushProperty name="width" value="0.1" units="cm"/>
      <inkml:brushProperty name="height" value="0.1" units="cm"/>
      <inkml:brushProperty name="color" value="#E71224"/>
    </inkml:brush>
  </inkml:definitions>
  <inkml:trace contextRef="#ctx0" brushRef="#br0">0 30 9242,'19'-3'2961,"0"0"-825,21-2 17,8-3-201,5 3-1120,3 2-560,0 0-272,-2 6-656,40 13-4177</inkml:trace>
</inkml:ink>
</file>

<file path=ppt/ink/ink5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9:36.621"/>
    </inkml:context>
    <inkml:brush xml:id="br0">
      <inkml:brushProperty name="width" value="0.1" units="cm"/>
      <inkml:brushProperty name="height" value="0.1" units="cm"/>
      <inkml:brushProperty name="color" value="#E71224"/>
    </inkml:brush>
  </inkml:definitions>
  <inkml:trace contextRef="#ctx0" brushRef="#br0">28 151 8082,'0'-2'293,"1"1"-1,-1-1 1,1 1 0,0 0 0,0-1 0,-1 1 0,1 0 0,0 0-1,0 0 1,0 0 0,0 0 0,0 0 0,2-1 0,0-1 190,6-5 11,0 1 0,1 0 0,0 0 0,13-6 0,16-9 728,-23 10-757,2 1 0,-1 1 1,26-11-1,-38 19-448,0 0 0,0 0 1,0 1-1,1 0 0,-1-1 0,0 2 0,1-1 1,-1 1-1,0-1 0,1 1 0,-1 1 1,0-1-1,1 1 0,-1 0 0,0 0 1,0 1-1,1 0 0,4 2 0,-8-2-18,1 0 1,0 0-1,-1 0 0,1 0 0,-1 1 0,0-1 1,0 1-1,0 0 0,0 0 0,0 0 0,0-1 0,-1 2 1,0-1-1,0 0 0,1 0 0,-2 0 0,1 1 0,0-1 1,-1 0-1,1 6 0,0 6 27,-1 0 0,-1-1 0,-2 19 0,1-19 15,0 0-1,-1-1 1,-1 1-1,0-1 1,-9 20-1,9-24-40,-1-1-1,0 0 1,-1 0 0,0 0-1,0 0 1,0-1 0,-1 0-1,-15 11 1,-17 9-702,-78 39 1,77-44 113,38-21 564,0 0-1,0 0 1,0 0-1,-1 0 1,1 0 0,0-1-1,-1 1 1,1-1-1,-4 1 1,6-1 18,0 0 1,0 0-1,0 0 0,-1 0 0,1-1 1,0 1-1,0 0 0,0 0 1,0 0-1,-1 0 0,1 0 1,0-1-1,0 1 0,0 0 1,0 0-1,0 0 0,0-1 1,0 1-1,-1 0 0,1 0 0,0 0 1,0-1-1,0 1 0,0 0 1,0 0-1,0 0 0,0-1 1,0 1-1,0 0 0,0 0 1,0-1-1,0 1 0,0 0 1,0 0-1,0 0 0,1-1 1,-1 1-1,0 0 0,0 0 0,0 0 1,0-1-1,0 1 0,0 0 1,0 0-1,1 0 0,-1 0 1,0 0-1,0-1 0,8-11-33,-8 11 33,12-17 32,0 1 0,16-16 0,-22 27-12,-1 0 0,1 1 1,1 0-1,-1 1 0,1-1 1,0 1-1,0 0 0,14-5 1,-9 5 55,0 0 0,0 1 0,1 0 0,-1 1 0,21 0 0,-27 2 13,1 0 0,-1 0 1,0 1-1,0 0 0,1 1 1,-1-1-1,0 1 0,0 0 1,0 1-1,-1-1 1,1 1-1,-1 0 0,7 5 1,-2 0-14,1 0 1,-1 1 0,0 0 0,-1 1 0,0 0 0,-1 1 0,0 0 0,0 0 0,-1 0-1,-1 1 1,0 0 0,8 25 0,-13-34-16,0 0 0,-1 1 0,1-1 0,-1 0 0,0 0 0,0 0 0,0 1 0,0-1 0,0 0 0,-1 0 0,1 0 0,-1 0 0,0 0-1,-3 6 1,2-4 53,-1-1-1,1 0 1,-2 1-1,1-1 1,0 0-1,-1-1 1,1 1-1,-7 4 1,-4 2 121,0-1 1,0-1-1,-1 0 1,-26 9-1,22-10-159,0-1 0,0-1 0,-1-1 0,-32 3 0,8-5-357,-46-4 0,85 2-74,-3 0-127,1-1 0,-1 1 0,-7 2 0,11-1-632,0-1-1,1 2 1,-1-1 0,-7 3-1,-9 8-6234</inkml:trace>
</inkml:ink>
</file>

<file path=ppt/ink/ink5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9:37.177"/>
    </inkml:context>
    <inkml:brush xml:id="br0">
      <inkml:brushProperty name="width" value="0.1" units="cm"/>
      <inkml:brushProperty name="height" value="0.1" units="cm"/>
      <inkml:brushProperty name="color" value="#E71224"/>
    </inkml:brush>
  </inkml:definitions>
  <inkml:trace contextRef="#ctx0" brushRef="#br0">0 95 8586,'161'-5'9506,"210"-25"-5411,-338 27-3868,158-20 393,-148 16-412,127-16-174,-160 22-165,-8 0-24,1 1 0,-1-1-1,0 1 1,1 0 0,-1 0 0,1 0 0,-1 0-1,1 0 1,-1 1 0,0-1 0,1 1-1,3 1 1,-6-2 33,0 1-1,1-1 1,-1 0-1,0 1 1,0-1-1,1 0 1,-1 1-1,0-1 1,0 0 0,0 1-1,0-1 1,1 1-1,-1-1 1,0 0-1,0 1 1,0-1-1,0 1 1,0-1-1,0 1 1,0-1-1,0 0 1,0 1-1,-1-1 1,1 1 0,0-1-1,0 0 1,0 1-1,0-1 1,0 1-1,-1-1 1,1 0-1,0 1 1,0-1-1,-1 1 1,-21 32-5597</inkml:trace>
</inkml:ink>
</file>

<file path=ppt/ink/ink5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9:38.228"/>
    </inkml:context>
    <inkml:brush xml:id="br0">
      <inkml:brushProperty name="width" value="0.1" units="cm"/>
      <inkml:brushProperty name="height" value="0.1" units="cm"/>
      <inkml:brushProperty name="color" value="#E71224"/>
    </inkml:brush>
  </inkml:definitions>
  <inkml:trace contextRef="#ctx0" brushRef="#br0">310 164 8778,'-7'2'859,"-1"0"0,0-1 0,0 0 0,1 0 0,-11-1 0,-17 2 652,15 1-985,-20 2-73,36-4-406,0-1-1,1 0 1,-1 0-1,1-1 1,-1 1-1,1-1 1,-1 0-1,-4-1 1,6 1-27,1 0 0,-1 0 1,1 0-1,0-1 0,0 1 0,-1 0 0,1-1 0,0 1 1,0 0-1,0-1 0,0 0 0,1 1 0,-1-1 1,0 1-1,1-1 0,-2-2 0,-4-28 104,6 28-127,-1 0 1,1 1 0,0-1-1,0 0 1,0 1 0,0-1-1,1 0 1,0 1 0,-1-1-1,1 0 1,1 1 0,-1 0-1,0-1 1,1 1 0,0-1-1,3-4 1,-1 4 1,-1 1 1,1-1-1,0 1 1,0 0-1,0 0 0,0 1 1,0-1-1,1 1 0,-1 0 1,1 0-1,-1 0 0,7-1 1,8-2 1,-1 2 0,28-4 1,-37 6-5,0 1 0,0 0 0,1 0 0,-1 1 0,0 0 0,0 1 0,11 3 0,-16-4 4,0 1 0,-1-1 0,1 1 0,-1 0 0,1 0 0,-1 0 0,0 1 0,0-1 0,0 1 0,0 0 0,0 0 0,-1 0 0,1 0 0,3 6 0,-3-4 54,-1 1-1,0-1 1,0 0-1,0 1 1,-1-1-1,0 1 1,0 0-1,0-1 1,-1 9-1,-1 7 133,-1 0-1,-1 1 0,-1-1 1,-9 28-1,11-42-195,-5 18 153,-1-1 1,-2 1 0,0-2 0,-22 39-1,25-51-94,0-1 0,-1 1 0,0-2 0,-1 1 0,0-1-1,0 0 1,-1-1 0,0 0 0,0-1 0,-1 0-1,-16 8 1,8-7-94,-1 0 0,-21 5-1,31-10 12,-1-1 0,1 0 0,-1-1 0,1-1-1,-21 0 1,30 0 8,0 0-1,0 0 1,0-1-1,0 1 1,0 0-1,0 0 1,0-1-1,0 1 1,0-1-1,0 1 0,0-1 1,1 1-1,-1-1 1,0 1-1,0-1 1,0 0-1,1 1 1,-1-1-1,0 0 1,1 0-1,-1 0 1,0-1-1,0 0-55,0 0-1,0 0 1,1 0 0,0 0-1,-1 0 1,1 0 0,0 0-1,0 0 1,0-1 0,0-2-1,1-2-98,1-1-1,0 1 0,0 0 1,0 0-1,5-9 0,-2 8 89,0 0 1,1 0-1,0 0 0,1 1 0,0-1 0,0 2 0,0-1 0,1 1 0,0 0 1,0 0-1,0 1 0,12-5 0,-11 5 175,0 1 0,0 1 0,1-1 0,-1 2 0,1-1 0,-1 1 0,1 0 0,0 1 0,0 1-1,0-1 1,-1 1 0,15 2 0,-13 2 240,-1 0 0,1 0 0,0 1 1,-1 0-1,0 1 0,-1 0 0,14 11 0,-6-6 233,9 7 166,-2 0-202,1-1-1,1-2 0,0 0 1,39 15-1,28-5 164,-86-24-828,0 0-1,1 0 1,-1 0-1,0-1 1,0-1-1,1 1 1,-1-1-1,0 0 1,0 0-1,0-1 1,13-5-1,-19 7 94,1-1-396,0 1-1,0-1 0,-1 0 1,1 0-1,0 0 1,0 0-1,0 0 0,-1 0 1,1-1-1,0 1 1,-1-1-1,2-1 1,24-43-12901,-27 46 13323</inkml:trace>
</inkml:ink>
</file>

<file path=ppt/ink/ink5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9:38.998"/>
    </inkml:context>
    <inkml:brush xml:id="br0">
      <inkml:brushProperty name="width" value="0.1" units="cm"/>
      <inkml:brushProperty name="height" value="0.1" units="cm"/>
      <inkml:brushProperty name="color" value="#E71224"/>
    </inkml:brush>
  </inkml:definitions>
  <inkml:trace contextRef="#ctx0" brushRef="#br0">309 10 6761,'-8'-3'930,"1"1"-1,0 1 1,0 0-1,-1 0 1,1 0-1,0 1 1,-1 0-1,1 0 1,-1 1-1,-11 2 1,9 0-473,1 0 0,0 0 0,-1 1 0,1 0 1,1 1-1,-1 0 0,-11 8 0,9-4-294,0 1 0,0 0 0,1 0 0,0 2 0,0-1 0,1 1 0,1 0 0,0 1 0,1 0 0,-9 21-1,11-21-101,1 1-1,1-1 0,0 1 0,0-1 0,1 1 0,1 0 0,1 23 1,1-31-45,-1 1 0,1-1 0,1 1 1,-1-1-1,1 0 0,1 0 0,-1 0 1,4 6-1,-4-8-21,0 0 1,1-1 0,-1 1-1,1-1 1,0 0-1,0 0 1,1 0-1,-1 0 1,0-1 0,1 1-1,0-1 1,-1 0-1,6 2 1,2 0-95,0 0-1,1-1 1,-1 0 0,1-1 0,0 0-1,0-1 1,-1 0 0,1-1-1,13-1 1,9-3-2501,61-15 0,-86 16 1642,1 0 1,-1 0-1,0 0 0,11-7 1,71-46-5430</inkml:trace>
</inkml:ink>
</file>

<file path=ppt/ink/ink5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9:39.778"/>
    </inkml:context>
    <inkml:brush xml:id="br0">
      <inkml:brushProperty name="width" value="0.1" units="cm"/>
      <inkml:brushProperty name="height" value="0.1" units="cm"/>
      <inkml:brushProperty name="color" value="#E71224"/>
    </inkml:brush>
  </inkml:definitions>
  <inkml:trace contextRef="#ctx0" brushRef="#br0">0 56 6329,'1'0'245,"0"0"0,0 1 0,0-1-1,-1 0 1,1 1 0,0-1 0,0 0-1,-1 1 1,1-1 0,0 1 0,0 0 0,-1-1-1,1 1 1,0 0 0,-1-1 0,1 1-1,-1 0 1,1-1 0,-1 1 0,0 0-1,1 1 1,8 19 1633,16 128 2188,-19-106-3129,-2-15 72,0 32-1,-4-58-948,0 1 0,0-1 0,0 1 0,0-1 0,-1 0-1,1 1 1,-1-1 0,1 1 0,-1-1 0,0 0-1,0 1 1,0-1 0,-1 0 0,1 0 0,0 0 0,-1 0-1,0 0 1,1 0 0,-1-1 0,-3 4 0,21-60-519,5-15 160,18-53-777,-31 101 700,1 1 0,1 0 1,19-29-1,-25 45 353,0 0 0,0 0 0,0 0-1,0 0 1,1 1 0,0-1 0,0 1 0,0 0 0,10-5 0,-13 8 27,0 0 0,0 0 0,0 1 0,1-1 0,-1 1 0,0-1 0,0 1 0,1 0 0,-1 0-1,0 0 1,1 0 0,-1 0 0,0 0 0,0 1 0,1-1 0,-1 1 0,0-1 0,0 1 0,0 0 0,0 0 0,0 0 0,0 0 0,0 0 0,0 1 0,0-1 0,0 1 0,0-1 0,-1 1 0,1-1 0,1 4 0,2 1 17,0 1 0,0 0 0,-1 0 0,0 0-1,-1 1 1,3 7 0,15 51 431,-15-43-338,-5-21-106,13 45 492,-2 1 0,9 76-1,-21-101 79,-1-30-29,-3-29-836,7 15 25,1 1-1,1-1 1,1 0 0,10-23-1,-10 26-1,3-7-117,1 1 0,24-43 0,-29 58 345,0 1 0,1 0 0,0 0 1,1 0-1,0 1 0,0 0 0,0 1 0,1-1 0,0 1 0,15-8 0,-20 12 60,0 1-1,1 0 1,-1-1-1,1 1 0,-1 0 1,1 1-1,0-1 1,-1 1-1,1-1 1,0 1-1,0 0 0,-1 0 1,1 1-1,0-1 1,-1 1-1,1 0 1,-1 0-1,1 0 1,-1 0-1,1 1 0,-1 0 1,1-1-1,-1 1 1,0 0-1,0 0 1,4 5-1,-1-1 206,0 0 0,0 0 0,-1 1 0,0 0 0,0 0 0,0 0 0,-1 1 0,0-1 0,-1 1 0,5 14 0,13 80 817,-6-21-568,-13-74-510,2 8-1255,-1 0-1,0 1 0,1 26 0,-6 16-4043</inkml:trace>
</inkml:ink>
</file>

<file path=ppt/ink/ink5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9:40.301"/>
    </inkml:context>
    <inkml:brush xml:id="br0">
      <inkml:brushProperty name="width" value="0.1" units="cm"/>
      <inkml:brushProperty name="height" value="0.1" units="cm"/>
      <inkml:brushProperty name="color" value="#E71224"/>
    </inkml:brush>
  </inkml:definitions>
  <inkml:trace contextRef="#ctx0" brushRef="#br0">0 99 7210,'78'-3'5287,"36"-8"-2575,-65 6-1449,184-21 1502,188-17 920,0 32-3373,-409 12-820,-10 0-122,0-1 0,0 0 0,1 1-1,-1-1 1,0 0 0,0 0 0,1-1 0,3 0-1</inkml:trace>
</inkml:ink>
</file>

<file path=ppt/ink/ink5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9:41.100"/>
    </inkml:context>
    <inkml:brush xml:id="br0">
      <inkml:brushProperty name="width" value="0.1" units="cm"/>
      <inkml:brushProperty name="height" value="0.1" units="cm"/>
      <inkml:brushProperty name="color" value="#E71224"/>
    </inkml:brush>
  </inkml:definitions>
  <inkml:trace contextRef="#ctx0" brushRef="#br0">388 45 7338,'-2'-4'793,"1"1"1,-1 1-1,0-1 0,0 0 1,0 0-1,0 1 1,-1-1-1,1 1 1,-1 0-1,1 0 1,-5-3-1,4 3-433,-1 1-1,1-1 0,0 1 1,-1 0-1,1 0 1,0 0-1,-1 0 0,1 1 1,-6-1-1,-4 2-310,0 0-1,0 1 0,0 1 1,-24 7-1,15-3 624,-8 1-549,-31 13-1,51-16-127,0-1 0,0 1 0,0 1 0,1 0 0,0 0 0,-14 13 0,22-18-17,0 0 1,0-1-1,0 1 1,0 0-1,0 1 1,0-1 0,0 0-1,1 0 1,-1 0-1,0 0 1,1 1-1,-1-1 1,1 0-1,-1 0 1,1 1 0,0-1-1,-1 1 1,1-1-1,0 0 1,0 1-1,0-1 1,0 0 0,0 1-1,0-1 1,0 1-1,1-1 1,-1 0-1,1 1 1,-1-1-1,0 0 1,1 1 0,0-1-1,-1 0 1,1 0-1,0 0 1,0 0-1,0 1 1,0-1-1,0 0 1,0-1 0,0 1-1,0 0 1,1 1-1,3 2-69,0-1-1,1 0 1,-1 0-1,1 0 1,0-1-1,-1 0 1,1 0-1,12 2 1,67 3-30,-65-6 135,0 0 0,0 1 1,0 1-1,27 8 0,-43-9-3,1 0-1,0 0 1,-1 1-1,1-1 1,-1 1 0,1 0-1,-1 0 1,0 1-1,-1-1 1,1 1-1,0 0 1,-1 0 0,0 0-1,0 1 1,0-1-1,-1 1 1,3 5-1,2 8 102,-1 0 0,0 1-1,3 25 1,-5-29-30,-4-13-62,1 0 0,-1 0 0,1 1 0,-1-1 0,1 0 0,-1 0 0,0 1 0,0-1 0,0 0 0,-1 0 0,1 0 0,0 1 0,-1-1 0,0 0 0,1 0 0,-1 0 0,0 0 0,0 0 0,0 0 0,0 0 0,0 0 0,-1 0 0,1 0 0,-1-1 0,1 1 0,-1-1 0,1 1 0,-1-1 0,0 1 0,0-1 0,0 0 0,0 0 0,0 0 0,0 0 0,-2 1 0,-7 2-2,0-1 1,0 0-1,0 0 0,0-1 0,-1 0 0,1-1 1,-15-1-1,-82-7-10,78 2-889,-47-13 1,65 14 27,10 4 430,-1-1 0,1 0 0,-1 0 0,1 0 0,0 0 0,-1 0 0,1 0 1,0-1-1,-3-1 0,0-3-1800,0 0 0,-9-13 1</inkml:trace>
</inkml:ink>
</file>

<file path=ppt/ink/ink5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9:41.674"/>
    </inkml:context>
    <inkml:brush xml:id="br0">
      <inkml:brushProperty name="width" value="0.1" units="cm"/>
      <inkml:brushProperty name="height" value="0.1" units="cm"/>
      <inkml:brushProperty name="color" value="#E71224"/>
    </inkml:brush>
  </inkml:definitions>
  <inkml:trace contextRef="#ctx0" brushRef="#br0">1 38 8162,'13'-3'4033,"1"-2"-2329,18-1 40,8 1 353,0 0-753,0-3-320,0 8-200,-8-6-399,-8 6 71,-2 0-496,-4 0-112,-4 0 8,-1 0-1161,0 6-1167</inkml:trace>
</inkml:ink>
</file>

<file path=ppt/ink/ink5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9:41.962"/>
    </inkml:context>
    <inkml:brush xml:id="br0">
      <inkml:brushProperty name="width" value="0.1" units="cm"/>
      <inkml:brushProperty name="height" value="0.1" units="cm"/>
      <inkml:brushProperty name="color" value="#E71224"/>
    </inkml:brush>
  </inkml:definitions>
  <inkml:trace contextRef="#ctx0" brushRef="#br0">0 30 10210,'24'-6'3921,"3"4"-2025,16-6 73,-3 2-1033,0 4-720,-5-4-216,-3 12-1264,29 2-4922</inkml:trace>
</inkml:ink>
</file>

<file path=ppt/ink/ink5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9:43.414"/>
    </inkml:context>
    <inkml:brush xml:id="br0">
      <inkml:brushProperty name="width" value="0.1" units="cm"/>
      <inkml:brushProperty name="height" value="0.1" units="cm"/>
      <inkml:brushProperty name="color" value="#E71224"/>
    </inkml:brush>
  </inkml:definitions>
  <inkml:trace contextRef="#ctx0" brushRef="#br0">259 299 8642,'7'-16'2071,"2"0"0,0 0 0,13-16 0,-11 16-1488,0 0-1,12-27 0,-13 21-456,5-24-1,-12 39-61,-2 0-1,1 0 0,-1 0 0,0-1 0,0 1 0,-1 0 0,-1-13 0,-2 15 333,0 6-78,-4 11-28,6-10-320,-5 11 95,0 0 0,1 1-1,1 0 1,0-1 0,1 1 0,-3 28-1,4-5 53,2 53 0,5-20 226,24 124-1,-26-182-310,-2-8-18,1 1 1,-2 0-1,1 0 0,0 0 0,-1 8 1,0-12-17,0 0 1,0 0 0,-1 0-1,1 0 1,0 0 0,-1 0 0,1 0-1,0 0 1,-1 0 0,0 0-1,1 0 1,-1 0 0,1 0 0,-1 0-1,0 0 1,0-1 0,0 1-1,1 0 1,-1-1 0,0 1 0,0 0-1,0-1 1,0 1 0,0-1-1,0 1 1,0-1 0,0 0 0,0 1-1,0-1 1,-2 0 0,-10 2-328,0-1 1,-14 0 0,12-1-498,-28 4 0,34-2 612,-44 8-1379,-68 22-1,63-14 1049,79-25 709,1 1 0,40-7 0,58-2 1017,-74 10-736,244-24 2571,-275 28-3254,-1 2 0,1 0 0,21 4 0,-19-2-1577,3-4-2931,14-8-5704</inkml:trace>
</inkml:ink>
</file>

<file path=ppt/ink/ink5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9:43.654"/>
    </inkml:context>
    <inkml:brush xml:id="br0">
      <inkml:brushProperty name="width" value="0.1" units="cm"/>
      <inkml:brushProperty name="height" value="0.1" units="cm"/>
      <inkml:brushProperty name="color" value="#E71224"/>
    </inkml:brush>
  </inkml:definitions>
  <inkml:trace contextRef="#ctx0" brushRef="#br0">1 16 15163,'0'-5'6626,"3"-1"-4562,-1 1-664,1 5-1400,2 0-48,3 0-384,-2 0-1472,18 5-4946</inkml:trace>
</inkml:ink>
</file>

<file path=ppt/ink/ink5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9:47.760"/>
    </inkml:context>
    <inkml:brush xml:id="br0">
      <inkml:brushProperty name="width" value="0.1" units="cm"/>
      <inkml:brushProperty name="height" value="0.1" units="cm"/>
      <inkml:brushProperty name="color" value="#E71224"/>
    </inkml:brush>
  </inkml:definitions>
  <inkml:trace contextRef="#ctx0" brushRef="#br0">0 9 7578,'1'0'5177,"7"-3"-3860,1 1-732,0 1 0,1 0-1,-1 0 1,0 1 0,18 1 0,1 1-130,104 0 739,0 1-3736</inkml:trace>
</inkml:ink>
</file>

<file path=ppt/ink/ink5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9:48.524"/>
    </inkml:context>
    <inkml:brush xml:id="br0">
      <inkml:brushProperty name="width" value="0.1" units="cm"/>
      <inkml:brushProperty name="height" value="0.1" units="cm"/>
      <inkml:brushProperty name="color" value="#E71224"/>
    </inkml:brush>
  </inkml:definitions>
  <inkml:trace contextRef="#ctx0" brushRef="#br0">23 2 648,'0'-1'15290,"-9"115"-11082,-1-3-2988,8-90-893,1-18-306,1-1 1,0 0-1,-1 0 0,1 1 0,0-1 1,0 0-1,0 0 0,0 0 1,1 1-1,-1-1 0,1 2 1,26-24-473,-18 10 377,0 2 0,1-1 0,1 1 0,-1 0-1,1 1 1,0 0 0,1 1 0,-1 0 0,1 1 0,1 0 0,-1 1 0,1 1 0,-1 0 0,1 0-1,26-1 1,-26 4 72,1 0-1,-1 1 0,0 0 0,0 1 1,0 0-1,0 1 0,0 1 1,16 6-1,-20-6 1,-1 0 1,0 1-1,0 0 1,0 0-1,-1 1 1,1 0-1,-1 0 1,-1 0-1,1 1 1,-1 0-1,0 0 1,8 14-1,36 80 170,-48-96-113,-1 1 0,1-1 0,-1 0 0,0 1 0,0-1-1,-1 1 1,1-1 0,-1 1 0,0-1 0,-1 1-1,-1 10 1,-1-5 100,-1 1 1,0-1-1,0 0 0,-9 14 0,11-21-132,-1 0-1,1-1 1,-1 1 0,0-1-1,0 0 1,-1 0-1,1 0 1,0 0 0,-1-1-1,0 1 1,0-1 0,0 0-1,0 0 1,0 0 0,-6 2-1,-6 0 23,0 0-1,-28 3 0,39-7-32,-20 3-42,1-2 0,-1-1 0,-38-4-1,36 0-1875,-36-10-1,31 7-2482,-9 1-1919</inkml:trace>
</inkml:ink>
</file>

<file path=ppt/ink/ink5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9:49.320"/>
    </inkml:context>
    <inkml:brush xml:id="br0">
      <inkml:brushProperty name="width" value="0.1" units="cm"/>
      <inkml:brushProperty name="height" value="0.1" units="cm"/>
      <inkml:brushProperty name="color" value="#E71224"/>
    </inkml:brush>
  </inkml:definitions>
  <inkml:trace contextRef="#ctx0" brushRef="#br0">285 1 7618,'-21'0'4066,"13"-1"-3287,-1 1 1,1 0-1,-1 1 1,1 0-1,-1 0 0,-10 4 1,5 0-458,1 1 0,0 0 0,0 1 0,1 0 1,0 1-1,1 1 0,-1 0 0,1 0 0,1 1 1,0 0-1,1 1 0,0 0 0,0 1 1,-10 18-1,16-25-275,1 0-1,0 0 1,0 1 0,0-1 0,1 0 0,-1 1 0,1-1 0,1 1 0,-1-1-1,1 1 1,0-1 0,0 1 0,1 7 0,0-9-39,0-1 1,0 1-1,0-1 0,0 1 0,0-1 1,1 0-1,-1 1 0,1-1 1,0 0-1,0 0 0,1 0 1,-1 0-1,0 0 0,1-1 0,0 1 1,-1-1-1,1 0 0,0 0 1,1 0-1,-1 0 0,4 2 1,6 1-48,1 0 0,0-1 0,1 0 0,-1-1 0,1-1 0,25 1 0,-14-3-2319,1-1-1,49-9 0,-33-1-2936,32-15-3225</inkml:trace>
</inkml:ink>
</file>

<file path=ppt/ink/ink5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9:50.162"/>
    </inkml:context>
    <inkml:brush xml:id="br0">
      <inkml:brushProperty name="width" value="0.1" units="cm"/>
      <inkml:brushProperty name="height" value="0.1" units="cm"/>
      <inkml:brushProperty name="color" value="#E71224"/>
    </inkml:brush>
  </inkml:definitions>
  <inkml:trace contextRef="#ctx0" brushRef="#br0">0 63 1784,'1'0'7151,"6"3"-5942,-5-1-848,1 1 1,-1-1-1,0 0 1,0 1-1,-1-1 1,1 1 0,0 0-1,-1 0 1,0-1-1,1 1 1,0 3 0,8 35 871,-10-39-1103,23 142 3632,-9-53-2139,-14-85-1267,-3-13-343,-4-13-658,6 10 435,0 0-1,1-1 0,0 1 1,1 0-1,0 0 0,0 0 1,1 0-1,1 0 0,6-17 1,-2 8 17,2 0 0,0 0 0,20-29 0,-25 43 183,-1 0 0,1 1-1,1-1 1,-1 1 0,1 0-1,-1 0 1,1 0 0,0 1-1,1-1 1,-1 1 0,0 0-1,1 1 1,7-3 0,-10 4 10,0 0 1,1 1-1,-1-1 1,0 0 0,1 1-1,-1 0 1,1 0-1,-1 0 1,0 0 0,1 1-1,-1 0 1,1-1-1,-1 1 1,0 0-1,0 0 1,1 1 0,-1-1-1,0 1 1,0-1-1,0 1 1,-1 0 0,1 0-1,0 1 1,-1-1-1,3 3 1,1 2 103,0 1 0,0 0 1,-1 1-1,0-1 0,-1 1 0,8 18 0,11 60 1100,-10-36-453,-9-39-650,-3-7-18,1-1-1,-1 1 1,0 0-1,0 0 1,0 6 0,-2-8 138,-1-8-109,0-14-143,5-6-274,1 0 1,1 1-1,2-1 0,0 1 0,1 0 0,2 1 0,0 0 0,2 0 0,21-31 1,-28 47 205,0 0 0,0 0 1,1 1-1,1 0 1,-1 0-1,1 0 1,0 1-1,12-8 0,-17 12 125,1 0 0,-1 0 0,0 0 0,1 0 0,-1 0-1,1 0 1,0 0 0,-1 1 0,1 0 0,0-1-1,-1 1 1,1 0 0,0 0 0,-1 0 0,1 1-1,-1-1 1,1 1 0,0-1 0,-1 1 0,1 0-1,-1 0 1,1 0 0,-1 0 0,0 1 0,1-1-1,-1 1 1,0-1 0,0 1 0,0 0 0,0-1-1,3 5 1,-1 0 189,0 0-1,-1 1 0,1-1 1,-2 1-1,1-1 0,-1 1 0,1 0 1,0 9-1,3 6 226,-5-18-361,9 30 292,1-1-1,1-1 1,18 33-1,29 31-1447,-58-95 903,0 1 0,0-1-1,0 1 1,-1-1 0,1 1 0,0-1 0,-1 1 0,1-1-1,-1 1 1,0 0 0,0-1 0,1 1 0,-1 0 0,0-1 0,0 1-1,-1 3 1,-2 5-1761,0 0-1,-9 18 1</inkml:trace>
</inkml:ink>
</file>

<file path=ppt/ink/ink5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9:50.766"/>
    </inkml:context>
    <inkml:brush xml:id="br0">
      <inkml:brushProperty name="width" value="0.1" units="cm"/>
      <inkml:brushProperty name="height" value="0.1" units="cm"/>
      <inkml:brushProperty name="color" value="#E71224"/>
    </inkml:brush>
  </inkml:definitions>
  <inkml:trace contextRef="#ctx0" brushRef="#br0">0 64 6801,'46'-2'5723,"20"-6"-2999,1 0-1218,203-10 2543,-122 9-2802,466-10 1275,-235 25-2595,-301 1-1013,-71-4-326,-10 3-264,-25 6-2412,-46 12-2083</inkml:trace>
</inkml:ink>
</file>

<file path=ppt/ink/ink5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9:51.676"/>
    </inkml:context>
    <inkml:brush xml:id="br0">
      <inkml:brushProperty name="width" value="0.1" units="cm"/>
      <inkml:brushProperty name="height" value="0.1" units="cm"/>
      <inkml:brushProperty name="color" value="#E71224"/>
    </inkml:brush>
  </inkml:definitions>
  <inkml:trace contextRef="#ctx0" brushRef="#br0">351 40 7714,'-12'-14'6019,"9"12"-5323,0-1 0,0 1 0,0 0 0,-1 0 0,1 0 0,-6-2 0,-3 0 707,10 3-1242,0 1 0,0-1 1,0 0-1,0 1 0,0-1 1,0 1-1,0 0 0,0 0 1,-1 0-1,1 0 0,-4 0 0,-19 7 169,-1 0 0,-24 11-1,40-14-255,0 1 0,1 0 1,-1 0-1,1 1 0,0 0 0,1 1 0,-14 13 0,21-18-86,-1-1 0,1 1 1,-1 0-1,1-1 0,0 1 0,0 0 0,0 0 1,0 0-1,0 0 0,0 0 0,1 0 0,-1 0 1,0 1-1,1-1 0,0 0 0,0 0 0,-1 0 0,1 0 1,1 1-1,-1-1 0,0 0 0,0 0 0,2 3 1,-1-3-13,0 1 1,0-1-1,0 1 0,1-1 1,-1 0-1,1 0 1,0 0-1,0 0 1,-1 0-1,1 0 1,1 0-1,-1-1 1,0 1-1,0-1 0,1 1 1,-1-1-1,0 0 1,5 2-1,65 15-958,-55-14 900,1 0-1,-1 1 0,0 0 0,21 11 0,-24-9 46,0 1-1,-1 0 1,0 1-1,14 12 1,-23-17 44,0-1-1,-1 1 1,0 0-1,0 0 1,0 0 0,-1 1-1,1-1 1,-1 1-1,0-1 1,0 1 0,0 0-1,-1 0 1,0-1-1,0 1 1,0 0 0,0 0-1,-1 8 1,0-3 146,0 1 0,-1-1 0,0 1 0,-1-1 1,0 0-1,-1 1 0,0-1 0,-6 14 0,7-20-109,0-1 1,-1 1-1,1 0 1,-1-1-1,1 1 0,-1-1 1,0 0-1,0 0 1,-1 0-1,1 0 0,-1-1 1,1 1-1,-1-1 1,0 0-1,0 0 0,0 0 1,0 0-1,0-1 1,0 0-1,0 0 0,-1 0 1,-7 1-1,-3-2 15,-1 0-1,1 0 1,0-1 0,0-1 0,0-1-1,-18-5 1,21 5-468,1-1 1,0-1-1,0 0 1,1 0-1,-1-1 1,1 0-1,1-1 1,-15-12-1,0-6-5634,-17-12-5536</inkml:trace>
</inkml:ink>
</file>

<file path=ppt/ink/ink5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22.131"/>
    </inkml:context>
    <inkml:brush xml:id="br0">
      <inkml:brushProperty name="width" value="0.1" units="cm"/>
      <inkml:brushProperty name="height" value="0.1" units="cm"/>
      <inkml:brushProperty name="color" value="#E71224"/>
    </inkml:brush>
  </inkml:definitions>
  <inkml:trace contextRef="#ctx0" brushRef="#br0">0 305 6033,'6'-3'10370,"10"-6"-9235,12-16-968,-1 0-1,29-36 1,-44 46-159,-2 0 0,0 0 0,0-1 0,-2 0 0,0 0 0,10-28 1,-15 33 14,-1 7-13,-1 1 1,0-1 0,0 0 0,0 0 0,0 0-1,-1-6 1,0 9 36,-10 25 61,-1 21 415,1 0-1,3 1 1,2 0 0,1 81 0,6-86 200,14 70 1,-13-100-667,1 1 29,-4-12-86,0 0 1,0 1 0,0-1-1,0 0 1,0 0-1,0 0 1,0 1 0,0-1-1,0 0 1,0 0-1,0 0 1,0 0 0,0 1-1,0-1 1,0 0 0,0 0-1,0 0 1,0 0-1,0 1 1,0-1 0,0 0-1,0 0 1,0 0-1,0 0 1,-1 0 0,1 1-1,0-1 1,0 0 0,0 0-1,0 0 1,0 0-1,-1 0 1,1 0 0,0 0-1,0 0 1,0 1 0,0-1-1,-1 0 1,1 0-1,0 0 1,0 0 0,0 0-1,0 0 1,-1 0-1,1 0-64</inkml:trace>
</inkml:ink>
</file>

<file path=ppt/ink/ink5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22.719"/>
    </inkml:context>
    <inkml:brush xml:id="br0">
      <inkml:brushProperty name="width" value="0.1" units="cm"/>
      <inkml:brushProperty name="height" value="0.1" units="cm"/>
      <inkml:brushProperty name="color" value="#E71224"/>
    </inkml:brush>
  </inkml:definitions>
  <inkml:trace contextRef="#ctx0" brushRef="#br0">166 1 8530,'-11'1'6009,"6"2"-5713,1 1 0,-1 0 1,1 0-1,0 0 0,1 0 0,-1 0 0,1 1 1,0 0-1,0 0 0,0 0 0,0 0 0,1 0 1,0 0-1,-1 7 0,-4 11 157,-5 46 0,11-66-351,-4 36 436,0 69 0,5-93-503,1 1-1,1 0 1,0-1-1,1 1 0,1-1 1,0 0-1,9 18 1,-12-31-35,0 0 1,0 1-1,0-1 0,0 0 1,1 0-1,-1-1 0,1 1 1,0 0-1,0 0 0,-1-1 1,1 1-1,0-1 0,0 1 1,0-1-1,1 0 1,2 1-1,-1 0 1,0-1 0,0-1 0,0 1 1,0 0-1,0-1 0,0 0 0,0 0 0,0 0 1,4-1-1,5-2 1,-1 0 0,1-1 0,-1 0 0,0-1 0,12-6 1,-18 8 7,0 0 1,-1-1 0,1 0 0,-1 0 0,1 0 0,-1 0 0,-1-1 0,1 0-1,-1 0 1,1 0 0,-1-1 0,-1 0 0,1 1 0,-1-1 0,0 0 0,-1-1 0,3-6-1,-2 3 54,-1-1-1,0 0 0,-1 0 0,0 1 1,-1-1-1,0 0 0,-1 0 0,0 0 1,-4-19-1,0 12 23,0 1 0,0 0 1,-2 0-1,0 0 0,-10-15 0,11 22-40,-1-1 0,0 2 1,0-1-1,-1 1 0,-1 0 0,1 0 0,-1 1 0,-14-9 0,20 15-62,0 0 0,0 0 0,0 1 0,0-1 0,-1 1 0,1-1 0,-1 1 0,1 0-1,-1 1 1,1-1 0,-1 1 0,1-1 0,-1 1 0,0 0 0,1 1 0,-1-1 0,1 0 0,-1 1 0,0 0 0,1 0 0,0 0 0,-1 0 0,1 1 0,-1-1 0,1 1 0,0 0 0,-3 2 0,-3 3-409,1 0 0,0 0 1,1 0-1,0 1 1,0 1-1,1-1 1,-1 1-1,-4 11 1,6-11-600,0 0 1,1 0 0,-5 19 0,-17 82-4505</inkml:trace>
</inkml:ink>
</file>

<file path=ppt/ink/ink5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24.325"/>
    </inkml:context>
    <inkml:brush xml:id="br0">
      <inkml:brushProperty name="width" value="0.1" units="cm"/>
      <inkml:brushProperty name="height" value="0.1" units="cm"/>
      <inkml:brushProperty name="color" value="#E71224"/>
    </inkml:brush>
  </inkml:definitions>
  <inkml:trace contextRef="#ctx0" brushRef="#br0">223 66 6401,'-9'-5'15630,"0"5"-15466,0 1 0,-17 4-1,18-3-163,0 0-1,0-1 1,0 0-1,-16-1 0,20 0-21,-2 0 32,1-1 0,0 0-1,-1 0 1,-7-2 0,12 2-47,0 1 0,0 0 0,0-1 0,0 1 0,0-1 0,0 1 0,0-1 0,1 0 0,-1 1 0,0-1 0,0 0 0,0 0 0,1 0 0,-1 0 0,0 1 0,1-1 0,-1 0 0,1 0 0,-1 0 0,1 0 0,0 0 0,-1 0 0,1 0 0,0-1 0,0 1 0,-1 0 0,1-2 0,1 1-14,1 0 0,-1 1 0,0-1-1,1 0 1,-1 1 0,1-1 0,-1 0 0,1 1 0,0 0 0,0-1 0,-1 1 0,1 0-1,3-1 1,-3 1 31,6-3-67,-1 1-1,1 1 1,0-1 0,0 1 0,0 1-1,0-1 1,1 1 0,-1 1 0,0 0-1,1 0 1,8 1 0,-13-1 81,1 1 0,-1 0 0,1 0 0,-1 0-1,0 0 1,1 1 0,-1-1 0,0 1 0,0 0 0,0 0 0,0 1 0,0-1 0,-1 1 0,1 0 0,-1 0-1,0 0 1,0 0 0,0 1 0,0-1 0,0 1 0,-1 0 0,1 0 0,-1 0 0,0 0 0,0 0 0,-1 0-1,2 8 1,0-1 61,0 0-1,-2 0 0,1 0 0,-2 1 1,1-1-1,-1 0 0,-1 1 0,0-1 1,-5 21-1,3-21 7,-4 18 203,-17 45 1,20-66-234,0 0 1,0 0-1,-1 0 1,1 0-1,-2-1 0,1 1 1,-1-2-1,0 1 1,-13 10-1,4-5-6,-1-1 0,-1-1 1,0 0-1,0-1 0,-33 12 0,48-21-40,1 1 1,-1-1-1,0 1 1,1-1-1,-1 0 1,0 0 0,1 1-1,-1-1 1,0-1-1,1 1 1,-1 0-1,0 0 1,1 0-1,-1-1 1,0 1-1,1-1 1,-1 0-1,1 1 1,-1-1-1,1 0 1,-1 0-1,1 0 1,0 0-1,-1 0 1,1 0-1,0 0 1,0 0 0,0-1-1,0 1 1,-2-3-1,2 2-38,0-1 0,-1 1 1,1-1-1,0 0 0,0 1 0,1-1 0,-1 0 0,1 0 0,-1 0 0,1 1 1,0-1-1,0 0 0,0 0 0,0 0 0,1 0 0,-1 1 0,2-5 1,2-2-182,0 1 0,1-1 1,-1 1-1,2 0 1,-1 1-1,1-1 0,1 1 1,-1 0-1,1 0 1,0 1-1,1 0 0,8-5 1,-13 9 217,0 1 0,0-1 1,1 1-1,-1 0 0,1 0 0,0 0 0,-1 0 1,1 0-1,0 1 0,-1 0 0,1-1 1,0 2-1,-1-1 0,1 0 0,0 1 0,-1-1 1,1 1-1,6 2 0,5 3 334,0 0 0,27 17 0,-41-22-284,19 9 565,1-1 0,22 8 1,25 10 852,-59-21-1364,-8-5-318,0 0-1,0 0 1,-1-1-1,1 1 1,0-1-1,0 1 1,0-1-1,0 1 1,0-1-1,0 1 1,-1-1-1,1 0 1,0 1-1,0-1 1,0 0-1,0 0 1,0 0-1,0 0 1,1 0-1,-1 0 1,0 0-1,0 0 1,0 0-1,0-1 1,0 1-1,-1 0 1,1 0-1,0-1 1,0 1-1,0-1 1,0 1-1,0-1 1,0 1-1,0-1 1,1-1-1,24-23-4588</inkml:trace>
</inkml:ink>
</file>

<file path=ppt/ink/ink5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24.867"/>
    </inkml:context>
    <inkml:brush xml:id="br0">
      <inkml:brushProperty name="width" value="0.1" units="cm"/>
      <inkml:brushProperty name="height" value="0.1" units="cm"/>
      <inkml:brushProperty name="color" value="#E71224"/>
    </inkml:brush>
  </inkml:definitions>
  <inkml:trace contextRef="#ctx0" brushRef="#br0">49 62 7530,'-8'6'3463,"8"-6"-3174,-1 1-1,1 0 1,-1 0-1,1-1 1,0 1 0,-1 1-1,-8 18 440,8-16-318,-6 18 112,2 0-1,0 0 1,2 0-1,-2 37 1,4-50-363,0 5 3,0-1-1,1 0 1,1 1-1,0-1 1,1 0-1,0 0 1,1 0-1,1 0 1,0 0-1,0-1 0,1 1 1,8 12-1,-11-22-140,0 0 0,0-1 0,0 1 0,1 0-1,-1-1 1,1 1 0,0-1 0,0 0 0,-1 0 0,1 0-1,1 0 1,-1 0 0,0-1 0,0 1 0,5 0-1,-3-1-8,0 0-1,1 0 1,-1 0-1,1-1 0,-1 0 1,1 0-1,-1-1 0,12-2 1,-1-1 20,0-1 0,-1-1 0,0-1 0,0 0 0,21-13 1,-32 18 6,1-1 0,-1 0 0,1 0 0,-1-1 1,0 1-1,0-1 0,0 0 0,-1 0 1,0 0-1,1 0 0,-1 0 0,0-1 1,-1 0-1,1 1 0,-1-1 0,0 0 0,-1 0 1,1-1-1,-1 1 0,0 0 0,0 0 1,0-1-1,-1-9 0,0-12 15,-1 0 0,-1 1-1,-2-1 1,-1 0 0,-1 1-1,-13-37 1,16 57-3,1 1 0,-1-1 0,0 1 1,-1 0-1,1 0 0,-1 1 0,0-1 0,0 1 0,-1-1 0,1 1 0,-1 1 0,0-1 0,0 1 0,0 0 0,0 0 1,-1 0-1,1 1 0,-1-1 0,0 1 0,-7-1 0,8 2-62,0 0-1,0 0 1,0 1-1,-1-1 1,1 1-1,0 1 1,0-1-1,0 1 1,0 0-1,0 0 1,0 0-1,0 0 1,0 1-1,0 0 1,0 0-1,1 1 1,-1-1-1,1 1 1,-1 0-1,1 0 1,0 0-1,0 1 1,1-1-1,-6 7 1,5-4-198,0 0 1,0 0 0,1 0 0,0 0-1,0 1 1,0-1 0,1 1-1,-3 10 1,1 6-2097,-2 46 1,1 66-3527</inkml:trace>
</inkml:ink>
</file>

<file path=ppt/ink/ink5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28.167"/>
    </inkml:context>
    <inkml:brush xml:id="br0">
      <inkml:brushProperty name="width" value="0.1" units="cm"/>
      <inkml:brushProperty name="height" value="0.1" units="cm"/>
      <inkml:brushProperty name="color" value="#E71224"/>
    </inkml:brush>
  </inkml:definitions>
  <inkml:trace contextRef="#ctx0" brushRef="#br0">57 169 5713,'-1'-28'2668,"-9"-45"-1,3 20 797,-2 39 2650,9 20-5594,0 2-437,-1 0 1,-3 16-1,-2 9-13,-12 409 583,19-442-660,0 0-1,0-1 0,0 1 1,0 0-1,0 0 0,0 0 1,0-1-1,0 1 0,0 0 0,0-1 1,0 1-1,0-1 0,0 1 1,0-1-1,0 1 0,0-2 1,2 1-1,57-37-119,18-9-216,20-1-3494,-97 48 3703,2-2-576,-1 1 0,0 0 0,1 0-1,-1 0 1,1 0 0,0 1-1,-1-1 1,6 0 0</inkml:trace>
</inkml:ink>
</file>

<file path=ppt/ink/ink5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28.579"/>
    </inkml:context>
    <inkml:brush xml:id="br0">
      <inkml:brushProperty name="width" value="0.1" units="cm"/>
      <inkml:brushProperty name="height" value="0.1" units="cm"/>
      <inkml:brushProperty name="color" value="#E71224"/>
    </inkml:brush>
  </inkml:definitions>
  <inkml:trace contextRef="#ctx0" brushRef="#br0">26 25 4689,'-26'-3'7423,"29"4"-7069,0 0-1,0 0 1,-1 0 0,1 0 0,-1 0-1,3 2 1,3 1 80,3 1-153,-1-2 0,1 0 0,0 0 0,0-1 0,0 0 0,0-1 0,0 0 0,15-1 0,89-12 526,-100 10-709,69-15 285,-11 3-1526,-22 7-4232,-16 5-2913</inkml:trace>
</inkml:ink>
</file>

<file path=ppt/ink/ink5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29.472"/>
    </inkml:context>
    <inkml:brush xml:id="br0">
      <inkml:brushProperty name="width" value="0.1" units="cm"/>
      <inkml:brushProperty name="height" value="0.1" units="cm"/>
      <inkml:brushProperty name="color" value="#E71224"/>
    </inkml:brush>
  </inkml:definitions>
  <inkml:trace contextRef="#ctx0" brushRef="#br0">0 69 8922,'0'-1'371,"0"0"1,1-1-1,-1 1 1,0 0-1,0 0 1,1 0-1,-1-1 0,1 1 1,-1 0-1,1 0 1,0 0-1,-1 0 1,1 0-1,0 0 1,1-1-1,0-1-106,1 1 0,-1 0 0,1 0 1,0 0-1,4-2 0,1 0-79,0 1 0,0-1 0,14-2 0,3-1 257,-17 5-305,0-1 0,0 1 0,0 1 0,0 0 0,0 0 0,14 0 0,-22 1-132,1 0 0,-1 0 0,1 0-1,-1 0 1,1 1 0,0-1-1,-1 0 1,1 0 0,-1 0 0,1 1-1,-1-1 1,1 0 0,-1 1 0,1-1-1,-1 0 1,1 1 0,-1-1-1,0 1 1,1-1 0,-1 1 0,0-1-1,1 1 1,-1-1 0,0 1 0,1 0-1,-1 0 3,0 1-1,1-1 1,-1 0-1,0 1 0,0-1 1,0 1-1,0-1 0,0 0 1,0 1-1,-1 1 1,-1 3 35,0 0 1,-1 0 0,-4 9 0,-2 1 72,-1 1 0,-16 19 0,21-30-174,1-1 0,-1 1 0,-1-1 0,1-1-1,-1 1 1,1-1 0,-2 0 0,1 0 0,-8 4-1,3-3-17,-3 1-632,13-8 206,8-5-28,-4 4 530,1 0-1,0 1 1,-1-1 0,1 1 0,0 0-1,0 0 1,1 0 0,-1 1 0,8-2-1,1 0 6,0 1-1,15-1 1,-23 2 14,0 1 1,0 0 0,0 0-1,0 0 1,-1 0 0,1 1-1,0 0 1,0 0 0,-1 0 0,1 1-1,0 0 1,-1 0 0,0 0-1,1 0 1,-1 0 0,0 1-1,0 0 1,0 0 0,-1 0-1,1 0 1,-1 1 0,1 0 0,-1-1-1,0 1 1,-1 0 0,1 0-1,-1 1 1,0-1 0,3 6-1,-2-2 110,0 0-1,-1 0 1,1 1 0,-1-1-1,-1 1 1,0 0-1,0-1 1,-1 1-1,-1 10 1,1-15-35,0 0 0,-1 0 0,0-1 1,0 1-1,0 0 0,0-1 1,-1 1-1,0-1 0,1 1 0,-1-1 1,0 0-1,-1 0 0,1 0 0,0 0 1,-1 0-1,0-1 0,1 1 0,-1-1 1,0 1-1,-1-1 0,1 0 0,0 0 1,-7 2-1,3-1-36,-47 18 187,48-19-268,0-1 1,-1 1-1,1-1 1,-1 0-1,1 0 1,-10-1-1,14 0-81,1 0-1,-1 0 0,1 0 0,-1 0 1,0-1-1,1 1 0,-1-1 1,1 1-1,-1-1 0,1 0 1,-1 1-1,-1-3 0,1 1-181,0 0-1,0 0 0,1 0 0,-1-1 0,1 1 1,0 0-1,0-1 0,0 1 0,0-1 0,-1-2 1,-17-58-4687</inkml:trace>
</inkml:ink>
</file>

<file path=ppt/ink/ink5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30.282"/>
    </inkml:context>
    <inkml:brush xml:id="br0">
      <inkml:brushProperty name="width" value="0.1" units="cm"/>
      <inkml:brushProperty name="height" value="0.1" units="cm"/>
      <inkml:brushProperty name="color" value="#E71224"/>
    </inkml:brush>
  </inkml:definitions>
  <inkml:trace contextRef="#ctx0" brushRef="#br0">38 5 4721,'-9'-5'12992,"7"15"-12679,2-7 112,-10 50 258,2 0 0,3 1 0,2 0 0,2 0 0,12 92 0,-1-30-310,-10-116-374,0 1 0,0 0 1,0 0-1,0 0 0,0 0 0,0-1 0,1 1 0,-1 0 0,0 0 0,0 0 0,0-1 0,1 1 0,-1 0 1,0 0-1,1-1 0,-1 1 0,1 0 0,-1-1 0,1 1 0,-1 0 0,1-1 0,0 1 0,-1-1 0,1 1 1,-1-1-1,1 1 0,0-1 0,0 0 0,-1 1 0,1-1 0,0 0 0,0 1 0,-1-1 0,1 0 0,0 0 1,0 0-1,0 0 0,-1 0 0,1 0 0,0 0 0,0 0 0,0 0 0,0 0 0,-1 0 0,1 0 0,1-1 1,5-1-20,0 0 0,0-1-1,11-5 1,6-3-2,0 1-143,31-17 0,-31 14-2111,28-11-1,-51 23 1846,0 1-1,0 0 0,0-1 0,0 1 0,1 0 0,-1-1 0,0 1 0,0 0 0,0 0 0,0 0 0,2 0 0</inkml:trace>
</inkml:ink>
</file>

<file path=ppt/ink/ink5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30.600"/>
    </inkml:context>
    <inkml:brush xml:id="br0">
      <inkml:brushProperty name="width" value="0.1" units="cm"/>
      <inkml:brushProperty name="height" value="0.1" units="cm"/>
      <inkml:brushProperty name="color" value="#E71224"/>
    </inkml:brush>
  </inkml:definitions>
  <inkml:trace contextRef="#ctx0" brushRef="#br0">0 11 8138,'3'-6'4609,"5"12"-3329,5-4 56,3 1 57,14-3-505,-4 3-288,12-3 80,2 0-416,5 0-176,6-3-88,3 0-240,-1 1-1392,0-4-2433,54 1-4377</inkml:trace>
</inkml:ink>
</file>

<file path=ppt/ink/ink5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31.399"/>
    </inkml:context>
    <inkml:brush xml:id="br0">
      <inkml:brushProperty name="width" value="0.1" units="cm"/>
      <inkml:brushProperty name="height" value="0.1" units="cm"/>
      <inkml:brushProperty name="color" value="#E71224"/>
    </inkml:brush>
  </inkml:definitions>
  <inkml:trace contextRef="#ctx0" brushRef="#br0">152 162 7586,'-15'0'7886,"10"0"-7078,0-1-1,0 1 0,1-1 1,-1 0-1,-8-2 0,12 2-766,0 1-1,1-1 0,-1 0 0,0 1 0,0-1 0,1 0 1,-1 1-1,1-1 0,-1 0 0,1 0 0,-1 0 1,1 1-1,-1-1 0,1 0 0,0 0 0,0 0 1,-1 0-1,1 0 0,0 0 0,0 0 0,0 0 0,0 0 1,0 0-1,0 0 0,0-1 0,7-26-295,-7 28 258,3-10-66,1 0 1,0 0-1,0 1 1,10-16 0,-12 22 15,0 0 0,0 0 0,1 1 0,-1-1 0,0 0 0,1 1 0,0 0 0,0-1 0,0 1 1,0 0-1,0 1 0,0-1 0,0 0 0,0 1 0,1 0 0,-1 0 0,5-1 0,0 1-88,0 0 0,0 1 0,0 0-1,0 1 1,0 0 0,7 1 0,-12-1 119,-1-1 1,1 1-1,-1 0 0,1 0 1,-1-1-1,1 2 1,-1-1-1,1 0 1,-1 0-1,0 1 0,0 0 1,0-1-1,0 1 1,0 0-1,0 0 1,0 0-1,-1 0 0,1 0 1,-1 0-1,3 5 1,-2 1 12,0-1 1,0 1 0,-1 0-1,0 0 1,0 0-1,-1 0 1,0 0 0,-1 0-1,0 0 1,-2 11-1,-4 9 127,-16 42-1,9-32 43,7-16-16,-1 0-1,-1 0 1,-2-2-1,-13 23 1,18-34-100,0-1 0,0 0 0,-1 0 0,0-1 0,0 0 0,-1 0 0,0 0 0,-1-1 0,1-1 1,-1 1-1,-16 6 0,23-11-72,-1 0 0,1 0 0,-1-1 0,1 1 0,-1-1 0,0 1-1,0-1 1,1 0 0,-1 0 0,0 0 0,1-1 0,-1 1 0,0-1 0,1 1 0,-1-1 0,1 0 0,-1 0 0,1 0 0,-1 0 0,1 0 0,-1-1 0,1 1 0,0-1 0,0 0 0,0 1 0,0-1 0,0 0 0,0 0 0,1 0 0,-1 0 0,0-1 0,1 1 0,0 0 0,0-1 0,-1 1 0,1-1 0,1 1 0,-1-1 0,0 0-1,1 1 1,-1-1 0,1 0 0,0 1 0,0-1 0,0 0 0,0 1 0,0-1 0,1 0 0,0-3 0,0 3 4,1 0 0,0 1-1,-1-1 1,1 1 0,0 0-1,0-1 1,0 1 0,0 0 0,0 0-1,1 0 1,-1 1 0,1-1-1,-1 0 1,1 1 0,0 0 0,-1-1-1,6 0 1,1-1-23,-1 0 1,1 1-1,0 0 1,17-2-1,-17 4 78,0 1 0,0-1 0,0 1 0,0 1 0,-1 0 0,1 0-1,12 5 1,5 4 241,25 15-1,10 4 17,-43-22-325,1-1-1,0-1 1,1-1-1,21 4 1,-35-9-233,-1 1-1,1-1 1,-1 0 0,1 0-1,9-2 1,49-15-3962</inkml:trace>
</inkml:ink>
</file>

<file path=ppt/ink/ink5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32.672"/>
    </inkml:context>
    <inkml:brush xml:id="br0">
      <inkml:brushProperty name="width" value="0.1" units="cm"/>
      <inkml:brushProperty name="height" value="0.1" units="cm"/>
      <inkml:brushProperty name="color" value="#E71224"/>
    </inkml:brush>
  </inkml:definitions>
  <inkml:trace contextRef="#ctx0" brushRef="#br0">259 130 6513,'-7'0'2960,"0"1"-1,0-1 0,-10 4 0,-22 7 427,30-7-3423,1-2 0,-1 1 0,0-1 1,0 0-1,0-1 0,0 0 0,0 0 0,-16-2 1,24 1-3,-1 0 0,1 0 1,0-1-1,0 1 0,0 0 0,0-1 1,1 1-1,-1-1 0,0 0 1,0 1-1,0-1 0,0 1 1,0-1-1,1 0 0,-1 0 1,0 0-1,1 1 0,-1-1 1,0 0-1,1 0 0,-1 0 0,1 0 1,0 0-1,-1 0 0,1 0 1,0 0-1,-1 0 0,1 0 1,0 0-1,0 0 0,0 0 1,0 0-1,0 0 0,0-1 1,0 1-1,0 0 0,1-1 1,0-6-344,1 0 0,0 0 1,6-14-1,-6 17 291,0-1-57,1 0-1,-1 0 0,1 1 0,0-1 1,0 1-1,9-10 0,-10 12 67,1 1 0,0 0 0,-1-1 0,1 1 0,0 0 0,1 0 0,-1 1 0,0-1 0,0 1 0,1 0 0,-1-1 0,1 1 0,7 0-1,-2-1-4,1 1-1,0 0 0,0 1 1,0 0-1,-1 1 1,1 0-1,14 3 0,-20-3 80,1 1 1,-1-1-1,0 1 0,0 0 0,0 0 0,0 0 0,-1 0 1,1 1-1,-1 0 0,1 0 0,-1 0 0,0 0 1,0 0-1,0 0 0,0 1 0,-1 0 0,1-1 1,-1 1-1,2 5 0,-1-2 99,-1 2 0,1-1 1,-2 0-1,1 0 0,-1 1 0,0-1 0,-1 1 1,0-1-1,0 1 0,-1-1 0,-2 11 1,-2 5 324,-1 1 0,-14 35 0,15-46-218,-1 0-1,-1-1 0,0 0 1,-1 0-1,0 0 1,-12 12-1,14-17-153,-1-1 0,0 0 0,-1-1 1,1 0-1,-1 0 0,-1-1 0,1 0 0,-1 0 0,0-1 0,-12 5 0,6-4-14,7-2-32,0 0 0,-1 0 0,1-1 0,-1 0 0,1-1 0,-1 0 0,-15 0-1,22-1-37,0 0-1,0 0 0,1 0 1,-1-1-1,0 1 0,1-1 1,-1 1-1,0-1 0,1 0 0,-1 0 1,1 0-1,-1 0 0,1 0 1,0 0-1,-1 0 0,1 0 0,0 0 1,0 0-1,0-1 0,-2-1 1,2 1-46,0-1 1,0 0-1,0 1 1,0-1-1,0 0 1,1 0-1,-1 1 1,1-1 0,-1 0-1,1 0 1,0-4-1,1 2-29,-1-1 0,1 1 0,0-1-1,0 1 1,1-1 0,0 1 0,0 0-1,0 0 1,0 0 0,1 0 0,0 0 0,3-4-1,-2 5 82,1 0 0,-1 0 0,1 1 0,0 0 0,0 0 0,0 0 0,0 1 0,0-1 0,1 1-1,-1 0 1,1 1 0,-1 0 0,11-2 0,-10 2 44,0 1 0,-1 0 1,1 0-1,0 0 0,0 0 0,-1 1 1,1 0-1,-1 0 0,1 1 0,-1-1 0,1 1 1,-1 0-1,0 1 0,6 3 0,78 62 2298,-74-58-2003,0 0-20,0 0-1,1-1 0,24 10 1,-28-15-283,-7-2-24,1 0 0,0 0 0,9 1 0,-13-3-153,0 1-1,1-1 1,-1 0-1,0-1 0,0 1 1,0 0-1,0-1 1,0 1-1,0-1 1,1 0-1,-1 1 0,0-1 1,3-2-1,2-2-872,-3 4 491,-1-1 0,0 0 1,0 0-1,0-1 0,0 1 0,0-1 1,3-3-1,28-38-3137</inkml:trace>
</inkml:ink>
</file>

<file path=ppt/ink/ink5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33.150"/>
    </inkml:context>
    <inkml:brush xml:id="br0">
      <inkml:brushProperty name="width" value="0.1" units="cm"/>
      <inkml:brushProperty name="height" value="0.1" units="cm"/>
      <inkml:brushProperty name="color" value="#E71224"/>
    </inkml:brush>
  </inkml:definitions>
  <inkml:trace contextRef="#ctx0" brushRef="#br0">5 177 6857,'0'9'2140,"1"1"-1,0 0 0,4 12 0,-2-8-1732,2-1-1,0 1 1,1-1-1,0 0 1,0-1-1,13 17 1,-17-25-367,0-1 0,1 0 1,0 0-1,-1 0 0,1 0 0,0-1 1,1 1-1,-1-1 0,0 0 1,1 0-1,-1 0 0,1 0 0,-1-1 1,1 1-1,0-1 0,0 0 0,0 0 1,0 0-1,0-1 0,-1 1 0,1-1 1,0 0-1,0 0 0,0 0 0,0-1 1,0 1-1,0-1 0,5-2 1,-3 1-24,-1 0 1,1 0 0,0-1 0,-1 0 0,0 0-1,0 0 1,0-1 0,0 0 0,0 0 0,-1 0-1,0 0 1,0-1 0,0 0 0,0 0 0,-1 0 0,0 0-1,5-10 1,-6 9-6,0 0 0,-1 1 0,0-1 0,0 0 0,0 0 0,-1 0 0,0-1 0,0 1 0,0 0 0,-2-6 0,-2-10-38,-9-28 0,9 37-24,0 1 4,0 1 1,0-1 0,-1 1-1,-1 0 1,1 0 0,-2 1-1,0 0 1,-15-18-1,21 26 33,-1 0 0,0 1 0,0-1 0,0 0 0,0 1 0,0-1 0,-1 1 0,1-1 0,0 1-1,-1 0 1,1 0 0,-1 0 0,1 1 0,-1-1 0,1 0 0,-1 1 0,-3-1 0,2 2 7,1-1 0,-1 1 1,1-1-1,0 1 0,-1 0 1,1 0-1,0 0 0,0 1 1,0-1-1,0 1 0,0 0 1,-3 2-1,0 1 1,-1 0 0,1 0 0,1 1 0,-1 0 0,1 0 0,0 1-1,1 0 1,0-1 0,0 1 0,-6 14 0,5-6-451,0 1 0,1 0-1,0 1 1,2-1 0,0 1 0,0-1-1,2 1 1,2 30 0,-2-46 229,0 1 1,0 0-1,1 0 0,-1-1 1,1 1-1,-1 0 0,1 0 1,-1-1-1,1 1 0,0 0 1,0-1-1,0 1 0,0-1 1,0 1-1,0-1 0,0 0 1,1 1-1,-1-1 0,0 0 1,1 0-1,1 1 0,30 8-4523</inkml:trace>
</inkml:ink>
</file>

<file path=ppt/ink/ink5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36.709"/>
    </inkml:context>
    <inkml:brush xml:id="br0">
      <inkml:brushProperty name="width" value="0.1" units="cm"/>
      <inkml:brushProperty name="height" value="0.1" units="cm"/>
      <inkml:brushProperty name="color" value="#E71224"/>
    </inkml:brush>
  </inkml:definitions>
  <inkml:trace contextRef="#ctx0" brushRef="#br0">274 67 7026,'0'-3'475,"-1"1"0,1 0 0,0 0 0,0 0 1,-1-1-1,1 1 0,-1 0 0,0 0 1,1 0-1,-1 0 0,0 0 0,0 0 0,-1 0 1,1 0-1,-2-1 0,1 0-285,-1 1 0,0-1 0,0 1 0,1 0 0,-1 0-1,-1 1 1,1-1 0,-6-2 0,2 1 9,0 1 1,-1 1-1,1-1 0,0 1 1,0 0-1,-1 1 0,1 0 1,0 0-1,-1 0 0,-8 2 0,-1 2-146,-1 0 0,2 1 0,-18 8-1,30-11-52,-1 1-1,2-1 1,-1 1-1,0-1 1,0 1-1,1 0 1,-1 1-1,1-1 0,0 1 1,0-1-1,-4 8 1,6-10-18,0 0 1,1 0-1,-1 1 1,0-1-1,1 0 1,-1 0-1,1 1 1,-1-1-1,1 0 1,0 1-1,-1-1 1,1 1-1,0-1 1,0 0-1,0 1 1,0-1-1,0 1 1,0-1-1,0 0 1,1 1-1,-1-1 1,1 0-1,-1 1 1,1-1-1,-1 0 1,1 1-1,-1-1 1,1 0-1,0 0 1,0 0-1,0 0 1,0 0-1,0 0 1,0 0 0,0 0-1,0 0 1,0 0-1,0 0 1,0-1-1,1 1 1,-1 0-1,2 0 1,60 23-415,-39-15-80,47 23 0,-63-28 445,0 1 0,-1 0 0,0 1 1,0 0-1,0 0 0,-1 0 0,0 1 0,0 0 0,8 12 0,-10-14 52,9 19-167,-13-24 164,1 1 0,-1 0 0,1 0 1,-1 0-1,0 0 0,1 0 0,-1 0 0,0 0 1,0 0-1,0 0 0,0 0 0,0 0 1,0 0-1,0 0 0,0 1 0,0-1 0,0 0 1,-1 0-1,1 0 0,-1 1 0,-4 3 90,1 0 0,-1 0 1,0-1-1,-1 1 0,1-2 0,-1 1 0,1 0 0,-1-1 0,0 0 0,-1 0 0,1-1 1,0 0-1,-1 0 0,-7 1 0,-12 2 86,0-1 0,-32 0 1,52-3-206,1-1-148,0 0-1,0 0 1,0 0-1,-6-1 0,10 1 144,1 0 0,0 0-1,0 0 1,-1 0-1,1-1 1,0 1-1,0 0 1,-1 0 0,1 0-1,0 0 1,0 0-1,0 0 1,-1-1 0,1 1-1,0 0 1,0 0-1,0 0 1,-1 0 0,1-1-1,0 1 1,0 0-1,0 0 1,0-1-1,0 1 1,0 0 0,0 0-1,-1-1 1,1 1-1,0 0 1,0 0 0,0-1-1,0 1 1,0 0-1,0 0 1,0-1-1,0 1 1,0 0 0,0 0-1,0-1 1,0 1-1,1 0 1,-1 0 0,0-1-1,0 1 1,0 0-1,0-1 1,12-14-2890,27-23-2695</inkml:trace>
</inkml:ink>
</file>

<file path=ppt/ink/ink6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37.655"/>
    </inkml:context>
    <inkml:brush xml:id="br0">
      <inkml:brushProperty name="width" value="0.1" units="cm"/>
      <inkml:brushProperty name="height" value="0.1" units="cm"/>
      <inkml:brushProperty name="color" value="#E71224"/>
    </inkml:brush>
  </inkml:definitions>
  <inkml:trace contextRef="#ctx0" brushRef="#br0">0 198 4073,'4'-5'7496,"10"-6"-4988,-4 5-1400,20-17 243,-10 7-734,33-30-1,-38 29-543,0 0-1,19-30 1,-31 41-85,0 3 154,-4 5 55,-1 8-131,-9 78 598,3-20-190,-2 14 552,-1 93 1,11-156-883,1-1 0,0 1 0,1-1 0,2 0-1,6 25 1,-7-46-670,-1 0-1,1 1 0,-1-1 1,0-1-1,3-4 1,33-64-6866,4-12 1142</inkml:trace>
</inkml:ink>
</file>

<file path=ppt/ink/ink6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38.282"/>
    </inkml:context>
    <inkml:brush xml:id="br0">
      <inkml:brushProperty name="width" value="0.1" units="cm"/>
      <inkml:brushProperty name="height" value="0.1" units="cm"/>
      <inkml:brushProperty name="color" value="#E71224"/>
    </inkml:brush>
  </inkml:definitions>
  <inkml:trace contextRef="#ctx0" brushRef="#br0">42 31 8162,'-1'0'3482,"-7"4"-966,4 2-2025,1 0 1,-1 0-1,1 1 0,0 0 0,1-1 0,-1 1 0,2 0 0,-3 9 0,2 2-104,0 0 0,0 21 1,2-25-272,2-1 0,-1 0 0,1 1 0,1-1 0,8 24 0,-7-29-99,-1 1 1,1-1 0,0 0 0,0-1-1,1 1 1,0-1 0,1 0 0,-1 0-1,13 11 1,-13-14-15,-1-1 0,1 0 1,0 0-1,0-1 0,0 1 0,1-1 0,-1 0 1,0-1-1,1 1 0,-1-1 0,1 0 0,0 0 0,-1-1 1,10 0-1,-5 0 12,-1-1 1,1-1-1,-1 0 0,1 0 1,-1-1-1,0 0 0,16-8 1,-21 9 9,-1-1 1,1 1-1,-1-1 1,1 0-1,-1 0 1,0-1 0,0 1-1,-1-1 1,1 1-1,-1-1 1,1 0-1,-1 0 1,0 0-1,0 0 1,-1 0-1,0 0 1,1-1-1,0-7 1,1-9 21,-1 1-1,0-37 1,-2 51-67,0-9 30,-1 0 0,0 1 0,-1-1 0,-6-26 0,6 36-14,0 0 1,1 0 0,-1 0-1,-1 1 1,1-1 0,-1 1 0,0-1-1,0 1 1,0 0 0,-1 0-1,1 0 1,-1 0 0,0 1-1,0-1 1,0 1 0,-9-5 0,7 5-24,0 0 0,0 1 0,0 0 0,-1 0 0,1 0 0,0 1 1,-13-2-1,14 3-7,1 0 0,0 1 0,-1-1 0,1 1-1,0 0 1,-1 0 0,1 0 0,0 1 0,0 0 0,0-1 0,0 1 0,-6 5 0,4-2-146,0-1 1,0 1-1,1 1 0,-1-1 0,1 1 0,1 0 1,-1 0-1,1 0 0,0 1 0,0 0 1,-4 11-1,3-3-1166,1 0 1,0 0-1,0 1 1,2-1-1,-1 20 1,0 39-5007</inkml:trace>
</inkml:ink>
</file>

<file path=ppt/ink/ink6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39.098"/>
    </inkml:context>
    <inkml:brush xml:id="br0">
      <inkml:brushProperty name="width" value="0.1" units="cm"/>
      <inkml:brushProperty name="height" value="0.1" units="cm"/>
      <inkml:brushProperty name="color" value="#E71224"/>
    </inkml:brush>
  </inkml:definitions>
  <inkml:trace contextRef="#ctx0" brushRef="#br0">314 33 5473,'-5'-12'5551,"5"11"-5299,0 0 0,0 0 0,0 0 0,0 0 0,-1 0 0,1 0 0,0 1 0,-1-1 0,1 0 0,0 0 0,-1 0 0,1 1 0,-1-1 0,1 0 0,-1 0 0,0 1 0,1-1 0,-1 1 0,0-1 0,1 0 0,-1 1 0,0-1 0,0 1 0,0 0 0,1-1 0,-1 1 0,0 0 0,0-1 0,0 1 0,0 0 0,0 0 0,0 0 0,1 0 0,-1 0 0,-2 0 0,-7 0-195,0 1-1,1 1 0,-1-1 1,0 2-1,0-1 0,-18 8 1,13-3-55,0 1 1,1 0 0,-19 13 0,31-19-54,0-1-1,0 1 1,0 0 0,1-1 0,-1 1 0,0 0 0,1 0 0,-1 0 0,1 0-1,-1 1 1,1-1 0,0 0 0,0 0 0,0 1 0,0-1 0,0 4 0,1-4-25,0-1 0,0 1 0,0-1 0,0 1 1,1-1-1,-1 1 0,0-1 0,1 0 0,-1 1 1,1-1-1,-1 1 0,1-1 0,0 0 0,0 0 1,0 1-1,-1-1 0,1 0 0,0 0 0,1 0 1,-1 0-1,0 0 0,0 0 0,0 0 0,0 0 1,1-1-1,-1 1 0,0 0 0,4 0 0,1 1-108,2 1-1,-1-2 0,0 1 0,12 0 0,2 1 128,22 4 39,-23-4-27,-2 0 0,1 1-1,30 11 1,-46-14 31,0 1 0,0-1 0,-1 1 0,1 0 0,-1 0 0,1 0 0,-1 0 0,0 0 0,0 1 0,0-1 0,0 0 0,0 1 0,-1 0 0,1-1 0,-1 1 0,1 0 0,-1 0 0,0 0 0,0 0 0,0 3 0,0-3 78,-1-1-1,1 1 1,-1-1-1,0 1 1,0-1-1,0 1 1,0-1 0,-1 1-1,1-1 1,-1 1-1,1-1 1,-1 0 0,0 1-1,0-1 1,0 0-1,0 1 1,0-1-1,-1 0 1,1 0 0,-1 0-1,1 0 1,-1 0-1,0-1 1,0 1 0,-2 1-1,-6 4 198,0-1-1,-1-1 1,0 0 0,0 0-1,0-1 1,0 0-1,-1-1 1,-12 1 0,-6 0 27,-61 1 1,78-5-515,1-1 0,-1 0 0,0-1 0,0 0 0,-20-6 0,32 7 119,0 1-53,-1 0 0,1-1-1,0 1 1,0 0 0,0-1-1,0 1 1,0-1 0,0 0 0,0 1-1,0-1 1,1 0 0,-2-1-1,-4-11-4156,-1-16-3002</inkml:trace>
</inkml:ink>
</file>

<file path=ppt/ink/ink6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40.033"/>
    </inkml:context>
    <inkml:brush xml:id="br0">
      <inkml:brushProperty name="width" value="0.1" units="cm"/>
      <inkml:brushProperty name="height" value="0.1" units="cm"/>
      <inkml:brushProperty name="color" value="#E71224"/>
    </inkml:brush>
  </inkml:definitions>
  <inkml:trace contextRef="#ctx0" brushRef="#br0">0 251 2737,'5'-19'9406,"-3"14"-8230,21-32 253,-14 25-283,27-40 344,26-41-187,-56 83-1133,-5 9-126,0 0 0,0-1-1,0 1 1,0-1 0,0 1-1,0-1 1,-1 1 0,1-1 0,-1 0-1,1 1 1,-1-1 0,1-2-1,-12 28 164,2 13-3,-8 67 0,9-48 39,4-27-80,1 0-1,1 1 1,1-1-1,2 1 1,1-1-1,6 33 1,-3-44-36,-4-17-130,-1-1-1,0 1 0,0-1 0,0 1 0,1 0 0,-1-1 0,0 1 0,0-1 1,1 1-1,-1-1 0,1 1 0,-1-1 0,0 1 0,1-1 0,-1 0 0,1 1 1,-1-1-1,1 1 0,-1-1 0,1 0 0,0 1 0,1-2-230,0 1 1,-1-1-1,1 1 0,-1-1 0,1 1 0,0-1 0,-1 0 1,0 0-1,1 0 0,-1 0 0,1 0 0,-1 0 0,0-1 1,0 1-1,2-2 0,5-6-2199,-7 9 2185,10-13-4116,-2-16-2056</inkml:trace>
</inkml:ink>
</file>

<file path=ppt/ink/ink6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40.575"/>
    </inkml:context>
    <inkml:brush xml:id="br0">
      <inkml:brushProperty name="width" value="0.1" units="cm"/>
      <inkml:brushProperty name="height" value="0.1" units="cm"/>
      <inkml:brushProperty name="color" value="#E71224"/>
    </inkml:brush>
  </inkml:definitions>
  <inkml:trace contextRef="#ctx0" brushRef="#br0">78 77 2761,'-1'22'8015,"-2"0"-5462,-1 23-1375,4-16-6,5 31 0,-3-48-880,0 1 0,1-2 0,0 1 1,1 0-1,6 15 0,-7-23-256,0 0-1,0 0 1,0 0-1,1 0 1,-1 0-1,1 0 1,0-1 0,0 0-1,0 0 1,0 0-1,1 0 1,-1-1 0,1 0-1,0 0 1,-1 0-1,1 0 1,0-1-1,0 1 1,10 0 0,-10-1-12,0-1 1,-1 0-1,1 1 1,0-2 0,0 1-1,-1 0 1,1-1-1,0 0 1,-1 0 0,1 0-1,-1-1 1,1 0-1,-1 0 1,0 0 0,1 0-1,-1 0 1,0-1 0,-1 0-1,1 0 1,0 0-1,-1 0 1,4-4 0,-3-1 52,0 1 1,0-1 0,-1 0-1,0 0 1,0 0 0,-1-1-1,3-13 1,-2-1-41,0 1 0,-1-1 1,-1-35-1,-2 44-29,-1 1 0,0-1 0,0 1 0,-2 0 0,0 0 0,0 0 0,-8-15 0,11 25-18,0 1-1,-1-1 0,0 1 1,1 0-1,-1-1 0,0 1 1,0 0-1,0 0 0,0 0 1,-1 0-1,1 1 0,0-1 1,-1 1-1,1-1 0,-1 1 1,0 0-1,1 0 0,-1 0 1,0 0-1,1 1 0,-1-1 1,0 1-1,0-1 0,0 1 1,0 0-1,0 0 0,1 1 1,-1-1-1,0 0 0,-4 2 1,-2 0-76,0 1 0,1 0 1,-1 1-1,1 0 0,0 0 1,0 0-1,0 1 1,-11 9-1,8-4-305,1 0-1,-1 1 1,2 1 0,-1-1 0,-6 14 0,0 0-1638,-18 43 1,32-62 1586,-1 0 1,1 1 0,0-1-1,-1 9 1,-4 55-1913</inkml:trace>
</inkml:ink>
</file>

<file path=ppt/ink/ink6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41.371"/>
    </inkml:context>
    <inkml:brush xml:id="br0">
      <inkml:brushProperty name="width" value="0.1" units="cm"/>
      <inkml:brushProperty name="height" value="0.1" units="cm"/>
      <inkml:brushProperty name="color" value="#E71224"/>
    </inkml:brush>
  </inkml:definitions>
  <inkml:trace contextRef="#ctx0" brushRef="#br0">300 9 7978,'-1'-1'3602,"-7"-3"-2175,4 3-1254,1 0-1,-1 0 1,1 1 0,-1-1 0,0 1 0,1 0 0,-1 0-1,0 1 1,1-1 0,-1 1 0,-4 1 0,-5 2 442,-22 10 0,15-5-9,15-7-538,0 1 1,0 0-1,0-1 0,1 2 1,-1-1-1,1 0 0,-5 5 1,8-7-108,0 0 0,0 0 0,0 0 0,0 0 0,1 0 0,-1 0 0,0 0 0,0 0 0,1 0 0,-1 0 0,1 0 0,-1 0 0,1 0 0,0 0 0,-1 1 1,1-1-1,0 0 0,0 0 0,-1 1 0,1-1 0,0 0 0,0 0 0,1 1 0,-1-1 0,0 0 0,0 0 0,1 0 0,-1 1 0,0-1 0,1 0 0,-1 0 0,1 0 0,0 0 0,-1 0 0,1 0 0,0 0 0,1 1 0,1 2-27,1-2 0,-1 1 0,1 0 0,0-1-1,0 0 1,0 1 0,0-2 0,0 1 0,6 1-1,5 1-52,23 3-1,-30-6 120,1 0 0,-1 0 0,0 1-1,0 0 1,0 1 0,0 0 0,0 0 0,0 0 0,10 8 0,-15-9 120,1 1 0,-1 0 0,-1 1 0,1-1 0,0 0 1,-1 1-1,0-1 0,0 1 0,0 0 0,0 0 1,0 0-1,-1 0 0,0 0 0,0 0 0,0 0 0,0 1 1,-1-1-1,1 0 0,-1 0 0,0 1 0,-1-1 1,1 0-1,-1 0 0,0 0 0,1 1 0,-2-1 0,1 0 1,-1 0-1,1 0 0,-1 0 0,0-1 0,0 1 1,-5 5-1,4-5 57,-1 0-1,0 0 1,0-1 0,0 0 0,0 1-1,0-1 1,0-1 0,-1 1 0,0-1 0,1 0-1,-1 0 1,0 0 0,0 0 0,-10 1 0,-3-1-124,1 0 0,0-2 0,-20 0 0,29 0-153,-1-1-1,0 0 1,0 0-1,0-1 0,-10-3 1,13 3-415,0-1 1,0 0 0,0 0-1,1-1 1,-1 0-1,1 0 1,0 0-1,0 0 1,-6-7-1,-32-41-5014</inkml:trace>
</inkml:ink>
</file>

<file path=ppt/ink/ink6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47.848"/>
    </inkml:context>
    <inkml:brush xml:id="br0">
      <inkml:brushProperty name="width" value="0.1" units="cm"/>
      <inkml:brushProperty name="height" value="0.1" units="cm"/>
      <inkml:brushProperty name="color" value="#E71224"/>
    </inkml:brush>
  </inkml:definitions>
  <inkml:trace contextRef="#ctx0" brushRef="#br0">1 233 4801,'0'-7'9336,"4"-1"-7112,0 3-1035,44-72 800,-27 40-1838,-14 25-114,-1 0 1,0-1 0,0 0 0,-2 0-1,4-14 1,-7 19-24,-3 9-61,-4 15 12,-5 45 734,-3 114 0,14-139-475,0 13 419,8 74 0,-8-95-363,0-27-277,0 0 1,0 0 0,0 0 0,0 0 0,0 0-1,0 0 1,-1 0 0,1 0 0,0-1-1,-1 1 1,1 0 0,-1 0 0,1 0 0,-1 0-1,-1 1 1,2-2-36,0 1-1,-1-1 1,1 1-1,-1 0 1,1-1-1,0 1 0,-1-1 1,1 1-1,0 0 1,-1-1-1,1 1 1,0 0-1,0-1 1,0 1-1,0 1 0,0-1-70,0 0-292,0 0 0,0 1 0,0-1 0,0 0 1,0 0-1,0 0 0,0 0 0,0 0 0,1 0 0,-1 0 0,1 2 0,16-8-6886,9-17-194</inkml:trace>
</inkml:ink>
</file>

<file path=ppt/ink/ink6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48.548"/>
    </inkml:context>
    <inkml:brush xml:id="br0">
      <inkml:brushProperty name="width" value="0.1" units="cm"/>
      <inkml:brushProperty name="height" value="0.1" units="cm"/>
      <inkml:brushProperty name="color" value="#E71224"/>
    </inkml:brush>
  </inkml:definitions>
  <inkml:trace contextRef="#ctx0" brushRef="#br0">255 33 2481,'1'-9'5522,"-1"8"-5073,1-1 0,-1 1 0,0 0 0,0-1 1,0 1-1,0 0 0,0 0 0,-1-1 0,1 1 0,-1-2 1,1 2-314,-1 1 1,1-1 0,-1 1 0,1-1 0,-1 1 0,1-1 0,-1 1-1,0-1 1,1 1 0,-1-1 0,0 1 0,1 0 0,-1 0-1,0-1 1,0 1 0,1 0 0,-1 0 0,0 0 0,0 0 0,1 0-1,-1 0 1,0 0 0,0 0 0,0 0 0,-7 1 101,0 0 0,0 0 0,0 1 0,1 0 0,-1 0 0,1 0 0,-1 1 0,1 1 1,0-1-1,0 1 0,0 0 0,1 1 0,0 0 0,-8 6 0,5-2-130,-1 0 1,1 1-1,1 0 1,0 1-1,0-1 1,1 2-1,1-1 1,-6 13-1,2 0-56,2-1 0,0 1 0,-7 46-1,13-60-42,1 1-1,0-1 0,1 1 1,0 0-1,1-1 0,0 1 1,1 0-1,0-1 0,0 0 1,1 1-1,8 16 0,-9-22-8,2 0-1,-1 0 0,1 0 1,-1-1-1,1 1 0,0-1 1,1 0-1,-1 0 1,1-1-1,0 0 0,0 1 1,0-1-1,0-1 1,0 1-1,0-1 0,11 3 1,-6-2 0,1-1 1,0 0-1,0 0 0,0-1 1,0-1-1,0 0 1,0 0-1,12-3 1,-21 3-2,70-14 4,-63 11-8,0 1 0,-1-2 0,1 1 0,-1-1 0,0 0-1,9-7 1,-15 9 8,0 0-1,0 0 1,0 0-1,0 0 1,-1 0-1,1 0 0,-1 0 1,0 0-1,0-1 1,1 1-1,-1-1 1,-1 1-1,1 0 1,0-1-1,-1 0 1,1 1-1,-1-1 1,0 1-1,0-1 0,0 0 1,0 1-1,0-1 1,0 1-1,-1-1 1,0 0-1,-1-3 1,1 1 5,-1 0 1,0 0-1,0 0 0,0 1 1,-1-1-1,1 1 1,-1 0-1,0 0 1,0 0-1,-1 0 0,1 0 1,-8-6-1,7 8 2,0-1 0,0 1 0,0 0-1,-1 0 1,1 0 0,-1 1 0,1-1-1,-1 1 1,1 0 0,-1 1 0,0-1-1,-7 1 1,5 0-29,0 1 1,1 0-1,-1 0 0,1 1 0,-1 0 1,1 0-1,-1 0 0,-5 4 0,-1 2-327,0 0 0,1 0-1,0 1 1,1 1 0,0 0-1,0 0 1,-13 18 0,17-19-237,1-1 1,0 2-1,1-1 1,-7 14-1,-27 85-4173</inkml:trace>
</inkml:ink>
</file>

<file path=ppt/ink/ink6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50.137"/>
    </inkml:context>
    <inkml:brush xml:id="br0">
      <inkml:brushProperty name="width" value="0.1" units="cm"/>
      <inkml:brushProperty name="height" value="0.1" units="cm"/>
      <inkml:brushProperty name="color" value="#E71224"/>
    </inkml:brush>
  </inkml:definitions>
  <inkml:trace contextRef="#ctx0" brushRef="#br0">0 94 4777,'3'-19'8255,"-2"18"-7924,0-1 1,0 0-1,0 1 0,0-1 0,0 0 1,1 1-1,-1-1 0,1 1 0,-1 0 1,1-1-1,-1 1 0,1 0 1,-1 0-1,1 0 0,0 0 0,2-1 1,35-11 364,-25 9-249,-6 1-328,73-20 383,-69 21-466,0 0-1,1 0 0,-1 1 0,21 1 0,-31-1-35,-1 1 0,1 0 0,0 1 0,-1-1-1,1 0 1,-1 0 0,1 1 0,0-1 0,-1 1-1,1-1 1,-1 1 0,1 0 0,-1-1 0,0 1-1,1 0 1,-1 0 0,0 0 0,0 0 0,1 0-1,-1 0 1,0 1 0,0-1 0,0 0-1,0 0 1,0 1 0,-1-1 0,1 1 0,0-1-1,-1 1 1,1-1 0,-1 1 0,1-1 0,-1 1-1,0 0 1,0-1 0,1 1 0,-1-1 0,0 1-1,-1 0 1,1-1 0,0 1 0,0-1 0,-1 3-1,-1 5 27,-1-1-1,0 0 0,0 1 1,0-1-1,-1 0 0,-8 12 0,-3 1 3,-1-1-1,0 0 0,-2-2 1,0 1-1,-32 23 0,38-31-45,9-8 14,0 0 0,0-1 0,0 1 0,0-1 0,-1 1 0,1-1 0,-1 0 0,1-1 0,-1 1 0,0 0 0,1-1 0,-1 0 0,-7 2 0,11-3-140,-1-1 50,1-1 1,0 1 0,0 0 0,0 0-1,0 0 1,1 0 0,-1 0 0,0 0-1,0 0 1,1 0 0,-1 0 0,0 0-1,1 0 1,-1 0 0,1 0 0,-1 1-1,1-1 1,0 0 0,-1 0 0,1 0-1,1-1 1,1 0 47,-1 0 1,1-1-1,0 1 0,0 0 1,4-1-1,1-2 32,1 2 1,0-1-1,0 1 0,0 0 1,0 1-1,0 0 0,1 1 1,-1 0-1,1 0 0,-1 1 1,11 1-1,-2-1 26,0 2 0,-1 0-1,18 6 1,-29-7 31,0 1 0,0 0 0,-1 0 0,1 1 0,-1 0 0,0 0 0,1 0 0,-1 1 0,-1-1 0,1 1-1,-1 0 1,8 9 0,-6-6 20,-1 0-1,0 0 0,-1 1 1,0-1-1,0 1 0,-1 0 1,0 0-1,0 0 0,-1 1 1,0-1-1,0 1 1,-1-1-1,0 1 0,0 0 1,-2 16-1,0-19 24,1 0-1,-2 0 1,1 1 0,0-1-1,-1-1 1,-1 1 0,1 0-1,-1 0 1,-3 6 0,3-9-37,0 1 0,0 0 1,0-1-1,0 0 0,-1 0 1,1 0-1,-1 0 0,0 0 0,0-1 1,0 1-1,0-1 0,-9 3 1,-5 1-128,0-1 0,0 0 0,-1-2 0,1 0 1,-1-1-1,0 0 0,0-2 0,0 0 0,0-2 1,1 0-1,-37-8 0,54 9 20,-27-10-1919,27 10 1545,-1 0 0,1 0 0,0 0 0,-1 0 0,1 0 0,0 0 0,0 0-1,0 0 1,0-1 0,0 1 0,0 0 0,0-1 0,0 1 0,1-1 0,-1 1-1,0-4 1,-1-24-8117</inkml:trace>
</inkml:ink>
</file>

<file path=ppt/ink/ink6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50.854"/>
    </inkml:context>
    <inkml:brush xml:id="br0">
      <inkml:brushProperty name="width" value="0.1" units="cm"/>
      <inkml:brushProperty name="height" value="0.1" units="cm"/>
      <inkml:brushProperty name="color" value="#E71224"/>
    </inkml:brush>
  </inkml:definitions>
  <inkml:trace contextRef="#ctx0" brushRef="#br0">48 102 2000,'-2'0'7600,"-4"3"-4729,1 5-2025,1-1 1,1 1-1,-1 0 1,1 1 0,-3 13-1,-6 44 727,10-50-1483,2 0 1,0 1 0,1-1 0,0 0-1,1 1 1,1-1 0,1 0-1,0 0 1,1-1 0,0 1-1,2-1 1,10 20 0,-15-33-92,0 1 1,0 0 0,0-1-1,0 1 1,0-1-1,1 0 1,-1 0 0,0 0-1,1 0 1,0 0 0,-1-1-1,1 1 1,0-1-1,0 1 1,0-1 0,0 0-1,0 0 1,0-1 0,0 1-1,0-1 1,1 1-1,-1-1 1,0 0 0,0 0-1,0 0 1,6-2 0,2 0-8,1 0 1,-1-1-1,0 0 1,1-1-1,18-10 1,-20 9-9,-1 0-1,0 0 1,-1-1-1,1 0 1,11-12-1,-15 13 22,-1 0-1,0 0 0,0 0 0,0-1 1,-1 1-1,0-1 0,0 0 0,0 0 1,-1 0-1,2-8 0,2-9 9,-2 0 0,0 0 0,-2 0 0,1-27 0,-4 36 55,0 0-1,0 0 0,-1 0 0,-1 0 1,0 1-1,-1-1 0,-1 1 1,-7-16-1,9 24-25,0 0 1,0 0 0,0 1-1,-1-1 1,1 1 0,-1 0-1,0 0 1,0 0 0,-1 1-1,1-1 1,-1 1-1,0 0 1,0 0 0,0 1-1,0 0 1,0 0 0,0 0-1,-1 0 1,1 1 0,-1 0-1,1 0 1,-1 0-1,1 1 1,-1-1 0,0 1-1,1 1 1,-7 0 0,4 0-90,0 1 1,0-1 0,0 2-1,0-1 1,1 1 0,-1 0-1,1 0 1,0 1 0,-1 0-1,2 0 1,-1 1 0,0 0-1,1 0 1,0 1 0,0-1-1,1 1 1,-1 1 0,-5 8-1,6-6-192,1-1 0,0 0 0,0 1 0,1 0 0,0 0 0,1 0 0,-1 0 0,0 16 0,2-5-895,1-1 1,1 1-1,1 0 1,6 25-1,30 126-6017</inkml:trace>
</inkml:ink>
</file>

<file path=ppt/ink/ink6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55.311"/>
    </inkml:context>
    <inkml:brush xml:id="br0">
      <inkml:brushProperty name="width" value="0.1" units="cm"/>
      <inkml:brushProperty name="height" value="0.1" units="cm"/>
      <inkml:brushProperty name="color" value="#E71224"/>
    </inkml:brush>
  </inkml:definitions>
  <inkml:trace contextRef="#ctx0" brushRef="#br0">1 1 8290,'-1'-1'8347,"9"5"-7187,35 21 1870,-7-5-1727,76 57 252,39 46-1443,-149-121-379,-1 0 0,1 1 0,-1-1 0,0 0-1,0 0 1,0 1 0,0-1 0,1 4 0,-1-3-398,0 0 0,0 0 0,0-1 0,1 1-1,-1 0 1,0-1 0,3 4 0,-3-6 470,-1 1 1,1-1-1,0 0 0,-1 1 0,1-1 1,0 1-1,-1-1 0,1 0 1,0 0-1,0 0 0,-1 1 0,1-1 1,0 0-1,-1 0 0,1 0 0,0 0 1,0 0-1,-1 0 0,1 0 1,0 0-1,0 0 0,-1-1 0,1 1 1,0 0-1,-1 0 0,1-1 0,0 1 1,-1 0-1,1-1 0,0 1 1,-1-1-1,1 1 0,0-1 0,22-20-7032</inkml:trace>
</inkml:ink>
</file>

<file path=ppt/ink/ink6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55.610"/>
    </inkml:context>
    <inkml:brush xml:id="br0">
      <inkml:brushProperty name="width" value="0.1" units="cm"/>
      <inkml:brushProperty name="height" value="0.1" units="cm"/>
      <inkml:brushProperty name="color" value="#E71224"/>
    </inkml:brush>
  </inkml:definitions>
  <inkml:trace contextRef="#ctx0" brushRef="#br0">447 1 8258,'-11'8'2904,"-8"8"-607,-10 16 199,-14 11-335,1 7-505,1-1-648,9-1-447,0-8-513,0 0-48,5-8-577,-2-3-815,8-5-880,-3-8-2457,-41 27-1929</inkml:trace>
</inkml:ink>
</file>

<file path=ppt/ink/ink6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4:10.822"/>
    </inkml:context>
    <inkml:brush xml:id="br0">
      <inkml:brushProperty name="width" value="0.1" units="cm"/>
      <inkml:brushProperty name="height" value="0.1" units="cm"/>
      <inkml:brushProperty name="color" value="#E71224"/>
    </inkml:brush>
  </inkml:definitions>
  <inkml:trace contextRef="#ctx0" brushRef="#br0">205 151 3657,'-10'-7'13579,"-2"3"-10720,8 3-2887,1 0 1,0-1-1,0 1 0,0-1 1,0 0-1,-5-3 1,4 2 45,0 0 0,0-1 0,1 1 0,-1-1 0,1 0 1,0 0-1,0 0 0,0 0 0,0-1 0,1 1 0,0-1 1,0 0-1,0 0 0,0 0 0,-1-9 0,3 13-45,0 0 0,0 0 0,0-1 0,0 1 0,0 0 0,1 0 0,-1 0 0,0-1 0,1 1 0,-1 0 0,1 0 0,-1 0 0,1 0 0,-1 0 0,1 0 0,0 0-1,0 0 1,0 0 0,-1 0 0,1 0 0,0 0 0,0 0 0,0 1 0,0-1 0,2 0 0,3-2-42,-1 0 0,1 0 0,11-2 0,-11 3-9,-2 0 27,0 1 1,0 0 0,0 0 0,1 0-1,-1 1 1,0-1 0,1 1 0,-1 0-1,0 0 1,1 1 0,-1-1 0,6 2-1,-7-1 49,0 1-1,0-1 0,0 1 1,0 0-1,0-1 0,0 1 1,-1 0-1,1 1 0,-1-1 1,1 0-1,-1 1 0,0-1 1,0 1-1,0 0 0,0 0 1,0 0-1,1 3 0,0 3 30,1 0 0,-1 0 0,0 1 0,-1-1 1,0 1-1,-1-1 0,0 1 0,0 0 0,-1-1 0,-1 1 0,-1 13 0,-3 6 58,-1 0 1,-14 40 0,16-58-90,0-1 1,-1 0-1,-1 0 1,1-1-1,-1 0 1,-1 0-1,0 0 1,0-1-1,-1 0 1,0 0-1,0-1 1,-1 0-1,0 0 1,0-1-1,-1 0 1,1-1-1,-1 0 1,-1-1-1,1 0 1,0 0-1,-1-1 1,0 0-1,-16 1 1,-2-5-769,29 1 724,-1 0-1,0 0 1,0 0-1,0-1 1,1 1-1,-1 0 1,0 0-1,1 0 1,-1-1-1,0 1 1,0 0-1,1-1 1,-1 1 0,0-1-1,1 1 1,-1-1-1,1 1 1,-1-1-1,1 1 1,-1-1-1,1 1 1,-1-1-1,1 0 1,-1 1-1,1-1 1,0 0-1,-1 0 1,1 1-1,0-1 1,0 0-1,0 0 1,-1 1-1,1-1 1,0-1-1,1-1-29,0 0-1,-1 0 1,1 1-1,1-1 0,-1 0 1,0 0-1,1 1 1,-1-1-1,1 1 1,0-1-1,-1 1 1,1 0-1,0 0 1,1 0-1,-1 0 0,0 0 1,1 0-1,-1 1 1,1-1-1,-1 1 1,1-1-1,5-1 1,-3 1 70,1 0 1,0 1-1,-1 0 1,1-1-1,0 2 1,0-1-1,0 1 1,-1 0-1,1 0 1,0 0-1,7 2 1,108 32 663,-109-30-575,1 0 0,-1 0 0,0 1 0,-1 1 0,22 13-1,25 14-2005,-5-9-1991</inkml:trace>
</inkml:ink>
</file>

<file path=ppt/ink/ink6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4:32.977"/>
    </inkml:context>
    <inkml:brush xml:id="br0">
      <inkml:brushProperty name="width" value="0.1" units="cm"/>
      <inkml:brushProperty name="height" value="0.1" units="cm"/>
      <inkml:brushProperty name="color" value="#E71224"/>
    </inkml:brush>
  </inkml:definitions>
  <inkml:trace contextRef="#ctx0" brushRef="#br0">30 75 7882,'-5'-15'11637,"5"15"-11440,4-3-148,0 1 0,0-1 0,0 0-1,5-7 1,-5 6-28,1 0 0,-1 0 0,9-6 0,-7 7-62,0 1-1,0-1 0,0 1 1,0 1-1,0-1 0,0 1 1,0 0-1,0 0 0,1 1 1,-1 0-1,0 0 0,1 0 1,-1 1-1,12 3 0,-11-3-6,0 1 0,-1 0-1,1 1 1,-1-1 0,1 1-1,-1 1 1,0-1 0,0 1-1,-1 0 1,1 0 0,-1 1-1,0 0 1,6 6 0,-9-10 36,-1 1 0,0 0-1,0-1 1,1 1 0,-1 0 0,0 0 0,0 0 0,-1 0 0,1 0 0,0 0 0,-1 0 0,1 0 0,-1 0 0,0 0-1,1 3 1,-2-1 11,0 0-1,0 0 0,0 0 1,-1 0-1,0-1 0,1 1 1,-4 4-1,-6 8 36,0 0 1,-1 0-1,-1-2 1,-28 27-1,18-18-26,15-15-7,0 0 0,0-1 0,-1 0 0,0-1 1,-16 9-1,20-13-146,5-7-147,8-4-290,2-2 319,-4 4 58,1 0 0,1 1 0,15-12 0,-20 16 191,0 1 0,0-1 0,0 1 0,0 0 0,0 0 0,1 0 0,-1 0 0,0 0 0,1 1 0,-1 0 0,0-1 0,1 1 0,-1 0 0,1 1 0,4 0 0,1 2 23,0-1 1,0 2-1,0-1 1,-1 1-1,0 0 1,0 1-1,0 0 1,12 10-1,-6-3 105,0 1-1,-1 0 0,16 21 1,-25-29-12,-1 1-1,1-1 1,-1 1 0,-1-1 0,1 1 0,-1 0 0,0 0 0,0 0 0,2 12 0,-4-15-19,0 0 0,1 0 1,-1-1-1,0 1 0,-1 0 0,1 0 1,0 0-1,-1 0 0,0 0 1,1 0-1,-1-1 0,0 1 0,-1 0 1,1-1-1,0 1 0,-1-1 1,1 1-1,-1-1 0,0 0 0,0 1 1,0-1-1,0 0 0,-4 3 1,-16 10 131,-1-1 1,0-1-1,0-1 1,-30 10-1,42-17-216,-1-2-1,0 0 1,1 0-1,-1-1 1,0 0-1,0-1 1,0-1 0,-1 0-1,1 0 1,0-1-1,-15-4 1,22 4-90,-1-1 0,1 1-1,0-1 1,0-1 0,1 1 0,-1-1 0,-6-4 0,10 6-93,-1 0 0,1 0 0,0 0 0,0-1 0,-1 1 0,1 0 0,0-1 0,0 1 0,0-1 0,0 1 0,1-1 0,-1 1 0,0-1 0,1 1 0,-1-1 0,1 0 0,-1 1 0,1-1 0,0 0 0,0 1 0,-1-1 0,1 0 0,0 0 0,1 1 0,-1-1 0,0 0 0,1-2 0,19-36-5955</inkml:trace>
</inkml:ink>
</file>

<file path=ppt/ink/ink6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4:33.915"/>
    </inkml:context>
    <inkml:brush xml:id="br0">
      <inkml:brushProperty name="width" value="0.1" units="cm"/>
      <inkml:brushProperty name="height" value="0.1" units="cm"/>
      <inkml:brushProperty name="color" value="#E71224"/>
    </inkml:brush>
  </inkml:definitions>
  <inkml:trace contextRef="#ctx0" brushRef="#br0">51 21 96,'-10'9'9880,"8"-8"-9410,0 1-1,-1 0 1,1 1 0,0-1-1,0 0 1,1 1-1,-1-1 1,0 1 0,1-1-1,-2 5 1,-1 5 189,0 0 0,1 0 1,1 1-1,0-1 0,-1 26 0,8 63 492,0-42-819,-5-53-309,5 44 103,-5-45-118,1 0-1,0 0 1,0 0-1,1 0 0,0-1 1,0 1-1,3 6 0,-3-9-5,0 1-1,0-1 0,0 0 0,1 0 1,-1 0-1,0 0 0,1-1 0,-1 1 1,1-1-1,0 1 0,0-1 0,-1 0 1,1 0-1,4 1 0,-3-1 2,0 0-1,1-1 1,-1 1 0,0-1-1,1 0 1,-1 0 0,1 0-1,-1-1 1,7-1 0,-4 1 21,0-1 1,0 0-1,-1-1 1,1 0-1,0 0 1,-1-1-1,0 1 1,0-1-1,0 0 1,0-1-1,0 0 1,-1 0-1,0 0 1,0 0-1,-1-1 1,1 0-1,-1 0 1,0 0-1,-1 0 1,1-1-1,-1 0 1,-1 1-1,4-13 1,-2-2 38,-1 1 0,-1-1 0,-1 0 0,0 0 0,-2 0 0,0 0 0,-2 1 0,-8-37 0,8 47-36,1 1 1,-1 0-1,-1 0 1,1 0 0,-9-12-1,11 19-18,-1 0 0,1-1 1,-1 1-1,0 0 0,0 0 0,0 0 0,0 0 0,0 1 0,-1-1 0,1 0 0,0 1 0,-1 0 1,0-1-1,1 1 0,-1 0 0,1 0 0,-1 1 0,0-1 0,0 0 0,1 1 0,-1 0 1,0 0-1,-3 0 0,0 0-32,1 1 1,0 0 0,0 0 0,0 0-1,0 1 1,0 0 0,0 0-1,0 0 1,0 0 0,1 1-1,-1 0 1,1 0 0,0 0-1,0 1 1,-5 4 0,4-3-174,1 1 0,-1-1 0,1 1 0,0 0 0,1 1 0,-1-1 0,1 1 0,0-1 0,1 1 0,-3 11 0,3-9-324,1 0 0,0-1-1,1 1 1,0 0 0,1 15-1,19 118-4543</inkml:trace>
</inkml:ink>
</file>

<file path=ppt/ink/ink6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4:34.620"/>
    </inkml:context>
    <inkml:brush xml:id="br0">
      <inkml:brushProperty name="width" value="0.1" units="cm"/>
      <inkml:brushProperty name="height" value="0.1" units="cm"/>
      <inkml:brushProperty name="color" value="#E71224"/>
    </inkml:brush>
  </inkml:definitions>
  <inkml:trace contextRef="#ctx0" brushRef="#br0">160 0 5545,'-9'3'8314,"5"-1"-7982,0-1-1,1 1 1,-1 0 0,0 1-1,1-1 1,0 1 0,-1-1-1,1 1 1,0 0 0,1 0-1,-1 0 1,-4 6 0,-1 1 214,-6 6 82,1 1 0,1 0 0,-19 35 0,26-44-585,2 1-1,-1-1 0,1 1 0,0 0 0,1 0 0,0 0 1,0 0-1,1 0 0,1 0 0,-1 1 0,2 10 0,-1-17-40,1 0 1,-1 0-1,1 0 0,-1 0 0,1 0 0,0-1 0,0 1 0,0 0 0,1-1 0,-1 1 0,1-1 1,-1 1-1,1-1 0,0 0 0,0 0 0,0 0 0,0 0 0,0 0 0,5 3 0,-3-3-45,0 0-1,0 0 0,1-1 1,-1 1-1,1-1 1,-1 0-1,1 0 0,-1-1 1,1 1-1,0-1 1,6-1-1,32-2-2895,43-9 1,-52 2-134,26-15-799</inkml:trace>
</inkml:ink>
</file>

<file path=ppt/ink/ink6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4:35.463"/>
    </inkml:context>
    <inkml:brush xml:id="br0">
      <inkml:brushProperty name="width" value="0.1" units="cm"/>
      <inkml:brushProperty name="height" value="0.1" units="cm"/>
      <inkml:brushProperty name="color" value="#E71224"/>
    </inkml:brush>
  </inkml:definitions>
  <inkml:trace contextRef="#ctx0" brushRef="#br0">1 12 5953,'5'-5'8065,"3"20"-5786,-3 7-1400,-1 1 1,-1-1-1,1 28 1,-3-22-346,9 46 1,-2-48-478,-5-18-27,-1-1 0,0 0 0,-1 0 0,0 1 0,1 8 0,-6-30-19,3 9-169,-1 0 1,1 0-1,-1-10 1,3 3-127,0 0 1,0 0 0,2 0-1,-1 1 1,6-15 0,25-53-1001,-29 71 1238,0 0 0,0 0 0,1 1-1,0-1 1,0 1 0,6-7 0,-9 13 27,0-1 1,0 0 0,0 1-1,0-1 1,0 1 0,1 0 0,-1 0-1,0 0 1,1 0 0,-1 0-1,1 0 1,-1 0 0,1 1-1,-1-1 1,1 1 0,-1 0-1,1 0 1,-1 0 0,1 0-1,-1 0 1,1 1 0,-1-1 0,1 1-1,4 1 1,-5-1 40,0 0-1,-1 0 1,1 0-1,0 0 1,-1 0 0,1 0-1,-1 0 1,1 1-1,-1-1 1,1 1 0,-1-1-1,0 1 1,0-1-1,0 1 1,0 0 0,0 0-1,1 3 1,1 4 184,0 0 0,2 14 0,-1-5 82,13 54 611,-11-40-505,-5-30-335,-1 1-1,1-1 0,-1 0 1,1 1-1,-1-1 0,0 0 1,0 1-1,0-1 0,-1 1 1,1-1-1,-1 0 0,1 1 1,-1-1-1,-1 3 0,2-5 54,-1-2-113,0 0 0,0-1 0,1 1-1,-1-1 1,1 1 0,0 0-1,-1-1 1,1 1 0,0-4 0,0-3-141,0-6-153,0 0 0,1 0 0,1 1 0,0-1 0,1 0 0,1 1 0,0 0 0,1 0 0,0 0 0,1 0 1,1 1-1,0 0 0,11-15 0,-17 27 263,0-1 0,0 1 0,0 0 0,0-1 0,1 1 1,-1 0-1,0 0 0,1 0 0,-1 0 0,1 0 0,-1 0 0,1 0 1,0 1-1,-1-1 0,1 0 0,0 1 0,-1-1 0,1 1 0,3 0 1,-4 0 76,0 0 0,1 0 1,-1 1-1,0-1 1,1 1-1,-1-1 0,0 1 1,0 0-1,1-1 0,-1 1 1,0 0-1,0 0 1,0 0-1,0 0 0,0 0 1,0 0-1,0 0 0,0 0 1,-1 0-1,1 0 1,0 0-1,-1 1 0,1-1 1,-1 0-1,2 3 1,7 28 1028,-1 0 0,6 59 1,-11-67-780,31 128 194,-24-110-1237,-4-2-2219,-5 12-3087</inkml:trace>
</inkml:ink>
</file>

<file path=ppt/ink/ink6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4:38.377"/>
    </inkml:context>
    <inkml:brush xml:id="br0">
      <inkml:brushProperty name="width" value="0.1" units="cm"/>
      <inkml:brushProperty name="height" value="0.1" units="cm"/>
      <inkml:brushProperty name="color" value="#E71224"/>
    </inkml:brush>
  </inkml:definitions>
  <inkml:trace contextRef="#ctx0" brushRef="#br0">162 354 7754,'21'-41'3404,"48"-109"1227,-62 131-4554,-1 0 1,-1-1-1,-1 0 1,0 0-1,-2-1 1,1-22-1,-4 43-41,1 0 0,0 0 0,-1 0 0,1 0 0,0 0 0,-1 0-1,1 0 1,-1 0 0,1 0 0,0 0 0,-1 0 0,1 0-1,0 0 1,-1 1 0,1-1 0,0 0 0,-1 0 0,1 0-1,0 1 1,0-1 0,-1 0 0,1 0 0,0 1 0,0-1-1,-1 0 1,1 0 0,0 1 0,0-1 0,-1 1 0,-11 10 410,9-7-381,0 0-1,1 1 0,-1-1 1,1 0-1,0 1 0,0-1 1,-2 8-1,-6 36 302,6-29-259,-6 39 416,2 1 0,0 83 0,9-121-422,2 0 0,0 0 0,1 0 0,1-1 0,1 0 0,15 33 0,-21-53-120,0 1 1,1-1 0,-1 1 0,0-1 0,0 1 0,1-1 0,-1 1 0,0-1 0,0 1-1,0 0 1,0-1 0,0 1 0,0-1 0,0 1 0,0-1 0,0 1 0,0-1 0,0 1-1,0 0 1,0-1 0,0 1 0,0-1 0,-1 1 0,1-1 0,0 1 0,-1 0 0,0 0-61,0-1 0,0 0 0,0 1 0,-1-1 1,1 0-1,0 1 0,0-1 0,-1 0 0,1 0 1,-2 0-1,-8 1-201,-30 5-1763,-73 22-1,52-12 1186,85-21 1540,13-5 385,38-4 1,-23 10-737,1 3 0,78 6-1,-92-3-2768,25-6-2603</inkml:trace>
</inkml:ink>
</file>

<file path=ppt/ink/ink6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4:40.968"/>
    </inkml:context>
    <inkml:brush xml:id="br0">
      <inkml:brushProperty name="width" value="0.1" units="cm"/>
      <inkml:brushProperty name="height" value="0.1" units="cm"/>
      <inkml:brushProperty name="color" value="#E71224"/>
    </inkml:brush>
  </inkml:definitions>
  <inkml:trace contextRef="#ctx0" brushRef="#br0">262 8 6385,'-14'-7'7071,"11"6"-6566,1 1-154,-1 0 0,1 0-1,0 1 1,0-1 0,0 0 0,-1 1 0,-1 0-1,-4 3-167,0-1 0,1 1 0,-9 6 0,11-7 403,-5 4-410,1 0 0,0 0 0,0 1-1,1 1 1,0-1 0,0 1 0,1 1 0,1-1-1,-1 1 1,1 0 0,-4 12 0,-5 13-48,1 2 0,-9 37 0,-4 41 348,25-102-422,1 1 1,0-1-1,0 1 1,1 0 0,1-1-1,4 22 1,-4-29-50,1 0 0,0 0 0,0 0 0,1-1 0,-1 1 0,1-1 0,1 0 0,-1 1 0,8 7 1,-8-10-4,-1 0 0,1 0 0,0-1 0,1 1 0,-1-1 0,0 0 0,1 0 0,-1 0 0,1-1 0,-1 1 0,1-1 0,0 0 0,0 0 0,0 0 1,7 0-1,-1 0-14,0-2 1,1 1-1,-1-2 1,0 1-1,-1-1 1,1-1-1,0 0 1,-1 0 0,1-1-1,-1 0 1,0 0-1,0-1 1,11-8-1,-15 9 15,-1 1-1,0-1 0,0 1 1,0-1-1,0 0 0,-1-1 1,0 1-1,1-1 0,-2 1 0,1-1 1,0 0-1,-1 0 0,0 0 1,0-1-1,-1 1 0,1 0 1,-1-1-1,0 1 0,-1 0 1,1-1-1,-1 0 0,0 1 1,-1-1-1,1 1 0,-3-10 1,3 12-2,-1 0 1,0 0 0,0 1-1,0-1 1,-1 0 0,1 0-1,-1 1 1,1-1 0,-1 1 0,0-1-1,0 1 1,0 0 0,0 0-1,-1 0 1,1 0 0,0 0-1,-5-2 1,3 2-24,1 0 0,-1 1 0,1 0 0,-1 0 0,0 0 0,0 0 0,1 1 0,-1-1 0,0 1 0,0 0 0,0 0 0,0 0 0,-6 2 0,-3 1-346,1 1 0,0 0 0,1 1 0,-1 0 0,1 0 0,0 2 0,0-1 0,0 1 0,1 1 1,0 0-1,-16 17 0,24-22-144,-1 1 1,0-1 0,1 0 0,0 1-1,0 0 1,0 0 0,0-1 0,-1 6 0,-2 9-3472,-3 23 0</inkml:trace>
</inkml:ink>
</file>

<file path=ppt/ink/ink6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4:41.916"/>
    </inkml:context>
    <inkml:brush xml:id="br0">
      <inkml:brushProperty name="width" value="0.1" units="cm"/>
      <inkml:brushProperty name="height" value="0.1" units="cm"/>
      <inkml:brushProperty name="color" value="#E71224"/>
    </inkml:brush>
  </inkml:definitions>
  <inkml:trace contextRef="#ctx0" brushRef="#br0">185 0 7322,'-20'12'6259,"15"-10"-5348,-4 3-485,1 1 0,-1 0 0,1 0 0,1 1 0,-1-1 0,1 2 0,0-1-1,0 1 1,1 0 0,-6 10 0,2 0-52,0 0 0,0 1 1,-12 38-1,22-55-343,-5 11 118,1 1 0,1-1 0,0 1 0,-1 15 0,4-26-141,0 0 1,0 0-1,0 0 0,0 0 1,1 0-1,-1 0 1,1 0-1,0 0 0,0 0 1,0 0-1,0 0 0,0 0 1,0 0-1,1 0 1,0-1-1,-1 1 0,1-1 1,0 1-1,0-1 0,1 0 1,-1 0-1,0 0 1,1 0-1,3 2 0,-3-2-19,0-1 1,1 1-1,-1-1 0,1 0 0,0 0 0,-1 0 1,1-1-1,0 1 0,-1-1 0,8 0 0,37-7-625,-38 5 364,57-12-3390,-17-4-1652,7-8-197</inkml:trace>
</inkml:ink>
</file>

<file path=ppt/ink/ink6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4:42.663"/>
    </inkml:context>
    <inkml:brush xml:id="br0">
      <inkml:brushProperty name="width" value="0.1" units="cm"/>
      <inkml:brushProperty name="height" value="0.1" units="cm"/>
      <inkml:brushProperty name="color" value="#E71224"/>
    </inkml:brush>
  </inkml:definitions>
  <inkml:trace contextRef="#ctx0" brushRef="#br0">0 27 5841,'6'-7'9417,"-6"7"-9372,0 0 0,0 1 0,0-1 0,0 0 1,0 0-1,0 0 0,0 0 0,0 0 1,0 0-1,0 0 0,0 1 0,0-1 0,0 0 1,0 0-1,0 0 0,0 0 0,0 0 0,5 20 579,-1 0-1,-1 0 0,-1 0 0,0 1 1,-3 29-1,4 36-100,-1-74-386,2-22 33,1-6-247,91-198-1362,-94 210 1391,-1 2 30,0 0 0,0 0-1,0-1 1,0 1 0,1 0-1,-1 0 1,1 0 0,-1 0-1,1 1 1,0-1 0,2-2-1,-3 4 16,-1 0 0,0 0 0,0 0 0,1 0 0,-1 0 0,0 0 0,0 0 0,1 1 0,-1-1 0,0 0 0,0 0 0,0 0 0,1 0 0,-1 0 0,0 1 0,0-1 1,0 0-1,0 0 0,0 0 0,1 0 0,-1 1 0,0-1 0,0 0 0,0 0 0,0 0 0,0 1 0,0-1 0,0 0 0,0 0 0,0 1 0,0-1 0,0 0 0,4 12 4,-4-8 36,16 61 523,-12-48-452,-1 0 1,2 0-1,8 21 1,-8-27-67,-5-9-17,1 0-1,0 0 1,0 0 0,0 0 0,0 0-1,0 0 1,3 2 0,9-28 308,8-19-521,17-58 0,-38 101 192,0 0 0,0 0 0,0 0 0,0 0 0,0 0-1,0-1 1,0 1 0,0 0 0,0 0 0,1 0 0,-1 0 0,0 0-1,0 0 1,0 0 0,0 0 0,0 0 0,0 0 0,0 0 0,0 0-1,0 0 1,0 0 0,1 0 0,-1 0 0,0 0 0,0 0 0,0 0 0,0 0-1,0 0 1,0 0 0,0 0 0,0 0 0,1 0 0,-1 0 0,0 0-1,0 0 1,0 0 0,0 0 0,0 0 0,0 0 0,0 0 0,0 0-1,0 0 1,1 0 0,-1 0 0,0 0 0,0 1 0,0-1 0,0 0-1,0 0 1,0 0 0,0 0 0,0 0 0,0 0 0,0 0 0,0 0-1,0 0 1,0 0 0,0 1 0,0-1 0,0 0 0,0 0 0,0 0 0,4 7 103,16 52 682,4 12-384,-6-30-1052,42 67 1,-28-52-3677,6 30-4336</inkml:trace>
</inkml:ink>
</file>

<file path=ppt/ink/ink6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4:45.070"/>
    </inkml:context>
    <inkml:brush xml:id="br0">
      <inkml:brushProperty name="width" value="0.1" units="cm"/>
      <inkml:brushProperty name="height" value="0.1" units="cm"/>
      <inkml:brushProperty name="color" value="#E71224"/>
    </inkml:brush>
  </inkml:definitions>
  <inkml:trace contextRef="#ctx0" brushRef="#br0">120 414 8250,'42'-78'6807,"18"-39"-4312,-52 98-2225,-1 0-1,0-1 1,-2 0-1,5-28 1,-7 30-37,-1 7 55,0 0 1,-1-1-1,-1-20 1,0 32-256,0 0 0,0-1 1,0 1-1,0 0 0,0-1 0,0 1 0,0 0 1,0-1-1,0 1 0,0 0 0,0-1 0,0 1 1,0 0-1,0 0 0,0-1 0,-1 1 0,1 0 1,0-1-1,0 1 0,0 0 0,0 0 0,-1-1 1,1 1-1,0 0 0,0 0 0,-1-1 0,1 1 1,0 0-1,0 0 0,-1-1 0,0 2-1,1-1-1,-1 1 0,1-1 1,-1 1-1,1-1 1,-1 1-1,1 0 1,0-1-1,-1 1 1,1-1-1,0 1 1,-1 0-1,1-1 0,0 1 1,0 1-1,-11 34 36,2 1-1,2 0 0,-4 50 0,9-68 8,-1 22-25,1 0 1,3 0-1,1 0 0,8 42 1,-10-79-47,1-1 0,-1 1 0,1 0 0,-1 0-1,0-1 1,-1 1 0,1 0 0,-1 0 0,1-1 0,-1 1 0,0 0 0,-2 3 0,2-4-24,-1-1 1,0 1-1,0-1 1,0 0-1,0 1 0,0-1 1,0 0-1,-1 0 1,1 0-1,-1 0 0,1-1 1,-1 1-1,0-1 1,-4 2-1,-86 37-1851,71-29 1707,-45 15 0,92-44 213,-7 10 105,0-1 0,0 2-1,1 0 1,0 2 0,26-6-1,-39 10-102,20-5 448,0 1 1,48-3 0,-65 8-487,0 0 1,0 1 0,0-1 0,0 2 0,-1 0 0,1 0 0,0 0 0,-1 1-1,1 0 1,-1 1 0,0 0 0,8 5 0,-10-5-244,0-1 1,-1 0-1,1 0 0,0 0 1,1-1-1,-1 0 1,0 0-1,1 0 0,12 1 1,-12-3-588,1 0 0,-1 0 0,1-1 0,-1 0 0,0 0-1,9-3 1,56-21-6012</inkml:trace>
</inkml:ink>
</file>

<file path=ppt/ink/ink6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4:50.521"/>
    </inkml:context>
    <inkml:brush xml:id="br0">
      <inkml:brushProperty name="width" value="0.1" units="cm"/>
      <inkml:brushProperty name="height" value="0.1" units="cm"/>
      <inkml:brushProperty name="color" value="#E71224"/>
    </inkml:brush>
  </inkml:definitions>
  <inkml:trace contextRef="#ctx0" brushRef="#br0">412 6 7634,'-16'-2'6589,"14"1"-6384,1 1 0,0-1 0,0 1 1,-1-1-1,1 1 0,0 0 0,0 0 0,-1 0 1,1 0-1,0 0 0,-1 0 0,1 0 0,0 0 0,-1 1 1,1-1-1,0 0 0,0 1 0,-1-1 0,-1 2 1,-20 18 566,1 1 0,0 1 0,-31 42 0,14-16-549,-48 60 24,-7 8-238,67-81-78,39-37-3952,21-7 3178,0-6 252,-21 10 535,1-1 1,17-5-1,-7 5 62,-1 2-1,25-4 0,-36 8 88,-1-1 0,1 2 0,-1-1 0,0 1 0,1 1-1,-1 0 1,10 3 0,-8-1 46,2 0 50,0 1 0,0-2 0,1 0 0,25 2 1,-40-9-160,0 0 1,0-1 0,0 1 0,-2-9 0,2 9-47,-2-12-440,-8-25-1,2 7-453,6 30 886,1 4 49,-1 3 76,1 6 214,-1 1 1,1-1 0,1 0 0,0 1-1,0-1 1,1 1 0,3 13 0,-2-7-33,4 29 312,2 0-1,15 47 1,-22-89-613,4 14-657,0-1-1,-2 1 1,3 23-1,-6-37 324,0-1 1,0 0-1,0 0 0,0 1 0,-1-1 0,1 0 0,-1 0 1,1 0-1,-1 0 0,-1 4 0,-23 33-7746</inkml:trace>
</inkml:ink>
</file>

<file path=ppt/ink/ink6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4:52.098"/>
    </inkml:context>
    <inkml:brush xml:id="br0">
      <inkml:brushProperty name="width" value="0.1" units="cm"/>
      <inkml:brushProperty name="height" value="0.1" units="cm"/>
      <inkml:brushProperty name="color" value="#E71224"/>
    </inkml:brush>
  </inkml:definitions>
  <inkml:trace contextRef="#ctx0" brushRef="#br0">253 46 7074,'0'-2'408,"0"0"0,0 0 0,0 0 1,0 0-1,-1 1 0,1-1 0,-1 0 1,1 0-1,-1 0 0,0 1 1,1-1-1,-1 0 0,0 1 0,0-1 1,0 1-1,0-1 0,-3-2 0,2 3-120,0-1-1,0 1 0,0 0 0,0 0 0,0 0 0,0 0 0,0 0 0,0 1 0,0-1 0,-1 0 0,1 1 0,-4-1 0,0 1-35,0 0 0,0 1 0,0-1 0,1 1 0,-1 0 0,0 1 0,1-1 0,-1 1 0,1 0 0,-9 5 0,4-1-22,1 0 1,0 1 0,1 0-1,0 0 1,0 1 0,0 0 0,-7 11-1,4-4-101,1 1 0,1 0 0,-10 26-1,16-37-106,1 1-1,0 0 0,0 0 0,1-1 1,0 1-1,0 0 0,0 0 0,1 0 1,0 0-1,0 0 0,0 0 0,2 8 1,-1-11-23,0 1 0,0-1 1,1 0-1,-1 1 0,1-1 0,0 0 1,0 0-1,0 0 0,0 0 0,0 0 1,1-1-1,-1 1 0,1-1 0,0 1 1,0-1-1,0 0 0,0 0 0,0 0 1,0-1-1,0 1 0,7 1 0,-2 0-93,1 0 0,0-2 0,0 1-1,0-1 1,1 0 0,12-1-1,57-7-2420,-42 2 135,2 0-2327,14-9-2544</inkml:trace>
</inkml:ink>
</file>

<file path=ppt/ink/ink6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4:53.021"/>
    </inkml:context>
    <inkml:brush xml:id="br0">
      <inkml:brushProperty name="width" value="0.1" units="cm"/>
      <inkml:brushProperty name="height" value="0.1" units="cm"/>
      <inkml:brushProperty name="color" value="#E71224"/>
    </inkml:brush>
  </inkml:definitions>
  <inkml:trace contextRef="#ctx0" brushRef="#br0">4 53 6105,'-3'-5'7591,"7"11"-5165,11 40-777,-2 1 0,10 58 0,-16-70-1268,-4-20-327,-1-4 66,0-1 0,1 22-1,-3-32-116,0 0 0,0 0 0,0 0 0,1 0 0,-1 1 0,0-1 0,0 0 0,0 0 0,0 0 0,0 0 0,0 0 0,0 0 0,0 0 0,0 0 0,0 0 0,0 0 0,0 1 0,0-1 0,0 0 0,0 0 0,-1 0 0,1 0 0,0 0 0,0 0 0,0 0 0,0 0 0,0 0 0,0 0 0,0 0 0,0 1 0,0-1 0,0 0 0,0 0 0,0 0 0,0 0 0,0 0 0,0 0 0,-1 0 0,1 0-1,0 0 1,0 0 0,0 0 0,0 0 0,0 0 0,0 0 0,0 0 0,0 0 0,0 0 0,0 0 0,-1 0 0,1 0 0,0 0 0,0 0 0,0 0 0,0 0 0,0 0 0,0 0 0,0 0 0,0 0 0,0 0 0,0 0 0,-1 0 0,1 0 0,0 0 0,-5-5 68,4 4-60,-1-1-92,-1 0-1,1 0 0,0 0 1,0-1-1,0 1 0,0-1 0,0 1 1,0-1-1,0 0 0,1 0 0,0 1 1,-1-1-1,1 0 0,-1-5 1,1 3-60,0-1 1,1 1-1,0 0 1,0 0-1,0-1 1,0 1-1,1 0 1,1-6-1,4-7-200,-1 1-1,2 0 1,1 0 0,9-15-1,-8 13 79,2-2-30,0 1 1,15-20 0,-22 35 269,-1 1 0,1-1 1,0 1-1,0 0 0,1 0 1,-1 0-1,1 1 1,0-1-1,0 1 0,0 1 1,0-1-1,0 0 0,9-1 1,-13 3 25,1 1 0,0-1 0,-1 1 0,1 0 0,-1-1 0,1 1 0,0 0 0,-1 0 0,1 0 0,0 0 0,-1 1 0,1-1 0,0 0 0,-1 1 0,1-1 0,-1 1 0,1 0 0,-1-1 0,1 1 0,-1 0 0,1 0 0,-1 0 0,0 0 0,1 0 0,1 2 0,0 2 102,0 0 1,0 0-1,-1 0 0,1 0 1,-1 0-1,2 8 0,-4-12-65,15 48 986,-3 1 1,-2 0-1,4 53 1,-14-88-789,-2-13-83,-1-8-13,0-1-297,1 0 1,0 0 0,1 1 0,0-2 0,0 1-1,0 0 1,1 0 0,0 0 0,0 0 0,1 0-1,0 0 1,0 0 0,1 0 0,-1 0-1,2 0 1,-1 1 0,1-1 0,0 0 0,0 1-1,6-8 1,-3 5 11,0 1-1,1 0 1,-1 1-1,1 0 1,1 0 0,0 0-1,0 1 1,0 0-1,0 0 1,1 1 0,0 1-1,0-1 1,17-5-1,-23 10 181,-1-1-1,1 0 1,0 1 0,0-1-1,-1 1 1,1 0 0,0 0-1,0 0 1,0 0-1,-1 1 1,1-1 0,0 1-1,0 0 1,-1 0 0,5 1-1,-3 0 48,-1 1 1,1-1-1,-1 0 0,0 1 0,0 0 0,0 0 1,0 0-1,-1 0 0,5 6 0,0 3 9,-1 0 1,0 0-1,-1 0 0,0 1 0,4 19 0,-6-19-601,0-1-1,-1 1 0,0 0 0,-1 0 0,0 0 1,-1 0-1,-2 17 0,-13 97-6820</inkml:trace>
</inkml:ink>
</file>

<file path=ppt/ink/ink6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04.748"/>
    </inkml:context>
    <inkml:brush xml:id="br0">
      <inkml:brushProperty name="width" value="0.1" units="cm"/>
      <inkml:brushProperty name="height" value="0.1" units="cm"/>
      <inkml:brushProperty name="color" value="#E71224"/>
    </inkml:brush>
  </inkml:definitions>
  <inkml:trace contextRef="#ctx0" brushRef="#br0">200 186 2913,'-4'-5'9160,"-10"1"-4915,2 0-2632,-9-6-385,18 10-1181,1-1 0,-1 0 0,1 0 0,0 0 0,-1 0 1,1-1-1,0 1 0,0 0 0,0-1 0,0 0 0,0 1 1,0-1-1,0 0 0,1 0 0,-1 0 0,-1-3 0,1 2-78,0 0-1,1 0 1,-1 0-1,1 0 1,0-1 0,0 1-1,0 0 1,1-1-1,-1 1 1,1-1-1,0 1 1,-1-1-1,2 1 1,-1 0 0,0-1-1,1 1 1,-1-1-1,1 1 1,0 0-1,0-1 1,1 1-1,1-4 1,-1 4-15,1-1 0,-1 0 0,1 1 0,0-1 0,0 1 0,1 0 0,-1 0 0,0 0 1,1 1-1,0-1 0,0 1 0,0 0 0,0 0 0,0 0 0,0 0 0,7-1 0,-3 1-5,1 0 0,0 1 1,17-1-1,-23 1 40,0 1 1,1 1-1,-1-1 1,0 0-1,0 1 1,0 0 0,0 0-1,0 0 1,0 0-1,0 0 1,0 0-1,0 1 1,0 0-1,3 2 1,4 4 29,-2 1 0,1-1 0,-1 2 0,0-1 0,10 18 0,-15-22 46,0 1 1,-1-1-1,0 0 1,0 1-1,0-1 1,-1 1-1,0 0 1,0 0-1,-1-1 1,1 1-1,-1 0 1,0 0-1,-1 0 1,0 6-1,-3 5 73,-1-1-1,0 0 0,0 0 1,-10 17-1,-36 57 240,42-78-354,0 1-1,-1-1 1,-1 0-1,0-1 0,0-1 1,-21 16-1,23-19-64,-1-1 0,0 0 0,0-1 0,0 0 0,-1 0 0,0-1 0,0-1-1,0 0 1,-19 3 0,28-5-3,0-1 0,0 0 0,0 0 0,0 0-1,0 0 1,0 0 0,0-1 0,0 1 0,1 0-1,-1-1 1,0 0 0,0 1 0,0-1 0,0 0 0,1 0-1,-1 0 1,0 0 0,-2-2 0,3 1-3,-1 0 1,1 1-1,0-1 0,0 0 1,0 0-1,0 0 0,0 0 1,0 0-1,0-1 0,1 1 1,-1 0-1,1 0 0,0 0 1,-1-1-1,1 1 1,0-3-1,0 2 2,0 0 0,0 0 0,0 0 0,0 0 0,1 0 0,-1 0 0,1 0 0,0 0 0,0 0 0,0 0 0,0 0 0,0 0 0,0 1 0,1-1 0,0 0 0,-1 1 0,1-1 0,0 1 0,0 0 0,0-1 0,1 1 0,-1 0 0,5-3 0,-2 1 63,1 1 1,0-1-1,0 1 1,0 0 0,0 0-1,0 1 1,1 0-1,-1 0 1,1 0-1,-1 1 1,1 0 0,0 0-1,-1 1 1,1 0-1,0 0 1,0 0-1,-1 1 1,1 0 0,0 1-1,-1-1 1,1 1-1,-1 0 1,0 1-1,0-1 1,0 1 0,0 1-1,8 5 1,-8-5 141,12 11 491,33 20 0,-45-32-539,0 1 1,0-1-1,1-1 0,-1 1 1,1-1-1,0 0 0,-1-1 1,1 1-1,14 0 0,58-5 708</inkml:trace>
</inkml:ink>
</file>

<file path=ppt/ink/ink6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07.913"/>
    </inkml:context>
    <inkml:brush xml:id="br0">
      <inkml:brushProperty name="width" value="0.1" units="cm"/>
      <inkml:brushProperty name="height" value="0.1" units="cm"/>
      <inkml:brushProperty name="color" value="#E71224"/>
    </inkml:brush>
  </inkml:definitions>
  <inkml:trace contextRef="#ctx0" brushRef="#br0">51 111 5233,'-1'0'368,"-1"0"0,1 0-1,-1 1 1,1-1 0,0 0 0,-1 1-1,1-1 1,-1 1 0,1-1 0,0 1-1,-1 0 1,1-1 0,0 1 0,0 0 0,0 0-1,-2 1 1,1 0-26,0 1 0,0-1 1,1 1-1,-1-1 0,0 1 0,1 0 0,-2 3 1,0 2-42,1-1 0,0 1 0,1-1 0,-1 1 0,1 10 0,1 4-17,1 1 1,2-1 0,0 1-1,1-1 1,1 0 0,13 34-1,-15-49-199,-1 0-1,2 0 1,-1-1-1,1 1 1,0-1-1,9 11 0,-11-14-49,1 0 0,0 0 0,0-1-1,0 1 1,0-1 0,1 0 0,-1 0-1,1 0 1,-1 0 0,1 0 0,0-1-1,-1 1 1,1-1 0,5 0-1,-8 0-20,0-2-1,1 1 0,-1 0 1,0 0-1,0 0 0,1 0 1,-1-1-1,0 1 0,0-1 1,0 1-1,0-1 0,0 1 1,0-1-1,0 0 0,0 1 0,0-1 1,0 0-1,0 0 0,1-1 1,8-6 55,-3 4-54,-1-1-1,1 0 0,-1 0 1,-1 0-1,1-1 0,-1 0 1,0 0-1,0 0 0,-1-1 0,1 1 1,-2-1-1,1 0 0,-1-1 1,0 1-1,0 0 0,-1-1 0,0 0 1,0 1-1,0-16 0,0 0-1,-2 0-1,-1 1 0,-1-1 1,0 1-1,-11-39 1,10 49 0,0 1 0,-1 0 0,0 0 0,-1 1 0,0-1 0,-1 1 0,0 0 0,0 0 0,-1 1 1,-13-14-1,19 21-5,-1 1 1,0-1 0,-1 1 0,1 0 0,0-1 0,0 1 0,0 0-1,-1 0 1,1 1 0,0-1 0,-1 0 0,1 1 0,-1-1 0,1 1-1,-1 0 1,1 0 0,-1 0 0,1 0 0,-1 0 0,1 1 0,-1-1-1,1 1 1,-1 0 0,1-1 0,0 1 0,-1 0 0,1 0 0,0 1-1,0-1 1,-2 2 0,-1 0-59,1 0-1,0 0 1,0 1 0,0 0-1,0 0 1,1 0 0,-1 0-1,1 0 1,0 1 0,0-1-1,1 1 1,-5 10 0,4-5-377,0 1 1,1 0-1,0 0 1,-1 22-1,3-9-1426,8 46 0,18 77-3772</inkml:trace>
</inkml:ink>
</file>

<file path=ppt/ink/ink6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53.251"/>
    </inkml:context>
    <inkml:brush xml:id="br0">
      <inkml:brushProperty name="width" value="0.1" units="cm"/>
      <inkml:brushProperty name="height" value="0.1" units="cm"/>
      <inkml:brushProperty name="color" value="#E71224"/>
    </inkml:brush>
  </inkml:definitions>
  <inkml:trace contextRef="#ctx0" brushRef="#br0">1 0 6849,'6'1'12997,"6"28"-12406,0-2 0,2 0 0,2 0 0,0-2 0,1 0 1,23 24-1,-26-33-600,1-1 0,1-1 0,1 0 0,-1-1 0,2-1 0,0-1 0,0 0 0,1-1 0,29 10 0,49 10-48,-94-29-79,0 0 1,0-1-1,0 1 0,0-1 1,0 1-1,0-1 0,0 0 1,0-1-1,6 0 0,-8 1-35,0 0 0,0-1 0,-1 1 1,1 0-1,0-1 0,-1 1 0,1-1 0,0 1 0,-1-1 0,1 1 0,0-1 0,-1 1 0,1-1 0,-1 1 0,1-1 0,-1 0 0,0 1 0,1-2 0,0 0-368,-1 0-1,1 1 0,-1-1 0,0 0 0,0 1 0,0-1 1,0 0-1,0 0 0,0 1 0,-1-1 0,1 0 0,-1-2 1,-17-45-9259</inkml:trace>
</inkml:ink>
</file>

<file path=ppt/ink/ink6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3:53.585"/>
    </inkml:context>
    <inkml:brush xml:id="br0">
      <inkml:brushProperty name="width" value="0.1" units="cm"/>
      <inkml:brushProperty name="height" value="0.1" units="cm"/>
      <inkml:brushProperty name="color" value="#E71224"/>
    </inkml:brush>
  </inkml:definitions>
  <inkml:trace contextRef="#ctx0" brushRef="#br0">471 0 4537,'-6'3'8482,"-7"5"-6762,-3 10-184,-13 12-87,-9 7-177,-7 6-536,-9 5-280,4-2-16,1-1-440,1-2 0,6-3-592,4-3-1264,14-10-905,5 13-4128</inkml:trace>
</inkml:ink>
</file>

<file path=ppt/ink/ink6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22.375"/>
    </inkml:context>
    <inkml:brush xml:id="br0">
      <inkml:brushProperty name="width" value="0.1" units="cm"/>
      <inkml:brushProperty name="height" value="0.1" units="cm"/>
      <inkml:brushProperty name="color" value="#E71224"/>
    </inkml:brush>
  </inkml:definitions>
  <inkml:trace contextRef="#ctx0" brushRef="#br0">132 40 5729,'6'-4'12616,"11"-6"-11830,26 0-503,-31 6-243,1 0 1,0 2 0,-1-1 0,1 2-1,0 0 1,18 0 0,-27 2-44,0 0 0,1 0 1,-1 0-1,-1 1 0,1-1 0,0 1 1,0 0-1,-1 0 0,5 4 0,-7-6-1,0 1 0,1 0-1,-1-1 1,0 1 0,0 0 0,0 0-1,-1 0 1,1 0 0,0 0-1,0 0 1,0 0 0,-1 0-1,1 0 1,-1 0 0,1 1 0,-1-1-1,1 0 1,-1 0 0,0 1-1,1-1 1,-1 0 0,0 0-1,0 1 1,0-1 0,0 0 0,0 1-1,0-1 1,0 0 0,-1 0-1,1 1 1,0-1 0,-2 2 0,-6 10 52,-1-1 0,0 0 0,-1-1 0,-1 0 1,-16 14-1,-18 19-31,21-22 32,22-20-45,0 0-1,1-1 1,-1 0 0,0 0-1,0 1 1,0-1-1,0 0 1,0-1 0,-1 1-1,1 0 1,0 0 0,-3 0-1,4-1-4,1 0-1,0 0 0,0 0 1,0-1-1,0 1 1,-1 0-1,1 0 0,0 0 1,0 0-1,0 0 1,0 0-1,0 0 0,-1 0 1,1 0-1,0 0 1,0 0-1,0-1 0,0 1 1,0 0-1,0 0 0,0 0 1,-1 0-1,1 0 1,0 0-1,0-1 0,0 1 1,0 0-1,0 0 1,0 0-1,0 0 0,0-1 1,0 1-1,0 0 1,0 0-1,0 0 0,0 0 1,0 0-1,0-1 0,0 1 1,0 0-1,0 0 1,0 0-1,0 0 0,0-1 1,0 1-1,0 0 1,0 0-1,0 0 0,1 0 1,-1 0-1,0-1 1,0 1-1,0 0 0,0 0 1,0 0-1,0 0 1,0 0-1,1 0 0,-1 0 1,0 0-1,0-1 0,10-8-513,-7 7 463,1 1-1,0 0 0,0 0 0,-1 0 0,1 0 1,0 0-1,0 1 0,0-1 0,0 1 0,0 0 0,0 1 1,0-1-1,0 1 0,0-1 0,0 1 0,0 0 1,6 3-1,0 0-32,-1 0 1,1 1-1,-1 0 1,0 0-1,14 11 1,-17-11 88,0 1 1,0-1-1,-1 1 0,0 0 1,0 0-1,0 0 0,5 11 1,-8-13 57,0-1 0,-1 1-1,0 0 1,1 0 0,-1 0 0,-1-1 0,1 1 0,-1 0-1,1 0 1,-1 0 0,0 0 0,-1 0 0,1 0 0,-1 0 0,1 0-1,-1 0 1,-2 4 0,1-1 104,-1-1 0,-1 1 1,1-1-1,-1 0 0,0 0 0,0 0 0,-1-1 1,0 1-1,0-1 0,0 0 0,0-1 0,-1 1 1,0-1-1,0 0 0,0 0 0,0-1 0,-1 0 0,1 0 1,-1 0-1,-13 2 0,7-2-202,0 0 1,0-1-1,-1 0 1,-16-1-1,13-2-1166,0 0 0,-30-6-1,7-1-4351,-32-6-5188</inkml:trace>
</inkml:ink>
</file>

<file path=ppt/ink/ink6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26.897"/>
    </inkml:context>
    <inkml:brush xml:id="br0">
      <inkml:brushProperty name="width" value="0.1" units="cm"/>
      <inkml:brushProperty name="height" value="0.1" units="cm"/>
      <inkml:brushProperty name="color" value="#E71224"/>
    </inkml:brush>
  </inkml:definitions>
  <inkml:trace contextRef="#ctx0" brushRef="#br0">369 24 5337,'-2'-24'13168,"-1"33"-11278,-5 16-1176,-17 38-1,17-42-569,-9 16 94,-2-1 0,-23 34 0,-53 64-68,66-101-112,-38 36 0,41-43 2,-1-6-334,32-24-62,1 0 1,0 0 0,0 1-1,1-1 1,-1 1-1,0 1 1,1-1 0,0 1-1,0 0 1,12-1 0,1 0 242,1 1 1,-1 0 0,24 2-1,-16 3 16,47 10 0,6 1 83,-78-14 3,0 0-1,0 0 1,0 0-1,0 0 1,6-1-1,-8 1-3,-1 0-1,1 0 1,0-1 0,-1 1-1,1 0 1,-1 0-1,1-1 1,0 1-1,-1 0 1,1-1-1,-1 1 1,1-1-1,-1 1 1,1-1-1,-1 1 1,1-1-1,-1 1 1,1-1-1,-1 1 1,0-1 0,1 0-1,-1 1 1,0-1-1,1 0 1,-1 1-1,0-1 1,0 0-1,0 1 1,0-1-1,0 0 1,0 0-1,4-86 62,-1 48-30,-5-62 0,0 90 206,2 11-230,0-1 0,0 1 0,0 0 0,0 0 0,0 0-1,0 0 1,0 0 0,0 0 0,-1 0 0,1 0 0,0 0-1,0 0 1,0 0 0,0 0 0,0 0 0,0 0 0,0 0 0,0 0-1,0 0 1,0 0 0,0 0 0,0 0 0,0 0 0,0 0-1,-1 0 1,1 0 0,0 0 0,0 0 0,0 0 0,0 0 0,0 0-1,0 0 1,0 0 0,0 0 0,0 0 0,0 0 0,0 0-1,0 0 1,0 0 0,0 0 0,-1 0 0,1 0 0,0 0 0,0 0-1,0 0 1,0 0 0,0 0 0,0 0 0,0 0 0,0 0-1,0 0 1,0 1 0,0-1 0,0 0 0,0 0 0,0 0 0,0 0-1,0 0 1,-5 18 682,4-4-460,-2 24 369,1 0 1,3 38-1,3-33-306,2 0-1,15 59 1,-20-100-338,0-1 11,-1 0-1,1 1 0,-1-1 0,1 1 0,-1-1 0,1 1 0,-1-1 1,0 1-1,0-1 0,0 1 0,0 0 0,0-1 0,0 1 0,0-1 1,-1 1-1,1-1 0,0 1 0,-1-1 0,1 1 0,-2 1 1</inkml:trace>
</inkml:ink>
</file>

<file path=ppt/ink/ink6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27.422"/>
    </inkml:context>
    <inkml:brush xml:id="br0">
      <inkml:brushProperty name="width" value="0.1" units="cm"/>
      <inkml:brushProperty name="height" value="0.1" units="cm"/>
      <inkml:brushProperty name="color" value="#E71224"/>
    </inkml:brush>
  </inkml:definitions>
  <inkml:trace contextRef="#ctx0" brushRef="#br0">83 1 8202,'-11'5'6405,"10"-4"-5948,-13 15 1481,10-7-1484,0 0 0,0-1 0,0 1 0,1 1 0,-2 10 0,-6 48 719,8-36-842,1 1 0,1-1-1,2 1 1,10 55 0,-10-79-300,2-1 1,-1 1-1,1-1 1,1 1-1,0-1 1,0 0 0,0 0-1,1 0 1,0-1-1,8 9 1,-9-12-20,0 0 0,0 0 0,0 0 0,0 0 1,1-1-1,-1 0 0,1 0 0,0 0 1,0-1-1,0 1 0,0-1 0,1-1 0,-1 1 1,0-1-1,1 0 0,-1 0 0,9 0 1,-10-1-3,1 0 0,-1-1 0,1 1 0,-1-1 1,1 0-1,-1-1 0,0 1 0,0-1 0,1 0 0,-1 0 1,0 0-1,0-1 0,-1 1 0,1-1 0,-1 0 1,1 0-1,-1 0 0,0 0 0,0-1 0,0 0 0,0 1 1,-1-1-1,0 0 0,1 0 0,1-6 0,1-4 22,0 0-1,0 0 1,-2 0-1,1 0 1,-2-1 0,1-21-1,-1 12-19,-2 1 0,-5-42 0,3 56-8,1 0-1,-1-1 1,-1 1-1,0 0 1,0 1 0,-1-1-1,0 0 1,0 1-1,-10-13 1,12 18-38,0 0 0,-1 1 0,0-1 0,1 1 0,-1-1 0,0 1 0,0 0 1,0 0-1,0 0 0,-1 1 0,1-1 0,0 1 0,-1-1 0,1 1 0,-1 0 0,0 1 0,1-1 0,-1 1 0,1-1 0,-1 1 0,0 0 0,1 0 0,-1 1 0,-7 1 1,4 0-179,0 0 1,0 0 0,0 1 0,1 0-1,-1 1 1,1-1 0,0 1 0,0 0-1,0 1 1,1 0 0,-9 8 0,8-7-632,1 1 0,1-1-1,-1 1 1,1 0 0,-6 13 0,-35 91-7719</inkml:trace>
</inkml:ink>
</file>

<file path=ppt/ink/ink6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30.452"/>
    </inkml:context>
    <inkml:brush xml:id="br0">
      <inkml:brushProperty name="width" value="0.1" units="cm"/>
      <inkml:brushProperty name="height" value="0.1" units="cm"/>
      <inkml:brushProperty name="color" value="#E71224"/>
    </inkml:brush>
  </inkml:definitions>
  <inkml:trace contextRef="#ctx0" brushRef="#br0">14 107 8138,'4'-33'5281,"0"-40"0,-12 104-2238,-1 293-1569,5-80-991,4-244-483,0 4 3,-1 0 0,1 0 0,0 0 0,0 0 0,1 0 0,-1-1 0,1 1 0,0 0 0,0 0 0,1 3 0,-1-7-3,-1 1-1,1-1 0,0 0 1,-1 0-1,1 0 1,-1 0-1,1 0 1,-1 0-1,1 0 0,-1 0 1,1 0-1,-1 0 1,1 0-1,0 0 0,-1 0 1,1-1-1,-1 1 1,1 0-1,-1 0 1,1-1-1,-1 1 0,1 0 1,0-1-1,2-1-1,15-3 20,35-4 1,-8 2 3,43-18 149,-19 4-3383</inkml:trace>
</inkml:ink>
</file>

<file path=ppt/ink/ink6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30.881"/>
    </inkml:context>
    <inkml:brush xml:id="br0">
      <inkml:brushProperty name="width" value="0.1" units="cm"/>
      <inkml:brushProperty name="height" value="0.1" units="cm"/>
      <inkml:brushProperty name="color" value="#E71224"/>
    </inkml:brush>
  </inkml:definitions>
  <inkml:trace contextRef="#ctx0" brushRef="#br0">1 70 6241,'-1'-12'11289,"11"8"-10060,56-13 622,123-13 0,-155 27-1987,1 1 0,-1 1 0,34 4 0,-41 1-2423,0 0-1,36 11 1,0 7-4054</inkml:trace>
</inkml:ink>
</file>

<file path=ppt/ink/ink6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31.410"/>
    </inkml:context>
    <inkml:brush xml:id="br0">
      <inkml:brushProperty name="width" value="0.1" units="cm"/>
      <inkml:brushProperty name="height" value="0.1" units="cm"/>
      <inkml:brushProperty name="color" value="#E71224"/>
    </inkml:brush>
  </inkml:definitions>
  <inkml:trace contextRef="#ctx0" brushRef="#br0">0 65 9314,'2'-2'617,"-1"-1"0,1 1 0,0 0 0,0 0 0,0-1 0,0 1 0,0 1 0,0-1 0,1 0 0,-1 1 0,1-1 0,4-1-1,36-13 1510,-22 9-998,-14 4-1071,1 0 0,-1 1 0,1 0 0,0 0-1,-1 1 1,1 0 0,0 0 0,0 1 0,14 1 0,-46 28-10522,-21-7 6270</inkml:trace>
</inkml:ink>
</file>

<file path=ppt/ink/ink6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31.870"/>
    </inkml:context>
    <inkml:brush xml:id="br0">
      <inkml:brushProperty name="width" value="0.1" units="cm"/>
      <inkml:brushProperty name="height" value="0.1" units="cm"/>
      <inkml:brushProperty name="color" value="#E71224"/>
    </inkml:brush>
  </inkml:definitions>
  <inkml:trace contextRef="#ctx0" brushRef="#br0">116 0 7578,'-1'0'241,"0"1"-1,0-1 1,0 0 0,0 1 0,0-1 0,0 1 0,1-1 0,-1 1 0,0-1 0,0 1 0,0 0-1,1-1 1,-1 1 0,0 0 0,1 0 0,-1-1 0,1 1 0,-1 0 0,1 0 0,-1 0 0,1 0-1,0 0 1,-1 0 0,1 0 0,0-1 0,0 1 0,0 0 0,0 0 0,0 0 0,0 1 0,-2 32 1038,3-23-810,1 0-1,0 0 1,0 0 0,1 0 0,6 13-1,-9-24-460,0 1-1,1 0 1,-1-1-1,0 1 1,1-1-1,-1 1 1,1-1-1,-1 1 1,1-1-1,-1 1 1,1-1-1,-1 0 1,1 1-1,-1-1 1,1 0-1,0 1 1,-1-1-1,1 0 1,-1 0-1,1 0 1,0 1-1,-1-1 1,1 0-1,0 0 1,-1 0-1,1 0 1,0 0-1,-1 0 1,1 0-1,0-1 1,-1 1-1,2 0 1,23-9 39,-16 5 37,6-1-36,-9 2-27,0 1 0,0 0 0,1 0 0,12-1 0,-17 3-20,0 0-1,0 0 1,0 0 0,0 0-1,0 0 1,-1 1 0,1-1-1,0 1 1,0 0 0,0-1 0,-1 1-1,1 0 1,0 0 0,-1 0-1,1 0 1,0 0 0,-1 0-1,0 1 1,1-1 0,-1 0 0,3 4-1,4 7 32,0 1-1,7 18 1,-3-7 24,-2-4 102,0 0 1,-2 1-1,0 1 0,-1-1 1,-1 1-1,-1 0 0,2 27 1,-7-45-64,0 0-1,0-1 1,0 1 0,0-1-1,-1 1 1,1-1 0,-1 1 0,-2 6-1,1-8-37,1 1 0,0-1 0,-1 0 1,1 0-1,-1 0 0,0 0 0,0-1 0,1 1 0,-1 0 0,0-1 0,-1 1 0,1-1 0,-3 2 0,-3 0-48,0 1-1,0-1 1,-1-1 0,1 0 0,-1 0-1,1 0 1,-1-1 0,1-1-1,-1 1 1,0-1 0,-8-2 0,-1 0-62,-1-1 1,1 0-1,0-2 1,-19-7-1,-2-2-167,3 2-987,11 2-2336,7 2-1119</inkml:trace>
</inkml:ink>
</file>

<file path=ppt/ink/ink6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32.696"/>
    </inkml:context>
    <inkml:brush xml:id="br0">
      <inkml:brushProperty name="width" value="0.1" units="cm"/>
      <inkml:brushProperty name="height" value="0.1" units="cm"/>
      <inkml:brushProperty name="color" value="#E71224"/>
    </inkml:brush>
  </inkml:definitions>
  <inkml:trace contextRef="#ctx0" brushRef="#br0">3 1 6665,'0'58'11598,"-2"6"-6415,2 203-4226,2-120-523,-2-136-418,0-10-19,0-1 0,0 1 0,0-1 0,0 1 0,0 0 0,0-1-1,0 1 1,0-1 0,0 1 0,0 0 0,0-1 0,0 1 0,1-1 0,-1 1-1,0 0 1,0-1 0,1 1 0,-1-1 0,0 1 0,1-1 0,-1 1 0,1-1-1,0 1 1,0-1-21,-1 0 0,1 0 0,0 0 1,0 0-1,0 0 0,0 0 0,-1 0 0,1 0 0,0 0 0,0-1 0,0 1 0,1-1 0,5-2-11,126-43-1381,-110 37-752,0 0 1,41-23 0,-59 29 1459,-4 3 459,0 0 0,0-1 1,0 1-1,0-1 0,0 1 0,0-1 1,0 0-1,0 1 0,0-1 0,0 0 1,0 0-1,0 1 0,0-1 0,-1 0 1,1 0-1,0 0 0,-1 0 1,1 0-1,-1 0 0,1 0 0,-1 0 1,1-1-1,-1 1 0,1-2 0,-7-23-6913</inkml:trace>
</inkml:ink>
</file>

<file path=ppt/ink/ink6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33.048"/>
    </inkml:context>
    <inkml:brush xml:id="br0">
      <inkml:brushProperty name="width" value="0.1" units="cm"/>
      <inkml:brushProperty name="height" value="0.1" units="cm"/>
      <inkml:brushProperty name="color" value="#E71224"/>
    </inkml:brush>
  </inkml:definitions>
  <inkml:trace contextRef="#ctx0" brushRef="#br0">0 84 8498,'3'-3'5425,"13"0"-4001,13-2 545,25-1-505,7-7-144,14 2-536,-5-2-423,-1 0-137,-4 2-224,-9 6-1321,-8 7-2792,29 14-2696</inkml:trace>
</inkml:ink>
</file>

<file path=ppt/ink/ink6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34.039"/>
    </inkml:context>
    <inkml:brush xml:id="br0">
      <inkml:brushProperty name="width" value="0.1" units="cm"/>
      <inkml:brushProperty name="height" value="0.1" units="cm"/>
      <inkml:brushProperty name="color" value="#E71224"/>
    </inkml:brush>
  </inkml:definitions>
  <inkml:trace contextRef="#ctx0" brushRef="#br0">107 49 6689,'2'-3'8237,"4"-4"-6389,-1 2-1483,0 1-1,0 1 0,1-1 0,-1 1 1,1 0-1,0 0 0,-1 1 1,1-1-1,0 1 0,1 1 0,-1-1 1,10 0-1,-10 1-322,-1 1 1,1-1-1,0 2 1,0-1-1,0 1 1,0 0-1,-1 0 1,1 0-1,0 1 1,-1 0-1,1 0 1,7 4-1,-12-5-45,0 0-1,0-1 1,0 1-1,0 0 1,0 0 0,-1 0-1,1 0 1,0 0 0,0 0-1,-1 0 1,1 0-1,-1 0 1,1 0 0,-1 1-1,1-1 1,-1 0-1,0 0 1,1 3 0,-1-1 7,0-1-1,0 1 1,0 0 0,-1-1 0,1 1 0,-1-1 0,1 1 0,-3 4 0,0 0 11,-1 0 0,0 0-1,0 0 1,0 0 0,-8 8 0,0-3-72,0-1 1,-1 0-1,0 0 1,0-1-1,-1-1 1,-29 14-1,27-13-40,-8 3-188,23-12 247,0-1 0,-1 1 0,1-1 0,0 0 0,0 0-1,0 1 1,0-1 0,-1 0 0,1 0 0,0 0 0,0 0 0,0 0-1,-1 0 1,1 0 0,0-1 0,0 1 0,-2-1 0,3 0-40,1-1 0,0 1 1,-1 0-1,1 0 0,0-1 1,0 1-1,0 0 0,0 0 1,0 0-1,0 0 0,0 0 1,0 0-1,0 0 0,1 1 1,-1-1-1,2 0 0,83-28-108,-80 28 231,-1 0 0,1 0 1,-1 1-1,1 0 0,-1 0 1,1 0-1,-1 1 0,1-1 1,-1 1-1,0 1 0,1-1 1,-1 1-1,0 0 0,9 5 1,-8-4 49,0 1 0,-1-1 0,0 1-1,1 1 1,-1-1 0,-1 1 0,1-1 0,-1 2 0,1-1 0,-2 0 0,7 12 0,-5-7 64,0 1-1,-1-1 1,0 1 0,-1 0 0,-1 1 0,0-1 0,0 0-1,-1 1 1,0-1 0,-1 1 0,-2 18 0,1-24-119,0 0 1,0 0 0,-1 0 0,0-1-1,0 1 1,0-1 0,-1 1-1,0-1 1,0 0 0,0 0-1,0 0 1,-1 0 0,0 0-1,0-1 1,0 0 0,-1 0 0,1 0-1,-1 0 1,0-1 0,0 1-1,0-1 1,-1-1 0,1 1-1,-7 1 1,0 0-71,-1 0 0,1-1 0,0-1 0,-1 0 0,0 0 1,1-2-1,-16 0 0,19-1-366,1 0 1,0 0-1,0-1 1,1 0-1,-12-5 1,13 4-478,0 0 0,0 0 1,0-1-1,0 1 0,1-2 1,-1 1-1,-5-7 0,-29-34-8689</inkml:trace>
</inkml:ink>
</file>

<file path=ppt/ink/ink6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36.642"/>
    </inkml:context>
    <inkml:brush xml:id="br0">
      <inkml:brushProperty name="width" value="0.1" units="cm"/>
      <inkml:brushProperty name="height" value="0.1" units="cm"/>
      <inkml:brushProperty name="color" value="#E71224"/>
    </inkml:brush>
  </inkml:definitions>
  <inkml:trace contextRef="#ctx0" brushRef="#br0">425 26 7914,'-8'-25'13353,"-35"119"-11870,-10 21-1084,33-78-364,-2-1 0,-1-1 0,-1-2 0,-3 0 0,0-1 0,-2-2 0,-33 27 0,57-53-83,0 0 0,-1 0 0,1-1 0,-1 0 0,1 0 0,-1 0 0,0-1 0,0 1 0,-1-1 0,-6 1 0,13-3-9,-1 0 0,0 0 0,1 0 0,-1-1 0,0 1 0,1 0 0,-1 0 0,1 0 0,-1 0 1,0-1-1,1 1 0,-1 0 0,1 0 0,-1-1 0,1 1 0,-1 0 0,1-1 0,-1 1 0,1-1 0,-1 1 0,1-1 0,0 1 0,-1-1 0,1 1 0,0-1 1,-1 1-1,1-1 0,0 1 0,0-1 0,-1 0 0,1 0 0,0-1-1,-1 1 0,1 0 0,0 0 0,0 0-1,0 0 1,-1 0 0,1-1 0,1 1 0,-1 0 0,0 0 0,0 0 0,0 0 0,0-1-1,1 1 1,-1 0 0,1 0 0,-1 0 0,1-1 0,2-1-33,0 0-1,0 0 1,0 0-1,0 0 1,1 1-1,-1 0 1,1-1 0,0 1-1,6-2 1,40-14-384,-30 12 420,-10 2 55,0 1 1,0 0-1,1 1 1,-1 0 0,1 1-1,-1 0 1,1 1-1,0 0 1,-1 0-1,1 1 1,-1 1 0,1 0-1,-1 0 1,1 1-1,18 8 1,-21-8 51,0 0-1,0 0 1,0-1-1,0 0 1,1 0-1,10 0 1,-16-2-43,-1 0 1,1 0-1,0 0 0,-1-1 1,1 1-1,-1-1 0,1 0 0,0 1 1,-1-1-1,0-1 0,1 1 1,-1 0-1,0 0 0,1-1 0,-1 1 1,0-1-1,0 0 0,0 0 1,0 0-1,-1 0 0,1 0 1,-1 0-1,1 0 0,1-4 0,1-1 2,-1 0 0,-1-1 0,1 1 0,-1 0 0,2-15 0,1-40 12,-4 47-40,-1 9 7,1 4 8,-1 0 0,0 0 0,1-1 1,-1 1-1,0 0 0,0 0 0,-1 0 0,1 0 0,0-1 0,-1 1 0,-1-4 0,2 6 17,0 0 0,0 0 1,0 0-1,0 0 0,-1 0 0,1 0 0,0 0 1,0 0-1,0 0 0,0 0 0,0 0 0,0 0 1,-1 0-1,1 0 0,0 0 0,0 1 0,0-1 1,0 0-1,0 0 0,0 0 0,0 0 0,-1 0 0,1 0 1,0 0-1,0 0 0,0 0 0,0 0 0,0 0 1,0 0-1,0 1 0,0-1 0,0 0 0,0 0 1,0 0-1,0 0 0,-1 0 0,1 0 0,0 0 1,0 1-1,0-1 0,0 0 0,0 0 0,0 0 1,0 0-1,0 0 0,0 0 0,0 1 0,0-1 0,-2 9 109,-1 13 192,1 0 0,1 0 0,1 0 1,0 0-1,2 0 0,1 0 0,0 0 0,2-1 0,0 1 0,12 27 0,-14-41-295,-1-5-4,0 1-1,0-1 1,-1 1-1,0 0 0,0-1 1,1 7-1,-2-9-89,3-14-5228,16-6-2496</inkml:trace>
</inkml:ink>
</file>

<file path=ppt/ink/ink6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37.121"/>
    </inkml:context>
    <inkml:brush xml:id="br0">
      <inkml:brushProperty name="width" value="0.1" units="cm"/>
      <inkml:brushProperty name="height" value="0.1" units="cm"/>
      <inkml:brushProperty name="color" value="#E71224"/>
    </inkml:brush>
  </inkml:definitions>
  <inkml:trace contextRef="#ctx0" brushRef="#br0">132 27 7434,'-2'-2'6919,"2"1"-6824,-1 1 0,1 0-1,0 0 1,-1 0 0,1 0 0,0 0 0,-1 0 0,1 0 0,0 0 0,-1 0-1,1 0 1,0 0 0,0 0 0,-1 0 0,1 1 0,0-1 0,-1 0-1,1 0 1,0 0 0,-1 0 0,1 0 0,0 1 0,0-1 0,-1 0 0,1 0-1,0 0 1,0 1 0,0-1 0,-1 0 0,1 1 0,0-1 0,0 0 0,0 1-1,-6 11 674,1 1 0,1-1 0,0 1 0,-3 23 0,-1 55 331,7-68-904,2-1 0,0 1 0,7 34 0,-5-46-177,0 0-1,0 0 1,1-1 0,0 1 0,0-1 0,2 0 0,-1 0 0,1-1 0,8 11 0,-11-18-9,-1 1 1,1-1 0,0 0-1,0 0 1,-1 0 0,2 0 0,-1 0-1,0 0 1,0-1 0,0 0-1,1 1 1,-1-1 0,1-1 0,-1 1-1,1 0 1,-1-1 0,1 0-1,-1 0 1,1 0 0,-1 0-1,1 0 1,-1-1 0,1 0 0,-1 1-1,6-3 1,-2 0 3,1 1 1,-1-2-1,0 1 1,0-1-1,0 0 1,0 0-1,-1-1 0,0 0 1,0 0-1,10-10 1,-8 3-2,0 0 0,0 0 0,-1-1 0,-1 1 0,0-2 1,-1 1-1,0-1 0,-1 1 0,-1-1 0,0 0 0,-1-1 0,0 1 0,-1 0 1,-1-1-1,0 1 0,-1 0 0,0-1 0,-1 1 0,-1 0 0,0 0 0,-10-24 0,10 32-11,1 0-1,-2 0 0,1 0 0,-1 1 0,1 0 0,-1 0 0,-1 0 0,1 0 1,-1 0-1,-9-7 0,10 10-18,-1-1-1,1 1 1,-1-1 0,0 1 0,1 1-1,-1-1 1,0 1 0,0-1 0,0 1 0,0 1-1,0-1 1,0 1 0,0 0 0,-9 1-1,2 0-171,0 1 0,0 1 0,0 0 0,1 0 0,-1 1 0,1 1 0,0 0 0,0 1 0,-15 10 0,19-11-405,-1 1 0,1 1 1,0-1-1,1 1 0,0 0 0,0 1 0,0-1 1,1 1-1,0 0 0,0 1 0,1-1 0,0 1 1,1 0-1,-3 9 0,-13 83-6164</inkml:trace>
</inkml:ink>
</file>

<file path=ppt/ink/ink6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37.853"/>
    </inkml:context>
    <inkml:brush xml:id="br0">
      <inkml:brushProperty name="width" value="0.1" units="cm"/>
      <inkml:brushProperty name="height" value="0.1" units="cm"/>
      <inkml:brushProperty name="color" value="#E71224"/>
    </inkml:brush>
  </inkml:definitions>
  <inkml:trace contextRef="#ctx0" brushRef="#br0">172 28 8138,'-10'-22'10015,"8"21"-9598,0 0-150,0 0-1,0 1 0,-1-1 1,1 1-1,0-1 1,0 1-1,0 0 0,0 0 1,0 0-1,0 0 1,-4 0-1,-2 2-264,0 0 0,0 0 1,0 0-1,0 1 0,-11 6 1,12-6-4,1 1 16,0-1 0,0 1 1,-11 7-1,16-10-19,0 0-1,0 0 1,-1 1-1,1-1 1,0 0-1,0 0 1,1 0-1,-1 1 1,0-1-1,0 0 1,1 1-1,-1-1 1,1 1-1,-1-1 1,1 1-1,-1-1 1,1 1-1,0-1 1,0 1-1,0-1 1,0 1-1,0-1 1,0 1-1,0 1 1,1 0-54,0 0 1,0-1 0,1 1-1,-1-1 1,0 1 0,1-1-1,0 0 1,-1 1 0,1-1-1,0 0 1,0 0 0,0 0 0,0-1-1,1 1 1,-1 0 0,0-1-1,1 1 1,-1-1 0,1 0-1,2 1 1,8 2-55,0 0 1,1 0-1,13 0 0,-4 1 73,-14-4 22,-1 1 0,1 1 0,0-1 0,-1 2 0,13 5 1,-19-8 30,0 1 1,0-1 0,0 0 0,0 1 0,-1 0 0,1-1-1,0 1 1,-1 0 0,1 0 0,-1 0 0,1 0-1,-1 0 1,0 0 0,0 0 0,0 1 0,0-1 0,0 0-1,-1 1 1,1-1 0,-1 0 0,1 1 0,-1-1 0,0 1-1,0-1 1,0 4 0,-1 0 126,1 0 0,-1 0 0,0 0 0,-1 0 0,0 0 0,1 0 0,-6 9 0,6-12-81,-1-1 0,0 1 1,0 0-1,0-1 0,0 0 0,0 1 0,-1-1 1,1 0-1,0 0 0,-1-1 0,0 1 0,1 0 0,-1-1 1,0 1-1,0-1 0,-5 1 0,-2 1-134,1-1 1,-1 0-1,0-1 0,0 0 0,0-1 1,1 0-1,-1-1 0,0 0 1,0 0-1,0-1 0,1 0 0,-1-1 1,-13-5-1,22 7-93,-1 1 0,1-1 0,0 0 0,-1 0 0,1 0 0,0 0 0,0 0 0,0 0 0,0 0 0,0-1 0,0 1 0,0 0 0,-1-2 0,-12-34-4350</inkml:trace>
</inkml:ink>
</file>

<file path=ppt/ink/ink6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39.561"/>
    </inkml:context>
    <inkml:brush xml:id="br0">
      <inkml:brushProperty name="width" value="0.1" units="cm"/>
      <inkml:brushProperty name="height" value="0.1" units="cm"/>
      <inkml:brushProperty name="color" value="#E71224"/>
    </inkml:brush>
  </inkml:definitions>
  <inkml:trace contextRef="#ctx0" brushRef="#br0">169 115 9058,'-6'2'11800,"-14"11"-10683,10-6-294,1-2-669,1 0-1,-1-1 1,-12 4 0,18-6-152,-1-2-1,1 1 1,0 0 0,-1 0 0,1-1-1,-1 0 1,1 0 0,-1 0 0,1 0-1,-1-1 1,1 1 0,-6-2 0,8 1-36,0 1 1,0-1 0,0 1-1,0-1 1,0 0 0,0 1-1,0-1 1,0 0 0,1 0-1,-1 0 1,0 0 0,1 1 0,-1-1-1,1 0 1,-1 0 0,1 0-1,-1 0 1,1 0 0,-1-1-1,1 1 1,0 0 0,0 0-1,-1 0 1,1 0 0,0 0-1,0 0 1,0 0 0,0-1-1,1 1 1,-1 0 0,0 0-1,0 0 1,1-2 0,1-2-179,-1 0-1,1 0 1,0 0 0,0 0 0,5-8 0,-1 6 98,-1 0-1,1 0 1,0 0 0,1 1 0,-1 0 0,1 1-1,0-1 1,1 1 0,-1 1 0,1-1 0,0 1-1,9-3 1,-9 4 101,-1 1 0,1 0 0,-1 0 0,1 1 0,0-1 0,0 2-1,-1-1 1,1 1 0,0 1 0,0-1 0,0 1 0,0 0 0,14 5-1,-18-4 24,0-1 0,0 1-1,0 0 1,0 1-1,-1-1 1,1 0-1,-1 1 1,1 0 0,-1 0-1,0 0 1,0 0-1,0 1 1,2 4-1,-1-2 84,-1 0 0,0 0 0,0 0 0,-1 1 1,0-1-1,0 1 0,2 11 0,-3-3 130,0 0 0,-1 0 1,0 1-1,-1-1 1,-1-1-1,-7 30 0,4-28-170,0-1 0,-2-1 0,0 1 0,0-1-1,-1 0 1,-1 0 0,0-1 0,-1-1 0,-1 1 0,0-2-1,0 1 1,-1-2 0,-1 1 0,1-2 0,-2 0 0,1 0-1,-27 12 1,29-17-97,-1 0-1,1-1 0,-1 0 0,0-1 1,0 0-1,0-1 0,-15 0 1,27-1 20,-1 0 0,1 0-1,-1 0 1,1 0 0,0 0 0,-1 0 0,1-1 0,0 1 0,-1 0 0,1 0 0,0 0-1,-1 0 1,1 0 0,0 0 0,-1-1 0,1 1 0,0 0 0,-1 0 0,1 0-1,0-1 1,0 1 0,-1 0 0,1-1 0,0 1 0,0 0 0,-1 0 0,1-1 0,0 1-1,0 0 1,0-1 0,0 1 0,0 0 0,-1-1 0,1 1 0,0-1 0,0-1-74,0 1 1,0-1-1,1 0 1,-1 1-1,0-1 1,1 0-1,-1 1 1,2-3-1,0-3-220,1 1 0,0 0 0,7-9 0,-2 5 178,1 0-1,0 1 1,0 0 0,1 0-1,0 1 1,0 1 0,1-1-1,0 2 1,22-10 0,-30 15 167,0 0 0,1 0 0,-1 1 0,0-1 0,1 1 0,-1 0 0,0 0 0,1 0 1,-1 1-1,0-1 0,1 1 0,-1 0 0,0 0 0,0 0 0,0 0 0,0 0 0,3 3 0,6 3 608,0 0 0,19 17-1,-15-12 57,-7-4-410,13 8 541,34 21-1,-49-33-772,0 0 1,0-1-1,1 0 0,-1 0 1,1-1-1,0 0 1,0 0-1,0-1 0,13 1 1,-19-2-160,0 0 0,0 0 1,1 0-1,-1-1 0,0 1 0,0-1 1,1 1-1,-1-1 0,0 0 0,0 0 1,0 0-1,0 0 0,0 0 1,0 0-1,2-3 0,2-2-1061,0 0 0,-1-1 1,7-9-1,-4 4-177,37-50-3915</inkml:trace>
</inkml:ink>
</file>

<file path=ppt/ink/ink6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39.976"/>
    </inkml:context>
    <inkml:brush xml:id="br0">
      <inkml:brushProperty name="width" value="0.1" units="cm"/>
      <inkml:brushProperty name="height" value="0.1" units="cm"/>
      <inkml:brushProperty name="color" value="#E71224"/>
    </inkml:brush>
  </inkml:definitions>
  <inkml:trace contextRef="#ctx0" brushRef="#br0">64 104 6297,'-4'8'5780,"2"-6"-5353,1 0 1,0 0-1,0 0 0,0 0 0,1 0 0,-1 0 0,0 0 0,1 0 1,-1 3-1,0 10-81,0 1 1,2 0-1,-1-1 1,2 1-1,0-1 0,1 0 1,1 0-1,0 0 1,1 0-1,1 0 1,0-1-1,9 15 0,-12-24-318,0 0 0,0 0-1,1-1 1,-1 0 0,1 1-1,0-1 1,1-1 0,-1 1-1,1 0 1,-1-1 0,1 0-1,0 0 1,0-1 0,1 1-1,-1-1 1,0 0 0,1-1-1,-1 1 1,1-1 0,0 0-1,-1 0 1,1-1 0,10 0-1,-6-1 17,0 0-1,0 0 1,0-1-1,0 0 0,-1-1 1,1 0-1,-1 0 1,0-1-1,0 0 0,0-1 1,0 0-1,14-12 1,-15 10-14,0-1 0,-1 0 0,0 0 0,-1-1 1,0 0-1,0 0 0,-1 0 0,0-1 0,0 0 1,-1 1-1,-1-2 0,0 1 0,0 0 0,-1-1 0,0 1 1,-1-1-1,0-20 0,-1 23-3,0 0 1,-1-1-1,-1 1 0,1 0 0,-1 0 1,-1 0-1,0 0 0,0 0 1,0 1-1,-6-11 0,5 13-14,0-1-1,0 1 1,-1 0 0,0 0-1,0 0 1,0 0 0,0 1-1,-1 0 1,1 0-1,-1 1 1,0-1 0,0 1-1,-12-4 1,10 5-45,-1 0 0,0 0-1,0 1 1,0 0 0,0 0 0,-1 1 0,1 1-1,0-1 1,0 1 0,-12 3 0,6 0-381,-1 1-1,1 0 1,-1 1 0,-26 15-1,40-20 338,-4 2-271,1 0 0,-1 0 0,1 0-1,0 1 1,0 0 0,0 0-1,1 0 1,-1 1 0,1 0 0,0-1-1,0 1 1,1 1 0,0-1-1,0 0 1,0 1 0,-4 10-1,-27 102-4886</inkml:trace>
</inkml:ink>
</file>

<file path=ppt/ink/ink6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41.311"/>
    </inkml:context>
    <inkml:brush xml:id="br0">
      <inkml:brushProperty name="width" value="0.1" units="cm"/>
      <inkml:brushProperty name="height" value="0.1" units="cm"/>
      <inkml:brushProperty name="color" value="#E71224"/>
    </inkml:brush>
  </inkml:definitions>
  <inkml:trace contextRef="#ctx0" brushRef="#br0">271 36 6409,'0'-2'364,"0"1"1,0-1-1,0 1 0,0-1 0,0 1 0,0 0 0,-1-1 0,1 1 0,0-1 0,-1 1 0,1 0 0,-1-1 0,0 1 0,1 0 0,-1 0 1,0-1-1,0 1 0,0 0 0,0 0 0,0 0 0,-1-1 0,0 1-173,1 0-1,-1 1 1,1-1 0,-1 1-1,0-1 1,0 1 0,1-1-1,-1 1 1,0 0-1,1 0 1,-1 0 0,0 0-1,0 0 1,-3 1 0,-3 1-32,-1 1 0,0-1 1,1 2-1,0-1 0,-11 7 1,6-2-100,0 0 0,0 1 0,1 1 0,0 0 0,1 1 1,0 0-1,-13 17 0,23-27-68,0 0 1,0 0-1,0 0 1,1 1-1,-1-1 1,0 0-1,0 1 0,1-1 1,-1 0-1,1 1 1,-1-1-1,1 1 1,0-1-1,-1 1 0,1-1 1,0 1-1,0-1 1,0 1-1,0-1 1,1 2-1,-1-1 3,1-1-1,0 1 1,-1-1-1,1 0 1,0 1-1,0-1 1,0 0-1,0 0 1,0 0-1,0 0 1,1 0-1,-1 0 1,0 0-1,0 0 1,1 0-1,1 0 1,2 2 3,1-1 1,1 0 0,-1 0-1,0 0 1,0-1 0,1 0 0,-1 0-1,7-1 1,115-2 16,-125 2-27,0 0 1,0 0 0,0 1-1,0-1 1,0 1 0,0 0 0,0 0-1,-1 0 1,1 0 0,0 0 0,-1 1-1,1-1 1,-1 1 0,1 0-1,-1-1 1,0 1 0,4 5 0,-3-4 72,0 1 1,-1-1-1,1 1 1,-1 0-1,0 0 1,0 0-1,-1 0 1,1 1-1,-1-1 1,0 0-1,1 7 1,-2-6 54,1-1 1,-1 1 0,0-1 0,-1 1-1,1-1 1,-1 0 0,0 1 0,0-1-1,0 0 1,0 1 0,-4 6 0,3-9-18,1 1 0,-1 0 0,0-1 1,0 1-1,0-1 0,0 1 0,0-1 1,-1 0-1,1 0 0,-1 0 0,0 0 0,1 0 1,-1-1-1,0 1 0,0-1 0,0 0 1,-4 1-1,-13 2-64,1-1-1,-1 0 1,0-2 0,0-1 0,0 0 0,0-1 0,-29-6-1,47 7-120,-34-9-1242,9-2-3846,2-3-1935</inkml:trace>
</inkml:ink>
</file>

<file path=ppt/ink/ink6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42.518"/>
    </inkml:context>
    <inkml:brush xml:id="br0">
      <inkml:brushProperty name="width" value="0.1" units="cm"/>
      <inkml:brushProperty name="height" value="0.1" units="cm"/>
      <inkml:brushProperty name="color" value="#E71224"/>
    </inkml:brush>
  </inkml:definitions>
  <inkml:trace contextRef="#ctx0" brushRef="#br0">370 184 5785,'-7'-6'13962,"-37"-6"-11019,17 9-2521,-41-7 133,62 9-542,-1-1 0,1 0 0,0 0 0,-1-1 0,1 0 0,0 0 0,-9-6-1,14 8-27,-1 0 1,1 0-1,0 0 0,0 0 0,0 0 0,0 0 0,0 0 0,0 0 0,0-1 0,1 1 0,-1 0 0,0-1 0,1 1 0,-1 0 0,1-1 0,-1 1 0,1-1 0,0 1 0,-1-3 0,1 2-29,1-1-1,-1 1 1,0 0-1,1 0 0,0 0 1,-1-1-1,1 1 1,0 0-1,0 0 0,0 0 1,2-3-1,1 0-55,0 0 0,0 1-1,0 0 1,0 0 0,1 0 0,-1 0 0,1 1-1,9-6 1,0 3-82,0 1 0,0 0 0,1 1 0,-1 1 0,1 0 0,0 1 0,-1 1 0,29 0 0,-40 1 179,0 0 0,0 1 0,0-1 0,0 1 0,0-1 0,0 1 0,0 0 0,0 0 0,0 0 0,-1 1 0,1-1 0,0 1 0,-1-1 0,1 1 0,-1 0-1,0 0 1,0 0 0,1 0 0,-1 0 0,-1 0 0,1 1 0,0-1 0,0 1 0,-1 0 0,0-1 0,1 1 0,-1 0 0,0 0 0,1 5 0,0 3 31,0 1 1,-1-1 0,-1 1 0,0-1-1,0 1 1,-3 16 0,0-9 55,-1 1 1,0-1-1,-2 0 0,0-1 1,-1 1-1,-1-1 1,-1 0-1,0-1 1,-1 0-1,-1-1 1,-1 0-1,0 0 0,-1-1 1,-1-1-1,-21 18 1,18-17-87,-1-2 0,0 1-1,-1-2 1,0-1 0,-1 0 0,0-1 0,-1-1 0,-26 7 0,43-15-83,1 0 0,-1 0 0,0-1 0,0 1-1,1-1 1,-1 0 0,0 0 0,0 0 0,1-1 0,-1 1 0,-5-2 0,8 1 5,0 1 0,-1-1 0,1 1 1,0-1-1,-1 0 0,1 0 0,0 0 0,0 0 1,0 0-1,0 0 0,0 0 0,0 0 1,0 0-1,0 0 0,0 0 0,0-1 1,1 1-1,-1 0 0,0-1 0,1 1 1,-1 0-1,1-1 0,0 1 0,-1-1 1,1 1-1,0-1 0,0 1 0,0-1 0,0 1 1,0-3-1,1-3-163,0 1-1,1 0 1,0 0 0,0-1-1,0 1 1,0 0-1,1 1 1,0-1 0,0 0-1,5-5 1,1-1 18,0 1 0,0 1 0,17-15 0,-25 23 240,1 1 0,-1 0 0,0 0 0,0 0 0,0 0 0,1 0 0,-1 0 0,1 1 0,-1-1 0,1 0 0,-1 1 0,1-1 0,-1 1 0,1-1 0,-1 1 0,1 0 0,-1-1 0,1 1 0,0 0 0,-1 0 0,1 0 0,0 1 0,-1-1 0,1 0 0,-1 1 0,1-1 0,-1 1 0,1-1 0,-1 1 0,1-1 0,-1 1 0,1 0 0,-1 0 0,0 0 0,0 0 0,1 0 0,-1 0 0,0 0 0,1 2 0,30 26 1465,45 41 1673,-63-59-2764,1-1-1,-1-1 1,1 0 0,17 7-1,-21-11-276,-1-1 0,1 0 0,0 0 0,14 2 0,-21-6-215,1 0 0,-1 1-1,0-1 1,0-1 0,0 1-1,1-1 1,-1 1 0,0-1-1,0 0 1,0-1-1,0 1 1,0-1 0,0 1-1,-1-1 1,6-4 0,48-39-6065,-25 18 1348,22-19-2834</inkml:trace>
</inkml:ink>
</file>

<file path=ppt/ink/ink6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42.945"/>
    </inkml:context>
    <inkml:brush xml:id="br0">
      <inkml:brushProperty name="width" value="0.1" units="cm"/>
      <inkml:brushProperty name="height" value="0.1" units="cm"/>
      <inkml:brushProperty name="color" value="#E71224"/>
    </inkml:brush>
  </inkml:definitions>
  <inkml:trace contextRef="#ctx0" brushRef="#br0">19 184 6129,'-7'4'8375,"3"10"-7459,4-10-206,-3 11-249,1 1-1,1-1 1,0 1 0,1-1-1,1 1 1,0-1 0,1 1-1,1-1 1,8 26-1,-9-33-398,1-1-1,0 1 1,0-1-1,1 0 1,0 0 0,0-1-1,0 1 1,1-1-1,8 8 1,-10-11-52,0 0 1,0-1 0,0 1-1,1-1 1,0 1 0,-1-1 0,1 0-1,0 0 1,0-1 0,0 1 0,0-1-1,0 0 1,1 0 0,-1-1-1,0 1 1,0-1 0,1 0 0,5 0-1,-2-1 21,0 0-1,-1 0 1,1-1-1,-1 0 0,0-1 1,0 0-1,0 0 1,0 0-1,0-1 1,-1 0-1,12-8 0,-11 5-7,0 1 1,-1-1-1,1-1 0,-1 1 0,-1-1 0,0 0 0,0 0 0,6-14 0,-4 5-12,-1-1-1,-1 0 1,0 0-1,-2-1 1,0 1 0,-1-1-1,-1 0 1,0 1-1,-3-22 1,1 29-4,0-1 1,-1 1-1,-1-1 0,1 1 1,-2 0-1,0 0 0,-10-20 1,12 27-17,0 0 0,-1 0 1,0 1-1,0-1 1,0 0-1,0 1 1,0 0-1,-1 0 0,0 0 1,1 0-1,-1 0 1,0 1-1,0 0 1,-1 0-1,1 0 0,0 0 1,-1 0-1,1 1 1,-1 0-1,1 0 1,-1 0-1,-5 1 0,3-1-111,-1 1 0,1 1 0,0 0 0,-1 0 0,1 0 0,0 1 0,0 0 0,0 0 0,0 1 0,0 0 0,1 0-1,-1 1 1,1-1 0,-11 10 0,10-7-228,1 0-1,0 0 0,0 1 1,1 0-1,0 0 0,0 1 1,1-1-1,0 1 0,0 0 1,0 0-1,1 0 1,1 1-1,-1-1 0,0 10 1,-12 113-3987</inkml:trace>
</inkml:ink>
</file>

<file path=ppt/ink/ink6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43.627"/>
    </inkml:context>
    <inkml:brush xml:id="br0">
      <inkml:brushProperty name="width" value="0.1" units="cm"/>
      <inkml:brushProperty name="height" value="0.1" units="cm"/>
      <inkml:brushProperty name="color" value="#E71224"/>
    </inkml:brush>
  </inkml:definitions>
  <inkml:trace contextRef="#ctx0" brushRef="#br0">378 32 7378,'-27'-16'7805,"-2"5"-3989,25 10-3629,0 0 0,0 0-1,-1 0 1,1 1 0,0 0-1,-1 0 1,1 0 0,-1 0-1,1 1 1,0 0 0,-1 0-1,-5 2 1,-3 2-175,0 0 1,0 1-1,0 1 0,0 0 1,1 1-1,1 0 0,-1 1 1,1 0-1,1 0 1,-10 13-1,18-21-102,1 0 0,0 1 0,0-1 1,0 1-1,0 0 0,0-1 0,1 1 0,-1 0 1,0-1-1,1 1 0,-1 0 0,1 0 0,0 0 0,-1 0 1,1-1-1,0 1 0,0 0 0,0 0 0,0 0 0,1 3 1,0-4-8,0 1 0,0-1 0,-1 1 0,1-1 0,0 1 0,0-1 0,0 0 0,1 1 0,-1-1 0,0 0 0,0 0 0,1 0 0,-1 0 0,0 0 0,1 0 0,-1-1 0,1 1 0,-1 0 0,1-1 0,0 1 0,-1-1 0,1 1 0,2-1 0,12 2-202,0-1 0,30-1 0,-32-1 228,-1 1-1,0 0 1,1 1 0,-1 0-1,18 5 1,-27-5 175,0 0 1,0 1-1,0 0 1,0 0-1,-1 0 0,1 0 1,-1 1-1,0-1 1,0 1-1,1 0 0,-2 0 1,1 0-1,0 0 1,-1 0-1,1 1 0,-1-1 1,0 1-1,0-1 1,0 1-1,-1 0 0,3 7 1,-2-5 191,-1 0 0,1 0 0,-1 0 0,0 0 0,0 8 0,-1-12-193,0 0-1,0 0 1,-1 0 0,1 0 0,0 0-1,-1 0 1,1 0 0,-1 0-1,0-1 1,0 1 0,0 0-1,0 0 1,0-1 0,0 1 0,0 0-1,0-1 1,-1 1 0,1-1-1,-1 0 1,1 1 0,-3 0-1,-5 3 82,-1 0 0,1-1 0,-1 0-1,0-1 1,0 0 0,-18 3 0,4-1-36,4-1-160,0 0 0,-37 2-1,44-6-631,1 0 0,-1-1-1,0-1 1,1 0 0,-1-1-1,-15-5 1,-30-12-4468</inkml:trace>
</inkml:ink>
</file>

<file path=ppt/ink/ink6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51.613"/>
    </inkml:context>
    <inkml:brush xml:id="br0">
      <inkml:brushProperty name="width" value="0.1" units="cm"/>
      <inkml:brushProperty name="height" value="0.1" units="cm"/>
      <inkml:brushProperty name="color" value="#E71224"/>
    </inkml:brush>
  </inkml:definitions>
  <inkml:trace contextRef="#ctx0" brushRef="#br0">15 80 7074,'-3'-8'5143,"3"8"-4978,0-1 1,0 1 0,-1 0 0,1-1 0,0 1 0,0-1 0,0 1 0,-1-1 0,1 1 0,0-1 0,0 1 0,0-1 0,0 1 0,0-1 0,0 1 0,0-1 0,0 1 0,0 0 0,0-1 0,1 1 0,-1-1 0,0 1 0,0-1 0,0 1 0,3-4 1327,-2 3-1327,-1 1-136,0 0-1,0 0 1,0 0-1,1 0 0,-1 0 1,0 0-1,0 0 1,0 0-1,0-1 1,0 1-1,1 0 1,-1 0-1,0 0 1,0 0-1,0-1 0,0 1 1,0 0-1,0 0 1,0 0-1,0 0 1,0-1-1,0 1 1,0 0-1,0 0 1,0 0-1,0-1 1,0 1-1,0 0 0,0 0 1,0 0-1,0-1-24,0 1-1,0 0 1,0 0-1,0-1 1,0 1-1,0 0 1,0 0-1,0-1 1,0 1-1,0 0 1,1 0-1,-1-1 1,0 1-1,0 0 1,0 0-1,0 0 1,0-1-1,0 1 1,1 0-1,-1 0 1,0 0-1,0-1 1,0 1-1,0 0 0,1 0 1,-1 0-1,0 0 1,0 0-1,0 0 1,1-1-1,15-6 42,0-1 0,1 2 0,0 0 0,0 2 0,0-1-1,1 2 1,30-2 0,-46 5-45,-1-1 1,1 1-1,-1 0 0,1 0 0,-1 0 0,1 1 0,-1-1 1,1 0-1,-1 0 0,1 1 0,-1-1 0,1 1 0,-1 0 1,1-1-1,-1 1 0,0 0 0,0 0 0,1-1 0,-1 1 1,0 0-1,0 1 0,0-1 0,0 0 0,0 0 0,0 0 1,0 0-1,0 1 0,-1-1 0,1 0 0,0 1 0,-1-1 1,1 1-1,-1-1 0,1 1 0,-1-1 0,0 1 1,0-1-1,0 1 0,0-1 0,0 3 0,0 6-13,0 0 0,-1 0 1,0 0-1,0 0 0,-1 0 0,-1 0 0,1-1 0,-2 1 0,1-1 0,-1 0 1,-1 0-1,0 0 0,0 0 0,-8 9 0,-5 4-499,0 0 0,-2-2 0,-40 34 0,51-46 389,-1 0 0,-1-1 0,1 0 0,-13 6 0,48-50-729,-16 29 867,0 0 1,0 0-1,1 2 0,0-1 1,0 1-1,1 0 1,-1 1-1,1 0 0,0 1 1,0 0-1,1 1 1,16-3-1,-20 5 31,-1 0-1,1 0 1,0 1-1,0 0 1,0 0-1,0 1 1,0 0-1,0 0 1,15 5-1,-19-4 2,0-1 0,0 1 0,0 0-1,0 0 1,0 0 0,-1 0 0,1 1-1,-1-1 1,0 1 0,1 0 0,-1 0 0,-1 0-1,1 1 1,0-1 0,-1 1 0,0-1-1,0 1 1,0 0 0,0 0 0,2 5-1,-1 9 144,0 0 0,-1 0-1,0 0 1,-2 0-1,-1 22 1,0 4 211,0-42-329,1 0 0,-1 1 0,0-1 1,1 0-1,-1 0 0,0 0 0,0 0 0,0 0 0,-1 0 0,1 0 1,0 0-1,-1 0 0,1-1 0,-1 1 0,0 0 0,1-1 0,-1 1 1,0-1-1,-4 2 0,-4 4 99,-1-1-1,-14 5 1,24-11-166,-13 7-45,-8 3 220,-39 11-1,56-20-265,-1 1 0,0-1 0,1 0 0,-1 0 0,0-1 0,0 0 0,0 0 0,0 0-1,1-1 1,-1 0 0,0 0 0,-7-3 0,12 4-51,0 0-1,1 0 0,-1-1 1,0 1-1,1 0 1,-1-1-1,0 1 0,1 0 1,-1-1-1,1 1 0,-1-1 1,1 1-1,-1-1 0,1 0 1,-1 1-1,1-1 1,-1 1-1,1-1 0,0 0 1,-1 1-1,1-1 0,0 0 1,0 0-1,0 1 1,-1-1-1,1 0 0,0 1 1,0-1-1,0 0 0,0-1 1,8-21-4999</inkml:trace>
</inkml:ink>
</file>

<file path=ppt/ink/ink6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52.357"/>
    </inkml:context>
    <inkml:brush xml:id="br0">
      <inkml:brushProperty name="width" value="0.1" units="cm"/>
      <inkml:brushProperty name="height" value="0.1" units="cm"/>
      <inkml:brushProperty name="color" value="#E71224"/>
    </inkml:brush>
  </inkml:definitions>
  <inkml:trace contextRef="#ctx0" brushRef="#br0">99 0 7634,'-18'7'8367,"15"-4"-7844,1-1-140,0 0 0,1 0 0,-1 1 1,1-1-1,-1 1 0,1-1 0,-1 4 0,-2 5-336,1 0 0,-3 22-1,5-23 807,-2 20-439,1 1 0,2 0 0,6 56 0,-4-74-374,-2-1 32,2 1 1,0-1-1,1 0 1,0 0-1,0-1 0,1 1 1,1-1-1,0 0 0,0 0 1,13 18-1,-16-27-69,0 0 0,0 0 0,0 0 1,1 0-1,-1-1 0,0 1 0,1-1 0,-1 1 0,1-1 0,-1 0 0,1 0 0,-1 0 0,1-1 0,0 1 0,0 0 0,-1-1 1,1 0-1,0 0 0,5 0 0,1 0 15,1-1 0,-1-1 0,0 0 0,15-4 0,-14 2-9,1-1 0,-1 0 0,0 0-1,0-1 1,0 0 0,-1-1 0,0 0 0,0-1 0,-1 1-1,0-2 1,0 1 0,-1-1 0,0 0 0,0-1-1,-1 0 1,-1 0 0,0 0 0,0 0 0,5-19-1,-8 21 9,-1 0 0,-1-1 0,1 1 0,-1 0 0,-1-1-1,0 1 1,0 0 0,0 0 0,-1-1 0,0 1 0,-1 0-1,0 1 1,0-1 0,-1 0 0,-4-7 0,5 10-6,-1-1 0,1 1 1,-1 0-1,0 0 0,-1 0 1,1 0-1,-1 1 0,0 0 0,0 0 1,0 0-1,-1 0 0,0 1 1,1 0-1,-1 0 0,0 1 1,0 0-1,0 0 0,-1 0 1,1 0-1,-7 0 0,3 2-184,0 0 0,-1 1 0,1 0 0,0 1 0,0 0 0,0 0 0,0 1 0,0 1 0,1-1 0,-1 2 0,1-1 0,0 1 0,0 1 0,1-1 0,-1 1 0,1 1 0,1 0 0,-1 0 0,1 0 0,1 1 0,-7 9 0,9-11-638,1 0 0,-1 1 0,2 0 1,-1-1-1,1 1 0,-3 11 0,-14 92-9703</inkml:trace>
</inkml:ink>
</file>

<file path=ppt/ink/ink6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5:59.893"/>
    </inkml:context>
    <inkml:brush xml:id="br0">
      <inkml:brushProperty name="width" value="0.1" units="cm"/>
      <inkml:brushProperty name="height" value="0.1" units="cm"/>
      <inkml:brushProperty name="color" value="#E71224"/>
    </inkml:brush>
  </inkml:definitions>
  <inkml:trace contextRef="#ctx0" brushRef="#br0">188 42 1368,'0'-6'4162,"0"-6"1105,0 11-5070,0 0 1,0 1-1,0-1 1,0 0-1,-1 0 1,1 0-1,0 1 1,-1-1-1,1 0 1,0 0-1,-1 1 0,1-1 1,-1 0-1,1 1 1,-1-1-1,1 0 1,-2 0-1,1 0-25,0 0 0,1 1 0,-1-1 0,0 0 0,0 0 0,0 1 0,0-1 0,-1 1 0,1-1 0,0 1 0,0-1 1,0 1-1,0 0 0,0-1 0,-1 1 0,1 0 0,0 0 0,0 0 0,0 0 0,-1 0 0,1 0 0,0 0 0,0 1 0,0-1 0,-3 1 0,-1 1-70,-1 1 1,1 0-1,-1 0 0,1 0 1,0 1-1,0-1 0,1 1 1,-1 0-1,1 1 0,0-1 1,0 1-1,0 0 1,1 0-1,-1 0 0,-3 9 1,-3 8 57,1-1 0,-11 40 0,11-28-37,1-1-1,1 2 1,-3 53 0,10-73-112,0-1 0,1 1 0,0 0 0,7 26 0,-6-32-13,1 0 1,0-1-1,0 1 1,1 0 0,0-1-1,0 0 1,1 0 0,0 0-1,6 6 1,-7-9 3,1-1-1,-1 1 1,0-1 0,1 0 0,-1-1 0,1 1-1,0-1 1,0 0 0,0 0 0,0 0 0,0-1-1,0 0 1,1 0 0,-1 0 0,0 0-1,1-1 1,-1 0 0,0 0 0,1-1 0,-1 0-1,0 1 1,1-2 0,-1 1 0,7-3-1,-5 2 2,-1-1-1,1 0 1,-1 0-1,0 0 1,0 0-1,0-1 1,-1 0-1,1 0 1,-1-1-1,0 0 1,0 0-1,-1 0 1,0 0-1,1-1 1,-2 1-1,1-1 1,-1 0-1,6-12 1,-8 11-4,1 0-1,-1 0 1,0-1 0,0 1-1,-1 0 1,0-1 0,0 1-1,-1 0 1,0-1 0,0 1-1,-1 0 1,1 0 0,-2 0-1,1 0 1,-1 0 0,0 0-1,0 1 1,-1 0 0,0-1-1,0 1 1,-7-7 0,9 11-56,0 1 0,0-1 0,0 1 0,0-1 0,-1 1 0,1 0 0,0 0 1,-1 0-1,1 0 0,-1 0 0,1 0 0,-1 1 0,0-1 0,1 1 0,-1 0 0,0-1 1,1 1-1,-1 1 0,1-1 0,-1 0 0,0 1 0,1-1 0,-1 1 0,1 0 0,-1-1 1,1 1-1,-1 1 0,-2 1 0,-5 2-625,1 1 1,0 0-1,0 1 1,1 0 0,-12 11-1,13-10-230,-1 0-1,1 1 0,-7 10 1,-30 59-3418</inkml:trace>
</inkml:ink>
</file>

<file path=ppt/ink/ink6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00.595"/>
    </inkml:context>
    <inkml:brush xml:id="br0">
      <inkml:brushProperty name="width" value="0.1" units="cm"/>
      <inkml:brushProperty name="height" value="0.1" units="cm"/>
      <inkml:brushProperty name="color" value="#E71224"/>
    </inkml:brush>
  </inkml:definitions>
  <inkml:trace contextRef="#ctx0" brushRef="#br0">126 1 5993,'-14'3'6673,"11"-2"-6005,-9 10 2347,8-5-2881,0 0-1,1 0 0,-4 9 1,0 0 904,-2 2-738,2 1 0,0 0 0,1 0 0,1 1 0,-5 36 0,7-22 9,1-1 1,4 57 0,-2-80-243,1-1 0,0 1 1,1-1-1,0 1 0,0-1 1,5 11-1,-5-16-61,-1 0 0,1 0 0,0 0 0,0-1 0,0 1 0,0 0 0,0-1 0,0 1 0,1-1 0,0 0 0,-1 0 0,1 0 0,0 0 0,0-1 0,0 1 0,0-1 0,0 1 0,6 1 0,-2-2 6,1 1 0,-1-1-1,0 0 1,1-1 0,0 0-1,-1 0 1,1 0 0,-1-1-1,1 0 1,-1-1 0,0 0-1,0 0 1,1 0 0,-1-1-1,0 0 1,-1 0 0,1-1-1,-1 0 1,1 0 0,-1 0-1,8-9 1,-7 6 1,0 0 0,0-1 0,-1 0 0,0 0 0,-1 0 0,0-1 0,0 0 0,-1 0 0,0 0 0,0 0-1,-1-1 1,0 1 0,-1-1 0,0 0 0,1-19 0,-3 15-3,-1-1 0,0 1 0,-1 0 0,-1 0-1,0 0 1,-1 0 0,0 0 0,-1 1 0,0 0 0,-13-22-1,16 32-38,0-1 0,0 1 0,0 0-1,-1-1 1,1 1 0,-1 0 0,0 0-1,1 1 1,-2-1 0,1 0-1,0 1 1,0 0 0,-1 0 0,1 0-1,-1 0 1,0 1 0,1-1 0,-1 1-1,0 0 1,-8-1 0,5 2-401,0 0 0,0 1 0,0 0 0,0 0 0,0 1 0,0 0 0,0 0 0,0 1 0,1-1 0,-1 2 0,1-1 0,0 1 0,-9 6 0,-93 69-6309</inkml:trace>
</inkml:ink>
</file>

<file path=ppt/ink/ink6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08.156"/>
    </inkml:context>
    <inkml:brush xml:id="br0">
      <inkml:brushProperty name="width" value="0.1" units="cm"/>
      <inkml:brushProperty name="height" value="0.1" units="cm"/>
      <inkml:brushProperty name="color" value="#E71224"/>
    </inkml:brush>
  </inkml:definitions>
  <inkml:trace contextRef="#ctx0" brushRef="#br0">1 159 4721,'1'-45'9856,"1"34"-8756,-1 0 0,2 0-1,6-20 1,-8 27-1015,0 1 0,1 0 0,0 1 0,0-1 0,0 0 0,0 0 0,0 1 0,0-1 0,1 1 0,-1 0 0,1 0 0,0 0 0,0 0 0,-1 0 0,1 0 0,0 1 0,1-1 0,-1 1 0,0 0 0,0 0 0,0 0 0,1 1 0,3-1 0,-3 0-63,-1 1-1,1 0 0,-1 0 1,1 0-1,-1 0 1,1 1-1,-1-1 1,1 1-1,-1 0 1,0 0-1,1 0 1,-1 0-1,0 1 1,0-1-1,0 1 1,0 0-1,0 0 1,0 0-1,0 0 1,-1 1-1,1-1 0,2 5 1,20 32 523,-3 1 0,34 83 1,-7-13-307,-45-102-212,1 1 0,0-1 0,0-1 0,10 12 0,-12-15-16,1-1-1,-1 0 1,1 0 0,-1 0-1,1-1 1,0 1-1,0-1 1,0 0 0,0 0-1,8 2 1,-11-4-12,7 3-485,1-1 0,-1 0-1,1 0 1,12 0 0,-21-2 297,1 0 1,-1 0-1,1 0 0,-1 0 1,0 0-1,1 0 1,-1 0-1,1-1 1,3-1-1697</inkml:trace>
</inkml:ink>
</file>

<file path=ppt/ink/ink6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08.473"/>
    </inkml:context>
    <inkml:brush xml:id="br0">
      <inkml:brushProperty name="width" value="0.1" units="cm"/>
      <inkml:brushProperty name="height" value="0.1" units="cm"/>
      <inkml:brushProperty name="color" value="#E71224"/>
    </inkml:brush>
  </inkml:definitions>
  <inkml:trace contextRef="#ctx0" brushRef="#br0">512 1 5977,'-1'-1'3690,"-6"2"-1482,4 1-1698,-1 1 0,1-1 0,0 0 1,0 1-1,1 0 0,-1 0 1,0 0-1,-3 5 0,-2 3 307,-96 122 3300,44-63-3014,-79 69 1,6-20-1592,128-114 258,-13 13-364,17-18 456,1 1-1,-1-1 1,1 1-1,-1 0 1,1-1 0,-1 1-1,1 0 1,0 0 0,-1-1-1,1 1 1,0 0 0,0 0-1,-1-1 1,1 1-1,0 0 1,0 0 0,0 0-1,0-1 1,0 1 0,0 0-1,0 0 1,0 1-1,1-1-435,1 1 0,-1-1 0,0 1-1,1-1 1,-1 0 0,1 0 0,-1 0-1,1 1 1,2 0 0</inkml:trace>
</inkml:ink>
</file>

<file path=ppt/ink/ink6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18.349"/>
    </inkml:context>
    <inkml:brush xml:id="br0">
      <inkml:brushProperty name="width" value="0.1" units="cm"/>
      <inkml:brushProperty name="height" value="0.1" units="cm"/>
      <inkml:brushProperty name="color" value="#E71224"/>
    </inkml:brush>
  </inkml:definitions>
  <inkml:trace contextRef="#ctx0" brushRef="#br0">0 68 7826,'4'-9'9479,"7"4"-7124,15-2-3164,-23 7 1493,187-38 409,-177 36-1710,0-1-1,26 0 1,-56 22-7263,-32 7 3641</inkml:trace>
</inkml:ink>
</file>

<file path=ppt/ink/ink6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18.858"/>
    </inkml:context>
    <inkml:brush xml:id="br0">
      <inkml:brushProperty name="width" value="0.1" units="cm"/>
      <inkml:brushProperty name="height" value="0.1" units="cm"/>
      <inkml:brushProperty name="color" value="#E71224"/>
    </inkml:brush>
  </inkml:definitions>
  <inkml:trace contextRef="#ctx0" brushRef="#br0">72 4 5121,'-4'-3'1868,"4"3"-1557,-1 0 0,0 0 0,0 0 1,1-1-1,-1 1 0,0 0 1,0 0-1,0 0 0,1 0 0,-1 0 1,-8 3 3423,8-1-3424,-1 0-88,0 0 0,1 1 0,-1-1 0,1 1 0,0 0 0,0-1 1,-1 4-1,2-5-229,-5 15 773,1 0 1,-2 18-1,4-19-416,-1 1 0,-1-2 0,-5 16 0,7-21-324,6-5-409,15-10-367,-17 5 748,61-28-348,-39 17 156,39-13 0,-54 22 192,0 1 0,0 0 1,0 1-1,0-1 0,0 2 0,0-1 1,1 1-1,12 2 0,-19-1 31,1 0 0,0 0 0,-1 0-1,1 0 1,-1 1 0,1-1 0,-1 1-1,0 0 1,0 0 0,0 1 0,0-1-1,0 0 1,0 1 0,-1 0 0,1 0 0,-1 0-1,0 0 1,0 0 0,0 0 0,3 5-1,-1 3 71,1-1 0,-2 1-1,1 0 1,-1 0 0,2 19-1,-4-22-53,1 5 71,0 0 0,-1 1 0,0-1 0,-2 15 0,0-24-36,1 0 1,-1 0-1,0-1 1,0 1-1,0 0 1,0-1-1,-1 1 1,1-1-1,-1 0 1,0 1-1,0-1 1,-1 0-1,1 0 1,0 0-1,-1 0 1,0-1-1,0 1 1,1-1-1,-7 4 1,-7 3 58,0-1 0,-1-1 0,0 0 0,-34 8 1,-74 8-1335,113-21 917,3 0-111,-19 2-837,26-4 1028,1 0-1,-1 0 0,1 0 1,0 0-1,-1-1 0,1 1 1,-1 0-1,1-1 0,0 1 1,-1 0-1,1-1 0,0 0 0,0 1 1,-1-1-1,0-1 0,0 0-370,1 1-1,0-1 0,0 0 0,0 0 0,0 0 0,0 0 0,0 0 0,0 0 0,0-3 0</inkml:trace>
</inkml:ink>
</file>

<file path=ppt/ink/ink6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22.854"/>
    </inkml:context>
    <inkml:brush xml:id="br0">
      <inkml:brushProperty name="width" value="0.1" units="cm"/>
      <inkml:brushProperty name="height" value="0.1" units="cm"/>
      <inkml:brushProperty name="color" value="#E71224"/>
    </inkml:brush>
  </inkml:definitions>
  <inkml:trace contextRef="#ctx0" brushRef="#br0">11 67 6801,'-10'-46'5508,"10"45"-5465,0 0-1,0 1 0,0-1 1,0 1-1,1-1 0,-1 0 0,0 1 1,0-1-1,1 1 0,-1-1 1,0 1-1,1-1 0,-1 1 1,0-1-1,1 1 0,-1-1 1,1 1-1,-1 0 0,1-1 1,-1 1-1,1 0 0,-1-1 0,1 1 1,-1 0-1,1 0 0,-1-1 1,1 1-1,0 0 0,-1 0 1,1 0-1,1 0 0,24-4 59,-19 3 109,8 0 151,1 0 1,-1 0-1,1 2 1,-1 0-1,1 1 0,-1 0 1,25 8-1,-28-6-146,-1 0-1,0 1 1,0 1-1,0 0 1,0 0-1,-1 1 0,0 0 1,-1 1-1,0 0 1,11 12-1,22 30 1288,68 108 1,-102-145-1296,0 1 0,-1 0-1,-1 0 1,0 1 0,-1 0 0,-1 0 0,3 16 0,-1-9 161,-1-11-4382,3-27-1437,8-14 666</inkml:trace>
</inkml:ink>
</file>

<file path=ppt/ink/ink6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23.206"/>
    </inkml:context>
    <inkml:brush xml:id="br0">
      <inkml:brushProperty name="width" value="0.1" units="cm"/>
      <inkml:brushProperty name="height" value="0.1" units="cm"/>
      <inkml:brushProperty name="color" value="#E71224"/>
    </inkml:brush>
  </inkml:definitions>
  <inkml:trace contextRef="#ctx0" brushRef="#br0">605 1 3777,'-2'0'6026,"2"0"-5834,-1 0 0,1 0 0,-1 0 0,1-1-1,-1 1 1,1 0 0,-1 0 0,1 0 0,-1 1 0,1-1-1,-1 0 1,1 0 0,-1 0 0,1 0 0,0 0 0,-1 0 0,1 1-1,-1-1 1,-84 74 6408,-35 46-4686,90-89-1274,-200 221 46,151-164-2059,72-79 422,-1 0 1,-6 10-1,-6 23-4597</inkml:trace>
</inkml:ink>
</file>

<file path=ppt/ink/ink6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24.878"/>
    </inkml:context>
    <inkml:brush xml:id="br0">
      <inkml:brushProperty name="width" value="0.1" units="cm"/>
      <inkml:brushProperty name="height" value="0.1" units="cm"/>
      <inkml:brushProperty name="color" value="#E71224"/>
    </inkml:brush>
  </inkml:definitions>
  <inkml:trace contextRef="#ctx0" brushRef="#br0">59 62 7506,'3'-10'8967,"7"3"-5878,15-4-4340,-14 7 2083,6-2-681,0 0 0,0 1 0,0 1 0,1 1 0,-1 1 0,34-1 0,-46 3-123,-2-1-7,-1 1-1,1 0 1,-1 0 0,1 1-1,-1-1 1,0 0 0,1 1 0,-1-1-1,1 1 1,-1 0 0,3 1-1,-5-1-16,1-1-1,-1 1 0,0-1 0,1 1 0,-1-1 0,0 1 1,0-1-1,0 1 0,1-1 0,-1 1 0,0-1 1,0 1-1,0-1 0,0 1 0,0 0 0,0-1 0,0 1 1,0-1-1,0 1 0,-1-1 0,1 1 0,0-1 1,0 1-1,0-1 0,0 1 0,-1-1 0,1 1 0,0-1 1,-1 1-1,1-1 0,-1 1 0,-11 16 181,11-16-164,-22 28 258,15-17-246,-2 0 0,0-1-1,0 0 1,-1 0 0,0-1 0,-17 11 0,15-13-32,7-3-24,0-2 1,1 1 0,-1 0-1,0-1 1,-1 0-1,1-1 1,-1 0-1,1 0 1,-14 3-1,24-10-213,0 1-1,1 0 1,0 0-1,5-4 0,-1 3 240,0 0-1,1 0 1,0 1-1,0 0 1,0 0-1,1 1 1,-1 1 0,1 0-1,0 0 1,-1 1-1,1 1 1,21 1-1,-30-1 26,1 1 1,-1-1-1,0 1 0,0 0 0,0 0 1,1 0-1,-1 0 0,0 0 0,0 0 0,0 0 1,-1 1-1,1-1 0,0 1 0,0 0 1,-1-1-1,1 1 0,-1 0 0,1 0 0,-1 0 1,2 4-1,2 4 121,-1 0 1,1 1-1,2 11 1,-3-8-149,-1-7 79,-1 1 0,0 0 0,0 0 0,-1-1 0,1 12 0,-2-16-18,-1 1-1,1-1 0,0 0 1,-1 1-1,0-1 1,0 0-1,0 0 1,0 0-1,0 1 1,-1-1-1,1-1 1,-1 1-1,0 0 1,0 0-1,-2 2 0,-5 5 57,-1 0-1,0-1 1,-1-1-1,0 0 1,0 0-1,0-1 0,-14 6 1,-88 32-106,106-42-1,4-2-70,-1 1 1,0-1 0,0 0 0,0 0-1,-1-1 1,1 1 0,-7-1 0,8 0-209,1-1-1,-1 1 1,0-1 0,1 0 0,-1 0 0,1 0 0,-1 0 0,1 0 0,-1-1 0,1 1-1,0-1 1,0 1 0,0-1 0,-4-3 0,-23-30-4817</inkml:trace>
</inkml:ink>
</file>

<file path=ppt/ink/ink6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37.895"/>
    </inkml:context>
    <inkml:brush xml:id="br0">
      <inkml:brushProperty name="width" value="0.1" units="cm"/>
      <inkml:brushProperty name="height" value="0.1" units="cm"/>
      <inkml:brushProperty name="color" value="#E71224"/>
    </inkml:brush>
  </inkml:definitions>
  <inkml:trace contextRef="#ctx0" brushRef="#br0">303 6 8290,'-3'-1'451,"1"0"1,-1 0-1,0 1 1,1-1 0,-1 1-1,0-1 1,0 1-1,0 0 1,1 0-1,-1 0 1,0 0-1,0 0 1,1 1-1,-1-1 1,-4 3 0,-1-1-88,0 2 1,0-1-1,-11 8 1,7-3-79,1 0 0,1 1 0,0 0 0,0 0-1,0 1 1,1 0 0,1 1 0,0 0 0,-13 23 0,8-7-83,0 0 0,2 0 0,-11 43 0,-6 42 142,24-90-288,0 0-1,2 0 0,1 26 0,1-39-45,1-1-1,0 1 1,0-1 0,1 1 0,0-1-1,1 0 1,0 0 0,4 8 0,-5-12-12,0 0 1,1 0 0,-1 0 0,1-1 0,0 1 0,0-1 0,0 1 0,0-1 0,1 0-1,-1 0 1,1-1 0,0 1 0,0-1 0,0 0 0,0 0 0,8 3 0,-4-3 4,1-1 0,-1 0 1,1 0-1,-1-1 1,1 0-1,0-1 0,-1 1 1,1-2-1,13-3 1,-7 1 2,-1-1 0,1 0 0,-1-1 0,21-12 1,-29 14-5,0 0 0,-1 0 0,1 0 0,-1-1 0,0 0 0,0 0 0,0-1 0,-1 1 0,0-1 0,0 0 0,-1 0 0,1-1 0,-1 1 0,0-1 0,-1 1 1,3-14-1,-3 12-18,-1-1 0,0 1 0,0-1 0,-1 0 0,-1 1 0,1-1 0,-1 1 0,-1-1 0,1 1 0,-1-1 0,-1 1 0,0 0 0,-5-12 0,6 17-50,0-1 0,0 0 0,-1 1 0,1-1 0,-1 1 0,0 0 0,0 0-1,0 0 1,0 0 0,0 1 0,-1-1 0,1 1 0,-1 0 0,0 0 0,0 0 0,0 0 0,1 1 0,-2-1-1,1 1 1,0 0 0,0 0 0,0 1 0,0-1 0,-1 1 0,1 0 0,0 0 0,0 0 0,-7 2 0,-3 1-358,0 0 1,0 1 0,0 1 0,0 0 0,1 0-1,0 2 1,-13 8 0,16-9-295,1 0-1,0 0 1,-11 12-1,-40 47-3856</inkml:trace>
</inkml:ink>
</file>

<file path=ppt/ink/ink6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38.555"/>
    </inkml:context>
    <inkml:brush xml:id="br0">
      <inkml:brushProperty name="width" value="0.1" units="cm"/>
      <inkml:brushProperty name="height" value="0.1" units="cm"/>
      <inkml:brushProperty name="color" value="#E71224"/>
    </inkml:brush>
  </inkml:definitions>
  <inkml:trace contextRef="#ctx0" brushRef="#br0">147 29 1400,'-17'5'10315,"14"-3"-9456,1 0-446,-1 0 0,1 0 0,0 0 0,0 0 0,1 0 0,-3 3 0,-1 3-231,1 0 0,0 0 0,-3 9 0,0 3 88,0 0 1,2 0 0,0 0-1,1 0 1,1 1 0,1 0-1,1 0 1,1-1 0,0 1-1,2 0 1,1 0 0,0-1-1,1 0 1,1 1-1,1-1 1,16 34 0,-20-50-241,0 0 0,0-1 0,0 1 0,1-1 1,-1 1-1,1-1 0,0 0 0,0 0 0,0 0 0,0 0 0,1-1 1,-1 1-1,6 2 0,-6-4-23,0 0 0,1 0-1,-1 0 1,1 0 0,-1 0 0,1-1 0,-1 0 0,1 1 0,-1-1 0,1-1-1,0 1 1,-1 0 0,1-1 0,-1 0 0,1 0 0,4-1 0,1-2 16,1 0 1,-1 0 0,1-1 0,-2-1-1,1 1 1,0-1 0,-1-1 0,0 1 0,-1-1-1,1-1 1,-1 1 0,-1-1 0,0-1-1,10-16 1,-10 14-5,0-1-1,-1-1 0,-1 1 1,0-1-1,0 0 1,-2 0-1,1 0 0,-2 0 1,0-1-1,0 1 1,-2-16-1,-1 11 4,0-1 0,-1 1-1,-1-1 1,-1 1 0,-12-31 0,13 40-24,0 1-1,-1 0 1,0 0 0,0 0-1,-12-12 1,13 16-20,0 0 0,-1 0-1,1 1 1,-1-1 0,0 1 0,1 0 0,-2 1 0,1-1 0,0 1-1,-8-3 1,7 4-83,0 0-1,1 0 0,-1 1 0,0-1 0,0 1 0,0 0 1,0 1-1,0 0 0,0-1 0,0 2 0,0-1 1,0 1-1,1 0 0,-11 5 0,8-3-213,0 1-1,1 0 1,0 0 0,0 0-1,1 1 1,-1 0-1,1 0 1,0 1 0,-8 11-1,9-9-467,-1 1 1,1 0-1,1 0 0,0 1 0,-5 15 0,-27 125-7581</inkml:trace>
</inkml:ink>
</file>

<file path=ppt/ink/ink6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42.189"/>
    </inkml:context>
    <inkml:brush xml:id="br0">
      <inkml:brushProperty name="width" value="0.1" units="cm"/>
      <inkml:brushProperty name="height" value="0.1" units="cm"/>
      <inkml:brushProperty name="color" value="#E71224"/>
    </inkml:brush>
  </inkml:definitions>
  <inkml:trace contextRef="#ctx0" brushRef="#br0">236 9 5417,'-6'-6'8997,"5"6"-8637,-14-2 2745,-15 2-2080,22 2-885,0 0 0,0 0-1,0 1 1,0 0 0,1 1 0,-1-1 0,1 1-1,0 1 1,0-1 0,-7 8 0,2-2 80,2 0 0,-1 0 0,1 1 0,-16 25 0,23-31-183,0 0-1,0 0 1,0 1 0,1-1 0,0 1-1,0 0 1,0 0 0,1 0 0,0 0-1,0 0 1,0 0 0,1 0 0,0 0-1,1 10 1,0-12-43,0 0-1,0-1 1,0 1 0,0-1-1,1 1 1,-1-1-1,1 1 1,0-1 0,0 0-1,0 0 1,1 0 0,-1 0-1,1 0 1,0-1-1,-1 1 1,1-1 0,0 0-1,0 1 1,1-1 0,-1-1-1,0 1 1,1 0-1,-1-1 1,1 0 0,4 1-1,0 0-166,0 0-1,1-1 1,-1 0-1,0 0 1,1-1-1,16-2 1,53-13-3369,-36 6 195,29-6-1219</inkml:trace>
</inkml:ink>
</file>

<file path=ppt/ink/ink6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43.064"/>
    </inkml:context>
    <inkml:brush xml:id="br0">
      <inkml:brushProperty name="width" value="0.1" units="cm"/>
      <inkml:brushProperty name="height" value="0.1" units="cm"/>
      <inkml:brushProperty name="color" value="#E71224"/>
    </inkml:brush>
  </inkml:definitions>
  <inkml:trace contextRef="#ctx0" brushRef="#br0">6 1 7578,'-2'1'8565,"2"6"-8567,-2 73 3402,1-37-2608,1 0 0,2 1 0,9 53 0,3-148-1071,-5 16-622,1 2-1,2 0 1,1 0-1,28-50 0,-40 82 884,1-3-50,0 1 0,0-1-1,1 1 1,-1-1 0,1 1 0,4-3-1,-7 5 65,1 1-1,0 0 0,-1-1 1,1 1-1,0 0 0,-1-1 1,1 1-1,0 0 0,0 0 0,0-1 1,-1 1-1,1 0 0,0 0 1,0 0-1,0 0 0,-1 0 1,1 0-1,0 0 0,0 1 1,-1-1-1,1 0 0,0 0 1,0 1-1,-1-1 0,1 0 1,0 1-1,0-1 0,-1 0 1,1 1-1,0-1 0,-1 1 0,1-1 1,-1 1-1,1 0 0,-1-1 1,1 1-1,-1 0 0,1 1 1,4 4 145,0 2 1,-1-1-1,0 0 1,0 1-1,-1 0 1,0-1-1,3 16 1,8 61 1258,-11-65-1082,-1 8 455,1 29 1,-3-72-1309,2 1 1,0 0-1,1 0 0,1-1 1,6-17-1,34-75-2446,-35 87 2570,-6 13 273,-2 6 117,-1 0 0,1 0 1,0 0-1,0 0 0,0-1 1,1 2-1,-1-1 0,0 0 1,1 0-1,2-3 0,-4 5 24,0 0 0,0 0 0,1 0 0,-1 0 0,0 0 0,0 0 0,0 0 0,0 0 0,0 0 0,0 0 1,0 0-1,0 0 0,1 0 0,-1 0 0,0 0 0,0 0 0,0 0 0,0 0 0,0 0 0,0 0 0,0 0 0,0 0 0,1 0 0,-1 0 0,0 0 0,0 0 0,0 0 0,0 0 0,0 0 0,0 0 0,0 0 0,1 0 0,-1 0 0,0 0 0,0 0 0,0 0 0,0 0 0,0 0 0,0 0 1,0 1-1,0-1 0,0 0 0,0 0 0,0 0 0,0 0 0,1 0 0,-1 0 0,0 0 0,0 0 0,0 1 0,0-1 0,0 0 0,0 0 0,0 0 0,0 0 0,0 0 0,0 0 0,0 0 0,0 1 0,0-1 0,0 0 0,0 0 0,0 0 0,0 0 0,-1 0 0,1 0 0,0 0 1,0 0-1,0 1 0,1 2 112,6 31 895,6 28 319,-8-21-882,18 110 508,-16-122-2537,19 48 1,7 5-4166</inkml:trace>
</inkml:ink>
</file>

<file path=ppt/ink/ink6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47.974"/>
    </inkml:context>
    <inkml:brush xml:id="br0">
      <inkml:brushProperty name="width" value="0.1" units="cm"/>
      <inkml:brushProperty name="height" value="0.1" units="cm"/>
      <inkml:brushProperty name="color" value="#E71224"/>
    </inkml:brush>
  </inkml:definitions>
  <inkml:trace contextRef="#ctx0" brushRef="#br0">116 33 9482,'-7'7'1538,"0"0"0,1 1 0,1 0 0,-6 9 0,5-6-613,0 1 0,-6 18 0,3 3-341,-9 47 1,16-68-187,-1 4-273,1 0 1,1 1-1,0 0 1,2 20-1,0-29-93,0 1 0,0-1 0,1 0 0,0 0 0,1 0 0,0 0 0,0 0 0,0 0 0,1-1 0,6 9 0,-8-13-31,0 0-1,0-1 1,0 0 0,1 1 0,-1-1 0,1 0 0,-1 0-1,1 0 1,0-1 0,0 1 0,0-1 0,0 1 0,0-1-1,0 0 1,4 1 0,-3-1 2,2-1 1,-1 1-1,0-1 0,0 0 1,0 0-1,0-1 0,0 1 1,0-1-1,5-2 0,-2 1 5,0-1-1,0 0 0,0-1 0,0 0 1,-1 0-1,0 0 0,0-1 0,0 0 0,0 0 1,-1-1-1,8-9 0,-9 8 14,0-1-1,0 0 1,-1 0-1,0-1 1,-1 1 0,1-1-1,-2 0 1,1 1-1,-1-1 1,1-18-1,-2 7-31,0 0 0,-1 1-1,-2-1 1,-3-20 0,2 23-33,-1 1 1,0-1-1,-1 1 1,-14-29 0,16 39-22,0 0 0,0 0 0,-1 0 0,0 1 1,0 0-1,0 0 0,-1 0 0,1 0 0,-1 0 1,0 1-1,-1 0 0,1 0 0,-1 1 1,0-1-1,-8-3 0,11 6-46,0 0 0,0 0-1,-1 1 1,1-1 0,0 1 0,-1 0-1,1-1 1,-1 1 0,1 1 0,-1-1 0,1 0-1,0 1 1,-1 0 0,1 0 0,0 0-1,0 0 1,0 0 0,-6 4 0,3-1-300,1 0-1,0 0 1,0 1 0,0 0-1,1 0 1,-1 0 0,1 0-1,0 1 1,1-1 0,-6 13 0,-35 89-4003,43-104 4301</inkml:trace>
</inkml:ink>
</file>

<file path=ppt/ink/ink6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48.470"/>
    </inkml:context>
    <inkml:brush xml:id="br0">
      <inkml:brushProperty name="width" value="0.1" units="cm"/>
      <inkml:brushProperty name="height" value="0.1" units="cm"/>
      <inkml:brushProperty name="color" value="#E71224"/>
    </inkml:brush>
  </inkml:definitions>
  <inkml:trace contextRef="#ctx0" brushRef="#br0">134 1 8698,'-13'5'3721,"-4"0"-1873,-9 12 481,-1 4-321,3 3-704,5 3-464,11-1-71,8 1-361,3-3-144,2-5-264,6 0 40,5-9-104,3 4 32,7-9-208,4-5-504,10 0-1153,0-5-1928,54-22-1832</inkml:trace>
</inkml:ink>
</file>

<file path=ppt/ink/ink6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49.174"/>
    </inkml:context>
    <inkml:brush xml:id="br0">
      <inkml:brushProperty name="width" value="0.1" units="cm"/>
      <inkml:brushProperty name="height" value="0.1" units="cm"/>
      <inkml:brushProperty name="color" value="#E71224"/>
    </inkml:brush>
  </inkml:definitions>
  <inkml:trace contextRef="#ctx0" brushRef="#br0">1 10 7322,'7'5'3291,"-7"-4"-3098,1-1 1,-1 0-1,0 1 1,0-1 0,1 1-1,-1-1 1,0 1-1,0 0 1,0-1 0,0 1-1,4 20 585,-4-17-200,7 125 3673,-3-15-1985,-1-98-2119,-2-19-267,0-30-453,0 22 362,2-17-345,1 0 0,1 1 1,2-1-1,0 1 1,2 1-1,17-35 1,-26 60 548,12-21-38,-12 22 45,1 0 1,-1-1-1,0 1 1,0 0-1,0-1 1,1 1-1,-1 0 1,0 0-1,0-1 1,1 1-1,-1 0 1,0 0-1,1-1 1,-1 1-1,0 0 1,1 0-1,-1 0 1,0-1-1,1 1 1,-1 0-1,0 0 1,1 0-1,-1 0 1,1 0-1,-1 0 1,0 0-1,1 0 1,-1 0-1,1 0 1,-1 0 0,0 0-1,1 0 1,-1 0-1,0 0 1,1 0-1,-1 1 1,1-1-1,-1 0 1,0 0-1,1 0 1,-1 1-1,0-1 1,1 0-1,-1 0 1,0 1-1,0-1 1,1 0-1,-1 1 1,0-1-1,0 0 1,0 1-1,1-1 1,-1 0-1,0 1 1,3 7 154,-1-1 0,1 1 1,-1-1-1,-1 1 1,0 0-1,1 15 0,0-2 97,2 15 75,8 55 157,-7-76-451,-2-13-58,1-8-35,43-98-1302,9-31 50,-51 165 5788,0 0-3719,2 8-111,12 39 0,-12-58-1021,0 0-1,1 0 0,1-1 1,16 24-1,25 29-3877</inkml:trace>
</inkml:ink>
</file>

<file path=ppt/ink/ink6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52.203"/>
    </inkml:context>
    <inkml:brush xml:id="br0">
      <inkml:brushProperty name="width" value="0.1" units="cm"/>
      <inkml:brushProperty name="height" value="0.1" units="cm"/>
      <inkml:brushProperty name="color" value="#E71224"/>
    </inkml:brush>
  </inkml:definitions>
  <inkml:trace contextRef="#ctx0" brushRef="#br0">73 55 2697,'-11'3'10971,"1"10"-10039,6-8 193,-2 4-795,0 0 1,1 0 0,0 0 0,0 1-1,1-1 1,1 1 0,0 0 0,0 0 0,1 0-1,0 1 1,-1 18 0,3-10-68,0 0 0,1 0 1,2 0-1,-1 0 1,11 31-1,-11-41-226,1 0-1,1 0 1,0-1 0,0 1 0,1-1 0,6 10-1,-8-15-28,-1 1-1,1-1 1,0 0 0,0 0-1,0-1 1,0 1 0,1 0-1,-1-1 1,1 0-1,-1 0 1,1 0 0,0 0-1,0-1 1,0 1-1,0-1 1,6 1 0,1-1 6,0-1 0,1 0 0,-1 0 1,0-1-1,0-1 0,1 0 0,-1 0 0,0-1 1,-1 0-1,1-1 0,-1-1 0,1 1 1,-1-2-1,-1 1 0,1-1 0,-1-1 0,10-8 1,-10 7 1,0 0 0,-1-1 0,0 0 0,0-1 0,-1 1 0,0-2 0,0 1 0,-2-1 0,1 0 0,-1 0 0,-1 0 0,0-1 0,0 1 0,-1-1 0,2-21 0,-4 22-16,-1 0 0,0-1 0,0 1 0,-2 0 0,1 0 0,-1 0 0,-1 0-1,0 1 1,-5-12 0,6 16-2,-1 0-1,0 1 1,0-1-1,0 1 1,-1 0-1,0 0 0,0 1 1,0-1-1,0 1 1,-1 0-1,0 0 1,0 0-1,0 0 0,0 1 1,0 0-1,-1 0 1,-10-3-1,7 3-82,0 0 1,-1 1-1,1 0 0,-1 1 1,1 0-1,-1 0 0,0 1 0,1 1 1,-1-1-1,0 2 0,-10 2 1,14-3-166,-1 1 1,2 1 0,-1-1-1,0 1 1,0 0-1,1 0 1,-1 0 0,1 1-1,0 0 1,0 0 0,1 1-1,-1-1 1,1 1-1,0 0 1,0 0 0,0 0-1,1 1 1,-4 6-1,4-4-265,0 0 0,0 0 1,0 0-1,1 1 0,0 8 0,-10 91-5005</inkml:trace>
</inkml:ink>
</file>

<file path=ppt/ink/ink6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53.258"/>
    </inkml:context>
    <inkml:brush xml:id="br0">
      <inkml:brushProperty name="width" value="0.1" units="cm"/>
      <inkml:brushProperty name="height" value="0.1" units="cm"/>
      <inkml:brushProperty name="color" value="#E71224"/>
    </inkml:brush>
  </inkml:definitions>
  <inkml:trace contextRef="#ctx0" brushRef="#br0">262 8 7826,'-2'-2'832,"-1"1"1,0 0 0,0 0 0,0 0 0,-1 1-1,1-1 1,0 1 0,-5 0 0,3 0-174,-1 0 0,0 1 0,1 0 0,-7 2 0,2 0-165,0 0-1,0 1 0,1 1 1,-14 7-1,12-5-279,0 0 0,1 1 1,0 0-1,0 0 0,1 1 0,0 1 0,0 0 0,1 0 0,1 0 1,0 1-1,0 0 0,1 0 0,-7 18 0,11-24-198,1 1 0,0-1-1,0 0 1,0 1 0,0-1 0,1 1-1,0-1 1,0 1 0,1-1 0,-1 1-1,1-1 1,1 1 0,-1-1 0,4 9 0,-3-10-35,-1 0 1,2-1 0,-1 1-1,0-1 1,1 1 0,-1-1-1,1 0 1,0 0 0,0 0-1,0-1 1,0 1 0,1-1 0,-1 1-1,1-1 1,0 0 0,-1-1-1,1 1 1,0-1 0,0 1-1,6 0 1,13 2-897,1-2 0,0-1 0,0 0 0,0-2 0,39-6 0,-51 5-428,0 0 1,21-7-1,60-28-3614</inkml:trace>
</inkml:ink>
</file>

<file path=ppt/ink/ink6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6:53.991"/>
    </inkml:context>
    <inkml:brush xml:id="br0">
      <inkml:brushProperty name="width" value="0.1" units="cm"/>
      <inkml:brushProperty name="height" value="0.1" units="cm"/>
      <inkml:brushProperty name="color" value="#E71224"/>
    </inkml:brush>
  </inkml:definitions>
  <inkml:trace contextRef="#ctx0" brushRef="#br0">0 3 8034,'11'-1'2220,"-10"1"-2102,0-1 0,0 1 0,0 0 0,0 0 0,0 0 0,0 0 0,0 0 0,0 0 0,0 0 0,0 0 0,0 0 0,0 1-1,0-1 1,0 0 0,0 1 0,0-1 0,0 1 0,0-1 0,0 1 0,-1-1 0,1 1 0,0-1 0,0 1 0,0 0-1,-1 0 1,1-1 0,1 3 0,-1-1 69,1 1 1,-1 0-1,1 0 0,-1 0 0,0 0 0,0 0 0,0 0 1,0 0-1,-1 0 0,1 5 0,-1 35 1195,-1-27-1011,-11 152 2320,9-151-2354,0 1 1,-12 32-1,13-45-265,0-60 360,6 29-888,1 1-1,2-1 0,0 1 0,2 0 0,1 1 1,1 0-1,17-29 0,-26 50 417,1-2 11,-1 0 0,2 0 0,-1 1 0,5-5 0,-8 9 24,0-1 0,1 1 1,-1-1-1,1 1 0,-1-1 0,1 1 0,-1-1 1,1 1-1,-1 0 0,1-1 0,0 1 0,-1 0 1,1 0-1,-1-1 0,1 1 0,0 0 0,-1 0 1,1 0-1,0 0 0,-1 0 0,1 0 0,0 0 1,-1 0-1,1 0 0,0 0 0,-1 0 0,1 0 1,0 1-1,-1-1 0,1 0 0,-1 0 0,1 1 1,0-1-1,-1 0 0,1 1 0,-1-1 0,1 0 1,-1 1-1,1-1 0,-1 1 0,1 0 0,4 5 18,-1 1 0,0-1-1,0 1 1,-1 0-1,1 0 1,-2 0 0,3 8-1,11 52 610,-11-17-152,-5-39-345,1 0 0,0 0 0,1 0-1,0-1 1,4 15 0,-6-25-128,1 0-1,-1 1 1,0-1-1,0 0 1,0 0-1,0 1 1,0-1 0,0 0-1,1 1 1,-1-1-1,0 0 1,0 0-1,0 1 1,1-1-1,-1 0 1,0 0 0,0 0-1,1 1 1,-1-1-1,0 0 1,1 0-1,-1 0 1,0 0-1,0 0 1,1 0-1,-1 0 1,0 1 0,1-1-1,-1 0 1,0 0-1,1 0 1,-1 0-1,11-7-47,8-18 30,-17 23 18,48-83-379,2-3 278,-52 88 97,6-8 387,-1 17 856,-4-7-1184,6 16 383,1 1 0,1-2 0,1 1 0,23 29 0,11 8-1666,6-1-5125,-14-12-3085</inkml:trace>
</inkml:ink>
</file>

<file path=ppt/ink/ink6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8:51.973"/>
    </inkml:context>
    <inkml:brush xml:id="br0">
      <inkml:brushProperty name="width" value="0.1" units="cm"/>
      <inkml:brushProperty name="height" value="0.1" units="cm"/>
      <inkml:brushProperty name="color" value="#E71224"/>
    </inkml:brush>
  </inkml:definitions>
  <inkml:trace contextRef="#ctx0" brushRef="#br0">104 70 2312,'11'-2'7221,"6"-4"-6805,-6 1 139,72-21 1059,-44 16-1076,-12 3 422,47-6 0,-72 13-941,-1 0 0,0-1 0,1 1 0,-1 0 0,0 0 0,1 0-1,-1 0 1,0 1 0,1-1 0,-1 0 0,0 1 0,0-1 0,1 0-1,-1 1 1,0-1 0,0 1 0,0 0 0,3 1 0,-4-1-3,1 0 0,0 0 0,-1 0 0,1 0 0,-1 0 1,0 0-1,1 0 0,-1 0 0,0 0 0,0 0 0,0 0 0,1 0 0,-1 1 1,0-1-1,0 0 0,-1 0 0,1 0 0,0 0 0,0 0 0,0 0 1,-1 0-1,1 0 0,-1 2 0,-7 15 214,0 0-1,-1-1 1,-12 18 0,8-15-154,-11 20 43,-34 42 1,56-79-100,-1 0 0,0 0 0,0-1 0,0 1 0,0-1 0,-1 0 0,1 0 0,-1 0 0,1 0 1,-1-1-1,0 1 0,0-1 0,-6 1 0,10-2-26,-1 1 1,1-1 0,0 0-1,0 0 1,-1 0-1,1 0 1,0 0-1,0 0 1,-1 0-1,1 0 1,0 0 0,0 0-1,-1 0 1,1 0-1,0 0 1,0 0-1,-1 0 1,1 0 0,0 0-1,0-1 1,-1 1-1,1 0 1,0 0-1,0 0 1,-1 0-1,1 0 1,0-1 0,0 1-1,0 0 1,0 0-1,-1 0 1,1-1-1,1-8-81,11-9-66,-7 14 147,-1 1-1,1-1 1,0 1 0,0 0-1,0 1 1,1-1 0,-1 1-1,1 0 1,-1 0 0,10-1-1,-10 2 24,0 0 0,1 0 1,-1 1-1,0 0 0,0 0 0,0 0 0,0 0 0,0 1 0,1 0 0,-1 0 0,0 0 0,6 3 0,-8-2 69,1 1 0,-1-1 0,0 1-1,0-1 1,-1 1 0,1 0 0,0 0 0,-1 0 0,0 1 0,1-1 0,-1 0 0,-1 1 0,1 0 0,0-1-1,1 8 1,2 7 255,-1-1 0,2 21 0,-4-24-144,-1-10-94,0 5 180,1-1 1,-2 1 0,1 8-1,-1-15-211,-1 0-1,1 0 1,0 0-1,0 0 1,-1 0-1,1 0 0,-1 0 1,0 0-1,0 0 1,0 0-1,0 0 1,0 0-1,0 0 1,0-1-1,0 1 1,-1 0-1,1-1 1,-3 2-1,-11 6 49,0 0 1,-1-2-1,0 0 1,0 0-1,-24 4 0,-4 4-93,-59 27-798,38-9-3259,40-20-1025,-10 0-3699</inkml:trace>
</inkml:ink>
</file>

<file path=ppt/ink/ink6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18:56.484"/>
    </inkml:context>
    <inkml:brush xml:id="br0">
      <inkml:brushProperty name="width" value="0.1" units="cm"/>
      <inkml:brushProperty name="height" value="0.1" units="cm"/>
      <inkml:brushProperty name="color" value="#E71224"/>
    </inkml:brush>
  </inkml:definitions>
  <inkml:trace contextRef="#ctx0" brushRef="#br0">204 100 7786,'3'-6'9265,"11"-2"-8446,18-6 95,42-17-427,-41 18-460,-15 6 43,33-10 1,-46 16-67,-1 0-1,1 0 1,0 1 0,0-1 0,0 1 0,-1 0 0,1 0 0,0 1 0,0 0 0,-1-1 0,1 2 0,6 1 0,-10-3-13,0 1 0,0-1 1,0 1-1,0 0 0,0-1 1,0 1-1,0 0 1,0-1-1,0 1 0,-1 0 1,1 0-1,0 0 1,0-1-1,-1 1 0,1 0 1,-1 0-1,1 0 1,-1 0-1,1 0 0,0 2 1,-1-1 6,0 0 1,0 0-1,0 0 1,0 0 0,0 0-1,0 0 1,-1 0-1,1 0 1,0 0-1,-2 3 1,-1 1 31,0 1 1,0-1-1,0-1 0,-1 1 1,-9 10-1,-7 4 28,-37 30 0,-8 6-13,17-8-46,44-45-13,0-1 0,1 0 1,-1 0-1,0 0 0,-1 0 1,1 0-1,0-1 0,0 0 1,-1 0-1,-4 1 0,10-4-176,0 1 0,0-1 1,1 0-1,-1 1 0,0-1 0,1 1 0,2-2 0,4-4 118,1 1 0,0 0 1,0 0-1,1 1 0,0 1 0,13-5 0,63-16 116,-78 24-62,-1-1 56,0 1 0,0 0 1,1 1-1,-1-1 0,0 1 1,0 1-1,1 0 0,-1 0 1,0 0-1,0 1 0,0 0 1,0 0-1,0 0 1,-1 1-1,1 0 0,-1 1 1,10 6-1,-9-5 43,0 1 1,0 0-1,0 0 0,-1 1 1,0 0-1,0 0 1,-1 0-1,0 1 0,0 0 1,-1 0-1,0 0 1,0 1-1,3 11 0,-3-7 49,0-1 1,-2 1-1,0 0 0,0 0 0,-1 21 0,-1-30-44,0 0 1,0 0-1,-1 0 1,0 0-1,0 0 1,0-1-1,0 1 1,0 0-1,-1-1 1,1 1-1,-1-1 1,0 1-1,0-1 1,-1 0-1,1 0 1,-1 0-1,1 0 1,-1 0 0,0-1-1,0 1 1,0-1-1,-1 0 1,-4 3-1,-10 3 121,-1-1 1,1 0-1,-2-2 0,-31 6 1,-81 4-177,130-15-29,-30 2-319,0-1 0,-55-7 0,53 2-2223,-41-13 0,-13-9-2494</inkml:trace>
</inkml:ink>
</file>

<file path=ppt/ink/ink6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6:49.805"/>
    </inkml:context>
    <inkml:brush xml:id="br0">
      <inkml:brushProperty name="width" value="0.1" units="cm"/>
      <inkml:brushProperty name="height" value="0.1" units="cm"/>
      <inkml:brushProperty name="color" value="#E71224"/>
    </inkml:brush>
  </inkml:definitions>
  <inkml:trace contextRef="#ctx0" brushRef="#br0">152 1 11506,'-26'35'2665,"2"2"-729,-24 35 593,13 3-857,16-8-895,19-3-489,16-8-288,8-8 216,0-7-216,3-9-88,0-11 80,2-10-441,0-3-367,6-11-512,0-5-1281,53-37-2336</inkml:trace>
</inkml:ink>
</file>

<file path=ppt/ink/ink6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6:50.523"/>
    </inkml:context>
    <inkml:brush xml:id="br0">
      <inkml:brushProperty name="width" value="0.1" units="cm"/>
      <inkml:brushProperty name="height" value="0.1" units="cm"/>
      <inkml:brushProperty name="color" value="#E71224"/>
    </inkml:brush>
  </inkml:definitions>
  <inkml:trace contextRef="#ctx0" brushRef="#br0">131 1 5177,'-4'10'1304,"0"0"0,0 0 0,0 1 0,1-1 0,1 1 0,0 0 0,1 0 1,-1 19-1,3-15-889,0 1 1,1 0-1,0-1 1,1 1 0,8 21-1,3-3-381,1 0 0,2-1 0,1-1 0,32 44 1,-10-21 126,23 34 50,-61-87-203,-1-1 1,0 1 0,0 0-1,0 1 1,0-1 0,-1 0-1,1 0 1,-1 0-1,1 0 1,-1 1 0,0-1-1,1 0 1,-1 1 0,0-1-1,-1 0 1,1 4 0,-1-3 4,0 0 0,-1 0 0,1 0 1,0 0-1,-1 0 0,0 0 0,1 0 0,-1 0 1,0 0-1,-4 2 0,-1 2 9,0-1 1,0 0-1,-1 0 1,0-1-1,-1 0 1,1 0-1,-10 3 1,3-2 7,-1-1 0,0 0 1,-32 4-1,37-8-15,-1 0-1,1 0 0,-1-1 1,1 0-1,-1-1 1,-16-4-1,24 4-14,0 0-1,0-1 1,0 1-1,0-1 1,0 1-1,0-1 1,0-1-1,1 1 1,-6-5-1,7 5 0,0 0-1,0-1 1,0 1-1,0-1 0,1 1 1,-1-1-1,1 0 0,0 1 1,0-1-1,0 0 1,0 0-1,0 0 0,1 0 1,-1-4-1,0-6-36,0 0 0,2 0 0,-1-1 0,2 1 0,0 0 0,0 0-1,9-24 1,-1 8-118,2 1-1,19-36 0,-4 16-170,2 1 1,3 1-1,60-68 0,-78 100-784,1 1 0,0 0 0,22-14-1,-19 19-2082,7 4-1971</inkml:trace>
</inkml:ink>
</file>

<file path=ppt/ink/ink6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6:50.859"/>
    </inkml:context>
    <inkml:brush xml:id="br0">
      <inkml:brushProperty name="width" value="0.1" units="cm"/>
      <inkml:brushProperty name="height" value="0.1" units="cm"/>
      <inkml:brushProperty name="color" value="#E71224"/>
    </inkml:brush>
  </inkml:definitions>
  <inkml:trace contextRef="#ctx0" brushRef="#br0">59 0 8362,'-4'6'1027,"0"0"0,1 1 0,-1-1 0,2 1 0,-1-1 0,-2 13 0,-7 44 479,8-41-834,-3 19-19,2 1 0,-1 77 0,7-106-670,0-1 1,1 0-1,7 21 0,2-6-2646,-11-27 2526,1 1 0,-1-1-1,0 1 1,0-1 0,1 0 0,2 3-1236,-3-3 1236,0 0-1,1 0 1,0 0 0,0 0-125,0 0-1,0 0 1,0 0-1,0 0 1,0-1 0,0 1-1,0 0 1,0-1-1,0 1 1,0-1 0,0 1-1,-1-1 1,2 0 0,36-28-5717</inkml:trace>
</inkml:ink>
</file>

<file path=ppt/ink/ink6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6:51.494"/>
    </inkml:context>
    <inkml:brush xml:id="br0">
      <inkml:brushProperty name="width" value="0.1" units="cm"/>
      <inkml:brushProperty name="height" value="0.1" units="cm"/>
      <inkml:brushProperty name="color" value="#E71224"/>
    </inkml:brush>
  </inkml:definitions>
  <inkml:trace contextRef="#ctx0" brushRef="#br0">302 1 6457,'5'3'603,"0"-1"0,0 1 0,0 1 0,-1-1 0,1 1 0,-1 0 1,0 0-1,0 0 0,0 1 0,0-1 0,4 9 0,-1-1-70,-1 0 0,-1 0 0,0 0 0,5 23 0,8 56 843,-8-38-856,3 4 132,5 27 95,-17-80-684,-1 0 0,0 0 1,0 1-1,0-1 0,0 0 0,-1 0 1,0 1-1,-1 3 0,2-7-49,0 0-1,-1 0 0,1-1 0,0 1 1,-1 0-1,1 0 0,-1-1 0,1 1 1,-1 0-1,1-1 0,-1 1 0,1 0 1,-1-1-1,0 1 0,1-1 0,-1 1 1,0-1-1,1 0 0,-1 1 0,0-1 0,0 0 1,0 1-1,1-1 0,-1 0 0,0 0 1,0 1-1,0-1 0,0 0 0,1 0 1,-1 0-1,0 0 0,0 0 0,0-1 1,0 1-1,1 0 0,-1 0 0,0 0 1,0-1-1,0 1 0,1 0 0,-1-1 1,0 1-1,1-1 0,-1 1 0,-1-2 0,-6-3-65,1 0 0,-1 0 0,1-1 0,0 0-1,1-1 1,-1 0 0,-7-11 0,-3-6-987,-13-29 0,20 35 666,0 1 0,-1-1 0,-1 2 0,-18-21 0,25 32 385,0 0 1,-1 0 0,0 1-1,0 0 1,0 0 0,0 1-1,0-1 1,-1 1 0,1 1-1,-1-1 1,-8-1 0,11 3 5,0 0 0,0 1 0,0 0 0,0 0 0,0 0 0,0 0 1,0 0-1,0 1 0,0 0 0,0 0 0,0 0 0,0 0 0,0 1 0,1-1 0,-1 1 1,1 0-1,-1 0 0,1 0 0,-1 1 0,1-1 0,-4 5 0,0 0 23,1 0-1,0 1 1,0 0-1,0 0 0,1 0 1,0 1-1,1-1 1,0 1-1,-4 13 1,6-17-15,1 1 0,0 0 1,0 0-1,0 0 0,1 0 1,0 0-1,0 0 0,0 0 1,1 0-1,0 0 0,0 0 1,0-1-1,1 1 0,0 0 1,0 0-1,4 7 0,-1-4 109,1 0-1,0-1 0,0 0 0,1 0 0,0-1 0,0 1 0,1-2 0,16 13 0,-18-16-87,0 1 0,0-1 0,0 0 0,1 0 1,-1-1-1,1 1 0,0-2 0,-1 1 0,1-1 0,0 0 1,0 0-1,0-1 0,0 0 0,8-1 0,1-1-527,0-1-1,-1-1 1,0-1-1,0 0 1,0-1 0,0-1-1,18-11 1,60-37-5111</inkml:trace>
</inkml:ink>
</file>

<file path=ppt/ink/ink6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6:52.127"/>
    </inkml:context>
    <inkml:brush xml:id="br0">
      <inkml:brushProperty name="width" value="0.1" units="cm"/>
      <inkml:brushProperty name="height" value="0.1" units="cm"/>
      <inkml:brushProperty name="color" value="#E71224"/>
    </inkml:brush>
  </inkml:definitions>
  <inkml:trace contextRef="#ctx0" brushRef="#br0">1 3 2553,'8'-3'15587,"9"6"-16238,38 10 1307,-25-6-467,41 6 0,-61-12-298,0-1 1,-1 0-1,1 0 0,0-1 1,-1 0-1,1 0 0,-1-1 1,15-5-1,-24 7 83,1 0-1,-1 0 1,0 0-1,1 0 1,-1 0-1,0 0 1,1-1-1,-1 1 1,0 0-1,1 0 1,-1 0-1,0 0 1,0 0-1,1 0 1,-1-1-1,0 1 1,0 0-1,1 0 1,-1 0-1,0-1 1,0 1-1,0 0 1,1 0-1,-1-1 1,0 1-1,0 0 1,0 0-1,0-1 1,1 1-1,-1 0 1,0-1-1,0 1 1,0 0-1,0 0 1,0-1-1,0 1 1,0 0-1,0-1 1,0 1-1,0 0 1,0-1-1,0 1 1,0-1-1,-1 1-42,0-1-1,0 0 1,1 1-1,-1-1 1,0 1-1,0-1 1,0 1-1,0-1 1,0 1-1,0 0 1,0-1-1,0 1 1,1 0-1,-3 0 1,0-1 56,0 1-1,-1 0 1,1 0 0,0 1 0,0-1 0,-1 1 0,1-1 0,0 1 0,0 0 0,0 0-1,0 0 1,0 1 0,0-1 0,0 1 0,0 0 0,1-1 0,-1 1 0,1 1 0,-1-1-1,1 0 1,0 0 0,-4 6 0,-1 2 100,0-1 1,1 2-1,0-1 0,-8 22 0,6-11 297,2 1-1,0-1 1,1 1-1,2 0 0,0 0 1,1 1-1,1 24 1,1-38-238,1 1 0,0 0 1,1 0-1,0 0 1,1-1-1,0 1 1,0-1-1,1 0 0,0 0 1,0 0-1,1-1 1,0 1-1,11 12 0,-15-19-191,0-1 0,1 0 0,-1 1 1,0-1-1,1 0 0,-1 0 0,1 0 0,-1 0 0,1 0 0,-1 0 0,1 0 0,0-1 0,-1 1 0,1-1 0,0 1 0,0-1 0,-1 1 0,1-1 0,0 0 0,0 0 0,0 0 0,0 0 0,-1 0 0,1 0 0,0-1 0,0 1 0,0-1 0,-1 1 0,1-1 0,0 1 0,2-2 0,35-26-3962,-7 4 50,21-11-299</inkml:trace>
</inkml:ink>
</file>

<file path=ppt/ink/ink6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6:52.529"/>
    </inkml:context>
    <inkml:brush xml:id="br0">
      <inkml:brushProperty name="width" value="0.1" units="cm"/>
      <inkml:brushProperty name="height" value="0.1" units="cm"/>
      <inkml:brushProperty name="color" value="#E71224"/>
    </inkml:brush>
  </inkml:definitions>
  <inkml:trace contextRef="#ctx0" brushRef="#br0">188 375 552,'49'-15'7310,"-41"13"-6663,0-2 0,-1 1 0,13-9 0,-16 10-497,0-1 0,-1 0 1,0 1-1,1-2 1,-1 1-1,-1 0 0,1-1 1,0 1-1,-1-1 1,0 0-1,1 1 1,-1-1-1,-1 0 0,1-1 1,-1 1-1,0 0 1,1 0-1,-2-1 0,1 1 1,0-7-1,-1-3 86,0 0-1,-1 1 0,-1-1 1,0 0-1,-1 1 1,0-1-1,-1 1 0,0 0 1,-1 0-1,-1 0 0,0 1 1,-1 0-1,0 0 1,0 0-1,-13-13 0,17 22-164,1 0 0,-1 0-1,0 1 1,-1-1 0,1 1 0,0-1-1,-1 1 1,1 0 0,-1 0-1,0 1 1,0-1 0,0 1-1,0-1 1,0 1 0,0 1-1,0-1 1,0 0 0,0 1-1,0 0 1,0 0 0,0 0 0,0 1-1,-1-1 1,1 1 0,-7 2-1,4 0-42,0 0 0,0 0 0,0 0 0,0 1-1,1 0 1,0 0 0,0 1 0,0 0 0,0 0-1,1 0 1,0 1 0,0 0 0,-6 8 0,3-1 3,0 1 0,1-1 1,1 1-1,0 1 0,1-1 1,-4 18-1,7-25-20,1-1 0,-1 1-1,2 0 1,-1 0 0,1 0 0,0 0-1,1 0 1,-1 0 0,1 0 0,1 0 0,-1 0-1,1-1 1,0 1 0,1 0 0,6 11 0,-6-14-26,0-1 1,0 1 0,0 0 0,1-1 0,-1 0 0,1 0 0,0 0 0,0 0 0,0 0 0,1-1-1,-1 0 1,0 0 0,1 0 0,0-1 0,-1 1 0,1-1 0,6 1 0,5 0-848,0-1 1,0 0 0,30-3-1,9-3-4903,38-1-3316</inkml:trace>
</inkml:ink>
</file>

<file path=ppt/ink/ink6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6:53.117"/>
    </inkml:context>
    <inkml:brush xml:id="br0">
      <inkml:brushProperty name="width" value="0.1" units="cm"/>
      <inkml:brushProperty name="height" value="0.1" units="cm"/>
      <inkml:brushProperty name="color" value="#E71224"/>
    </inkml:brush>
  </inkml:definitions>
  <inkml:trace contextRef="#ctx0" brushRef="#br0">155 1 8482,'-3'0'539,"-1"1"0,1-1 0,-1 1 0,1 0 1,0 0-1,-1 0 0,1 1 0,0-1 0,0 1 0,0 0 0,0-1 1,0 2-1,0-1 0,-2 3 0,-4 3 187,0 1 1,-12 16-1,13-13-471,0 1 1,1 0-1,0 0 0,1 0 1,0 1-1,1 0 0,1 0 1,0 0-1,1 0 0,-1 18 1,2-9-107,1 1 0,1 0 0,1 0 0,1-1 0,8 39 0,-8-53-144,0 0-1,1 0 0,0-1 0,1 1 1,-1-1-1,2 1 0,8 13 0,-11-20-18,0 1-1,0-1 0,0 0 0,0 0 1,1 0-1,-1 0 0,0 0 0,1 0 1,0-1-1,-1 1 0,1-1 1,0 0-1,-1 0 0,1 0 0,0 0 1,0 0-1,0-1 0,0 1 0,0-1 1,0 0-1,0 0 0,0 0 0,0 0 1,0 0-1,0-1 0,0 1 0,5-2 1,-2 0-43,0-1-1,0 1 1,0-1 0,0-1 0,0 1 0,-1-1 0,1 1-1,-1-2 1,0 1 0,-1-1 0,1 1 0,-1-1 0,8-10 0,-9 10 32,-1 1 1,1-1-1,-1 0 1,0 0 0,0 0-1,0 0 1,-1 0 0,1 0-1,-1 0 1,0-1-1,-1 1 1,1 0 0,-1-1-1,-1 1 1,1 0 0,0-1-1,-3-7 1,0 4-190,0 0 0,-1 0 1,-1 0-1,1 0 0,-1 1 1,0 0-1,-1 0 0,-7-8 1,-18-15-7536,12 16 2172</inkml:trace>
</inkml:ink>
</file>

<file path=ppt/ink/ink6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6:53.643"/>
    </inkml:context>
    <inkml:brush xml:id="br0">
      <inkml:brushProperty name="width" value="0.1" units="cm"/>
      <inkml:brushProperty name="height" value="0.1" units="cm"/>
      <inkml:brushProperty name="color" value="#E71224"/>
    </inkml:brush>
  </inkml:definitions>
  <inkml:trace contextRef="#ctx0" brushRef="#br0">0 0 2304,'10'16'8180,"-8"-12"-7271,1 22 2807,-3-11-3326,-4 25 1,1-20 544,0 19-276,0 0 1,3 0-1,6 57 1,-5-93-641,-1 0 1,1 0 0,-1 0-1,1 0 1,0-1 0,0 1-1,0 0 1,0-1-1,1 1 1,-1-1 0,1 1-1,0-1 1,-1 0-1,1 0 1,0 0 0,3 3-1,-3-4-4,0 1-1,1-1 1,-1 0-1,0-1 0,0 1 1,1 0-1,-1 0 1,0-1-1,1 1 0,-1-1 1,0 0-1,1 0 1,-1 0-1,0 0 0,1 0 1,-1-1-1,1 1 1,-1-1-1,0 1 1,4-2-1,15-7 335,1-1 0,-1-1 0,-1-1 0,0-1 0,-1 0 0,0-1 0,17-18 1,-32 28-351,0 0 0,0-1 0,0 1 1,-1-1-1,1 1 0,-1-1 1,-1 0-1,1-1 0,-1 1 0,0 0 1,0-1-1,0 1 0,-1-1 0,2-10 1,-3 9-616,1 0 1,-2 0 0,1 0 0,-1 0-1,0 0 1,0 0 0,-4-10 0,-7-17-4413,-16-30-1878</inkml:trace>
</inkml:ink>
</file>

<file path=ppt/ink/ink6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6:53.841"/>
    </inkml:context>
    <inkml:brush xml:id="br0">
      <inkml:brushProperty name="width" value="0.1" units="cm"/>
      <inkml:brushProperty name="height" value="0.1" units="cm"/>
      <inkml:brushProperty name="color" value="#E71224"/>
    </inkml:brush>
  </inkml:definitions>
  <inkml:trace contextRef="#ctx0" brushRef="#br0">14 51 7138,'-3'-5'2088,"0"-1"-816,-5-10 433,8 6-217,3 2-728,2 2-760,3 9-384,6 2-1608,23 33-2569</inkml:trace>
</inkml:ink>
</file>

<file path=ppt/ink/ink6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6:54.407"/>
    </inkml:context>
    <inkml:brush xml:id="br0">
      <inkml:brushProperty name="width" value="0.1" units="cm"/>
      <inkml:brushProperty name="height" value="0.1" units="cm"/>
      <inkml:brushProperty name="color" value="#E71224"/>
    </inkml:brush>
  </inkml:definitions>
  <inkml:trace contextRef="#ctx0" brushRef="#br0">1 30 3921,'3'4'6724,"10"20"-3991,19 76-441,-20-58-2022,18 42 0,-20-64-118,-2 1 0,-1 1 0,0-1 0,4 31 0,-10-41 32,-1-11-37,4-3-54,11-24 141,-8 12-108,56-124 215,-8 15-368,-42 99-938,1-1 0,28-37 0,-40 61 591,-2 2 314,0-1 0,0 1 0,0 0 0,0-1-1,0 1 1,0 0 0,0 0 0,0-1 0,0 1-1,1 0 1,-1-1 0,0 1 0,0 0-1,0 0 1,1 0 0,-1-1 0,0 1 0,0 0-1,0 0 1,1 0 0,-1-1 0,0 1 0,0 0-1,1 0 1,-1 0 0,0 0 0,1 0-1,-1 0 1,0-1 0,1 1 0,-1 0 0,0 0-1,0 0 1,1 0 0,-1 0 0,0 0 0,1 0-1,-1 0 1,0 1 0,1-1 0,-1 0-1,0 0 1,0 0 0,1 0 0,-1 0 0,0 0-1,0 0 1,1 1 0,-1-1 0,0 0 0,0 0-1,1 0 1,-1 1 0,0-1 0,0 0-1,0 0 1,1 1 0,-1-1 0,0 0 0,0 1-1,12 22-3647</inkml:trace>
</inkml:ink>
</file>

<file path=ppt/ink/ink6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6:54.833"/>
    </inkml:context>
    <inkml:brush xml:id="br0">
      <inkml:brushProperty name="width" value="0.1" units="cm"/>
      <inkml:brushProperty name="height" value="0.1" units="cm"/>
      <inkml:brushProperty name="color" value="#E71224"/>
    </inkml:brush>
  </inkml:definitions>
  <inkml:trace contextRef="#ctx0" brushRef="#br0">0 178 2857,'3'51'6128,"-1"-40"-5434,0 1 1,6 16-1,-7-22-578,1-1-1,0 1 1,1-1-1,-1 0 1,1 0-1,0 0 1,0 0-1,1-1 1,0 1-1,-1-1 1,1 0-1,1 0 1,-1 0-1,1-1 1,9 7-1,-8-7-37,1 0 0,1 0 0,-1 0 0,0-1 0,1 0-1,-1 0 1,1-1 0,-1 0 0,1 0 0,0-1 0,0 0 0,13-1 0,-15-1-38,0 1 0,0-1 1,-1 1-1,1-1 0,-1-1 1,1 1-1,-1-1 0,0 0 1,0-1-1,0 1 1,-1-1-1,1 0 0,-1 0 1,0 0-1,0 0 0,0-1 1,5-8-1,-4 3 83,0 0-1,0 0 0,-1 0 1,-1 0-1,0-1 0,0 0 1,-1 1-1,0-1 1,0-16-1,-2 14 122,0 1 0,0-1 1,-1 1-1,-1-1 0,0 1 1,-1-1-1,-8-22 0,9 30-144,0 0 0,0 1 0,-1 0 0,0-1 0,1 1-1,-2 0 1,1 1 0,0-1 0,-1 0 0,1 1 0,-1 0 0,0 0-1,0 0 1,0 0 0,-1 0 0,1 1 0,-1 0 0,1 0 0,-1 0 0,-7-1-1,7 2-125,0 1 0,0-1 0,1 1-1,-1 0 1,0 1 0,0-1-1,1 1 1,-1 0 0,0 0 0,1 0-1,-1 1 1,0-1 0,1 1-1,0 0 1,0 1 0,-1-1 0,1 1-1,1 0 1,-1 0 0,0 0-1,-5 6 1,7-6-168,-1 0 0,0 1 1,1-1-1,0 1 0,0-1 0,0 1 0,0 0 0,0 0 0,1 0 0,0 0 0,-2 6 1,2-1-867,0 0 0,1 0 0,0 1 0,0-1 0,2 11 0,11 63-8126</inkml:trace>
</inkml:ink>
</file>

<file path=ppt/ink/ink6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6:55.546"/>
    </inkml:context>
    <inkml:brush xml:id="br0">
      <inkml:brushProperty name="width" value="0.1" units="cm"/>
      <inkml:brushProperty name="height" value="0.1" units="cm"/>
      <inkml:brushProperty name="color" value="#E71224"/>
    </inkml:brush>
  </inkml:definitions>
  <inkml:trace contextRef="#ctx0" brushRef="#br0">281 20 3977,'10'-10'6401,"-8"9"-6249,-1 0 1,1 0-1,0 0 1,-1 0 0,1 0-1,0 0 1,0 1-1,0-1 1,0 0 0,-1 1-1,1 0 1,0-1-1,0 1 1,3 0 0,-2 0-14,0 0 0,0 1 1,0-1-1,0 1 1,0-1-1,0 1 0,-1 0 1,1 0-1,0 0 1,-1 1-1,1-1 0,0 1 1,-1-1-1,4 3 0,-2 0 30,-1 0-1,1 0 1,-1 0-1,1 0 1,-1 1-1,0-1 0,3 8 1,1 5 169,0 2 0,-1-1 0,5 27 0,-8-32-189,16 57 182,41 99-1,-46-129-297,-23-56-479,1 4-204,-9-21 0,-14-58-1587,-3-7-307,34 97 2538,-1-1-1,0 0 1,1 0 0,-1 1-1,0-1 1,0 1 0,0-1-1,0 1 1,-1-1 0,1 1-1,0-1 1,-1 1-1,1 0 1,-1 0 0,1 0-1,-1 0 1,0 0 0,-2-1-1,2 2 44,1 0 1,-1 0-1,1 0 0,-1 0 0,1 0 0,-1 0 0,1 0 0,-1 1 1,0-1-1,1 0 0,0 1 0,-1 0 0,1-1 0,-1 1 0,1 0 1,0 0-1,-1 0 0,1 0 0,0 0 0,0 0 0,0 0 1,-2 2-1,-5 6 176,0 1 1,1 0-1,1 1 1,-1-1 0,-9 23-1,4-8 246,-18 39 551,-43 78 1285,59-118-1897,-2 1-1,0-2 1,-29 31 0,36-44-253,-1-1 1,-10 7-1,16-13-164,0 0 0,1-1 0,-1 0-1,0 0 1,0 0 0,-1 0 0,1 0-1,0-1 1,-6 1 0,9-1-56,0-1 0,0 0-1,1 0 1,-1 0 0,0 0 0,1 0 0,-1 0 0,0-1 0,0 1 0,1 0 0,-1 0 0,0 0-1,1-1 1,-1 1 0,0 0 0,1-1 0,-1 1 0,0 0 0,1-1 0,-1 1 0,1-1 0,-1 1-1,1-1 1,-1 1 0,1-1 0,-1 0 0,1 1 0,0-1 0,-1 0 0,1 1 0,0-1-1,-1 0 1,1 1 0,0-2 0,-1 0-209,1 0 0,0 0 0,0 0-1,0 0 1,0-1 0,0 1 0,0 0 0,0 0 0,1 0-1,0-3 1,13-29-2220,25-41-430</inkml:trace>
</inkml:ink>
</file>

<file path=ppt/ink/ink6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6:56.023"/>
    </inkml:context>
    <inkml:brush xml:id="br0">
      <inkml:brushProperty name="width" value="0.1" units="cm"/>
      <inkml:brushProperty name="height" value="0.1" units="cm"/>
      <inkml:brushProperty name="color" value="#E71224"/>
    </inkml:brush>
  </inkml:definitions>
  <inkml:trace contextRef="#ctx0" brushRef="#br0">159 269 7042,'22'4'5268,"1"0"-3515,-20-4-1529,1 0-1,-1 0 1,0 0-1,0-1 1,0 1-1,0-1 1,0 0-1,0 0 1,0 0-1,0 0 1,0-1-1,5-2 1,-6 2-145,0 0 0,0 0 1,0 0-1,0 0 0,-1 0 0,1 0 1,-1 0-1,0-1 0,0 1 0,0-1 1,0 1-1,0-1 0,0 1 0,-1-1 0,1 1 1,0-5-1,0-6-26,0 0 0,-1 0 0,0 0-1,-1-1 1,-1 1 0,-4-16 0,4 20-27,0 1 0,-1 0 0,0-1 0,0 1 0,-1 0 0,0 1 0,-1-1 0,0 1 0,0 0 0,-8-9 0,11 14-24,0 1 0,0-1-1,0 0 1,0 1 0,0-1 0,-1 1 0,1 0-1,-1 0 1,1 0 0,-1 0 0,1 0-1,-1 0 1,0 1 0,-4-1 0,2 1 5,0 0 0,0 0 0,1 1-1,-1-1 1,0 1 0,0 1 0,-7 2 0,1 0 0,1 1-1,0 1 1,0-1-1,0 2 1,1-1 0,-10 10-1,14-11-30,0-1 0,1 1 0,0 0 1,0 0-1,0 1 0,1-1 0,0 1 0,0-1 0,0 1 0,1 0 0,-1 0 0,0 8 0,2-9-41,0 0 0,0 0 0,1 1-1,0-1 1,0 0 0,0 0 0,1 1-1,0-1 1,0 0 0,0 0-1,1 0 1,-1 0 0,1 0 0,0 0-1,5 8 1,-4-9-166,0 1 0,0-1 0,0 0 1,0 0-1,0 0 0,1 0 0,0-1 0,0 1 0,0-1 0,0 0 0,0 0 0,1-1 1,-1 1-1,1-1 0,0 0 0,0 0 0,-1 0 0,1-1 0,1 0 0,-1 0 0,0 0 1,6 0-1,89-5-5010</inkml:trace>
</inkml:ink>
</file>

<file path=ppt/ink/ink6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6:56.857"/>
    </inkml:context>
    <inkml:brush xml:id="br0">
      <inkml:brushProperty name="width" value="0.1" units="cm"/>
      <inkml:brushProperty name="height" value="0.1" units="cm"/>
      <inkml:brushProperty name="color" value="#E71224"/>
    </inkml:brush>
  </inkml:definitions>
  <inkml:trace contextRef="#ctx0" brushRef="#br0">0 20 7698,'7'-8'9356,"-6"8"-9045,16 0 1768,22 7-3497,-36-6 1989,61 9-476,-40-6-120,24 5 1,-44-8-123,0 0 0,0 0 0,1 0 0,-1-1 0,0 0 0,0 0 1,0 0-1,1 0 0,-1-1 0,0 0 0,0 0 0,0 0 0,0 0 1,0 0-1,0-1 0,0 0 0,0 0 0,-1 0 0,1 0 0,-1 0 1,1-1-1,-1 0 0,0 0 0,4-4 0,-7 6 135,1 1 0,-1 0 0,0 0 0,0 0 0,0-1 0,1 1 0,-1 0 0,0 0-1,0-1 1,0 1 0,0 0 0,0-1 0,0 1 0,1 0 0,-1 0 0,0-1 0,0 1 0,0 0 0,0-1 0,0 1-1,0 0 1,0-1 0,0 1 0,0 0 0,0 0 0,-1-1 0,1 1 0,0 0 0,0-1 0,0 1 0,0 0 0,0 0-1,0-1 1,-1 1 0,1 0 0,0 0 0,0 0 0,0-1 0,-1 1 0,1 0 0,0 0 0,0 0 0,-1-1 0,1 1-1,0 0 1,0 0 0,-1 0 0,1 0 0,0 0 0,-1 0 0,1 0 0,0 0 0,0 0 0,-1-1 0,1 1 0,0 0-1,-1 0 1,1 1 0,-1-1 0,-19 1 132,12 2-59,-1 0 0,1 1 0,0-1 0,0 2 1,0-1-1,1 1 0,-1 0 0,1 1 0,0-1 1,1 2-1,-1-1 0,1 1 0,-6 8 0,3-2 143,0 1 0,0 0 0,1 0 0,1 1 0,1 0 0,-7 22 0,9-23 109,0-1 0,2 1 0,-1 0-1,0 28 1,4-36-224,-1 0 0,0 0-1,1 0 1,0 0 0,1-1 0,-1 1-1,1 0 1,0-1 0,1 1 0,-1-1-1,1 0 1,0 0 0,0 0 0,7 8 0,-8-11-101,0 0 0,0 0 0,0 0 0,0-1 0,0 1 1,1-1-1,-1 0 0,0 1 0,1-1 0,-1 0 1,1 0-1,-1-1 0,1 1 0,-1 0 0,1-1 0,0 0 1,-1 1-1,1-1 0,0 0 0,-1 0 0,1-1 1,0 1-1,-1-1 0,1 1 0,-1-1 0,1 0 0,-1 0 1,1 0-1,-1 0 0,0 0 0,3-2 0,8-5-884,-1 0-1,0-1 1,-1 0-1,14-16 1,-15 16-362,20-22-3051,12-20-2665</inkml:trace>
</inkml:ink>
</file>

<file path=ppt/ink/ink6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6:57.443"/>
    </inkml:context>
    <inkml:brush xml:id="br0">
      <inkml:brushProperty name="width" value="0.1" units="cm"/>
      <inkml:brushProperty name="height" value="0.1" units="cm"/>
      <inkml:brushProperty name="color" value="#E71224"/>
    </inkml:brush>
  </inkml:definitions>
  <inkml:trace contextRef="#ctx0" brushRef="#br0">0 1 4777,'2'0'366,"1"0"0,-1 0 0,0 0 0,0 1 0,0-1 0,0 1-1,0-1 1,0 1 0,0 0 0,0 0 0,0-1 0,0 2 0,0-1 0,0 0 0,0 0 0,-1 0 0,1 1 0,-1-1-1,1 1 1,-1 0 0,1-1 0,-1 1 0,0 0 0,0 0 0,0-1 0,0 1 0,0 0 0,1 4 0,1 4 137,-1 0 1,0 0 0,0 1 0,-1 18 0,1-1 255,4 12-42,2 37 358,-8-66-907,0-1-1,0 0 0,-1 0 1,-1 0-1,-3 16 0,-5-5 22,9-20-182,1 0-1,-1 0 1,1 0 0,-1 0 0,1 0-1,-1-1 1,0 1 0,0 0-1,1 0 1,-1-1 0,0 1-1,0 0 1,0-1 0,0 1 0,0-1-1,1 1 1,-3 0 0,2-4-148,0 1 1,0-1-1,1 0 0,-1 1 1,1-1-1,-1 0 1,1-3-1,0 5 127,0-7-177,0 1 1,1-1 0,-1 1-1,2-1 1,-1 1 0,1-1-1,5-12 1,24-49-539,-19 46 355,-2 1 25,-1 2-239,1 1 0,20-30 0,-27 44 504,0 1 0,0 0 0,1 0 0,0 0 0,-1 0 0,1 1 0,1 0 0,-1 0 0,0 0 0,1 0 0,0 1 0,-1-1 0,1 1 0,0 0 0,0 1 0,7-2 0,-10 2 90,1 1-1,0 0 0,0 0 1,-1 0-1,1 0 1,0 0-1,0 1 1,-1-1-1,1 1 1,0-1-1,-1 1 1,1 0-1,0 0 1,-1 0-1,0 1 0,1-1 1,2 2-1,-3 0 64,1-1-1,-1 0 0,0 1 0,1 0 1,-1-1-1,-1 1 0,1 0 0,0 0 0,-1 0 1,1 0-1,-1 1 0,0-1 0,1 6 1,4 25 969,3 59 0,-7-60-537,1 0 0,8 33 0,-6-42-373,-2-9-74,0-1 0,2 0-1,8 21 1,-13-34-156,0 0 0,0-1 0,1 1 0,-1 0 0,1 0 0,-1-1 0,1 1 0,-1 0 0,1-1 0,-1 1 0,1-1 0,0 1 0,-1 0 0,1-1 0,0 1 0,-1-1 0,1 0 0,0 1 0,0-1 0,-1 0 0,1 1 0,0-1 0,0 0 0,1 0-1,0 0-212,0 0-1,0-1 1,0 1-1,0-1 1,0 0-1,0 1 0,-1-1 1,1 0-1,0 0 1,0 0-1,2-3 0,32-24-3667</inkml:trace>
</inkml:ink>
</file>

<file path=ppt/ink/ink6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6:58.013"/>
    </inkml:context>
    <inkml:brush xml:id="br0">
      <inkml:brushProperty name="width" value="0.1" units="cm"/>
      <inkml:brushProperty name="height" value="0.1" units="cm"/>
      <inkml:brushProperty name="color" value="#E71224"/>
    </inkml:brush>
  </inkml:definitions>
  <inkml:trace contextRef="#ctx0" brushRef="#br0">163 18 5905,'5'-13'7125,"-5"12"-6887,-1 1-131,1-1 1,-1 1 0,1 0 0,-1 0 0,1-1 0,-1 1-1,1 0 1,-1 0 0,1-1 0,-1 1 0,1 0-1,-1 0 1,1 0 0,-1 0 0,1 0 0,-1 0-1,1 0 1,-1 0 0,1 0 0,-1 0 0,1 0-1,-1 0 1,1 1 0,-1-1 0,1 0 0,-1 0 0,1 0-1,-2 1 1,-12 5 71,0 1-1,0 0 1,1 0-1,0 2 1,0-1-1,1 2 1,-19 18-1,29-27-213,1 1 0,0-1-1,0 0 1,0 1-1,0-1 1,0 1-1,1-1 1,-1 1-1,0-1 1,1 1-1,-1 0 1,1-1-1,-1 1 1,1 0 0,0-1-1,0 1 1,0 0-1,0 0 1,0-1-1,0 1 1,0 0-1,1-1 1,-1 1-1,0 0 1,1-1 0,0 1-1,-1-1 1,1 1-1,0 0 1,0-1-1,0 0 1,0 1-1,0-1 1,2 3-1,0-1-95,0-1-1,0 1 0,0 0 1,0-1-1,1 0 0,-1 0 1,1 0-1,0 0 0,0 0 1,-1-1-1,1 1 0,0-1 0,6 1 1,24 1-288,-18-2 252,0 1 1,0 1-1,31 8 0,-43-9 164,1 0 1,0 0-1,-1 0 1,0 1-1,1-1 0,-1 1 1,0 0-1,-1 0 1,1 1-1,0-1 1,-1 1-1,0 0 0,0 0 1,0 0-1,0 0 1,-1 1-1,3 4 1,-2-1 91,-1-1 1,0 1-1,0-1 1,0 1 0,-1-1-1,-1 1 1,1 0 0,-1 9-1,-1-1 341,-1-1-1,-1 1 1,-4 16-1,7-30-351,-1 0-1,0 0 0,1 0 1,-1 0-1,0 0 1,0 0-1,0-1 0,-1 1 1,1 0-1,0 0 1,-1-1-1,1 1 1,-1-1-1,1 1 0,-1-1 1,0 0-1,1 0 1,-1 0-1,0 0 1,0 0-1,0 0 0,0 0 1,0 0-1,0-1 1,0 1-1,0-1 0,0 0 1,-4 1-1,-3-1-13,0 0-1,0-1 1,0 0-1,0-1 1,-13-4-1,7 1-236,1 0 0,-1-1 0,1-1 0,-25-17-1,34 20-522,0 1 0,1-1 0,0 1 0,0-1 0,0-1 0,1 1 0,-1 0 0,1-1 0,-5-8 0,-17-31-8346</inkml:trace>
</inkml:ink>
</file>

<file path=ppt/ink/ink6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6:58.719"/>
    </inkml:context>
    <inkml:brush xml:id="br0">
      <inkml:brushProperty name="width" value="0.1" units="cm"/>
      <inkml:brushProperty name="height" value="0.1" units="cm"/>
      <inkml:brushProperty name="color" value="#E71224"/>
    </inkml:brush>
  </inkml:definitions>
  <inkml:trace contextRef="#ctx0" brushRef="#br0">118 224 8538,'-4'1'609,"1"1"1,0 0-1,0 0 1,1 1-1,-1-1 1,0 0-1,1 1 0,-1 0 1,-2 3-1,1-1-70,-6 8-91,0 0-1,1 1 1,1 1-1,0-1 1,1 1-1,1 0 1,0 1-1,1 0 1,0 0-1,-2 22 1,6-29-377,0 0 0,1 0 0,1 0 0,-1 0 1,1 0-1,1 0 0,0 0 0,0 0 0,6 15 1,-6-20-65,-1-1 1,1 1-1,0-1 1,0 1 0,0-1-1,0 0 1,0 0 0,1 0-1,0 0 1,0 0 0,-1 0-1,2-1 1,-1 1-1,0-1 1,0 0 0,1 0-1,-1 0 1,1-1 0,-1 1-1,1-1 1,0 0 0,0 0-1,0 0 1,5 1-1,0-3-87,0 1-1,-1-1 0,1-1 0,0 1 0,-1-1 0,1-1 0,-1 0 0,0 0 0,0-1 0,0 1 0,0-2 0,-1 1 1,1-1-1,-1 0 0,6-7 0,-5 5 3,-1 1 0,0-1-1,0-1 1,-1 0 0,0 0 0,0 0 0,-1 0 0,0-1 0,0 0 0,-1 0-1,-1 0 1,1 0 0,1-12 0,-3 12-56,-1-1 1,0 0-1,-1 0 0,0 0 1,-1 0-1,0 0 0,-1 0 1,0 0-1,0 1 0,-1-1 1,0 1-1,-1-1 0,0 1 0,0 0 1,-1 1-1,0-1 0,-1 1 1,1 0-1,-2 0 0,-6-7 1,-12-9-45,11 11 151,0 0 0,1-2 0,0 0 0,1 0 0,-11-20 0,17 24 46,-12-22 13,17 30-35,0 1 1,0-1 0,0 1 0,0-1 0,1 1-1,-1-1 1,1 0 0,-1 1 0,1-1 0,0-3-1,1 5-12,-1 0-1,1 0 1,0 1-1,-1-1 1,1 0-1,0 0 0,0 0 1,-1 1-1,1-1 1,0 0-1,0 1 1,0-1-1,0 0 1,0 1-1,0-1 0,0 1 1,0 0-1,0-1 1,0 1-1,0 0 1,0 0-1,2 0 1,-2-1 3,14-1-937,0 0 0,0 1 0,0 1 0,0 0-1,19 4 1,57 5-3057</inkml:trace>
</inkml:ink>
</file>

<file path=ppt/ink/ink6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6:59.101"/>
    </inkml:context>
    <inkml:brush xml:id="br0">
      <inkml:brushProperty name="width" value="0.1" units="cm"/>
      <inkml:brushProperty name="height" value="0.1" units="cm"/>
      <inkml:brushProperty name="color" value="#E71224"/>
    </inkml:brush>
  </inkml:definitions>
  <inkml:trace contextRef="#ctx0" brushRef="#br0">1 1 5953,'3'5'2449,"-1"6"-689,-2 10 873,-2 3-657,-1 8-279,6 3-657,-1-6-560,1 1-248,5-4-152,-3-1 80,1-9-160,-4-3-80,1-5-88,-3 0-448,0-3-352,27-15-8362</inkml:trace>
</inkml:ink>
</file>

<file path=ppt/ink/ink6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6:59.709"/>
    </inkml:context>
    <inkml:brush xml:id="br0">
      <inkml:brushProperty name="width" value="0.1" units="cm"/>
      <inkml:brushProperty name="height" value="0.1" units="cm"/>
      <inkml:brushProperty name="color" value="#E71224"/>
    </inkml:brush>
  </inkml:definitions>
  <inkml:trace contextRef="#ctx0" brushRef="#br0">186 1 7994,'3'0'509,"0"0"0,0 0 0,0 1 1,1 0-1,-1-1 0,0 1 0,0 0 1,0 1-1,0-1 0,0 0 1,3 3-1,-2-1-162,0 0 0,0 0 0,0 0 1,-1 1-1,1-1 0,4 8 0,-3-4-49,-1 0-1,0 1 1,0 0-1,0 0 0,-1 0 1,0 0-1,3 16 1,0 33 916,-1 78 1,-5-132-1193,-1-10-63,0 0 0,-1 0 0,1 1 0,-1-1 0,0 0 0,-4-6 0,1 1-60,-1 0 0,-1 0 0,0 1 0,-1 0-1,0 0 1,0 1 0,-1 0 0,0 0 0,-1 1 0,0 1 0,-1-1-1,-20-11 1,28 18 84,0 1-1,-1 0 0,1-1 1,0 1-1,-1 0 0,1 1 1,-1-1-1,1 0 0,-1 1 1,1 0-1,-1 0 0,1 0 0,-1 0 1,1 1-1,-1-1 0,1 1 1,0 0-1,-1 0 0,1 0 1,0 1-1,-1-1 0,1 1 1,0 0-1,-4 3 0,2-1 19,0 0-1,0 1 0,1-1 0,0 1 1,0 0-1,0 1 0,0-1 0,1 1 1,0 0-1,0-1 0,0 1 0,-1 7 0,0 1 73,0 0 1,1 0-1,-3 27 0,6-36-44,0 0 1,0 0-1,0-1 1,1 1 0,-1 0-1,1 0 1,0 0-1,1 0 1,-1-1 0,1 1-1,0-1 1,0 1-1,0-1 1,5 7 0,-4-9-30,-1 0 1,0 0-1,1 0 1,-1 0-1,1-1 1,0 1-1,-1-1 1,1 1-1,0-1 1,0 0-1,0 0 1,0-1-1,0 1 1,0 0-1,0-1 1,0 0-1,0 0 1,4 0-1,0 0-142,0-1-1,0 0 1,0 0-1,0 0 0,0-1 1,0 0-1,6-3 1,-6 2-223,1 0-504,-1-1 1,1 0 0,-1 0 0,13-11-1,42-37-4505</inkml:trace>
</inkml:ink>
</file>

<file path=ppt/ink/ink6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6:59.914"/>
    </inkml:context>
    <inkml:brush xml:id="br0">
      <inkml:brushProperty name="width" value="0.1" units="cm"/>
      <inkml:brushProperty name="height" value="0.1" units="cm"/>
      <inkml:brushProperty name="color" value="#E71224"/>
    </inkml:brush>
  </inkml:definitions>
  <inkml:trace contextRef="#ctx0" brushRef="#br0">121 124 504,'-16'-19'9202,"0"-2"-8042,-21-14 617,7 6-657,14 15-1120,11 9-624,29 32-3353</inkml:trace>
</inkml:ink>
</file>

<file path=ppt/ink/ink69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00.533"/>
    </inkml:context>
    <inkml:brush xml:id="br0">
      <inkml:brushProperty name="width" value="0.1" units="cm"/>
      <inkml:brushProperty name="height" value="0.1" units="cm"/>
      <inkml:brushProperty name="color" value="#E71224"/>
    </inkml:brush>
  </inkml:definitions>
  <inkml:trace contextRef="#ctx0" brushRef="#br0">3 246 4609,'1'2'290,"1"1"0,-1-1 0,1 1 0,-1-1-1,1 0 1,0 0 0,0 0 0,0 0 0,0 0 0,0 0 0,0 0 0,1-1 0,-1 1-1,0-1 1,1 0 0,-1 0 0,1 0 0,5 2 0,4 0 37,0 0 1,21 3 0,-26-5-73,-1 0 0,1-1 0,-1 0 0,1 0 0,0-1 0,-1 1 0,10-3 1,-12 1-136,1 1 0,-1-1 0,0 0 0,1 0 0,-1-1 0,0 1 0,0-1 0,-1 0 0,1 0 1,-1 0-1,4-5 0,0 1-49,-1-1 1,-1 0-1,0 0 1,0-1-1,0 1 0,-1-1 1,0 0-1,-1 0 1,0 0-1,-1-1 1,1 1-1,0-15 1,-2 19-75,-1 0 0,0-1 1,0 1-1,0 0 0,0 0 0,-1-1 1,0 1-1,0 0 0,-1 0 1,1 0-1,-1 0 0,0 0 1,0 1-1,-1-1 0,1 0 1,-1 1-1,0 0 0,-1 0 0,1 0 1,-1 0-1,1 0 0,-1 1 1,0-1-1,-7-3 0,9 5 11,-1 1 0,0-1 0,1 1-1,-1 0 1,0 0 0,0 0 0,0 0-1,0 0 1,0 1 0,0-1 0,0 1 0,0 0-1,0 0 1,0 0 0,0 0 0,0 1-1,-5 1 1,3-1 1,1 1 0,0 0 0,0 0 0,0 1 0,0-1 0,0 1 0,0 0 0,1 0 0,0 0 0,-6 6 0,-1 4 11,0 1 0,1 0 0,1 1 0,0 0 0,-7 19 0,4-6 144,1 1-1,2 1 1,-10 57 0,16-69 16,0 1 0,1-1 0,1 1 1,1-1-1,1 1 0,0-1 0,8 31 0,-7-39-93,1-1-1,-1 1 0,1 0 0,1-1 0,0 0 0,0 0 0,1 0 0,0-1 0,0 0 0,1 0 0,0-1 0,0 1 1,1-1-1,0-1 0,0 0 0,1 0 0,0 0 0,0-1 0,0-1 0,1 1 0,15 4 0,-3-4-63,1 0 0,0-2 0,38 2 0,73-10-1748,-108 3 661,0-2 1,39-11 0,131-47-4736</inkml:trace>
</inkml:ink>
</file>

<file path=ppt/ink/ink69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01.139"/>
    </inkml:context>
    <inkml:brush xml:id="br0">
      <inkml:brushProperty name="width" value="0.1" units="cm"/>
      <inkml:brushProperty name="height" value="0.1" units="cm"/>
      <inkml:brushProperty name="color" value="#E71224"/>
    </inkml:brush>
  </inkml:definitions>
  <inkml:trace contextRef="#ctx0" brushRef="#br0">19 1 8386,'-1'25'2958,"-5"32"0,0-12-1498,2 15 534,2 0-1,10 94 1,-3-114-1584,2-1 1,1 0-1,2-1 0,28 70 0,-1-26-640,-36-81 188,-1-1 0,0 1 0,0-1 0,1 1 0,-1-1 0,0 1 0,0-1 0,0 1-1,0-1 1,0 1 0,0-1 0,0 1 0,0-1 0,0 1 0,0 0 0,0-1 0,0 1 0,0 0 0,-7-2-1493,-12-13-2843,18 13 3791,-2-1-161,0-1-1,0 0 1,1 1 0,-1-1 0,-3-7 0,-32-54-4611</inkml:trace>
</inkml:ink>
</file>

<file path=ppt/ink/ink69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01.605"/>
    </inkml:context>
    <inkml:brush xml:id="br0">
      <inkml:brushProperty name="width" value="0.1" units="cm"/>
      <inkml:brushProperty name="height" value="0.1" units="cm"/>
      <inkml:brushProperty name="color" value="#E71224"/>
    </inkml:brush>
  </inkml:definitions>
  <inkml:trace contextRef="#ctx0" brushRef="#br0">341 1 5505,'-12'4'8988,"-4"9"-7925,11-9-417,-74 64 194,33-26-784,-66 46 0,41-43-805,104-54-5512,-16 5 6080,-1 1 0,1 1-1,19-1 1,-25 4 434,0 1-1,0-1 1,0 2-1,0-1 0,-1 2 1,1-1-1,-1 2 1,16 7-1,-9-2 466,-1 1 0,0 1 0,28 26 0,-29-24-536,31 28 422,-41-38-788,0 0 1,1 0 0,0 0-1,0-1 1,0 0 0,12 4 0,5-5-2299,15-6-1436</inkml:trace>
</inkml:ink>
</file>

<file path=ppt/ink/ink69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02.101"/>
    </inkml:context>
    <inkml:brush xml:id="br0">
      <inkml:brushProperty name="width" value="0.1" units="cm"/>
      <inkml:brushProperty name="height" value="0.1" units="cm"/>
      <inkml:brushProperty name="color" value="#E71224"/>
    </inkml:brush>
  </inkml:definitions>
  <inkml:trace contextRef="#ctx0" brushRef="#br0">120 16 7674,'-15'-10'7464,"8"7"-6531,5 2-467,-1 1 1,1-1 0,-1 1 0,0-1-1,1 1 1,-1 0 0,-3 0 0,1 1-216,0 0 1,0 0 0,-1 1 0,1 0 0,0 0 0,0 0-1,-6 4 1,9-5-243,0 1-1,0-1 0,0 1 1,0-1-1,1 1 0,-1 0 1,0 0-1,1 0 0,0 0 0,-1 0 1,1 0-1,0 0 0,0 1 1,0-1-1,1 0 0,-1 0 1,1 1-1,-1-1 0,0 5 1,1-3-151,0-1 0,0 1 0,0-1 0,0 1 0,1-1 0,-1 1 0,1-1 0,0 0 0,0 1 1,0-1-1,0 0 0,1 0 0,2 5 0,21 20-2398,-17-21 1581,-1 1 0,10 12 0,-15-18 880,-1 0 0,0 0 0,0 1 1,0-1-1,0 0 0,0 0 0,0 1 0,0-1 0,-1 1 0,1-1 1,-1 1-1,1-1 0,-1 0 0,0 1 0,-1 3 0,-2 9 650,-1-1 0,0 0 0,-11 24 0,7-21 995,-7 28 1,14-43-1461,1 0 0,0 0 0,-1-1-1,1 1 1,0 0 0,0 0 0,0 0-1,0-1 1,1 4 0,-1-5-76,0 1 0,0 0 0,1-1 0,-1 1 0,0 0 0,1-1 0,-1 1 0,0-1 0,1 1 0,-1-1-1,1 1 1,-1-1 0,1 1 0,-1-1 0,1 1 0,-1-1 0,1 0 0,0 1 0,3 0-46,-1 0 0,1 0 0,-1-1 0,1 0 0,-1 1 0,1-1 0,-1 0 0,6-1 0,-4 0-88,3 1-602,0-1 1,0 0 0,1-1-1,14-5 1,51-16-4194</inkml:trace>
</inkml:ink>
</file>

<file path=ppt/ink/ink69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03.392"/>
    </inkml:context>
    <inkml:brush xml:id="br0">
      <inkml:brushProperty name="width" value="0.1" units="cm"/>
      <inkml:brushProperty name="height" value="0.1" units="cm"/>
      <inkml:brushProperty name="color" value="#E71224"/>
    </inkml:brush>
  </inkml:definitions>
  <inkml:trace contextRef="#ctx0" brushRef="#br0">6 1 8738,'-3'21'2240,"3"-2"-775,-2 24 543,2-3-808,2-3-552,6-5-167,0-2-385,3-11-64,5-6-32,-5-10-360,5-3-489,11-6-1039,56-26-1865</inkml:trace>
</inkml:ink>
</file>

<file path=ppt/ink/ink69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04.049"/>
    </inkml:context>
    <inkml:brush xml:id="br0">
      <inkml:brushProperty name="width" value="0.1" units="cm"/>
      <inkml:brushProperty name="height" value="0.1" units="cm"/>
      <inkml:brushProperty name="color" value="#E71224"/>
    </inkml:brush>
  </inkml:definitions>
  <inkml:trace contextRef="#ctx0" brushRef="#br0">218 1 7578,'6'3'867,"0"0"0,0 1 0,0 0 0,-1 1 0,0-1 0,0 1 0,0 0 0,7 9 0,-6-5-128,0 1-1,0-1 1,-1 1 0,7 18-1,-2 4 118,-2 1 1,8 51-1,-16-79-733,8 34 146,-4-23-189,-1-1 0,2 29 0,-15-65 58,1 4-333,-14-43-454,16 39 480,0 1-1,-2 0 1,0 0-1,-15-23 0,21 38 132,-1 1 0,1-1 0,-1 1 0,0 0 0,0 0 0,-1 0 0,1 1 0,-1 0 0,1-1 0,-1 2 1,0-1-1,0 0 0,-1 1 0,1 0 0,0 0 0,-1 1 0,1-1 0,-1 1 0,1 0 0,-1 1 0,-6-1 0,6 1 22,1 1 1,-1-1 0,0 1 0,1 0 0,0 0 0,-1 0-1,1 1 1,0 0 0,0 0 0,0 0 0,0 1-1,0-1 1,-6 6 0,6-4 9,-1 1 0,1 1 0,0-1 0,0 1 0,1 0 0,0 0 0,0 0 0,0 1 0,-4 10 1,3-7-21,1 1 1,1 0-1,-1 1 1,-2 21 0,5-29 10,1 1 0,0-1 0,0 1 0,0-1 0,0 1 0,1 0 0,-1-1 0,1 1 0,0-1 1,1 0-1,-1 1 0,1-1 0,0 0 0,0 0 0,4 6 0,-4-8-6,0 1 0,1-1 0,0 1 0,-1-1 0,1 0-1,0 0 1,0-1 0,0 1 0,1-1 0,-1 1 0,0-1 0,0 0 0,1 0 0,-1 0 0,1-1-1,-1 1 1,5-1 0,6 0-421,-1 0-1,0-1 1,16-2-1,-10 0-510,-3 1-710,0-1 1,15-4 0,46-19-3743</inkml:trace>
</inkml:ink>
</file>

<file path=ppt/ink/ink69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04.608"/>
    </inkml:context>
    <inkml:brush xml:id="br0">
      <inkml:brushProperty name="width" value="0.1" units="cm"/>
      <inkml:brushProperty name="height" value="0.1" units="cm"/>
      <inkml:brushProperty name="color" value="#E71224"/>
    </inkml:brush>
  </inkml:definitions>
  <inkml:trace contextRef="#ctx0" brushRef="#br0">246 29 7802,'-2'-3'853,"-1"1"1,-1 0 0,1 0 0,0 0-1,-1 0 1,1 0 0,0 1-1,-1 0 1,-6-2 0,-33-4 1650,31 6-2256,1 1 1,-1 0-1,0 1 1,0 0-1,1 1 1,-1 0-1,1 1 1,-1 0 0,1 1-1,-16 7 1,26-10-282,-1 0 1,1 0 0,-1 0 0,1 0 0,0 0-1,0 0 1,0 0 0,-1 0 0,1 1 0,0-1-1,1 0 1,-1 1 0,0-1 0,0 1 0,0-1-1,1 1 1,-1-1 0,1 1 0,-1-1 0,1 1-1,0 0 1,0-1 0,0 1 0,0 0 0,0-1-1,0 1 1,0-1 0,0 1 0,0 0 0,1-1-1,0 3 1,0-1-118,0 0 1,0 1-1,0-1 0,1 0 0,-1 0 0,1 0 0,0 0 0,0 0 0,0 0 0,0-1 1,0 1-1,1-1 0,2 3 0,1-2-166,-1 0-1,1 0 1,0-1 0,-1 0-1,1 0 1,6 1 0,8 2-132,-8 0 431,1 0 1,-1 0-1,-1 2 1,1-1-1,-1 1 0,0 1 1,-1 0-1,1 1 1,-2 0-1,10 11 0,-14-15 188,-1 0-1,0 0 1,0 1 0,-1-1-1,1 1 1,-1 0-1,3 8 1,-5-12-66,0 0-1,-1 0 1,1 0-1,-1 0 1,0 0-1,1 0 1,-1 0-1,0 0 1,0 0-1,0 0 1,0 0-1,-1 0 1,1 0 0,0 0-1,-1 0 1,0 0-1,1 0 1,-1-1-1,0 1 1,0 0-1,0 0 1,0 0-1,0-1 1,0 1 0,-1-1-1,1 1 1,-1-1-1,1 1 1,-2 0-1,-5 3 31,0 0 1,0-1-1,0 0 0,0 0 0,-1-1 0,1 0 1,-1 0-1,-16 2 0,15-4-601,0 0 0,0 0 1,0-1-1,-14-2 0,22 2 271,0 0-178,1 0 1,-1 0-1,0-1 1,1 1 0,-1 0-1,0-1 1,1 1-1,-1-1 1,1 0 0,-1 1-1,1-1 1,-1 0-1,1 0 1,-1 0-1,1 0 1,0 0 0,0 0-1,-1-1 1,1 1-1,0 0 1,-1-2 0,-18-34-7984</inkml:trace>
</inkml:ink>
</file>

<file path=ppt/ink/ink69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05.389"/>
    </inkml:context>
    <inkml:brush xml:id="br0">
      <inkml:brushProperty name="width" value="0.1" units="cm"/>
      <inkml:brushProperty name="height" value="0.1" units="cm"/>
      <inkml:brushProperty name="color" value="#E71224"/>
    </inkml:brush>
  </inkml:definitions>
  <inkml:trace contextRef="#ctx0" brushRef="#br0">38 1 7138,'16'2'1560,"3"4"-176,16 12 305,10 12-81,3 15-344,-2 14-280,-1 11 393,-7 10-17,-12-3 56,-4 3 25,-12-7-737,-12-4-344,-9-7-80,-13-6-280,-13-8-8,-17 0-1248,-10-11-2809,-131 33-4153</inkml:trace>
</inkml:ink>
</file>

<file path=ppt/ink/ink69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06.843"/>
    </inkml:context>
    <inkml:brush xml:id="br0">
      <inkml:brushProperty name="width" value="0.1" units="cm"/>
      <inkml:brushProperty name="height" value="0.1" units="cm"/>
      <inkml:brushProperty name="color" value="#E71224"/>
    </inkml:brush>
  </inkml:definitions>
  <inkml:trace contextRef="#ctx0" brushRef="#br0">17 0 6089,'10'5'8795,"-9"-3"-8355,5 13 2541,1 23-3460,-6-30 1436,2 17-759,0 0 1,-2 0-1,-1 0 0,-5 41 1,-15 42-100,-2 1-9,22-103-92,-1 1 0,1-1 0,0 0 0,0 0 0,1 0 0,-1 0 0,3 8 0,-2-11-1,0 0-1,0 1 1,1-1-1,-1 0 1,1 0 0,-1 0-1,1 0 1,0 0 0,1-1-1,-1 1 1,0-1 0,1 1-1,-1-1 1,6 4 0,1-1-18,2 1 1,-1-2 0,0 1 0,1-1 0,0-1 0,0 0 0,0-1 0,0 0-1,0 0 1,15-1 0,2-1-35,0-1-1,0-1 1,27-6 0,-43 6 23,0-1 0,0 0 0,-1 0 1,1-2-1,-1 1 0,0-1 0,15-10 1,-21 12 29,-1 0 0,0-1 0,1 0 1,-1 1-1,-1-1 0,1 0 1,0-1-1,-1 1 0,0-1 0,0 1 1,-1-1-1,1 0 0,-1 0 1,0 0-1,0 0 0,-1-1 1,1 1-1,0-7 0,-1-9 106,0 1 0,-1 0 1,-1-1-1,-1 1 0,-6-22 0,2 13 90,-2 0 1,-22-51-1,0 18-175,26 56-402,1 1 0,-1 0 0,0-1 1,0 1-1,-1 0 0,1 1 1,-1-1-1,-7-4 0,-1 3-3564</inkml:trace>
</inkml:ink>
</file>

<file path=ppt/ink/ink70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07.404"/>
    </inkml:context>
    <inkml:brush xml:id="br0">
      <inkml:brushProperty name="width" value="0.1" units="cm"/>
      <inkml:brushProperty name="height" value="0.1" units="cm"/>
      <inkml:brushProperty name="color" value="#E71224"/>
    </inkml:brush>
  </inkml:definitions>
  <inkml:trace contextRef="#ctx0" brushRef="#br0">0 13 7730,'10'-8'5988,"-8"8"-5738,16-3 1179,-15 3-943,15-1 153,1 1-1,0 0 1,0 2 0,-1 0-1,1 1 1,22 7-1,-20-5-598,1 0 0,-1-2 0,1 0 0,27-1-1,-17-4-515,21-1-5088</inkml:trace>
</inkml:ink>
</file>

<file path=ppt/ink/ink70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07.785"/>
    </inkml:context>
    <inkml:brush xml:id="br0">
      <inkml:brushProperty name="width" value="0.1" units="cm"/>
      <inkml:brushProperty name="height" value="0.1" units="cm"/>
      <inkml:brushProperty name="color" value="#E71224"/>
    </inkml:brush>
  </inkml:definitions>
  <inkml:trace contextRef="#ctx0" brushRef="#br0">0 6 6817,'0'0'2657,"6"0"-1049,-1-6 673,6 6-241,5 0-359,10 0-409,4 6-448,7-4-376,6 4-200,8-4-248,2 1-568,3 2-1544,70-5-3818</inkml:trace>
</inkml:ink>
</file>

<file path=ppt/ink/ink70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09.022"/>
    </inkml:context>
    <inkml:brush xml:id="br0">
      <inkml:brushProperty name="width" value="0.1" units="cm"/>
      <inkml:brushProperty name="height" value="0.1" units="cm"/>
      <inkml:brushProperty name="color" value="#E71224"/>
    </inkml:brush>
  </inkml:definitions>
  <inkml:trace contextRef="#ctx0" brushRef="#br0">345 1 3009,'-72'127'9865,"3"0"-5286,-121 261-751,186-380-3701,8-19-186,17-33-424,37-60-1,-1 2-155,-45 77 452,65-135-605,-57 114 710,20-74 0,-38 115 90,-2 3-7,0 1 0,1-1 0,-1 1 0,1-1 0,-1 1 0,1-1 1,-1 1-1,1-1 0,0 1 0,0 0 0,1-2 0,2 21 40,-2-11-27,19 98 471,9 38-217,-17-104-242,1 0 0,2-1-1,42 71 1,-50-95 11,5 9 25,1-1 1,23 28-1,-35-48-15,0 0-1,0 0 0,0 1 0,-1-1 1,1 0-1,-1 1 0,1-1 0,1 5 1,-3-7-28,0 0 0,0 1 0,0-1 1,0 0-1,0 0 0,0 1 0,0-1 0,0 0 1,0 0-1,0 0 0,0 1 0,-1-1 0,1 0 1,0 0-1,0 0 0,0 1 0,0-1 0,0 0 0,0 0 1,0 0-1,-1 1 0,1-1 0,0 0 0,0 0 1,0 0-1,0 0 0,-1 0 0,1 1 0,0-1 1,0 0-1,0 0 0,-1 0 0,1 0 0,-15 0 467,-42-10-386,-95-12 11,59 18-1612,-109 8 0,199-4 1230,1 0 1,0 0-1,0 0 1,0 1-1,-1-1 0,1 1 1,0-1-1,0 1 1,-3 1-1,5-1-61,-1 0 0,0 0-1,0 0 1,1 0 0,-1 0-1,0 0 1,1 0 0,-1 0 0,1 0-1,-1 0 1,1 1 0,0-1 0,-1 1-1</inkml:trace>
</inkml:ink>
</file>

<file path=ppt/ink/ink70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09.499"/>
    </inkml:context>
    <inkml:brush xml:id="br0">
      <inkml:brushProperty name="width" value="0.1" units="cm"/>
      <inkml:brushProperty name="height" value="0.1" units="cm"/>
      <inkml:brushProperty name="color" value="#E71224"/>
    </inkml:brush>
  </inkml:definitions>
  <inkml:trace contextRef="#ctx0" brushRef="#br0">1 4 8194,'3'-2'1225,"-2"2"-613,0-1 1,1 1-1,-1 0 1,1-1-1,-1 1 1,1 0-1,2 0 1,13 4 2116,-10-1-2344,-1 1 1,0 0 0,7 5 0,-6-4 240,17 13 306,-2 2-1,24 24 1,-3-1-231,131 113 154,-89-89-3891,-77-62 253,-5-36-7612</inkml:trace>
</inkml:ink>
</file>

<file path=ppt/ink/ink70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09.692"/>
    </inkml:context>
    <inkml:brush xml:id="br0">
      <inkml:brushProperty name="width" value="0.1" units="cm"/>
      <inkml:brushProperty name="height" value="0.1" units="cm"/>
      <inkml:brushProperty name="color" value="#E71224"/>
    </inkml:brush>
  </inkml:definitions>
  <inkml:trace contextRef="#ctx0" brushRef="#br0">426 0 7017,'-14'6'4057,"-2"-1"-2136,-18 17 263,-6 12-511,-11 17-753,0 5-672,6 6-248,2-1-464,5 1-1385,-55 69-3280</inkml:trace>
</inkml:ink>
</file>

<file path=ppt/ink/ink70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10.247"/>
    </inkml:context>
    <inkml:brush xml:id="br0">
      <inkml:brushProperty name="width" value="0.1" units="cm"/>
      <inkml:brushProperty name="height" value="0.1" units="cm"/>
      <inkml:brushProperty name="color" value="#E71224"/>
    </inkml:brush>
  </inkml:definitions>
  <inkml:trace contextRef="#ctx0" brushRef="#br0">1 19 6905,'37'0'1753,"6"-2"7,43-1 521,15-2-489,11 2-136,3-2-279,3 5-113,0 5-208,-6 0-408,0 3-112,-2-2-439,-1-1-97,-10 3 0,-16-3-529,-16 1-1607,43-1-3761</inkml:trace>
</inkml:ink>
</file>

<file path=ppt/ink/ink70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11.488"/>
    </inkml:context>
    <inkml:brush xml:id="br0">
      <inkml:brushProperty name="width" value="0.1" units="cm"/>
      <inkml:brushProperty name="height" value="0.1" units="cm"/>
      <inkml:brushProperty name="color" value="#E71224"/>
    </inkml:brush>
  </inkml:definitions>
  <inkml:trace contextRef="#ctx0" brushRef="#br0">370 37 9210,'-61'85'6609,"-18"51"-3250,6-10-1681,46-82-1260,14-20-278,-27 35 0,31-49-313,6-9-1224,6-17-1912,0 5 2913,6-18-1683,23-56-1,23-25-1268,-49 98 3008,2-5-179,52-93-2820,-47 88 4010,2 0 0,29-34 0,-24 37 1462,-18 17-1888,-1 1 0,1 0-1,-1 0 1,1 0 0,-1 0 0,1 0-1,0 0 1,-1 0 0,1 0 0,0 1-1,3-2 1,-4 3-113,0-1-1,-1 0 0,1 0 1,0 1-1,0-1 1,0 0-1,0 1 1,-1-1-1,1 1 0,0-1 1,0 1-1,-1-1 1,1 1-1,0 0 1,-1-1-1,1 1 0,0 1 1,10 14 955,-4-1-529,0 0 1,0 1-1,6 26 1,8 54 965,-9-39-789,-2-14-80,1 0 1,26 58 0,-30-83-576,2-1 0,1 1 0,0-2 0,0 0 0,2 0 0,0-1 0,1 0 0,15 13 0,-27-27-87,-1-1-1,1 1 1,-1-1-1,1 1 1,-1-1 0,1 0-1,-1 1 1,1-1-1,0 0 1,-1 1 0,1-1-1,0 0 1,-1 0-1,1 1 1,0-1 0,-1 0-1,1 0 1,0 0-1,-1 0 1,1 0 0,0 0-1,0 0 1,-1 0-1,1 0 1,0 0 0,-1 0-1,1-1 1,0 1-1,-1 0 1,1 0 0,-1-1-1,1 1 1,0 0-1,-1-1 1,1 1 0,-1-1-1,1 1 1,-1-1-1,1 1 1,-1-1 0,1 1-1,0-1 1,-1-1 2,1 1-1,0 0 1,0-1-1,-1 1 1,1-1 0,-1 1-1,1-1 1,-1 0 0,1 1-1,-1-1 1,0 1 0,0-1-1,0 0 1,0 1-1,0-1 1,0 1 0,-1-3-1,0 2 19,0-1 0,-1 0 0,1 1 0,-1-1 0,1 1-1,-1 0 1,0-1 0,0 1 0,0 0 0,0 0 0,0 0-1,0 0 1,-1 1 0,1-1 0,-1 1 0,1-1 0,-1 1-1,-4-2 1,-4-1 0,-1 0 0,0 1 0,-13-1 0,-27-3-585,0 3-1,0 2 1,1 2-1,-1 2 1,-90 17-1,142-19 568,-24 4-1385,-24 7 1,38-7-624,0 0 1,-17 8-1,1 6-4964</inkml:trace>
</inkml:ink>
</file>

<file path=ppt/ink/ink70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11.980"/>
    </inkml:context>
    <inkml:brush xml:id="br0">
      <inkml:brushProperty name="width" value="0.1" units="cm"/>
      <inkml:brushProperty name="height" value="0.1" units="cm"/>
      <inkml:brushProperty name="color" value="#E71224"/>
    </inkml:brush>
  </inkml:definitions>
  <inkml:trace contextRef="#ctx0" brushRef="#br0">1 1 8234,'0'2'6705,"1"6"-5023,15 85 2016,-11-47-3053,31 194 1491,-18-114-1618,-14-89-443,-4-35-82,1 0 0,-1 0 0,0 0 0,1 0 0,-1-1 0,1 1 0,-1 0 0,1 0 1,0-1-1,0 1 0,0 0 0,0-1 0,0 1 0,0-1 0,0 1 0,2 0 0,-1 0-34,0-1-1,0 0 1,0 0-1,0-1 1,0 1 0,0 0-1,0-1 1,0 1 0,0-1-1,0 1 1,1-1-1,-1 0 1,3 0 0,1-1-196,-1 1 1,1-1-1,0 0 1,-1 0 0,1 0-1,-1-1 1,10-4-1,1-2-1937,17-12-1,-21 12 775,12-10-2134,11-20-493</inkml:trace>
</inkml:ink>
</file>

<file path=ppt/ink/ink70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12.223"/>
    </inkml:context>
    <inkml:brush xml:id="br0">
      <inkml:brushProperty name="width" value="0.1" units="cm"/>
      <inkml:brushProperty name="height" value="0.1" units="cm"/>
      <inkml:brushProperty name="color" value="#E71224"/>
    </inkml:brush>
  </inkml:definitions>
  <inkml:trace contextRef="#ctx0" brushRef="#br0">0 0 9818,'8'0'2209,"0"0"-449,14 6-8,15-4-463,6 4-641,10-1-400,6 6-248,3-3-128,-1-3-2033,86-5-3320</inkml:trace>
</inkml:ink>
</file>

<file path=ppt/ink/ink70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12.765"/>
    </inkml:context>
    <inkml:brush xml:id="br0">
      <inkml:brushProperty name="width" value="0.1" units="cm"/>
      <inkml:brushProperty name="height" value="0.1" units="cm"/>
      <inkml:brushProperty name="color" value="#E71224"/>
    </inkml:brush>
  </inkml:definitions>
  <inkml:trace contextRef="#ctx0" brushRef="#br0">1 9 1112,'8'0'8730,"0"-3"-6809,8 3 31,5-3-584,9 0-744,-3 3-296,5 0-152,0 0-176,-3 3 0,-2 0-288,-6 0-680,-5-3-656,16-3-1425</inkml:trace>
</inkml:ink>
</file>

<file path=ppt/ink/ink71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13.115"/>
    </inkml:context>
    <inkml:brush xml:id="br0">
      <inkml:brushProperty name="width" value="0.1" units="cm"/>
      <inkml:brushProperty name="height" value="0.1" units="cm"/>
      <inkml:brushProperty name="color" value="#E71224"/>
    </inkml:brush>
  </inkml:definitions>
  <inkml:trace contextRef="#ctx0" brushRef="#br0">0 4 11674,'9'0'2249,"1"-3"-1041,9 3 345,13 0-729,5 0-400,6 3-424,8 5-1528,75 5-3001</inkml:trace>
</inkml:ink>
</file>

<file path=ppt/ink/ink71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13.863"/>
    </inkml:context>
    <inkml:brush xml:id="br0">
      <inkml:brushProperty name="width" value="0.1" units="cm"/>
      <inkml:brushProperty name="height" value="0.1" units="cm"/>
      <inkml:brushProperty name="color" value="#E71224"/>
    </inkml:brush>
  </inkml:definitions>
  <inkml:trace contextRef="#ctx0" brushRef="#br0">0 11 7690,'4'0'3375,"6"2"-2226,0-1 0,1-1 0,9 0-1,8 0-290,269 2 2566,-86-1-2659,300 4 358,144-16-404,-386 1-2576,-241 9 1253,68 3-5185,-70 4-1621</inkml:trace>
</inkml:ink>
</file>

<file path=ppt/ink/ink71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27.747"/>
    </inkml:context>
    <inkml:brush xml:id="br0">
      <inkml:brushProperty name="width" value="0.1" units="cm"/>
      <inkml:brushProperty name="height" value="0.1" units="cm"/>
      <inkml:brushProperty name="color" value="#E71224"/>
    </inkml:brush>
  </inkml:definitions>
  <inkml:trace contextRef="#ctx0" brushRef="#br0">643 9 8778,'-11'-8'6613,"9"7"-6313,1 1 104,-1 0-1,0 1 1,0-1 0,0 0-1,1 0 1,-1 1-1,0-1 1,-2 2 0,-2 1 14,1 0 0,0 0 0,-1 0 0,-5 5 0,-18 20 122,1 0-1,2 2 1,-38 55-1,45-59-379,-97 122 395,87-115-498,-2-1 1,-44 35 0,-78 44-362,145-107-200,9-8-166,11-10-486,5 0 894,0 0 1,1 1-1,1 0 0,0 2 0,1 0 1,0 1-1,0 1 0,38-11 0,-43 16 262,0 1 0,0 0-1,1 1 1,-1 1-1,1 0 1,0 1-1,-1 1 1,1 0-1,-1 1 1,1 1 0,-1 0-1,0 1 1,21 8-1,-2 8-15,-29-16 5,0-1 1,0 0 0,1 0-1,-1 0 1,1-1 0,-1 1-1,1-1 1,7 1 0,-12-3-34,0 0 0,0 0 1,0 0-1,1-1 1,-1 1-1,0 0 0,0 0 1,0-1-1,1 1 0,-1-1 1,0 1-1,0-1 0,0 0 1,0 1-1,0-1 0,0 0 1,0 0-1,0 1 0,0-1 1,-1 0-1,1 0 0,0 0 1,0 0-1,-1 0 0,1 0 1,-1-1-1,1 1 0,0-2 1,2-6-358,0 0 0,4-17 0,-3 11 11,4-21 202,0-1 0,-2 1 0,-2-1 0,-1-53 1,-3 87 838,-1 5-249,-2 6-110,-1 18-98,-5 54 677,-6 89 2033,23 40-451,-8-207-2460,0 2 1,1 1-1,-1 0 0,1 0 0,0-1 0,0 1 0,1-1 0,2 7 0,-5-13-604,-1 0-1,1 0 0,-1 0 0,1 0 0,0 0 1,0 0-1,0 0 0,0-1 0,1 1 1,-1 0-1,0-1 0,1 1 0,0 0 0,-1-5 1,-8-63-4641</inkml:trace>
</inkml:ink>
</file>

<file path=ppt/ink/ink71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28.225"/>
    </inkml:context>
    <inkml:brush xml:id="br0">
      <inkml:brushProperty name="width" value="0.1" units="cm"/>
      <inkml:brushProperty name="height" value="0.1" units="cm"/>
      <inkml:brushProperty name="color" value="#E71224"/>
    </inkml:brush>
  </inkml:definitions>
  <inkml:trace contextRef="#ctx0" brushRef="#br0">45 26 7354,'-2'3'1064,"0"0"0,-1 0 0,2 0 0,-1 0 0,0 0 0,-2 4 1,-10 39 1672,13-41-2325,-3 11-104,1-1 0,0 1 1,1 0-1,1 0 0,1 0 1,0 0-1,1 0 0,1 0 1,0-1-1,8 28 0,-7-35-245,0-1-1,0 1 1,1 0-1,0-1 0,0 0 1,1 0-1,-1 0 1,2-1-1,9 11 1,-10-13-42,1 0 0,-1 0 1,1 0-1,0-1 0,0 0 1,0 0-1,0 0 0,0-1 1,1 1-1,-1-2 0,1 1 0,0-1 1,7 1-1,-5-2-4,0 0 0,1 0 0,-1-1 0,0 0 0,0 0 0,0-1-1,0 0 1,-1-1 0,1 0 0,0 0 0,-1-1 0,0 0 0,13-9 0,-15 9-4,0-1 0,0 1 1,-1-1-1,0 0 0,0 0 1,0-1-1,-1 0 0,0 0 0,0 0 1,0 0-1,0 0 0,-1-1 1,0 0-1,-1 1 0,0-1 1,0 0-1,2-13 0,-3 9 5,-1-1 1,0 0-1,0 0 0,-2 1 0,1-1 1,-1 1-1,-1-1 0,0 1 0,-1 0 0,0 0 1,-8-16-1,7 18-30,0 1 0,-1-1 0,1 1-1,-1 1 1,-1-1 0,0 1 0,0 0 0,0 0 0,-1 1 0,0 0 0,0 0 0,-1 1 0,-16-8 0,17 11-145,1 0 0,0 0 0,0 1 1,-1 0-1,1 0 0,0 1 1,-1-1-1,1 2 0,-1-1 1,1 1-1,0 0 0,0 1 0,-1 0 1,1 0-1,0 0 0,0 1 1,-12 7-1,16-8-79,0-1 1,1 1-1,-1 0 1,1 0-1,-1 0 1,1 0-1,0 1 0,0-1 1,0 0-1,-3 6 1,-5 11-1802,-9 22 1,17-36 1700</inkml:trace>
</inkml:ink>
</file>

<file path=ppt/ink/ink71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29.057"/>
    </inkml:context>
    <inkml:brush xml:id="br0">
      <inkml:brushProperty name="width" value="0.1" units="cm"/>
      <inkml:brushProperty name="height" value="0.1" units="cm"/>
      <inkml:brushProperty name="color" value="#E71224"/>
    </inkml:brush>
  </inkml:definitions>
  <inkml:trace contextRef="#ctx0" brushRef="#br0">439 56 8346,'-3'-4'1019,"0"0"1,0 0-1,0 1 0,0-1 1,-1 1-1,0 0 0,-6-5 1,5 4-120,2 2-655,-1 0 1,1 0-1,-1 0 0,1 0 0,-1 0 1,0 1-1,0 0 0,0 0 0,0 0 1,0 0-1,0 0 0,0 1 0,0 0 1,0 0-1,0 0 0,-7 1 0,0 1-140,1 0-1,-1 1 0,0 1 0,-18 7 0,14-3-96,0 1 0,1 0-1,0 1 1,0 0 0,1 1 0,0 0-1,1 1 1,-13 17 0,22-25-44,0 0 0,1 0 1,-1 0-1,1 0 0,0 1 0,0-1 1,0 1-1,1 0 0,0 0 0,-1-1 1,2 1-1,-2 6 0,2-9-12,0 0-1,0 0 1,0 0-1,0 0 1,1 0-1,-1 0 1,0-1-1,1 1 1,-1 0-1,1 0 1,0 0-1,0-1 1,-1 1-1,1 0 1,0-1-1,0 1 1,1-1-1,-1 1 1,0-1-1,0 0 1,1 1-1,-1-1 1,1 0-1,-1 0 1,1 0-1,-1 0 0,1 0 1,0 0-1,0-1 1,-1 1-1,1 0 1,0-1-1,3 1 1,11 1-212,1-1-1,-1-1 1,1 0 0,22-4-1,23 0 184,-48 4 88,0 0 0,0 1-1,1 0 1,17 5 0,-27-4 37,0-1 1,-1 1-1,1 0 0,-1 0 1,0 1-1,0-1 0,0 1 1,0 0-1,0 0 1,0 0-1,-1 0 0,0 1 1,1-1-1,-1 1 0,-1 0 1,5 6-1,-1 2 252,1 0 1,-1 1-1,8 25 0,-13-33-171,0 0-1,0-1 1,-1 1 0,1 0-1,-1-1 1,-1 10-1,1-12-45,0 1 0,-1-1-1,0 0 1,1 1-1,-1-1 1,0 0 0,0 1-1,0-1 1,-1 0 0,1 0-1,-1 0 1,1 0 0,-1 0-1,-1 2 1,-4 1 81,-1 1 0,1-1 0,-1-1 0,0 1 0,0-1 0,-15 5-1,-55 14 38,70-21-202,-12 3-20,0-1 1,0-1-1,0-1 0,-29 0 1,35-2-607,0-1 0,-23-6 0,24 4-752,0-1 0,1-1 1,-16-7-1,-36-22-5088</inkml:trace>
</inkml:ink>
</file>

<file path=ppt/ink/ink71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18.411"/>
    </inkml:context>
    <inkml:brush xml:id="br0">
      <inkml:brushProperty name="width" value="0.1" units="cm"/>
      <inkml:brushProperty name="height" value="0.1" units="cm"/>
      <inkml:brushProperty name="color" value="#E71224"/>
    </inkml:brush>
  </inkml:definitions>
  <inkml:trace contextRef="#ctx0" brushRef="#br0">457 10 2545,'-8'-3'1959,"0"1"0,0 0 0,-1 1 1,1 0-1,-1 0 0,-12 1 1,9 1-1157,0 1 0,1 0 0,0 0 0,-14 5 0,2 2-386,1 1 0,0 0 0,-39 27 0,46-27-290,-1 2 0,1 0 1,1 0-1,0 1 0,1 1 0,1 1 0,0-1 0,-16 27 0,21-28-105,0 1 0,1-1 0,0 1 0,1 0 0,1 1 0,0-1 0,1 1 0,1 0 0,0-1 1,1 1-1,1 23 0,1-22-28,1-1 0,0 0 1,2 1-1,-1-1 0,2-1 1,0 1-1,0-1 0,2 1 1,0-1-1,0-1 1,1 0-1,1 0 0,0 0 1,1-1-1,0-1 0,16 15 1,-19-21-35,1-1 1,-1 1-1,1-1 0,-1-1 1,1 1-1,0-1 1,0 0-1,1-1 1,-1 0-1,0-1 0,1 1 1,-1-2-1,1 1 1,0-1-1,11-1 1,2-1-74,-1-2 1,0 0-1,0-1 0,-1-1 1,21-8-1,-26 8 24,0 0-1,-1-1 0,0 0 0,-1-1 0,18-14 1,-28 20 86,0 0 1,0-1 0,0 0 0,0 1 0,-1-1 0,0 0 0,1 0 0,-1-1 0,0 1 0,-1 0 0,1-1 0,-1 1 0,1-1 0,-1 0 0,0 1-1,0-1 1,-1 0 0,1 0 0,-1 1 0,1-1 0,-1 0 0,-1 0 0,1 0 0,0 1 0,-1-1 0,0 0 0,0 0 0,-1-3 0,-1-1 12,-1 1 1,0 0-1,0 0 1,0 0 0,-1 0-1,0 1 1,0-1 0,-1 1-1,0 1 1,0-1-1,0 1 1,-1 0 0,1 0-1,-1 1 1,-1 0 0,1 0-1,0 1 1,-1 0-1,-10-3 1,6 2-125,1 1 0,-1 1 0,1 0 0,-1 1 0,0 0 0,0 1 0,0 0 0,1 1 0,-1 1-1,0-1 1,1 2 0,-1 0 0,-11 4 0,20-6 45,-7 3-395,0 0 1,1 0-1,-17 11 0,22-12 157,0 0-1,0 1 0,0-1 1,1 1-1,-1 0 0,1 0 1,0 0-1,0 0 0,0 1 1,1-1-1,-4 10 0,-18 67-3854</inkml:trace>
</inkml:ink>
</file>

<file path=ppt/ink/ink71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19.117"/>
    </inkml:context>
    <inkml:brush xml:id="br0">
      <inkml:brushProperty name="width" value="0.1" units="cm"/>
      <inkml:brushProperty name="height" value="0.1" units="cm"/>
      <inkml:brushProperty name="color" value="#E71224"/>
    </inkml:brush>
  </inkml:definitions>
  <inkml:trace contextRef="#ctx0" brushRef="#br0">151 1 6385,'-3'0'662,"0"0"-1,0 0 0,0 1 0,1-1 1,-1 1-1,0 0 0,0 0 0,1 0 0,-4 2 1,2-1-138,0 1-1,-1 0 1,1 0 0,-6 6 0,4-3-220,0 1 0,0 1 1,0-1-1,1 1 0,-5 9 0,3-2-113,0 0 0,2 1 0,-1-1 0,2 1 0,0 0 0,-1 19 0,2-8-20,2 0 0,1 0 0,3 27 0,-2-41-90,1-1-1,0 0 1,1 0 0,1-1 0,-1 1 0,2-1 0,10 21 0,-10-25-69,-1 0 1,1 0-1,0 0 1,1-1-1,0 1 1,0-2-1,0 1 1,1-1-1,-1 1 1,1-2-1,1 1 1,8 4-1,-6-5-47,1 0 0,-1-1-1,1 0 1,0-1-1,-1 0 1,1-1 0,0 0-1,0 0 1,0-1 0,19-3-1,-12 0-55,0 0 1,0-2-1,0 0 0,0-1 1,24-13-1,-36 17 72,0-1 0,0-1 1,-1 1-1,1-1 0,-1 0 0,0 0 1,0-1-1,0 1 0,-1-1 0,1 0 1,-1 0-1,5-10 0,-6 9 19,0-1 1,-1 1-1,0-1 1,0 0-1,0 0 0,-1 1 1,0-1-1,0 0 1,-1 0-1,0 0 0,0 0 1,-2-7-1,-1-10 22,-1 1 1,0 0-1,-2 1 1,-1-1-1,-1 1 1,0 0-1,-2 1 0,0 0 1,-27-38-1,33 54-62,-1-1 0,0 1-1,0 0 1,-1 0 0,1 0-1,-1 1 1,0 0 0,0 0-1,-1 0 1,1 1 0,-1 0 0,0 0-1,1 1 1,-1-1 0,0 2-1,-1-1 1,1 1 0,0 0-1,0 0 1,-1 1 0,1 0 0,-8 1-1,4 0-574,0 1-1,0 0 1,1 0-1,-1 1 1,0 1-1,1 0 1,0 0-1,0 1 1,0 0-1,1 0 1,-1 1-1,-12 11 1,-72 63-5852</inkml:trace>
</inkml:ink>
</file>

<file path=ppt/ink/ink71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19.801"/>
    </inkml:context>
    <inkml:brush xml:id="br0">
      <inkml:brushProperty name="width" value="0.1" units="cm"/>
      <inkml:brushProperty name="height" value="0.1" units="cm"/>
      <inkml:brushProperty name="color" value="#E71224"/>
    </inkml:brush>
  </inkml:definitions>
  <inkml:trace contextRef="#ctx0" brushRef="#br0">254 9 2865,'-27'-7'9467,"1"6"-4807,21 1-4359,-1 1 1,1 0-1,0 0 1,0 0 0,-1 0-1,1 1 1,0 0-1,1 0 1,-1 1 0,0-1-1,1 1 1,-9 7-1,-1 0-17,2 2 0,-1 0 0,1 1 0,1 0 0,1 1 0,-1 0 0,-12 24-1,19-30-248,1 0-1,0 0 1,0 0-1,1 1 1,-1-1-1,2 1 1,-2 11-1,3-14-31,0 1 0,0-1 0,1 0 0,0 0-1,0 0 1,0 0 0,1 0 0,0 0 0,0 0-1,1 0 1,3 6 0,-2-7-33,-1 0 1,1 0-1,0-1 0,0 0 0,0 0 0,1 0 1,0 0-1,-1-1 0,1 0 0,0 0 1,1 0-1,-1 0 0,1-1 0,-1 0 1,1 0-1,-1-1 0,1 1 0,7 0 1,4 0-486,1 0 1,-1-2 0,1 0 0,-1 0 0,18-4 0,-19 2-747,0-1-1,0-1 1,-1 0 0,26-11-1,45-25-3608</inkml:trace>
</inkml:ink>
</file>

<file path=ppt/ink/ink71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20.583"/>
    </inkml:context>
    <inkml:brush xml:id="br0">
      <inkml:brushProperty name="width" value="0.1" units="cm"/>
      <inkml:brushProperty name="height" value="0.1" units="cm"/>
      <inkml:brushProperty name="color" value="#E71224"/>
    </inkml:brush>
  </inkml:definitions>
  <inkml:trace contextRef="#ctx0" brushRef="#br0">1 1 7602,'11'8'5632,"-11"-7"-5364,0-1 0,1 2 0,5 16 627,-6-15-443,15 64 1730,6 73 0,-17-111-1765,-3-22-277,6 79 737,-7-87-881,0 1 0,0 0 0,0 0 0,0 0 0,0 0 0,0 0 0,1 0 0,-1 0 0,0 0 0,0 0 0,0 0 0,0-1 0,0 1 0,0 0 0,0 0 0,0 0 0,0 0 0,0 0 0,0 0 0,0 0 0,0 0 0,0 0 0,0 0 0,0 0 0,1 0 0,-1 0 0,0 0 0,0 0 0,0 0 0,0 0 0,0 0 0,0 0 0,0 0 0,0 0 0,0 0 0,1 0 0,-1 0 0,0 0 0,0 0 0,0 0 0,0 0 0,0 0 0,0 0 0,0 0 0,0 0 0,0 0 0,0 0 0,0 0 0,1 0 0,-1 0 0,0 0 0,0 0 0,0 0 0,0 0 0,0 0 0,0 0 0,0 0 0,0 0 0,0 1 0,0-1 0,0 0 0,0 0 0,0 0 0,0 0 0,0 0 0,0 0 0,0 0 0,4-11-333,-3-3 290,0 0 1,1 0-1,0 0 0,2 0 1,-1 0-1,1 1 1,1-1-1,1 1 1,7-15-1,-3 11-151,1 0 1,1 0-1,0 1 0,1 0 0,27-25 0,-36 37 206,1 1 0,-1-1-1,0 1 1,1 1-1,0-1 1,-1 0 0,1 1-1,0 0 1,0 0 0,0 1-1,1 0 1,-1-1-1,0 2 1,1-1 0,-1 0-1,0 1 1,1 0 0,-1 1-1,0-1 1,1 1-1,-1 0 1,0 0 0,0 1-1,1-1 1,-1 1 0,-1 0-1,1 0 1,0 1-1,0 0 1,-1 0 0,1 0-1,-1 0 1,0 1-1,0-1 1,0 1 0,-1 0-1,1 0 1,-1 1 0,0-1-1,0 1 1,3 7-1,0 4 123,0-1 0,-2 1 0,0 0 0,2 19 0,3 65 342,-8-86-413,-1-9 19,0-1 0,0 0 1,0 0-1,-1 1 0,-1 7 1,2-11-38,-1 1 1,1-1 0,-1 1-1,0-1 1,1 0 0,-1 1 0,0-1-1,0 0 1,0 0 0,0 0 0,0 0-1,0 0 1,0 0 0,0 0-1,0 0 1,-1 0 0,1 0 0,0-1-1,-3 2 1,4-2-38,-1 0 1,0 0-1,1 0 0,-1 0 1,0 0-1,1 0 0,-1 0 1,0 0-1,1 0 0,-1 0 1,1-1-1,-1 1 0,0 0 1,1 0-1,-1-1 0,1 1 1,-1 0-1,0-1 0,1 1 1,-1-1-1,1 1 0,-1 0 1,1-1-1,0 0 0,-1 1 1,1-1-1,-1 1 0,1-1 1,-1 0-1,0-1-58,0 1 0,1-1-1,-1 0 1,0 0 0,0 1 0,1-1 0,-1 0-1,1 0 1,-1-3 0,2-9-191,0 0 1,1 0-1,1 0 0,0 0 1,1 1-1,1-1 0,0 1 1,0 0-1,2 0 0,-1 1 1,2 0-1,-1 0 0,18-19 1,-17 22 139,0 1 1,0 0 0,1 1-1,0 0 1,0 0-1,1 1 1,19-9 0,-22 12 129,1 0 1,-1 0 0,1 1-1,0 0 1,0 1 0,0 0 0,0 0-1,0 0 1,0 1 0,0 1 0,15 1-1,-18 0 103,1-1 0,-1 1 0,0 0 0,1 0 0,-1 1 0,0 0 0,0 0 0,0 0 0,-1 0 0,1 1 0,-1-1 0,0 1 0,0 0-1,0 1 1,-1-1 0,1 1 0,-1-1 0,3 7 0,5 9 204,-2 1-1,0 0 0,7 27 1,-16-47-330,9 28-379,-1 0 1,6 43 0,-14-68-8,1 0 0,-1-1-1,0 1 1,-1 0 0,1 0-1,-1-1 1,1 1-1,-1 0 1,-2 5 0,-6 11-3214,-16 25 1</inkml:trace>
</inkml:ink>
</file>

<file path=ppt/ink/ink71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21.669"/>
    </inkml:context>
    <inkml:brush xml:id="br0">
      <inkml:brushProperty name="width" value="0.1" units="cm"/>
      <inkml:brushProperty name="height" value="0.1" units="cm"/>
      <inkml:brushProperty name="color" value="#E71224"/>
    </inkml:brush>
  </inkml:definitions>
  <inkml:trace contextRef="#ctx0" brushRef="#br0">4 65 4817,'0'-1'57,"-1"1"1,1-1-1,0 1 0,-1-1 0,1 0 1,0 1-1,-1-1 0,1 0 0,0 1 1,0-1-1,0 0 0,-1 1 1,1-1-1,0 0 0,0 1 0,0-1 1,0 0-1,0 0 0,0 1 0,0-1 1,1 0-1,-1 1 0,0-1 1,0 0-1,1 1 0,-1-2 0,2-8 3784,-1 9-3753,-1 1 0,1-1 1,-1 1-1,1-1 1,0 1-1,-1 0 1,1-1-1,-1 1 1,1 0-1,0 0 1,-1-1-1,1 1 1,0 0-1,-1 0 0,1 0 1,0 0-1,1 0 1,470-30 6852,-468 30-6949,334 10-1848,-266-1-2857,10 9-4894</inkml:trace>
</inkml:ink>
</file>

<file path=ppt/ink/ink72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29.822"/>
    </inkml:context>
    <inkml:brush xml:id="br0">
      <inkml:brushProperty name="width" value="0.1" units="cm"/>
      <inkml:brushProperty name="height" value="0.1" units="cm"/>
      <inkml:brushProperty name="color" value="#E71224"/>
    </inkml:brush>
  </inkml:definitions>
  <inkml:trace contextRef="#ctx0" brushRef="#br0">0 11 8474,'3'0'4777,"2"-3"-2489,6 3-207,2 0-425,3 0-256,8 0-463,3 3-393,0-3 56,0 3-424,5-1-112,-3 1-8,3 0-56,0-3-296,-2-3-928,-1 3-1105,-5-3-1328,16-13-1584</inkml:trace>
</inkml:ink>
</file>

<file path=ppt/ink/ink72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30.139"/>
    </inkml:context>
    <inkml:brush xml:id="br0">
      <inkml:brushProperty name="width" value="0.1" units="cm"/>
      <inkml:brushProperty name="height" value="0.1" units="cm"/>
      <inkml:brushProperty name="color" value="#E71224"/>
    </inkml:brush>
  </inkml:definitions>
  <inkml:trace contextRef="#ctx0" brushRef="#br0">0 3 4649,'5'0'6161,"6"0"-4976,8 0 895,13-2-440,8 2-607,8 0-553,6 0-480,2 0-216,-3 2-1825,60 1-3896</inkml:trace>
</inkml:ink>
</file>

<file path=ppt/ink/ink72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33.952"/>
    </inkml:context>
    <inkml:brush xml:id="br0">
      <inkml:brushProperty name="width" value="0.1" units="cm"/>
      <inkml:brushProperty name="height" value="0.1" units="cm"/>
      <inkml:brushProperty name="color" value="#E71224"/>
    </inkml:brush>
  </inkml:definitions>
  <inkml:trace contextRef="#ctx0" brushRef="#br0">344 0 8778,'-11'2'1337,"-17"2"1751,-26 9 1,44-10-2714,0 1 0,0 0 1,1 0-1,-1 1 0,1 0 0,-10 8 1,2 1-52,1 0 0,0 1 0,1 0 0,0 1 1,2 1-1,-19 28 0,25-33-251,1-1 0,0 1 0,0 0 0,1 1 0,1-1 0,0 1 0,0 0 0,2 0 0,0 1-1,0-1 1,1 24 0,1-29-64,1 1-1,1-1 0,0 1 0,0-1 1,0 0-1,1 0 0,1 0 0,-1 0 1,1 0-1,0-1 0,1 0 1,0 0-1,0 0 0,1 0 0,-1-1 1,2 0-1,11 10 0,-10-10-2,0-1-1,0 0 1,1 0-1,-1-1 1,1 0-1,0-1 1,0 0-1,0 0 1,1-1 0,-1 0-1,0 0 1,1-1-1,0-1 1,-1 1-1,17-3 1,-7 0-25,-1-2 1,0 0 0,17-6-1,-28 8 14,-1-1 0,1 0-1,-1 0 1,0 0-1,0-1 1,0 0-1,0 0 1,-1 0-1,0-1 1,0 0 0,5-5-1,-8 6 8,1 0 1,-2 1-1,1-1 0,0 0 0,-1 0 1,0 0-1,0 0 0,0-1 0,0 1 1,0 0-1,-1 0 0,0 0 1,0-1-1,0 1 0,-1 0 0,1 0 1,-1-1-1,0 1 0,0 0 0,-1 0 1,1 0-1,-3-4 0,2 2-22,-1 0-1,0 1 1,-1-1-1,1 1 0,-1 0 1,0 0-1,0 0 1,0 1-1,-1-1 1,1 1-1,-1 0 1,0 0-1,-1 1 1,-8-5-1,7 5-102,0 1 0,0 0 0,0 1 0,0-1-1,0 2 1,0-1 0,-1 1 0,1 0 0,0 0 0,-12 2 0,10 0-149,1 0 0,-1 0 0,0 1 0,1 0 0,0 0 0,-1 1 0,1 0 0,-9 6 0,14-7 69,0-1 0,0 1 0,0-1 0,1 1 0,-1 0 0,1 0 0,-1 0 0,1 0 0,0 1 1,0-1-1,-2 6 0,-26 79-3520,28-82 3468</inkml:trace>
</inkml:ink>
</file>

<file path=ppt/ink/ink72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34.430"/>
    </inkml:context>
    <inkml:brush xml:id="br0">
      <inkml:brushProperty name="width" value="0.1" units="cm"/>
      <inkml:brushProperty name="height" value="0.1" units="cm"/>
      <inkml:brushProperty name="color" value="#E71224"/>
    </inkml:brush>
  </inkml:definitions>
  <inkml:trace contextRef="#ctx0" brushRef="#br0">1 59 1368,'11'0'7858,"2"-2"-5674,22-1 577,18-2-913,17-1-423,7-4-305,9 4-392,5-2-256,-3 3-224,0-3-176,-2 5-72,-17 1 0,-15 4-744,-12 4-1208,-18 2-2321,-2 18-3505</inkml:trace>
</inkml:ink>
</file>

<file path=ppt/ink/ink72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35.211"/>
    </inkml:context>
    <inkml:brush xml:id="br0">
      <inkml:brushProperty name="width" value="0.1" units="cm"/>
      <inkml:brushProperty name="height" value="0.1" units="cm"/>
      <inkml:brushProperty name="color" value="#E71224"/>
    </inkml:brush>
  </inkml:definitions>
  <inkml:trace contextRef="#ctx0" brushRef="#br0">395 0 12419,'-1'1'4633,"-7"5"-1746,-28 34-402,-13 16-2031,5-5-231,-3-1 1,-72 59-1,71-67-321,5 1-1013,62-58-2533,-9 9 3308,-1-1 0,1 1 1,1 1-1,15-6 0,-5 5 137,1 0 0,0 2 0,0 1 0,0 0 0,0 2 0,33 2 0,-37 0 135,9 0-755,0 0 0,52-7-1,-76 6 537,1-1-1,-1 0 1,0 0 0,0 0-1,0 0 1,0-1-1,0 1 1,-1-1-1,1 0 1,0 0-1,-1 0 1,1 0-1,-1 0 1,0 0-1,0-1 1,0 1-1,0-1 1,0 1-1,0-1 1,-1 0-1,1 0 1,-1 0-1,2-3 1,0-6 107,0-1 0,0 1-1,-1-1 1,0-19 0,0 3 1695,3-27 2989,-6 46-684,-3 21-872,-1 8-2022,2 0 1,0 1-1,0 33 1,7 61 748,-2-70-1275,-1-30-285,5 62 422,-5-64-666,2-1 1,-1 0-1,1 0 1,8 18-1,-6-16-2110</inkml:trace>
</inkml:ink>
</file>

<file path=ppt/ink/ink72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36.375"/>
    </inkml:context>
    <inkml:brush xml:id="br0">
      <inkml:brushProperty name="width" value="0.1" units="cm"/>
      <inkml:brushProperty name="height" value="0.1" units="cm"/>
      <inkml:brushProperty name="color" value="#E71224"/>
    </inkml:brush>
  </inkml:definitions>
  <inkml:trace contextRef="#ctx0" brushRef="#br0">337 3 6385,'-4'-1'1240,"0"0"0,-1 1 0,1 0 0,-10 0 0,4 1 18,0 0 0,-16 5 0,15-2-642,0-1-1,0 2 0,1-1 0,-1 1 1,1 1-1,0 0 0,-9 8 0,5-3-169,1 1 1,0 1-1,-20 25 0,20-20-280,1-1 1,0 1-1,1 1 0,2 0 0,-15 39 1,21-48-154,0 0 0,1 1 1,0-1-1,1 1 1,0-1-1,1 12 1,0-15-26,1 0 1,0 1-1,0-1 1,1-1 0,0 1-1,0 0 1,1 0 0,-1-1-1,8 13 1,-7-16-62,-1 0 0,0 0 0,1 0 0,0-1 0,-1 1 0,1-1 0,0 1 0,0-1 0,1 0 0,-1 0 0,0 0 0,1-1 0,-1 1 0,1-1 1,-1 0-1,1 0 0,0 0 0,-1 0 0,9 0 0,3-1-832,0 0 0,1-1 0,23-5 0,-34 5 627,7 0-810,0-2 1,0 1 0,0-2 0,0 1-1,-1-2 1,0 0 0,22-12 0,76-49-7126</inkml:trace>
</inkml:ink>
</file>

<file path=ppt/ink/ink72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37.113"/>
    </inkml:context>
    <inkml:brush xml:id="br0">
      <inkml:brushProperty name="width" value="0.1" units="cm"/>
      <inkml:brushProperty name="height" value="0.1" units="cm"/>
      <inkml:brushProperty name="color" value="#E71224"/>
    </inkml:brush>
  </inkml:definitions>
  <inkml:trace contextRef="#ctx0" brushRef="#br0">2 37 6833,'-2'8'8302,"2"-7"-7995,4 17 1044,-3-11-527,5 40 961,1 63 0,-1 2-1010,-3-74-522,-2-24-268,-2-13-120,1-5-120,-1-4 26,1 0 0,0 1 0,0-1 0,1 1 0,0-1 0,4-13 0,18-44-781,-13 39 573,-1 2 63,-1 1 73,0 0 0,2 1 0,0 0 0,20-30 0,-28 50 273,-1 0 0,1 0 0,-1 0 0,1 0 0,0 0 0,0 0 0,0 0 0,0 1 0,0-1 0,0 1 0,0 0 0,1-1 0,-1 1 1,1 0-1,-1 0 0,0 1 0,1-1 0,4 0 0,-5 1 34,0 0 0,0 1 0,0-1 0,0 1 0,0-1 1,0 1-1,-1 0 0,1 0 0,0 0 0,0 0 0,-1 0 1,1 0-1,-1 0 0,1 1 0,-1-1 0,1 1 0,-1-1 0,0 1 1,0-1-1,1 1 0,-1 0 0,0 0 0,-1-1 0,2 4 1,9 21 404,0 0 1,10 46 0,-13-40 136,18 43 0,-12-36 38,-12-36-564,-1-3 12,-1-3 103,0-10-276,2 0 1,-1 0 0,2 0 0,0 1-1,0-1 1,7-15 0,3-2-1273,22-38-1,-21 42 628,19-31-389,-28 51 1129,-1 0 0,1 0 0,0 0 0,1 1 1,-1 0-1,11-8 0,-15 13 75,0-1-1,-1 1 1,1-1 0,0 1-1,-1 0 1,1-1 0,0 1 0,0 0-1,-1-1 1,1 1 0,0 0 0,0 0-1,0 0 1,-1 0 0,1 0-1,0 0 1,0 0 0,0 0 0,0 0-1,-1 0 1,1 0 0,0 0-1,0 1 1,0-1 0,-1 0 0,1 1-1,0-1 1,-1 0 0,1 1-1,0-1 1,0 1 0,-1-1 0,1 1-1,-1-1 1,1 1 0,-1 0 0,1-1-1,-1 1 1,1 0 0,-1-1-1,1 1 1,-1 0 0,0 0 0,1-1-1,-1 1 1,0 2 0,3 4 547,-1 1 0,0 0 0,2 16 0,-3-18-303,5 47 1150,-1-13-381,10 42 1,-12-70-1003,0 0-1,2 1 0,-1-2 1,2 1-1,-1-1 1,1 1-1,14 16 0,12 10-1619,-5-14-3165,-4-4-1337</inkml:trace>
</inkml:ink>
</file>

<file path=ppt/ink/ink72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37.668"/>
    </inkml:context>
    <inkml:brush xml:id="br0">
      <inkml:brushProperty name="width" value="0.1" units="cm"/>
      <inkml:brushProperty name="height" value="0.1" units="cm"/>
      <inkml:brushProperty name="color" value="#E71224"/>
    </inkml:brush>
  </inkml:definitions>
  <inkml:trace contextRef="#ctx0" brushRef="#br0">1 85 7898,'139'-9'5843,"-78"4"-4495,416-32 4354,-358 28-4825,129-6 327,-165 11-1047,50-1 150,-103 5-959,0 2 0,41 7 1,-47-2-2439,2 5-2526</inkml:trace>
</inkml:ink>
</file>

<file path=ppt/ink/ink72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38.465"/>
    </inkml:context>
    <inkml:brush xml:id="br0">
      <inkml:brushProperty name="width" value="0.1" units="cm"/>
      <inkml:brushProperty name="height" value="0.1" units="cm"/>
      <inkml:brushProperty name="color" value="#E71224"/>
    </inkml:brush>
  </inkml:definitions>
  <inkml:trace contextRef="#ctx0" brushRef="#br0">337 41 9602,'-6'-15'7398,"5"13"-6905,-18-11 2645,15 11-2931,0 0 1,0 1 0,-1-1 0,1 1-1,-1 0 1,0 1 0,-6-2 0,-2 3-154,-1 0 1,1 1 0,-1 1-1,1 0 1,0 1 0,0 0 0,0 1-1,0 0 1,1 1 0,0 0-1,0 1 1,1 1 0,-16 12-1,25-19-83,1 0 0,0-1 0,0 1 0,0 0 0,1 0 0,-1 0 0,0 0 0,0 0 0,0 0 0,1 0 0,-1 0 0,1 0 0,-1 0 0,0 1 0,1-1 0,0 0 0,-1 0-1,1 0 1,0 1 0,0-1 0,0 0 0,-1 0 0,1 1 0,1-1 0,-1 0 0,0 0 0,0 1 0,0-1 0,1 0 0,-1 0 0,0 1 0,1-1 0,-1 0 0,1 0 0,0 0 0,-1 0 0,1 0 0,0 0 0,0 0 0,0 0-1,-1 0 1,1 0 0,0 0 0,2 1 0,2 1-137,0 0-1,0 0 1,0 0-1,1-1 1,-1 0-1,1 0 0,0 0 1,-1-1-1,1 0 1,0 0-1,0 0 1,9 0-1,-5-1 116,0 2 0,0-1 1,11 4-1,8 4 52,-22-8 22,-1 0 0,1 1 1,0 0-1,-1 1 0,0 0 1,1 0-1,-1 0 0,0 0 1,0 1-1,-1 0 0,1 1 1,7 6-1,-10-7 48,0 0-1,0 0 1,0 1 0,-1-1-1,0 0 1,0 1 0,0-1-1,0 1 1,0 0 0,-1 0 0,0-1-1,1 6 1,-2-6-8,0-1 0,0 1 0,0-1 0,-1 1 0,1-1 0,-1 1 0,0-1 0,1 0 0,-2 1 0,1-1 0,0 0 0,-1 0 0,1 0 0,-1 0 0,0 0 0,0 0 0,0 0 0,-4 3 0,0-1 16,0 0-1,1 0 1,-2-1-1,1 0 1,0 0-1,-1-1 0,0 0 1,0 0-1,-12 3 1,-5 0-82,-39 4 0,54-9-2,-1 0-165,0 0 1,1-1 0,-1 0-1,0-1 1,-16-2-1,22 2-270,1 0 0,-1 0 0,0 0-1,0 0 1,0-1 0,1 0 0,-1 0-1,1 0 1,-1 0 0,1 0 0,0-1 0,0 1-1,0-1 1,0 0 0,0 0 0,1 0-1,-4-5 1,-12-28-5226</inkml:trace>
</inkml:ink>
</file>

<file path=ppt/ink/ink72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39.308"/>
    </inkml:context>
    <inkml:brush xml:id="br0">
      <inkml:brushProperty name="width" value="0.1" units="cm"/>
      <inkml:brushProperty name="height" value="0.1" units="cm"/>
      <inkml:brushProperty name="color" value="#E71224"/>
    </inkml:brush>
  </inkml:definitions>
  <inkml:trace contextRef="#ctx0" brushRef="#br0">0 22 9602,'8'0'2305,"-2"-3"-625,4 3 160,12 0-607,5 0 31,-1 0-208,6 0-144,0 0-40,3-3-543,-3 3 7,6 0-336,-12-2-56,4 4-8,-3-4-1001,-3-1-1543,-3 3-1537,0-11-3305</inkml:trace>
</inkml:ink>
</file>

<file path=ppt/ink/ink73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39.592"/>
    </inkml:context>
    <inkml:brush xml:id="br0">
      <inkml:brushProperty name="width" value="0.1" units="cm"/>
      <inkml:brushProperty name="height" value="0.1" units="cm"/>
      <inkml:brushProperty name="color" value="#E71224"/>
    </inkml:brush>
  </inkml:definitions>
  <inkml:trace contextRef="#ctx0" brushRef="#br0">0 9 6313,'6'-3'5450,"4"3"-3802,12-2 152,10-1 25,11 6-593,5-3-280,5 0-392,-2 2-560,0 1-272,-8 0-2480,37-1-4626</inkml:trace>
</inkml:ink>
</file>

<file path=ppt/ink/ink73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43.765"/>
    </inkml:context>
    <inkml:brush xml:id="br0">
      <inkml:brushProperty name="width" value="0.1" units="cm"/>
      <inkml:brushProperty name="height" value="0.1" units="cm"/>
      <inkml:brushProperty name="color" value="#E71224"/>
    </inkml:brush>
  </inkml:definitions>
  <inkml:trace contextRef="#ctx0" brushRef="#br0">201 358 8722,'6'-14'5197,"-4"6"-4266,3 0-442,0 1 1,0-1 0,1 1-1,10-10 1,11-14 296,-16 15-547,0 0 1,-1-1 0,-1 0-1,0-1 1,-2 0-1,0 0 1,-1-1-1,0 0 1,-2 0 0,4-32-1,-8 49-149,0-1 0,0 1 0,0-1 1,0 1-1,0-1 0,-1 1 0,1-1 0,-3-4 0,3 7-74,0 0 0,0 0 0,0 0 1,0 0-1,0-1 0,0 1 0,0 0 0,0 0 0,-1 0 0,1 0 0,0 0 0,0-1 0,0 1 0,0 0 0,0 0 0,-1 0 0,1 0 1,0 0-1,0 0 0,0 0 0,0 0 0,-1 0 0,1 0 0,0 0 0,0 0 0,0 0 0,0 0 0,-1 0 0,1 0 0,0 0 0,0 0 1,0 0-1,0 0 0,-1 0 0,1 0 0,0 0 0,0 0 0,0 0 0,-1 0 0,-8 13 289,1 5-282,1 0 0,0 0 0,2 1 0,0 0 0,1-1 0,1 1 0,0 23 0,2-9-5,1-1-1,2 1 0,8 46 1,-5-58 0,1 0 0,1-1 1,0 0-1,17 32 1,-23-51-15,0 0 1,-1 0 0,1 1 0,-1-1 0,0 0 0,1 1 0,-1-1-1,0 0 1,0 1 0,0-1 0,0 0 0,0 1 0,0-1 0,0 1-1,0-1 1,-1 0 0,1 1 0,0-1 0,-1 2 0,-1-1-8,1 0 1,0 0-1,-1 0 1,0 0 0,1 0-1,-1 0 1,0 0-1,0 0 1,-3 2-1,-3 1-57,1-1-1,-1 0 0,1-1 0,-1 1 0,-10 1 0,-27 7-804,-86 9 0,75-14 788,50-6 81,0 0 3,0 0 1,1 0 0,-1-1-1,0 0 1,-10-1 0,16 1-15,0 0 1,0 0-1,0 0 0,0 0 1,0 0-1,0 0 1,0 0-1,0 0 1,0 0-1,-1 0 0,1 0 1,0 0-1,0 0 1,0 0-1,0 0 1,0 0-1,0 0 0,0 0 1,0 0-1,-1 0 1,1 0-1,0 0 0,0 0 1,0 0-1,0-1 1,0 1-1,0 0 1,0 0-1,0 0 0,0 0 1,0 0-1,0 0 1,0 0-1,0 0 0,-1 0 1,1 0-1,0-1 1,0 1-1,0 0 1,0 0-1,0 0 0,0 0 1,0 0-1,0 0 1,0 0-1,0 0 1,0 0-1,0-1 0,0 1 1,0 0-1,0 0 1,0 0-1,0 0 0,0 0 1,0 0-1,1 0 1,-1 0-1,0-1 1,0 1-1,0 0 0,0 0 1,0 0-1,0 0 1,0 0-1,10-6-559,16-4-6,8 2 552,0 1 1,0 1-1,37-1 0,107 4 477,-125 3-16,94 7 1017,-3 0-4027,-132-8-2979</inkml:trace>
</inkml:ink>
</file>

<file path=ppt/ink/ink73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47.815"/>
    </inkml:context>
    <inkml:brush xml:id="br0">
      <inkml:brushProperty name="width" value="0.1" units="cm"/>
      <inkml:brushProperty name="height" value="0.1" units="cm"/>
      <inkml:brushProperty name="color" value="#E71224"/>
    </inkml:brush>
  </inkml:definitions>
  <inkml:trace contextRef="#ctx0" brushRef="#br0">1 22 8050,'0'0'1791,"14"1"1027,-11 0-2664,1-1 0,0 0-1,-1 0 1,1 0 0,0-1 0,-1 1 0,1-1 0,-1 0 0,1 0 0,-1 0 0,5-2 0,-4 2 261,-4 0-182,-1 0 0,1 0 0,-1 0 0,1 0 1,-1 0-1,0 0 0,0 1 0,1-1 1,-1 0-1,0 0 0,0 1 0,0-1 1,0 1-1,0-1 0,0 1 0,0-1 1,-1 0-1,1 1-227,0 0-1,0 0 1,-1 0 0,1 0-1,0 0 1,0 0 0,-1 0 0,1 0-1,0 0 1,0 1 0,0-1 0,0 0-1,-1 1 1,1-1 0,0 1 0,0-1-1,0 1 1,0 0 0,0-1 0,0 1-1,0 0 1,0 0 0,0 0 0,1 0-1,-1 0 1,0 0 0,0 0 0,1 0-1,-1 0 1,1 0 0,-1 0 0,1 0-1,-1 0 1,0 2 0,1-1-205,0-1 1,0 1-1,0-1 1,0 1-1,0-1 0,0 0 1,0 1-1,1-1 1,-1 1-1,0-1 0,1 0 1,-1 1-1,1-1 1,-1 0-1,1 1 1,0-1-1,0 0 0,-1 0 1,1 1-1,0-1 1,0 0-1,0 0 0,0 0 1,1 0-1,-1-1 1,0 1-1,0 0 1,0 0-1,1-1 0,-1 1 1,0 0-1,1-1 1,1 1-1,46 10-5672</inkml:trace>
</inkml:ink>
</file>

<file path=ppt/ink/ink73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49.951"/>
    </inkml:context>
    <inkml:brush xml:id="br0">
      <inkml:brushProperty name="width" value="0.1" units="cm"/>
      <inkml:brushProperty name="height" value="0.1" units="cm"/>
      <inkml:brushProperty name="color" value="#E71224"/>
    </inkml:brush>
  </inkml:definitions>
  <inkml:trace contextRef="#ctx0" brushRef="#br0">1 26 8418,'0'-3'6464,"1"-3"-4129,1 5-2069,0 0-1,0 0 1,0 0 0,0 1 0,0-1-1,0 1 1,0-1 0,4 1 0,-2-1-15,113-9 2106,59 18-2945,-172-8 281,21 3-1210,-25-3 1352,1 0 1,-1 0 0,1 0-1,0 0 1,-1 1-1,1-1 1,-1 0 0,1 0-1,-1 0 1,1 0 0,-1 1-1,1-1 1,-1 0 0,1 1-1,-1-1 1,1 0 0,-1 1-1,1-1 1,-1 0-1,0 1 1,1-1 0,-1 1-1,0-1 1,1 1 0,-1-1-1,0 1 1,0-1 0,1 1-1,-1-1 1,0 1-1,0 0 1,0-1 0,0 1-1,0 0-73,0-1 1,-1 1-1,1 0 0,-1-1 0,1 1 0,-4 2-1428,3-3 1428,1 1 0,-1-1 0,-1 1 1,-32 17-4790</inkml:trace>
</inkml:ink>
</file>

<file path=ppt/ink/ink73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50.476"/>
    </inkml:context>
    <inkml:brush xml:id="br0">
      <inkml:brushProperty name="width" value="0.1" units="cm"/>
      <inkml:brushProperty name="height" value="0.1" units="cm"/>
      <inkml:brushProperty name="color" value="#E71224"/>
    </inkml:brush>
  </inkml:definitions>
  <inkml:trace contextRef="#ctx0" brushRef="#br0">35 1 5897,'-4'7'1168,"0"-1"0,0 1-1,1 1 1,0-1-1,0 0 1,-2 14 0,1 0-3,0 24 0,4-31-584,1-12-494,-1-1 0,0 0 0,0 1 0,0-1 0,0 0 1,0 0-1,0 1 0,0-1 0,0 0 0,-1 0 1,1 2-1,4-3 26,1-1 0,0 0 0,-1-1 0,1 1 0,5-3 0,2 0-43,9-3-62,1 2 0,-1 0 1,1 1-1,0 1 0,0 2 0,0 0 0,34 3 0,109 26-5,-141-23 14,-1 2 0,0 1 0,-1 0 0,41 23 0,-57-28-11,-1 1-1,1 0 0,-1 0 1,0 0-1,0 1 0,-1 0 1,8 8-1,-11-10 9,1-1 1,0 1-1,-1 0 1,0-1-1,1 1 1,-1 0-1,0 0 1,-1 0-1,1 0 1,0-1-1,-1 1 0,0 0 1,1 0-1,-1 1 1,0-1-1,-1 0 1,1 0-1,-2 5 1,0 0 86,-1 1 1,0-1 0,0 0-1,-1-1 1,0 1-1,-1-1 1,0 1 0,0-1-1,0-1 1,-1 1-1,0-1 1,0 0 0,-1 0-1,1-1 1,-1 0 0,0 0-1,-1 0 1,1-1-1,-1 0 1,-9 3 0,-13 2-100,0-1 0,-37 4-1,-63 2-1202,86-10 321,22 0 186,17-3 252,0 0 0,1 0 0,-1-1 0,0 0 0,1 1 0,-1-1 0,0-1 0,1 1 0,-10-3 0</inkml:trace>
</inkml:ink>
</file>

<file path=ppt/ink/ink73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52.178"/>
    </inkml:context>
    <inkml:brush xml:id="br0">
      <inkml:brushProperty name="width" value="0.1" units="cm"/>
      <inkml:brushProperty name="height" value="0.1" units="cm"/>
      <inkml:brushProperty name="color" value="#E71224"/>
    </inkml:brush>
  </inkml:definitions>
  <inkml:trace contextRef="#ctx0" brushRef="#br0">272 8 6481,'-2'-1'504,"0"0"0,0 0 0,-1 0 0,1 0 0,0 0 0,-1 1 0,1-1 0,0 1 0,-1 0 0,1 0 0,-1 0 0,1 0 0,-5 1 0,-33 8 1975,32-7-1662,-4 2-305,1 1 0,0-1 1,0 2-1,0-1 0,1 2 0,-1-1 1,2 1-1,-17 15 0,18-15-391,1 1 0,0 0-1,0 0 1,1 0 0,0 1 0,0 0-1,1 0 1,0 0 0,1 1 0,-4 13 0,6-18-117,1-1 1,0 1-1,0 0 1,1 0 0,-1 0-1,1 0 1,0 0 0,1 0-1,-1 0 1,1 0-1,0 0 1,0-1 0,0 1-1,1 0 1,0 0 0,0-1-1,0 1 1,0-1-1,1 0 1,-1 0 0,1 0-1,0 0 1,1 0 0,-1 0-1,1-1 1,-1 0 0,1 1-1,0-1 1,0-1-1,1 1 1,-1-1 0,0 1-1,10 2 1,1-1-96,0 0 0,1-1 1,28 3-1,53-4-1641,-43-2-363,4 0-905,37-4-1817</inkml:trace>
</inkml:ink>
</file>

<file path=ppt/ink/ink73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53.008"/>
    </inkml:context>
    <inkml:brush xml:id="br0">
      <inkml:brushProperty name="width" value="0.1" units="cm"/>
      <inkml:brushProperty name="height" value="0.1" units="cm"/>
      <inkml:brushProperty name="color" value="#E71224"/>
    </inkml:brush>
  </inkml:definitions>
  <inkml:trace contextRef="#ctx0" brushRef="#br0">1 22 504,'2'0'8929,"-2"-1"-8793,1 1-1,-1 0 1,1 0 0,0 0 0,-1 0 0,1 0-1,-1 0 1,1 0 0,0 0 0,-1 0-1,1 0 1,-1 1 0,1-1 0,0 0 0,-1 0-1,2 1 1,0 1 189,1 1-1,0 0 1,-1 0-1,0 0 1,0 0-1,0 0 1,0 1-1,0-1 1,0 0-1,1 6 1,9 38 981,-9-34-795,12 67 1238,-10-45-914,17 57-1,-19-80-689,-4-9 45,-3-8 51,1-1-302,0 1 0,0-1 0,1 0 1,0 1-1,0-1 0,0-1 0,1 1 1,0 0-1,0 0 0,0 0 0,1-10 0,1 1-295,1 0-1,1 1 0,7-26 0,-3 16-175,1 0 0,1 1 0,1 0 0,18-31 0,-27 52 524,0 0 0,0 1 0,0-1 1,1 0-1,-1 1 0,1-1 0,-1 1 1,1-1-1,-1 1 0,1 0 0,0 0 1,0-1-1,0 1 0,-1 0 0,1 1 0,0-1 1,0 0-1,0 1 0,1-1 0,-1 1 1,0-1-1,0 1 0,0 0 0,0 0 0,0 0 1,0 0-1,0 0 0,1 1 0,-1-1 1,0 1-1,0-1 0,3 2 0,-1 0 37,1 1 0,-1-1 0,0 1 0,0 0 0,0 0 0,0 0 0,-1 0-1,1 1 1,-1-1 0,0 1 0,0 0 0,0 0 0,3 6 0,3 9 264,-1 1 0,-1-1 0,9 40 1,5 64 1390,-21-122-1663,3 32 783,-3-33-480,-6-13-155,4 7-272,1 0-1,-1 0 0,1 1 1,0-1-1,1 0 0,-1 0 0,1 0 1,0 0-1,1 0 0,-1 0 1,1 0-1,0 0 0,1 0 1,-1 1-1,5-11 0,1 1-209,0 0-1,1 0 1,1 1 0,12-17-1,-6 11-321,30-30-1,-40 45 603,0 0 0,0 1 1,1-1-1,0 1 0,0 1 1,0-1-1,0 1 0,0 0 1,1 1-1,12-4 0,-16 5 49,0 1 0,-1-1 0,1 1 0,0 0 0,0 0 0,0 0 0,0 1 0,0-1 0,0 1 0,-1-1-1,1 1 1,0 0 0,0 0 0,2 2 0,-1-1 144,0 1 0,0-1 1,0 1-1,-1 0 0,1 0 0,-1 1 0,6 7 1,-1 1 319,0 1 0,-1 0 1,0 1-1,6 18 1,30 61 959,-4-8-4573</inkml:trace>
</inkml:ink>
</file>

<file path=ppt/ink/ink73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53.548"/>
    </inkml:context>
    <inkml:brush xml:id="br0">
      <inkml:brushProperty name="width" value="0.1" units="cm"/>
      <inkml:brushProperty name="height" value="0.1" units="cm"/>
      <inkml:brushProperty name="color" value="#E71224"/>
    </inkml:brush>
  </inkml:definitions>
  <inkml:trace contextRef="#ctx0" brushRef="#br0">0 110 4785,'121'-17'7645,"62"0"-3657,-2 1-2325,409-35 1151,-413 43-2400,-165 8-517,0-1 1,13 3 0,-22-2-303,1 0-1,-1 1 1,0-1 0,0 1-1,0 0 1,0 0 0,0 0-1,-1 1 1,1-1 0,0 1-1,0-1 1,-1 1 0,3 2-1,2 8-4108,3 16-522</inkml:trace>
</inkml:ink>
</file>

<file path=ppt/ink/ink73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6-03-09T20:27:54.440"/>
    </inkml:context>
    <inkml:brush xml:id="br0">
      <inkml:brushProperty name="width" value="0.1" units="cm"/>
      <inkml:brushProperty name="height" value="0.1" units="cm"/>
      <inkml:brushProperty name="color" value="#E71224"/>
    </inkml:brush>
  </inkml:definitions>
  <inkml:trace contextRef="#ctx0" brushRef="#br0">377 41 2745,'-9'-26'11848,"7"24"-11190,0 1-280,0-1-1,0 1 1,0 0-1,0 0 1,0 0-1,0 0 1,0 0-1,0 1 1,-1-1-1,-3 0 1,-4 0-122,0 1-1,0 0 1,1 0-1,-15 3 1,23-3-187,-13 2 108,-1 1 1,0 1-1,1 0 0,-15 6 1,21-6-165,1-1 1,-1 2 0,0-1 0,1 1 0,0 0 0,0 0-1,0 1 1,-6 8 0,12-14-34,0 1 1,0 0-1,0 0 0,0 0 1,1 1-1,-1-1 0,0 0 1,1 0-1,-1 0 0,1 0 1,-1 1-1,1-1 0,0 0 1,0 1-1,-1-1 1,1 0-1,0 0 0,0 1 1,0-1-1,1 2 0,-1-1-39,1 0-1,0-1 1,-1 1-1,1 0 1,0-1-1,0 1 1,0 0-1,0-1 0,1 0 1,-1 1-1,0-1 1,3 3-1,5 2-198,0-1 0,0 1 0,1-1 0,11 4 0,-13-5 221,29 11-174,-19-8 140,0 1 1,-1 0-1,32 22 1,-44-27 120,-1 1 0,0-1 0,1 1 0,-2 0 0,1 1 0,0-1 1,-1 1-1,0-1 0,0 1 0,0 0 0,-1 0 0,1 1 0,-1-1 0,-1 0 0,1 1 1,-1-1-1,0 1 0,1 7 0,-2-11 50,0 0 0,0 1 0,0-1 0,0 1 0,-1-1 0,1 1 1,-1-1-1,1 0 0,-1 1 0,0-1 0,0 0 0,0 0 0,0 0 0,-3 4 0,1-2 22,0-1-1,0 0 1,0 0 0,0-1-1,0 1 1,-1-1-1,1 0 1,-5 3-1,-4 0 66,-1 0-1,0 0 0,0-1 1,-18 2-1,20-3-177,0-1 0,0-1 0,0 0 0,-1-1 1,1 0-1,0 0 0,0-1 0,-1-1 0,-17-4 0,17 2-1310,0-1 0,0 0 1,1-1-1,0 0 0,-16-12 1,-14-13-4955</inkml:trace>
</inkml:ink>
</file>

<file path=ppt/ink/ink73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7:13.366"/>
    </inkml:context>
    <inkml:brush xml:id="br0">
      <inkml:brushProperty name="width" value="0.1" units="cm"/>
      <inkml:brushProperty name="height" value="0.1" units="cm"/>
      <inkml:brushProperty name="color" value="#81FF5C"/>
    </inkml:brush>
  </inkml:definitions>
  <inkml:trace contextRef="#ctx0" brushRef="#br0">0 1 7842,'0'0'9483,"14"13"-8677,3 3-571,2 1 101,-1 1 0,24 32 1,45 82 894,-69-99-1130,3-1-1,0-1 1,2-1-1,38 39 1,-55-63-119,-1-1 0,1 0 0,0-1 0,1 1 0,-1-1 0,1 0 0,0-1 0,0 0 0,11 4 0,-9-5-702,0 0-1,1-1 1,-1 0 0,12 0 0,-3-1-7014</inkml:trace>
</inkml:ink>
</file>

<file path=ppt/ink/ink74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7:13.847"/>
    </inkml:context>
    <inkml:brush xml:id="br0">
      <inkml:brushProperty name="width" value="0.1" units="cm"/>
      <inkml:brushProperty name="height" value="0.1" units="cm"/>
      <inkml:brushProperty name="color" value="#81FF5C"/>
    </inkml:brush>
  </inkml:definitions>
  <inkml:trace contextRef="#ctx0" brushRef="#br0">519 1 2777,'0'0'13744,"-32"54"-12549,-103 171-188,117-193-649,-2-1 1,-29 35-1,30-43-130,-5 7-4,-168 218-304,175-230-321,5-5-1543</inkml:trace>
</inkml:ink>
</file>

<file path=ppt/ink/ink74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7:14.729"/>
    </inkml:context>
    <inkml:brush xml:id="br0">
      <inkml:brushProperty name="width" value="0.1" units="cm"/>
      <inkml:brushProperty name="height" value="0.1" units="cm"/>
      <inkml:brushProperty name="color" value="#81FF5C"/>
    </inkml:brush>
  </inkml:definitions>
  <inkml:trace contextRef="#ctx0" brushRef="#br0">106 47 936,'0'0'12414,"-13"54"-11688,-43 168-131,20-79 705,36-191-2111,-1 28 421,3-37-1,5 24-212,2 0 0,22-54 0,-13 39-18,31-85 97,-40 127 846,-9 6-288,0 0 1,0 0-1,1-1 0,-1 1 0,0 0 0,1 0 1,-1 0-1,0 0 0,0 0 0,1 0 1,-1 0-1,0 0 0,1 0 0,-1 0 0,0 0 1,0 0-1,1 0 0,-1 0 0,0 0 0,1 1 1,-1-1-1,0 0 0,0 0 0,1 0 1,-1 0-1,0 0 0,0 1 0,1-1 0,-1 0 1,0 0-1,0 0 0,0 1 0,1-1 0,-1 0 1,0 0-1,0 1 0,0-1 0,0 0 1,0 0-1,0 1 0,1-1 0,-1 0 0,0 1 1,0-1-1,18 81 1825,16 61-872,-9-40 187,-20-74-818,1 0 0,2 0 0,16 39 0,-18-58 179,3-50-13480</inkml:trace>
</inkml:ink>
</file>

<file path=ppt/ink/ink74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7:15.104"/>
    </inkml:context>
    <inkml:brush xml:id="br0">
      <inkml:brushProperty name="width" value="0.1" units="cm"/>
      <inkml:brushProperty name="height" value="0.1" units="cm"/>
      <inkml:brushProperty name="color" value="#81FF5C"/>
    </inkml:brush>
  </inkml:definitions>
  <inkml:trace contextRef="#ctx0" brushRef="#br0">0 18 6913,'0'0'8786,"15"0"-8322,2 0-71,5 0-169,3 0-136,3 0-88,0 0-505,8 0-695,-4-12-1048,-11 7-1833</inkml:trace>
</inkml:ink>
</file>

<file path=ppt/ink/ink74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7:15.807"/>
    </inkml:context>
    <inkml:brush xml:id="br0">
      <inkml:brushProperty name="width" value="0.1" units="cm"/>
      <inkml:brushProperty name="height" value="0.1" units="cm"/>
      <inkml:brushProperty name="color" value="#81FF5C"/>
    </inkml:brush>
  </inkml:definitions>
  <inkml:trace contextRef="#ctx0" brushRef="#br0">1 7 4537,'0'0'9081,"4"43"-8405,13 139-176,-3-32 341,-10-73-478,-4-75-212,0-15-226,-1-2-104,-1 1 1,-1-1-1,-4-15 0,3 12-67,-4-29 0,7-97-334,2 77 585,-1 63-1,0 0-1,0 0 0,1 0 0,-1 0 0,1 1 0,0-1 0,0 0 1,1 1-1,-1-1 0,1 0 0,0 1 0,-1 0 0,2-1 0,-1 1 1,0 0-1,1 0 0,-1 0 0,1 0 0,3-2 0,-2 2 39,1 0 0,-1 0 0,1 1 0,0-1 0,0 1 0,0 0 0,0 1 0,0-1 0,0 1 0,0 0 0,0 0 0,1 1 0,6-1 0,-11 1 17,0 0 0,0 0 0,0 0 0,0 0 0,0 0 0,0 0 0,0 0 0,0 0 0,0 0 0,0 1 0,0-1 0,0 0 0,0 1 0,0-1 0,0 1 0,0-1 0,0 1 0,0-1 0,0 1 0,-1 0 0,2 1 0,-1 0 21,0 0 1,0 0 0,-1 0 0,0 1-1,1-1 1,-1 0 0,0 0 0,0 1-1,0 2 1,0-3-105,1 40 427,0-24-304,0 0 0,-1-1 0,-5 29-1,4-40-149,-1 0 0,-1-1 0,1 0 0,-1 1 0,0-1 0,0 0 0,0 0 0,-1 0 0,0-1 0,0 1 0,0-1 0,-5 4 0,2-2-1052,-1 0 0,0 0 1,0-1-1,0 0 1,-1 0-1,-13 5 1,7-8-4314</inkml:trace>
</inkml:ink>
</file>

<file path=ppt/ink/ink74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7:16.270"/>
    </inkml:context>
    <inkml:brush xml:id="br0">
      <inkml:brushProperty name="width" value="0.1" units="cm"/>
      <inkml:brushProperty name="height" value="0.1" units="cm"/>
      <inkml:brushProperty name="color" value="#81FF5C"/>
    </inkml:brush>
  </inkml:definitions>
  <inkml:trace contextRef="#ctx0" brushRef="#br0">0 0 1776,'0'0'11730,"11"19"-10632,60 111 629,26 36-34,-80-142-1423,0-1-1,1-1 1,1-1-1,40 34 1,-58-54-791,0 0 0,1 0 0,-1 0 1,0 0-1,1 0 0,-1 0 0,1 0 0,0-1 0,-1 1 0,1 0 0,-1-1 0,1 1 0,0-1 1,-1 0-1,1 0 0,2 0 0</inkml:trace>
</inkml:ink>
</file>

<file path=ppt/ink/ink74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7:16.720"/>
    </inkml:context>
    <inkml:brush xml:id="br0">
      <inkml:brushProperty name="width" value="0.1" units="cm"/>
      <inkml:brushProperty name="height" value="0.1" units="cm"/>
      <inkml:brushProperty name="color" value="#81FF5C"/>
    </inkml:brush>
  </inkml:definitions>
  <inkml:trace contextRef="#ctx0" brushRef="#br0">341 1 5977,'0'0'9730,"-160"289"-8601,128-238-161,0 1-440,0-7-280,8-5-184,-1-12-64,7-5-400,7-23-920,4 0-1457</inkml:trace>
</inkml:ink>
</file>

<file path=ppt/ink/ink74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7:17.522"/>
    </inkml:context>
    <inkml:brush xml:id="br0">
      <inkml:brushProperty name="width" value="0.1" units="cm"/>
      <inkml:brushProperty name="height" value="0.1" units="cm"/>
      <inkml:brushProperty name="color" value="#81FF5C"/>
    </inkml:brush>
  </inkml:definitions>
  <inkml:trace contextRef="#ctx0" brushRef="#br0">0 1 1744,'0'0'12947,"12"0"-11182,167 11 559,-154-12-3280,-19 0 290,0 0 1,1 1 0,-1 0-1,0 0 1,0 1 0,1 0 0,5 1-1</inkml:trace>
</inkml:ink>
</file>

<file path=ppt/ink/ink74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7:17.962"/>
    </inkml:context>
    <inkml:brush xml:id="br0">
      <inkml:brushProperty name="width" value="0.1" units="cm"/>
      <inkml:brushProperty name="height" value="0.1" units="cm"/>
      <inkml:brushProperty name="color" value="#81FF5C"/>
    </inkml:brush>
  </inkml:definitions>
  <inkml:trace contextRef="#ctx0" brushRef="#br0">1 0 4241,'0'0'8578,"67"17"-7698,-38-11-112,6-6-408,4 0-216,4 0-144,17 0-272,-14 0-1312,-3-6-2825</inkml:trace>
</inkml:ink>
</file>

<file path=ppt/ink/ink74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7:19.679"/>
    </inkml:context>
    <inkml:brush xml:id="br0">
      <inkml:brushProperty name="width" value="0.1" units="cm"/>
      <inkml:brushProperty name="height" value="0.1" units="cm"/>
      <inkml:brushProperty name="color" value="#81FF5C"/>
    </inkml:brush>
  </inkml:definitions>
  <inkml:trace contextRef="#ctx0" brushRef="#br0">0 109 5977,'0'0'7402,"22"-15"-6875,66-46-169,-80 56-279,-1 0 0,1 1 0,0 0 0,0 0 0,14-4-1,-16 7-12,0 0-1,0 1 1,0-1 0,0 1-1,7 1 1,8-1 68,-20 0-124,0 0-1,0 1 1,-1-1 0,1 0 0,0 0 0,0 0 0,0 1 0,0-1 0,0 0 0,0 1 0,0-1 0,0 1-1,-1-1 1,1 1 0,0-1 0,0 1 0,-1 0 0,1-1 0,0 1 0,-1 0 0,1 0 0,0 0 0,-1-1 0,1 1-1,-1 0 1,0 0 0,1 0 0,-1 0 0,0 0 0,1 0 0,-1 1 0,3 35 474,-4-29-327,2 40 359,-2 57-26,0-93-473,0 1 0,-1-1 0,-1 0 0,0 0 1,-1 0-1,-6 14 0,-3 1-128,0 0 0,-2-1-1,-1-1 1,-37 45 0,52-68 61,-1 0-1,0-1 1,1 1-1,-1 0 1,0-1-1,0 0 1,0 0 0,0 1-1,0-1 1,-1 0-1,1-1 1,0 1 0,0 0-1,-4 0 1,5-1 37,1 0 0,-1 0-1,0 0 1,0 0 0,0-1 0,0 1 0,0 0 0,1-1 0,-1 1 0,0 0-1,0-1 1,0 1 0,1-1 0,-1 1 0,0-1 0,1 1 0,-1-1 0,0 1-1,1-1 1,-1 0 0,1 0 0,-1 1 0,1-1 0,-1 0 0,1 0 0,-1 1-1,1-1 1,0 0 0,0 0 0,-1 0 0,1 0 0,0 1 0,0-1-1,0 0 1,0 0 0,0 0 0,0-1 0,-1-12-13,0 0-1,0 1 1,2-1-1,2-22 1,-2 32 21,0-1-1,1 0 1,-1 1-1,1-1 1,0 1-1,0 0 1,0 0 0,1 0-1,0 0 1,-1 0-1,1 0 1,1 0 0,-1 1-1,0 0 1,1-1-1,6-3 1,-2 2 4,0 0 0,1 0 1,0 1-1,-1 0 0,1 1 1,1 0-1,12-3 0,-1 3 6,0 1 0,28 1 0,-46 1 1,-1 0 1,1 0-1,0 0 0,0 0 0,-1 0 0,1 1 0,0-1 0,-1 1 0,1 0 0,0-1 1,-1 1-1,1 1 0,-1-1 0,1 0 0,-1 1 0,0-1 0,0 1 0,0-1 0,1 1 1,-1 0-1,-1 0 0,1 0 0,0 0 0,0 0 0,-1 1 0,1-1 0,-1 1 1,2 3-1,12 27 275,-2 1 0,-1 1 0,-1 0 0,6 37 0,-12-45-27,-2 1 1,0 0-1,-2-1 0,-3 39 0,1-57-241,0-1 1,-1 1-1,1 0 0,-2-1 0,1 0 1,-1 1-1,-1-1 0,1 0 0,-1-1 1,-1 1-1,1-1 0,-1 0 0,-1 0 0,1 0 1,-1-1-1,0 1 0,-1-1 0,1-1 1,-1 1-1,-9 4 0,3-2-23,0-1 0,-1-1 0,0 0 0,0 0 0,0-2-1,0 0 1,-1 0 0,1-2 0,-1 1 0,-27-1 0,17-1-92,13 0-244,1-1 1,-21-2-1,29 1 225,0 1-1,0-1 1,1 1-1,-1-1 1,0 0-1,1 0 0,-1-1 1,1 1-1,-1 0 1,1-1-1,-1 0 1,1 1-1,0-1 1,0 0-1,0 0 1,-2-3-1,0 0-537,1-1-1,0-1 1,0 1-1,0 0 1,0-1-1,1 0 1,-2-13-1,0-4-4522</inkml:trace>
</inkml:ink>
</file>

<file path=ppt/ink/ink74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7:22.422"/>
    </inkml:context>
    <inkml:brush xml:id="br0">
      <inkml:brushProperty name="width" value="0.1" units="cm"/>
      <inkml:brushProperty name="height" value="0.1" units="cm"/>
      <inkml:brushProperty name="color" value="#81FF5C"/>
    </inkml:brush>
  </inkml:definitions>
  <inkml:trace contextRef="#ctx0" brushRef="#br0">1 114 72,'0'0'12307,"15"25"-11102,45 80-237,-56-98-846,0 0-1,-1 1 0,0-1 0,0 1 1,-1 0-1,0 0 0,2 14 0,-1 0 112,6 31 594,-2 0 0,-3 0 0,-3 62-1,-1-111-788,0-4-34,0 0 0,0 1 0,0-1 0,0 1-1,0-1 1,0 1 0,0-1 0,0 1 0,0-1 0,-1 1 0,1-1 0,0 1-1,0-1 1,0 1 0,-1-1 0,1 0 0,0 1 0,-1-1 0,1 0 0,0 1-1,-1-1 1,1 0 0,0 1 0,-1-1 0,1 0 0,0 1 0,-1-1 0,1 0 0,-1 0-1,0 1 1,-16-1-347,10 0-371,5-3 642,1-1 1,0 1-1,0 0 1,1-1 0,-1 1-1,1 0 1,0-6 0,0 7 12,-2-161-986,3 87 994,-1 55 28,1 1 0,1-1 0,0 0 0,2 1 0,0-1 0,2 1 0,8-22 0,-11 35-10,0 0 0,0 0 1,1 0-1,0 1 0,1-1 1,-1 1-1,1 0 0,0 0 1,1 1-1,-1-1 0,1 1 0,0 0 1,1 1-1,-1 0 0,1 0 1,-1 0-1,1 1 0,1 0 0,-1 0 1,0 0-1,1 1 0,10-2 1,-11 3 34,0 1 1,-1-1 0,1 1 0,0 0 0,8 1 0,-13 0 6,0-1-1,0 0 1,1 1 0,-1 0-1,0 0 1,0 0 0,-1-1 0,1 2-1,0-1 1,0 0 0,0 0 0,-1 1-1,1-1 1,0 1 0,-1-1 0,0 1-1,1-1 1,-1 1 0,1 2 0,19 38 506,29 86 0,-24-57-292,-18-50 33,-2 1-1,0 0 0,-1 0 0,-1 0 0,-1 0 1,-1 1-1,-1 23 0,-1-39-237,-2 13 146,1-19-159,1 0-1,-1-1 1,1 1 0,-1-1 0,0 1 0,1-1-1,-1 1 1,0-1 0,0 1 0,0-1 0,1 0-1,-1 0 1,0 1 0,0-1 0,0 0 0,0 0-1,1 0 1,-1 0 0,0 0 0,0 0 0,0 0-1,-1 0 1,1 0-18,1-1-1,-1 1 1,1 0 0,-1-1-1,1 1 1,-1-1 0,1 1-1,0-1 1,-1 1 0,1-1-1,0 1 1,-1-1-1,1 1 1,0-1 0,-1 0-1,1 1 1,0-1 0,0 1-1,0-1 1,0 0 0,-1 1-1,1-1 1,0-1 0,-2-20-117,1 17 72,-2-42-322,1-1 1,5-54-1,-1 86 214,1 1-1,0 0 1,1 0-1,1 0 1,1 1 0,11-25-1,0 9-14,38-54 0,-49 76 171,1 1 1,-1-1-1,1 1 0,0 0 1,14-10-1,-16 14 11,0 1 0,-1-1 0,1 1 0,0 0 0,0 0 0,1 0 0,-1 1 0,0-1 0,0 1 0,1 1-1,9-1 1,-6 0 33,-1 1-1,1 1 1,-1 0-1,16 3 1,-21-3-15,0 0 0,0 1 0,0-1 0,0 1 0,0 0 1,0 0-1,0 0 0,-1 0 0,1 0 0,-1 1 0,0-1 0,1 1 0,-1 0 1,0-1-1,1 4 0,8 13 158,-2 0 0,0 1 0,-1 0 0,-1 0 0,-1 1 0,6 35 0,-6-9 248,2 92-1,-7-87-545,0-20-997,-1 1 0,-2-1 0,-1 1-1,-8 39 1,0-36-3189</inkml:trace>
</inkml:ink>
</file>

<file path=ppt/ink/ink75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7:27.764"/>
    </inkml:context>
    <inkml:brush xml:id="br0">
      <inkml:brushProperty name="width" value="0.1" units="cm"/>
      <inkml:brushProperty name="height" value="0.1" units="cm"/>
      <inkml:brushProperty name="color" value="#81FF5C"/>
    </inkml:brush>
  </inkml:definitions>
  <inkml:trace contextRef="#ctx0" brushRef="#br0">8 0 3673,'-7'6'14258,"7"-5"-14034,0 6-165,-1 1 1,2 0-1,-1-1 1,1 1 0,0 0-1,1-1 1,-1 1-1,2-1 1,-1 0 0,1 1-1,0-1 1,7 11-1,20 30 73,131 203 927,-95-168-557,-8-12-129,-53-64-356,1-1 0,0 0 1,0 1-1,0-2 0,1 1 0,0-1 0,14 9 1,-21-14-106,1 0 0,-1 1 0,1-1 1,-1 0-1,1 0 0,0 1 1,-1-1-1,1 0 0,-1 0 0,1 0 1,0 0-1,-1 0 0,1 0 1,-1 0-1,1 0 0,0 0 1,-1 0-1,1 0 0,0 0 0,-1 0 1,1 0-1,-1-1 0,1 1 1,0 0-1,-1 0 0,1-1 0,-1 1 1,1 0-1,-1-1 0,1 1 1,-1-1-1,1 1 0,-1-1 1,1 1-1,-1-1 0,0 1 0,1-1 1,-1 1-1,0-1 0,1-1 1,1-24-5071,-2 21 4835,0-29-6628</inkml:trace>
</inkml:ink>
</file>

<file path=ppt/ink/ink75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7:28.401"/>
    </inkml:context>
    <inkml:brush xml:id="br0">
      <inkml:brushProperty name="width" value="0.1" units="cm"/>
      <inkml:brushProperty name="height" value="0.1" units="cm"/>
      <inkml:brushProperty name="color" value="#81FF5C"/>
    </inkml:brush>
  </inkml:definitions>
  <inkml:trace contextRef="#ctx0" brushRef="#br0">453 0 4217,'0'0'8175,"-4"14"-7107,0-1-794,0-1 25,0 0-1,0 0 1,-1 0 0,-1-1-1,1 0 1,-9 11 0,-56 73 2158,-108 157-1192,143-198-1210,12-20-82,1 1 0,2 2 0,1 0 0,-17 47 0,66-96-10283,-8-19 1817</inkml:trace>
</inkml:ink>
</file>

<file path=ppt/ink/ink75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7:29.336"/>
    </inkml:context>
    <inkml:brush xml:id="br0">
      <inkml:brushProperty name="width" value="0.1" units="cm"/>
      <inkml:brushProperty name="height" value="0.1" units="cm"/>
      <inkml:brushProperty name="color" value="#81FF5C"/>
    </inkml:brush>
  </inkml:definitions>
  <inkml:trace contextRef="#ctx0" brushRef="#br0">49 7 3169,'0'0'9175,"-5"16"-8039,-32 103 1053,34-105-1878,1 0 1,1 0-1,0 0 1,3 27 0,-1-6-210,-1-31-99,0 0-1,0-1 0,0 1 1,1 0-1,0 0 1,0 0-1,0-1 1,0 1-1,1 0 1,-1-1-1,5 7 1,-5-8-5,1 0 1,-1 0 0,1-1 0,-1 1 0,1 0-1,0-1 1,0 0 0,0 1 0,0-1-1,0 0 1,0 0 0,0 0 0,1 0 0,-1-1-1,0 1 1,0 0 0,1-1 0,-1 0-1,0 0 1,5 1 0,24-1 46,-17 1-37,0-1 0,24-2 0,-34 1-8,0 1 1,0-1 0,-1 0 0,1-1 0,0 1-1,0-1 1,0 0 0,-1 0 0,1 0 0,-1 0 0,0 0-1,1-1 1,3-4 0,-1 2 18,-1-1-1,0 0 1,0-1-1,0 1 1,-1-1-1,0 0 1,0 0-1,0 0 1,-1-1-1,-1 1 1,1-1-1,-1 0 1,0 1-1,-1-1 1,0 0-1,0-16 1,0-14 225,0 20-49,-1 0 1,0 0-1,-5-26 0,4 41-168,1 1-1,-1 0 1,0 0 0,0 0-1,0-1 1,0 1-1,-1 0 1,1 0 0,0 1-1,-1-1 1,1 0-1,-1 0 1,0 1-1,0-1 1,1 1 0,-1-1-1,0 1 1,0 0-1,0 0 1,-1 0-1,1 0 1,0 0 0,0 0-1,-1 1 1,-3-2-1,-6 0-78,0 1 0,-1 0 0,-21 1 0,16 0-265,16 0 227,0 0 0,-1 1 1,1-1-1,0 0 1,0 1-1,0-1 0,-1 1 1,1 0-1,0 0 0,0 0 1,0 0-1,0 0 0,0 0 1,-2 3-1,-21 25-1995,13-13 78,-6 6-1913</inkml:trace>
</inkml:ink>
</file>

<file path=ppt/ink/ink75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7:56.032"/>
    </inkml:context>
    <inkml:brush xml:id="br0">
      <inkml:brushProperty name="width" value="0.1" units="cm"/>
      <inkml:brushProperty name="height" value="0.1" units="cm"/>
      <inkml:brushProperty name="color" value="#81FF5C"/>
    </inkml:brush>
  </inkml:definitions>
  <inkml:trace contextRef="#ctx0" brushRef="#br0">1 1 5497,'0'0'8954,"1"0"-8484,1 0-1,-1 0 1,0 0 0,1 0-1,-1 0 1,1 0 0,-1 0-1,1 1 1,-1-1 0,3 1 0,-1 4-291,-1 0 0,1 0 1,-1 0-1,0 0 0,0 0 1,-1 0-1,2 8 1,4 12 102,5 5-203,2-2-1,2 1 0,0-2 0,2 0 1,25 30-1,-17-22-64,-10-16-10,1-1 0,0 0 0,1-1-1,27 19 1,-40-31-2,1 0 0,-1 0 0,0 0-1,8 12 1,6 7 4,-7-7-6,-11-15 0,0 0 1,1 1-1,-1-2 1,0 1 0,1 0-1,-1 0 1,1 0-1,0-1 1,-1 1-1,1 0 1,3 1-1,-2-1-441,6 6 993</inkml:trace>
</inkml:ink>
</file>

<file path=ppt/ink/ink75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7:56.520"/>
    </inkml:context>
    <inkml:brush xml:id="br0">
      <inkml:brushProperty name="width" value="0.1" units="cm"/>
      <inkml:brushProperty name="height" value="0.1" units="cm"/>
      <inkml:brushProperty name="color" value="#81FF5C"/>
    </inkml:brush>
  </inkml:definitions>
  <inkml:trace contextRef="#ctx0" brushRef="#br0">404 1 1424,'0'0'13376,"-22"40"-12382,-73 131-236,-5 9 705,-28 36-758,97-168-897,22-33-564,-4 6-2050,7-5-1850</inkml:trace>
</inkml:ink>
</file>

<file path=ppt/ink/ink75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01.352"/>
    </inkml:context>
    <inkml:brush xml:id="br0">
      <inkml:brushProperty name="width" value="0.1" units="cm"/>
      <inkml:brushProperty name="height" value="0.1" units="cm"/>
      <inkml:brushProperty name="color" value="#81FF5C"/>
    </inkml:brush>
  </inkml:definitions>
  <inkml:trace contextRef="#ctx0" brushRef="#br0">0 1 3977,'0'0'10105,"6"0"-9237,191 0 3090,-192 0-3954,1 0-1,-1 0 1,1 1 0,0 0-1,-1 0 1,1 0-1,-1 1 1,0-1 0,1 1-1,6 4 1,-6-2-446,-5-3 348,-1-1 0,1 0-1,-1 1 1,0-1 0,1 0 0,-1 1-1,0-1 1,1 1 0,-1-1-1,0 1 1,1-1 0,-1 1-1,0-1 1,0 1 0,0-1 0,0 1-1,1-1 1,-1 1 0,0-1-1,0 1 1,0-1 0,0 1-1,0-1 1,0 1 0,0-1-1,0 1 1,0-1 0,-1 1 0,1-1-1,0 1 1,0 0 0,0 42-6884</inkml:trace>
</inkml:ink>
</file>

<file path=ppt/ink/ink75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01.839"/>
    </inkml:context>
    <inkml:brush xml:id="br0">
      <inkml:brushProperty name="width" value="0.1" units="cm"/>
      <inkml:brushProperty name="height" value="0.1" units="cm"/>
      <inkml:brushProperty name="color" value="#81FF5C"/>
    </inkml:brush>
  </inkml:definitions>
  <inkml:trace contextRef="#ctx0" brushRef="#br0">0 0 1272,'0'0'10408,"0"8"-9136,8 272 2393,2-206-3525</inkml:trace>
</inkml:ink>
</file>

<file path=ppt/ink/ink75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02.775"/>
    </inkml:context>
    <inkml:brush xml:id="br0">
      <inkml:brushProperty name="width" value="0.1" units="cm"/>
      <inkml:brushProperty name="height" value="0.1" units="cm"/>
      <inkml:brushProperty name="color" value="#81FF5C"/>
    </inkml:brush>
  </inkml:definitions>
  <inkml:trace contextRef="#ctx0" brushRef="#br0">1 9 1536,'10'-8'13321,"4"217"-11743,-11-169-1395,4 18-7,-3-28-124,0 35 0,0-41-21,-2-23-37,0 0 0,1-1 0,-1 0 0,0 1 0,1-1 0,-1 0-1,0 0 1,3-1 0,-3 1 0,6 0-1,-5 1 5,-1-1 1,0 0 0,0 0-1,0 0 1,1 0 0,-1 0-1,0-1 1,0 1 0,0-1-1,1 1 1,-1-1 0,0 0-1,0 0 1,0 0 0,0 0 0,0 0-1,-1 0 1,3-2 0,-1 0 2,0 1 0,0 0 0,0 0 1,0 0-1,1 0 0,-1 0 0,1 1 0,-1-1 1,1 1-1,0 0 0,6-1 0,3 1-27,0 0 0,17 2 0,-3-1-93</inkml:trace>
</inkml:ink>
</file>

<file path=ppt/ink/ink75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03.279"/>
    </inkml:context>
    <inkml:brush xml:id="br0">
      <inkml:brushProperty name="width" value="0.1" units="cm"/>
      <inkml:brushProperty name="height" value="0.1" units="cm"/>
      <inkml:brushProperty name="color" value="#81FF5C"/>
    </inkml:brush>
  </inkml:definitions>
  <inkml:trace contextRef="#ctx0" brushRef="#br0">1 0 1112,'0'0'8181,"2"0"-7520,91 0 3440,3 0-6463,-89 3 318,-3 11-668</inkml:trace>
</inkml:ink>
</file>

<file path=ppt/ink/ink75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03.643"/>
    </inkml:context>
    <inkml:brush xml:id="br0">
      <inkml:brushProperty name="width" value="0.1" units="cm"/>
      <inkml:brushProperty name="height" value="0.1" units="cm"/>
      <inkml:brushProperty name="color" value="#81FF5C"/>
    </inkml:brush>
  </inkml:definitions>
  <inkml:trace contextRef="#ctx0" brushRef="#br0">1 0 1640</inkml:trace>
</inkml:ink>
</file>

<file path=ppt/ink/ink76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04.029"/>
    </inkml:context>
    <inkml:brush xml:id="br0">
      <inkml:brushProperty name="width" value="0.1" units="cm"/>
      <inkml:brushProperty name="height" value="0.1" units="cm"/>
      <inkml:brushProperty name="color" value="#81FF5C"/>
    </inkml:brush>
  </inkml:definitions>
  <inkml:trace contextRef="#ctx0" brushRef="#br0">1 0 1640,'63'295'2113,"-59"-295"-569,3-11-144,4 5-487,-1 6-289,1-5-104,3 5-88,-3 0 184,-1 0-72,5 0-168,-5 0-144,1 0-80,0 0-136,-1 0-16,8 0-352,-7 0-1072,3 0-2473</inkml:trace>
</inkml:ink>
</file>

<file path=ppt/ink/ink76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07.912"/>
    </inkml:context>
    <inkml:brush xml:id="br0">
      <inkml:brushProperty name="width" value="0.1" units="cm"/>
      <inkml:brushProperty name="height" value="0.1" units="cm"/>
      <inkml:brushProperty name="color" value="#81FF5C"/>
    </inkml:brush>
  </inkml:definitions>
  <inkml:trace contextRef="#ctx0" brushRef="#br0">132 12 3569,'0'0'6094,"-4"-11"-4843,2 11-1126,1 0 1,0 1-1,-1-1 0,1 1 0,0 0 0,0-1 0,0 1 0,0 0 0,0 0 1,0 0-1,0 0 0,0 0 0,0 0 0,0 0 0,0 0 0,0 0 0,1 0 0,-1 0 1,0 1-1,1-1 0,-1 0 0,1 0 0,-1 3 0,-12 42 332,11-34-121,-28 120 418,-15 63 363,32-137-776,11-40-4568,2-24 3968,0-10-803,1 0 0,3-24 0,6 2-2891</inkml:trace>
</inkml:ink>
</file>

<file path=ppt/ink/ink76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08.417"/>
    </inkml:context>
    <inkml:brush xml:id="br0">
      <inkml:brushProperty name="width" value="0.1" units="cm"/>
      <inkml:brushProperty name="height" value="0.1" units="cm"/>
      <inkml:brushProperty name="color" value="#81FF5C"/>
    </inkml:brush>
  </inkml:definitions>
  <inkml:trace contextRef="#ctx0" brushRef="#br0">1 0 864,'0'0'6936,"2"0"-6274,-1 0-602,0 1 1,0-1-1,-1 0 0,1 0 1,0 1-1,0-1 1,-1 0-1,1 1 0,0-1 1,0 0-1,-1 1 1,1-1-1,0 1 0,-1 0 1,1-1-1,-1 1 0,1-1 1,-1 1-1,1 0 1,-1-1-1,1 1 0,-1 0 1,1 0-1,-1 0 1,0 0-1,10 30 1100,-6-16-651,15 71 1000,7 24 244,49 168 745,-74-277-2573,-1 1 0,1-1 1,0 0-1,0 1 0,0-1 0,-1 0 0,1 0 0,0 1 1,1-1-1,-1 0 0,0 0 0,0 0 0,0 0 1,1-1-1,-1 1 0,0 0 0,1 0 0,-1-1 0,0 1 1,1-1-1,-1 1 0,1-1 0,-1 0 0,1 1 0,-1-1 1,1 0-1,2 0 0,-4 0-17,0 0-1,0 0 1,1 0 0,-1 0-1,0 0 1,1 0 0,-1 0-1,0 0 1,0 0 0,1-1-1,-1 1 1,0 0 0,0 0-1,0 0 1,1 0 0,-1 0-1,0 0 1,2-3-1016,2-16-2950</inkml:trace>
</inkml:ink>
</file>

<file path=ppt/ink/ink76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09.198"/>
    </inkml:context>
    <inkml:brush xml:id="br0">
      <inkml:brushProperty name="width" value="0.1" units="cm"/>
      <inkml:brushProperty name="height" value="0.1" units="cm"/>
      <inkml:brushProperty name="color" value="#81FF5C"/>
    </inkml:brush>
  </inkml:definitions>
  <inkml:trace contextRef="#ctx0" brushRef="#br0">1 1 544,'0'0'11952,"6"0"-10977,22 0-208,-27 0-711,1-1 1,0 1 0,-1 1-1,1-1 1,-1 0 0,1 0-1,-1 1 1,1-1 0,-1 1-1,1-1 1,-1 1 0,0-1-1,1 1 1,1 1 0,-2-1-32,-1-1 1,1 1-1,0-1 1,0 1-1,1-1 1,-1 1-1,0-1 1,0 0-1,0 0 1,0 1-1,0-1 0,0 0 1,0 0-1,2 0 1,49 11 110,-16-11-2448,-12 0-3970</inkml:trace>
</inkml:ink>
</file>

<file path=ppt/ink/ink76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09.720"/>
    </inkml:context>
    <inkml:brush xml:id="br0">
      <inkml:brushProperty name="width" value="0.1" units="cm"/>
      <inkml:brushProperty name="height" value="0.1" units="cm"/>
      <inkml:brushProperty name="color" value="#81FF5C"/>
    </inkml:brush>
  </inkml:definitions>
  <inkml:trace contextRef="#ctx0" brushRef="#br0">0 0 2985,'0'0'8689,"61"6"-7360,-44 0-409,-3-1-392,4 1-144,-4 0-104,4-6-144,0 0-136,10 0-552,-6 0-2200</inkml:trace>
</inkml:ink>
</file>

<file path=ppt/ink/ink76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12.230"/>
    </inkml:context>
    <inkml:brush xml:id="br0">
      <inkml:brushProperty name="width" value="0.1" units="cm"/>
      <inkml:brushProperty name="height" value="0.1" units="cm"/>
      <inkml:brushProperty name="color" value="#81FF5C"/>
    </inkml:brush>
  </inkml:definitions>
  <inkml:trace contextRef="#ctx0" brushRef="#br0">5 6 4097,'-5'0'14719,"19"1"-14533,0 0 0,20 5 0,-19-3-126,-1 0 0,25 0 1,91 9-30,-104-12-200,36-2-1251,-56 2 621,-1-1-1,1-1 1,-1 1 0,0-1 0,0 0 0,0 0-1,0 0 1,0-1 0,5-3 0,5-6-5181</inkml:trace>
</inkml:ink>
</file>

<file path=ppt/ink/ink76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13.293"/>
    </inkml:context>
    <inkml:brush xml:id="br0">
      <inkml:brushProperty name="width" value="0.1" units="cm"/>
      <inkml:brushProperty name="height" value="0.1" units="cm"/>
      <inkml:brushProperty name="color" value="#81FF5C"/>
    </inkml:brush>
  </inkml:definitions>
  <inkml:trace contextRef="#ctx0" brushRef="#br0">1 75 3081,'0'0'7149,"9"-7"-6718,14-10 148,31-16 0,-47 30-485,0 0 0,1 1 0,-1-1 1,1 1-1,-1 1 0,1-1 0,0 1 1,0 1-1,0-1 0,13 2 0,-6-1-10,-14 1-74,-1-1 0,1 0 0,0 0-1,-1 0 1,1 0 0,-1 1 0,1-1 0,0 0 0,-1 0 0,1 1 0,-1-1 0,1 1 0,0-1 0,-1 0 0,1 1-1,-1-1 1,0 1 0,1-1 0,-1 1 0,1-1 0,-1 1 0,0 0 0,1-1 0,-1 1 0,0-1 0,0 1 0,1 0 0,-1-1-1,0 1 1,0 0 0,0-1 0,0 2 0,1 26 467,-1-20-262,0-1-208,0 0 1,0 0-1,-1 0 1,0-1 0,0 1-1,0 0 1,-1-1 0,0 1-1,0-1 1,-1 0-1,0 1 1,0-1 0,0-1-1,-1 1 1,0 0-1,-8 9 1,-1 2-231,12-15 172,-1 0-1,1 0 1,-1 0-1,1 0 1,-1-1-1,0 1 1,1 0-1,-1-1 1,-3 3 0,-4 5-115,8-8 8,1 0-1,-1 0 1,0 0 0,1-1 0,-1 1-1,0 0 1,0 0 0,1-1-1,-1 1 1,0 0 0,0-1 0,0 1-1,0-1 1,0 1 0,-1 0 0,130-1 1785,-127 0-1603,0 0 1,0 1-1,0-1 1,0 1 0,0 0-1,0-1 1,0 1-1,-1 0 1,1-1 0,0 1-1,0 0 1,-1 0-1,1 0 1,0 0 0,-1-1-1,1 1 1,-1 0-1,1 0 1,-1 0 0,0 0-1,1 1 1,-1-1-1,0 0 1,0 0 0,0 0-1,1 1 1,0 3 59,16 63 128,-3 0 1,9 125-1,-20-158-200,1 79 603,-4-112-589,-1 1 0,1-1 0,0 0 0,-1 1 0,0-1 0,1 1 1,-1-1-1,0 0 0,0 0 0,0 0 0,-1 1 0,1-1 0,0 0 0,-4 3 0,1-1-14,-1 0 1,1 0-1,-1 0 0,1-1 0,-1 0 1,-7 3-1,3-1 6,1-1 0,-1-1 1,-1 0-1,1 0 0,0-1 0,-1 0 1,-17 1-1,-111-3-664,138-29-5820</inkml:trace>
</inkml:ink>
</file>

<file path=ppt/ink/ink76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14.510"/>
    </inkml:context>
    <inkml:brush xml:id="br0">
      <inkml:brushProperty name="width" value="0.1" units="cm"/>
      <inkml:brushProperty name="height" value="0.1" units="cm"/>
      <inkml:brushProperty name="color" value="#81FF5C"/>
    </inkml:brush>
  </inkml:definitions>
  <inkml:trace contextRef="#ctx0" brushRef="#br0">0 25 5281,'0'0'7884,"7"17"-6973,2 2-663,2 7 87,-1 0-1,9 34 0,22 131 1146,-21-89-1149,-15-61-186,-4-26-285,-3-21-853,-3-37 818,2-1 1,3-58-1,1 39 127,-1 56 46,1 0-1,0 1 1,0-1 0,1 0-1,0 1 1,0-1 0,0 1-1,1 0 1,0 0 0,0 0-1,1 0 1,0 0 0,0 1-1,0 0 1,9-9 0,-2 4-1,1-1 0,0 1 1,1 1-1,0 0 0,25-12 1,-19 10 43,-16 9 9,0 0 0,0 0 0,0 0 0,0 1 0,1-1 0,-1 1 0,0-1 0,1 1 0,-1 0 0,1 1 0,-1-1 0,1 1 0,-1-1 0,1 1 0,-1 0 0,1 0 0,6 2 0,-9-2-27,1 1 0,-1 0 0,1 0 0,-1 0 0,0 0 0,1 0 0,-1 0 0,0 1 0,0-1 0,0 0 0,0 1 0,0-1-1,0 1 1,0-1 0,-1 1 0,1-1 0,0 1 0,-1 0 0,1-1 0,-1 1 0,1 3 0,1 2 47,10 36 93,-2 0 0,-2 1 0,-2-1 1,-1 1-1,-3 66 0,-2-108-171,0-8-898,0-47 151,1-86-405,0 129 1067,0 1-1,1-1 1,1 1-1,0-1 1,0 1 0,0 0-1,1 0 1,1 1-1,-1-1 1,10-12-1,5-3-10,42-44 0,-58 66 117,0-1 0,1 0 0,0 1 0,-1 0-1,1 0 1,0 0 0,0 0 0,0 1 0,0-1 0,1 1 0,-1 0 0,0 1-1,0-1 1,1 1 0,-1-1 0,0 1 0,1 0 0,5 2 0,4-2 222,-12 0-191,0 0 0,0 0 0,-1 1 0,1-1 0,0 1 0,0-1 0,0 1 1,-1 0-1,1 0 0,0-1 0,-1 1 0,1 0 0,-1 0 0,1 1 0,-1-1 0,0 0 0,1 0 0,-1 1 0,0-1 0,0 1 0,0-1 0,1 3 0,3 4 136,-1 0 0,-1 1 0,4 12 0,-1-5 126,50 151 1978,-48-139-2129,-2 1-1,-2 0 1,3 58-1,-7-84-444,0-1-1,0 1 0,0 0 1,0 0-1,-1 0 0,0 0 1,1-1-1,-1 1 0,0 0 1,0-1-1,0 1 1,-1 0-1,-1 2 0,-11 17-5310</inkml:trace>
</inkml:ink>
</file>

<file path=ppt/ink/ink76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19.177"/>
    </inkml:context>
    <inkml:brush xml:id="br0">
      <inkml:brushProperty name="width" value="0.1" units="cm"/>
      <inkml:brushProperty name="height" value="0.1" units="cm"/>
      <inkml:brushProperty name="color" value="#81FF5C"/>
    </inkml:brush>
  </inkml:definitions>
  <inkml:trace contextRef="#ctx0" brushRef="#br0">19 212 3849,'0'0'6852,"-3"-23"-5648,-11-107 1077,12 79 1474,3 44-1195,-1 32-2041,9 213-368,4 317-96,-14-382-52,1-171-11,0-1 0,0 0 1,0 0-1,0 1 0,0-1 1,0 0-1,0 0 0,0 0 1,1 1-1,-1-1 0,0 0 1,1 0-1,-1 0 0,1 0 1,-1 0-1,1 1 0,0-1 1,0 0-1,-1-1 0,1 1 1,0 0-1,0 0 0,0 0 1,1 1-1,1-1-41,0 0 0,-1-1 0,1 1 0,0-1 0,-1 0 0,1 1 0,0-1 0,5-1 0,3 1-45,-7-1 71,-1 0 0,0 1-1,0-1 1,0 0 0,0-1 0,0 1 0,0 0 0,0-1 0,0 0 0,-1 0 0,1 0 0,-1 0 0,1 0 0,-1 0 0,0 0 0,0-1-1,0 1 1,0-1 0,3-5 0,8-8-121,-1 3-26,86-87-1431,-86 89 1009,0 0 1,1 1 0,1 1-1,0 1 1,0 0 0,22-9 0,-30 15-82,-1 0 1,1 1-1,-1 0 0,1 0 1,-1 1-1,1 0 1,5 0-1,-4 0-361,1 0-2568</inkml:trace>
</inkml:ink>
</file>

<file path=ppt/ink/ink76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19.551"/>
    </inkml:context>
    <inkml:brush xml:id="br0">
      <inkml:brushProperty name="width" value="0.1" units="cm"/>
      <inkml:brushProperty name="height" value="0.1" units="cm"/>
      <inkml:brushProperty name="color" value="#81FF5C"/>
    </inkml:brush>
  </inkml:definitions>
  <inkml:trace contextRef="#ctx0" brushRef="#br0">0 0 4729,'0'0'9554,"21"0"-8754,15 0-56,10 0-240,11 0-279,7 0-209,0 0-16,24 0-1657,-17 0-3072,-10 0-5417</inkml:trace>
</inkml:ink>
</file>

<file path=ppt/ink/ink77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20.053"/>
    </inkml:context>
    <inkml:brush xml:id="br0">
      <inkml:brushProperty name="width" value="0.1" units="cm"/>
      <inkml:brushProperty name="height" value="0.1" units="cm"/>
      <inkml:brushProperty name="color" value="#81FF5C"/>
    </inkml:brush>
  </inkml:definitions>
  <inkml:trace contextRef="#ctx0" brushRef="#br0">1 0 3473,'0'0'9767,"30"0"-8824,95 1-155,-117-1-718,0 0 0,0 0 1,0 1-1,-1 0 0,1 0 0,0 1 0,-1 0 0,1 0 0,10 5 0,9 4 9,-14-8-121,1 0-1,-1 0 0,25 0 0,-5-3-3238</inkml:trace>
</inkml:ink>
</file>

<file path=ppt/ink/ink77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20.426"/>
    </inkml:context>
    <inkml:brush xml:id="br0">
      <inkml:brushProperty name="width" value="0.1" units="cm"/>
      <inkml:brushProperty name="height" value="0.1" units="cm"/>
      <inkml:brushProperty name="color" value="#81FF5C"/>
    </inkml:brush>
  </inkml:definitions>
  <inkml:trace contextRef="#ctx0" brushRef="#br0">1 1 6937,'0'0'9579,"81"0"-9267,-45 0-152,6 5-96,4-5-64,18 0-1065,-10 0-2071,-12 0-3586</inkml:trace>
</inkml:ink>
</file>

<file path=ppt/ink/ink77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21.127"/>
    </inkml:context>
    <inkml:brush xml:id="br0">
      <inkml:brushProperty name="width" value="0.1" units="cm"/>
      <inkml:brushProperty name="height" value="0.1" units="cm"/>
      <inkml:brushProperty name="color" value="#81FF5C"/>
    </inkml:brush>
  </inkml:definitions>
  <inkml:trace contextRef="#ctx0" brushRef="#br0">84 0 3593,'0'0'11393,"-12"43"-10498,-37 137-248,44-162-517,0 1 0,2 0 0,0 0 0,-1 30 0,4-31-43,-1 1 59,0 3 15,0 0 1,2 1-1,0-1 0,8 38 1,-8-55-165,0 0 0,1 0 0,-1 0 0,1 0 0,1-1-1,-1 1 1,0 0 0,1-1 0,0 0 0,0 0 0,1 0 0,-1 0 0,1 0 0,0 0 0,0-1 0,0 0-1,0 0 1,0 0 0,1 0 0,-1-1 0,1 0 0,0 0 0,0 0 0,0 0 0,0-1 0,6 2 0,17-1-69,1 0 0,0-2 0,36-3 1,-56 1 53,-1 1 0,1-1 0,-1-1 0,0 1 0,0-1 0,0-1 0,0 1 0,-1-1 1,1-1-1,-1 1 0,9-8 0,7-8-65,37-39 1,-52 50 84,-1 0 0,1 0 1,-2 0-1,1-1 0,-1 0 0,-1 0 1,0-1-1,0 1 0,-1-1 0,-1 0 1,1-1-1,-2 1 0,0 0 1,0-1-1,-1 1 0,0-16 0,-1 5 19,0 1 53,0-1 0,-1 0 0,-1 1 0,-6-27 1,6 41 3,0 0 0,-1 1 0,0-1 0,0 1 0,0-1 0,-1 1 0,0 0 1,0 0-1,-1 1 0,1-1 0,-1 1 0,0 0 0,-1 0 0,1 1 0,-1-1 0,-12-6 0,9 7-40,0-1 0,-1 2 0,1-1 0,-1 1 0,0 1 0,0 0 0,-10-1 0,-72-1-387,76 4 230,7 0 32,5-1-5,0 1 0,0 0 0,0 0 0,-1 1 0,1-1 0,0 1-1,0-1 1,0 1 0,0 1 0,0-1 0,0 1 0,0-1 0,0 1 0,1 0 0,-6 4 0,-5 8-1433,0 1 1,2 0-1,-18 26 0,4 4-4076</inkml:trace>
</inkml:ink>
</file>

<file path=ppt/ink/ink77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22.926"/>
    </inkml:context>
    <inkml:brush xml:id="br0">
      <inkml:brushProperty name="width" value="0.1" units="cm"/>
      <inkml:brushProperty name="height" value="0.1" units="cm"/>
      <inkml:brushProperty name="color" value="#81FF5C"/>
    </inkml:brush>
  </inkml:definitions>
  <inkml:trace contextRef="#ctx0" brushRef="#br0">0 0 5905,'0'0'6727,"3"57"-6147,8 186-124,7-59-56,-11-134-325,32 447 691,-39-330-714,0-166-56,1-1 0,-1 1 1,0 0-1,0-1 0,0 1 1,0 0-1,1-1 0,-1 1 1,0 0-1,1-1 0,-1 1 1,0 0-1,1-1 0,-1 1 1,1-1-1,-1 1 0,1-1 1,-1 1-1,1-1 0,-1 1 1,1-1-1,0 0 0,-1 1 1,1-1-1,0 0 0,-1 1 1,2-1-1,27 4-83,-22-4 66,1-1 1,0 0 0,-1 0-1,1 0 1,13-6-1,-7 0-153,0-1-1,20-16 0,5-3-578,-29 20 82,1 0-1,0 1 1,0 0 0,1 1-1,0 0 1,0 1 0,22-5-1,-15 8-1831</inkml:trace>
</inkml:ink>
</file>

<file path=ppt/ink/ink77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23.293"/>
    </inkml:context>
    <inkml:brush xml:id="br0">
      <inkml:brushProperty name="width" value="0.1" units="cm"/>
      <inkml:brushProperty name="height" value="0.1" units="cm"/>
      <inkml:brushProperty name="color" value="#81FF5C"/>
    </inkml:brush>
  </inkml:definitions>
  <inkml:trace contextRef="#ctx0" brushRef="#br0">1 11 5737,'0'0'9778,"188"-11"-9066,-135 11-407,0 0-161,-3 0-144,0 0-48,3 6-1377,-14 16-3160,-7 1-5729</inkml:trace>
</inkml:ink>
</file>

<file path=ppt/ink/ink77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23.733"/>
    </inkml:context>
    <inkml:brush xml:id="br0">
      <inkml:brushProperty name="width" value="0.1" units="cm"/>
      <inkml:brushProperty name="height" value="0.1" units="cm"/>
      <inkml:brushProperty name="color" value="#81FF5C"/>
    </inkml:brush>
  </inkml:definitions>
  <inkml:trace contextRef="#ctx0" brushRef="#br0">1 0 6329,'0'0'6556,"10"0"-5843,153 0 920,-92 0-8558,-56 0 996</inkml:trace>
</inkml:ink>
</file>

<file path=ppt/ink/ink77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24.134"/>
    </inkml:context>
    <inkml:brush xml:id="br0">
      <inkml:brushProperty name="width" value="0.1" units="cm"/>
      <inkml:brushProperty name="height" value="0.1" units="cm"/>
      <inkml:brushProperty name="color" value="#81FF5C"/>
    </inkml:brush>
  </inkml:definitions>
  <inkml:trace contextRef="#ctx0" brushRef="#br0">1 1 1528,'0'0'13739,"135"17"-13555,-93-17-184,15 0-232,-11 0-1616,-7 0-2673</inkml:trace>
</inkml:ink>
</file>

<file path=ppt/ink/ink77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25.891"/>
    </inkml:context>
    <inkml:brush xml:id="br0">
      <inkml:brushProperty name="width" value="0.1" units="cm"/>
      <inkml:brushProperty name="height" value="0.1" units="cm"/>
      <inkml:brushProperty name="color" value="#81FF5C"/>
    </inkml:brush>
  </inkml:definitions>
  <inkml:trace contextRef="#ctx0" brushRef="#br0">26 0 5577,'0'0'9617,"-5"1"-8706,3-1-763,-13 3 98,11-2-65,11 0 181,161-1-119,-165 0-242,0 0 0,0 0 0,0 1 0,0-1 0,0 1 0,0 0 0,0 0 0,0 0 0,-1 0 0,1 1 0,0-1 0,-1 1 0,1-1 0,-1 1 0,1 0 0,-1 0 0,0 0 0,0 0 0,0 1 0,0-1 0,0 1 0,0-1 0,-1 1 0,1-1 0,-1 1 0,0 0 0,0 0-1,0 0 1,0 0 0,1 4 0,1 10-48,0 0-1,-1 0 1,-1 0-1,-1 21 0,0-32 8,0 2 24,1-3-18,-1 1 0,0-1 1,0 0-1,0 1 0,-1-1 0,0 0 0,0 0 0,0 1 1,-1-1-1,1 0 0,-1 0 0,-1 0 0,-4 8 1,-8 4-125,0-1 1,-1-1-1,-1 0 1,-26 17-1,5-3-67,37-28 182,0 0 0,0-1 0,0 1 1,0 0-1,0-1 0,0 1 0,-1 0 0,1-1 0,0 0 0,0 1 0,-1-1 0,1 0 0,0 1 0,-1-1 0,1 0 0,0 0 0,-3 0 0,-1-1-292,5 1 88,9-6-594,5-2 831,0 1 0,1 0 1,0 1-1,0 1 0,0 0 1,16-2-1,-2 2 427,0 2 0,43 0 0,-71 3-369,1 0 0,0 0 0,0 1 0,0-1 1,-1 0-1,1 1 0,0-1 0,-1 1 0,1 0 0,0 0 0,-1-1 1,1 1-1,-1 0 0,1 0 0,-1 0 0,0 1 0,1-1 1,-1 0-1,0 0 0,0 1 0,2 2 0,1 2 25,-1 0-1,0 1 0,0-1 0,2 9 1,-1-1-9,2 7 3,-1 1-1,0 1 1,-2-1-1,-1 0 1,0 1-1,-3 28 1,1-36 85,-1-9-103,0 1 1,0 0-1,0-1 1,-1 1-1,0 0 0,0-1 1,-1 0-1,0 1 1,0-1-1,0 0 0,-1-1 1,0 1-1,-6 6 1,2-2 3,-1 0 1,-1-1-1,1 0 1,-1-1 0,-1 0-1,-13 7 1,16-12-68,0 0 0,-1 0 0,0-1 0,0 0 0,1-1 0,-1 0 0,0 0 0,0-1 0,0 0 0,-13-2 0,-9 0-1857</inkml:trace>
</inkml:ink>
</file>

<file path=ppt/ink/ink77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26.545"/>
    </inkml:context>
    <inkml:brush xml:id="br0">
      <inkml:brushProperty name="width" value="0.1" units="cm"/>
      <inkml:brushProperty name="height" value="0.1" units="cm"/>
      <inkml:brushProperty name="color" value="#81FF5C"/>
    </inkml:brush>
  </inkml:definitions>
  <inkml:trace contextRef="#ctx0" brushRef="#br0">241 1 3833,'0'0'9079,"-13"0"-8317,-42 2-148,50-1-549,1 0 0,0 0-1,0 0 1,-1 1 0,1-1-1,0 1 1,0 0 0,0 0-1,1 1 1,-1-1 0,0 1-1,1 0 1,0 0-1,0 0 1,0 0 0,0 1-1,0-1 1,-2 5 0,-1 0-33,0-2-42,0 1 0,1 1 0,0-1 0,1 1 0,-1 0 0,2 0 0,-1 0 0,1 0 0,0 1 1,1-1-1,-1 1 0,2 0 0,-2 15 0,4-23-12,-1 0-1,0-1 1,1 1-1,-1-1 1,1 1 0,-1-1-1,1 1 1,-1-1-1,1 1 1,-1-1 0,1 1-1,0-1 1,-1 0-1,1 1 1,-1-1 0,1 0-1,0 1 1,0-1-1,-1 0 1,1 0 0,1 0-1,13 4-186,35-2-373,-41-2 559,1 0 0,-1 0-1,1 1 1,-1 0 0,1 1-1,17 5 1,-23-5 25,0 0 0,0 1-1,0 0 1,0 0 0,0 0 0,0 0-1,-1 0 1,0 1 0,0-1 0,0 1 0,0 0-1,0 0 1,-1 0 0,1 1 0,-1-1-1,0 0 1,-1 1 0,1-1 0,-1 1 0,1 6-1,2 9 126,-2 0-1,-1 1 1,-1 29-1,0-25 237,-1-20-264,1 0 0,-1 0 1,0-1-1,-1 1 1,1-1-1,-1 1 1,0-1-1,0 0 1,0 1-1,0-1 1,-1 0-1,0-1 1,0 1-1,0 0 1,0-1-1,-1 1 0,1-1 1,-7 4-1,2-1 85,-1 0-1,0 0 1,0-1-1,0 0 1,-1-1 0,0 0-1,-12 3 1,4-4-25,1 0 0,0-2 0,-1 0 0,-20-2 0,8 1-1085</inkml:trace>
</inkml:ink>
</file>

<file path=ppt/ink/ink77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27.705"/>
    </inkml:context>
    <inkml:brush xml:id="br0">
      <inkml:brushProperty name="width" value="0.1" units="cm"/>
      <inkml:brushProperty name="height" value="0.1" units="cm"/>
      <inkml:brushProperty name="color" value="#81FF5C"/>
    </inkml:brush>
  </inkml:definitions>
  <inkml:trace contextRef="#ctx0" brushRef="#br0">0 1 7330,'0'0'10431,"13"19"-9563,78 125 194,-44-69-289,73 89 1,-47-87-743,-66-71-91,0 0 0,1 0-1,-1-1 1,13 7 0,-12-8-907,0 1 0,0 0 0,11 11 0,-17-15 313,-1 0 327,-1-1 0,1 1 0,0-1 0,0 1 0,0-1 0,0 1 0,0-1 0,0 0 0,0 1 0,0-1 0,0 0 0,0 0 0,0 0 0,0 0 0,0 0 0,1 0 0</inkml:trace>
</inkml:ink>
</file>

<file path=ppt/ink/ink78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28.112"/>
    </inkml:context>
    <inkml:brush xml:id="br0">
      <inkml:brushProperty name="width" value="0.1" units="cm"/>
      <inkml:brushProperty name="height" value="0.1" units="cm"/>
      <inkml:brushProperty name="color" value="#81FF5C"/>
    </inkml:brush>
  </inkml:definitions>
  <inkml:trace contextRef="#ctx0" brushRef="#br0">458 0 3793,'0'0'10883,"-8"7"-9840,-11 9-574,2 1 0,0 1 0,-16 21 0,-49 74 817,13-16-571,-100 138-259,156-216-713,9-16 34,1 1-1,0 0 1,0 0 0,1 0 0,-1 1 0,1-1-1,0 0 1,0 1 0,0 0 0,1-1-1,0 1 1,-2 7 0,21-11-6417,3-1-596</inkml:trace>
</inkml:ink>
</file>

<file path=ppt/ink/ink781.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28.506"/>
    </inkml:context>
    <inkml:brush xml:id="br0">
      <inkml:brushProperty name="width" value="0.1" units="cm"/>
      <inkml:brushProperty name="height" value="0.1" units="cm"/>
      <inkml:brushProperty name="color" value="#81FF5C"/>
    </inkml:brush>
  </inkml:definitions>
  <inkml:trace contextRef="#ctx0" brushRef="#br0">0 0 5033,'0'0'12175,"19"3"-11574,60 9-210,-26-3-136,-47-8-252,1 1-1,-1-1 1,1-1-1,8 1 1,9-1-99,20 1-2020,-40-2 1502,-1 1 1,1 0-1,-1-1 0,1 0 0,-1 0 0,1 0 1,-1 0-1,0 0 0,4-3 0,0 2-2591</inkml:trace>
</inkml:ink>
</file>

<file path=ppt/ink/ink782.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28.891"/>
    </inkml:context>
    <inkml:brush xml:id="br0">
      <inkml:brushProperty name="width" value="0.1" units="cm"/>
      <inkml:brushProperty name="height" value="0.1" units="cm"/>
      <inkml:brushProperty name="color" value="#81FF5C"/>
    </inkml:brush>
  </inkml:definitions>
  <inkml:trace contextRef="#ctx0" brushRef="#br0">1 0 7154,'0'0'9402,"85"0"-9074,-50 0-208,8 0-120,14 0-785,-11 0-3471,-4 0-4114</inkml:trace>
</inkml:ink>
</file>

<file path=ppt/ink/ink783.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29.490"/>
    </inkml:context>
    <inkml:brush xml:id="br0">
      <inkml:brushProperty name="width" value="0.1" units="cm"/>
      <inkml:brushProperty name="height" value="0.1" units="cm"/>
      <inkml:brushProperty name="color" value="#81FF5C"/>
    </inkml:brush>
  </inkml:definitions>
  <inkml:trace contextRef="#ctx0" brushRef="#br0">239 93 1504,'0'0'14270,"-19"35"-13635,-58 116-294,72-140-312,0 1-1,1 0 1,-4 15-1,7-23-23,1 0 0,-1 1 0,1-1 1,0 0-1,1 8 0,1 8 1,-2 3-8,-1 8 12,1-1-1,2 0 1,8 43-1,-7-63-20,-1-1 0,2 1 0,-1-1 0,1 0 0,0 0-1,1 0 1,0 0 0,1-1 0,0 0 0,0 0 0,0 0 0,1-1 0,1 0-1,12 10 1,-15-13-1,0-1-1,1 1 1,0-1-1,0 0 1,0 0-1,0-1 1,0 0-1,9 2 0,-1-2-6,1 0 0,25-1 0,-25-1-18,0 0 0,-1-2 1,1 1-1,15-5 0,-22 3 34,0 1-1,0-1 0,0-1 0,-1 0 0,1 0 1,-1 0-1,0-1 0,9-8 0,-15 12 5,11-9-1,0 0 0,15-19 0,-24 25 5,0 0 1,0 0 0,-1-1-1,1 1 1,-1-1 0,0 1 0,0-1-1,-1 0 1,1 0 0,-1 0-1,0 0 1,0-6 0,3-274 1259,-5 269-1113,0 1 0,-1-1-1,-1 1 1,-1-1 0,0 1-1,-1 0 1,0 1 0,-1-1-1,-1 1 1,0 0 0,-1 1-1,0 0 1,-2 0 0,1 0-1,-1 1 1,-1 1 0,-19-17-1,24 24-116,1 1-1,-1-1 0,0 1 0,0 1 1,0-1-1,-1 1 0,1 0 0,-1 0 1,1 1-1,-9-1 0,-6 0 54,1 2 0,-22 2 0,34-1-109,0 0 1,1 1 0,-1 0 0,1 0 0,0 1 0,-1 0 0,1 0 0,1 1 0,-1 0 0,0 0 0,1 0 0,-9 8 0,-7 9-662,-36 42 1,48-51 355,-13 15-1694,2 2 0,0 0 0,-16 34 1,21-35-3004</inkml:trace>
</inkml:ink>
</file>

<file path=ppt/ink/ink784.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8:31.454"/>
    </inkml:context>
    <inkml:brush xml:id="br0">
      <inkml:brushProperty name="width" value="0.1" units="cm"/>
      <inkml:brushProperty name="height" value="0.1" units="cm"/>
      <inkml:brushProperty name="color" value="#81FF5C"/>
    </inkml:brush>
  </inkml:definitions>
  <inkml:trace contextRef="#ctx0" brushRef="#br0">0 149 5937,'1'1'10545,"3"3"-10344,-1 0 1,0 1-1,0 0 0,-1-1 0,1 1 1,-1 0-1,0 0 0,-1 0 0,1 1 0,1 7 1,4 11 315,3 11-82,8 55 0,-7-33-378,-7-36-690,-1 1-1,0 26 1,-3-309-2508,0 254 3096,0-1 0,1 1 0,0 0 0,0-1 0,0 1 0,1 0 0,0 0 0,0 0 0,1 0 0,0 0 0,0 1 0,1-1 0,0 1 0,0 0 0,0 0 0,1 0 0,0 1 0,0-1 0,0 1 0,8-6 0,-9 10 47,-1-1 1,1 1 0,-1 0-1,1 0 1,0 0-1,-1 1 1,1-1 0,0 1-1,-1 0 1,1 0-1,0 0 1,0 0 0,-1 1-1,1-1 1,0 1-1,-1 0 1,1 0 0,-1 1-1,1-1 1,-1 1 0,1 0-1,-1-1 1,6 6-1,-1 2 140,1 0 1,-2 0-1,1 1 0,-2 0 0,1 0 0,-1 1 0,-1 0 0,0 0 0,0 1 0,4 17 0,-3-4 185,-2 0-1,0 0 0,-2 0 0,-1 27 0,-1-51-252,0-13-966,0-37 362,4-108-837,-3 141 1299,2 1-1,0 0 1,0 0 0,2 0 0,-1 0 0,2 1 0,0 0 0,9-16 0,-13 28 65,-1 0 1,1 0-1,0 0 1,0 0-1,0 0 1,0 0-1,0 0 1,0 0 0,0 1-1,1-1 1,-1 1-1,0 0 1,1-1-1,-1 1 1,1 0-1,4-1 1,1 1 45,1 0 0,-1 0 0,0 1-1,10 1 1,0-1 305,-15 0-269,-1 1-1,1-1 1,0 1 0,-1-1-1,1 1 1,0 0 0,-1 0 0,1 0-1,-1 1 1,0-1 0,1 0-1,-1 1 1,0-1 0,0 1 0,0 0-1,0 0 1,0 0 0,0 0 0,0 0-1,-1 0 1,1 1 0,1 2-1,3 6 193,0 1 1,-1 0-1,5 17 0,-6-16-99,57 187 1690,-60-198-2309,1 5 1124</inkml:trace>
</inkml:ink>
</file>

<file path=ppt/ink/ink785.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9:07.775"/>
    </inkml:context>
    <inkml:brush xml:id="br0">
      <inkml:brushProperty name="width" value="0.1" units="cm"/>
      <inkml:brushProperty name="height" value="0.1" units="cm"/>
      <inkml:brushProperty name="color" value="#81FF5C"/>
    </inkml:brush>
  </inkml:definitions>
  <inkml:trace contextRef="#ctx0" brushRef="#br0">12 38 3745,'0'0'3459,"0"-3"-3016,-7-32 8899,7 114-9303,-4 533-71,22-612-156,-11-1 134,-1 0 0,0-1 0,1 0 0,-1 0 1,0 0-1,0 0 0,0-1 0,0 0 0,-1-1 1,1 1-1,-1-1 0,0 0 0,0 0 0,4-5 1,13-9-286,-5 5-16,-7 5-104,1 0 0,18-11 0,-2 4-757,-22 12 749,0-1 0,1 1 0,0 0 0,-1 1 0,1 0 0,0-1 0,0 2 1,0-1-1,0 1 0,13-1 0,-1 2-1877,-3 0-353</inkml:trace>
</inkml:ink>
</file>

<file path=ppt/ink/ink786.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9:08.352"/>
    </inkml:context>
    <inkml:brush xml:id="br0">
      <inkml:brushProperty name="width" value="0.1" units="cm"/>
      <inkml:brushProperty name="height" value="0.1" units="cm"/>
      <inkml:brushProperty name="color" value="#81FF5C"/>
    </inkml:brush>
  </inkml:definitions>
  <inkml:trace contextRef="#ctx0" brushRef="#br0">0 1 1744,'0'0'10015,"3"0"-9146,11 1-393,0 2 0,0 0 0,-1 0-1,15 6 1,0 0-245,31 11-15,-42-13-232,1 0-1,0-2 1,0-1 0,25 4 0,70 4-3860,-66-1-1772</inkml:trace>
</inkml:ink>
</file>

<file path=ppt/ink/ink787.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9:08.982"/>
    </inkml:context>
    <inkml:brush xml:id="br0">
      <inkml:brushProperty name="width" value="0.1" units="cm"/>
      <inkml:brushProperty name="height" value="0.1" units="cm"/>
      <inkml:brushProperty name="color" value="#81FF5C"/>
    </inkml:brush>
  </inkml:definitions>
  <inkml:trace contextRef="#ctx0" brushRef="#br0">1 1 4673,'0'0'7699,"10"6"-6964,36 22-92,-41-26-535,1 1 0,-1-1 1,1 0-1,0-1 0,0 1 1,0-1-1,0 0 0,0-1 1,0 1-1,0-1 0,0 0 1,12-2-1,8 0-80,44 2-1418,-24 0-4010,-34 0 1493</inkml:trace>
</inkml:ink>
</file>

<file path=ppt/ink/ink788.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9:09.379"/>
    </inkml:context>
    <inkml:brush xml:id="br0">
      <inkml:brushProperty name="width" value="0.1" units="cm"/>
      <inkml:brushProperty name="height" value="0.1" units="cm"/>
      <inkml:brushProperty name="color" value="#81FF5C"/>
    </inkml:brush>
  </inkml:definitions>
  <inkml:trace contextRef="#ctx0" brushRef="#br0">0 0 6025,'0'0'9322,"146"11"-8746,-125 1-328,0 5-168,18 6-80,-7-12-1272,-4 6-3313</inkml:trace>
</inkml:ink>
</file>

<file path=ppt/ink/ink789.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9:10.239"/>
    </inkml:context>
    <inkml:brush xml:id="br0">
      <inkml:brushProperty name="width" value="0.1" units="cm"/>
      <inkml:brushProperty name="height" value="0.1" units="cm"/>
      <inkml:brushProperty name="color" value="#81FF5C"/>
    </inkml:brush>
  </inkml:definitions>
  <inkml:trace contextRef="#ctx0" brushRef="#br0">261 1 3209,'0'0'10906,"-30"23"-10091,-91 75-298,115-93-480,0-1 0,1 1 0,0 1 1,0-1-1,0 1 0,1 0 0,0 0 0,0 0 0,0 1 0,1-1 0,0 1 0,0 0 0,-2 10 0,-1 3 67,-5 12 63,2 2-1,2-1 1,1 1 0,-3 56-1,10 139-73,1-190-85,-2-26-56,1 1-1,1-1 1,0 1 0,1-1 0,0 0 0,1 0 0,0 0 0,1 0 0,1-1 0,0 0 0,1 0 0,0-1 0,1 1 0,0-1 0,0-1-1,1 0 1,1 0 0,0-1 0,0 0 0,1-1 0,21 14 0,-24-19-42,1 0 0,0 0 0,1-1 0,-1 0 1,0-1-1,1 0 0,-1 0 0,0-1 0,1 0 0,-1-1 0,17-3 0,-21 2 67,0 1-1,0-1 0,0 0 1,0 0-1,-1-1 1,1 1-1,-1-1 0,0 0 1,0-1-1,0 1 1,0 0-1,0-1 0,-1 0 1,5-6-1,4-7 41,0-1 0,11-22 0,-18 29 36,-1 1 0,1-1 0,-2-1 0,1 1 0,-2 0 0,0-1 0,2-15 0,-4-85 500,0 107-527,-1 0 1,0 0-1,1 0 1,-1 0-1,-1 1 1,1-1-1,-1 0 1,0 0 0,0 1-1,0-1 1,-1 1-1,1 0 1,-1 0-1,0 0 1,-1 0-1,1 0 1,0 0-1,-1 1 1,0 0-1,0 0 1,0 0 0,0 0-1,-1 1 1,1-1-1,-1 1 1,1 0-1,-1 0 1,0 1-1,-5-1 1,-11-1 182,-44 3 1,31 1-77,29-1-136,-1 0 0,0 1 0,0 0 0,1 0-1,-1 0 1,0 1 0,1 0 0,-1 0 0,1 0 0,0 1 0,0-1 0,-8 7 0,6-3-72,0 0 1,0 0 0,1 0 0,0 1 0,0 0 0,1 1 0,-8 12-1,9-12-156,1-1 0,0 1-1,0 0 1,1 0 0,0 0-1,0 0 1,1 0 0,-1 16-1,2-18-164,0 1-1,0-1 1,1 0-1,0 0 1,0 0-1,0 0 1,1 0 0,0 0-1,0 0 1,0-1-1,1 1 1,4 7-1,19 12-4517</inkml:trace>
</inkml:ink>
</file>

<file path=ppt/ink/ink790.xml><?xml version="1.0" encoding="utf-8"?>
<inkml:ink xmlns:inkml="http://www.w3.org/2003/InkML">
  <inkml:definitions>
    <inkml:context xml:id="ctx0">
      <inkml:inkSource xml:id="inkSrc0">
        <inkml:traceFormat>
          <inkml:channel name="X" type="integer" min="-2.14748E9" max="2.14748E9" units="cm"/>
          <inkml:channel name="Y" type="integer" min="-2.14748E9" max="2.14748E9" units="cm"/>
          <inkml:channel name="F" type="integer" max="32767" units="dev"/>
        </inkml:traceFormat>
        <inkml:channelProperties>
          <inkml:channelProperty channel="X" name="resolution" value="1000" units="1/cm"/>
          <inkml:channelProperty channel="Y" name="resolution" value="1000" units="1/cm"/>
          <inkml:channelProperty channel="F" name="resolution" value="0" units="1/dev"/>
        </inkml:channelProperties>
      </inkml:inkSource>
      <inkml:timestamp xml:id="ts0" timeString="2024-03-21T23:39:11.110"/>
    </inkml:context>
    <inkml:brush xml:id="br0">
      <inkml:brushProperty name="width" value="0.1" units="cm"/>
      <inkml:brushProperty name="height" value="0.1" units="cm"/>
      <inkml:brushProperty name="color" value="#81FF5C"/>
    </inkml:brush>
  </inkml:definitions>
  <inkml:trace contextRef="#ctx0" brushRef="#br0">161 14 4849,'-1'-2'12197,"-1"1"-12135,1 0-1,0 0 1,0 0-1,-1 0 1,1 0-1,0 0 0,-1 0 1,1 1-1,-1-1 1,1 0-1,-1 1 1,1-1-1,-1 1 1,0 0-1,1 0 0,-1-1 1,0 1-1,1 0 1,-1 0-1,1 0 1,-1 1-1,0-1 1,1 0-1,-1 1 0,1-1 1,-1 1-1,-2 0 1,0 1-54,1 0-1,0 0 1,-1 0 0,1 0 0,0 1-1,0-1 1,1 1 0,-1 0 0,0-1-1,1 1 1,-3 5 0,-2 3-203,0 0 0,1 1 0,1 0-1,0 0 1,0 0 0,1 1 0,1-1 0,0 1 0,1 0 0,0 0-1,1 16 1,1-28 143,0 0 0,0 0-1,0 0 1,1 0 0,-1 0-1,0 0 1,1 0 0,-1 0-1,1 0 1,-1 0 0,1 0-1,0 0 1,-1 0 0,1 0-1,0 0 1,0 0 0,0-1-1,-1 1 1,1 0 0,0 0-1,0-1 1,0 1 0,0-1-1,0 1 1,2 0-1,1 0-82,-1 0 0,1 0 0,0 0 0,-1 0-1,1-1 1,5 1 0,4-1-89,0 1-1,0 0 1,0 1 0,-1 0 0,1 1-1,16 7 1,-23-8 224,0 1 1,0 0-1,0 0 0,0 0 1,0 1-1,0 0 0,-1 0 1,0 0-1,0 1 0,0 0 0,-1 0 1,1 0-1,6 12 0,-5-7 48,-1 0-1,-1 0 0,0 0 0,0 1 1,-1-1-1,0 1 0,-1 0 1,0 0-1,0 0 0,-1 13 0,0 0 324,-2 19 298,0-40-587,1-1 1,-1 1-1,0 0 0,0 0 0,0-1 0,0 1 0,0-1 0,-1 1 0,1-1 0,-1 1 0,0-1 1,-3 4-1,-5 4 93,-1 0 0,0 0 0,0-1 0,-1-1 0,0 1 0,-1-2 0,0 0 0,0-1 0,0 0 0,-1-1 0,0 0 0,0-1 0,0-1 0,-1 0 0,1-1 0,-1 0 0,-16-1 0,30-1-218,-1 0 0,1 0 0,0 0-1,0 0 1,0 0 0,0 0 0,0 0 0,0-1 0,0 1 0,0 0 0,0 0 0,0-1 0,0 1 0,0-1 0,0 1 0,0-1 0,0 1 0,0-1 0,0 0 0,0 1 0,1-1 0,-1 0 0,0 0 0,0 0 0,1 0 0,-1 1 0,0-3 0,0 0-311,0-1 0,0 0 0,1 0 0,0 1 0,0-1 0,0 0 0,0-4 0,1-10-1856,-1-24-5693</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15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C256D65-FA7F-4513-A663-0DC5C555B698}" type="datetimeFigureOut">
              <a:rPr lang="en-150" smtClean="0"/>
              <a:t>10/03/2026</a:t>
            </a:fld>
            <a:endParaRPr lang="en-15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15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150" dirty="0"/>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15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CC5A144-ACD4-49F8-A22E-466100B0314C}" type="slidenum">
              <a:rPr lang="en-150" smtClean="0"/>
              <a:t>‹#›</a:t>
            </a:fld>
            <a:endParaRPr lang="en-150"/>
          </a:p>
        </p:txBody>
      </p:sp>
    </p:spTree>
    <p:extLst>
      <p:ext uri="{BB962C8B-B14F-4D97-AF65-F5344CB8AC3E}">
        <p14:creationId xmlns:p14="http://schemas.microsoft.com/office/powerpoint/2010/main" val="1871609145"/>
      </p:ext>
    </p:extLst>
  </p:cSld>
  <p:clrMap bg1="lt1" tx1="dk1" bg2="lt2" tx2="dk2" accent1="accent1" accent2="accent2" accent3="accent3" accent4="accent4" accent5="accent5" accent6="accent6" hlink="hlink" folHlink="folHlink"/>
  <p:notesStyle>
    <a:lvl1pPr marL="0" algn="l"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000" kern="1200">
        <a:solidFill>
          <a:schemeClr val="tx1"/>
        </a:solidFill>
        <a:latin typeface="+mn-lt"/>
        <a:ea typeface="+mn-ea"/>
        <a:cs typeface="+mn-cs"/>
      </a:defRPr>
    </a:lvl2pPr>
    <a:lvl3pPr marL="914400" algn="l" defTabSz="914400" rtl="0" eaLnBrk="1" latinLnBrk="0" hangingPunct="1">
      <a:defRPr sz="1000" kern="1200">
        <a:solidFill>
          <a:schemeClr val="tx1"/>
        </a:solidFill>
        <a:latin typeface="+mn-lt"/>
        <a:ea typeface="+mn-ea"/>
        <a:cs typeface="+mn-cs"/>
      </a:defRPr>
    </a:lvl3pPr>
    <a:lvl4pPr marL="1371600" algn="l" defTabSz="914400" rtl="0" eaLnBrk="1" latinLnBrk="0" hangingPunct="1">
      <a:defRPr sz="1000" kern="1200">
        <a:solidFill>
          <a:schemeClr val="tx1"/>
        </a:solidFill>
        <a:latin typeface="+mn-lt"/>
        <a:ea typeface="+mn-ea"/>
        <a:cs typeface="+mn-cs"/>
      </a:defRPr>
    </a:lvl4pPr>
    <a:lvl5pPr marL="1828800" algn="l" defTabSz="914400" rtl="0" eaLnBrk="1" latinLnBrk="0" hangingPunct="1">
      <a:defRPr sz="10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latin typeface="+mn-lt"/>
            </a:endParaRPr>
          </a:p>
        </p:txBody>
      </p:sp>
      <p:sp>
        <p:nvSpPr>
          <p:cNvPr id="4" name="Slide Number Placeholder 3"/>
          <p:cNvSpPr>
            <a:spLocks noGrp="1"/>
          </p:cNvSpPr>
          <p:nvPr>
            <p:ph type="sldNum" sz="quarter" idx="5"/>
          </p:nvPr>
        </p:nvSpPr>
        <p:spPr/>
        <p:txBody>
          <a:bodyPr/>
          <a:lstStyle/>
          <a:p>
            <a:fld id="{FCC5A144-ACD4-49F8-A22E-466100B0314C}" type="slidenum">
              <a:rPr lang="en-150" smtClean="0"/>
              <a:t>2</a:t>
            </a:fld>
            <a:endParaRPr lang="en-150"/>
          </a:p>
        </p:txBody>
      </p:sp>
    </p:spTree>
    <p:extLst>
      <p:ext uri="{BB962C8B-B14F-4D97-AF65-F5344CB8AC3E}">
        <p14:creationId xmlns:p14="http://schemas.microsoft.com/office/powerpoint/2010/main" val="28908737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6F156F-5A3B-5774-AD13-5B769B5C1A0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939210-2197-9BB2-2E8D-77D70B6569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E7FFEF8-8E51-10CE-E472-555DF836DCAF}"/>
              </a:ext>
            </a:extLst>
          </p:cNvPr>
          <p:cNvSpPr>
            <a:spLocks noGrp="1"/>
          </p:cNvSpPr>
          <p:nvPr>
            <p:ph type="body" idx="1"/>
          </p:nvPr>
        </p:nvSpPr>
        <p:spPr/>
        <p:txBody>
          <a:bodyPr/>
          <a:lstStyle/>
          <a:p>
            <a:endParaRPr lang="en-150" dirty="0">
              <a:latin typeface="+mn-lt"/>
            </a:endParaRPr>
          </a:p>
        </p:txBody>
      </p:sp>
      <p:sp>
        <p:nvSpPr>
          <p:cNvPr id="4" name="Slide Number Placeholder 3">
            <a:extLst>
              <a:ext uri="{FF2B5EF4-FFF2-40B4-BE49-F238E27FC236}">
                <a16:creationId xmlns:a16="http://schemas.microsoft.com/office/drawing/2014/main" id="{CDB1FF6C-81D4-9625-F87B-675069BD7E05}"/>
              </a:ext>
            </a:extLst>
          </p:cNvPr>
          <p:cNvSpPr>
            <a:spLocks noGrp="1"/>
          </p:cNvSpPr>
          <p:nvPr>
            <p:ph type="sldNum" sz="quarter" idx="5"/>
          </p:nvPr>
        </p:nvSpPr>
        <p:spPr/>
        <p:txBody>
          <a:bodyPr/>
          <a:lstStyle/>
          <a:p>
            <a:fld id="{FCC5A144-ACD4-49F8-A22E-466100B0314C}" type="slidenum">
              <a:rPr lang="en-150" smtClean="0"/>
              <a:t>3</a:t>
            </a:fld>
            <a:endParaRPr lang="en-150"/>
          </a:p>
        </p:txBody>
      </p:sp>
    </p:spTree>
    <p:extLst>
      <p:ext uri="{BB962C8B-B14F-4D97-AF65-F5344CB8AC3E}">
        <p14:creationId xmlns:p14="http://schemas.microsoft.com/office/powerpoint/2010/main" val="3033062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41F7D7-63F3-BFA7-CA41-C14FEBA40A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E5FA2B-8F30-77A5-51D4-262D2EBB07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402BAE-6FF8-048C-F2A0-61FA83BB240A}"/>
              </a:ext>
            </a:extLst>
          </p:cNvPr>
          <p:cNvSpPr>
            <a:spLocks noGrp="1"/>
          </p:cNvSpPr>
          <p:nvPr>
            <p:ph type="body" idx="1"/>
          </p:nvPr>
        </p:nvSpPr>
        <p:spPr/>
        <p:txBody>
          <a:bodyPr/>
          <a:lstStyle/>
          <a:p>
            <a:endParaRPr lang="en-150" dirty="0">
              <a:latin typeface="+mn-lt"/>
            </a:endParaRPr>
          </a:p>
        </p:txBody>
      </p:sp>
      <p:sp>
        <p:nvSpPr>
          <p:cNvPr id="4" name="Slide Number Placeholder 3">
            <a:extLst>
              <a:ext uri="{FF2B5EF4-FFF2-40B4-BE49-F238E27FC236}">
                <a16:creationId xmlns:a16="http://schemas.microsoft.com/office/drawing/2014/main" id="{7DFADD60-F766-7339-CB0B-D64B256A1E4E}"/>
              </a:ext>
            </a:extLst>
          </p:cNvPr>
          <p:cNvSpPr>
            <a:spLocks noGrp="1"/>
          </p:cNvSpPr>
          <p:nvPr>
            <p:ph type="sldNum" sz="quarter" idx="5"/>
          </p:nvPr>
        </p:nvSpPr>
        <p:spPr/>
        <p:txBody>
          <a:bodyPr/>
          <a:lstStyle/>
          <a:p>
            <a:fld id="{FCC5A144-ACD4-49F8-A22E-466100B0314C}" type="slidenum">
              <a:rPr lang="en-150" smtClean="0"/>
              <a:t>4</a:t>
            </a:fld>
            <a:endParaRPr lang="en-150"/>
          </a:p>
        </p:txBody>
      </p:sp>
    </p:spTree>
    <p:extLst>
      <p:ext uri="{BB962C8B-B14F-4D97-AF65-F5344CB8AC3E}">
        <p14:creationId xmlns:p14="http://schemas.microsoft.com/office/powerpoint/2010/main" val="37553642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Σε ποια περίπτωση πιστεύετε ότι αυξάνεται πιο γρήγορα η θερμοκρασία ? Μεταξύ 10:00 και 12:00 ή μεταξύ 12:00 και 13:00?</a:t>
            </a:r>
          </a:p>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24832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Σχηματίζω τους άξονες. Πρώτα ο οριζόντιος. Συμβολίζω πάντα το φυσικό μέγεθος και σε παρένθεση η μονάδα μέτρησης</a:t>
            </a:r>
          </a:p>
          <a:p>
            <a:r>
              <a:rPr lang="el-GR" dirty="0"/>
              <a:t>Στον κατακόρυφο το ίδιο. Στη συνέχεια βλέπω το εύρος των τιμών. Στον άξονα του χρόνου. Στον άξονα της θερμοκρασίας. </a:t>
            </a:r>
          </a:p>
          <a:p>
            <a:r>
              <a:rPr lang="el-GR" dirty="0"/>
              <a:t>Πρέπει οι τιμές να </a:t>
            </a:r>
            <a:r>
              <a:rPr lang="el-GR" dirty="0" err="1"/>
              <a:t>ισαπέχουν</a:t>
            </a:r>
            <a:r>
              <a:rPr lang="el-GR" dirty="0"/>
              <a:t>. Δεν είναι υποχρεωτικό εδώ να υπάρχει το μηδέν.</a:t>
            </a:r>
          </a:p>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832919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B67DDF-CEF0-0E89-37A9-A071687A2F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BEC95B-FB16-B611-2B17-6D580510BB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B196C65-DE45-91AE-0AC1-B2035451B60A}"/>
              </a:ext>
            </a:extLst>
          </p:cNvPr>
          <p:cNvSpPr>
            <a:spLocks noGrp="1"/>
          </p:cNvSpPr>
          <p:nvPr>
            <p:ph type="body" idx="1"/>
          </p:nvPr>
        </p:nvSpPr>
        <p:spPr/>
        <p:txBody>
          <a:bodyPr/>
          <a:lstStyle/>
          <a:p>
            <a:r>
              <a:rPr lang="el-GR" dirty="0"/>
              <a:t>Η γωνία της ευθείας ως προς τον ορίζοντα μας </a:t>
            </a:r>
            <a:r>
              <a:rPr lang="el-GR" dirty="0" err="1"/>
              <a:t>ποσοτικοποιεί</a:t>
            </a:r>
            <a:r>
              <a:rPr lang="el-GR" dirty="0"/>
              <a:t> το ρυθμό </a:t>
            </a:r>
            <a:r>
              <a:rPr lang="el-GR" dirty="0" err="1"/>
              <a:t>άυξησης</a:t>
            </a:r>
            <a:r>
              <a:rPr lang="el-GR" dirty="0"/>
              <a:t> (η εφαπτομένη της γωνίας ειδικότερα)</a:t>
            </a:r>
          </a:p>
          <a:p>
            <a:endParaRPr lang="en-150" dirty="0"/>
          </a:p>
        </p:txBody>
      </p:sp>
      <p:sp>
        <p:nvSpPr>
          <p:cNvPr id="4" name="Slide Number Placeholder 3">
            <a:extLst>
              <a:ext uri="{FF2B5EF4-FFF2-40B4-BE49-F238E27FC236}">
                <a16:creationId xmlns:a16="http://schemas.microsoft.com/office/drawing/2014/main" id="{F90C1F0E-5BF3-B421-7DEE-7CE44CAA982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678985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Το παράδειγμα της κίνησης που θα μελετήσουμε πειραματικά.</a:t>
            </a:r>
          </a:p>
          <a:p>
            <a:endParaRPr lang="el-GR" dirty="0"/>
          </a:p>
          <a:p>
            <a:r>
              <a:rPr lang="el-GR" dirty="0"/>
              <a:t>(Με 85 δευτερόλεπτα διάρκεια στον </a:t>
            </a:r>
            <a:r>
              <a:rPr lang="en-US" dirty="0"/>
              <a:t>projector </a:t>
            </a:r>
            <a:r>
              <a:rPr lang="el-GR"/>
              <a:t>στο μεγάλο αμφιθέατρο αντιστοιχεί </a:t>
            </a:r>
            <a:r>
              <a:rPr lang="el-GR" dirty="0"/>
              <a:t>περίπου σε 2</a:t>
            </a:r>
            <a:r>
              <a:rPr lang="en-US" dirty="0"/>
              <a:t>cm per second.</a:t>
            </a:r>
            <a:r>
              <a:rPr lang="el-GR" dirty="0"/>
              <a:t>)</a:t>
            </a:r>
            <a:endParaRPr lang="en-US" dirty="0"/>
          </a:p>
          <a:p>
            <a:r>
              <a:rPr lang="el-GR" dirty="0"/>
              <a:t>Στον </a:t>
            </a:r>
            <a:r>
              <a:rPr lang="en-US" dirty="0"/>
              <a:t>projector </a:t>
            </a:r>
            <a:r>
              <a:rPr lang="el-GR" dirty="0"/>
              <a:t>της αίθουσας Μ2 σε βασική απόσταση αντιστοιχεί περίπου σε 1.5</a:t>
            </a:r>
            <a:r>
              <a:rPr lang="en-US" dirty="0"/>
              <a:t>cm per second.</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306017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Τι διαφορετικό παρατηρούμε? (πιο γρήγορη κίνηση)</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642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Πόσο πιο φωτεινό – Παρατηρώ ότι οι δύο τελευταίες εικόνες δε διαφέρουν τόσο όμως στη φωτεινότητα</a:t>
            </a:r>
          </a:p>
          <a:p>
            <a:r>
              <a:rPr lang="el-GR" dirty="0"/>
              <a:t>Για να φτιάξω νόμους και να παρατηρήσω αλλαγές και μεταβολές χρειάζεται να έχω ένα σύστημα μετρήσεων που να μπορεί να μου εξασφαλίσει συγκρίσεις με ακρίβεια και χειρισμούς </a:t>
            </a:r>
          </a:p>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4539484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Όνομα</a:t>
            </a:r>
          </a:p>
          <a:p>
            <a:r>
              <a:rPr lang="el-GR" dirty="0"/>
              <a:t>Σύμβολο</a:t>
            </a:r>
          </a:p>
          <a:p>
            <a:r>
              <a:rPr lang="el-GR" dirty="0"/>
              <a:t>Μονάδα μέτρησης</a:t>
            </a:r>
          </a:p>
          <a:p>
            <a:r>
              <a:rPr lang="el-GR" dirty="0"/>
              <a:t>Καμία μέτρηση δεν είναι τέλεια – σε κάθε μέτρηση υπάρχει ένα σφάλμα μικρό ή μεγάλο – που οφείλεται στο όργανο ή στη μετρητική διαδικασία</a:t>
            </a:r>
          </a:p>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95105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737350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59E06C-8421-42A5-6510-0FAED234895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1363548-E5E5-9B3A-2978-5C89A1B29A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DE00F76-735B-F23F-6A69-42411DB32DB1}"/>
              </a:ext>
            </a:extLst>
          </p:cNvPr>
          <p:cNvSpPr>
            <a:spLocks noGrp="1"/>
          </p:cNvSpPr>
          <p:nvPr>
            <p:ph type="body" idx="1"/>
          </p:nvPr>
        </p:nvSpPr>
        <p:spPr/>
        <p:txBody>
          <a:bodyPr/>
          <a:lstStyle/>
          <a:p>
            <a:r>
              <a:rPr lang="el-GR" dirty="0"/>
              <a:t>Αν θεωρήσεις σφάλμα ανάγνωσης για τη μία μέτρηση 0.5 </a:t>
            </a:r>
            <a:r>
              <a:rPr lang="en-US" dirty="0"/>
              <a:t>mm </a:t>
            </a:r>
            <a:r>
              <a:rPr lang="el-GR" dirty="0"/>
              <a:t>τότε για το συνολικό έχεις 0.7 </a:t>
            </a:r>
            <a:r>
              <a:rPr lang="en-US" dirty="0"/>
              <a:t>mm (</a:t>
            </a:r>
            <a:r>
              <a:rPr lang="el-GR" dirty="0"/>
              <a:t>συνδυασμός σφαλμάτων) διότι έχεις και την αρχή και το τέλος</a:t>
            </a:r>
            <a:r>
              <a:rPr lang="en-US" dirty="0"/>
              <a:t>.</a:t>
            </a:r>
            <a:endParaRPr lang="el-GR" dirty="0"/>
          </a:p>
          <a:p>
            <a:r>
              <a:rPr lang="el-GR" dirty="0"/>
              <a:t>Πολλές φορές για απλότητα μπορείς να θεωρήσεις ως ακρίβεια το 1</a:t>
            </a:r>
            <a:r>
              <a:rPr lang="en-US" dirty="0"/>
              <a:t>mm.</a:t>
            </a:r>
            <a:endParaRPr lang="en-150" dirty="0"/>
          </a:p>
        </p:txBody>
      </p:sp>
      <p:sp>
        <p:nvSpPr>
          <p:cNvPr id="4" name="Slide Number Placeholder 3">
            <a:extLst>
              <a:ext uri="{FF2B5EF4-FFF2-40B4-BE49-F238E27FC236}">
                <a16:creationId xmlns:a16="http://schemas.microsoft.com/office/drawing/2014/main" id="{4024DC6D-94F0-8C20-B057-563EE956C65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157527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20E8E-7A13-4EEB-C47A-E632141B76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3B9808-736B-E1E4-9102-0A3A13FB5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41B5E-F9DC-D4B8-8FD7-5EB8C8F9B5D7}"/>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1683851A-D79B-BB5E-0B6B-3341F3CEA5AA}"/>
              </a:ext>
            </a:extLst>
          </p:cNvPr>
          <p:cNvSpPr>
            <a:spLocks noGrp="1"/>
          </p:cNvSpPr>
          <p:nvPr>
            <p:ph type="sldNum" sz="quarter" idx="5"/>
          </p:nvPr>
        </p:nvSpPr>
        <p:spPr/>
        <p:txBody>
          <a:bodyPr/>
          <a:lstStyle/>
          <a:p>
            <a:fld id="{FCC5A144-ACD4-49F8-A22E-466100B0314C}" type="slidenum">
              <a:rPr lang="en-150" smtClean="0"/>
              <a:t>14</a:t>
            </a:fld>
            <a:endParaRPr lang="en-150"/>
          </a:p>
        </p:txBody>
      </p:sp>
    </p:spTree>
    <p:extLst>
      <p:ext uri="{BB962C8B-B14F-4D97-AF65-F5344CB8AC3E}">
        <p14:creationId xmlns:p14="http://schemas.microsoft.com/office/powerpoint/2010/main" val="10901278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20E8E-7A13-4EEB-C47A-E632141B76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3B9808-736B-E1E4-9102-0A3A13FB5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41B5E-F9DC-D4B8-8FD7-5EB8C8F9B5D7}"/>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1683851A-D79B-BB5E-0B6B-3341F3CEA5AA}"/>
              </a:ext>
            </a:extLst>
          </p:cNvPr>
          <p:cNvSpPr>
            <a:spLocks noGrp="1"/>
          </p:cNvSpPr>
          <p:nvPr>
            <p:ph type="sldNum" sz="quarter" idx="5"/>
          </p:nvPr>
        </p:nvSpPr>
        <p:spPr/>
        <p:txBody>
          <a:bodyPr/>
          <a:lstStyle/>
          <a:p>
            <a:fld id="{FCC5A144-ACD4-49F8-A22E-466100B0314C}" type="slidenum">
              <a:rPr lang="en-150" smtClean="0"/>
              <a:t>15</a:t>
            </a:fld>
            <a:endParaRPr lang="en-150"/>
          </a:p>
        </p:txBody>
      </p:sp>
    </p:spTree>
    <p:extLst>
      <p:ext uri="{BB962C8B-B14F-4D97-AF65-F5344CB8AC3E}">
        <p14:creationId xmlns:p14="http://schemas.microsoft.com/office/powerpoint/2010/main" val="427446287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20E8E-7A13-4EEB-C47A-E632141B76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3B9808-736B-E1E4-9102-0A3A13FB5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41B5E-F9DC-D4B8-8FD7-5EB8C8F9B5D7}"/>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1683851A-D79B-BB5E-0B6B-3341F3CEA5AA}"/>
              </a:ext>
            </a:extLst>
          </p:cNvPr>
          <p:cNvSpPr>
            <a:spLocks noGrp="1"/>
          </p:cNvSpPr>
          <p:nvPr>
            <p:ph type="sldNum" sz="quarter" idx="5"/>
          </p:nvPr>
        </p:nvSpPr>
        <p:spPr/>
        <p:txBody>
          <a:bodyPr/>
          <a:lstStyle/>
          <a:p>
            <a:fld id="{FCC5A144-ACD4-49F8-A22E-466100B0314C}" type="slidenum">
              <a:rPr lang="en-150" smtClean="0"/>
              <a:t>16</a:t>
            </a:fld>
            <a:endParaRPr lang="en-150"/>
          </a:p>
        </p:txBody>
      </p:sp>
    </p:spTree>
    <p:extLst>
      <p:ext uri="{BB962C8B-B14F-4D97-AF65-F5344CB8AC3E}">
        <p14:creationId xmlns:p14="http://schemas.microsoft.com/office/powerpoint/2010/main" val="30684547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20E8E-7A13-4EEB-C47A-E632141B76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3B9808-736B-E1E4-9102-0A3A13FB5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41B5E-F9DC-D4B8-8FD7-5EB8C8F9B5D7}"/>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1683851A-D79B-BB5E-0B6B-3341F3CEA5AA}"/>
              </a:ext>
            </a:extLst>
          </p:cNvPr>
          <p:cNvSpPr>
            <a:spLocks noGrp="1"/>
          </p:cNvSpPr>
          <p:nvPr>
            <p:ph type="sldNum" sz="quarter" idx="5"/>
          </p:nvPr>
        </p:nvSpPr>
        <p:spPr/>
        <p:txBody>
          <a:bodyPr/>
          <a:lstStyle/>
          <a:p>
            <a:fld id="{FCC5A144-ACD4-49F8-A22E-466100B0314C}" type="slidenum">
              <a:rPr lang="en-150" smtClean="0"/>
              <a:t>17</a:t>
            </a:fld>
            <a:endParaRPr lang="en-150"/>
          </a:p>
        </p:txBody>
      </p:sp>
    </p:spTree>
    <p:extLst>
      <p:ext uri="{BB962C8B-B14F-4D97-AF65-F5344CB8AC3E}">
        <p14:creationId xmlns:p14="http://schemas.microsoft.com/office/powerpoint/2010/main" val="23943804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20E8E-7A13-4EEB-C47A-E632141B76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3B9808-736B-E1E4-9102-0A3A13FB5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41B5E-F9DC-D4B8-8FD7-5EB8C8F9B5D7}"/>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1683851A-D79B-BB5E-0B6B-3341F3CEA5AA}"/>
              </a:ext>
            </a:extLst>
          </p:cNvPr>
          <p:cNvSpPr>
            <a:spLocks noGrp="1"/>
          </p:cNvSpPr>
          <p:nvPr>
            <p:ph type="sldNum" sz="quarter" idx="5"/>
          </p:nvPr>
        </p:nvSpPr>
        <p:spPr/>
        <p:txBody>
          <a:bodyPr/>
          <a:lstStyle/>
          <a:p>
            <a:fld id="{FCC5A144-ACD4-49F8-A22E-466100B0314C}" type="slidenum">
              <a:rPr lang="en-150" smtClean="0"/>
              <a:t>18</a:t>
            </a:fld>
            <a:endParaRPr lang="en-150"/>
          </a:p>
        </p:txBody>
      </p:sp>
    </p:spTree>
    <p:extLst>
      <p:ext uri="{BB962C8B-B14F-4D97-AF65-F5344CB8AC3E}">
        <p14:creationId xmlns:p14="http://schemas.microsoft.com/office/powerpoint/2010/main" val="329032384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20E8E-7A13-4EEB-C47A-E632141B76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3B9808-736B-E1E4-9102-0A3A13FB5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41B5E-F9DC-D4B8-8FD7-5EB8C8F9B5D7}"/>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1683851A-D79B-BB5E-0B6B-3341F3CEA5AA}"/>
              </a:ext>
            </a:extLst>
          </p:cNvPr>
          <p:cNvSpPr>
            <a:spLocks noGrp="1"/>
          </p:cNvSpPr>
          <p:nvPr>
            <p:ph type="sldNum" sz="quarter" idx="5"/>
          </p:nvPr>
        </p:nvSpPr>
        <p:spPr/>
        <p:txBody>
          <a:bodyPr/>
          <a:lstStyle/>
          <a:p>
            <a:fld id="{FCC5A144-ACD4-49F8-A22E-466100B0314C}" type="slidenum">
              <a:rPr lang="en-150" smtClean="0"/>
              <a:t>19</a:t>
            </a:fld>
            <a:endParaRPr lang="en-150"/>
          </a:p>
        </p:txBody>
      </p:sp>
    </p:spTree>
    <p:extLst>
      <p:ext uri="{BB962C8B-B14F-4D97-AF65-F5344CB8AC3E}">
        <p14:creationId xmlns:p14="http://schemas.microsoft.com/office/powerpoint/2010/main" val="18315441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20E8E-7A13-4EEB-C47A-E632141B76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3B9808-736B-E1E4-9102-0A3A13FB5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41B5E-F9DC-D4B8-8FD7-5EB8C8F9B5D7}"/>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1683851A-D79B-BB5E-0B6B-3341F3CEA5AA}"/>
              </a:ext>
            </a:extLst>
          </p:cNvPr>
          <p:cNvSpPr>
            <a:spLocks noGrp="1"/>
          </p:cNvSpPr>
          <p:nvPr>
            <p:ph type="sldNum" sz="quarter" idx="5"/>
          </p:nvPr>
        </p:nvSpPr>
        <p:spPr/>
        <p:txBody>
          <a:bodyPr/>
          <a:lstStyle/>
          <a:p>
            <a:fld id="{FCC5A144-ACD4-49F8-A22E-466100B0314C}" type="slidenum">
              <a:rPr lang="en-150" smtClean="0"/>
              <a:t>20</a:t>
            </a:fld>
            <a:endParaRPr lang="en-150"/>
          </a:p>
        </p:txBody>
      </p:sp>
    </p:spTree>
    <p:extLst>
      <p:ext uri="{BB962C8B-B14F-4D97-AF65-F5344CB8AC3E}">
        <p14:creationId xmlns:p14="http://schemas.microsoft.com/office/powerpoint/2010/main" val="530853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20E8E-7A13-4EEB-C47A-E632141B76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3B9808-736B-E1E4-9102-0A3A13FB5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41B5E-F9DC-D4B8-8FD7-5EB8C8F9B5D7}"/>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1683851A-D79B-BB5E-0B6B-3341F3CEA5AA}"/>
              </a:ext>
            </a:extLst>
          </p:cNvPr>
          <p:cNvSpPr>
            <a:spLocks noGrp="1"/>
          </p:cNvSpPr>
          <p:nvPr>
            <p:ph type="sldNum" sz="quarter" idx="5"/>
          </p:nvPr>
        </p:nvSpPr>
        <p:spPr/>
        <p:txBody>
          <a:bodyPr/>
          <a:lstStyle/>
          <a:p>
            <a:fld id="{FCC5A144-ACD4-49F8-A22E-466100B0314C}" type="slidenum">
              <a:rPr lang="en-150" smtClean="0"/>
              <a:t>21</a:t>
            </a:fld>
            <a:endParaRPr lang="en-150"/>
          </a:p>
        </p:txBody>
      </p:sp>
    </p:spTree>
    <p:extLst>
      <p:ext uri="{BB962C8B-B14F-4D97-AF65-F5344CB8AC3E}">
        <p14:creationId xmlns:p14="http://schemas.microsoft.com/office/powerpoint/2010/main" val="106748428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20E8E-7A13-4EEB-C47A-E632141B76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3B9808-736B-E1E4-9102-0A3A13FB5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41B5E-F9DC-D4B8-8FD7-5EB8C8F9B5D7}"/>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1683851A-D79B-BB5E-0B6B-3341F3CEA5AA}"/>
              </a:ext>
            </a:extLst>
          </p:cNvPr>
          <p:cNvSpPr>
            <a:spLocks noGrp="1"/>
          </p:cNvSpPr>
          <p:nvPr>
            <p:ph type="sldNum" sz="quarter" idx="5"/>
          </p:nvPr>
        </p:nvSpPr>
        <p:spPr/>
        <p:txBody>
          <a:bodyPr/>
          <a:lstStyle/>
          <a:p>
            <a:fld id="{FCC5A144-ACD4-49F8-A22E-466100B0314C}" type="slidenum">
              <a:rPr lang="en-150" smtClean="0"/>
              <a:t>22</a:t>
            </a:fld>
            <a:endParaRPr lang="en-150"/>
          </a:p>
        </p:txBody>
      </p:sp>
    </p:spTree>
    <p:extLst>
      <p:ext uri="{BB962C8B-B14F-4D97-AF65-F5344CB8AC3E}">
        <p14:creationId xmlns:p14="http://schemas.microsoft.com/office/powerpoint/2010/main" val="317010943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20E8E-7A13-4EEB-C47A-E632141B76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3B9808-736B-E1E4-9102-0A3A13FB5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41B5E-F9DC-D4B8-8FD7-5EB8C8F9B5D7}"/>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1683851A-D79B-BB5E-0B6B-3341F3CEA5AA}"/>
              </a:ext>
            </a:extLst>
          </p:cNvPr>
          <p:cNvSpPr>
            <a:spLocks noGrp="1"/>
          </p:cNvSpPr>
          <p:nvPr>
            <p:ph type="sldNum" sz="quarter" idx="5"/>
          </p:nvPr>
        </p:nvSpPr>
        <p:spPr/>
        <p:txBody>
          <a:bodyPr/>
          <a:lstStyle/>
          <a:p>
            <a:fld id="{FCC5A144-ACD4-49F8-A22E-466100B0314C}" type="slidenum">
              <a:rPr lang="en-150" smtClean="0"/>
              <a:t>23</a:t>
            </a:fld>
            <a:endParaRPr lang="en-150"/>
          </a:p>
        </p:txBody>
      </p:sp>
    </p:spTree>
    <p:extLst>
      <p:ext uri="{BB962C8B-B14F-4D97-AF65-F5344CB8AC3E}">
        <p14:creationId xmlns:p14="http://schemas.microsoft.com/office/powerpoint/2010/main" val="16940710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20E8E-7A13-4EEB-C47A-E632141B76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3B9808-736B-E1E4-9102-0A3A13FB5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41B5E-F9DC-D4B8-8FD7-5EB8C8F9B5D7}"/>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1683851A-D79B-BB5E-0B6B-3341F3CEA5AA}"/>
              </a:ext>
            </a:extLst>
          </p:cNvPr>
          <p:cNvSpPr>
            <a:spLocks noGrp="1"/>
          </p:cNvSpPr>
          <p:nvPr>
            <p:ph type="sldNum" sz="quarter" idx="5"/>
          </p:nvPr>
        </p:nvSpPr>
        <p:spPr/>
        <p:txBody>
          <a:bodyPr/>
          <a:lstStyle/>
          <a:p>
            <a:fld id="{FCC5A144-ACD4-49F8-A22E-466100B0314C}" type="slidenum">
              <a:rPr lang="en-150" smtClean="0"/>
              <a:t>24</a:t>
            </a:fld>
            <a:endParaRPr lang="en-150"/>
          </a:p>
        </p:txBody>
      </p:sp>
    </p:spTree>
    <p:extLst>
      <p:ext uri="{BB962C8B-B14F-4D97-AF65-F5344CB8AC3E}">
        <p14:creationId xmlns:p14="http://schemas.microsoft.com/office/powerpoint/2010/main" val="25083504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20E8E-7A13-4EEB-C47A-E632141B76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3B9808-736B-E1E4-9102-0A3A13FB5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41B5E-F9DC-D4B8-8FD7-5EB8C8F9B5D7}"/>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1683851A-D79B-BB5E-0B6B-3341F3CEA5AA}"/>
              </a:ext>
            </a:extLst>
          </p:cNvPr>
          <p:cNvSpPr>
            <a:spLocks noGrp="1"/>
          </p:cNvSpPr>
          <p:nvPr>
            <p:ph type="sldNum" sz="quarter" idx="5"/>
          </p:nvPr>
        </p:nvSpPr>
        <p:spPr/>
        <p:txBody>
          <a:bodyPr/>
          <a:lstStyle/>
          <a:p>
            <a:fld id="{FCC5A144-ACD4-49F8-A22E-466100B0314C}" type="slidenum">
              <a:rPr lang="en-150" smtClean="0"/>
              <a:t>25</a:t>
            </a:fld>
            <a:endParaRPr lang="en-150"/>
          </a:p>
        </p:txBody>
      </p:sp>
    </p:spTree>
    <p:extLst>
      <p:ext uri="{BB962C8B-B14F-4D97-AF65-F5344CB8AC3E}">
        <p14:creationId xmlns:p14="http://schemas.microsoft.com/office/powerpoint/2010/main" val="19714439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20E8E-7A13-4EEB-C47A-E632141B76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3B9808-736B-E1E4-9102-0A3A13FB5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41B5E-F9DC-D4B8-8FD7-5EB8C8F9B5D7}"/>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1683851A-D79B-BB5E-0B6B-3341F3CEA5AA}"/>
              </a:ext>
            </a:extLst>
          </p:cNvPr>
          <p:cNvSpPr>
            <a:spLocks noGrp="1"/>
          </p:cNvSpPr>
          <p:nvPr>
            <p:ph type="sldNum" sz="quarter" idx="5"/>
          </p:nvPr>
        </p:nvSpPr>
        <p:spPr/>
        <p:txBody>
          <a:bodyPr/>
          <a:lstStyle/>
          <a:p>
            <a:fld id="{FCC5A144-ACD4-49F8-A22E-466100B0314C}" type="slidenum">
              <a:rPr lang="en-150" smtClean="0"/>
              <a:t>26</a:t>
            </a:fld>
            <a:endParaRPr lang="en-150"/>
          </a:p>
        </p:txBody>
      </p:sp>
    </p:spTree>
    <p:extLst>
      <p:ext uri="{BB962C8B-B14F-4D97-AF65-F5344CB8AC3E}">
        <p14:creationId xmlns:p14="http://schemas.microsoft.com/office/powerpoint/2010/main" val="12238356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20E8E-7A13-4EEB-C47A-E632141B76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3B9808-736B-E1E4-9102-0A3A13FB5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41B5E-F9DC-D4B8-8FD7-5EB8C8F9B5D7}"/>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1683851A-D79B-BB5E-0B6B-3341F3CEA5AA}"/>
              </a:ext>
            </a:extLst>
          </p:cNvPr>
          <p:cNvSpPr>
            <a:spLocks noGrp="1"/>
          </p:cNvSpPr>
          <p:nvPr>
            <p:ph type="sldNum" sz="quarter" idx="5"/>
          </p:nvPr>
        </p:nvSpPr>
        <p:spPr/>
        <p:txBody>
          <a:bodyPr/>
          <a:lstStyle/>
          <a:p>
            <a:fld id="{FCC5A144-ACD4-49F8-A22E-466100B0314C}" type="slidenum">
              <a:rPr lang="en-150" smtClean="0"/>
              <a:t>27</a:t>
            </a:fld>
            <a:endParaRPr lang="en-150"/>
          </a:p>
        </p:txBody>
      </p:sp>
    </p:spTree>
    <p:extLst>
      <p:ext uri="{BB962C8B-B14F-4D97-AF65-F5344CB8AC3E}">
        <p14:creationId xmlns:p14="http://schemas.microsoft.com/office/powerpoint/2010/main" val="292638738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20E8E-7A13-4EEB-C47A-E632141B76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3B9808-736B-E1E4-9102-0A3A13FB5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41B5E-F9DC-D4B8-8FD7-5EB8C8F9B5D7}"/>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1683851A-D79B-BB5E-0B6B-3341F3CEA5AA}"/>
              </a:ext>
            </a:extLst>
          </p:cNvPr>
          <p:cNvSpPr>
            <a:spLocks noGrp="1"/>
          </p:cNvSpPr>
          <p:nvPr>
            <p:ph type="sldNum" sz="quarter" idx="5"/>
          </p:nvPr>
        </p:nvSpPr>
        <p:spPr/>
        <p:txBody>
          <a:bodyPr/>
          <a:lstStyle/>
          <a:p>
            <a:fld id="{FCC5A144-ACD4-49F8-A22E-466100B0314C}" type="slidenum">
              <a:rPr lang="en-150" smtClean="0"/>
              <a:t>28</a:t>
            </a:fld>
            <a:endParaRPr lang="en-150"/>
          </a:p>
        </p:txBody>
      </p:sp>
    </p:spTree>
    <p:extLst>
      <p:ext uri="{BB962C8B-B14F-4D97-AF65-F5344CB8AC3E}">
        <p14:creationId xmlns:p14="http://schemas.microsoft.com/office/powerpoint/2010/main" val="168275625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20E8E-7A13-4EEB-C47A-E632141B76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3B9808-736B-E1E4-9102-0A3A13FB5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41B5E-F9DC-D4B8-8FD7-5EB8C8F9B5D7}"/>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1683851A-D79B-BB5E-0B6B-3341F3CEA5AA}"/>
              </a:ext>
            </a:extLst>
          </p:cNvPr>
          <p:cNvSpPr>
            <a:spLocks noGrp="1"/>
          </p:cNvSpPr>
          <p:nvPr>
            <p:ph type="sldNum" sz="quarter" idx="5"/>
          </p:nvPr>
        </p:nvSpPr>
        <p:spPr/>
        <p:txBody>
          <a:bodyPr/>
          <a:lstStyle/>
          <a:p>
            <a:fld id="{FCC5A144-ACD4-49F8-A22E-466100B0314C}" type="slidenum">
              <a:rPr lang="en-150" smtClean="0"/>
              <a:t>29</a:t>
            </a:fld>
            <a:endParaRPr lang="en-150"/>
          </a:p>
        </p:txBody>
      </p:sp>
    </p:spTree>
    <p:extLst>
      <p:ext uri="{BB962C8B-B14F-4D97-AF65-F5344CB8AC3E}">
        <p14:creationId xmlns:p14="http://schemas.microsoft.com/office/powerpoint/2010/main" val="96048911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20E8E-7A13-4EEB-C47A-E632141B76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3B9808-736B-E1E4-9102-0A3A13FB5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41B5E-F9DC-D4B8-8FD7-5EB8C8F9B5D7}"/>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1683851A-D79B-BB5E-0B6B-3341F3CEA5AA}"/>
              </a:ext>
            </a:extLst>
          </p:cNvPr>
          <p:cNvSpPr>
            <a:spLocks noGrp="1"/>
          </p:cNvSpPr>
          <p:nvPr>
            <p:ph type="sldNum" sz="quarter" idx="5"/>
          </p:nvPr>
        </p:nvSpPr>
        <p:spPr/>
        <p:txBody>
          <a:bodyPr/>
          <a:lstStyle/>
          <a:p>
            <a:fld id="{FCC5A144-ACD4-49F8-A22E-466100B0314C}" type="slidenum">
              <a:rPr lang="en-150" smtClean="0"/>
              <a:t>30</a:t>
            </a:fld>
            <a:endParaRPr lang="en-150"/>
          </a:p>
        </p:txBody>
      </p:sp>
    </p:spTree>
    <p:extLst>
      <p:ext uri="{BB962C8B-B14F-4D97-AF65-F5344CB8AC3E}">
        <p14:creationId xmlns:p14="http://schemas.microsoft.com/office/powerpoint/2010/main" val="185361108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720E8E-7A13-4EEB-C47A-E632141B76D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63B9808-736B-E1E4-9102-0A3A13FB541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F141B5E-F9DC-D4B8-8FD7-5EB8C8F9B5D7}"/>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1683851A-D79B-BB5E-0B6B-3341F3CEA5AA}"/>
              </a:ext>
            </a:extLst>
          </p:cNvPr>
          <p:cNvSpPr>
            <a:spLocks noGrp="1"/>
          </p:cNvSpPr>
          <p:nvPr>
            <p:ph type="sldNum" sz="quarter" idx="5"/>
          </p:nvPr>
        </p:nvSpPr>
        <p:spPr/>
        <p:txBody>
          <a:bodyPr/>
          <a:lstStyle/>
          <a:p>
            <a:fld id="{FCC5A144-ACD4-49F8-A22E-466100B0314C}" type="slidenum">
              <a:rPr lang="en-150" smtClean="0"/>
              <a:t>31</a:t>
            </a:fld>
            <a:endParaRPr lang="en-150"/>
          </a:p>
        </p:txBody>
      </p:sp>
    </p:spTree>
    <p:extLst>
      <p:ext uri="{BB962C8B-B14F-4D97-AF65-F5344CB8AC3E}">
        <p14:creationId xmlns:p14="http://schemas.microsoft.com/office/powerpoint/2010/main" val="362879062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9393292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1392441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0EB8E0-FF3A-2DD5-0816-E2AA084736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FB155ED-B37A-EC7D-EF65-C9C2AE87314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3BCCCF3-CEB4-A891-B3AD-2E23C03F6629}"/>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B4963FFE-F22F-FB29-D4F4-7EF3F4FCBC0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340347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0332039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7109124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82451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BF81D3-5756-C7D0-7B10-B327056CD5F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28589C-455F-17C3-EB99-82212CF4212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C836B9-BB80-4C5D-1426-A7BB2A0B3E36}"/>
              </a:ext>
            </a:extLst>
          </p:cNvPr>
          <p:cNvSpPr>
            <a:spLocks noGrp="1"/>
          </p:cNvSpPr>
          <p:nvPr>
            <p:ph type="body" idx="1"/>
          </p:nvPr>
        </p:nvSpPr>
        <p:spPr/>
        <p:txBody>
          <a:bodyPr/>
          <a:lstStyle/>
          <a:p>
            <a:endParaRPr lang="en-150" dirty="0"/>
          </a:p>
        </p:txBody>
      </p:sp>
      <p:sp>
        <p:nvSpPr>
          <p:cNvPr id="4" name="Slide Number Placeholder 3">
            <a:extLst>
              <a:ext uri="{FF2B5EF4-FFF2-40B4-BE49-F238E27FC236}">
                <a16:creationId xmlns:a16="http://schemas.microsoft.com/office/drawing/2014/main" id="{A99E3A09-6762-986A-9534-2ACB2CE03D05}"/>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170648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042315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Ποιο χρονικό διάστημα είναι αυτό που πρέπει να διαλέξω ώστε να υπολογίσω όσο πιο σωστά την πραγματική ταχύτητα ?</a:t>
            </a:r>
          </a:p>
          <a:p>
            <a:endParaRPr lang="el-GR" dirty="0"/>
          </a:p>
          <a:p>
            <a:r>
              <a:rPr lang="el-GR" dirty="0"/>
              <a:t>Χρειάστηκε να επισκεφθώ την αίθουσα για να ρυθμίσω την ταχύτητα όπως την ήθελα?</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634814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1D6B11-EE04-F6BC-8A25-60684ECC29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F63CE12-0D4C-A75B-CD90-16E74A665FC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7320AA7-293C-0A67-A694-7305A3A0545C}"/>
              </a:ext>
            </a:extLst>
          </p:cNvPr>
          <p:cNvSpPr>
            <a:spLocks noGrp="1"/>
          </p:cNvSpPr>
          <p:nvPr>
            <p:ph type="body" idx="1"/>
          </p:nvPr>
        </p:nvSpPr>
        <p:spPr/>
        <p:txBody>
          <a:bodyPr/>
          <a:lstStyle/>
          <a:p>
            <a:r>
              <a:rPr lang="el-GR" dirty="0"/>
              <a:t>Ποιο χρονικό διάστημα είναι αυτό που πρέπει να διαλέξω ώστε να υπολογίσω όσο πιο σωστά την πραγματική ταχύτητα ?</a:t>
            </a:r>
          </a:p>
          <a:p>
            <a:endParaRPr lang="el-GR" dirty="0"/>
          </a:p>
          <a:p>
            <a:r>
              <a:rPr lang="el-GR" dirty="0"/>
              <a:t>Χρειάστηκε να επισκεφθώ την αίθουσα για να ρυθμίσω την ταχύτητα όπως την ήθελα?</a:t>
            </a:r>
            <a:endParaRPr lang="en-150" dirty="0"/>
          </a:p>
        </p:txBody>
      </p:sp>
      <p:sp>
        <p:nvSpPr>
          <p:cNvPr id="4" name="Slide Number Placeholder 3">
            <a:extLst>
              <a:ext uri="{FF2B5EF4-FFF2-40B4-BE49-F238E27FC236}">
                <a16:creationId xmlns:a16="http://schemas.microsoft.com/office/drawing/2014/main" id="{2A1F8C58-0127-4C50-BFE4-D192277EE1B9}"/>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885309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8341122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Το παράδειγμα της κίνησης που θα μελετήσουμε αργότερα πειραματικά.</a:t>
            </a:r>
          </a:p>
          <a:p>
            <a:endParaRPr lang="el-GR" dirty="0"/>
          </a:p>
          <a:p>
            <a:r>
              <a:rPr lang="el-GR" dirty="0"/>
              <a:t>(Με 85 δευτερόλεπτα διάρκεια στον </a:t>
            </a:r>
            <a:r>
              <a:rPr lang="en-US" dirty="0"/>
              <a:t>projector </a:t>
            </a:r>
            <a:r>
              <a:rPr lang="el-GR" dirty="0"/>
              <a:t>αντιστοιχεί περίπου σε 2</a:t>
            </a:r>
            <a:r>
              <a:rPr lang="en-US" dirty="0"/>
              <a:t>cm per second.</a:t>
            </a:r>
            <a:r>
              <a:rPr lang="el-GR" dirty="0"/>
              <a:t>)</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230601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l-GR" dirty="0"/>
              <a:t>Τι είδος κίνησης έχουμε με βάση αυτά τα αποτυπώματα?</a:t>
            </a:r>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0755120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8078429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958618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326430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22065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132151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950488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1888282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31015101"/>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334064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651726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3069187"/>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24677936"/>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6786185"/>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3293798"/>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07436116"/>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341346"/>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51141638"/>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6157699"/>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1157931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5385259"/>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957221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2027158"/>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456019"/>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8020478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78590690"/>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026064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1438269"/>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150"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CC5A144-ACD4-49F8-A22E-466100B0314C}" type="slidenum">
              <a:rPr kumimoji="0" lang="en-150"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150"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5635735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61EFC-B4CD-EDC1-C79F-60ADE0AAB6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D0643B-CA18-5443-1BBD-7862E4F1C3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9BCABFD-9694-DBC7-78BC-D2AF7E5500F3}"/>
              </a:ext>
            </a:extLst>
          </p:cNvPr>
          <p:cNvSpPr>
            <a:spLocks noGrp="1"/>
          </p:cNvSpPr>
          <p:nvPr>
            <p:ph type="body" idx="1"/>
          </p:nvPr>
        </p:nvSpPr>
        <p:spPr/>
        <p:txBody>
          <a:bodyPr/>
          <a:lstStyle/>
          <a:p>
            <a:endParaRPr lang="el-GR" dirty="0">
              <a:latin typeface="+mn-lt"/>
            </a:endParaRPr>
          </a:p>
        </p:txBody>
      </p:sp>
      <p:sp>
        <p:nvSpPr>
          <p:cNvPr id="4" name="Slide Number Placeholder 3">
            <a:extLst>
              <a:ext uri="{FF2B5EF4-FFF2-40B4-BE49-F238E27FC236}">
                <a16:creationId xmlns:a16="http://schemas.microsoft.com/office/drawing/2014/main" id="{D6406CDB-B746-872B-D862-0743A82A6647}"/>
              </a:ext>
            </a:extLst>
          </p:cNvPr>
          <p:cNvSpPr>
            <a:spLocks noGrp="1"/>
          </p:cNvSpPr>
          <p:nvPr>
            <p:ph type="sldNum" sz="quarter" idx="5"/>
          </p:nvPr>
        </p:nvSpPr>
        <p:spPr/>
        <p:txBody>
          <a:bodyPr/>
          <a:lstStyle/>
          <a:p>
            <a:fld id="{FCC5A144-ACD4-49F8-A22E-466100B0314C}" type="slidenum">
              <a:rPr lang="en-150" smtClean="0"/>
              <a:t>73</a:t>
            </a:fld>
            <a:endParaRPr lang="en-150"/>
          </a:p>
        </p:txBody>
      </p:sp>
    </p:spTree>
    <p:extLst>
      <p:ext uri="{BB962C8B-B14F-4D97-AF65-F5344CB8AC3E}">
        <p14:creationId xmlns:p14="http://schemas.microsoft.com/office/powerpoint/2010/main" val="409226355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10/03/2026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852064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10/03/2026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175046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10/03/2026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9619516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10/03/2026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456724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10/03/2026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4077181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10/03/2026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7566481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10/03/2026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049643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10/03/2026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6580283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10/03/2026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813689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10/03/2026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0750807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10/03/2026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3302691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AFE6FE-A168-2D9E-42AA-7F0F4C73087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150"/>
          </a:p>
        </p:txBody>
      </p:sp>
      <p:sp>
        <p:nvSpPr>
          <p:cNvPr id="3" name="Subtitle 2">
            <a:extLst>
              <a:ext uri="{FF2B5EF4-FFF2-40B4-BE49-F238E27FC236}">
                <a16:creationId xmlns:a16="http://schemas.microsoft.com/office/drawing/2014/main" id="{87D4C9BB-B62F-3AA2-1D4F-BC629D2B4B6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150"/>
          </a:p>
        </p:txBody>
      </p:sp>
      <p:sp>
        <p:nvSpPr>
          <p:cNvPr id="4" name="Date Placeholder 3">
            <a:extLst>
              <a:ext uri="{FF2B5EF4-FFF2-40B4-BE49-F238E27FC236}">
                <a16:creationId xmlns:a16="http://schemas.microsoft.com/office/drawing/2014/main" id="{67CED2B0-8D2C-7A30-0BBA-ED3D404AED80}"/>
              </a:ext>
            </a:extLst>
          </p:cNvPr>
          <p:cNvSpPr>
            <a:spLocks noGrp="1"/>
          </p:cNvSpPr>
          <p:nvPr>
            <p:ph type="dt" sz="half" idx="10"/>
          </p:nvPr>
        </p:nvSpPr>
        <p:spPr/>
        <p:txBody>
          <a:bodyPr/>
          <a:lstStyle/>
          <a:p>
            <a:fld id="{813E76F3-2D4F-4645-9F81-0593C924633B}" type="datetimeFigureOut">
              <a:rPr lang="en-150" smtClean="0"/>
              <a:t>10/03/2026</a:t>
            </a:fld>
            <a:endParaRPr lang="en-150"/>
          </a:p>
        </p:txBody>
      </p:sp>
      <p:sp>
        <p:nvSpPr>
          <p:cNvPr id="5" name="Footer Placeholder 4">
            <a:extLst>
              <a:ext uri="{FF2B5EF4-FFF2-40B4-BE49-F238E27FC236}">
                <a16:creationId xmlns:a16="http://schemas.microsoft.com/office/drawing/2014/main" id="{57D5B02E-D23A-E5E8-DA49-0ECFC20058F8}"/>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33CD4F0B-C58E-CCE6-B7CE-5A28BAD67F8B}"/>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89263415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90BD4-011D-CEB9-AD02-910422F0A592}"/>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BDF84A5D-6543-6B28-6F76-ED0D15FDD0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42DA9310-1ADB-3D5A-C37E-F994D5ABD0F2}"/>
              </a:ext>
            </a:extLst>
          </p:cNvPr>
          <p:cNvSpPr>
            <a:spLocks noGrp="1"/>
          </p:cNvSpPr>
          <p:nvPr>
            <p:ph type="dt" sz="half" idx="10"/>
          </p:nvPr>
        </p:nvSpPr>
        <p:spPr/>
        <p:txBody>
          <a:bodyPr/>
          <a:lstStyle/>
          <a:p>
            <a:fld id="{813E76F3-2D4F-4645-9F81-0593C924633B}" type="datetimeFigureOut">
              <a:rPr lang="en-150" smtClean="0"/>
              <a:t>10/03/2026</a:t>
            </a:fld>
            <a:endParaRPr lang="en-150"/>
          </a:p>
        </p:txBody>
      </p:sp>
      <p:sp>
        <p:nvSpPr>
          <p:cNvPr id="5" name="Footer Placeholder 4">
            <a:extLst>
              <a:ext uri="{FF2B5EF4-FFF2-40B4-BE49-F238E27FC236}">
                <a16:creationId xmlns:a16="http://schemas.microsoft.com/office/drawing/2014/main" id="{5EEC4145-FF67-FF73-63BF-D8C2591634BC}"/>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E6ED2013-EBD4-0930-8B6F-00DFCC792D5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795603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EBF755-2C31-77B0-0C01-EBC722ACDE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150"/>
          </a:p>
        </p:txBody>
      </p:sp>
      <p:sp>
        <p:nvSpPr>
          <p:cNvPr id="3" name="Text Placeholder 2">
            <a:extLst>
              <a:ext uri="{FF2B5EF4-FFF2-40B4-BE49-F238E27FC236}">
                <a16:creationId xmlns:a16="http://schemas.microsoft.com/office/drawing/2014/main" id="{BDA8C853-DEB6-2138-8EB2-D5EF8C6FC7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5574DDF-ECC6-7562-23E6-48DA43A9BAF5}"/>
              </a:ext>
            </a:extLst>
          </p:cNvPr>
          <p:cNvSpPr>
            <a:spLocks noGrp="1"/>
          </p:cNvSpPr>
          <p:nvPr>
            <p:ph type="dt" sz="half" idx="10"/>
          </p:nvPr>
        </p:nvSpPr>
        <p:spPr/>
        <p:txBody>
          <a:bodyPr/>
          <a:lstStyle/>
          <a:p>
            <a:fld id="{813E76F3-2D4F-4645-9F81-0593C924633B}" type="datetimeFigureOut">
              <a:rPr lang="en-150" smtClean="0"/>
              <a:t>10/03/2026</a:t>
            </a:fld>
            <a:endParaRPr lang="en-150"/>
          </a:p>
        </p:txBody>
      </p:sp>
      <p:sp>
        <p:nvSpPr>
          <p:cNvPr id="5" name="Footer Placeholder 4">
            <a:extLst>
              <a:ext uri="{FF2B5EF4-FFF2-40B4-BE49-F238E27FC236}">
                <a16:creationId xmlns:a16="http://schemas.microsoft.com/office/drawing/2014/main" id="{8C92C375-5379-E9D0-546A-CCC93764F653}"/>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026251B9-B251-7902-207E-936A23A3F42C}"/>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139770757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7EAFB5-8CC0-1205-C001-0740E4782A70}"/>
              </a:ext>
            </a:extLst>
          </p:cNvPr>
          <p:cNvSpPr>
            <a:spLocks noGrp="1"/>
          </p:cNvSpPr>
          <p:nvPr>
            <p:ph type="title"/>
          </p:nvPr>
        </p:nvSpPr>
        <p:spPr/>
        <p:txBody>
          <a:bodyPr/>
          <a:lstStyle/>
          <a:p>
            <a:r>
              <a:rPr lang="en-US"/>
              <a:t>Click to edit Master title style</a:t>
            </a:r>
            <a:endParaRPr lang="en-150"/>
          </a:p>
        </p:txBody>
      </p:sp>
      <p:sp>
        <p:nvSpPr>
          <p:cNvPr id="3" name="Content Placeholder 2">
            <a:extLst>
              <a:ext uri="{FF2B5EF4-FFF2-40B4-BE49-F238E27FC236}">
                <a16:creationId xmlns:a16="http://schemas.microsoft.com/office/drawing/2014/main" id="{78CAF824-348B-C204-FA1E-AC1B58C3E31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Content Placeholder 3">
            <a:extLst>
              <a:ext uri="{FF2B5EF4-FFF2-40B4-BE49-F238E27FC236}">
                <a16:creationId xmlns:a16="http://schemas.microsoft.com/office/drawing/2014/main" id="{047188F7-1079-78B7-FBE6-2C29D815CE1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Date Placeholder 4">
            <a:extLst>
              <a:ext uri="{FF2B5EF4-FFF2-40B4-BE49-F238E27FC236}">
                <a16:creationId xmlns:a16="http://schemas.microsoft.com/office/drawing/2014/main" id="{FF05A009-EAD2-ECAB-DC07-0143606B99EE}"/>
              </a:ext>
            </a:extLst>
          </p:cNvPr>
          <p:cNvSpPr>
            <a:spLocks noGrp="1"/>
          </p:cNvSpPr>
          <p:nvPr>
            <p:ph type="dt" sz="half" idx="10"/>
          </p:nvPr>
        </p:nvSpPr>
        <p:spPr/>
        <p:txBody>
          <a:bodyPr/>
          <a:lstStyle/>
          <a:p>
            <a:fld id="{813E76F3-2D4F-4645-9F81-0593C924633B}" type="datetimeFigureOut">
              <a:rPr lang="en-150" smtClean="0"/>
              <a:t>10/03/2026</a:t>
            </a:fld>
            <a:endParaRPr lang="en-150"/>
          </a:p>
        </p:txBody>
      </p:sp>
      <p:sp>
        <p:nvSpPr>
          <p:cNvPr id="6" name="Footer Placeholder 5">
            <a:extLst>
              <a:ext uri="{FF2B5EF4-FFF2-40B4-BE49-F238E27FC236}">
                <a16:creationId xmlns:a16="http://schemas.microsoft.com/office/drawing/2014/main" id="{B409F23B-C682-58D0-E202-E17FDEAE8A43}"/>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0B33E1A-9781-29C8-6558-C4DBA78E114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1291451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953661-D5DD-5877-9AC7-A62CFE589D09}"/>
              </a:ext>
            </a:extLst>
          </p:cNvPr>
          <p:cNvSpPr>
            <a:spLocks noGrp="1"/>
          </p:cNvSpPr>
          <p:nvPr>
            <p:ph type="title"/>
          </p:nvPr>
        </p:nvSpPr>
        <p:spPr>
          <a:xfrm>
            <a:off x="839788" y="365125"/>
            <a:ext cx="10515600" cy="1325563"/>
          </a:xfrm>
        </p:spPr>
        <p:txBody>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FF14838F-0EB0-9EE6-0438-DFEBE1DA025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368676E-877F-4FDE-0263-CD0E75F08050}"/>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5" name="Text Placeholder 4">
            <a:extLst>
              <a:ext uri="{FF2B5EF4-FFF2-40B4-BE49-F238E27FC236}">
                <a16:creationId xmlns:a16="http://schemas.microsoft.com/office/drawing/2014/main" id="{95FF6687-62A3-C62C-F90E-8ED68CC4DC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EA7F3DD-5F47-EAC8-D525-C34FFC09BE7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7" name="Date Placeholder 6">
            <a:extLst>
              <a:ext uri="{FF2B5EF4-FFF2-40B4-BE49-F238E27FC236}">
                <a16:creationId xmlns:a16="http://schemas.microsoft.com/office/drawing/2014/main" id="{9C646C67-6883-713E-A7AD-975E5D7B2021}"/>
              </a:ext>
            </a:extLst>
          </p:cNvPr>
          <p:cNvSpPr>
            <a:spLocks noGrp="1"/>
          </p:cNvSpPr>
          <p:nvPr>
            <p:ph type="dt" sz="half" idx="10"/>
          </p:nvPr>
        </p:nvSpPr>
        <p:spPr/>
        <p:txBody>
          <a:bodyPr/>
          <a:lstStyle/>
          <a:p>
            <a:fld id="{813E76F3-2D4F-4645-9F81-0593C924633B}" type="datetimeFigureOut">
              <a:rPr lang="en-150" smtClean="0"/>
              <a:t>10/03/2026</a:t>
            </a:fld>
            <a:endParaRPr lang="en-150"/>
          </a:p>
        </p:txBody>
      </p:sp>
      <p:sp>
        <p:nvSpPr>
          <p:cNvPr id="8" name="Footer Placeholder 7">
            <a:extLst>
              <a:ext uri="{FF2B5EF4-FFF2-40B4-BE49-F238E27FC236}">
                <a16:creationId xmlns:a16="http://schemas.microsoft.com/office/drawing/2014/main" id="{5DFE6D11-937E-4250-A21D-9590EE962C73}"/>
              </a:ext>
            </a:extLst>
          </p:cNvPr>
          <p:cNvSpPr>
            <a:spLocks noGrp="1"/>
          </p:cNvSpPr>
          <p:nvPr>
            <p:ph type="ftr" sz="quarter" idx="11"/>
          </p:nvPr>
        </p:nvSpPr>
        <p:spPr/>
        <p:txBody>
          <a:bodyPr/>
          <a:lstStyle/>
          <a:p>
            <a:endParaRPr lang="en-150"/>
          </a:p>
        </p:txBody>
      </p:sp>
      <p:sp>
        <p:nvSpPr>
          <p:cNvPr id="9" name="Slide Number Placeholder 8">
            <a:extLst>
              <a:ext uri="{FF2B5EF4-FFF2-40B4-BE49-F238E27FC236}">
                <a16:creationId xmlns:a16="http://schemas.microsoft.com/office/drawing/2014/main" id="{37298ACE-137F-F32B-6F4A-19462AA7D50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4144708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475C63-4CD5-09BB-F633-FBEAEFAA95EC}"/>
              </a:ext>
            </a:extLst>
          </p:cNvPr>
          <p:cNvSpPr>
            <a:spLocks noGrp="1"/>
          </p:cNvSpPr>
          <p:nvPr>
            <p:ph type="title"/>
          </p:nvPr>
        </p:nvSpPr>
        <p:spPr/>
        <p:txBody>
          <a:bodyPr/>
          <a:lstStyle/>
          <a:p>
            <a:r>
              <a:rPr lang="en-US"/>
              <a:t>Click to edit Master title style</a:t>
            </a:r>
            <a:endParaRPr lang="en-150"/>
          </a:p>
        </p:txBody>
      </p:sp>
      <p:sp>
        <p:nvSpPr>
          <p:cNvPr id="3" name="Date Placeholder 2">
            <a:extLst>
              <a:ext uri="{FF2B5EF4-FFF2-40B4-BE49-F238E27FC236}">
                <a16:creationId xmlns:a16="http://schemas.microsoft.com/office/drawing/2014/main" id="{C9D3CA92-0D4B-5510-24F8-81D59A6B205C}"/>
              </a:ext>
            </a:extLst>
          </p:cNvPr>
          <p:cNvSpPr>
            <a:spLocks noGrp="1"/>
          </p:cNvSpPr>
          <p:nvPr>
            <p:ph type="dt" sz="half" idx="10"/>
          </p:nvPr>
        </p:nvSpPr>
        <p:spPr/>
        <p:txBody>
          <a:bodyPr/>
          <a:lstStyle/>
          <a:p>
            <a:fld id="{813E76F3-2D4F-4645-9F81-0593C924633B}" type="datetimeFigureOut">
              <a:rPr lang="en-150" smtClean="0"/>
              <a:t>10/03/2026</a:t>
            </a:fld>
            <a:endParaRPr lang="en-150"/>
          </a:p>
        </p:txBody>
      </p:sp>
      <p:sp>
        <p:nvSpPr>
          <p:cNvPr id="4" name="Footer Placeholder 3">
            <a:extLst>
              <a:ext uri="{FF2B5EF4-FFF2-40B4-BE49-F238E27FC236}">
                <a16:creationId xmlns:a16="http://schemas.microsoft.com/office/drawing/2014/main" id="{F74B9948-B2AC-AE19-7889-ED422D49B180}"/>
              </a:ext>
            </a:extLst>
          </p:cNvPr>
          <p:cNvSpPr>
            <a:spLocks noGrp="1"/>
          </p:cNvSpPr>
          <p:nvPr>
            <p:ph type="ftr" sz="quarter" idx="11"/>
          </p:nvPr>
        </p:nvSpPr>
        <p:spPr/>
        <p:txBody>
          <a:bodyPr/>
          <a:lstStyle/>
          <a:p>
            <a:endParaRPr lang="en-150"/>
          </a:p>
        </p:txBody>
      </p:sp>
      <p:sp>
        <p:nvSpPr>
          <p:cNvPr id="5" name="Slide Number Placeholder 4">
            <a:extLst>
              <a:ext uri="{FF2B5EF4-FFF2-40B4-BE49-F238E27FC236}">
                <a16:creationId xmlns:a16="http://schemas.microsoft.com/office/drawing/2014/main" id="{A68D8914-313E-A2D5-9E63-0675BB21A77D}"/>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5155036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896DF34-ABFB-8564-5488-264700DE99DB}"/>
              </a:ext>
            </a:extLst>
          </p:cNvPr>
          <p:cNvSpPr>
            <a:spLocks noGrp="1"/>
          </p:cNvSpPr>
          <p:nvPr>
            <p:ph type="dt" sz="half" idx="10"/>
          </p:nvPr>
        </p:nvSpPr>
        <p:spPr/>
        <p:txBody>
          <a:bodyPr/>
          <a:lstStyle/>
          <a:p>
            <a:fld id="{813E76F3-2D4F-4645-9F81-0593C924633B}" type="datetimeFigureOut">
              <a:rPr lang="en-150" smtClean="0"/>
              <a:t>10/03/2026</a:t>
            </a:fld>
            <a:endParaRPr lang="en-150"/>
          </a:p>
        </p:txBody>
      </p:sp>
      <p:sp>
        <p:nvSpPr>
          <p:cNvPr id="3" name="Footer Placeholder 2">
            <a:extLst>
              <a:ext uri="{FF2B5EF4-FFF2-40B4-BE49-F238E27FC236}">
                <a16:creationId xmlns:a16="http://schemas.microsoft.com/office/drawing/2014/main" id="{BCD98A0F-8191-E8D5-FFE7-C313786BD2EA}"/>
              </a:ext>
            </a:extLst>
          </p:cNvPr>
          <p:cNvSpPr>
            <a:spLocks noGrp="1"/>
          </p:cNvSpPr>
          <p:nvPr>
            <p:ph type="ftr" sz="quarter" idx="11"/>
          </p:nvPr>
        </p:nvSpPr>
        <p:spPr/>
        <p:txBody>
          <a:bodyPr/>
          <a:lstStyle/>
          <a:p>
            <a:endParaRPr lang="en-150"/>
          </a:p>
        </p:txBody>
      </p:sp>
      <p:sp>
        <p:nvSpPr>
          <p:cNvPr id="4" name="Slide Number Placeholder 3">
            <a:extLst>
              <a:ext uri="{FF2B5EF4-FFF2-40B4-BE49-F238E27FC236}">
                <a16:creationId xmlns:a16="http://schemas.microsoft.com/office/drawing/2014/main" id="{5CEC47AA-C681-AE88-86BE-59F041B14086}"/>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03023805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553858-F2C8-A730-22CE-556263D1817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Content Placeholder 2">
            <a:extLst>
              <a:ext uri="{FF2B5EF4-FFF2-40B4-BE49-F238E27FC236}">
                <a16:creationId xmlns:a16="http://schemas.microsoft.com/office/drawing/2014/main" id="{940286DE-5D55-3E80-121E-A5E02945C46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Text Placeholder 3">
            <a:extLst>
              <a:ext uri="{FF2B5EF4-FFF2-40B4-BE49-F238E27FC236}">
                <a16:creationId xmlns:a16="http://schemas.microsoft.com/office/drawing/2014/main" id="{BC3B0AEA-17C2-4DCE-D861-F993E293EE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1A1B4E7-7AC4-ABE7-7871-297BDC6B5E6C}"/>
              </a:ext>
            </a:extLst>
          </p:cNvPr>
          <p:cNvSpPr>
            <a:spLocks noGrp="1"/>
          </p:cNvSpPr>
          <p:nvPr>
            <p:ph type="dt" sz="half" idx="10"/>
          </p:nvPr>
        </p:nvSpPr>
        <p:spPr/>
        <p:txBody>
          <a:bodyPr/>
          <a:lstStyle/>
          <a:p>
            <a:fld id="{813E76F3-2D4F-4645-9F81-0593C924633B}" type="datetimeFigureOut">
              <a:rPr lang="en-150" smtClean="0"/>
              <a:t>10/03/2026</a:t>
            </a:fld>
            <a:endParaRPr lang="en-150"/>
          </a:p>
        </p:txBody>
      </p:sp>
      <p:sp>
        <p:nvSpPr>
          <p:cNvPr id="6" name="Footer Placeholder 5">
            <a:extLst>
              <a:ext uri="{FF2B5EF4-FFF2-40B4-BE49-F238E27FC236}">
                <a16:creationId xmlns:a16="http://schemas.microsoft.com/office/drawing/2014/main" id="{6638A230-EFF3-2DAD-A78E-43679F487A38}"/>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2ADC48AC-C890-D740-D4C7-384FAA30DC14}"/>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6395210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A9984B-3E6C-A4BA-C6AA-B99FE4E7E91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150"/>
          </a:p>
        </p:txBody>
      </p:sp>
      <p:sp>
        <p:nvSpPr>
          <p:cNvPr id="3" name="Picture Placeholder 2">
            <a:extLst>
              <a:ext uri="{FF2B5EF4-FFF2-40B4-BE49-F238E27FC236}">
                <a16:creationId xmlns:a16="http://schemas.microsoft.com/office/drawing/2014/main" id="{9366808A-8032-40A0-40D7-A3131D80348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150"/>
          </a:p>
        </p:txBody>
      </p:sp>
      <p:sp>
        <p:nvSpPr>
          <p:cNvPr id="4" name="Text Placeholder 3">
            <a:extLst>
              <a:ext uri="{FF2B5EF4-FFF2-40B4-BE49-F238E27FC236}">
                <a16:creationId xmlns:a16="http://schemas.microsoft.com/office/drawing/2014/main" id="{1935F1D7-F8BE-29B7-1B8A-A260E9C1A5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0BAEF4A-F4A8-EF29-C607-3A80250227F0}"/>
              </a:ext>
            </a:extLst>
          </p:cNvPr>
          <p:cNvSpPr>
            <a:spLocks noGrp="1"/>
          </p:cNvSpPr>
          <p:nvPr>
            <p:ph type="dt" sz="half" idx="10"/>
          </p:nvPr>
        </p:nvSpPr>
        <p:spPr/>
        <p:txBody>
          <a:bodyPr/>
          <a:lstStyle/>
          <a:p>
            <a:fld id="{813E76F3-2D4F-4645-9F81-0593C924633B}" type="datetimeFigureOut">
              <a:rPr lang="en-150" smtClean="0"/>
              <a:t>10/03/2026</a:t>
            </a:fld>
            <a:endParaRPr lang="en-150"/>
          </a:p>
        </p:txBody>
      </p:sp>
      <p:sp>
        <p:nvSpPr>
          <p:cNvPr id="6" name="Footer Placeholder 5">
            <a:extLst>
              <a:ext uri="{FF2B5EF4-FFF2-40B4-BE49-F238E27FC236}">
                <a16:creationId xmlns:a16="http://schemas.microsoft.com/office/drawing/2014/main" id="{ADD51786-5494-9C0F-9ADD-BFF9A2A24FA6}"/>
              </a:ext>
            </a:extLst>
          </p:cNvPr>
          <p:cNvSpPr>
            <a:spLocks noGrp="1"/>
          </p:cNvSpPr>
          <p:nvPr>
            <p:ph type="ftr" sz="quarter" idx="11"/>
          </p:nvPr>
        </p:nvSpPr>
        <p:spPr/>
        <p:txBody>
          <a:bodyPr/>
          <a:lstStyle/>
          <a:p>
            <a:endParaRPr lang="en-150"/>
          </a:p>
        </p:txBody>
      </p:sp>
      <p:sp>
        <p:nvSpPr>
          <p:cNvPr id="7" name="Slide Number Placeholder 6">
            <a:extLst>
              <a:ext uri="{FF2B5EF4-FFF2-40B4-BE49-F238E27FC236}">
                <a16:creationId xmlns:a16="http://schemas.microsoft.com/office/drawing/2014/main" id="{16900C95-797B-D5BC-9ACE-769F43DC36F2}"/>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269285727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B7E60B-3F7B-B3EE-3303-3573117E26A4}"/>
              </a:ext>
            </a:extLst>
          </p:cNvPr>
          <p:cNvSpPr>
            <a:spLocks noGrp="1"/>
          </p:cNvSpPr>
          <p:nvPr>
            <p:ph type="title"/>
          </p:nvPr>
        </p:nvSpPr>
        <p:spPr/>
        <p:txBody>
          <a:bodyPr/>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88394E2-FEA8-1FEA-EC64-26D058E242E2}"/>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7F0B30FE-96C0-16E5-F18F-0BC4F7A18426}"/>
              </a:ext>
            </a:extLst>
          </p:cNvPr>
          <p:cNvSpPr>
            <a:spLocks noGrp="1"/>
          </p:cNvSpPr>
          <p:nvPr>
            <p:ph type="dt" sz="half" idx="10"/>
          </p:nvPr>
        </p:nvSpPr>
        <p:spPr/>
        <p:txBody>
          <a:bodyPr/>
          <a:lstStyle/>
          <a:p>
            <a:fld id="{813E76F3-2D4F-4645-9F81-0593C924633B}" type="datetimeFigureOut">
              <a:rPr lang="en-150" smtClean="0"/>
              <a:t>10/03/2026</a:t>
            </a:fld>
            <a:endParaRPr lang="en-150"/>
          </a:p>
        </p:txBody>
      </p:sp>
      <p:sp>
        <p:nvSpPr>
          <p:cNvPr id="5" name="Footer Placeholder 4">
            <a:extLst>
              <a:ext uri="{FF2B5EF4-FFF2-40B4-BE49-F238E27FC236}">
                <a16:creationId xmlns:a16="http://schemas.microsoft.com/office/drawing/2014/main" id="{0D6F4F48-4898-79C9-0AD7-00004C81319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8DAA0757-109B-B2B1-E2ED-AF992A2FC86A}"/>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77351579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C307974-C456-5D8F-679A-CF737050156D}"/>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150"/>
          </a:p>
        </p:txBody>
      </p:sp>
      <p:sp>
        <p:nvSpPr>
          <p:cNvPr id="3" name="Vertical Text Placeholder 2">
            <a:extLst>
              <a:ext uri="{FF2B5EF4-FFF2-40B4-BE49-F238E27FC236}">
                <a16:creationId xmlns:a16="http://schemas.microsoft.com/office/drawing/2014/main" id="{1F89675F-79FE-AC7B-1490-307AFD2D353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12A992A0-8000-CD21-42FA-2C03F56357A9}"/>
              </a:ext>
            </a:extLst>
          </p:cNvPr>
          <p:cNvSpPr>
            <a:spLocks noGrp="1"/>
          </p:cNvSpPr>
          <p:nvPr>
            <p:ph type="dt" sz="half" idx="10"/>
          </p:nvPr>
        </p:nvSpPr>
        <p:spPr/>
        <p:txBody>
          <a:bodyPr/>
          <a:lstStyle/>
          <a:p>
            <a:fld id="{813E76F3-2D4F-4645-9F81-0593C924633B}" type="datetimeFigureOut">
              <a:rPr lang="en-150" smtClean="0"/>
              <a:t>10/03/2026</a:t>
            </a:fld>
            <a:endParaRPr lang="en-150"/>
          </a:p>
        </p:txBody>
      </p:sp>
      <p:sp>
        <p:nvSpPr>
          <p:cNvPr id="5" name="Footer Placeholder 4">
            <a:extLst>
              <a:ext uri="{FF2B5EF4-FFF2-40B4-BE49-F238E27FC236}">
                <a16:creationId xmlns:a16="http://schemas.microsoft.com/office/drawing/2014/main" id="{415694FA-175E-3E1D-99FC-250314CF3B45}"/>
              </a:ext>
            </a:extLst>
          </p:cNvPr>
          <p:cNvSpPr>
            <a:spLocks noGrp="1"/>
          </p:cNvSpPr>
          <p:nvPr>
            <p:ph type="ftr" sz="quarter" idx="11"/>
          </p:nvPr>
        </p:nvSpPr>
        <p:spPr/>
        <p:txBody>
          <a:bodyPr/>
          <a:lstStyle/>
          <a:p>
            <a:endParaRPr lang="en-150"/>
          </a:p>
        </p:txBody>
      </p:sp>
      <p:sp>
        <p:nvSpPr>
          <p:cNvPr id="6" name="Slide Number Placeholder 5">
            <a:extLst>
              <a:ext uri="{FF2B5EF4-FFF2-40B4-BE49-F238E27FC236}">
                <a16:creationId xmlns:a16="http://schemas.microsoft.com/office/drawing/2014/main" id="{C7AE29D8-C911-E717-EF7B-B5F001340007}"/>
              </a:ext>
            </a:extLst>
          </p:cNvPr>
          <p:cNvSpPr>
            <a:spLocks noGrp="1"/>
          </p:cNvSpPr>
          <p:nvPr>
            <p:ph type="sldNum" sz="quarter" idx="12"/>
          </p:nvPr>
        </p:nvSpPr>
        <p:spPr/>
        <p:txBody>
          <a:bodyPr/>
          <a:lstStyle/>
          <a:p>
            <a:fld id="{A1A7C33A-FB45-4E2E-8080-206FD7041641}" type="slidenum">
              <a:rPr lang="en-150" smtClean="0"/>
              <a:t>‹#›</a:t>
            </a:fld>
            <a:endParaRPr lang="en-150"/>
          </a:p>
        </p:txBody>
      </p:sp>
    </p:spTree>
    <p:extLst>
      <p:ext uri="{BB962C8B-B14F-4D97-AF65-F5344CB8AC3E}">
        <p14:creationId xmlns:p14="http://schemas.microsoft.com/office/powerpoint/2010/main" val="31153987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10/03/2026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204745991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928F03F-6E3D-AADE-3DE6-6C1CE2CFE02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150"/>
          </a:p>
        </p:txBody>
      </p:sp>
      <p:sp>
        <p:nvSpPr>
          <p:cNvPr id="3" name="Text Placeholder 2">
            <a:extLst>
              <a:ext uri="{FF2B5EF4-FFF2-40B4-BE49-F238E27FC236}">
                <a16:creationId xmlns:a16="http://schemas.microsoft.com/office/drawing/2014/main" id="{0CBB2E07-EF16-5330-7098-03710D677E5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150"/>
          </a:p>
        </p:txBody>
      </p:sp>
      <p:sp>
        <p:nvSpPr>
          <p:cNvPr id="4" name="Date Placeholder 3">
            <a:extLst>
              <a:ext uri="{FF2B5EF4-FFF2-40B4-BE49-F238E27FC236}">
                <a16:creationId xmlns:a16="http://schemas.microsoft.com/office/drawing/2014/main" id="{CB36CDDB-BA87-2D82-F898-75AF3D93324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3E76F3-2D4F-4645-9F81-0593C924633B}" type="datetimeFigureOut">
              <a:rPr lang="en-150" smtClean="0"/>
              <a:t>10/03/2026</a:t>
            </a:fld>
            <a:endParaRPr lang="en-150"/>
          </a:p>
        </p:txBody>
      </p:sp>
      <p:sp>
        <p:nvSpPr>
          <p:cNvPr id="5" name="Footer Placeholder 4">
            <a:extLst>
              <a:ext uri="{FF2B5EF4-FFF2-40B4-BE49-F238E27FC236}">
                <a16:creationId xmlns:a16="http://schemas.microsoft.com/office/drawing/2014/main" id="{5226CF4D-DCA1-45C4-A8D8-B4D787F031B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150"/>
          </a:p>
        </p:txBody>
      </p:sp>
      <p:sp>
        <p:nvSpPr>
          <p:cNvPr id="6" name="Slide Number Placeholder 5">
            <a:extLst>
              <a:ext uri="{FF2B5EF4-FFF2-40B4-BE49-F238E27FC236}">
                <a16:creationId xmlns:a16="http://schemas.microsoft.com/office/drawing/2014/main" id="{00EB82CF-F22E-B789-FFC7-A61648D1FD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A7C33A-FB45-4E2E-8080-206FD7041641}" type="slidenum">
              <a:rPr lang="en-150" smtClean="0"/>
              <a:t>‹#›</a:t>
            </a:fld>
            <a:endParaRPr lang="en-150"/>
          </a:p>
        </p:txBody>
      </p:sp>
    </p:spTree>
    <p:extLst>
      <p:ext uri="{BB962C8B-B14F-4D97-AF65-F5344CB8AC3E}">
        <p14:creationId xmlns:p14="http://schemas.microsoft.com/office/powerpoint/2010/main" val="4112609703"/>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150"/>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1.png"/><Relationship Id="rId4"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2.png"/><Relationship Id="rId4"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3" Type="http://schemas.openxmlformats.org/officeDocument/2006/relationships/customXml" Target="../ink/ink6.xml"/><Relationship Id="rId18" Type="http://schemas.openxmlformats.org/officeDocument/2006/relationships/image" Target="../media/image1600.png"/><Relationship Id="rId26" Type="http://schemas.openxmlformats.org/officeDocument/2006/relationships/image" Target="../media/image259.png"/><Relationship Id="rId39" Type="http://schemas.openxmlformats.org/officeDocument/2006/relationships/customXml" Target="../ink/ink19.xml"/><Relationship Id="rId21" Type="http://schemas.openxmlformats.org/officeDocument/2006/relationships/customXml" Target="../ink/ink10.xml"/><Relationship Id="rId34" Type="http://schemas.openxmlformats.org/officeDocument/2006/relationships/image" Target="../media/image263.png"/><Relationship Id="rId42" Type="http://schemas.openxmlformats.org/officeDocument/2006/relationships/image" Target="../media/image267.png"/><Relationship Id="rId7" Type="http://schemas.openxmlformats.org/officeDocument/2006/relationships/customXml" Target="../ink/ink3.xml"/><Relationship Id="rId2" Type="http://schemas.openxmlformats.org/officeDocument/2006/relationships/notesSlide" Target="../notesSlides/notesSlide4.xml"/><Relationship Id="rId16" Type="http://schemas.openxmlformats.org/officeDocument/2006/relationships/image" Target="../media/image1590.png"/><Relationship Id="rId29" Type="http://schemas.openxmlformats.org/officeDocument/2006/relationships/customXml" Target="../ink/ink14.xml"/><Relationship Id="rId1" Type="http://schemas.openxmlformats.org/officeDocument/2006/relationships/slideLayout" Target="../slideLayouts/slideLayout1.xml"/><Relationship Id="rId6" Type="http://schemas.openxmlformats.org/officeDocument/2006/relationships/image" Target="../media/image1540.png"/><Relationship Id="rId11" Type="http://schemas.openxmlformats.org/officeDocument/2006/relationships/customXml" Target="../ink/ink5.xml"/><Relationship Id="rId24" Type="http://schemas.openxmlformats.org/officeDocument/2006/relationships/image" Target="../media/image258.png"/><Relationship Id="rId32" Type="http://schemas.openxmlformats.org/officeDocument/2006/relationships/image" Target="../media/image262.png"/><Relationship Id="rId37" Type="http://schemas.openxmlformats.org/officeDocument/2006/relationships/customXml" Target="../ink/ink18.xml"/><Relationship Id="rId40" Type="http://schemas.openxmlformats.org/officeDocument/2006/relationships/image" Target="../media/image266.png"/><Relationship Id="rId45" Type="http://schemas.openxmlformats.org/officeDocument/2006/relationships/customXml" Target="../ink/ink22.xml"/><Relationship Id="rId5" Type="http://schemas.openxmlformats.org/officeDocument/2006/relationships/customXml" Target="../ink/ink2.xml"/><Relationship Id="rId15" Type="http://schemas.openxmlformats.org/officeDocument/2006/relationships/customXml" Target="../ink/ink7.xml"/><Relationship Id="rId23" Type="http://schemas.openxmlformats.org/officeDocument/2006/relationships/customXml" Target="../ink/ink11.xml"/><Relationship Id="rId28" Type="http://schemas.openxmlformats.org/officeDocument/2006/relationships/image" Target="../media/image260.png"/><Relationship Id="rId36" Type="http://schemas.openxmlformats.org/officeDocument/2006/relationships/image" Target="../media/image264.png"/><Relationship Id="rId10" Type="http://schemas.openxmlformats.org/officeDocument/2006/relationships/image" Target="../media/image1560.png"/><Relationship Id="rId19" Type="http://schemas.openxmlformats.org/officeDocument/2006/relationships/customXml" Target="../ink/ink9.xml"/><Relationship Id="rId31" Type="http://schemas.openxmlformats.org/officeDocument/2006/relationships/customXml" Target="../ink/ink15.xml"/><Relationship Id="rId44" Type="http://schemas.openxmlformats.org/officeDocument/2006/relationships/image" Target="../media/image268.png"/><Relationship Id="rId4" Type="http://schemas.openxmlformats.org/officeDocument/2006/relationships/image" Target="../media/image1530.png"/><Relationship Id="rId9" Type="http://schemas.openxmlformats.org/officeDocument/2006/relationships/customXml" Target="../ink/ink4.xml"/><Relationship Id="rId14" Type="http://schemas.openxmlformats.org/officeDocument/2006/relationships/image" Target="../media/image1580.png"/><Relationship Id="rId22" Type="http://schemas.openxmlformats.org/officeDocument/2006/relationships/image" Target="../media/image257.png"/><Relationship Id="rId27" Type="http://schemas.openxmlformats.org/officeDocument/2006/relationships/customXml" Target="../ink/ink13.xml"/><Relationship Id="rId30" Type="http://schemas.openxmlformats.org/officeDocument/2006/relationships/image" Target="../media/image261.png"/><Relationship Id="rId35" Type="http://schemas.openxmlformats.org/officeDocument/2006/relationships/customXml" Target="../ink/ink17.xml"/><Relationship Id="rId43" Type="http://schemas.openxmlformats.org/officeDocument/2006/relationships/customXml" Target="../ink/ink21.xml"/><Relationship Id="rId8" Type="http://schemas.openxmlformats.org/officeDocument/2006/relationships/image" Target="../media/image1550.png"/><Relationship Id="rId3" Type="http://schemas.openxmlformats.org/officeDocument/2006/relationships/customXml" Target="../ink/ink1.xml"/><Relationship Id="rId12" Type="http://schemas.openxmlformats.org/officeDocument/2006/relationships/image" Target="../media/image1570.png"/><Relationship Id="rId17" Type="http://schemas.openxmlformats.org/officeDocument/2006/relationships/customXml" Target="../ink/ink8.xml"/><Relationship Id="rId25" Type="http://schemas.openxmlformats.org/officeDocument/2006/relationships/customXml" Target="../ink/ink12.xml"/><Relationship Id="rId33" Type="http://schemas.openxmlformats.org/officeDocument/2006/relationships/customXml" Target="../ink/ink16.xml"/><Relationship Id="rId38" Type="http://schemas.openxmlformats.org/officeDocument/2006/relationships/image" Target="../media/image265.png"/><Relationship Id="rId46" Type="http://schemas.openxmlformats.org/officeDocument/2006/relationships/image" Target="../media/image269.png"/><Relationship Id="rId20" Type="http://schemas.openxmlformats.org/officeDocument/2006/relationships/image" Target="../media/image1610.png"/><Relationship Id="rId41" Type="http://schemas.openxmlformats.org/officeDocument/2006/relationships/customXml" Target="../ink/ink20.xml"/></Relationships>
</file>

<file path=ppt/slides/_rels/slide6.xml.rels><?xml version="1.0" encoding="UTF-8" standalone="yes"?>
<Relationships xmlns="http://schemas.openxmlformats.org/package/2006/relationships"><Relationship Id="rId26" Type="http://schemas.openxmlformats.org/officeDocument/2006/relationships/customXml" Target="../ink/ink34.xml"/><Relationship Id="rId117" Type="http://schemas.openxmlformats.org/officeDocument/2006/relationships/customXml" Target="../ink/ink82.xml"/><Relationship Id="rId21" Type="http://schemas.openxmlformats.org/officeDocument/2006/relationships/image" Target="../media/image11510.png"/><Relationship Id="rId42" Type="http://schemas.openxmlformats.org/officeDocument/2006/relationships/customXml" Target="../ink/ink42.xml"/><Relationship Id="rId47" Type="http://schemas.openxmlformats.org/officeDocument/2006/relationships/image" Target="../media/image3200.png"/><Relationship Id="rId63" Type="http://schemas.openxmlformats.org/officeDocument/2006/relationships/image" Target="../media/image3280.png"/><Relationship Id="rId68" Type="http://schemas.openxmlformats.org/officeDocument/2006/relationships/customXml" Target="../ink/ink55.xml"/><Relationship Id="rId84" Type="http://schemas.openxmlformats.org/officeDocument/2006/relationships/customXml" Target="../ink/ink63.xml"/><Relationship Id="rId89" Type="http://schemas.openxmlformats.org/officeDocument/2006/relationships/image" Target="../media/image3412.png"/><Relationship Id="rId112" Type="http://schemas.openxmlformats.org/officeDocument/2006/relationships/image" Target="../media/image351.png"/><Relationship Id="rId16" Type="http://schemas.openxmlformats.org/officeDocument/2006/relationships/customXml" Target="../ink/ink29.xml"/><Relationship Id="rId107" Type="http://schemas.openxmlformats.org/officeDocument/2006/relationships/customXml" Target="../ink/ink77.xml"/><Relationship Id="rId11" Type="http://schemas.openxmlformats.org/officeDocument/2006/relationships/image" Target="../media/image11010.png"/><Relationship Id="rId32" Type="http://schemas.openxmlformats.org/officeDocument/2006/relationships/customXml" Target="../ink/ink37.xml"/><Relationship Id="rId37" Type="http://schemas.openxmlformats.org/officeDocument/2006/relationships/image" Target="../media/image12310.png"/><Relationship Id="rId53" Type="http://schemas.openxmlformats.org/officeDocument/2006/relationships/image" Target="../media/image3230.png"/><Relationship Id="rId58" Type="http://schemas.openxmlformats.org/officeDocument/2006/relationships/customXml" Target="../ink/ink50.xml"/><Relationship Id="rId74" Type="http://schemas.openxmlformats.org/officeDocument/2006/relationships/customXml" Target="../ink/ink58.xml"/><Relationship Id="rId79" Type="http://schemas.openxmlformats.org/officeDocument/2006/relationships/image" Target="../media/image3360.png"/><Relationship Id="rId102" Type="http://schemas.openxmlformats.org/officeDocument/2006/relationships/customXml" Target="../ink/ink73.xml"/><Relationship Id="rId5" Type="http://schemas.openxmlformats.org/officeDocument/2006/relationships/image" Target="../media/image10710.png"/><Relationship Id="rId90" Type="http://schemas.openxmlformats.org/officeDocument/2006/relationships/customXml" Target="../ink/ink66.xml"/><Relationship Id="rId95" Type="http://schemas.openxmlformats.org/officeDocument/2006/relationships/image" Target="../media/image3440.png"/><Relationship Id="rId22" Type="http://schemas.openxmlformats.org/officeDocument/2006/relationships/customXml" Target="../ink/ink32.xml"/><Relationship Id="rId27" Type="http://schemas.openxmlformats.org/officeDocument/2006/relationships/image" Target="../media/image11810.png"/><Relationship Id="rId43" Type="http://schemas.openxmlformats.org/officeDocument/2006/relationships/image" Target="../media/image3180.png"/><Relationship Id="rId48" Type="http://schemas.openxmlformats.org/officeDocument/2006/relationships/customXml" Target="../ink/ink45.xml"/><Relationship Id="rId64" Type="http://schemas.openxmlformats.org/officeDocument/2006/relationships/customXml" Target="../ink/ink53.xml"/><Relationship Id="rId69" Type="http://schemas.openxmlformats.org/officeDocument/2006/relationships/image" Target="../media/image3312.png"/><Relationship Id="rId113" Type="http://schemas.openxmlformats.org/officeDocument/2006/relationships/customXml" Target="../ink/ink80.xml"/><Relationship Id="rId80" Type="http://schemas.openxmlformats.org/officeDocument/2006/relationships/customXml" Target="../ink/ink61.xml"/><Relationship Id="rId85" Type="http://schemas.openxmlformats.org/officeDocument/2006/relationships/image" Target="../media/image3390.png"/><Relationship Id="rId12" Type="http://schemas.openxmlformats.org/officeDocument/2006/relationships/customXml" Target="../ink/ink27.xml"/><Relationship Id="rId17" Type="http://schemas.openxmlformats.org/officeDocument/2006/relationships/image" Target="../media/image11310.png"/><Relationship Id="rId33" Type="http://schemas.openxmlformats.org/officeDocument/2006/relationships/image" Target="../media/image12120.png"/><Relationship Id="rId38" Type="http://schemas.openxmlformats.org/officeDocument/2006/relationships/customXml" Target="../ink/ink40.xml"/><Relationship Id="rId59" Type="http://schemas.openxmlformats.org/officeDocument/2006/relationships/image" Target="../media/image3260.png"/><Relationship Id="rId103" Type="http://schemas.openxmlformats.org/officeDocument/2006/relationships/customXml" Target="../ink/ink74.xml"/><Relationship Id="rId108" Type="http://schemas.openxmlformats.org/officeDocument/2006/relationships/image" Target="../media/image349.png"/><Relationship Id="rId54" Type="http://schemas.openxmlformats.org/officeDocument/2006/relationships/customXml" Target="../ink/ink48.xml"/><Relationship Id="rId70" Type="http://schemas.openxmlformats.org/officeDocument/2006/relationships/customXml" Target="../ink/ink56.xml"/><Relationship Id="rId75" Type="http://schemas.openxmlformats.org/officeDocument/2006/relationships/image" Target="../media/image3340.png"/><Relationship Id="rId91" Type="http://schemas.openxmlformats.org/officeDocument/2006/relationships/image" Target="../media/image3420.png"/><Relationship Id="rId96" Type="http://schemas.openxmlformats.org/officeDocument/2006/relationships/customXml" Target="../ink/ink69.xml"/><Relationship Id="rId1" Type="http://schemas.openxmlformats.org/officeDocument/2006/relationships/slideLayout" Target="../slideLayouts/slideLayout1.xml"/><Relationship Id="rId6" Type="http://schemas.openxmlformats.org/officeDocument/2006/relationships/customXml" Target="../ink/ink24.xml"/><Relationship Id="rId23" Type="http://schemas.openxmlformats.org/officeDocument/2006/relationships/image" Target="../media/image11610.png"/><Relationship Id="rId28" Type="http://schemas.openxmlformats.org/officeDocument/2006/relationships/customXml" Target="../ink/ink35.xml"/><Relationship Id="rId49" Type="http://schemas.openxmlformats.org/officeDocument/2006/relationships/image" Target="../media/image3212.png"/><Relationship Id="rId114" Type="http://schemas.openxmlformats.org/officeDocument/2006/relationships/image" Target="../media/image352.png"/><Relationship Id="rId10" Type="http://schemas.openxmlformats.org/officeDocument/2006/relationships/customXml" Target="../ink/ink26.xml"/><Relationship Id="rId31" Type="http://schemas.openxmlformats.org/officeDocument/2006/relationships/image" Target="../media/image12010.png"/><Relationship Id="rId44" Type="http://schemas.openxmlformats.org/officeDocument/2006/relationships/customXml" Target="../ink/ink43.xml"/><Relationship Id="rId52" Type="http://schemas.openxmlformats.org/officeDocument/2006/relationships/customXml" Target="../ink/ink47.xml"/><Relationship Id="rId60" Type="http://schemas.openxmlformats.org/officeDocument/2006/relationships/customXml" Target="../ink/ink51.xml"/><Relationship Id="rId65" Type="http://schemas.openxmlformats.org/officeDocument/2006/relationships/image" Target="../media/image3290.png"/><Relationship Id="rId73" Type="http://schemas.openxmlformats.org/officeDocument/2006/relationships/image" Target="../media/image3330.png"/><Relationship Id="rId78" Type="http://schemas.openxmlformats.org/officeDocument/2006/relationships/customXml" Target="../ink/ink60.xml"/><Relationship Id="rId81" Type="http://schemas.openxmlformats.org/officeDocument/2006/relationships/image" Target="../media/image3370.png"/><Relationship Id="rId86" Type="http://schemas.openxmlformats.org/officeDocument/2006/relationships/customXml" Target="../ink/ink64.xml"/><Relationship Id="rId94" Type="http://schemas.openxmlformats.org/officeDocument/2006/relationships/customXml" Target="../ink/ink68.xml"/><Relationship Id="rId99" Type="http://schemas.openxmlformats.org/officeDocument/2006/relationships/image" Target="../media/image3460.png"/><Relationship Id="rId101" Type="http://schemas.openxmlformats.org/officeDocument/2006/relationships/customXml" Target="../ink/ink72.xml"/><Relationship Id="rId4" Type="http://schemas.openxmlformats.org/officeDocument/2006/relationships/customXml" Target="../ink/ink23.xml"/><Relationship Id="rId9" Type="http://schemas.openxmlformats.org/officeDocument/2006/relationships/image" Target="../media/image10910.png"/><Relationship Id="rId13" Type="http://schemas.openxmlformats.org/officeDocument/2006/relationships/image" Target="../media/image11120.png"/><Relationship Id="rId18" Type="http://schemas.openxmlformats.org/officeDocument/2006/relationships/customXml" Target="../ink/ink30.xml"/><Relationship Id="rId39" Type="http://schemas.openxmlformats.org/officeDocument/2006/relationships/image" Target="../media/image21300.png"/><Relationship Id="rId109" Type="http://schemas.openxmlformats.org/officeDocument/2006/relationships/customXml" Target="../ink/ink78.xml"/><Relationship Id="rId34" Type="http://schemas.openxmlformats.org/officeDocument/2006/relationships/customXml" Target="../ink/ink38.xml"/><Relationship Id="rId50" Type="http://schemas.openxmlformats.org/officeDocument/2006/relationships/customXml" Target="../ink/ink46.xml"/><Relationship Id="rId55" Type="http://schemas.openxmlformats.org/officeDocument/2006/relationships/image" Target="../media/image3240.png"/><Relationship Id="rId76" Type="http://schemas.openxmlformats.org/officeDocument/2006/relationships/customXml" Target="../ink/ink59.xml"/><Relationship Id="rId97" Type="http://schemas.openxmlformats.org/officeDocument/2006/relationships/image" Target="../media/image3450.png"/><Relationship Id="rId104" Type="http://schemas.openxmlformats.org/officeDocument/2006/relationships/customXml" Target="../ink/ink75.xml"/><Relationship Id="rId120" Type="http://schemas.openxmlformats.org/officeDocument/2006/relationships/image" Target="../media/image355.png"/><Relationship Id="rId7" Type="http://schemas.openxmlformats.org/officeDocument/2006/relationships/image" Target="../media/image10810.png"/><Relationship Id="rId71" Type="http://schemas.openxmlformats.org/officeDocument/2006/relationships/image" Target="../media/image3320.png"/><Relationship Id="rId92" Type="http://schemas.openxmlformats.org/officeDocument/2006/relationships/customXml" Target="../ink/ink67.xml"/><Relationship Id="rId2" Type="http://schemas.openxmlformats.org/officeDocument/2006/relationships/notesSlide" Target="../notesSlides/notesSlide5.xml"/><Relationship Id="rId29" Type="http://schemas.openxmlformats.org/officeDocument/2006/relationships/image" Target="../media/image11910.png"/><Relationship Id="rId24" Type="http://schemas.openxmlformats.org/officeDocument/2006/relationships/customXml" Target="../ink/ink33.xml"/><Relationship Id="rId40" Type="http://schemas.openxmlformats.org/officeDocument/2006/relationships/customXml" Target="../ink/ink41.xml"/><Relationship Id="rId45" Type="http://schemas.openxmlformats.org/officeDocument/2006/relationships/image" Target="../media/image3190.png"/><Relationship Id="rId66" Type="http://schemas.openxmlformats.org/officeDocument/2006/relationships/customXml" Target="../ink/ink54.xml"/><Relationship Id="rId87" Type="http://schemas.openxmlformats.org/officeDocument/2006/relationships/image" Target="../media/image3400.png"/><Relationship Id="rId110" Type="http://schemas.openxmlformats.org/officeDocument/2006/relationships/image" Target="../media/image350.png"/><Relationship Id="rId115" Type="http://schemas.openxmlformats.org/officeDocument/2006/relationships/customXml" Target="../ink/ink81.xml"/><Relationship Id="rId61" Type="http://schemas.openxmlformats.org/officeDocument/2006/relationships/image" Target="../media/image3270.png"/><Relationship Id="rId82" Type="http://schemas.openxmlformats.org/officeDocument/2006/relationships/customXml" Target="../ink/ink62.xml"/><Relationship Id="rId19" Type="http://schemas.openxmlformats.org/officeDocument/2006/relationships/image" Target="../media/image11410.png"/><Relationship Id="rId14" Type="http://schemas.openxmlformats.org/officeDocument/2006/relationships/customXml" Target="../ink/ink28.xml"/><Relationship Id="rId30" Type="http://schemas.openxmlformats.org/officeDocument/2006/relationships/customXml" Target="../ink/ink36.xml"/><Relationship Id="rId35" Type="http://schemas.openxmlformats.org/officeDocument/2006/relationships/image" Target="../media/image12210.png"/><Relationship Id="rId56" Type="http://schemas.openxmlformats.org/officeDocument/2006/relationships/customXml" Target="../ink/ink49.xml"/><Relationship Id="rId77" Type="http://schemas.openxmlformats.org/officeDocument/2006/relationships/image" Target="../media/image3350.png"/><Relationship Id="rId100" Type="http://schemas.openxmlformats.org/officeDocument/2006/relationships/customXml" Target="../ink/ink71.xml"/><Relationship Id="rId105" Type="http://schemas.openxmlformats.org/officeDocument/2006/relationships/customXml" Target="../ink/ink76.xml"/><Relationship Id="rId8" Type="http://schemas.openxmlformats.org/officeDocument/2006/relationships/customXml" Target="../ink/ink25.xml"/><Relationship Id="rId51" Type="http://schemas.openxmlformats.org/officeDocument/2006/relationships/image" Target="../media/image3220.png"/><Relationship Id="rId72" Type="http://schemas.openxmlformats.org/officeDocument/2006/relationships/customXml" Target="../ink/ink57.xml"/><Relationship Id="rId93" Type="http://schemas.openxmlformats.org/officeDocument/2006/relationships/image" Target="../media/image3430.png"/><Relationship Id="rId98" Type="http://schemas.openxmlformats.org/officeDocument/2006/relationships/customXml" Target="../ink/ink70.xml"/><Relationship Id="rId3" Type="http://schemas.openxmlformats.org/officeDocument/2006/relationships/image" Target="../media/image3.png"/><Relationship Id="rId25" Type="http://schemas.openxmlformats.org/officeDocument/2006/relationships/image" Target="../media/image11710.png"/><Relationship Id="rId46" Type="http://schemas.openxmlformats.org/officeDocument/2006/relationships/customXml" Target="../ink/ink44.xml"/><Relationship Id="rId67" Type="http://schemas.openxmlformats.org/officeDocument/2006/relationships/image" Target="../media/image3300.png"/><Relationship Id="rId116" Type="http://schemas.openxmlformats.org/officeDocument/2006/relationships/image" Target="../media/image353.png"/><Relationship Id="rId20" Type="http://schemas.openxmlformats.org/officeDocument/2006/relationships/customXml" Target="../ink/ink31.xml"/><Relationship Id="rId41" Type="http://schemas.openxmlformats.org/officeDocument/2006/relationships/image" Target="../media/image2700.png"/><Relationship Id="rId62" Type="http://schemas.openxmlformats.org/officeDocument/2006/relationships/customXml" Target="../ink/ink52.xml"/><Relationship Id="rId83" Type="http://schemas.openxmlformats.org/officeDocument/2006/relationships/image" Target="../media/image3380.png"/><Relationship Id="rId88" Type="http://schemas.openxmlformats.org/officeDocument/2006/relationships/customXml" Target="../ink/ink65.xml"/><Relationship Id="rId111" Type="http://schemas.openxmlformats.org/officeDocument/2006/relationships/customXml" Target="../ink/ink79.xml"/><Relationship Id="rId15" Type="http://schemas.openxmlformats.org/officeDocument/2006/relationships/image" Target="../media/image11210.png"/><Relationship Id="rId36" Type="http://schemas.openxmlformats.org/officeDocument/2006/relationships/customXml" Target="../ink/ink39.xml"/><Relationship Id="rId57" Type="http://schemas.openxmlformats.org/officeDocument/2006/relationships/image" Target="../media/image3250.png"/><Relationship Id="rId106" Type="http://schemas.openxmlformats.org/officeDocument/2006/relationships/image" Target="../media/image348.png"/></Relationships>
</file>

<file path=ppt/slides/_rels/slide7.xml.rels><?xml version="1.0" encoding="UTF-8" standalone="yes"?>
<Relationships xmlns="http://schemas.openxmlformats.org/package/2006/relationships"><Relationship Id="rId117" Type="http://schemas.openxmlformats.org/officeDocument/2006/relationships/customXml" Target="../ink/ink142.xml"/><Relationship Id="rId21" Type="http://schemas.openxmlformats.org/officeDocument/2006/relationships/image" Target="../media/image365.png"/><Relationship Id="rId42" Type="http://schemas.openxmlformats.org/officeDocument/2006/relationships/customXml" Target="../ink/ink102.xml"/><Relationship Id="rId63" Type="http://schemas.openxmlformats.org/officeDocument/2006/relationships/image" Target="../media/image388.png"/><Relationship Id="rId84" Type="http://schemas.openxmlformats.org/officeDocument/2006/relationships/image" Target="../media/image397.png"/><Relationship Id="rId138" Type="http://schemas.openxmlformats.org/officeDocument/2006/relationships/image" Target="../media/image427.png"/><Relationship Id="rId159" Type="http://schemas.openxmlformats.org/officeDocument/2006/relationships/customXml" Target="../ink/ink163.xml"/><Relationship Id="rId170" Type="http://schemas.openxmlformats.org/officeDocument/2006/relationships/image" Target="../media/image445.png"/><Relationship Id="rId107" Type="http://schemas.openxmlformats.org/officeDocument/2006/relationships/customXml" Target="../ink/ink137.xml"/><Relationship Id="rId11" Type="http://schemas.openxmlformats.org/officeDocument/2006/relationships/image" Target="../media/image358.png"/><Relationship Id="rId32" Type="http://schemas.openxmlformats.org/officeDocument/2006/relationships/customXml" Target="../ink/ink97.xml"/><Relationship Id="rId53" Type="http://schemas.openxmlformats.org/officeDocument/2006/relationships/image" Target="../media/image383.png"/><Relationship Id="rId74" Type="http://schemas.openxmlformats.org/officeDocument/2006/relationships/customXml" Target="../ink/ink118.xml"/><Relationship Id="rId128" Type="http://schemas.openxmlformats.org/officeDocument/2006/relationships/image" Target="../media/image420.png"/><Relationship Id="rId149" Type="http://schemas.openxmlformats.org/officeDocument/2006/relationships/customXml" Target="../ink/ink158.xml"/><Relationship Id="rId5" Type="http://schemas.openxmlformats.org/officeDocument/2006/relationships/image" Target="../media/image354.png"/><Relationship Id="rId95" Type="http://schemas.openxmlformats.org/officeDocument/2006/relationships/customXml" Target="../ink/ink131.xml"/><Relationship Id="rId160" Type="http://schemas.openxmlformats.org/officeDocument/2006/relationships/image" Target="../media/image439.png"/><Relationship Id="rId181" Type="http://schemas.openxmlformats.org/officeDocument/2006/relationships/customXml" Target="../ink/ink174.xml"/><Relationship Id="rId22" Type="http://schemas.openxmlformats.org/officeDocument/2006/relationships/customXml" Target="../ink/ink92.xml"/><Relationship Id="rId43" Type="http://schemas.openxmlformats.org/officeDocument/2006/relationships/image" Target="../media/image377.png"/><Relationship Id="rId64" Type="http://schemas.openxmlformats.org/officeDocument/2006/relationships/customXml" Target="../ink/ink113.xml"/><Relationship Id="rId118" Type="http://schemas.openxmlformats.org/officeDocument/2006/relationships/image" Target="../media/image415.png"/><Relationship Id="rId139" Type="http://schemas.openxmlformats.org/officeDocument/2006/relationships/customXml" Target="../ink/ink153.xml"/><Relationship Id="rId85" Type="http://schemas.openxmlformats.org/officeDocument/2006/relationships/customXml" Target="../ink/ink126.xml"/><Relationship Id="rId150" Type="http://schemas.openxmlformats.org/officeDocument/2006/relationships/image" Target="../media/image434.png"/><Relationship Id="rId171" Type="http://schemas.openxmlformats.org/officeDocument/2006/relationships/customXml" Target="../ink/ink169.xml"/><Relationship Id="rId12" Type="http://schemas.openxmlformats.org/officeDocument/2006/relationships/customXml" Target="../ink/ink87.xml"/><Relationship Id="rId33" Type="http://schemas.openxmlformats.org/officeDocument/2006/relationships/image" Target="../media/image372.png"/><Relationship Id="rId108" Type="http://schemas.openxmlformats.org/officeDocument/2006/relationships/image" Target="../media/image410.png"/><Relationship Id="rId129" Type="http://schemas.openxmlformats.org/officeDocument/2006/relationships/customXml" Target="../ink/ink148.xml"/><Relationship Id="rId54" Type="http://schemas.openxmlformats.org/officeDocument/2006/relationships/customXml" Target="../ink/ink108.xml"/><Relationship Id="rId75" Type="http://schemas.openxmlformats.org/officeDocument/2006/relationships/image" Target="../media/image395.png"/><Relationship Id="rId96" Type="http://schemas.openxmlformats.org/officeDocument/2006/relationships/image" Target="../media/image404.png"/><Relationship Id="rId140" Type="http://schemas.openxmlformats.org/officeDocument/2006/relationships/image" Target="../media/image428.png"/><Relationship Id="rId161" Type="http://schemas.openxmlformats.org/officeDocument/2006/relationships/customXml" Target="../ink/ink164.xml"/><Relationship Id="rId182" Type="http://schemas.openxmlformats.org/officeDocument/2006/relationships/image" Target="../media/image451.png"/><Relationship Id="rId6" Type="http://schemas.openxmlformats.org/officeDocument/2006/relationships/customXml" Target="../ink/ink84.xml"/><Relationship Id="rId23" Type="http://schemas.openxmlformats.org/officeDocument/2006/relationships/image" Target="../media/image366.png"/><Relationship Id="rId119" Type="http://schemas.openxmlformats.org/officeDocument/2006/relationships/customXml" Target="../ink/ink143.xml"/><Relationship Id="rId44" Type="http://schemas.openxmlformats.org/officeDocument/2006/relationships/customXml" Target="../ink/ink103.xml"/><Relationship Id="rId65" Type="http://schemas.openxmlformats.org/officeDocument/2006/relationships/image" Target="../media/image389.png"/><Relationship Id="rId86" Type="http://schemas.openxmlformats.org/officeDocument/2006/relationships/image" Target="../media/image398.png"/><Relationship Id="rId130" Type="http://schemas.openxmlformats.org/officeDocument/2006/relationships/image" Target="../media/image421.png"/><Relationship Id="rId151" Type="http://schemas.openxmlformats.org/officeDocument/2006/relationships/customXml" Target="../ink/ink159.xml"/><Relationship Id="rId172" Type="http://schemas.openxmlformats.org/officeDocument/2006/relationships/image" Target="../media/image446.png"/><Relationship Id="rId13" Type="http://schemas.openxmlformats.org/officeDocument/2006/relationships/image" Target="../media/image361.png"/><Relationship Id="rId18" Type="http://schemas.openxmlformats.org/officeDocument/2006/relationships/customXml" Target="../ink/ink90.xml"/><Relationship Id="rId39" Type="http://schemas.openxmlformats.org/officeDocument/2006/relationships/image" Target="../media/image375.png"/><Relationship Id="rId109" Type="http://schemas.openxmlformats.org/officeDocument/2006/relationships/customXml" Target="../ink/ink138.xml"/><Relationship Id="rId34" Type="http://schemas.openxmlformats.org/officeDocument/2006/relationships/customXml" Target="../ink/ink98.xml"/><Relationship Id="rId50" Type="http://schemas.openxmlformats.org/officeDocument/2006/relationships/customXml" Target="../ink/ink106.xml"/><Relationship Id="rId55" Type="http://schemas.openxmlformats.org/officeDocument/2006/relationships/image" Target="../media/image384.png"/><Relationship Id="rId76" Type="http://schemas.openxmlformats.org/officeDocument/2006/relationships/customXml" Target="../ink/ink119.xml"/><Relationship Id="rId97" Type="http://schemas.openxmlformats.org/officeDocument/2006/relationships/customXml" Target="../ink/ink132.xml"/><Relationship Id="rId104" Type="http://schemas.openxmlformats.org/officeDocument/2006/relationships/image" Target="../media/image408.png"/><Relationship Id="rId120" Type="http://schemas.openxmlformats.org/officeDocument/2006/relationships/image" Target="../media/image416.png"/><Relationship Id="rId125" Type="http://schemas.openxmlformats.org/officeDocument/2006/relationships/customXml" Target="../ink/ink146.xml"/><Relationship Id="rId141" Type="http://schemas.openxmlformats.org/officeDocument/2006/relationships/customXml" Target="../ink/ink154.xml"/><Relationship Id="rId146" Type="http://schemas.openxmlformats.org/officeDocument/2006/relationships/image" Target="../media/image432.png"/><Relationship Id="rId167" Type="http://schemas.openxmlformats.org/officeDocument/2006/relationships/customXml" Target="../ink/ink167.xml"/><Relationship Id="rId7" Type="http://schemas.openxmlformats.org/officeDocument/2006/relationships/image" Target="../media/image356.png"/><Relationship Id="rId71" Type="http://schemas.openxmlformats.org/officeDocument/2006/relationships/image" Target="../media/image393.png"/><Relationship Id="rId92" Type="http://schemas.openxmlformats.org/officeDocument/2006/relationships/image" Target="../media/image402.png"/><Relationship Id="rId162" Type="http://schemas.openxmlformats.org/officeDocument/2006/relationships/image" Target="../media/image441.png"/><Relationship Id="rId183" Type="http://schemas.openxmlformats.org/officeDocument/2006/relationships/customXml" Target="../ink/ink175.xml"/><Relationship Id="rId2" Type="http://schemas.openxmlformats.org/officeDocument/2006/relationships/notesSlide" Target="../notesSlides/notesSlide6.xml"/><Relationship Id="rId29" Type="http://schemas.openxmlformats.org/officeDocument/2006/relationships/image" Target="../media/image369.png"/><Relationship Id="rId24" Type="http://schemas.openxmlformats.org/officeDocument/2006/relationships/customXml" Target="../ink/ink93.xml"/><Relationship Id="rId40" Type="http://schemas.openxmlformats.org/officeDocument/2006/relationships/customXml" Target="../ink/ink101.xml"/><Relationship Id="rId45" Type="http://schemas.openxmlformats.org/officeDocument/2006/relationships/image" Target="../media/image378.png"/><Relationship Id="rId66" Type="http://schemas.openxmlformats.org/officeDocument/2006/relationships/customXml" Target="../ink/ink114.xml"/><Relationship Id="rId87" Type="http://schemas.openxmlformats.org/officeDocument/2006/relationships/customXml" Target="../ink/ink127.xml"/><Relationship Id="rId110" Type="http://schemas.openxmlformats.org/officeDocument/2006/relationships/image" Target="../media/image411.png"/><Relationship Id="rId115" Type="http://schemas.openxmlformats.org/officeDocument/2006/relationships/customXml" Target="../ink/ink141.xml"/><Relationship Id="rId131" Type="http://schemas.openxmlformats.org/officeDocument/2006/relationships/customXml" Target="../ink/ink149.xml"/><Relationship Id="rId136" Type="http://schemas.openxmlformats.org/officeDocument/2006/relationships/image" Target="../media/image426.png"/><Relationship Id="rId157" Type="http://schemas.openxmlformats.org/officeDocument/2006/relationships/customXml" Target="../ink/ink162.xml"/><Relationship Id="rId178" Type="http://schemas.openxmlformats.org/officeDocument/2006/relationships/image" Target="../media/image449.png"/><Relationship Id="rId61" Type="http://schemas.openxmlformats.org/officeDocument/2006/relationships/image" Target="../media/image387.png"/><Relationship Id="rId82" Type="http://schemas.openxmlformats.org/officeDocument/2006/relationships/image" Target="../media/image396.png"/><Relationship Id="rId152" Type="http://schemas.openxmlformats.org/officeDocument/2006/relationships/image" Target="../media/image435.png"/><Relationship Id="rId173" Type="http://schemas.openxmlformats.org/officeDocument/2006/relationships/customXml" Target="../ink/ink170.xml"/><Relationship Id="rId19" Type="http://schemas.openxmlformats.org/officeDocument/2006/relationships/image" Target="../media/image364.png"/><Relationship Id="rId14" Type="http://schemas.openxmlformats.org/officeDocument/2006/relationships/customXml" Target="../ink/ink88.xml"/><Relationship Id="rId30" Type="http://schemas.openxmlformats.org/officeDocument/2006/relationships/customXml" Target="../ink/ink96.xml"/><Relationship Id="rId35" Type="http://schemas.openxmlformats.org/officeDocument/2006/relationships/image" Target="../media/image373.png"/><Relationship Id="rId56" Type="http://schemas.openxmlformats.org/officeDocument/2006/relationships/customXml" Target="../ink/ink109.xml"/><Relationship Id="rId77" Type="http://schemas.openxmlformats.org/officeDocument/2006/relationships/customXml" Target="../ink/ink120.xml"/><Relationship Id="rId100" Type="http://schemas.openxmlformats.org/officeDocument/2006/relationships/image" Target="../media/image406.png"/><Relationship Id="rId105" Type="http://schemas.openxmlformats.org/officeDocument/2006/relationships/customXml" Target="../ink/ink136.xml"/><Relationship Id="rId126" Type="http://schemas.openxmlformats.org/officeDocument/2006/relationships/image" Target="../media/image419.png"/><Relationship Id="rId147" Type="http://schemas.openxmlformats.org/officeDocument/2006/relationships/customXml" Target="../ink/ink157.xml"/><Relationship Id="rId168" Type="http://schemas.openxmlformats.org/officeDocument/2006/relationships/image" Target="../media/image444.png"/><Relationship Id="rId8" Type="http://schemas.openxmlformats.org/officeDocument/2006/relationships/customXml" Target="../ink/ink85.xml"/><Relationship Id="rId51" Type="http://schemas.openxmlformats.org/officeDocument/2006/relationships/image" Target="../media/image382.png"/><Relationship Id="rId72" Type="http://schemas.openxmlformats.org/officeDocument/2006/relationships/customXml" Target="../ink/ink117.xml"/><Relationship Id="rId93" Type="http://schemas.openxmlformats.org/officeDocument/2006/relationships/customXml" Target="../ink/ink130.xml"/><Relationship Id="rId98" Type="http://schemas.openxmlformats.org/officeDocument/2006/relationships/image" Target="../media/image405.png"/><Relationship Id="rId121" Type="http://schemas.openxmlformats.org/officeDocument/2006/relationships/customXml" Target="../ink/ink144.xml"/><Relationship Id="rId142" Type="http://schemas.openxmlformats.org/officeDocument/2006/relationships/image" Target="../media/image429.png"/><Relationship Id="rId163" Type="http://schemas.openxmlformats.org/officeDocument/2006/relationships/customXml" Target="../ink/ink165.xml"/><Relationship Id="rId184" Type="http://schemas.openxmlformats.org/officeDocument/2006/relationships/image" Target="../media/image452.png"/><Relationship Id="rId3" Type="http://schemas.openxmlformats.org/officeDocument/2006/relationships/image" Target="../media/image3.png"/><Relationship Id="rId25" Type="http://schemas.openxmlformats.org/officeDocument/2006/relationships/image" Target="../media/image367.png"/><Relationship Id="rId46" Type="http://schemas.openxmlformats.org/officeDocument/2006/relationships/customXml" Target="../ink/ink104.xml"/><Relationship Id="rId67" Type="http://schemas.openxmlformats.org/officeDocument/2006/relationships/image" Target="../media/image391.png"/><Relationship Id="rId116" Type="http://schemas.openxmlformats.org/officeDocument/2006/relationships/image" Target="../media/image414.png"/><Relationship Id="rId137" Type="http://schemas.openxmlformats.org/officeDocument/2006/relationships/customXml" Target="../ink/ink152.xml"/><Relationship Id="rId158" Type="http://schemas.openxmlformats.org/officeDocument/2006/relationships/image" Target="../media/image438.png"/><Relationship Id="rId20" Type="http://schemas.openxmlformats.org/officeDocument/2006/relationships/customXml" Target="../ink/ink91.xml"/><Relationship Id="rId41" Type="http://schemas.openxmlformats.org/officeDocument/2006/relationships/image" Target="../media/image376.png"/><Relationship Id="rId62" Type="http://schemas.openxmlformats.org/officeDocument/2006/relationships/customXml" Target="../ink/ink112.xml"/><Relationship Id="rId83" Type="http://schemas.openxmlformats.org/officeDocument/2006/relationships/customXml" Target="../ink/ink125.xml"/><Relationship Id="rId88" Type="http://schemas.openxmlformats.org/officeDocument/2006/relationships/image" Target="../media/image399.png"/><Relationship Id="rId111" Type="http://schemas.openxmlformats.org/officeDocument/2006/relationships/customXml" Target="../ink/ink139.xml"/><Relationship Id="rId132" Type="http://schemas.openxmlformats.org/officeDocument/2006/relationships/image" Target="../media/image422.png"/><Relationship Id="rId153" Type="http://schemas.openxmlformats.org/officeDocument/2006/relationships/customXml" Target="../ink/ink160.xml"/><Relationship Id="rId174" Type="http://schemas.openxmlformats.org/officeDocument/2006/relationships/image" Target="../media/image447.png"/><Relationship Id="rId179" Type="http://schemas.openxmlformats.org/officeDocument/2006/relationships/customXml" Target="../ink/ink173.xml"/><Relationship Id="rId15" Type="http://schemas.openxmlformats.org/officeDocument/2006/relationships/image" Target="../media/image362.png"/><Relationship Id="rId36" Type="http://schemas.openxmlformats.org/officeDocument/2006/relationships/customXml" Target="../ink/ink99.xml"/><Relationship Id="rId57" Type="http://schemas.openxmlformats.org/officeDocument/2006/relationships/image" Target="../media/image385.png"/><Relationship Id="rId106" Type="http://schemas.openxmlformats.org/officeDocument/2006/relationships/image" Target="../media/image409.png"/><Relationship Id="rId127" Type="http://schemas.openxmlformats.org/officeDocument/2006/relationships/customXml" Target="../ink/ink147.xml"/><Relationship Id="rId10" Type="http://schemas.openxmlformats.org/officeDocument/2006/relationships/customXml" Target="../ink/ink86.xml"/><Relationship Id="rId31" Type="http://schemas.openxmlformats.org/officeDocument/2006/relationships/image" Target="../media/image371.png"/><Relationship Id="rId52" Type="http://schemas.openxmlformats.org/officeDocument/2006/relationships/customXml" Target="../ink/ink107.xml"/><Relationship Id="rId73" Type="http://schemas.openxmlformats.org/officeDocument/2006/relationships/image" Target="../media/image394.png"/><Relationship Id="rId78" Type="http://schemas.openxmlformats.org/officeDocument/2006/relationships/customXml" Target="../ink/ink121.xml"/><Relationship Id="rId94" Type="http://schemas.openxmlformats.org/officeDocument/2006/relationships/image" Target="../media/image403.png"/><Relationship Id="rId99" Type="http://schemas.openxmlformats.org/officeDocument/2006/relationships/customXml" Target="../ink/ink133.xml"/><Relationship Id="rId101" Type="http://schemas.openxmlformats.org/officeDocument/2006/relationships/customXml" Target="../ink/ink134.xml"/><Relationship Id="rId122" Type="http://schemas.openxmlformats.org/officeDocument/2006/relationships/image" Target="../media/image417.png"/><Relationship Id="rId143" Type="http://schemas.openxmlformats.org/officeDocument/2006/relationships/customXml" Target="../ink/ink155.xml"/><Relationship Id="rId148" Type="http://schemas.openxmlformats.org/officeDocument/2006/relationships/image" Target="../media/image433.png"/><Relationship Id="rId164" Type="http://schemas.openxmlformats.org/officeDocument/2006/relationships/image" Target="../media/image442.png"/><Relationship Id="rId169" Type="http://schemas.openxmlformats.org/officeDocument/2006/relationships/customXml" Target="../ink/ink168.xml"/><Relationship Id="rId185" Type="http://schemas.openxmlformats.org/officeDocument/2006/relationships/customXml" Target="../ink/ink176.xml"/><Relationship Id="rId4" Type="http://schemas.openxmlformats.org/officeDocument/2006/relationships/customXml" Target="../ink/ink83.xml"/><Relationship Id="rId9" Type="http://schemas.openxmlformats.org/officeDocument/2006/relationships/image" Target="../media/image357.png"/><Relationship Id="rId180" Type="http://schemas.openxmlformats.org/officeDocument/2006/relationships/image" Target="../media/image450.png"/><Relationship Id="rId26" Type="http://schemas.openxmlformats.org/officeDocument/2006/relationships/customXml" Target="../ink/ink94.xml"/><Relationship Id="rId47" Type="http://schemas.openxmlformats.org/officeDocument/2006/relationships/image" Target="../media/image379.png"/><Relationship Id="rId68" Type="http://schemas.openxmlformats.org/officeDocument/2006/relationships/customXml" Target="../ink/ink115.xml"/><Relationship Id="rId89" Type="http://schemas.openxmlformats.org/officeDocument/2006/relationships/customXml" Target="../ink/ink128.xml"/><Relationship Id="rId112" Type="http://schemas.openxmlformats.org/officeDocument/2006/relationships/image" Target="../media/image412.png"/><Relationship Id="rId133" Type="http://schemas.openxmlformats.org/officeDocument/2006/relationships/customXml" Target="../ink/ink150.xml"/><Relationship Id="rId154" Type="http://schemas.openxmlformats.org/officeDocument/2006/relationships/image" Target="../media/image436.png"/><Relationship Id="rId175" Type="http://schemas.openxmlformats.org/officeDocument/2006/relationships/customXml" Target="../ink/ink171.xml"/><Relationship Id="rId16" Type="http://schemas.openxmlformats.org/officeDocument/2006/relationships/customXml" Target="../ink/ink89.xml"/><Relationship Id="rId37" Type="http://schemas.openxmlformats.org/officeDocument/2006/relationships/image" Target="../media/image374.png"/><Relationship Id="rId58" Type="http://schemas.openxmlformats.org/officeDocument/2006/relationships/customXml" Target="../ink/ink110.xml"/><Relationship Id="rId79" Type="http://schemas.openxmlformats.org/officeDocument/2006/relationships/customXml" Target="../ink/ink122.xml"/><Relationship Id="rId102" Type="http://schemas.openxmlformats.org/officeDocument/2006/relationships/image" Target="../media/image407.png"/><Relationship Id="rId123" Type="http://schemas.openxmlformats.org/officeDocument/2006/relationships/customXml" Target="../ink/ink145.xml"/><Relationship Id="rId144" Type="http://schemas.openxmlformats.org/officeDocument/2006/relationships/image" Target="../media/image431.png"/><Relationship Id="rId90" Type="http://schemas.openxmlformats.org/officeDocument/2006/relationships/image" Target="../media/image401.png"/><Relationship Id="rId165" Type="http://schemas.openxmlformats.org/officeDocument/2006/relationships/customXml" Target="../ink/ink166.xml"/><Relationship Id="rId186" Type="http://schemas.openxmlformats.org/officeDocument/2006/relationships/image" Target="../media/image453.png"/><Relationship Id="rId27" Type="http://schemas.openxmlformats.org/officeDocument/2006/relationships/image" Target="../media/image368.png"/><Relationship Id="rId48" Type="http://schemas.openxmlformats.org/officeDocument/2006/relationships/customXml" Target="../ink/ink105.xml"/><Relationship Id="rId69" Type="http://schemas.openxmlformats.org/officeDocument/2006/relationships/image" Target="../media/image392.png"/><Relationship Id="rId113" Type="http://schemas.openxmlformats.org/officeDocument/2006/relationships/customXml" Target="../ink/ink140.xml"/><Relationship Id="rId134" Type="http://schemas.openxmlformats.org/officeDocument/2006/relationships/image" Target="../media/image425.png"/><Relationship Id="rId80" Type="http://schemas.openxmlformats.org/officeDocument/2006/relationships/customXml" Target="../ink/ink123.xml"/><Relationship Id="rId155" Type="http://schemas.openxmlformats.org/officeDocument/2006/relationships/customXml" Target="../ink/ink161.xml"/><Relationship Id="rId176" Type="http://schemas.openxmlformats.org/officeDocument/2006/relationships/image" Target="../media/image448.png"/><Relationship Id="rId17" Type="http://schemas.openxmlformats.org/officeDocument/2006/relationships/image" Target="../media/image363.png"/><Relationship Id="rId38" Type="http://schemas.openxmlformats.org/officeDocument/2006/relationships/customXml" Target="../ink/ink100.xml"/><Relationship Id="rId59" Type="http://schemas.openxmlformats.org/officeDocument/2006/relationships/image" Target="../media/image386.png"/><Relationship Id="rId103" Type="http://schemas.openxmlformats.org/officeDocument/2006/relationships/customXml" Target="../ink/ink135.xml"/><Relationship Id="rId124" Type="http://schemas.openxmlformats.org/officeDocument/2006/relationships/image" Target="../media/image418.png"/><Relationship Id="rId70" Type="http://schemas.openxmlformats.org/officeDocument/2006/relationships/customXml" Target="../ink/ink116.xml"/><Relationship Id="rId91" Type="http://schemas.openxmlformats.org/officeDocument/2006/relationships/customXml" Target="../ink/ink129.xml"/><Relationship Id="rId145" Type="http://schemas.openxmlformats.org/officeDocument/2006/relationships/customXml" Target="../ink/ink156.xml"/><Relationship Id="rId166" Type="http://schemas.openxmlformats.org/officeDocument/2006/relationships/image" Target="../media/image443.png"/><Relationship Id="rId1" Type="http://schemas.openxmlformats.org/officeDocument/2006/relationships/slideLayout" Target="../slideLayouts/slideLayout1.xml"/><Relationship Id="rId28" Type="http://schemas.openxmlformats.org/officeDocument/2006/relationships/customXml" Target="../ink/ink95.xml"/><Relationship Id="rId49" Type="http://schemas.openxmlformats.org/officeDocument/2006/relationships/image" Target="../media/image381.png"/><Relationship Id="rId114" Type="http://schemas.openxmlformats.org/officeDocument/2006/relationships/image" Target="../media/image413.png"/><Relationship Id="rId60" Type="http://schemas.openxmlformats.org/officeDocument/2006/relationships/customXml" Target="../ink/ink111.xml"/><Relationship Id="rId81" Type="http://schemas.openxmlformats.org/officeDocument/2006/relationships/customXml" Target="../ink/ink124.xml"/><Relationship Id="rId135" Type="http://schemas.openxmlformats.org/officeDocument/2006/relationships/customXml" Target="../ink/ink151.xml"/><Relationship Id="rId156" Type="http://schemas.openxmlformats.org/officeDocument/2006/relationships/image" Target="../media/image437.png"/><Relationship Id="rId177" Type="http://schemas.openxmlformats.org/officeDocument/2006/relationships/customXml" Target="../ink/ink172.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6.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1.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15.png"/></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14.png"/><Relationship Id="rId4" Type="http://schemas.microsoft.com/office/2007/relationships/hdphoto" Target="../media/hdphoto1.wdp"/></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0.xml"/><Relationship Id="rId1" Type="http://schemas.openxmlformats.org/officeDocument/2006/relationships/slideLayout" Target="../slideLayouts/slideLayout1.xml"/><Relationship Id="rId5" Type="http://schemas.openxmlformats.org/officeDocument/2006/relationships/image" Target="../media/image14.png"/><Relationship Id="rId4" Type="http://schemas.microsoft.com/office/2007/relationships/hdphoto" Target="../media/hdphoto1.wdp"/></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1.xml"/><Relationship Id="rId1" Type="http://schemas.openxmlformats.org/officeDocument/2006/relationships/slideLayout" Target="../slideLayouts/slideLayout1.xml"/><Relationship Id="rId5" Type="http://schemas.openxmlformats.org/officeDocument/2006/relationships/image" Target="../media/image14.png"/><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4.png"/><Relationship Id="rId4" Type="http://schemas.microsoft.com/office/2007/relationships/hdphoto" Target="../media/hdphoto1.wdp"/></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3.xml"/><Relationship Id="rId1" Type="http://schemas.openxmlformats.org/officeDocument/2006/relationships/slideLayout" Target="../slideLayouts/slideLayout1.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png"/><Relationship Id="rId2" Type="http://schemas.openxmlformats.org/officeDocument/2006/relationships/notesSlide" Target="../notesSlides/notesSlide31.xml"/><Relationship Id="rId1" Type="http://schemas.openxmlformats.org/officeDocument/2006/relationships/slideLayout" Target="../slideLayouts/slideLayout1.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png"/></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6" Type="http://schemas.openxmlformats.org/officeDocument/2006/relationships/customXml" Target="../ink/ink188.xml"/><Relationship Id="rId21" Type="http://schemas.openxmlformats.org/officeDocument/2006/relationships/image" Target="../media/image34.png"/><Relationship Id="rId42" Type="http://schemas.openxmlformats.org/officeDocument/2006/relationships/customXml" Target="../ink/ink196.xml"/><Relationship Id="rId47" Type="http://schemas.openxmlformats.org/officeDocument/2006/relationships/image" Target="../media/image47.png"/><Relationship Id="rId63" Type="http://schemas.openxmlformats.org/officeDocument/2006/relationships/image" Target="../media/image55.png"/><Relationship Id="rId68" Type="http://schemas.openxmlformats.org/officeDocument/2006/relationships/customXml" Target="../ink/ink209.xml"/><Relationship Id="rId2" Type="http://schemas.openxmlformats.org/officeDocument/2006/relationships/notesSlide" Target="../notesSlides/notesSlide33.xml"/><Relationship Id="rId16" Type="http://schemas.openxmlformats.org/officeDocument/2006/relationships/customXml" Target="../ink/ink183.xml"/><Relationship Id="rId29" Type="http://schemas.openxmlformats.org/officeDocument/2006/relationships/image" Target="../media/image38.png"/><Relationship Id="rId11" Type="http://schemas.openxmlformats.org/officeDocument/2006/relationships/image" Target="../media/image29.png"/><Relationship Id="rId24" Type="http://schemas.openxmlformats.org/officeDocument/2006/relationships/customXml" Target="../ink/ink187.xml"/><Relationship Id="rId32" Type="http://schemas.openxmlformats.org/officeDocument/2006/relationships/customXml" Target="../ink/ink191.xml"/><Relationship Id="rId37" Type="http://schemas.openxmlformats.org/officeDocument/2006/relationships/image" Target="../media/image42.png"/><Relationship Id="rId40" Type="http://schemas.openxmlformats.org/officeDocument/2006/relationships/customXml" Target="../ink/ink195.xml"/><Relationship Id="rId45" Type="http://schemas.openxmlformats.org/officeDocument/2006/relationships/image" Target="../media/image46.png"/><Relationship Id="rId53" Type="http://schemas.openxmlformats.org/officeDocument/2006/relationships/image" Target="../media/image50.png"/><Relationship Id="rId58" Type="http://schemas.openxmlformats.org/officeDocument/2006/relationships/customXml" Target="../ink/ink204.xml"/><Relationship Id="rId66" Type="http://schemas.openxmlformats.org/officeDocument/2006/relationships/customXml" Target="../ink/ink208.xml"/><Relationship Id="rId74" Type="http://schemas.openxmlformats.org/officeDocument/2006/relationships/customXml" Target="../ink/ink212.xml"/><Relationship Id="rId5" Type="http://schemas.openxmlformats.org/officeDocument/2006/relationships/image" Target="../media/image26.png"/><Relationship Id="rId61" Type="http://schemas.openxmlformats.org/officeDocument/2006/relationships/image" Target="../media/image54.png"/><Relationship Id="rId19" Type="http://schemas.openxmlformats.org/officeDocument/2006/relationships/image" Target="../media/image33.png"/><Relationship Id="rId14" Type="http://schemas.openxmlformats.org/officeDocument/2006/relationships/customXml" Target="../ink/ink182.xml"/><Relationship Id="rId22" Type="http://schemas.openxmlformats.org/officeDocument/2006/relationships/customXml" Target="../ink/ink186.xml"/><Relationship Id="rId27" Type="http://schemas.openxmlformats.org/officeDocument/2006/relationships/image" Target="../media/image37.png"/><Relationship Id="rId30" Type="http://schemas.openxmlformats.org/officeDocument/2006/relationships/customXml" Target="../ink/ink190.xml"/><Relationship Id="rId35" Type="http://schemas.openxmlformats.org/officeDocument/2006/relationships/image" Target="../media/image41.png"/><Relationship Id="rId43" Type="http://schemas.openxmlformats.org/officeDocument/2006/relationships/image" Target="../media/image45.png"/><Relationship Id="rId48" Type="http://schemas.openxmlformats.org/officeDocument/2006/relationships/customXml" Target="../ink/ink199.xml"/><Relationship Id="rId56" Type="http://schemas.openxmlformats.org/officeDocument/2006/relationships/customXml" Target="../ink/ink203.xml"/><Relationship Id="rId64" Type="http://schemas.openxmlformats.org/officeDocument/2006/relationships/customXml" Target="../ink/ink207.xml"/><Relationship Id="rId69" Type="http://schemas.openxmlformats.org/officeDocument/2006/relationships/image" Target="../media/image58.png"/><Relationship Id="rId8" Type="http://schemas.openxmlformats.org/officeDocument/2006/relationships/customXml" Target="../ink/ink179.xml"/><Relationship Id="rId51" Type="http://schemas.openxmlformats.org/officeDocument/2006/relationships/image" Target="../media/image49.png"/><Relationship Id="rId72" Type="http://schemas.openxmlformats.org/officeDocument/2006/relationships/customXml" Target="../ink/ink211.xml"/><Relationship Id="rId3" Type="http://schemas.openxmlformats.org/officeDocument/2006/relationships/image" Target="../media/image3.png"/><Relationship Id="rId12" Type="http://schemas.openxmlformats.org/officeDocument/2006/relationships/customXml" Target="../ink/ink181.xml"/><Relationship Id="rId17" Type="http://schemas.openxmlformats.org/officeDocument/2006/relationships/image" Target="../media/image32.png"/><Relationship Id="rId25" Type="http://schemas.openxmlformats.org/officeDocument/2006/relationships/image" Target="../media/image36.png"/><Relationship Id="rId33" Type="http://schemas.openxmlformats.org/officeDocument/2006/relationships/image" Target="../media/image40.png"/><Relationship Id="rId38" Type="http://schemas.openxmlformats.org/officeDocument/2006/relationships/customXml" Target="../ink/ink194.xml"/><Relationship Id="rId46" Type="http://schemas.openxmlformats.org/officeDocument/2006/relationships/customXml" Target="../ink/ink198.xml"/><Relationship Id="rId59" Type="http://schemas.openxmlformats.org/officeDocument/2006/relationships/image" Target="../media/image53.png"/><Relationship Id="rId67" Type="http://schemas.openxmlformats.org/officeDocument/2006/relationships/image" Target="../media/image57.png"/><Relationship Id="rId20" Type="http://schemas.openxmlformats.org/officeDocument/2006/relationships/customXml" Target="../ink/ink185.xml"/><Relationship Id="rId41" Type="http://schemas.openxmlformats.org/officeDocument/2006/relationships/image" Target="../media/image44.png"/><Relationship Id="rId54" Type="http://schemas.openxmlformats.org/officeDocument/2006/relationships/customXml" Target="../ink/ink202.xml"/><Relationship Id="rId62" Type="http://schemas.openxmlformats.org/officeDocument/2006/relationships/customXml" Target="../ink/ink206.xml"/><Relationship Id="rId70" Type="http://schemas.openxmlformats.org/officeDocument/2006/relationships/customXml" Target="../ink/ink210.xml"/><Relationship Id="rId75" Type="http://schemas.openxmlformats.org/officeDocument/2006/relationships/image" Target="../media/image61.png"/><Relationship Id="rId1" Type="http://schemas.openxmlformats.org/officeDocument/2006/relationships/slideLayout" Target="../slideLayouts/slideLayout1.xml"/><Relationship Id="rId6" Type="http://schemas.openxmlformats.org/officeDocument/2006/relationships/customXml" Target="../ink/ink178.xml"/><Relationship Id="rId15" Type="http://schemas.openxmlformats.org/officeDocument/2006/relationships/image" Target="../media/image31.png"/><Relationship Id="rId23" Type="http://schemas.openxmlformats.org/officeDocument/2006/relationships/image" Target="../media/image35.png"/><Relationship Id="rId28" Type="http://schemas.openxmlformats.org/officeDocument/2006/relationships/customXml" Target="../ink/ink189.xml"/><Relationship Id="rId36" Type="http://schemas.openxmlformats.org/officeDocument/2006/relationships/customXml" Target="../ink/ink193.xml"/><Relationship Id="rId49" Type="http://schemas.openxmlformats.org/officeDocument/2006/relationships/image" Target="../media/image48.png"/><Relationship Id="rId57" Type="http://schemas.openxmlformats.org/officeDocument/2006/relationships/image" Target="../media/image52.png"/><Relationship Id="rId10" Type="http://schemas.openxmlformats.org/officeDocument/2006/relationships/customXml" Target="../ink/ink180.xml"/><Relationship Id="rId31" Type="http://schemas.openxmlformats.org/officeDocument/2006/relationships/image" Target="../media/image39.png"/><Relationship Id="rId44" Type="http://schemas.openxmlformats.org/officeDocument/2006/relationships/customXml" Target="../ink/ink197.xml"/><Relationship Id="rId52" Type="http://schemas.openxmlformats.org/officeDocument/2006/relationships/customXml" Target="../ink/ink201.xml"/><Relationship Id="rId60" Type="http://schemas.openxmlformats.org/officeDocument/2006/relationships/customXml" Target="../ink/ink205.xml"/><Relationship Id="rId65" Type="http://schemas.openxmlformats.org/officeDocument/2006/relationships/image" Target="../media/image56.png"/><Relationship Id="rId73" Type="http://schemas.openxmlformats.org/officeDocument/2006/relationships/image" Target="../media/image60.png"/><Relationship Id="rId4" Type="http://schemas.openxmlformats.org/officeDocument/2006/relationships/customXml" Target="../ink/ink177.xml"/><Relationship Id="rId9" Type="http://schemas.openxmlformats.org/officeDocument/2006/relationships/image" Target="../media/image28.png"/><Relationship Id="rId13" Type="http://schemas.openxmlformats.org/officeDocument/2006/relationships/image" Target="../media/image30.png"/><Relationship Id="rId18" Type="http://schemas.openxmlformats.org/officeDocument/2006/relationships/customXml" Target="../ink/ink184.xml"/><Relationship Id="rId39" Type="http://schemas.openxmlformats.org/officeDocument/2006/relationships/image" Target="../media/image43.png"/><Relationship Id="rId34" Type="http://schemas.openxmlformats.org/officeDocument/2006/relationships/customXml" Target="../ink/ink192.xml"/><Relationship Id="rId50" Type="http://schemas.openxmlformats.org/officeDocument/2006/relationships/customXml" Target="../ink/ink200.xml"/><Relationship Id="rId55" Type="http://schemas.openxmlformats.org/officeDocument/2006/relationships/image" Target="../media/image51.png"/><Relationship Id="rId7" Type="http://schemas.openxmlformats.org/officeDocument/2006/relationships/image" Target="../media/image27.png"/><Relationship Id="rId71" Type="http://schemas.openxmlformats.org/officeDocument/2006/relationships/image" Target="../media/image59.png"/></Relationships>
</file>

<file path=ppt/slides/_rels/slide35.xml.rels><?xml version="1.0" encoding="UTF-8" standalone="yes"?>
<Relationships xmlns="http://schemas.openxmlformats.org/package/2006/relationships"><Relationship Id="rId26" Type="http://schemas.openxmlformats.org/officeDocument/2006/relationships/customXml" Target="../ink/ink224.xml"/><Relationship Id="rId21" Type="http://schemas.openxmlformats.org/officeDocument/2006/relationships/image" Target="../media/image3730.png"/><Relationship Id="rId42" Type="http://schemas.openxmlformats.org/officeDocument/2006/relationships/customXml" Target="../ink/ink232.xml"/><Relationship Id="rId47" Type="http://schemas.openxmlformats.org/officeDocument/2006/relationships/image" Target="../media/image3870.png"/><Relationship Id="rId63" Type="http://schemas.openxmlformats.org/officeDocument/2006/relationships/image" Target="../media/image3960.png"/><Relationship Id="rId68" Type="http://schemas.openxmlformats.org/officeDocument/2006/relationships/customXml" Target="../ink/ink245.xml"/><Relationship Id="rId84" Type="http://schemas.openxmlformats.org/officeDocument/2006/relationships/image" Target="../media/image4050.png"/><Relationship Id="rId89" Type="http://schemas.openxmlformats.org/officeDocument/2006/relationships/customXml" Target="../ink/ink257.xml"/><Relationship Id="rId16" Type="http://schemas.openxmlformats.org/officeDocument/2006/relationships/customXml" Target="../ink/ink219.xml"/><Relationship Id="rId11" Type="http://schemas.openxmlformats.org/officeDocument/2006/relationships/image" Target="../media/image3670.png"/><Relationship Id="rId32" Type="http://schemas.openxmlformats.org/officeDocument/2006/relationships/customXml" Target="../ink/ink227.xml"/><Relationship Id="rId37" Type="http://schemas.openxmlformats.org/officeDocument/2006/relationships/image" Target="../media/image3820.png"/><Relationship Id="rId53" Type="http://schemas.openxmlformats.org/officeDocument/2006/relationships/image" Target="../media/image3910.png"/><Relationship Id="rId58" Type="http://schemas.openxmlformats.org/officeDocument/2006/relationships/customXml" Target="../ink/ink240.xml"/><Relationship Id="rId74" Type="http://schemas.openxmlformats.org/officeDocument/2006/relationships/customXml" Target="../ink/ink248.xml"/><Relationship Id="rId79" Type="http://schemas.openxmlformats.org/officeDocument/2006/relationships/image" Target="../media/image62.png"/><Relationship Id="rId5" Type="http://schemas.openxmlformats.org/officeDocument/2006/relationships/image" Target="../media/image3640.png"/><Relationship Id="rId90" Type="http://schemas.openxmlformats.org/officeDocument/2006/relationships/image" Target="../media/image4080.png"/><Relationship Id="rId95" Type="http://schemas.openxmlformats.org/officeDocument/2006/relationships/image" Target="../media/image4112.png"/><Relationship Id="rId22" Type="http://schemas.openxmlformats.org/officeDocument/2006/relationships/customXml" Target="../ink/ink222.xml"/><Relationship Id="rId27" Type="http://schemas.openxmlformats.org/officeDocument/2006/relationships/image" Target="../media/image3760.png"/><Relationship Id="rId43" Type="http://schemas.openxmlformats.org/officeDocument/2006/relationships/image" Target="../media/image3850.png"/><Relationship Id="rId48" Type="http://schemas.openxmlformats.org/officeDocument/2006/relationships/customXml" Target="../ink/ink235.xml"/><Relationship Id="rId64" Type="http://schemas.openxmlformats.org/officeDocument/2006/relationships/customXml" Target="../ink/ink243.xml"/><Relationship Id="rId69" Type="http://schemas.openxmlformats.org/officeDocument/2006/relationships/image" Target="../media/image3990.png"/><Relationship Id="rId8" Type="http://schemas.openxmlformats.org/officeDocument/2006/relationships/customXml" Target="../ink/ink215.xml"/><Relationship Id="rId51" Type="http://schemas.openxmlformats.org/officeDocument/2006/relationships/image" Target="../media/image3890.png"/><Relationship Id="rId72" Type="http://schemas.openxmlformats.org/officeDocument/2006/relationships/customXml" Target="../ink/ink247.xml"/><Relationship Id="rId80" Type="http://schemas.openxmlformats.org/officeDocument/2006/relationships/customXml" Target="../ink/ink251.xml"/><Relationship Id="rId85" Type="http://schemas.openxmlformats.org/officeDocument/2006/relationships/customXml" Target="../ink/ink255.xml"/><Relationship Id="rId93" Type="http://schemas.openxmlformats.org/officeDocument/2006/relationships/customXml" Target="../ink/ink259.xml"/><Relationship Id="rId3" Type="http://schemas.openxmlformats.org/officeDocument/2006/relationships/image" Target="../media/image3.png"/><Relationship Id="rId12" Type="http://schemas.openxmlformats.org/officeDocument/2006/relationships/customXml" Target="../ink/ink217.xml"/><Relationship Id="rId17" Type="http://schemas.openxmlformats.org/officeDocument/2006/relationships/image" Target="../media/image3710.png"/><Relationship Id="rId25" Type="http://schemas.openxmlformats.org/officeDocument/2006/relationships/image" Target="../media/image3750.png"/><Relationship Id="rId33" Type="http://schemas.openxmlformats.org/officeDocument/2006/relationships/image" Target="../media/image3790.png"/><Relationship Id="rId38" Type="http://schemas.openxmlformats.org/officeDocument/2006/relationships/customXml" Target="../ink/ink230.xml"/><Relationship Id="rId46" Type="http://schemas.openxmlformats.org/officeDocument/2006/relationships/customXml" Target="../ink/ink234.xml"/><Relationship Id="rId59" Type="http://schemas.openxmlformats.org/officeDocument/2006/relationships/image" Target="../media/image3940.png"/><Relationship Id="rId67" Type="http://schemas.openxmlformats.org/officeDocument/2006/relationships/image" Target="../media/image3980.png"/><Relationship Id="rId20" Type="http://schemas.openxmlformats.org/officeDocument/2006/relationships/customXml" Target="../ink/ink221.xml"/><Relationship Id="rId41" Type="http://schemas.openxmlformats.org/officeDocument/2006/relationships/image" Target="../media/image3840.png"/><Relationship Id="rId54" Type="http://schemas.openxmlformats.org/officeDocument/2006/relationships/customXml" Target="../ink/ink238.xml"/><Relationship Id="rId62" Type="http://schemas.openxmlformats.org/officeDocument/2006/relationships/customXml" Target="../ink/ink242.xml"/><Relationship Id="rId70" Type="http://schemas.openxmlformats.org/officeDocument/2006/relationships/customXml" Target="../ink/ink246.xml"/><Relationship Id="rId75" Type="http://schemas.openxmlformats.org/officeDocument/2006/relationships/image" Target="../media/image4030.png"/><Relationship Id="rId83" Type="http://schemas.openxmlformats.org/officeDocument/2006/relationships/customXml" Target="../ink/ink254.xml"/><Relationship Id="rId88" Type="http://schemas.openxmlformats.org/officeDocument/2006/relationships/image" Target="../media/image4070.png"/><Relationship Id="rId91" Type="http://schemas.openxmlformats.org/officeDocument/2006/relationships/customXml" Target="../ink/ink258.xml"/><Relationship Id="rId1" Type="http://schemas.openxmlformats.org/officeDocument/2006/relationships/slideLayout" Target="../slideLayouts/slideLayout1.xml"/><Relationship Id="rId6" Type="http://schemas.openxmlformats.org/officeDocument/2006/relationships/customXml" Target="../ink/ink214.xml"/><Relationship Id="rId15" Type="http://schemas.openxmlformats.org/officeDocument/2006/relationships/image" Target="../media/image3690.png"/><Relationship Id="rId23" Type="http://schemas.openxmlformats.org/officeDocument/2006/relationships/image" Target="../media/image3740.png"/><Relationship Id="rId28" Type="http://schemas.openxmlformats.org/officeDocument/2006/relationships/customXml" Target="../ink/ink225.xml"/><Relationship Id="rId36" Type="http://schemas.openxmlformats.org/officeDocument/2006/relationships/customXml" Target="../ink/ink229.xml"/><Relationship Id="rId49" Type="http://schemas.openxmlformats.org/officeDocument/2006/relationships/image" Target="../media/image3880.png"/><Relationship Id="rId57" Type="http://schemas.openxmlformats.org/officeDocument/2006/relationships/image" Target="../media/image3930.png"/><Relationship Id="rId10" Type="http://schemas.openxmlformats.org/officeDocument/2006/relationships/customXml" Target="../ink/ink216.xml"/><Relationship Id="rId31" Type="http://schemas.openxmlformats.org/officeDocument/2006/relationships/image" Target="../media/image3780.png"/><Relationship Id="rId44" Type="http://schemas.openxmlformats.org/officeDocument/2006/relationships/customXml" Target="../ink/ink233.xml"/><Relationship Id="rId52" Type="http://schemas.openxmlformats.org/officeDocument/2006/relationships/customXml" Target="../ink/ink237.xml"/><Relationship Id="rId60" Type="http://schemas.openxmlformats.org/officeDocument/2006/relationships/customXml" Target="../ink/ink241.xml"/><Relationship Id="rId65" Type="http://schemas.openxmlformats.org/officeDocument/2006/relationships/image" Target="../media/image3970.png"/><Relationship Id="rId73" Type="http://schemas.openxmlformats.org/officeDocument/2006/relationships/image" Target="../media/image4020.png"/><Relationship Id="rId78" Type="http://schemas.openxmlformats.org/officeDocument/2006/relationships/customXml" Target="../ink/ink250.xml"/><Relationship Id="rId81" Type="http://schemas.openxmlformats.org/officeDocument/2006/relationships/customXml" Target="../ink/ink252.xml"/><Relationship Id="rId86" Type="http://schemas.openxmlformats.org/officeDocument/2006/relationships/image" Target="../media/image4060.png"/><Relationship Id="rId94" Type="http://schemas.openxmlformats.org/officeDocument/2006/relationships/image" Target="../media/image4100.png"/><Relationship Id="rId4" Type="http://schemas.openxmlformats.org/officeDocument/2006/relationships/customXml" Target="../ink/ink213.xml"/><Relationship Id="rId9" Type="http://schemas.openxmlformats.org/officeDocument/2006/relationships/image" Target="../media/image3660.png"/><Relationship Id="rId13" Type="http://schemas.openxmlformats.org/officeDocument/2006/relationships/image" Target="../media/image3680.png"/><Relationship Id="rId18" Type="http://schemas.openxmlformats.org/officeDocument/2006/relationships/customXml" Target="../ink/ink220.xml"/><Relationship Id="rId39" Type="http://schemas.openxmlformats.org/officeDocument/2006/relationships/image" Target="../media/image3830.png"/><Relationship Id="rId34" Type="http://schemas.openxmlformats.org/officeDocument/2006/relationships/customXml" Target="../ink/ink228.xml"/><Relationship Id="rId50" Type="http://schemas.openxmlformats.org/officeDocument/2006/relationships/customXml" Target="../ink/ink236.xml"/><Relationship Id="rId55" Type="http://schemas.openxmlformats.org/officeDocument/2006/relationships/image" Target="../media/image3920.png"/><Relationship Id="rId76" Type="http://schemas.openxmlformats.org/officeDocument/2006/relationships/customXml" Target="../ink/ink249.xml"/><Relationship Id="rId7" Type="http://schemas.openxmlformats.org/officeDocument/2006/relationships/image" Target="../media/image3650.png"/><Relationship Id="rId71" Type="http://schemas.openxmlformats.org/officeDocument/2006/relationships/image" Target="../media/image4010.png"/><Relationship Id="rId92" Type="http://schemas.openxmlformats.org/officeDocument/2006/relationships/image" Target="../media/image4090.png"/><Relationship Id="rId2" Type="http://schemas.openxmlformats.org/officeDocument/2006/relationships/notesSlide" Target="../notesSlides/notesSlide34.xml"/><Relationship Id="rId29" Type="http://schemas.openxmlformats.org/officeDocument/2006/relationships/image" Target="../media/image3770.png"/><Relationship Id="rId24" Type="http://schemas.openxmlformats.org/officeDocument/2006/relationships/customXml" Target="../ink/ink223.xml"/><Relationship Id="rId40" Type="http://schemas.openxmlformats.org/officeDocument/2006/relationships/customXml" Target="../ink/ink231.xml"/><Relationship Id="rId45" Type="http://schemas.openxmlformats.org/officeDocument/2006/relationships/image" Target="../media/image3860.png"/><Relationship Id="rId66" Type="http://schemas.openxmlformats.org/officeDocument/2006/relationships/customXml" Target="../ink/ink244.xml"/><Relationship Id="rId87" Type="http://schemas.openxmlformats.org/officeDocument/2006/relationships/customXml" Target="../ink/ink256.xml"/><Relationship Id="rId61" Type="http://schemas.openxmlformats.org/officeDocument/2006/relationships/image" Target="../media/image3950.png"/><Relationship Id="rId82" Type="http://schemas.openxmlformats.org/officeDocument/2006/relationships/customXml" Target="../ink/ink253.xml"/><Relationship Id="rId19" Type="http://schemas.openxmlformats.org/officeDocument/2006/relationships/image" Target="../media/image3720.png"/><Relationship Id="rId14" Type="http://schemas.openxmlformats.org/officeDocument/2006/relationships/customXml" Target="../ink/ink218.xml"/><Relationship Id="rId30" Type="http://schemas.openxmlformats.org/officeDocument/2006/relationships/customXml" Target="../ink/ink226.xml"/><Relationship Id="rId35" Type="http://schemas.openxmlformats.org/officeDocument/2006/relationships/image" Target="../media/image3810.png"/><Relationship Id="rId56" Type="http://schemas.openxmlformats.org/officeDocument/2006/relationships/customXml" Target="../ink/ink239.xml"/><Relationship Id="rId77" Type="http://schemas.openxmlformats.org/officeDocument/2006/relationships/image" Target="../media/image4040.png"/></Relationships>
</file>

<file path=ppt/slides/_rels/slide36.xml.rels><?xml version="1.0" encoding="UTF-8" standalone="yes"?>
<Relationships xmlns="http://schemas.openxmlformats.org/package/2006/relationships"><Relationship Id="rId117" Type="http://schemas.openxmlformats.org/officeDocument/2006/relationships/customXml" Target="../ink/ink271.xml"/><Relationship Id="rId112" Type="http://schemas.openxmlformats.org/officeDocument/2006/relationships/image" Target="../media/image34.png"/><Relationship Id="rId133" Type="http://schemas.openxmlformats.org/officeDocument/2006/relationships/customXml" Target="../ink/ink279.xml"/><Relationship Id="rId138" Type="http://schemas.openxmlformats.org/officeDocument/2006/relationships/image" Target="../media/image47.png"/><Relationship Id="rId154" Type="http://schemas.openxmlformats.org/officeDocument/2006/relationships/image" Target="../media/image55.png"/><Relationship Id="rId159" Type="http://schemas.openxmlformats.org/officeDocument/2006/relationships/customXml" Target="../ink/ink292.xml"/><Relationship Id="rId175" Type="http://schemas.openxmlformats.org/officeDocument/2006/relationships/customXml" Target="../ink/ink303.xml"/><Relationship Id="rId89" Type="http://schemas.openxmlformats.org/officeDocument/2006/relationships/image" Target="../media/image4080.png"/><Relationship Id="rId170" Type="http://schemas.openxmlformats.org/officeDocument/2006/relationships/customXml" Target="../ink/ink298.xml"/><Relationship Id="rId107" Type="http://schemas.openxmlformats.org/officeDocument/2006/relationships/customXml" Target="../ink/ink266.xml"/><Relationship Id="rId102" Type="http://schemas.openxmlformats.org/officeDocument/2006/relationships/image" Target="../media/image29.png"/><Relationship Id="rId123" Type="http://schemas.openxmlformats.org/officeDocument/2006/relationships/customXml" Target="../ink/ink274.xml"/><Relationship Id="rId128" Type="http://schemas.openxmlformats.org/officeDocument/2006/relationships/image" Target="../media/image42.png"/><Relationship Id="rId144" Type="http://schemas.openxmlformats.org/officeDocument/2006/relationships/image" Target="../media/image50.png"/><Relationship Id="rId149" Type="http://schemas.openxmlformats.org/officeDocument/2006/relationships/customXml" Target="../ink/ink287.xml"/><Relationship Id="rId95" Type="http://schemas.openxmlformats.org/officeDocument/2006/relationships/customXml" Target="../ink/ink260.xml"/><Relationship Id="rId160" Type="http://schemas.openxmlformats.org/officeDocument/2006/relationships/image" Target="../media/image58.png"/><Relationship Id="rId165" Type="http://schemas.openxmlformats.org/officeDocument/2006/relationships/customXml" Target="../ink/ink295.xml"/><Relationship Id="rId113" Type="http://schemas.openxmlformats.org/officeDocument/2006/relationships/customXml" Target="../ink/ink269.xml"/><Relationship Id="rId118" Type="http://schemas.openxmlformats.org/officeDocument/2006/relationships/image" Target="../media/image37.png"/><Relationship Id="rId134" Type="http://schemas.openxmlformats.org/officeDocument/2006/relationships/image" Target="../media/image45.png"/><Relationship Id="rId139" Type="http://schemas.openxmlformats.org/officeDocument/2006/relationships/customXml" Target="../ink/ink282.xml"/><Relationship Id="rId98" Type="http://schemas.openxmlformats.org/officeDocument/2006/relationships/image" Target="../media/image27.png"/><Relationship Id="rId121" Type="http://schemas.openxmlformats.org/officeDocument/2006/relationships/customXml" Target="../ink/ink273.xml"/><Relationship Id="rId142" Type="http://schemas.openxmlformats.org/officeDocument/2006/relationships/image" Target="../media/image49.png"/><Relationship Id="rId150" Type="http://schemas.openxmlformats.org/officeDocument/2006/relationships/image" Target="../media/image53.png"/><Relationship Id="rId155" Type="http://schemas.openxmlformats.org/officeDocument/2006/relationships/customXml" Target="../ink/ink290.xml"/><Relationship Id="rId163" Type="http://schemas.openxmlformats.org/officeDocument/2006/relationships/customXml" Target="../ink/ink294.xml"/><Relationship Id="rId171" Type="http://schemas.openxmlformats.org/officeDocument/2006/relationships/customXml" Target="../ink/ink299.xml"/><Relationship Id="rId85" Type="http://schemas.openxmlformats.org/officeDocument/2006/relationships/image" Target="../media/image4060.png"/><Relationship Id="rId176" Type="http://schemas.openxmlformats.org/officeDocument/2006/relationships/customXml" Target="../ink/ink304.xml"/><Relationship Id="rId93" Type="http://schemas.openxmlformats.org/officeDocument/2006/relationships/image" Target="../media/image4100.png"/><Relationship Id="rId3" Type="http://schemas.openxmlformats.org/officeDocument/2006/relationships/image" Target="../media/image3.png"/><Relationship Id="rId103" Type="http://schemas.openxmlformats.org/officeDocument/2006/relationships/customXml" Target="../ink/ink264.xml"/><Relationship Id="rId108" Type="http://schemas.openxmlformats.org/officeDocument/2006/relationships/image" Target="../media/image32.png"/><Relationship Id="rId116" Type="http://schemas.openxmlformats.org/officeDocument/2006/relationships/image" Target="../media/image36.png"/><Relationship Id="rId124" Type="http://schemas.openxmlformats.org/officeDocument/2006/relationships/image" Target="../media/image40.png"/><Relationship Id="rId129" Type="http://schemas.openxmlformats.org/officeDocument/2006/relationships/customXml" Target="../ink/ink277.xml"/><Relationship Id="rId137" Type="http://schemas.openxmlformats.org/officeDocument/2006/relationships/customXml" Target="../ink/ink281.xml"/><Relationship Id="rId158" Type="http://schemas.openxmlformats.org/officeDocument/2006/relationships/image" Target="../media/image57.png"/><Relationship Id="rId96" Type="http://schemas.openxmlformats.org/officeDocument/2006/relationships/image" Target="../media/image26.png"/><Relationship Id="rId111" Type="http://schemas.openxmlformats.org/officeDocument/2006/relationships/customXml" Target="../ink/ink268.xml"/><Relationship Id="rId132" Type="http://schemas.openxmlformats.org/officeDocument/2006/relationships/image" Target="../media/image44.png"/><Relationship Id="rId140" Type="http://schemas.openxmlformats.org/officeDocument/2006/relationships/image" Target="../media/image48.png"/><Relationship Id="rId145" Type="http://schemas.openxmlformats.org/officeDocument/2006/relationships/customXml" Target="../ink/ink285.xml"/><Relationship Id="rId153" Type="http://schemas.openxmlformats.org/officeDocument/2006/relationships/customXml" Target="../ink/ink289.xml"/><Relationship Id="rId161" Type="http://schemas.openxmlformats.org/officeDocument/2006/relationships/customXml" Target="../ink/ink293.xml"/><Relationship Id="rId166" Type="http://schemas.openxmlformats.org/officeDocument/2006/relationships/image" Target="../media/image61.png"/><Relationship Id="rId83" Type="http://schemas.openxmlformats.org/officeDocument/2006/relationships/image" Target="../media/image4050.png"/><Relationship Id="rId174" Type="http://schemas.openxmlformats.org/officeDocument/2006/relationships/customXml" Target="../ink/ink302.xml"/><Relationship Id="rId91" Type="http://schemas.openxmlformats.org/officeDocument/2006/relationships/image" Target="../media/image4090.png"/><Relationship Id="rId1" Type="http://schemas.openxmlformats.org/officeDocument/2006/relationships/slideLayout" Target="../slideLayouts/slideLayout1.xml"/><Relationship Id="rId106" Type="http://schemas.openxmlformats.org/officeDocument/2006/relationships/image" Target="../media/image31.png"/><Relationship Id="rId114" Type="http://schemas.openxmlformats.org/officeDocument/2006/relationships/image" Target="../media/image35.png"/><Relationship Id="rId119" Type="http://schemas.openxmlformats.org/officeDocument/2006/relationships/customXml" Target="../ink/ink272.xml"/><Relationship Id="rId127" Type="http://schemas.openxmlformats.org/officeDocument/2006/relationships/customXml" Target="../ink/ink276.xml"/><Relationship Id="rId94" Type="http://schemas.openxmlformats.org/officeDocument/2006/relationships/image" Target="../media/image4112.png"/><Relationship Id="rId99" Type="http://schemas.openxmlformats.org/officeDocument/2006/relationships/customXml" Target="../ink/ink262.xml"/><Relationship Id="rId101" Type="http://schemas.openxmlformats.org/officeDocument/2006/relationships/customXml" Target="../ink/ink263.xml"/><Relationship Id="rId122" Type="http://schemas.openxmlformats.org/officeDocument/2006/relationships/image" Target="../media/image39.png"/><Relationship Id="rId130" Type="http://schemas.openxmlformats.org/officeDocument/2006/relationships/image" Target="../media/image43.png"/><Relationship Id="rId135" Type="http://schemas.openxmlformats.org/officeDocument/2006/relationships/customXml" Target="../ink/ink280.xml"/><Relationship Id="rId143" Type="http://schemas.openxmlformats.org/officeDocument/2006/relationships/customXml" Target="../ink/ink284.xml"/><Relationship Id="rId148" Type="http://schemas.openxmlformats.org/officeDocument/2006/relationships/image" Target="../media/image52.png"/><Relationship Id="rId151" Type="http://schemas.openxmlformats.org/officeDocument/2006/relationships/customXml" Target="../ink/ink288.xml"/><Relationship Id="rId156" Type="http://schemas.openxmlformats.org/officeDocument/2006/relationships/image" Target="../media/image56.png"/><Relationship Id="rId164" Type="http://schemas.openxmlformats.org/officeDocument/2006/relationships/image" Target="../media/image60.png"/><Relationship Id="rId169" Type="http://schemas.openxmlformats.org/officeDocument/2006/relationships/customXml" Target="../ink/ink297.xml"/><Relationship Id="rId177" Type="http://schemas.openxmlformats.org/officeDocument/2006/relationships/customXml" Target="../ink/ink305.xml"/><Relationship Id="rId172" Type="http://schemas.openxmlformats.org/officeDocument/2006/relationships/customXml" Target="../ink/ink300.xml"/><Relationship Id="rId109" Type="http://schemas.openxmlformats.org/officeDocument/2006/relationships/customXml" Target="../ink/ink267.xml"/><Relationship Id="rId97" Type="http://schemas.openxmlformats.org/officeDocument/2006/relationships/customXml" Target="../ink/ink261.xml"/><Relationship Id="rId104" Type="http://schemas.openxmlformats.org/officeDocument/2006/relationships/image" Target="../media/image30.png"/><Relationship Id="rId120" Type="http://schemas.openxmlformats.org/officeDocument/2006/relationships/image" Target="../media/image38.png"/><Relationship Id="rId125" Type="http://schemas.openxmlformats.org/officeDocument/2006/relationships/customXml" Target="../ink/ink275.xml"/><Relationship Id="rId141" Type="http://schemas.openxmlformats.org/officeDocument/2006/relationships/customXml" Target="../ink/ink283.xml"/><Relationship Id="rId146" Type="http://schemas.openxmlformats.org/officeDocument/2006/relationships/image" Target="../media/image51.png"/><Relationship Id="rId167" Type="http://schemas.openxmlformats.org/officeDocument/2006/relationships/customXml" Target="../ink/ink296.xml"/><Relationship Id="rId162" Type="http://schemas.openxmlformats.org/officeDocument/2006/relationships/image" Target="../media/image59.png"/><Relationship Id="rId2" Type="http://schemas.openxmlformats.org/officeDocument/2006/relationships/notesSlide" Target="../notesSlides/notesSlide35.xml"/><Relationship Id="rId110" Type="http://schemas.openxmlformats.org/officeDocument/2006/relationships/image" Target="../media/image33.png"/><Relationship Id="rId115" Type="http://schemas.openxmlformats.org/officeDocument/2006/relationships/customXml" Target="../ink/ink270.xml"/><Relationship Id="rId131" Type="http://schemas.openxmlformats.org/officeDocument/2006/relationships/customXml" Target="../ink/ink278.xml"/><Relationship Id="rId136" Type="http://schemas.openxmlformats.org/officeDocument/2006/relationships/image" Target="../media/image46.png"/><Relationship Id="rId157" Type="http://schemas.openxmlformats.org/officeDocument/2006/relationships/customXml" Target="../ink/ink291.xml"/><Relationship Id="rId87" Type="http://schemas.openxmlformats.org/officeDocument/2006/relationships/image" Target="../media/image4070.png"/><Relationship Id="rId178" Type="http://schemas.openxmlformats.org/officeDocument/2006/relationships/customXml" Target="../ink/ink306.xml"/><Relationship Id="rId152" Type="http://schemas.openxmlformats.org/officeDocument/2006/relationships/image" Target="../media/image54.png"/><Relationship Id="rId173" Type="http://schemas.openxmlformats.org/officeDocument/2006/relationships/customXml" Target="../ink/ink301.xml"/><Relationship Id="rId100" Type="http://schemas.openxmlformats.org/officeDocument/2006/relationships/image" Target="../media/image28.png"/><Relationship Id="rId105" Type="http://schemas.openxmlformats.org/officeDocument/2006/relationships/customXml" Target="../ink/ink265.xml"/><Relationship Id="rId126" Type="http://schemas.openxmlformats.org/officeDocument/2006/relationships/image" Target="../media/image41.png"/><Relationship Id="rId147" Type="http://schemas.openxmlformats.org/officeDocument/2006/relationships/customXml" Target="../ink/ink286.xml"/><Relationship Id="rId168" Type="http://schemas.openxmlformats.org/officeDocument/2006/relationships/image" Target="../media/image62.png"/></Relationships>
</file>

<file path=ppt/slides/_rels/slide37.xml.rels><?xml version="1.0" encoding="UTF-8" standalone="yes"?>
<Relationships xmlns="http://schemas.openxmlformats.org/package/2006/relationships"><Relationship Id="rId117" Type="http://schemas.openxmlformats.org/officeDocument/2006/relationships/image" Target="../media/image36.png"/><Relationship Id="rId112" Type="http://schemas.openxmlformats.org/officeDocument/2006/relationships/customXml" Target="../ink/ink315.xml"/><Relationship Id="rId133" Type="http://schemas.openxmlformats.org/officeDocument/2006/relationships/image" Target="../media/image44.png"/><Relationship Id="rId138" Type="http://schemas.openxmlformats.org/officeDocument/2006/relationships/customXml" Target="../ink/ink328.xml"/><Relationship Id="rId154" Type="http://schemas.openxmlformats.org/officeDocument/2006/relationships/customXml" Target="../ink/ink336.xml"/><Relationship Id="rId159" Type="http://schemas.openxmlformats.org/officeDocument/2006/relationships/image" Target="../media/image57.png"/><Relationship Id="rId175" Type="http://schemas.openxmlformats.org/officeDocument/2006/relationships/customXml" Target="../ink/ink349.xml"/><Relationship Id="rId89" Type="http://schemas.openxmlformats.org/officeDocument/2006/relationships/image" Target="../media/image4080.png"/><Relationship Id="rId170" Type="http://schemas.openxmlformats.org/officeDocument/2006/relationships/customXml" Target="../ink/ink344.xml"/><Relationship Id="rId107" Type="http://schemas.openxmlformats.org/officeDocument/2006/relationships/image" Target="../media/image31.png"/><Relationship Id="rId102" Type="http://schemas.openxmlformats.org/officeDocument/2006/relationships/customXml" Target="../ink/ink310.xml"/><Relationship Id="rId123" Type="http://schemas.openxmlformats.org/officeDocument/2006/relationships/image" Target="../media/image39.png"/><Relationship Id="rId128" Type="http://schemas.openxmlformats.org/officeDocument/2006/relationships/customXml" Target="../ink/ink323.xml"/><Relationship Id="rId144" Type="http://schemas.openxmlformats.org/officeDocument/2006/relationships/customXml" Target="../ink/ink331.xml"/><Relationship Id="rId149" Type="http://schemas.openxmlformats.org/officeDocument/2006/relationships/image" Target="../media/image52.png"/><Relationship Id="rId95" Type="http://schemas.openxmlformats.org/officeDocument/2006/relationships/image" Target="../media/image3.png"/><Relationship Id="rId160" Type="http://schemas.openxmlformats.org/officeDocument/2006/relationships/customXml" Target="../ink/ink339.xml"/><Relationship Id="rId165" Type="http://schemas.openxmlformats.org/officeDocument/2006/relationships/image" Target="../media/image60.png"/><Relationship Id="rId113" Type="http://schemas.openxmlformats.org/officeDocument/2006/relationships/image" Target="../media/image34.png"/><Relationship Id="rId118" Type="http://schemas.openxmlformats.org/officeDocument/2006/relationships/customXml" Target="../ink/ink318.xml"/><Relationship Id="rId134" Type="http://schemas.openxmlformats.org/officeDocument/2006/relationships/customXml" Target="../ink/ink326.xml"/><Relationship Id="rId139" Type="http://schemas.openxmlformats.org/officeDocument/2006/relationships/image" Target="../media/image47.png"/><Relationship Id="rId98" Type="http://schemas.openxmlformats.org/officeDocument/2006/relationships/customXml" Target="../ink/ink308.xml"/><Relationship Id="rId121" Type="http://schemas.openxmlformats.org/officeDocument/2006/relationships/image" Target="../media/image38.png"/><Relationship Id="rId142" Type="http://schemas.openxmlformats.org/officeDocument/2006/relationships/customXml" Target="../ink/ink330.xml"/><Relationship Id="rId150" Type="http://schemas.openxmlformats.org/officeDocument/2006/relationships/customXml" Target="../ink/ink334.xml"/><Relationship Id="rId155" Type="http://schemas.openxmlformats.org/officeDocument/2006/relationships/image" Target="../media/image55.png"/><Relationship Id="rId163" Type="http://schemas.openxmlformats.org/officeDocument/2006/relationships/image" Target="../media/image59.png"/><Relationship Id="rId171" Type="http://schemas.openxmlformats.org/officeDocument/2006/relationships/customXml" Target="../ink/ink345.xml"/><Relationship Id="rId85" Type="http://schemas.openxmlformats.org/officeDocument/2006/relationships/image" Target="../media/image4060.png"/><Relationship Id="rId176" Type="http://schemas.openxmlformats.org/officeDocument/2006/relationships/customXml" Target="../ink/ink350.xml"/><Relationship Id="rId93" Type="http://schemas.openxmlformats.org/officeDocument/2006/relationships/image" Target="../media/image4100.png"/><Relationship Id="rId103" Type="http://schemas.openxmlformats.org/officeDocument/2006/relationships/image" Target="../media/image29.png"/><Relationship Id="rId108" Type="http://schemas.openxmlformats.org/officeDocument/2006/relationships/customXml" Target="../ink/ink313.xml"/><Relationship Id="rId116" Type="http://schemas.openxmlformats.org/officeDocument/2006/relationships/customXml" Target="../ink/ink317.xml"/><Relationship Id="rId124" Type="http://schemas.openxmlformats.org/officeDocument/2006/relationships/customXml" Target="../ink/ink321.xml"/><Relationship Id="rId129" Type="http://schemas.openxmlformats.org/officeDocument/2006/relationships/image" Target="../media/image42.png"/><Relationship Id="rId137" Type="http://schemas.openxmlformats.org/officeDocument/2006/relationships/image" Target="../media/image46.png"/><Relationship Id="rId158" Type="http://schemas.openxmlformats.org/officeDocument/2006/relationships/customXml" Target="../ink/ink338.xml"/><Relationship Id="rId96" Type="http://schemas.openxmlformats.org/officeDocument/2006/relationships/customXml" Target="../ink/ink307.xml"/><Relationship Id="rId111" Type="http://schemas.openxmlformats.org/officeDocument/2006/relationships/image" Target="../media/image33.png"/><Relationship Id="rId132" Type="http://schemas.openxmlformats.org/officeDocument/2006/relationships/customXml" Target="../ink/ink325.xml"/><Relationship Id="rId140" Type="http://schemas.openxmlformats.org/officeDocument/2006/relationships/customXml" Target="../ink/ink329.xml"/><Relationship Id="rId145" Type="http://schemas.openxmlformats.org/officeDocument/2006/relationships/image" Target="../media/image50.png"/><Relationship Id="rId153" Type="http://schemas.openxmlformats.org/officeDocument/2006/relationships/image" Target="../media/image54.png"/><Relationship Id="rId161" Type="http://schemas.openxmlformats.org/officeDocument/2006/relationships/image" Target="../media/image58.png"/><Relationship Id="rId166" Type="http://schemas.openxmlformats.org/officeDocument/2006/relationships/customXml" Target="../ink/ink342.xml"/><Relationship Id="rId174" Type="http://schemas.openxmlformats.org/officeDocument/2006/relationships/customXml" Target="../ink/ink348.xml"/><Relationship Id="rId83" Type="http://schemas.openxmlformats.org/officeDocument/2006/relationships/image" Target="../media/image4050.png"/><Relationship Id="rId91" Type="http://schemas.openxmlformats.org/officeDocument/2006/relationships/image" Target="../media/image4090.png"/><Relationship Id="rId179" Type="http://schemas.openxmlformats.org/officeDocument/2006/relationships/customXml" Target="../ink/ink353.xml"/><Relationship Id="rId1" Type="http://schemas.openxmlformats.org/officeDocument/2006/relationships/slideLayout" Target="../slideLayouts/slideLayout1.xml"/><Relationship Id="rId106" Type="http://schemas.openxmlformats.org/officeDocument/2006/relationships/customXml" Target="../ink/ink312.xml"/><Relationship Id="rId114" Type="http://schemas.openxmlformats.org/officeDocument/2006/relationships/customXml" Target="../ink/ink316.xml"/><Relationship Id="rId119" Type="http://schemas.openxmlformats.org/officeDocument/2006/relationships/image" Target="../media/image37.png"/><Relationship Id="rId127" Type="http://schemas.openxmlformats.org/officeDocument/2006/relationships/image" Target="../media/image41.png"/><Relationship Id="rId94" Type="http://schemas.openxmlformats.org/officeDocument/2006/relationships/image" Target="../media/image4112.png"/><Relationship Id="rId99" Type="http://schemas.openxmlformats.org/officeDocument/2006/relationships/image" Target="../media/image27.png"/><Relationship Id="rId101" Type="http://schemas.openxmlformats.org/officeDocument/2006/relationships/image" Target="../media/image28.png"/><Relationship Id="rId122" Type="http://schemas.openxmlformats.org/officeDocument/2006/relationships/customXml" Target="../ink/ink320.xml"/><Relationship Id="rId130" Type="http://schemas.openxmlformats.org/officeDocument/2006/relationships/customXml" Target="../ink/ink324.xml"/><Relationship Id="rId135" Type="http://schemas.openxmlformats.org/officeDocument/2006/relationships/image" Target="../media/image45.png"/><Relationship Id="rId143" Type="http://schemas.openxmlformats.org/officeDocument/2006/relationships/image" Target="../media/image49.png"/><Relationship Id="rId148" Type="http://schemas.openxmlformats.org/officeDocument/2006/relationships/customXml" Target="../ink/ink333.xml"/><Relationship Id="rId151" Type="http://schemas.openxmlformats.org/officeDocument/2006/relationships/image" Target="../media/image53.png"/><Relationship Id="rId156" Type="http://schemas.openxmlformats.org/officeDocument/2006/relationships/customXml" Target="../ink/ink337.xml"/><Relationship Id="rId164" Type="http://schemas.openxmlformats.org/officeDocument/2006/relationships/customXml" Target="../ink/ink341.xml"/><Relationship Id="rId169" Type="http://schemas.openxmlformats.org/officeDocument/2006/relationships/image" Target="../media/image62.png"/><Relationship Id="rId177" Type="http://schemas.openxmlformats.org/officeDocument/2006/relationships/customXml" Target="../ink/ink351.xml"/><Relationship Id="rId172" Type="http://schemas.openxmlformats.org/officeDocument/2006/relationships/customXml" Target="../ink/ink346.xml"/><Relationship Id="rId109" Type="http://schemas.openxmlformats.org/officeDocument/2006/relationships/image" Target="../media/image32.png"/><Relationship Id="rId97" Type="http://schemas.openxmlformats.org/officeDocument/2006/relationships/image" Target="../media/image26.png"/><Relationship Id="rId104" Type="http://schemas.openxmlformats.org/officeDocument/2006/relationships/customXml" Target="../ink/ink311.xml"/><Relationship Id="rId120" Type="http://schemas.openxmlformats.org/officeDocument/2006/relationships/customXml" Target="../ink/ink319.xml"/><Relationship Id="rId125" Type="http://schemas.openxmlformats.org/officeDocument/2006/relationships/image" Target="../media/image40.png"/><Relationship Id="rId141" Type="http://schemas.openxmlformats.org/officeDocument/2006/relationships/image" Target="../media/image48.png"/><Relationship Id="rId146" Type="http://schemas.openxmlformats.org/officeDocument/2006/relationships/customXml" Target="../ink/ink332.xml"/><Relationship Id="rId167" Type="http://schemas.openxmlformats.org/officeDocument/2006/relationships/image" Target="../media/image61.png"/><Relationship Id="rId162" Type="http://schemas.openxmlformats.org/officeDocument/2006/relationships/customXml" Target="../ink/ink340.xml"/><Relationship Id="rId2" Type="http://schemas.openxmlformats.org/officeDocument/2006/relationships/notesSlide" Target="../notesSlides/notesSlide36.xml"/><Relationship Id="rId110" Type="http://schemas.openxmlformats.org/officeDocument/2006/relationships/customXml" Target="../ink/ink314.xml"/><Relationship Id="rId115" Type="http://schemas.openxmlformats.org/officeDocument/2006/relationships/image" Target="../media/image35.png"/><Relationship Id="rId131" Type="http://schemas.openxmlformats.org/officeDocument/2006/relationships/image" Target="../media/image43.png"/><Relationship Id="rId136" Type="http://schemas.openxmlformats.org/officeDocument/2006/relationships/customXml" Target="../ink/ink327.xml"/><Relationship Id="rId157" Type="http://schemas.openxmlformats.org/officeDocument/2006/relationships/image" Target="../media/image56.png"/><Relationship Id="rId87" Type="http://schemas.openxmlformats.org/officeDocument/2006/relationships/image" Target="../media/image4070.png"/><Relationship Id="rId178" Type="http://schemas.openxmlformats.org/officeDocument/2006/relationships/customXml" Target="../ink/ink352.xml"/><Relationship Id="rId152" Type="http://schemas.openxmlformats.org/officeDocument/2006/relationships/customXml" Target="../ink/ink335.xml"/><Relationship Id="rId173" Type="http://schemas.openxmlformats.org/officeDocument/2006/relationships/customXml" Target="../ink/ink347.xml"/><Relationship Id="rId100" Type="http://schemas.openxmlformats.org/officeDocument/2006/relationships/customXml" Target="../ink/ink309.xml"/><Relationship Id="rId105" Type="http://schemas.openxmlformats.org/officeDocument/2006/relationships/image" Target="../media/image30.png"/><Relationship Id="rId126" Type="http://schemas.openxmlformats.org/officeDocument/2006/relationships/customXml" Target="../ink/ink322.xml"/><Relationship Id="rId147" Type="http://schemas.openxmlformats.org/officeDocument/2006/relationships/image" Target="../media/image51.png"/><Relationship Id="rId168" Type="http://schemas.openxmlformats.org/officeDocument/2006/relationships/customXml" Target="../ink/ink343.xml"/></Relationships>
</file>

<file path=ppt/slides/_rels/slide38.xml.rels><?xml version="1.0" encoding="UTF-8" standalone="yes"?>
<Relationships xmlns="http://schemas.openxmlformats.org/package/2006/relationships"><Relationship Id="rId26" Type="http://schemas.openxmlformats.org/officeDocument/2006/relationships/image" Target="../media/image36.png"/><Relationship Id="rId21" Type="http://schemas.openxmlformats.org/officeDocument/2006/relationships/customXml" Target="../ink/ink362.xml"/><Relationship Id="rId42" Type="http://schemas.openxmlformats.org/officeDocument/2006/relationships/image" Target="../media/image44.png"/><Relationship Id="rId47" Type="http://schemas.openxmlformats.org/officeDocument/2006/relationships/customXml" Target="../ink/ink375.xml"/><Relationship Id="rId63" Type="http://schemas.openxmlformats.org/officeDocument/2006/relationships/customXml" Target="../ink/ink383.xml"/><Relationship Id="rId68" Type="http://schemas.openxmlformats.org/officeDocument/2006/relationships/image" Target="../media/image57.png"/><Relationship Id="rId84" Type="http://schemas.openxmlformats.org/officeDocument/2006/relationships/image" Target="../media/image64.png"/><Relationship Id="rId89" Type="http://schemas.openxmlformats.org/officeDocument/2006/relationships/customXml" Target="../ink/ink398.xml"/><Relationship Id="rId16" Type="http://schemas.openxmlformats.org/officeDocument/2006/relationships/image" Target="../media/image31.png"/><Relationship Id="rId11" Type="http://schemas.openxmlformats.org/officeDocument/2006/relationships/customXml" Target="../ink/ink357.xml"/><Relationship Id="rId32" Type="http://schemas.openxmlformats.org/officeDocument/2006/relationships/image" Target="../media/image39.png"/><Relationship Id="rId37" Type="http://schemas.openxmlformats.org/officeDocument/2006/relationships/customXml" Target="../ink/ink370.xml"/><Relationship Id="rId53" Type="http://schemas.openxmlformats.org/officeDocument/2006/relationships/customXml" Target="../ink/ink378.xml"/><Relationship Id="rId58" Type="http://schemas.openxmlformats.org/officeDocument/2006/relationships/image" Target="../media/image52.png"/><Relationship Id="rId74" Type="http://schemas.openxmlformats.org/officeDocument/2006/relationships/image" Target="../media/image60.png"/><Relationship Id="rId79" Type="http://schemas.openxmlformats.org/officeDocument/2006/relationships/customXml" Target="../ink/ink391.xml"/><Relationship Id="rId5" Type="http://schemas.openxmlformats.org/officeDocument/2006/relationships/customXml" Target="../ink/ink354.xml"/><Relationship Id="rId90" Type="http://schemas.openxmlformats.org/officeDocument/2006/relationships/image" Target="../media/image67.png"/><Relationship Id="rId22" Type="http://schemas.openxmlformats.org/officeDocument/2006/relationships/image" Target="../media/image34.png"/><Relationship Id="rId27" Type="http://schemas.openxmlformats.org/officeDocument/2006/relationships/customXml" Target="../ink/ink365.xml"/><Relationship Id="rId43" Type="http://schemas.openxmlformats.org/officeDocument/2006/relationships/customXml" Target="../ink/ink373.xml"/><Relationship Id="rId48" Type="http://schemas.openxmlformats.org/officeDocument/2006/relationships/image" Target="../media/image47.png"/><Relationship Id="rId64" Type="http://schemas.openxmlformats.org/officeDocument/2006/relationships/image" Target="../media/image55.png"/><Relationship Id="rId69" Type="http://schemas.openxmlformats.org/officeDocument/2006/relationships/customXml" Target="../ink/ink386.xml"/><Relationship Id="rId8" Type="http://schemas.openxmlformats.org/officeDocument/2006/relationships/image" Target="../media/image27.png"/><Relationship Id="rId51" Type="http://schemas.openxmlformats.org/officeDocument/2006/relationships/customXml" Target="../ink/ink377.xml"/><Relationship Id="rId72" Type="http://schemas.openxmlformats.org/officeDocument/2006/relationships/image" Target="../media/image59.png"/><Relationship Id="rId80" Type="http://schemas.openxmlformats.org/officeDocument/2006/relationships/customXml" Target="../ink/ink392.xml"/><Relationship Id="rId85" Type="http://schemas.openxmlformats.org/officeDocument/2006/relationships/customXml" Target="../ink/ink396.xml"/><Relationship Id="rId93" Type="http://schemas.openxmlformats.org/officeDocument/2006/relationships/customXml" Target="../ink/ink400.xml"/><Relationship Id="rId3" Type="http://schemas.openxmlformats.org/officeDocument/2006/relationships/image" Target="../media/image63.png"/><Relationship Id="rId12" Type="http://schemas.openxmlformats.org/officeDocument/2006/relationships/image" Target="../media/image29.png"/><Relationship Id="rId17" Type="http://schemas.openxmlformats.org/officeDocument/2006/relationships/customXml" Target="../ink/ink360.xml"/><Relationship Id="rId25" Type="http://schemas.openxmlformats.org/officeDocument/2006/relationships/customXml" Target="../ink/ink364.xml"/><Relationship Id="rId33" Type="http://schemas.openxmlformats.org/officeDocument/2006/relationships/customXml" Target="../ink/ink368.xml"/><Relationship Id="rId38" Type="http://schemas.openxmlformats.org/officeDocument/2006/relationships/image" Target="../media/image42.png"/><Relationship Id="rId46" Type="http://schemas.openxmlformats.org/officeDocument/2006/relationships/image" Target="../media/image46.png"/><Relationship Id="rId59" Type="http://schemas.openxmlformats.org/officeDocument/2006/relationships/customXml" Target="../ink/ink381.xml"/><Relationship Id="rId67" Type="http://schemas.openxmlformats.org/officeDocument/2006/relationships/customXml" Target="../ink/ink385.xml"/><Relationship Id="rId20" Type="http://schemas.openxmlformats.org/officeDocument/2006/relationships/image" Target="../media/image33.png"/><Relationship Id="rId41" Type="http://schemas.openxmlformats.org/officeDocument/2006/relationships/customXml" Target="../ink/ink372.xml"/><Relationship Id="rId54" Type="http://schemas.openxmlformats.org/officeDocument/2006/relationships/image" Target="../media/image50.png"/><Relationship Id="rId62" Type="http://schemas.openxmlformats.org/officeDocument/2006/relationships/image" Target="../media/image54.png"/><Relationship Id="rId70" Type="http://schemas.openxmlformats.org/officeDocument/2006/relationships/image" Target="../media/image58.png"/><Relationship Id="rId75" Type="http://schemas.openxmlformats.org/officeDocument/2006/relationships/customXml" Target="../ink/ink389.xml"/><Relationship Id="rId83" Type="http://schemas.openxmlformats.org/officeDocument/2006/relationships/customXml" Target="../ink/ink395.xml"/><Relationship Id="rId88" Type="http://schemas.openxmlformats.org/officeDocument/2006/relationships/image" Target="../media/image66.png"/><Relationship Id="rId91" Type="http://schemas.openxmlformats.org/officeDocument/2006/relationships/customXml" Target="../ink/ink399.xml"/><Relationship Id="rId1" Type="http://schemas.openxmlformats.org/officeDocument/2006/relationships/slideLayout" Target="../slideLayouts/slideLayout1.xml"/><Relationship Id="rId6" Type="http://schemas.openxmlformats.org/officeDocument/2006/relationships/image" Target="../media/image26.png"/><Relationship Id="rId15" Type="http://schemas.openxmlformats.org/officeDocument/2006/relationships/customXml" Target="../ink/ink359.xml"/><Relationship Id="rId23" Type="http://schemas.openxmlformats.org/officeDocument/2006/relationships/customXml" Target="../ink/ink363.xml"/><Relationship Id="rId28" Type="http://schemas.openxmlformats.org/officeDocument/2006/relationships/image" Target="../media/image37.png"/><Relationship Id="rId36" Type="http://schemas.openxmlformats.org/officeDocument/2006/relationships/image" Target="../media/image41.png"/><Relationship Id="rId49" Type="http://schemas.openxmlformats.org/officeDocument/2006/relationships/customXml" Target="../ink/ink376.xml"/><Relationship Id="rId57" Type="http://schemas.openxmlformats.org/officeDocument/2006/relationships/customXml" Target="../ink/ink380.xml"/><Relationship Id="rId10" Type="http://schemas.openxmlformats.org/officeDocument/2006/relationships/image" Target="../media/image28.png"/><Relationship Id="rId31" Type="http://schemas.openxmlformats.org/officeDocument/2006/relationships/customXml" Target="../ink/ink367.xml"/><Relationship Id="rId44" Type="http://schemas.openxmlformats.org/officeDocument/2006/relationships/image" Target="../media/image45.png"/><Relationship Id="rId52" Type="http://schemas.openxmlformats.org/officeDocument/2006/relationships/image" Target="../media/image49.png"/><Relationship Id="rId60" Type="http://schemas.openxmlformats.org/officeDocument/2006/relationships/image" Target="../media/image53.png"/><Relationship Id="rId65" Type="http://schemas.openxmlformats.org/officeDocument/2006/relationships/customXml" Target="../ink/ink384.xml"/><Relationship Id="rId73" Type="http://schemas.openxmlformats.org/officeDocument/2006/relationships/customXml" Target="../ink/ink388.xml"/><Relationship Id="rId78" Type="http://schemas.openxmlformats.org/officeDocument/2006/relationships/image" Target="../media/image62.png"/><Relationship Id="rId81" Type="http://schemas.openxmlformats.org/officeDocument/2006/relationships/customXml" Target="../ink/ink393.xml"/><Relationship Id="rId86" Type="http://schemas.openxmlformats.org/officeDocument/2006/relationships/image" Target="../media/image65.png"/><Relationship Id="rId94" Type="http://schemas.openxmlformats.org/officeDocument/2006/relationships/image" Target="../media/image69.png"/><Relationship Id="rId4" Type="http://schemas.openxmlformats.org/officeDocument/2006/relationships/image" Target="../media/image3.png"/><Relationship Id="rId9" Type="http://schemas.openxmlformats.org/officeDocument/2006/relationships/customXml" Target="../ink/ink356.xml"/><Relationship Id="rId13" Type="http://schemas.openxmlformats.org/officeDocument/2006/relationships/customXml" Target="../ink/ink358.xml"/><Relationship Id="rId18" Type="http://schemas.openxmlformats.org/officeDocument/2006/relationships/image" Target="../media/image32.png"/><Relationship Id="rId39" Type="http://schemas.openxmlformats.org/officeDocument/2006/relationships/customXml" Target="../ink/ink371.xml"/><Relationship Id="rId34" Type="http://schemas.openxmlformats.org/officeDocument/2006/relationships/image" Target="../media/image40.png"/><Relationship Id="rId50" Type="http://schemas.openxmlformats.org/officeDocument/2006/relationships/image" Target="../media/image48.png"/><Relationship Id="rId55" Type="http://schemas.openxmlformats.org/officeDocument/2006/relationships/customXml" Target="../ink/ink379.xml"/><Relationship Id="rId76" Type="http://schemas.openxmlformats.org/officeDocument/2006/relationships/image" Target="../media/image61.png"/><Relationship Id="rId7" Type="http://schemas.openxmlformats.org/officeDocument/2006/relationships/customXml" Target="../ink/ink355.xml"/><Relationship Id="rId71" Type="http://schemas.openxmlformats.org/officeDocument/2006/relationships/customXml" Target="../ink/ink387.xml"/><Relationship Id="rId92" Type="http://schemas.openxmlformats.org/officeDocument/2006/relationships/image" Target="../media/image68.png"/><Relationship Id="rId2" Type="http://schemas.openxmlformats.org/officeDocument/2006/relationships/notesSlide" Target="../notesSlides/notesSlide37.xml"/><Relationship Id="rId29" Type="http://schemas.openxmlformats.org/officeDocument/2006/relationships/customXml" Target="../ink/ink366.xml"/><Relationship Id="rId24" Type="http://schemas.openxmlformats.org/officeDocument/2006/relationships/image" Target="../media/image35.png"/><Relationship Id="rId40" Type="http://schemas.openxmlformats.org/officeDocument/2006/relationships/image" Target="../media/image43.png"/><Relationship Id="rId45" Type="http://schemas.openxmlformats.org/officeDocument/2006/relationships/customXml" Target="../ink/ink374.xml"/><Relationship Id="rId66" Type="http://schemas.openxmlformats.org/officeDocument/2006/relationships/image" Target="../media/image56.png"/><Relationship Id="rId87" Type="http://schemas.openxmlformats.org/officeDocument/2006/relationships/customXml" Target="../ink/ink397.xml"/><Relationship Id="rId61" Type="http://schemas.openxmlformats.org/officeDocument/2006/relationships/customXml" Target="../ink/ink382.xml"/><Relationship Id="rId82" Type="http://schemas.openxmlformats.org/officeDocument/2006/relationships/customXml" Target="../ink/ink394.xml"/><Relationship Id="rId19" Type="http://schemas.openxmlformats.org/officeDocument/2006/relationships/customXml" Target="../ink/ink361.xml"/><Relationship Id="rId14" Type="http://schemas.openxmlformats.org/officeDocument/2006/relationships/image" Target="../media/image30.png"/><Relationship Id="rId30" Type="http://schemas.openxmlformats.org/officeDocument/2006/relationships/image" Target="../media/image38.png"/><Relationship Id="rId35" Type="http://schemas.openxmlformats.org/officeDocument/2006/relationships/customXml" Target="../ink/ink369.xml"/><Relationship Id="rId56" Type="http://schemas.openxmlformats.org/officeDocument/2006/relationships/image" Target="../media/image51.png"/><Relationship Id="rId77" Type="http://schemas.openxmlformats.org/officeDocument/2006/relationships/customXml" Target="../ink/ink390.xml"/></Relationships>
</file>

<file path=ppt/slides/_rels/slide39.xml.rels><?xml version="1.0" encoding="UTF-8" standalone="yes"?>
<Relationships xmlns="http://schemas.openxmlformats.org/package/2006/relationships"><Relationship Id="rId26" Type="http://schemas.openxmlformats.org/officeDocument/2006/relationships/customXml" Target="../ink/ink412.xml"/><Relationship Id="rId21" Type="http://schemas.openxmlformats.org/officeDocument/2006/relationships/image" Target="../media/image367.emf"/><Relationship Id="rId42" Type="http://schemas.openxmlformats.org/officeDocument/2006/relationships/customXml" Target="../ink/ink420.xml"/><Relationship Id="rId47" Type="http://schemas.openxmlformats.org/officeDocument/2006/relationships/image" Target="../media/image380.emf"/><Relationship Id="rId63" Type="http://schemas.openxmlformats.org/officeDocument/2006/relationships/image" Target="../media/image388.emf"/><Relationship Id="rId68" Type="http://schemas.openxmlformats.org/officeDocument/2006/relationships/customXml" Target="../ink/ink433.xml"/><Relationship Id="rId84" Type="http://schemas.openxmlformats.org/officeDocument/2006/relationships/customXml" Target="../ink/ink441.xml"/><Relationship Id="rId89" Type="http://schemas.openxmlformats.org/officeDocument/2006/relationships/image" Target="../media/image76.png"/><Relationship Id="rId16" Type="http://schemas.openxmlformats.org/officeDocument/2006/relationships/customXml" Target="../ink/ink407.xml"/><Relationship Id="rId107" Type="http://schemas.openxmlformats.org/officeDocument/2006/relationships/image" Target="../media/image85.png"/><Relationship Id="rId11" Type="http://schemas.openxmlformats.org/officeDocument/2006/relationships/image" Target="../media/image362.emf"/><Relationship Id="rId32" Type="http://schemas.openxmlformats.org/officeDocument/2006/relationships/customXml" Target="../ink/ink415.xml"/><Relationship Id="rId37" Type="http://schemas.openxmlformats.org/officeDocument/2006/relationships/image" Target="../media/image375.emf"/><Relationship Id="rId53" Type="http://schemas.openxmlformats.org/officeDocument/2006/relationships/image" Target="../media/image383.emf"/><Relationship Id="rId58" Type="http://schemas.openxmlformats.org/officeDocument/2006/relationships/customXml" Target="../ink/ink428.xml"/><Relationship Id="rId74" Type="http://schemas.openxmlformats.org/officeDocument/2006/relationships/customXml" Target="../ink/ink436.xml"/><Relationship Id="rId79" Type="http://schemas.openxmlformats.org/officeDocument/2006/relationships/image" Target="../media/image71.png"/><Relationship Id="rId102" Type="http://schemas.openxmlformats.org/officeDocument/2006/relationships/customXml" Target="../ink/ink450.xml"/><Relationship Id="rId5" Type="http://schemas.openxmlformats.org/officeDocument/2006/relationships/image" Target="../media/image359.emf"/><Relationship Id="rId90" Type="http://schemas.openxmlformats.org/officeDocument/2006/relationships/customXml" Target="../ink/ink444.xml"/><Relationship Id="rId95" Type="http://schemas.openxmlformats.org/officeDocument/2006/relationships/image" Target="../media/image79.png"/><Relationship Id="rId22" Type="http://schemas.openxmlformats.org/officeDocument/2006/relationships/customXml" Target="../ink/ink410.xml"/><Relationship Id="rId27" Type="http://schemas.openxmlformats.org/officeDocument/2006/relationships/image" Target="../media/image370.emf"/><Relationship Id="rId43" Type="http://schemas.openxmlformats.org/officeDocument/2006/relationships/image" Target="../media/image378.emf"/><Relationship Id="rId48" Type="http://schemas.openxmlformats.org/officeDocument/2006/relationships/customXml" Target="../ink/ink423.xml"/><Relationship Id="rId64" Type="http://schemas.openxmlformats.org/officeDocument/2006/relationships/customXml" Target="../ink/ink431.xml"/><Relationship Id="rId69" Type="http://schemas.openxmlformats.org/officeDocument/2006/relationships/image" Target="../media/image391.emf"/><Relationship Id="rId80" Type="http://schemas.openxmlformats.org/officeDocument/2006/relationships/customXml" Target="../ink/ink439.xml"/><Relationship Id="rId85" Type="http://schemas.openxmlformats.org/officeDocument/2006/relationships/image" Target="../media/image74.png"/><Relationship Id="rId12" Type="http://schemas.openxmlformats.org/officeDocument/2006/relationships/customXml" Target="../ink/ink405.xml"/><Relationship Id="rId17" Type="http://schemas.openxmlformats.org/officeDocument/2006/relationships/image" Target="../media/image365.emf"/><Relationship Id="rId33" Type="http://schemas.openxmlformats.org/officeDocument/2006/relationships/image" Target="../media/image373.emf"/><Relationship Id="rId38" Type="http://schemas.openxmlformats.org/officeDocument/2006/relationships/customXml" Target="../ink/ink418.xml"/><Relationship Id="rId59" Type="http://schemas.openxmlformats.org/officeDocument/2006/relationships/image" Target="../media/image386.emf"/><Relationship Id="rId103" Type="http://schemas.openxmlformats.org/officeDocument/2006/relationships/image" Target="../media/image83.png"/><Relationship Id="rId108" Type="http://schemas.openxmlformats.org/officeDocument/2006/relationships/customXml" Target="../ink/ink453.xml"/><Relationship Id="rId54" Type="http://schemas.openxmlformats.org/officeDocument/2006/relationships/customXml" Target="../ink/ink426.xml"/><Relationship Id="rId70" Type="http://schemas.openxmlformats.org/officeDocument/2006/relationships/customXml" Target="../ink/ink434.xml"/><Relationship Id="rId75" Type="http://schemas.openxmlformats.org/officeDocument/2006/relationships/image" Target="../media/image394.emf"/><Relationship Id="rId91" Type="http://schemas.openxmlformats.org/officeDocument/2006/relationships/image" Target="../media/image77.png"/><Relationship Id="rId96" Type="http://schemas.openxmlformats.org/officeDocument/2006/relationships/customXml" Target="../ink/ink447.xml"/><Relationship Id="rId1" Type="http://schemas.openxmlformats.org/officeDocument/2006/relationships/slideLayout" Target="../slideLayouts/slideLayout1.xml"/><Relationship Id="rId6" Type="http://schemas.openxmlformats.org/officeDocument/2006/relationships/customXml" Target="../ink/ink402.xml"/><Relationship Id="rId15" Type="http://schemas.openxmlformats.org/officeDocument/2006/relationships/image" Target="../media/image364.emf"/><Relationship Id="rId23" Type="http://schemas.openxmlformats.org/officeDocument/2006/relationships/image" Target="../media/image368.emf"/><Relationship Id="rId28" Type="http://schemas.openxmlformats.org/officeDocument/2006/relationships/customXml" Target="../ink/ink413.xml"/><Relationship Id="rId36" Type="http://schemas.openxmlformats.org/officeDocument/2006/relationships/customXml" Target="../ink/ink417.xml"/><Relationship Id="rId49" Type="http://schemas.openxmlformats.org/officeDocument/2006/relationships/image" Target="../media/image381.emf"/><Relationship Id="rId57" Type="http://schemas.openxmlformats.org/officeDocument/2006/relationships/image" Target="../media/image385.emf"/><Relationship Id="rId106" Type="http://schemas.openxmlformats.org/officeDocument/2006/relationships/customXml" Target="../ink/ink452.xml"/><Relationship Id="rId10" Type="http://schemas.openxmlformats.org/officeDocument/2006/relationships/customXml" Target="../ink/ink404.xml"/><Relationship Id="rId31" Type="http://schemas.openxmlformats.org/officeDocument/2006/relationships/image" Target="../media/image372.emf"/><Relationship Id="rId44" Type="http://schemas.openxmlformats.org/officeDocument/2006/relationships/customXml" Target="../ink/ink421.xml"/><Relationship Id="rId52" Type="http://schemas.openxmlformats.org/officeDocument/2006/relationships/customXml" Target="../ink/ink425.xml"/><Relationship Id="rId60" Type="http://schemas.openxmlformats.org/officeDocument/2006/relationships/customXml" Target="../ink/ink429.xml"/><Relationship Id="rId65" Type="http://schemas.openxmlformats.org/officeDocument/2006/relationships/image" Target="../media/image389.emf"/><Relationship Id="rId73" Type="http://schemas.openxmlformats.org/officeDocument/2006/relationships/image" Target="../media/image393.emf"/><Relationship Id="rId78" Type="http://schemas.openxmlformats.org/officeDocument/2006/relationships/customXml" Target="../ink/ink438.xml"/><Relationship Id="rId81" Type="http://schemas.openxmlformats.org/officeDocument/2006/relationships/image" Target="../media/image72.png"/><Relationship Id="rId86" Type="http://schemas.openxmlformats.org/officeDocument/2006/relationships/customXml" Target="../ink/ink442.xml"/><Relationship Id="rId94" Type="http://schemas.openxmlformats.org/officeDocument/2006/relationships/customXml" Target="../ink/ink446.xml"/><Relationship Id="rId99" Type="http://schemas.openxmlformats.org/officeDocument/2006/relationships/image" Target="../media/image81.png"/><Relationship Id="rId101" Type="http://schemas.openxmlformats.org/officeDocument/2006/relationships/image" Target="../media/image82.png"/><Relationship Id="rId4" Type="http://schemas.openxmlformats.org/officeDocument/2006/relationships/customXml" Target="../ink/ink401.xml"/><Relationship Id="rId9" Type="http://schemas.openxmlformats.org/officeDocument/2006/relationships/image" Target="../media/image361.emf"/><Relationship Id="rId13" Type="http://schemas.openxmlformats.org/officeDocument/2006/relationships/image" Target="../media/image363.emf"/><Relationship Id="rId18" Type="http://schemas.openxmlformats.org/officeDocument/2006/relationships/customXml" Target="../ink/ink408.xml"/><Relationship Id="rId39" Type="http://schemas.openxmlformats.org/officeDocument/2006/relationships/image" Target="../media/image376.emf"/><Relationship Id="rId109" Type="http://schemas.openxmlformats.org/officeDocument/2006/relationships/image" Target="../media/image86.png"/><Relationship Id="rId34" Type="http://schemas.openxmlformats.org/officeDocument/2006/relationships/customXml" Target="../ink/ink416.xml"/><Relationship Id="rId50" Type="http://schemas.openxmlformats.org/officeDocument/2006/relationships/customXml" Target="../ink/ink424.xml"/><Relationship Id="rId55" Type="http://schemas.openxmlformats.org/officeDocument/2006/relationships/image" Target="../media/image384.emf"/><Relationship Id="rId76" Type="http://schemas.openxmlformats.org/officeDocument/2006/relationships/customXml" Target="../ink/ink437.xml"/><Relationship Id="rId97" Type="http://schemas.openxmlformats.org/officeDocument/2006/relationships/image" Target="../media/image80.png"/><Relationship Id="rId104" Type="http://schemas.openxmlformats.org/officeDocument/2006/relationships/customXml" Target="../ink/ink451.xml"/><Relationship Id="rId7" Type="http://schemas.openxmlformats.org/officeDocument/2006/relationships/image" Target="../media/image360.emf"/><Relationship Id="rId71" Type="http://schemas.openxmlformats.org/officeDocument/2006/relationships/image" Target="../media/image392.emf"/><Relationship Id="rId92" Type="http://schemas.openxmlformats.org/officeDocument/2006/relationships/customXml" Target="../ink/ink445.xml"/><Relationship Id="rId2" Type="http://schemas.openxmlformats.org/officeDocument/2006/relationships/notesSlide" Target="../notesSlides/notesSlide38.xml"/><Relationship Id="rId29" Type="http://schemas.openxmlformats.org/officeDocument/2006/relationships/image" Target="../media/image371.emf"/><Relationship Id="rId24" Type="http://schemas.openxmlformats.org/officeDocument/2006/relationships/customXml" Target="../ink/ink411.xml"/><Relationship Id="rId40" Type="http://schemas.openxmlformats.org/officeDocument/2006/relationships/customXml" Target="../ink/ink419.xml"/><Relationship Id="rId45" Type="http://schemas.openxmlformats.org/officeDocument/2006/relationships/image" Target="../media/image379.emf"/><Relationship Id="rId66" Type="http://schemas.openxmlformats.org/officeDocument/2006/relationships/customXml" Target="../ink/ink432.xml"/><Relationship Id="rId87" Type="http://schemas.openxmlformats.org/officeDocument/2006/relationships/image" Target="../media/image75.png"/><Relationship Id="rId110" Type="http://schemas.openxmlformats.org/officeDocument/2006/relationships/customXml" Target="../ink/ink454.xml"/><Relationship Id="rId61" Type="http://schemas.openxmlformats.org/officeDocument/2006/relationships/image" Target="../media/image387.emf"/><Relationship Id="rId82" Type="http://schemas.openxmlformats.org/officeDocument/2006/relationships/customXml" Target="../ink/ink440.xml"/><Relationship Id="rId19" Type="http://schemas.openxmlformats.org/officeDocument/2006/relationships/image" Target="../media/image366.emf"/><Relationship Id="rId14" Type="http://schemas.openxmlformats.org/officeDocument/2006/relationships/customXml" Target="../ink/ink406.xml"/><Relationship Id="rId30" Type="http://schemas.openxmlformats.org/officeDocument/2006/relationships/customXml" Target="../ink/ink414.xml"/><Relationship Id="rId35" Type="http://schemas.openxmlformats.org/officeDocument/2006/relationships/image" Target="../media/image374.emf"/><Relationship Id="rId56" Type="http://schemas.openxmlformats.org/officeDocument/2006/relationships/customXml" Target="../ink/ink427.xml"/><Relationship Id="rId77" Type="http://schemas.openxmlformats.org/officeDocument/2006/relationships/image" Target="../media/image70.png"/><Relationship Id="rId100" Type="http://schemas.openxmlformats.org/officeDocument/2006/relationships/customXml" Target="../ink/ink449.xml"/><Relationship Id="rId105" Type="http://schemas.openxmlformats.org/officeDocument/2006/relationships/image" Target="../media/image84.png"/><Relationship Id="rId8" Type="http://schemas.openxmlformats.org/officeDocument/2006/relationships/customXml" Target="../ink/ink403.xml"/><Relationship Id="rId51" Type="http://schemas.openxmlformats.org/officeDocument/2006/relationships/image" Target="../media/image382.emf"/><Relationship Id="rId72" Type="http://schemas.openxmlformats.org/officeDocument/2006/relationships/customXml" Target="../ink/ink435.xml"/><Relationship Id="rId93" Type="http://schemas.openxmlformats.org/officeDocument/2006/relationships/image" Target="../media/image78.png"/><Relationship Id="rId98" Type="http://schemas.openxmlformats.org/officeDocument/2006/relationships/customXml" Target="../ink/ink448.xml"/><Relationship Id="rId3" Type="http://schemas.openxmlformats.org/officeDocument/2006/relationships/image" Target="../media/image3.png"/><Relationship Id="rId25" Type="http://schemas.openxmlformats.org/officeDocument/2006/relationships/image" Target="../media/image369.emf"/><Relationship Id="rId46" Type="http://schemas.openxmlformats.org/officeDocument/2006/relationships/customXml" Target="../ink/ink422.xml"/><Relationship Id="rId67" Type="http://schemas.openxmlformats.org/officeDocument/2006/relationships/image" Target="../media/image390.emf"/><Relationship Id="rId20" Type="http://schemas.openxmlformats.org/officeDocument/2006/relationships/customXml" Target="../ink/ink409.xml"/><Relationship Id="rId41" Type="http://schemas.openxmlformats.org/officeDocument/2006/relationships/image" Target="../media/image377.emf"/><Relationship Id="rId62" Type="http://schemas.openxmlformats.org/officeDocument/2006/relationships/customXml" Target="../ink/ink430.xml"/><Relationship Id="rId83" Type="http://schemas.openxmlformats.org/officeDocument/2006/relationships/image" Target="../media/image73.png"/><Relationship Id="rId88" Type="http://schemas.openxmlformats.org/officeDocument/2006/relationships/customXml" Target="../ink/ink443.xml"/><Relationship Id="rId111" Type="http://schemas.openxmlformats.org/officeDocument/2006/relationships/image" Target="../media/image87.png"/></Relationships>
</file>

<file path=ppt/slides/_rels/slide40.xml.rels><?xml version="1.0" encoding="UTF-8" standalone="yes"?>
<Relationships xmlns="http://schemas.openxmlformats.org/package/2006/relationships"><Relationship Id="rId117" Type="http://schemas.openxmlformats.org/officeDocument/2006/relationships/image" Target="../media/image145.png"/><Relationship Id="rId21" Type="http://schemas.openxmlformats.org/officeDocument/2006/relationships/image" Target="../media/image97.png"/><Relationship Id="rId63" Type="http://schemas.openxmlformats.org/officeDocument/2006/relationships/image" Target="../media/image118.png"/><Relationship Id="rId159" Type="http://schemas.openxmlformats.org/officeDocument/2006/relationships/image" Target="../media/image166.png"/><Relationship Id="rId170" Type="http://schemas.openxmlformats.org/officeDocument/2006/relationships/customXml" Target="../ink/ink538.xml"/><Relationship Id="rId226" Type="http://schemas.openxmlformats.org/officeDocument/2006/relationships/customXml" Target="../ink/ink566.xml"/><Relationship Id="rId107" Type="http://schemas.openxmlformats.org/officeDocument/2006/relationships/image" Target="../media/image140.png"/><Relationship Id="rId11" Type="http://schemas.openxmlformats.org/officeDocument/2006/relationships/image" Target="../media/image92.png"/><Relationship Id="rId32" Type="http://schemas.openxmlformats.org/officeDocument/2006/relationships/customXml" Target="../ink/ink469.xml"/><Relationship Id="rId53" Type="http://schemas.openxmlformats.org/officeDocument/2006/relationships/image" Target="../media/image113.png"/><Relationship Id="rId74" Type="http://schemas.openxmlformats.org/officeDocument/2006/relationships/customXml" Target="../ink/ink490.xml"/><Relationship Id="rId128" Type="http://schemas.openxmlformats.org/officeDocument/2006/relationships/customXml" Target="../ink/ink517.xml"/><Relationship Id="rId149" Type="http://schemas.openxmlformats.org/officeDocument/2006/relationships/image" Target="../media/image161.png"/><Relationship Id="rId5" Type="http://schemas.openxmlformats.org/officeDocument/2006/relationships/image" Target="../media/image89.png"/><Relationship Id="rId95" Type="http://schemas.openxmlformats.org/officeDocument/2006/relationships/image" Target="../media/image134.png"/><Relationship Id="rId160" Type="http://schemas.openxmlformats.org/officeDocument/2006/relationships/customXml" Target="../ink/ink533.xml"/><Relationship Id="rId181" Type="http://schemas.openxmlformats.org/officeDocument/2006/relationships/image" Target="../media/image177.png"/><Relationship Id="rId216" Type="http://schemas.openxmlformats.org/officeDocument/2006/relationships/customXml" Target="../ink/ink561.xml"/><Relationship Id="rId237" Type="http://schemas.openxmlformats.org/officeDocument/2006/relationships/image" Target="../media/image205.png"/><Relationship Id="rId258" Type="http://schemas.openxmlformats.org/officeDocument/2006/relationships/customXml" Target="../ink/ink582.xml"/><Relationship Id="rId22" Type="http://schemas.openxmlformats.org/officeDocument/2006/relationships/customXml" Target="../ink/ink464.xml"/><Relationship Id="rId43" Type="http://schemas.openxmlformats.org/officeDocument/2006/relationships/image" Target="../media/image108.png"/><Relationship Id="rId64" Type="http://schemas.openxmlformats.org/officeDocument/2006/relationships/customXml" Target="../ink/ink485.xml"/><Relationship Id="rId118" Type="http://schemas.openxmlformats.org/officeDocument/2006/relationships/customXml" Target="../ink/ink512.xml"/><Relationship Id="rId139" Type="http://schemas.openxmlformats.org/officeDocument/2006/relationships/image" Target="../media/image156.png"/><Relationship Id="rId85" Type="http://schemas.openxmlformats.org/officeDocument/2006/relationships/image" Target="../media/image129.png"/><Relationship Id="rId150" Type="http://schemas.openxmlformats.org/officeDocument/2006/relationships/customXml" Target="../ink/ink528.xml"/><Relationship Id="rId171" Type="http://schemas.openxmlformats.org/officeDocument/2006/relationships/image" Target="../media/image172.png"/><Relationship Id="rId192" Type="http://schemas.openxmlformats.org/officeDocument/2006/relationships/customXml" Target="../ink/ink549.xml"/><Relationship Id="rId206" Type="http://schemas.openxmlformats.org/officeDocument/2006/relationships/customXml" Target="../ink/ink556.xml"/><Relationship Id="rId227" Type="http://schemas.openxmlformats.org/officeDocument/2006/relationships/image" Target="../media/image200.png"/><Relationship Id="rId248" Type="http://schemas.openxmlformats.org/officeDocument/2006/relationships/customXml" Target="../ink/ink577.xml"/><Relationship Id="rId12" Type="http://schemas.openxmlformats.org/officeDocument/2006/relationships/customXml" Target="../ink/ink459.xml"/><Relationship Id="rId33" Type="http://schemas.openxmlformats.org/officeDocument/2006/relationships/image" Target="../media/image103.png"/><Relationship Id="rId108" Type="http://schemas.openxmlformats.org/officeDocument/2006/relationships/customXml" Target="../ink/ink507.xml"/><Relationship Id="rId129" Type="http://schemas.openxmlformats.org/officeDocument/2006/relationships/image" Target="../media/image151.png"/><Relationship Id="rId54" Type="http://schemas.openxmlformats.org/officeDocument/2006/relationships/customXml" Target="../ink/ink480.xml"/><Relationship Id="rId75" Type="http://schemas.openxmlformats.org/officeDocument/2006/relationships/image" Target="../media/image124.png"/><Relationship Id="rId96" Type="http://schemas.openxmlformats.org/officeDocument/2006/relationships/customXml" Target="../ink/ink501.xml"/><Relationship Id="rId140" Type="http://schemas.openxmlformats.org/officeDocument/2006/relationships/customXml" Target="../ink/ink523.xml"/><Relationship Id="rId161" Type="http://schemas.openxmlformats.org/officeDocument/2006/relationships/image" Target="../media/image167.png"/><Relationship Id="rId182" Type="http://schemas.openxmlformats.org/officeDocument/2006/relationships/customXml" Target="../ink/ink544.xml"/><Relationship Id="rId217" Type="http://schemas.openxmlformats.org/officeDocument/2006/relationships/image" Target="../media/image195.png"/><Relationship Id="rId6" Type="http://schemas.openxmlformats.org/officeDocument/2006/relationships/customXml" Target="../ink/ink456.xml"/><Relationship Id="rId238" Type="http://schemas.openxmlformats.org/officeDocument/2006/relationships/customXml" Target="../ink/ink572.xml"/><Relationship Id="rId259" Type="http://schemas.openxmlformats.org/officeDocument/2006/relationships/image" Target="../media/image216.png"/><Relationship Id="rId23" Type="http://schemas.openxmlformats.org/officeDocument/2006/relationships/image" Target="../media/image98.png"/><Relationship Id="rId119" Type="http://schemas.openxmlformats.org/officeDocument/2006/relationships/image" Target="../media/image146.png"/><Relationship Id="rId44" Type="http://schemas.openxmlformats.org/officeDocument/2006/relationships/customXml" Target="../ink/ink475.xml"/><Relationship Id="rId65" Type="http://schemas.openxmlformats.org/officeDocument/2006/relationships/image" Target="../media/image119.png"/><Relationship Id="rId86" Type="http://schemas.openxmlformats.org/officeDocument/2006/relationships/customXml" Target="../ink/ink496.xml"/><Relationship Id="rId130" Type="http://schemas.openxmlformats.org/officeDocument/2006/relationships/customXml" Target="../ink/ink518.xml"/><Relationship Id="rId151" Type="http://schemas.openxmlformats.org/officeDocument/2006/relationships/image" Target="../media/image162.png"/><Relationship Id="rId172" Type="http://schemas.openxmlformats.org/officeDocument/2006/relationships/customXml" Target="../ink/ink539.xml"/><Relationship Id="rId193" Type="http://schemas.openxmlformats.org/officeDocument/2006/relationships/image" Target="../media/image183.png"/><Relationship Id="rId207" Type="http://schemas.openxmlformats.org/officeDocument/2006/relationships/image" Target="../media/image190.png"/><Relationship Id="rId228" Type="http://schemas.openxmlformats.org/officeDocument/2006/relationships/customXml" Target="../ink/ink567.xml"/><Relationship Id="rId249" Type="http://schemas.openxmlformats.org/officeDocument/2006/relationships/image" Target="../media/image211.png"/><Relationship Id="rId13" Type="http://schemas.openxmlformats.org/officeDocument/2006/relationships/image" Target="../media/image93.png"/><Relationship Id="rId109" Type="http://schemas.openxmlformats.org/officeDocument/2006/relationships/image" Target="../media/image141.png"/><Relationship Id="rId260" Type="http://schemas.openxmlformats.org/officeDocument/2006/relationships/customXml" Target="../ink/ink583.xml"/><Relationship Id="rId34" Type="http://schemas.openxmlformats.org/officeDocument/2006/relationships/customXml" Target="../ink/ink470.xml"/><Relationship Id="rId55" Type="http://schemas.openxmlformats.org/officeDocument/2006/relationships/image" Target="../media/image114.png"/><Relationship Id="rId76" Type="http://schemas.openxmlformats.org/officeDocument/2006/relationships/customXml" Target="../ink/ink491.xml"/><Relationship Id="rId97" Type="http://schemas.openxmlformats.org/officeDocument/2006/relationships/image" Target="../media/image135.png"/><Relationship Id="rId120" Type="http://schemas.openxmlformats.org/officeDocument/2006/relationships/customXml" Target="../ink/ink513.xml"/><Relationship Id="rId141" Type="http://schemas.openxmlformats.org/officeDocument/2006/relationships/image" Target="../media/image157.png"/><Relationship Id="rId7" Type="http://schemas.openxmlformats.org/officeDocument/2006/relationships/image" Target="../media/image90.png"/><Relationship Id="rId162" Type="http://schemas.openxmlformats.org/officeDocument/2006/relationships/customXml" Target="../ink/ink534.xml"/><Relationship Id="rId183" Type="http://schemas.openxmlformats.org/officeDocument/2006/relationships/image" Target="../media/image178.png"/><Relationship Id="rId218" Type="http://schemas.openxmlformats.org/officeDocument/2006/relationships/customXml" Target="../ink/ink562.xml"/><Relationship Id="rId239" Type="http://schemas.openxmlformats.org/officeDocument/2006/relationships/image" Target="../media/image206.png"/><Relationship Id="rId250" Type="http://schemas.openxmlformats.org/officeDocument/2006/relationships/customXml" Target="../ink/ink578.xml"/><Relationship Id="rId24" Type="http://schemas.openxmlformats.org/officeDocument/2006/relationships/customXml" Target="../ink/ink465.xml"/><Relationship Id="rId45" Type="http://schemas.openxmlformats.org/officeDocument/2006/relationships/image" Target="../media/image109.png"/><Relationship Id="rId66" Type="http://schemas.openxmlformats.org/officeDocument/2006/relationships/customXml" Target="../ink/ink486.xml"/><Relationship Id="rId87" Type="http://schemas.openxmlformats.org/officeDocument/2006/relationships/image" Target="../media/image130.png"/><Relationship Id="rId110" Type="http://schemas.openxmlformats.org/officeDocument/2006/relationships/customXml" Target="../ink/ink508.xml"/><Relationship Id="rId131" Type="http://schemas.openxmlformats.org/officeDocument/2006/relationships/image" Target="../media/image152.png"/><Relationship Id="rId152" Type="http://schemas.openxmlformats.org/officeDocument/2006/relationships/customXml" Target="../ink/ink529.xml"/><Relationship Id="rId173" Type="http://schemas.openxmlformats.org/officeDocument/2006/relationships/image" Target="../media/image173.png"/><Relationship Id="rId194" Type="http://schemas.openxmlformats.org/officeDocument/2006/relationships/customXml" Target="../ink/ink550.xml"/><Relationship Id="rId208" Type="http://schemas.openxmlformats.org/officeDocument/2006/relationships/customXml" Target="../ink/ink557.xml"/><Relationship Id="rId229" Type="http://schemas.openxmlformats.org/officeDocument/2006/relationships/image" Target="../media/image201.png"/><Relationship Id="rId240" Type="http://schemas.openxmlformats.org/officeDocument/2006/relationships/customXml" Target="../ink/ink573.xml"/><Relationship Id="rId261" Type="http://schemas.openxmlformats.org/officeDocument/2006/relationships/image" Target="../media/image217.png"/><Relationship Id="rId14" Type="http://schemas.openxmlformats.org/officeDocument/2006/relationships/customXml" Target="../ink/ink460.xml"/><Relationship Id="rId35" Type="http://schemas.openxmlformats.org/officeDocument/2006/relationships/image" Target="../media/image104.png"/><Relationship Id="rId56" Type="http://schemas.openxmlformats.org/officeDocument/2006/relationships/customXml" Target="../ink/ink481.xml"/><Relationship Id="rId77" Type="http://schemas.openxmlformats.org/officeDocument/2006/relationships/image" Target="../media/image125.png"/><Relationship Id="rId100" Type="http://schemas.openxmlformats.org/officeDocument/2006/relationships/customXml" Target="../ink/ink503.xml"/><Relationship Id="rId8" Type="http://schemas.openxmlformats.org/officeDocument/2006/relationships/customXml" Target="../ink/ink457.xml"/><Relationship Id="rId98" Type="http://schemas.openxmlformats.org/officeDocument/2006/relationships/customXml" Target="../ink/ink502.xml"/><Relationship Id="rId121" Type="http://schemas.openxmlformats.org/officeDocument/2006/relationships/image" Target="../media/image147.png"/><Relationship Id="rId142" Type="http://schemas.openxmlformats.org/officeDocument/2006/relationships/customXml" Target="../ink/ink524.xml"/><Relationship Id="rId163" Type="http://schemas.openxmlformats.org/officeDocument/2006/relationships/image" Target="../media/image168.png"/><Relationship Id="rId184" Type="http://schemas.openxmlformats.org/officeDocument/2006/relationships/customXml" Target="../ink/ink545.xml"/><Relationship Id="rId219" Type="http://schemas.openxmlformats.org/officeDocument/2006/relationships/image" Target="../media/image196.png"/><Relationship Id="rId230" Type="http://schemas.openxmlformats.org/officeDocument/2006/relationships/customXml" Target="../ink/ink568.xml"/><Relationship Id="rId251" Type="http://schemas.openxmlformats.org/officeDocument/2006/relationships/image" Target="../media/image212.png"/><Relationship Id="rId25" Type="http://schemas.openxmlformats.org/officeDocument/2006/relationships/image" Target="../media/image99.png"/><Relationship Id="rId46" Type="http://schemas.openxmlformats.org/officeDocument/2006/relationships/customXml" Target="../ink/ink476.xml"/><Relationship Id="rId67" Type="http://schemas.openxmlformats.org/officeDocument/2006/relationships/image" Target="../media/image120.png"/><Relationship Id="rId88" Type="http://schemas.openxmlformats.org/officeDocument/2006/relationships/customXml" Target="../ink/ink497.xml"/><Relationship Id="rId111" Type="http://schemas.openxmlformats.org/officeDocument/2006/relationships/image" Target="../media/image142.png"/><Relationship Id="rId132" Type="http://schemas.openxmlformats.org/officeDocument/2006/relationships/customXml" Target="../ink/ink519.xml"/><Relationship Id="rId153" Type="http://schemas.openxmlformats.org/officeDocument/2006/relationships/image" Target="../media/image163.png"/><Relationship Id="rId174" Type="http://schemas.openxmlformats.org/officeDocument/2006/relationships/customXml" Target="../ink/ink540.xml"/><Relationship Id="rId195" Type="http://schemas.openxmlformats.org/officeDocument/2006/relationships/image" Target="../media/image184.png"/><Relationship Id="rId209" Type="http://schemas.openxmlformats.org/officeDocument/2006/relationships/image" Target="../media/image191.png"/><Relationship Id="rId220" Type="http://schemas.openxmlformats.org/officeDocument/2006/relationships/customXml" Target="../ink/ink563.xml"/><Relationship Id="rId241" Type="http://schemas.openxmlformats.org/officeDocument/2006/relationships/image" Target="../media/image207.png"/><Relationship Id="rId15" Type="http://schemas.openxmlformats.org/officeDocument/2006/relationships/image" Target="../media/image94.png"/><Relationship Id="rId36" Type="http://schemas.openxmlformats.org/officeDocument/2006/relationships/customXml" Target="../ink/ink471.xml"/><Relationship Id="rId57" Type="http://schemas.openxmlformats.org/officeDocument/2006/relationships/image" Target="../media/image115.png"/><Relationship Id="rId262" Type="http://schemas.openxmlformats.org/officeDocument/2006/relationships/customXml" Target="../ink/ink584.xml"/><Relationship Id="rId78" Type="http://schemas.openxmlformats.org/officeDocument/2006/relationships/customXml" Target="../ink/ink492.xml"/><Relationship Id="rId99" Type="http://schemas.openxmlformats.org/officeDocument/2006/relationships/image" Target="../media/image136.png"/><Relationship Id="rId101" Type="http://schemas.openxmlformats.org/officeDocument/2006/relationships/image" Target="../media/image137.png"/><Relationship Id="rId122" Type="http://schemas.openxmlformats.org/officeDocument/2006/relationships/customXml" Target="../ink/ink514.xml"/><Relationship Id="rId143" Type="http://schemas.openxmlformats.org/officeDocument/2006/relationships/image" Target="../media/image158.png"/><Relationship Id="rId164" Type="http://schemas.openxmlformats.org/officeDocument/2006/relationships/customXml" Target="../ink/ink535.xml"/><Relationship Id="rId185" Type="http://schemas.openxmlformats.org/officeDocument/2006/relationships/image" Target="../media/image179.png"/><Relationship Id="rId9" Type="http://schemas.openxmlformats.org/officeDocument/2006/relationships/image" Target="../media/image91.png"/><Relationship Id="rId210" Type="http://schemas.openxmlformats.org/officeDocument/2006/relationships/customXml" Target="../ink/ink558.xml"/><Relationship Id="rId26" Type="http://schemas.openxmlformats.org/officeDocument/2006/relationships/customXml" Target="../ink/ink466.xml"/><Relationship Id="rId231" Type="http://schemas.openxmlformats.org/officeDocument/2006/relationships/image" Target="../media/image202.png"/><Relationship Id="rId252" Type="http://schemas.openxmlformats.org/officeDocument/2006/relationships/customXml" Target="../ink/ink579.xml"/><Relationship Id="rId47" Type="http://schemas.openxmlformats.org/officeDocument/2006/relationships/image" Target="../media/image110.png"/><Relationship Id="rId68" Type="http://schemas.openxmlformats.org/officeDocument/2006/relationships/customXml" Target="../ink/ink487.xml"/><Relationship Id="rId89" Type="http://schemas.openxmlformats.org/officeDocument/2006/relationships/image" Target="../media/image131.png"/><Relationship Id="rId112" Type="http://schemas.openxmlformats.org/officeDocument/2006/relationships/customXml" Target="../ink/ink509.xml"/><Relationship Id="rId133" Type="http://schemas.openxmlformats.org/officeDocument/2006/relationships/image" Target="../media/image153.png"/><Relationship Id="rId154" Type="http://schemas.openxmlformats.org/officeDocument/2006/relationships/customXml" Target="../ink/ink530.xml"/><Relationship Id="rId175" Type="http://schemas.openxmlformats.org/officeDocument/2006/relationships/image" Target="../media/image174.png"/><Relationship Id="rId196" Type="http://schemas.openxmlformats.org/officeDocument/2006/relationships/customXml" Target="../ink/ink551.xml"/><Relationship Id="rId200" Type="http://schemas.openxmlformats.org/officeDocument/2006/relationships/customXml" Target="../ink/ink553.xml"/><Relationship Id="rId16" Type="http://schemas.openxmlformats.org/officeDocument/2006/relationships/customXml" Target="../ink/ink461.xml"/><Relationship Id="rId221" Type="http://schemas.openxmlformats.org/officeDocument/2006/relationships/image" Target="../media/image197.png"/><Relationship Id="rId242" Type="http://schemas.openxmlformats.org/officeDocument/2006/relationships/customXml" Target="../ink/ink574.xml"/><Relationship Id="rId263" Type="http://schemas.openxmlformats.org/officeDocument/2006/relationships/image" Target="../media/image218.png"/><Relationship Id="rId37" Type="http://schemas.openxmlformats.org/officeDocument/2006/relationships/image" Target="../media/image105.png"/><Relationship Id="rId58" Type="http://schemas.openxmlformats.org/officeDocument/2006/relationships/customXml" Target="../ink/ink482.xml"/><Relationship Id="rId79" Type="http://schemas.openxmlformats.org/officeDocument/2006/relationships/image" Target="../media/image126.png"/><Relationship Id="rId102" Type="http://schemas.openxmlformats.org/officeDocument/2006/relationships/customXml" Target="../ink/ink504.xml"/><Relationship Id="rId123" Type="http://schemas.openxmlformats.org/officeDocument/2006/relationships/image" Target="../media/image148.png"/><Relationship Id="rId144" Type="http://schemas.openxmlformats.org/officeDocument/2006/relationships/customXml" Target="../ink/ink525.xml"/><Relationship Id="rId90" Type="http://schemas.openxmlformats.org/officeDocument/2006/relationships/customXml" Target="../ink/ink498.xml"/><Relationship Id="rId165" Type="http://schemas.openxmlformats.org/officeDocument/2006/relationships/image" Target="../media/image169.png"/><Relationship Id="rId186" Type="http://schemas.openxmlformats.org/officeDocument/2006/relationships/customXml" Target="../ink/ink546.xml"/><Relationship Id="rId211" Type="http://schemas.openxmlformats.org/officeDocument/2006/relationships/image" Target="../media/image192.png"/><Relationship Id="rId232" Type="http://schemas.openxmlformats.org/officeDocument/2006/relationships/customXml" Target="../ink/ink569.xml"/><Relationship Id="rId253" Type="http://schemas.openxmlformats.org/officeDocument/2006/relationships/image" Target="../media/image213.png"/><Relationship Id="rId27" Type="http://schemas.openxmlformats.org/officeDocument/2006/relationships/image" Target="../media/image100.png"/><Relationship Id="rId48" Type="http://schemas.openxmlformats.org/officeDocument/2006/relationships/customXml" Target="../ink/ink477.xml"/><Relationship Id="rId69" Type="http://schemas.openxmlformats.org/officeDocument/2006/relationships/image" Target="../media/image121.png"/><Relationship Id="rId113" Type="http://schemas.openxmlformats.org/officeDocument/2006/relationships/image" Target="../media/image143.png"/><Relationship Id="rId134" Type="http://schemas.openxmlformats.org/officeDocument/2006/relationships/customXml" Target="../ink/ink520.xml"/><Relationship Id="rId80" Type="http://schemas.openxmlformats.org/officeDocument/2006/relationships/customXml" Target="../ink/ink493.xml"/><Relationship Id="rId155" Type="http://schemas.openxmlformats.org/officeDocument/2006/relationships/image" Target="../media/image164.png"/><Relationship Id="rId176" Type="http://schemas.openxmlformats.org/officeDocument/2006/relationships/customXml" Target="../ink/ink541.xml"/><Relationship Id="rId197" Type="http://schemas.openxmlformats.org/officeDocument/2006/relationships/image" Target="../media/image185.png"/><Relationship Id="rId201" Type="http://schemas.openxmlformats.org/officeDocument/2006/relationships/image" Target="../media/image187.png"/><Relationship Id="rId222" Type="http://schemas.openxmlformats.org/officeDocument/2006/relationships/customXml" Target="../ink/ink564.xml"/><Relationship Id="rId243" Type="http://schemas.openxmlformats.org/officeDocument/2006/relationships/image" Target="../media/image208.png"/><Relationship Id="rId264" Type="http://schemas.openxmlformats.org/officeDocument/2006/relationships/customXml" Target="../ink/ink585.xml"/><Relationship Id="rId17" Type="http://schemas.openxmlformats.org/officeDocument/2006/relationships/image" Target="../media/image95.png"/><Relationship Id="rId38" Type="http://schemas.openxmlformats.org/officeDocument/2006/relationships/customXml" Target="../ink/ink472.xml"/><Relationship Id="rId59" Type="http://schemas.openxmlformats.org/officeDocument/2006/relationships/image" Target="../media/image116.png"/><Relationship Id="rId103" Type="http://schemas.openxmlformats.org/officeDocument/2006/relationships/image" Target="../media/image138.png"/><Relationship Id="rId124" Type="http://schemas.openxmlformats.org/officeDocument/2006/relationships/customXml" Target="../ink/ink515.xml"/><Relationship Id="rId70" Type="http://schemas.openxmlformats.org/officeDocument/2006/relationships/customXml" Target="../ink/ink488.xml"/><Relationship Id="rId91" Type="http://schemas.openxmlformats.org/officeDocument/2006/relationships/image" Target="../media/image132.png"/><Relationship Id="rId145" Type="http://schemas.openxmlformats.org/officeDocument/2006/relationships/image" Target="../media/image159.png"/><Relationship Id="rId166" Type="http://schemas.openxmlformats.org/officeDocument/2006/relationships/customXml" Target="../ink/ink536.xml"/><Relationship Id="rId187" Type="http://schemas.openxmlformats.org/officeDocument/2006/relationships/image" Target="../media/image180.png"/><Relationship Id="rId1" Type="http://schemas.openxmlformats.org/officeDocument/2006/relationships/slideLayout" Target="../slideLayouts/slideLayout1.xml"/><Relationship Id="rId212" Type="http://schemas.openxmlformats.org/officeDocument/2006/relationships/customXml" Target="../ink/ink559.xml"/><Relationship Id="rId233" Type="http://schemas.openxmlformats.org/officeDocument/2006/relationships/image" Target="../media/image203.png"/><Relationship Id="rId254" Type="http://schemas.openxmlformats.org/officeDocument/2006/relationships/customXml" Target="../ink/ink580.xml"/><Relationship Id="rId28" Type="http://schemas.openxmlformats.org/officeDocument/2006/relationships/customXml" Target="../ink/ink467.xml"/><Relationship Id="rId49" Type="http://schemas.openxmlformats.org/officeDocument/2006/relationships/image" Target="../media/image111.png"/><Relationship Id="rId114" Type="http://schemas.openxmlformats.org/officeDocument/2006/relationships/customXml" Target="../ink/ink510.xml"/><Relationship Id="rId60" Type="http://schemas.openxmlformats.org/officeDocument/2006/relationships/customXml" Target="../ink/ink483.xml"/><Relationship Id="rId81" Type="http://schemas.openxmlformats.org/officeDocument/2006/relationships/image" Target="../media/image127.png"/><Relationship Id="rId135" Type="http://schemas.openxmlformats.org/officeDocument/2006/relationships/image" Target="../media/image154.png"/><Relationship Id="rId156" Type="http://schemas.openxmlformats.org/officeDocument/2006/relationships/customXml" Target="../ink/ink531.xml"/><Relationship Id="rId177" Type="http://schemas.openxmlformats.org/officeDocument/2006/relationships/image" Target="../media/image175.png"/><Relationship Id="rId198" Type="http://schemas.openxmlformats.org/officeDocument/2006/relationships/customXml" Target="../ink/ink552.xml"/><Relationship Id="rId202" Type="http://schemas.openxmlformats.org/officeDocument/2006/relationships/customXml" Target="../ink/ink554.xml"/><Relationship Id="rId223" Type="http://schemas.openxmlformats.org/officeDocument/2006/relationships/image" Target="../media/image198.png"/><Relationship Id="rId244" Type="http://schemas.openxmlformats.org/officeDocument/2006/relationships/customXml" Target="../ink/ink575.xml"/><Relationship Id="rId18" Type="http://schemas.openxmlformats.org/officeDocument/2006/relationships/customXml" Target="../ink/ink462.xml"/><Relationship Id="rId39" Type="http://schemas.openxmlformats.org/officeDocument/2006/relationships/image" Target="../media/image106.png"/><Relationship Id="rId265" Type="http://schemas.openxmlformats.org/officeDocument/2006/relationships/image" Target="../media/image219.png"/><Relationship Id="rId50" Type="http://schemas.openxmlformats.org/officeDocument/2006/relationships/customXml" Target="../ink/ink478.xml"/><Relationship Id="rId104" Type="http://schemas.openxmlformats.org/officeDocument/2006/relationships/customXml" Target="../ink/ink505.xml"/><Relationship Id="rId125" Type="http://schemas.openxmlformats.org/officeDocument/2006/relationships/image" Target="../media/image149.png"/><Relationship Id="rId146" Type="http://schemas.openxmlformats.org/officeDocument/2006/relationships/customXml" Target="../ink/ink526.xml"/><Relationship Id="rId167" Type="http://schemas.openxmlformats.org/officeDocument/2006/relationships/image" Target="../media/image170.png"/><Relationship Id="rId188" Type="http://schemas.openxmlformats.org/officeDocument/2006/relationships/customXml" Target="../ink/ink547.xml"/><Relationship Id="rId71" Type="http://schemas.openxmlformats.org/officeDocument/2006/relationships/image" Target="../media/image122.png"/><Relationship Id="rId92" Type="http://schemas.openxmlformats.org/officeDocument/2006/relationships/customXml" Target="../ink/ink499.xml"/><Relationship Id="rId213" Type="http://schemas.openxmlformats.org/officeDocument/2006/relationships/image" Target="../media/image193.png"/><Relationship Id="rId234" Type="http://schemas.openxmlformats.org/officeDocument/2006/relationships/customXml" Target="../ink/ink570.xml"/><Relationship Id="rId2" Type="http://schemas.openxmlformats.org/officeDocument/2006/relationships/notesSlide" Target="../notesSlides/notesSlide39.xml"/><Relationship Id="rId29" Type="http://schemas.openxmlformats.org/officeDocument/2006/relationships/image" Target="../media/image101.png"/><Relationship Id="rId255" Type="http://schemas.openxmlformats.org/officeDocument/2006/relationships/image" Target="../media/image214.png"/><Relationship Id="rId40" Type="http://schemas.openxmlformats.org/officeDocument/2006/relationships/customXml" Target="../ink/ink473.xml"/><Relationship Id="rId115" Type="http://schemas.openxmlformats.org/officeDocument/2006/relationships/image" Target="../media/image144.png"/><Relationship Id="rId136" Type="http://schemas.openxmlformats.org/officeDocument/2006/relationships/customXml" Target="../ink/ink521.xml"/><Relationship Id="rId157" Type="http://schemas.openxmlformats.org/officeDocument/2006/relationships/image" Target="../media/image165.png"/><Relationship Id="rId178" Type="http://schemas.openxmlformats.org/officeDocument/2006/relationships/customXml" Target="../ink/ink542.xml"/><Relationship Id="rId61" Type="http://schemas.openxmlformats.org/officeDocument/2006/relationships/image" Target="../media/image117.png"/><Relationship Id="rId82" Type="http://schemas.openxmlformats.org/officeDocument/2006/relationships/customXml" Target="../ink/ink494.xml"/><Relationship Id="rId199" Type="http://schemas.openxmlformats.org/officeDocument/2006/relationships/image" Target="../media/image186.png"/><Relationship Id="rId203" Type="http://schemas.openxmlformats.org/officeDocument/2006/relationships/image" Target="../media/image188.png"/><Relationship Id="rId19" Type="http://schemas.openxmlformats.org/officeDocument/2006/relationships/image" Target="../media/image96.png"/><Relationship Id="rId224" Type="http://schemas.openxmlformats.org/officeDocument/2006/relationships/customXml" Target="../ink/ink565.xml"/><Relationship Id="rId245" Type="http://schemas.openxmlformats.org/officeDocument/2006/relationships/image" Target="../media/image209.png"/><Relationship Id="rId266" Type="http://schemas.openxmlformats.org/officeDocument/2006/relationships/customXml" Target="../ink/ink586.xml"/><Relationship Id="rId30" Type="http://schemas.openxmlformats.org/officeDocument/2006/relationships/customXml" Target="../ink/ink468.xml"/><Relationship Id="rId105" Type="http://schemas.openxmlformats.org/officeDocument/2006/relationships/image" Target="../media/image139.png"/><Relationship Id="rId126" Type="http://schemas.openxmlformats.org/officeDocument/2006/relationships/customXml" Target="../ink/ink516.xml"/><Relationship Id="rId147" Type="http://schemas.openxmlformats.org/officeDocument/2006/relationships/image" Target="../media/image160.png"/><Relationship Id="rId168" Type="http://schemas.openxmlformats.org/officeDocument/2006/relationships/customXml" Target="../ink/ink537.xml"/><Relationship Id="rId51" Type="http://schemas.openxmlformats.org/officeDocument/2006/relationships/image" Target="../media/image112.png"/><Relationship Id="rId72" Type="http://schemas.openxmlformats.org/officeDocument/2006/relationships/customXml" Target="../ink/ink489.xml"/><Relationship Id="rId93" Type="http://schemas.openxmlformats.org/officeDocument/2006/relationships/image" Target="../media/image133.png"/><Relationship Id="rId189" Type="http://schemas.openxmlformats.org/officeDocument/2006/relationships/image" Target="../media/image181.png"/><Relationship Id="rId3" Type="http://schemas.openxmlformats.org/officeDocument/2006/relationships/image" Target="../media/image88.png"/><Relationship Id="rId214" Type="http://schemas.openxmlformats.org/officeDocument/2006/relationships/customXml" Target="../ink/ink560.xml"/><Relationship Id="rId235" Type="http://schemas.openxmlformats.org/officeDocument/2006/relationships/image" Target="../media/image204.png"/><Relationship Id="rId256" Type="http://schemas.openxmlformats.org/officeDocument/2006/relationships/customXml" Target="../ink/ink581.xml"/><Relationship Id="rId116" Type="http://schemas.openxmlformats.org/officeDocument/2006/relationships/customXml" Target="../ink/ink511.xml"/><Relationship Id="rId137" Type="http://schemas.openxmlformats.org/officeDocument/2006/relationships/image" Target="../media/image155.png"/><Relationship Id="rId158" Type="http://schemas.openxmlformats.org/officeDocument/2006/relationships/customXml" Target="../ink/ink532.xml"/><Relationship Id="rId20" Type="http://schemas.openxmlformats.org/officeDocument/2006/relationships/customXml" Target="../ink/ink463.xml"/><Relationship Id="rId41" Type="http://schemas.openxmlformats.org/officeDocument/2006/relationships/image" Target="../media/image107.png"/><Relationship Id="rId62" Type="http://schemas.openxmlformats.org/officeDocument/2006/relationships/customXml" Target="../ink/ink484.xml"/><Relationship Id="rId83" Type="http://schemas.openxmlformats.org/officeDocument/2006/relationships/image" Target="../media/image128.png"/><Relationship Id="rId179" Type="http://schemas.openxmlformats.org/officeDocument/2006/relationships/image" Target="../media/image176.png"/><Relationship Id="rId190" Type="http://schemas.openxmlformats.org/officeDocument/2006/relationships/customXml" Target="../ink/ink548.xml"/><Relationship Id="rId204" Type="http://schemas.openxmlformats.org/officeDocument/2006/relationships/customXml" Target="../ink/ink555.xml"/><Relationship Id="rId225" Type="http://schemas.openxmlformats.org/officeDocument/2006/relationships/image" Target="../media/image199.png"/><Relationship Id="rId246" Type="http://schemas.openxmlformats.org/officeDocument/2006/relationships/customXml" Target="../ink/ink576.xml"/><Relationship Id="rId267" Type="http://schemas.openxmlformats.org/officeDocument/2006/relationships/image" Target="../media/image220.png"/><Relationship Id="rId106" Type="http://schemas.openxmlformats.org/officeDocument/2006/relationships/customXml" Target="../ink/ink506.xml"/><Relationship Id="rId127" Type="http://schemas.openxmlformats.org/officeDocument/2006/relationships/image" Target="../media/image150.png"/><Relationship Id="rId10" Type="http://schemas.openxmlformats.org/officeDocument/2006/relationships/customXml" Target="../ink/ink458.xml"/><Relationship Id="rId31" Type="http://schemas.openxmlformats.org/officeDocument/2006/relationships/image" Target="../media/image102.png"/><Relationship Id="rId52" Type="http://schemas.openxmlformats.org/officeDocument/2006/relationships/customXml" Target="../ink/ink479.xml"/><Relationship Id="rId73" Type="http://schemas.openxmlformats.org/officeDocument/2006/relationships/image" Target="../media/image123.png"/><Relationship Id="rId94" Type="http://schemas.openxmlformats.org/officeDocument/2006/relationships/customXml" Target="../ink/ink500.xml"/><Relationship Id="rId148" Type="http://schemas.openxmlformats.org/officeDocument/2006/relationships/customXml" Target="../ink/ink527.xml"/><Relationship Id="rId169" Type="http://schemas.openxmlformats.org/officeDocument/2006/relationships/image" Target="../media/image171.png"/><Relationship Id="rId4" Type="http://schemas.openxmlformats.org/officeDocument/2006/relationships/customXml" Target="../ink/ink455.xml"/><Relationship Id="rId180" Type="http://schemas.openxmlformats.org/officeDocument/2006/relationships/customXml" Target="../ink/ink543.xml"/><Relationship Id="rId215" Type="http://schemas.openxmlformats.org/officeDocument/2006/relationships/image" Target="../media/image194.png"/><Relationship Id="rId236" Type="http://schemas.openxmlformats.org/officeDocument/2006/relationships/customXml" Target="../ink/ink571.xml"/><Relationship Id="rId257" Type="http://schemas.openxmlformats.org/officeDocument/2006/relationships/image" Target="../media/image215.png"/><Relationship Id="rId42" Type="http://schemas.openxmlformats.org/officeDocument/2006/relationships/customXml" Target="../ink/ink474.xml"/><Relationship Id="rId84" Type="http://schemas.openxmlformats.org/officeDocument/2006/relationships/customXml" Target="../ink/ink495.xml"/><Relationship Id="rId138" Type="http://schemas.openxmlformats.org/officeDocument/2006/relationships/customXml" Target="../ink/ink522.xml"/><Relationship Id="rId191" Type="http://schemas.openxmlformats.org/officeDocument/2006/relationships/image" Target="../media/image182.png"/><Relationship Id="rId205" Type="http://schemas.openxmlformats.org/officeDocument/2006/relationships/image" Target="../media/image189.png"/><Relationship Id="rId247" Type="http://schemas.openxmlformats.org/officeDocument/2006/relationships/image" Target="../media/image210.png"/></Relationships>
</file>

<file path=ppt/slides/_rels/slide41.xml.rels><?xml version="1.0" encoding="UTF-8" standalone="yes"?>
<Relationships xmlns="http://schemas.openxmlformats.org/package/2006/relationships"><Relationship Id="rId117" Type="http://schemas.openxmlformats.org/officeDocument/2006/relationships/image" Target="../media/image290.png"/><Relationship Id="rId299" Type="http://schemas.openxmlformats.org/officeDocument/2006/relationships/image" Target="../media/image477.png"/><Relationship Id="rId21" Type="http://schemas.openxmlformats.org/officeDocument/2006/relationships/image" Target="../media/image229.png"/><Relationship Id="rId63" Type="http://schemas.openxmlformats.org/officeDocument/2006/relationships/image" Target="../media/image250.png"/><Relationship Id="rId159" Type="http://schemas.openxmlformats.org/officeDocument/2006/relationships/image" Target="../media/image311.png"/><Relationship Id="rId170" Type="http://schemas.openxmlformats.org/officeDocument/2006/relationships/customXml" Target="../ink/ink670.xml"/><Relationship Id="rId226" Type="http://schemas.openxmlformats.org/officeDocument/2006/relationships/customXml" Target="../ink/ink698.xml"/><Relationship Id="rId268" Type="http://schemas.openxmlformats.org/officeDocument/2006/relationships/customXml" Target="../ink/ink719.xml"/><Relationship Id="rId32" Type="http://schemas.openxmlformats.org/officeDocument/2006/relationships/customXml" Target="../ink/ink601.xml"/><Relationship Id="rId74" Type="http://schemas.openxmlformats.org/officeDocument/2006/relationships/customXml" Target="../ink/ink622.xml"/><Relationship Id="rId128" Type="http://schemas.openxmlformats.org/officeDocument/2006/relationships/customXml" Target="../ink/ink649.xml"/><Relationship Id="rId5" Type="http://schemas.openxmlformats.org/officeDocument/2006/relationships/image" Target="../media/image221.png"/><Relationship Id="rId181" Type="http://schemas.openxmlformats.org/officeDocument/2006/relationships/image" Target="../media/image322.png"/><Relationship Id="rId237" Type="http://schemas.openxmlformats.org/officeDocument/2006/relationships/image" Target="../media/image370.png"/><Relationship Id="rId279" Type="http://schemas.openxmlformats.org/officeDocument/2006/relationships/image" Target="../media/image467.png"/><Relationship Id="rId43" Type="http://schemas.openxmlformats.org/officeDocument/2006/relationships/image" Target="../media/image240.png"/><Relationship Id="rId139" Type="http://schemas.openxmlformats.org/officeDocument/2006/relationships/image" Target="../media/image301.png"/><Relationship Id="rId290" Type="http://schemas.openxmlformats.org/officeDocument/2006/relationships/customXml" Target="../ink/ink730.xml"/><Relationship Id="rId304" Type="http://schemas.openxmlformats.org/officeDocument/2006/relationships/customXml" Target="../ink/ink737.xml"/><Relationship Id="rId85" Type="http://schemas.openxmlformats.org/officeDocument/2006/relationships/image" Target="../media/image274.png"/><Relationship Id="rId150" Type="http://schemas.openxmlformats.org/officeDocument/2006/relationships/customXml" Target="../ink/ink660.xml"/><Relationship Id="rId192" Type="http://schemas.openxmlformats.org/officeDocument/2006/relationships/customXml" Target="../ink/ink681.xml"/><Relationship Id="rId206" Type="http://schemas.openxmlformats.org/officeDocument/2006/relationships/customXml" Target="../ink/ink688.xml"/><Relationship Id="rId248" Type="http://schemas.openxmlformats.org/officeDocument/2006/relationships/customXml" Target="../ink/ink709.xml"/><Relationship Id="rId12" Type="http://schemas.openxmlformats.org/officeDocument/2006/relationships/customXml" Target="../ink/ink591.xml"/><Relationship Id="rId108" Type="http://schemas.openxmlformats.org/officeDocument/2006/relationships/customXml" Target="../ink/ink639.xml"/><Relationship Id="rId54" Type="http://schemas.openxmlformats.org/officeDocument/2006/relationships/customXml" Target="../ink/ink612.xml"/><Relationship Id="rId96" Type="http://schemas.openxmlformats.org/officeDocument/2006/relationships/customXml" Target="../ink/ink633.xml"/><Relationship Id="rId161" Type="http://schemas.openxmlformats.org/officeDocument/2006/relationships/image" Target="../media/image312.png"/><Relationship Id="rId217" Type="http://schemas.openxmlformats.org/officeDocument/2006/relationships/image" Target="../media/image340.png"/><Relationship Id="rId259" Type="http://schemas.openxmlformats.org/officeDocument/2006/relationships/image" Target="../media/image457.png"/><Relationship Id="rId23" Type="http://schemas.openxmlformats.org/officeDocument/2006/relationships/image" Target="../media/image230.png"/><Relationship Id="rId119" Type="http://schemas.openxmlformats.org/officeDocument/2006/relationships/image" Target="../media/image291.png"/><Relationship Id="rId270" Type="http://schemas.openxmlformats.org/officeDocument/2006/relationships/customXml" Target="../ink/ink720.xml"/><Relationship Id="rId291" Type="http://schemas.openxmlformats.org/officeDocument/2006/relationships/image" Target="../media/image473.png"/><Relationship Id="rId305" Type="http://schemas.openxmlformats.org/officeDocument/2006/relationships/image" Target="../media/image480.png"/><Relationship Id="rId44" Type="http://schemas.openxmlformats.org/officeDocument/2006/relationships/customXml" Target="../ink/ink607.xml"/><Relationship Id="rId65" Type="http://schemas.openxmlformats.org/officeDocument/2006/relationships/image" Target="../media/image251.png"/><Relationship Id="rId86" Type="http://schemas.openxmlformats.org/officeDocument/2006/relationships/customXml" Target="../ink/ink628.xml"/><Relationship Id="rId130" Type="http://schemas.openxmlformats.org/officeDocument/2006/relationships/customXml" Target="../ink/ink650.xml"/><Relationship Id="rId151" Type="http://schemas.openxmlformats.org/officeDocument/2006/relationships/image" Target="../media/image307.png"/><Relationship Id="rId172" Type="http://schemas.openxmlformats.org/officeDocument/2006/relationships/customXml" Target="../ink/ink671.xml"/><Relationship Id="rId193" Type="http://schemas.openxmlformats.org/officeDocument/2006/relationships/image" Target="../media/image328.png"/><Relationship Id="rId207" Type="http://schemas.openxmlformats.org/officeDocument/2006/relationships/image" Target="../media/image335.png"/><Relationship Id="rId228" Type="http://schemas.openxmlformats.org/officeDocument/2006/relationships/customXml" Target="../ink/ink699.xml"/><Relationship Id="rId249" Type="http://schemas.openxmlformats.org/officeDocument/2006/relationships/image" Target="../media/image430.png"/><Relationship Id="rId13" Type="http://schemas.openxmlformats.org/officeDocument/2006/relationships/image" Target="../media/image225.png"/><Relationship Id="rId109" Type="http://schemas.openxmlformats.org/officeDocument/2006/relationships/image" Target="../media/image286.png"/><Relationship Id="rId260" Type="http://schemas.openxmlformats.org/officeDocument/2006/relationships/customXml" Target="../ink/ink715.xml"/><Relationship Id="rId281" Type="http://schemas.openxmlformats.org/officeDocument/2006/relationships/image" Target="../media/image468.png"/><Relationship Id="rId34" Type="http://schemas.openxmlformats.org/officeDocument/2006/relationships/customXml" Target="../ink/ink602.xml"/><Relationship Id="rId55" Type="http://schemas.openxmlformats.org/officeDocument/2006/relationships/image" Target="../media/image246.png"/><Relationship Id="rId76" Type="http://schemas.openxmlformats.org/officeDocument/2006/relationships/customXml" Target="../ink/ink623.xml"/><Relationship Id="rId97" Type="http://schemas.openxmlformats.org/officeDocument/2006/relationships/image" Target="../media/image280.png"/><Relationship Id="rId120" Type="http://schemas.openxmlformats.org/officeDocument/2006/relationships/customXml" Target="../ink/ink645.xml"/><Relationship Id="rId141" Type="http://schemas.openxmlformats.org/officeDocument/2006/relationships/image" Target="../media/image302.png"/><Relationship Id="rId7" Type="http://schemas.openxmlformats.org/officeDocument/2006/relationships/image" Target="../media/image222.png"/><Relationship Id="rId162" Type="http://schemas.openxmlformats.org/officeDocument/2006/relationships/customXml" Target="../ink/ink666.xml"/><Relationship Id="rId183" Type="http://schemas.openxmlformats.org/officeDocument/2006/relationships/image" Target="../media/image323.png"/><Relationship Id="rId218" Type="http://schemas.openxmlformats.org/officeDocument/2006/relationships/customXml" Target="../ink/ink694.xml"/><Relationship Id="rId239" Type="http://schemas.openxmlformats.org/officeDocument/2006/relationships/image" Target="../media/image380.png"/><Relationship Id="rId250" Type="http://schemas.openxmlformats.org/officeDocument/2006/relationships/customXml" Target="../ink/ink710.xml"/><Relationship Id="rId271" Type="http://schemas.openxmlformats.org/officeDocument/2006/relationships/image" Target="../media/image463.png"/><Relationship Id="rId292" Type="http://schemas.openxmlformats.org/officeDocument/2006/relationships/customXml" Target="../ink/ink731.xml"/><Relationship Id="rId306" Type="http://schemas.openxmlformats.org/officeDocument/2006/relationships/customXml" Target="../ink/ink738.xml"/><Relationship Id="rId24" Type="http://schemas.openxmlformats.org/officeDocument/2006/relationships/customXml" Target="../ink/ink597.xml"/><Relationship Id="rId45" Type="http://schemas.openxmlformats.org/officeDocument/2006/relationships/image" Target="../media/image241.png"/><Relationship Id="rId66" Type="http://schemas.openxmlformats.org/officeDocument/2006/relationships/customXml" Target="../ink/ink618.xml"/><Relationship Id="rId87" Type="http://schemas.openxmlformats.org/officeDocument/2006/relationships/image" Target="../media/image275.png"/><Relationship Id="rId110" Type="http://schemas.openxmlformats.org/officeDocument/2006/relationships/customXml" Target="../ink/ink640.xml"/><Relationship Id="rId131" Type="http://schemas.openxmlformats.org/officeDocument/2006/relationships/image" Target="../media/image297.png"/><Relationship Id="rId152" Type="http://schemas.openxmlformats.org/officeDocument/2006/relationships/customXml" Target="../ink/ink661.xml"/><Relationship Id="rId173" Type="http://schemas.openxmlformats.org/officeDocument/2006/relationships/image" Target="../media/image318.png"/><Relationship Id="rId194" Type="http://schemas.openxmlformats.org/officeDocument/2006/relationships/customXml" Target="../ink/ink682.xml"/><Relationship Id="rId208" Type="http://schemas.openxmlformats.org/officeDocument/2006/relationships/customXml" Target="../ink/ink689.xml"/><Relationship Id="rId229" Type="http://schemas.openxmlformats.org/officeDocument/2006/relationships/image" Target="../media/image346.png"/><Relationship Id="rId240" Type="http://schemas.openxmlformats.org/officeDocument/2006/relationships/customXml" Target="../ink/ink705.xml"/><Relationship Id="rId261" Type="http://schemas.openxmlformats.org/officeDocument/2006/relationships/image" Target="../media/image458.png"/><Relationship Id="rId14" Type="http://schemas.openxmlformats.org/officeDocument/2006/relationships/customXml" Target="../ink/ink592.xml"/><Relationship Id="rId35" Type="http://schemas.openxmlformats.org/officeDocument/2006/relationships/image" Target="../media/image236.png"/><Relationship Id="rId56" Type="http://schemas.openxmlformats.org/officeDocument/2006/relationships/customXml" Target="../ink/ink613.xml"/><Relationship Id="rId77" Type="http://schemas.openxmlformats.org/officeDocument/2006/relationships/image" Target="../media/image270.png"/><Relationship Id="rId100" Type="http://schemas.openxmlformats.org/officeDocument/2006/relationships/customXml" Target="../ink/ink635.xml"/><Relationship Id="rId282" Type="http://schemas.openxmlformats.org/officeDocument/2006/relationships/customXml" Target="../ink/ink726.xml"/><Relationship Id="rId8" Type="http://schemas.openxmlformats.org/officeDocument/2006/relationships/customXml" Target="../ink/ink589.xml"/><Relationship Id="rId98" Type="http://schemas.openxmlformats.org/officeDocument/2006/relationships/customXml" Target="../ink/ink634.xml"/><Relationship Id="rId121" Type="http://schemas.openxmlformats.org/officeDocument/2006/relationships/image" Target="../media/image292.png"/><Relationship Id="rId142" Type="http://schemas.openxmlformats.org/officeDocument/2006/relationships/customXml" Target="../ink/ink656.xml"/><Relationship Id="rId163" Type="http://schemas.openxmlformats.org/officeDocument/2006/relationships/image" Target="../media/image313.png"/><Relationship Id="rId184" Type="http://schemas.openxmlformats.org/officeDocument/2006/relationships/customXml" Target="../ink/ink677.xml"/><Relationship Id="rId219" Type="http://schemas.openxmlformats.org/officeDocument/2006/relationships/image" Target="../media/image341.png"/><Relationship Id="rId230" Type="http://schemas.openxmlformats.org/officeDocument/2006/relationships/customXml" Target="../ink/ink700.xml"/><Relationship Id="rId251" Type="http://schemas.openxmlformats.org/officeDocument/2006/relationships/image" Target="../media/image440.png"/><Relationship Id="rId25" Type="http://schemas.openxmlformats.org/officeDocument/2006/relationships/image" Target="../media/image231.png"/><Relationship Id="rId46" Type="http://schemas.openxmlformats.org/officeDocument/2006/relationships/customXml" Target="../ink/ink608.xml"/><Relationship Id="rId67" Type="http://schemas.openxmlformats.org/officeDocument/2006/relationships/image" Target="../media/image252.png"/><Relationship Id="rId272" Type="http://schemas.openxmlformats.org/officeDocument/2006/relationships/customXml" Target="../ink/ink721.xml"/><Relationship Id="rId293" Type="http://schemas.openxmlformats.org/officeDocument/2006/relationships/image" Target="../media/image474.png"/><Relationship Id="rId307" Type="http://schemas.openxmlformats.org/officeDocument/2006/relationships/image" Target="../media/image481.png"/><Relationship Id="rId88" Type="http://schemas.openxmlformats.org/officeDocument/2006/relationships/customXml" Target="../ink/ink629.xml"/><Relationship Id="rId111" Type="http://schemas.openxmlformats.org/officeDocument/2006/relationships/image" Target="../media/image287.png"/><Relationship Id="rId132" Type="http://schemas.openxmlformats.org/officeDocument/2006/relationships/customXml" Target="../ink/ink651.xml"/><Relationship Id="rId153" Type="http://schemas.openxmlformats.org/officeDocument/2006/relationships/image" Target="../media/image308.png"/><Relationship Id="rId174" Type="http://schemas.openxmlformats.org/officeDocument/2006/relationships/customXml" Target="../ink/ink672.xml"/><Relationship Id="rId195" Type="http://schemas.openxmlformats.org/officeDocument/2006/relationships/image" Target="../media/image329.png"/><Relationship Id="rId209" Type="http://schemas.openxmlformats.org/officeDocument/2006/relationships/image" Target="../media/image336.png"/><Relationship Id="rId220" Type="http://schemas.openxmlformats.org/officeDocument/2006/relationships/customXml" Target="../ink/ink695.xml"/><Relationship Id="rId241" Type="http://schemas.openxmlformats.org/officeDocument/2006/relationships/image" Target="../media/image390.png"/><Relationship Id="rId15" Type="http://schemas.openxmlformats.org/officeDocument/2006/relationships/image" Target="../media/image226.png"/><Relationship Id="rId36" Type="http://schemas.openxmlformats.org/officeDocument/2006/relationships/customXml" Target="../ink/ink603.xml"/><Relationship Id="rId57" Type="http://schemas.openxmlformats.org/officeDocument/2006/relationships/image" Target="../media/image247.png"/><Relationship Id="rId262" Type="http://schemas.openxmlformats.org/officeDocument/2006/relationships/customXml" Target="../ink/ink716.xml"/><Relationship Id="rId283" Type="http://schemas.openxmlformats.org/officeDocument/2006/relationships/image" Target="../media/image469.png"/><Relationship Id="rId78" Type="http://schemas.openxmlformats.org/officeDocument/2006/relationships/customXml" Target="../ink/ink624.xml"/><Relationship Id="rId99" Type="http://schemas.openxmlformats.org/officeDocument/2006/relationships/image" Target="../media/image281.png"/><Relationship Id="rId101" Type="http://schemas.openxmlformats.org/officeDocument/2006/relationships/image" Target="../media/image282.png"/><Relationship Id="rId122" Type="http://schemas.openxmlformats.org/officeDocument/2006/relationships/customXml" Target="../ink/ink646.xml"/><Relationship Id="rId143" Type="http://schemas.openxmlformats.org/officeDocument/2006/relationships/image" Target="../media/image303.png"/><Relationship Id="rId164" Type="http://schemas.openxmlformats.org/officeDocument/2006/relationships/customXml" Target="../ink/ink667.xml"/><Relationship Id="rId185" Type="http://schemas.openxmlformats.org/officeDocument/2006/relationships/image" Target="../media/image324.png"/><Relationship Id="rId9" Type="http://schemas.openxmlformats.org/officeDocument/2006/relationships/image" Target="../media/image223.png"/><Relationship Id="rId210" Type="http://schemas.openxmlformats.org/officeDocument/2006/relationships/customXml" Target="../ink/ink690.xml"/><Relationship Id="rId26" Type="http://schemas.openxmlformats.org/officeDocument/2006/relationships/customXml" Target="../ink/ink598.xml"/><Relationship Id="rId231" Type="http://schemas.openxmlformats.org/officeDocument/2006/relationships/image" Target="../media/image347.png"/><Relationship Id="rId252" Type="http://schemas.openxmlformats.org/officeDocument/2006/relationships/customXml" Target="../ink/ink711.xml"/><Relationship Id="rId273" Type="http://schemas.openxmlformats.org/officeDocument/2006/relationships/image" Target="../media/image464.png"/><Relationship Id="rId294" Type="http://schemas.openxmlformats.org/officeDocument/2006/relationships/customXml" Target="../ink/ink732.xml"/><Relationship Id="rId47" Type="http://schemas.openxmlformats.org/officeDocument/2006/relationships/image" Target="../media/image242.png"/><Relationship Id="rId68" Type="http://schemas.openxmlformats.org/officeDocument/2006/relationships/customXml" Target="../ink/ink619.xml"/><Relationship Id="rId89" Type="http://schemas.openxmlformats.org/officeDocument/2006/relationships/image" Target="../media/image276.png"/><Relationship Id="rId112" Type="http://schemas.openxmlformats.org/officeDocument/2006/relationships/customXml" Target="../ink/ink641.xml"/><Relationship Id="rId133" Type="http://schemas.openxmlformats.org/officeDocument/2006/relationships/image" Target="../media/image298.png"/><Relationship Id="rId154" Type="http://schemas.openxmlformats.org/officeDocument/2006/relationships/customXml" Target="../ink/ink662.xml"/><Relationship Id="rId175" Type="http://schemas.openxmlformats.org/officeDocument/2006/relationships/image" Target="../media/image319.png"/><Relationship Id="rId196" Type="http://schemas.openxmlformats.org/officeDocument/2006/relationships/customXml" Target="../ink/ink683.xml"/><Relationship Id="rId200" Type="http://schemas.openxmlformats.org/officeDocument/2006/relationships/customXml" Target="../ink/ink685.xml"/><Relationship Id="rId16" Type="http://schemas.openxmlformats.org/officeDocument/2006/relationships/customXml" Target="../ink/ink593.xml"/><Relationship Id="rId221" Type="http://schemas.openxmlformats.org/officeDocument/2006/relationships/image" Target="../media/image342.png"/><Relationship Id="rId242" Type="http://schemas.openxmlformats.org/officeDocument/2006/relationships/customXml" Target="../ink/ink706.xml"/><Relationship Id="rId263" Type="http://schemas.openxmlformats.org/officeDocument/2006/relationships/image" Target="../media/image459.png"/><Relationship Id="rId284" Type="http://schemas.openxmlformats.org/officeDocument/2006/relationships/customXml" Target="../ink/ink727.xml"/><Relationship Id="rId37" Type="http://schemas.openxmlformats.org/officeDocument/2006/relationships/image" Target="../media/image237.png"/><Relationship Id="rId58" Type="http://schemas.openxmlformats.org/officeDocument/2006/relationships/customXml" Target="../ink/ink614.xml"/><Relationship Id="rId79" Type="http://schemas.openxmlformats.org/officeDocument/2006/relationships/image" Target="../media/image271.png"/><Relationship Id="rId102" Type="http://schemas.openxmlformats.org/officeDocument/2006/relationships/customXml" Target="../ink/ink636.xml"/><Relationship Id="rId123" Type="http://schemas.openxmlformats.org/officeDocument/2006/relationships/image" Target="../media/image293.png"/><Relationship Id="rId144" Type="http://schemas.openxmlformats.org/officeDocument/2006/relationships/customXml" Target="../ink/ink657.xml"/><Relationship Id="rId90" Type="http://schemas.openxmlformats.org/officeDocument/2006/relationships/customXml" Target="../ink/ink630.xml"/><Relationship Id="rId165" Type="http://schemas.openxmlformats.org/officeDocument/2006/relationships/image" Target="../media/image314.png"/><Relationship Id="rId186" Type="http://schemas.openxmlformats.org/officeDocument/2006/relationships/customXml" Target="../ink/ink678.xml"/><Relationship Id="rId211" Type="http://schemas.openxmlformats.org/officeDocument/2006/relationships/image" Target="../media/image337.png"/><Relationship Id="rId232" Type="http://schemas.openxmlformats.org/officeDocument/2006/relationships/customXml" Target="../ink/ink701.xml"/><Relationship Id="rId253" Type="http://schemas.openxmlformats.org/officeDocument/2006/relationships/image" Target="../media/image454.png"/><Relationship Id="rId274" Type="http://schemas.openxmlformats.org/officeDocument/2006/relationships/customXml" Target="../ink/ink722.xml"/><Relationship Id="rId295" Type="http://schemas.openxmlformats.org/officeDocument/2006/relationships/image" Target="../media/image475.png"/><Relationship Id="rId27" Type="http://schemas.openxmlformats.org/officeDocument/2006/relationships/image" Target="../media/image232.png"/><Relationship Id="rId48" Type="http://schemas.openxmlformats.org/officeDocument/2006/relationships/customXml" Target="../ink/ink609.xml"/><Relationship Id="rId69" Type="http://schemas.openxmlformats.org/officeDocument/2006/relationships/image" Target="../media/image253.png"/><Relationship Id="rId113" Type="http://schemas.openxmlformats.org/officeDocument/2006/relationships/image" Target="../media/image288.png"/><Relationship Id="rId134" Type="http://schemas.openxmlformats.org/officeDocument/2006/relationships/customXml" Target="../ink/ink652.xml"/><Relationship Id="rId80" Type="http://schemas.openxmlformats.org/officeDocument/2006/relationships/customXml" Target="../ink/ink625.xml"/><Relationship Id="rId155" Type="http://schemas.openxmlformats.org/officeDocument/2006/relationships/image" Target="../media/image309.png"/><Relationship Id="rId176" Type="http://schemas.openxmlformats.org/officeDocument/2006/relationships/customXml" Target="../ink/ink673.xml"/><Relationship Id="rId197" Type="http://schemas.openxmlformats.org/officeDocument/2006/relationships/image" Target="../media/image330.png"/><Relationship Id="rId201" Type="http://schemas.openxmlformats.org/officeDocument/2006/relationships/image" Target="../media/image332.png"/><Relationship Id="rId222" Type="http://schemas.openxmlformats.org/officeDocument/2006/relationships/customXml" Target="../ink/ink696.xml"/><Relationship Id="rId243" Type="http://schemas.openxmlformats.org/officeDocument/2006/relationships/image" Target="../media/image400.png"/><Relationship Id="rId264" Type="http://schemas.openxmlformats.org/officeDocument/2006/relationships/customXml" Target="../ink/ink717.xml"/><Relationship Id="rId285" Type="http://schemas.openxmlformats.org/officeDocument/2006/relationships/image" Target="../media/image470.png"/><Relationship Id="rId17" Type="http://schemas.openxmlformats.org/officeDocument/2006/relationships/image" Target="../media/image227.png"/><Relationship Id="rId38" Type="http://schemas.openxmlformats.org/officeDocument/2006/relationships/customXml" Target="../ink/ink604.xml"/><Relationship Id="rId59" Type="http://schemas.openxmlformats.org/officeDocument/2006/relationships/image" Target="../media/image248.png"/><Relationship Id="rId103" Type="http://schemas.openxmlformats.org/officeDocument/2006/relationships/image" Target="../media/image283.png"/><Relationship Id="rId124" Type="http://schemas.openxmlformats.org/officeDocument/2006/relationships/customXml" Target="../ink/ink647.xml"/><Relationship Id="rId70" Type="http://schemas.openxmlformats.org/officeDocument/2006/relationships/customXml" Target="../ink/ink620.xml"/><Relationship Id="rId91" Type="http://schemas.openxmlformats.org/officeDocument/2006/relationships/image" Target="../media/image277.png"/><Relationship Id="rId145" Type="http://schemas.openxmlformats.org/officeDocument/2006/relationships/image" Target="../media/image304.png"/><Relationship Id="rId166" Type="http://schemas.openxmlformats.org/officeDocument/2006/relationships/customXml" Target="../ink/ink668.xml"/><Relationship Id="rId187" Type="http://schemas.openxmlformats.org/officeDocument/2006/relationships/image" Target="../media/image325.png"/><Relationship Id="rId1" Type="http://schemas.openxmlformats.org/officeDocument/2006/relationships/slideLayout" Target="../slideLayouts/slideLayout1.xml"/><Relationship Id="rId212" Type="http://schemas.openxmlformats.org/officeDocument/2006/relationships/customXml" Target="../ink/ink691.xml"/><Relationship Id="rId233" Type="http://schemas.openxmlformats.org/officeDocument/2006/relationships/image" Target="../media/image359.png"/><Relationship Id="rId254" Type="http://schemas.openxmlformats.org/officeDocument/2006/relationships/customXml" Target="../ink/ink712.xml"/><Relationship Id="rId28" Type="http://schemas.openxmlformats.org/officeDocument/2006/relationships/customXml" Target="../ink/ink599.xml"/><Relationship Id="rId49" Type="http://schemas.openxmlformats.org/officeDocument/2006/relationships/image" Target="../media/image243.png"/><Relationship Id="rId114" Type="http://schemas.openxmlformats.org/officeDocument/2006/relationships/customXml" Target="../ink/ink642.xml"/><Relationship Id="rId275" Type="http://schemas.openxmlformats.org/officeDocument/2006/relationships/image" Target="../media/image465.png"/><Relationship Id="rId296" Type="http://schemas.openxmlformats.org/officeDocument/2006/relationships/customXml" Target="../ink/ink733.xml"/><Relationship Id="rId300" Type="http://schemas.openxmlformats.org/officeDocument/2006/relationships/customXml" Target="../ink/ink735.xml"/><Relationship Id="rId60" Type="http://schemas.openxmlformats.org/officeDocument/2006/relationships/customXml" Target="../ink/ink615.xml"/><Relationship Id="rId81" Type="http://schemas.openxmlformats.org/officeDocument/2006/relationships/image" Target="../media/image272.png"/><Relationship Id="rId135" Type="http://schemas.openxmlformats.org/officeDocument/2006/relationships/image" Target="../media/image299.png"/><Relationship Id="rId156" Type="http://schemas.openxmlformats.org/officeDocument/2006/relationships/customXml" Target="../ink/ink663.xml"/><Relationship Id="rId177" Type="http://schemas.openxmlformats.org/officeDocument/2006/relationships/image" Target="../media/image320.png"/><Relationship Id="rId198" Type="http://schemas.openxmlformats.org/officeDocument/2006/relationships/customXml" Target="../ink/ink684.xml"/><Relationship Id="rId202" Type="http://schemas.openxmlformats.org/officeDocument/2006/relationships/customXml" Target="../ink/ink686.xml"/><Relationship Id="rId223" Type="http://schemas.openxmlformats.org/officeDocument/2006/relationships/image" Target="../media/image343.png"/><Relationship Id="rId244" Type="http://schemas.openxmlformats.org/officeDocument/2006/relationships/customXml" Target="../ink/ink707.xml"/><Relationship Id="rId18" Type="http://schemas.openxmlformats.org/officeDocument/2006/relationships/customXml" Target="../ink/ink594.xml"/><Relationship Id="rId39" Type="http://schemas.openxmlformats.org/officeDocument/2006/relationships/image" Target="../media/image238.png"/><Relationship Id="rId265" Type="http://schemas.openxmlformats.org/officeDocument/2006/relationships/image" Target="../media/image460.png"/><Relationship Id="rId286" Type="http://schemas.openxmlformats.org/officeDocument/2006/relationships/customXml" Target="../ink/ink728.xml"/><Relationship Id="rId50" Type="http://schemas.openxmlformats.org/officeDocument/2006/relationships/customXml" Target="../ink/ink610.xml"/><Relationship Id="rId104" Type="http://schemas.openxmlformats.org/officeDocument/2006/relationships/customXml" Target="../ink/ink637.xml"/><Relationship Id="rId125" Type="http://schemas.openxmlformats.org/officeDocument/2006/relationships/image" Target="../media/image294.png"/><Relationship Id="rId146" Type="http://schemas.openxmlformats.org/officeDocument/2006/relationships/customXml" Target="../ink/ink658.xml"/><Relationship Id="rId167" Type="http://schemas.openxmlformats.org/officeDocument/2006/relationships/image" Target="../media/image315.png"/><Relationship Id="rId188" Type="http://schemas.openxmlformats.org/officeDocument/2006/relationships/customXml" Target="../ink/ink679.xml"/><Relationship Id="rId71" Type="http://schemas.openxmlformats.org/officeDocument/2006/relationships/image" Target="../media/image254.png"/><Relationship Id="rId92" Type="http://schemas.openxmlformats.org/officeDocument/2006/relationships/customXml" Target="../ink/ink631.xml"/><Relationship Id="rId213" Type="http://schemas.openxmlformats.org/officeDocument/2006/relationships/image" Target="../media/image338.png"/><Relationship Id="rId234" Type="http://schemas.openxmlformats.org/officeDocument/2006/relationships/customXml" Target="../ink/ink702.xml"/><Relationship Id="rId2" Type="http://schemas.openxmlformats.org/officeDocument/2006/relationships/notesSlide" Target="../notesSlides/notesSlide40.xml"/><Relationship Id="rId29" Type="http://schemas.openxmlformats.org/officeDocument/2006/relationships/image" Target="../media/image233.png"/><Relationship Id="rId255" Type="http://schemas.openxmlformats.org/officeDocument/2006/relationships/image" Target="../media/image455.png"/><Relationship Id="rId276" Type="http://schemas.openxmlformats.org/officeDocument/2006/relationships/customXml" Target="../ink/ink723.xml"/><Relationship Id="rId297" Type="http://schemas.openxmlformats.org/officeDocument/2006/relationships/image" Target="../media/image476.png"/><Relationship Id="rId40" Type="http://schemas.openxmlformats.org/officeDocument/2006/relationships/customXml" Target="../ink/ink605.xml"/><Relationship Id="rId115" Type="http://schemas.openxmlformats.org/officeDocument/2006/relationships/image" Target="../media/image289.png"/><Relationship Id="rId136" Type="http://schemas.openxmlformats.org/officeDocument/2006/relationships/customXml" Target="../ink/ink653.xml"/><Relationship Id="rId157" Type="http://schemas.openxmlformats.org/officeDocument/2006/relationships/image" Target="../media/image310.png"/><Relationship Id="rId178" Type="http://schemas.openxmlformats.org/officeDocument/2006/relationships/customXml" Target="../ink/ink674.xml"/><Relationship Id="rId301" Type="http://schemas.openxmlformats.org/officeDocument/2006/relationships/image" Target="../media/image478.png"/><Relationship Id="rId61" Type="http://schemas.openxmlformats.org/officeDocument/2006/relationships/image" Target="../media/image249.png"/><Relationship Id="rId82" Type="http://schemas.openxmlformats.org/officeDocument/2006/relationships/customXml" Target="../ink/ink626.xml"/><Relationship Id="rId199" Type="http://schemas.openxmlformats.org/officeDocument/2006/relationships/image" Target="../media/image331.png"/><Relationship Id="rId203" Type="http://schemas.openxmlformats.org/officeDocument/2006/relationships/image" Target="../media/image333.png"/><Relationship Id="rId19" Type="http://schemas.openxmlformats.org/officeDocument/2006/relationships/image" Target="../media/image228.png"/><Relationship Id="rId224" Type="http://schemas.openxmlformats.org/officeDocument/2006/relationships/customXml" Target="../ink/ink697.xml"/><Relationship Id="rId245" Type="http://schemas.openxmlformats.org/officeDocument/2006/relationships/image" Target="../media/image423.png"/><Relationship Id="rId266" Type="http://schemas.openxmlformats.org/officeDocument/2006/relationships/customXml" Target="../ink/ink718.xml"/><Relationship Id="rId287" Type="http://schemas.openxmlformats.org/officeDocument/2006/relationships/image" Target="../media/image471.png"/><Relationship Id="rId30" Type="http://schemas.openxmlformats.org/officeDocument/2006/relationships/customXml" Target="../ink/ink600.xml"/><Relationship Id="rId105" Type="http://schemas.openxmlformats.org/officeDocument/2006/relationships/image" Target="../media/image284.png"/><Relationship Id="rId126" Type="http://schemas.openxmlformats.org/officeDocument/2006/relationships/customXml" Target="../ink/ink648.xml"/><Relationship Id="rId147" Type="http://schemas.openxmlformats.org/officeDocument/2006/relationships/image" Target="../media/image305.png"/><Relationship Id="rId168" Type="http://schemas.openxmlformats.org/officeDocument/2006/relationships/customXml" Target="../ink/ink669.xml"/><Relationship Id="rId51" Type="http://schemas.openxmlformats.org/officeDocument/2006/relationships/image" Target="../media/image244.png"/><Relationship Id="rId72" Type="http://schemas.openxmlformats.org/officeDocument/2006/relationships/customXml" Target="../ink/ink621.xml"/><Relationship Id="rId93" Type="http://schemas.openxmlformats.org/officeDocument/2006/relationships/image" Target="../media/image278.png"/><Relationship Id="rId189" Type="http://schemas.openxmlformats.org/officeDocument/2006/relationships/image" Target="../media/image326.png"/><Relationship Id="rId3" Type="http://schemas.openxmlformats.org/officeDocument/2006/relationships/image" Target="../media/image88.png"/><Relationship Id="rId214" Type="http://schemas.openxmlformats.org/officeDocument/2006/relationships/customXml" Target="../ink/ink692.xml"/><Relationship Id="rId235" Type="http://schemas.openxmlformats.org/officeDocument/2006/relationships/image" Target="../media/image360.png"/><Relationship Id="rId256" Type="http://schemas.openxmlformats.org/officeDocument/2006/relationships/customXml" Target="../ink/ink713.xml"/><Relationship Id="rId277" Type="http://schemas.openxmlformats.org/officeDocument/2006/relationships/image" Target="../media/image466.png"/><Relationship Id="rId298" Type="http://schemas.openxmlformats.org/officeDocument/2006/relationships/customXml" Target="../ink/ink734.xml"/><Relationship Id="rId116" Type="http://schemas.openxmlformats.org/officeDocument/2006/relationships/customXml" Target="../ink/ink643.xml"/><Relationship Id="rId137" Type="http://schemas.openxmlformats.org/officeDocument/2006/relationships/image" Target="../media/image300.png"/><Relationship Id="rId158" Type="http://schemas.openxmlformats.org/officeDocument/2006/relationships/customXml" Target="../ink/ink664.xml"/><Relationship Id="rId302" Type="http://schemas.openxmlformats.org/officeDocument/2006/relationships/customXml" Target="../ink/ink736.xml"/><Relationship Id="rId20" Type="http://schemas.openxmlformats.org/officeDocument/2006/relationships/customXml" Target="../ink/ink595.xml"/><Relationship Id="rId41" Type="http://schemas.openxmlformats.org/officeDocument/2006/relationships/image" Target="../media/image239.png"/><Relationship Id="rId62" Type="http://schemas.openxmlformats.org/officeDocument/2006/relationships/customXml" Target="../ink/ink616.xml"/><Relationship Id="rId83" Type="http://schemas.openxmlformats.org/officeDocument/2006/relationships/image" Target="../media/image273.png"/><Relationship Id="rId179" Type="http://schemas.openxmlformats.org/officeDocument/2006/relationships/image" Target="../media/image321.png"/><Relationship Id="rId190" Type="http://schemas.openxmlformats.org/officeDocument/2006/relationships/customXml" Target="../ink/ink680.xml"/><Relationship Id="rId204" Type="http://schemas.openxmlformats.org/officeDocument/2006/relationships/customXml" Target="../ink/ink687.xml"/><Relationship Id="rId225" Type="http://schemas.openxmlformats.org/officeDocument/2006/relationships/image" Target="../media/image344.png"/><Relationship Id="rId246" Type="http://schemas.openxmlformats.org/officeDocument/2006/relationships/customXml" Target="../ink/ink708.xml"/><Relationship Id="rId267" Type="http://schemas.openxmlformats.org/officeDocument/2006/relationships/image" Target="../media/image461.png"/><Relationship Id="rId288" Type="http://schemas.openxmlformats.org/officeDocument/2006/relationships/customXml" Target="../ink/ink729.xml"/><Relationship Id="rId106" Type="http://schemas.openxmlformats.org/officeDocument/2006/relationships/customXml" Target="../ink/ink638.xml"/><Relationship Id="rId127" Type="http://schemas.openxmlformats.org/officeDocument/2006/relationships/image" Target="../media/image295.png"/><Relationship Id="rId10" Type="http://schemas.openxmlformats.org/officeDocument/2006/relationships/customXml" Target="../ink/ink590.xml"/><Relationship Id="rId31" Type="http://schemas.openxmlformats.org/officeDocument/2006/relationships/image" Target="../media/image234.png"/><Relationship Id="rId52" Type="http://schemas.openxmlformats.org/officeDocument/2006/relationships/customXml" Target="../ink/ink611.xml"/><Relationship Id="rId73" Type="http://schemas.openxmlformats.org/officeDocument/2006/relationships/image" Target="../media/image255.png"/><Relationship Id="rId94" Type="http://schemas.openxmlformats.org/officeDocument/2006/relationships/customXml" Target="../ink/ink632.xml"/><Relationship Id="rId148" Type="http://schemas.openxmlformats.org/officeDocument/2006/relationships/customXml" Target="../ink/ink659.xml"/><Relationship Id="rId169" Type="http://schemas.openxmlformats.org/officeDocument/2006/relationships/image" Target="../media/image316.png"/><Relationship Id="rId4" Type="http://schemas.openxmlformats.org/officeDocument/2006/relationships/customXml" Target="../ink/ink587.xml"/><Relationship Id="rId180" Type="http://schemas.openxmlformats.org/officeDocument/2006/relationships/customXml" Target="../ink/ink675.xml"/><Relationship Id="rId215" Type="http://schemas.openxmlformats.org/officeDocument/2006/relationships/image" Target="../media/image339.png"/><Relationship Id="rId236" Type="http://schemas.openxmlformats.org/officeDocument/2006/relationships/customXml" Target="../ink/ink703.xml"/><Relationship Id="rId257" Type="http://schemas.openxmlformats.org/officeDocument/2006/relationships/image" Target="../media/image456.png"/><Relationship Id="rId278" Type="http://schemas.openxmlformats.org/officeDocument/2006/relationships/customXml" Target="../ink/ink724.xml"/><Relationship Id="rId303" Type="http://schemas.openxmlformats.org/officeDocument/2006/relationships/image" Target="../media/image479.png"/><Relationship Id="rId42" Type="http://schemas.openxmlformats.org/officeDocument/2006/relationships/customXml" Target="../ink/ink606.xml"/><Relationship Id="rId84" Type="http://schemas.openxmlformats.org/officeDocument/2006/relationships/customXml" Target="../ink/ink627.xml"/><Relationship Id="rId138" Type="http://schemas.openxmlformats.org/officeDocument/2006/relationships/customXml" Target="../ink/ink654.xml"/><Relationship Id="rId191" Type="http://schemas.openxmlformats.org/officeDocument/2006/relationships/image" Target="../media/image327.png"/><Relationship Id="rId205" Type="http://schemas.openxmlformats.org/officeDocument/2006/relationships/image" Target="../media/image334.png"/><Relationship Id="rId247" Type="http://schemas.openxmlformats.org/officeDocument/2006/relationships/image" Target="../media/image424.png"/><Relationship Id="rId107" Type="http://schemas.openxmlformats.org/officeDocument/2006/relationships/image" Target="../media/image285.png"/><Relationship Id="rId289" Type="http://schemas.openxmlformats.org/officeDocument/2006/relationships/image" Target="../media/image472.png"/><Relationship Id="rId11" Type="http://schemas.openxmlformats.org/officeDocument/2006/relationships/image" Target="../media/image224.png"/><Relationship Id="rId53" Type="http://schemas.openxmlformats.org/officeDocument/2006/relationships/image" Target="../media/image245.png"/><Relationship Id="rId149" Type="http://schemas.openxmlformats.org/officeDocument/2006/relationships/image" Target="../media/image306.png"/><Relationship Id="rId95" Type="http://schemas.openxmlformats.org/officeDocument/2006/relationships/image" Target="../media/image279.png"/><Relationship Id="rId160" Type="http://schemas.openxmlformats.org/officeDocument/2006/relationships/customXml" Target="../ink/ink665.xml"/><Relationship Id="rId216" Type="http://schemas.openxmlformats.org/officeDocument/2006/relationships/customXml" Target="../ink/ink693.xml"/><Relationship Id="rId258" Type="http://schemas.openxmlformats.org/officeDocument/2006/relationships/customXml" Target="../ink/ink714.xml"/><Relationship Id="rId22" Type="http://schemas.openxmlformats.org/officeDocument/2006/relationships/customXml" Target="../ink/ink596.xml"/><Relationship Id="rId64" Type="http://schemas.openxmlformats.org/officeDocument/2006/relationships/customXml" Target="../ink/ink617.xml"/><Relationship Id="rId118" Type="http://schemas.openxmlformats.org/officeDocument/2006/relationships/customXml" Target="../ink/ink644.xml"/><Relationship Id="rId171" Type="http://schemas.openxmlformats.org/officeDocument/2006/relationships/image" Target="../media/image317.png"/><Relationship Id="rId227" Type="http://schemas.openxmlformats.org/officeDocument/2006/relationships/image" Target="../media/image345.png"/><Relationship Id="rId269" Type="http://schemas.openxmlformats.org/officeDocument/2006/relationships/image" Target="../media/image462.png"/><Relationship Id="rId33" Type="http://schemas.openxmlformats.org/officeDocument/2006/relationships/image" Target="../media/image235.png"/><Relationship Id="rId129" Type="http://schemas.openxmlformats.org/officeDocument/2006/relationships/image" Target="../media/image296.png"/><Relationship Id="rId280" Type="http://schemas.openxmlformats.org/officeDocument/2006/relationships/customXml" Target="../ink/ink725.xml"/><Relationship Id="rId75" Type="http://schemas.openxmlformats.org/officeDocument/2006/relationships/image" Target="../media/image256.png"/><Relationship Id="rId140" Type="http://schemas.openxmlformats.org/officeDocument/2006/relationships/customXml" Target="../ink/ink655.xml"/><Relationship Id="rId182" Type="http://schemas.openxmlformats.org/officeDocument/2006/relationships/customXml" Target="../ink/ink676.xml"/><Relationship Id="rId6" Type="http://schemas.openxmlformats.org/officeDocument/2006/relationships/customXml" Target="../ink/ink588.xml"/><Relationship Id="rId238" Type="http://schemas.openxmlformats.org/officeDocument/2006/relationships/customXml" Target="../ink/ink704.xml"/></Relationships>
</file>

<file path=ppt/slides/_rels/slide42.xml.rels><?xml version="1.0" encoding="UTF-8" standalone="yes"?>
<Relationships xmlns="http://schemas.openxmlformats.org/package/2006/relationships"><Relationship Id="rId3" Type="http://schemas.openxmlformats.org/officeDocument/2006/relationships/image" Target="../media/image482.png"/><Relationship Id="rId2" Type="http://schemas.openxmlformats.org/officeDocument/2006/relationships/notesSlide" Target="../notesSlides/notesSlide41.xml"/><Relationship Id="rId1" Type="http://schemas.openxmlformats.org/officeDocument/2006/relationships/slideLayout" Target="../slideLayouts/slideLayout1.xml"/><Relationship Id="rId4" Type="http://schemas.openxmlformats.org/officeDocument/2006/relationships/image" Target="../media/image483.gif"/></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484.png"/><Relationship Id="rId2" Type="http://schemas.openxmlformats.org/officeDocument/2006/relationships/notesSlide" Target="../notesSlides/notesSlide43.xml"/><Relationship Id="rId1" Type="http://schemas.openxmlformats.org/officeDocument/2006/relationships/slideLayout" Target="../slideLayouts/slideLayout1.xml"/><Relationship Id="rId5" Type="http://schemas.openxmlformats.org/officeDocument/2006/relationships/image" Target="../media/image486.png"/><Relationship Id="rId4" Type="http://schemas.openxmlformats.org/officeDocument/2006/relationships/image" Target="../media/image485.png"/></Relationships>
</file>

<file path=ppt/slides/_rels/slide45.xml.rels><?xml version="1.0" encoding="UTF-8" standalone="yes"?>
<Relationships xmlns="http://schemas.openxmlformats.org/package/2006/relationships"><Relationship Id="rId3" Type="http://schemas.openxmlformats.org/officeDocument/2006/relationships/image" Target="../media/image482.png"/><Relationship Id="rId7" Type="http://schemas.openxmlformats.org/officeDocument/2006/relationships/image" Target="../media/image490.png"/><Relationship Id="rId2" Type="http://schemas.openxmlformats.org/officeDocument/2006/relationships/notesSlide" Target="../notesSlides/notesSlide44.xml"/><Relationship Id="rId1" Type="http://schemas.openxmlformats.org/officeDocument/2006/relationships/slideLayout" Target="../slideLayouts/slideLayout1.xml"/><Relationship Id="rId6" Type="http://schemas.openxmlformats.org/officeDocument/2006/relationships/image" Target="../media/image489.png"/><Relationship Id="rId5" Type="http://schemas.openxmlformats.org/officeDocument/2006/relationships/image" Target="../media/image488.png"/><Relationship Id="rId4" Type="http://schemas.openxmlformats.org/officeDocument/2006/relationships/image" Target="../media/image487.png"/></Relationships>
</file>

<file path=ppt/slides/_rels/slide46.xml.rels><?xml version="1.0" encoding="UTF-8" standalone="yes"?>
<Relationships xmlns="http://schemas.openxmlformats.org/package/2006/relationships"><Relationship Id="rId8" Type="http://schemas.openxmlformats.org/officeDocument/2006/relationships/image" Target="../media/image493.png"/><Relationship Id="rId3" Type="http://schemas.openxmlformats.org/officeDocument/2006/relationships/image" Target="../media/image482.png"/><Relationship Id="rId7" Type="http://schemas.openxmlformats.org/officeDocument/2006/relationships/image" Target="../media/image492.png"/><Relationship Id="rId2" Type="http://schemas.openxmlformats.org/officeDocument/2006/relationships/notesSlide" Target="../notesSlides/notesSlide45.xml"/><Relationship Id="rId1" Type="http://schemas.openxmlformats.org/officeDocument/2006/relationships/slideLayout" Target="../slideLayouts/slideLayout1.xml"/><Relationship Id="rId6" Type="http://schemas.openxmlformats.org/officeDocument/2006/relationships/image" Target="../media/image491.png"/><Relationship Id="rId5" Type="http://schemas.openxmlformats.org/officeDocument/2006/relationships/image" Target="../media/image489.png"/><Relationship Id="rId10" Type="http://schemas.openxmlformats.org/officeDocument/2006/relationships/image" Target="../media/image495.png"/><Relationship Id="rId4" Type="http://schemas.openxmlformats.org/officeDocument/2006/relationships/image" Target="../media/image488.png"/><Relationship Id="rId9" Type="http://schemas.openxmlformats.org/officeDocument/2006/relationships/image" Target="../media/image494.png"/></Relationships>
</file>

<file path=ppt/slides/_rels/slide47.xml.rels><?xml version="1.0" encoding="UTF-8" standalone="yes"?>
<Relationships xmlns="http://schemas.openxmlformats.org/package/2006/relationships"><Relationship Id="rId8" Type="http://schemas.openxmlformats.org/officeDocument/2006/relationships/image" Target="../media/image498.png"/><Relationship Id="rId3" Type="http://schemas.openxmlformats.org/officeDocument/2006/relationships/image" Target="../media/image482.png"/><Relationship Id="rId7" Type="http://schemas.openxmlformats.org/officeDocument/2006/relationships/image" Target="../media/image497.png"/><Relationship Id="rId2" Type="http://schemas.openxmlformats.org/officeDocument/2006/relationships/notesSlide" Target="../notesSlides/notesSlide46.xml"/><Relationship Id="rId1" Type="http://schemas.openxmlformats.org/officeDocument/2006/relationships/slideLayout" Target="../slideLayouts/slideLayout1.xml"/><Relationship Id="rId6" Type="http://schemas.openxmlformats.org/officeDocument/2006/relationships/image" Target="../media/image496.png"/><Relationship Id="rId5" Type="http://schemas.openxmlformats.org/officeDocument/2006/relationships/image" Target="../media/image489.png"/><Relationship Id="rId4" Type="http://schemas.openxmlformats.org/officeDocument/2006/relationships/image" Target="../media/image488.png"/></Relationships>
</file>

<file path=ppt/slides/_rels/slide48.xml.rels><?xml version="1.0" encoding="UTF-8" standalone="yes"?>
<Relationships xmlns="http://schemas.openxmlformats.org/package/2006/relationships"><Relationship Id="rId3" Type="http://schemas.openxmlformats.org/officeDocument/2006/relationships/image" Target="../media/image499.png"/><Relationship Id="rId2" Type="http://schemas.openxmlformats.org/officeDocument/2006/relationships/notesSlide" Target="../notesSlides/notesSlide47.xml"/><Relationship Id="rId1" Type="http://schemas.openxmlformats.org/officeDocument/2006/relationships/slideLayout" Target="../slideLayouts/slideLayout1.xml"/><Relationship Id="rId6" Type="http://schemas.openxmlformats.org/officeDocument/2006/relationships/image" Target="../media/image502.png"/><Relationship Id="rId5" Type="http://schemas.openxmlformats.org/officeDocument/2006/relationships/image" Target="../media/image501.png"/><Relationship Id="rId4" Type="http://schemas.openxmlformats.org/officeDocument/2006/relationships/image" Target="../media/image500.png"/></Relationships>
</file>

<file path=ppt/slides/_rels/slide49.xml.rels><?xml version="1.0" encoding="UTF-8" standalone="yes"?>
<Relationships xmlns="http://schemas.openxmlformats.org/package/2006/relationships"><Relationship Id="rId3" Type="http://schemas.openxmlformats.org/officeDocument/2006/relationships/image" Target="../media/image503.png"/><Relationship Id="rId2" Type="http://schemas.openxmlformats.org/officeDocument/2006/relationships/notesSlide" Target="../notesSlides/notesSlide48.xml"/><Relationship Id="rId1" Type="http://schemas.openxmlformats.org/officeDocument/2006/relationships/slideLayout" Target="../slideLayouts/slideLayout1.xml"/><Relationship Id="rId5" Type="http://schemas.openxmlformats.org/officeDocument/2006/relationships/image" Target="../media/image505.png"/><Relationship Id="rId4" Type="http://schemas.openxmlformats.org/officeDocument/2006/relationships/image" Target="../media/image504.png"/></Relationships>
</file>

<file path=ppt/slides/_rels/slide50.xml.rels><?xml version="1.0" encoding="UTF-8" standalone="yes"?>
<Relationships xmlns="http://schemas.openxmlformats.org/package/2006/relationships"><Relationship Id="rId8" Type="http://schemas.openxmlformats.org/officeDocument/2006/relationships/image" Target="../media/image510.png"/><Relationship Id="rId3" Type="http://schemas.openxmlformats.org/officeDocument/2006/relationships/image" Target="../media/image505.png"/><Relationship Id="rId7" Type="http://schemas.openxmlformats.org/officeDocument/2006/relationships/image" Target="../media/image509.png"/><Relationship Id="rId2" Type="http://schemas.openxmlformats.org/officeDocument/2006/relationships/notesSlide" Target="../notesSlides/notesSlide49.xml"/><Relationship Id="rId1" Type="http://schemas.openxmlformats.org/officeDocument/2006/relationships/slideLayout" Target="../slideLayouts/slideLayout1.xml"/><Relationship Id="rId6" Type="http://schemas.openxmlformats.org/officeDocument/2006/relationships/image" Target="../media/image508.png"/><Relationship Id="rId5" Type="http://schemas.openxmlformats.org/officeDocument/2006/relationships/image" Target="../media/image507.png"/><Relationship Id="rId4" Type="http://schemas.openxmlformats.org/officeDocument/2006/relationships/image" Target="../media/image506.png"/></Relationships>
</file>

<file path=ppt/slides/_rels/slide51.xml.rels><?xml version="1.0" encoding="UTF-8" standalone="yes"?>
<Relationships xmlns="http://schemas.openxmlformats.org/package/2006/relationships"><Relationship Id="rId8" Type="http://schemas.openxmlformats.org/officeDocument/2006/relationships/image" Target="../media/image512.png"/><Relationship Id="rId3" Type="http://schemas.openxmlformats.org/officeDocument/2006/relationships/image" Target="../media/image511.png"/><Relationship Id="rId7" Type="http://schemas.openxmlformats.org/officeDocument/2006/relationships/image" Target="../media/image505.png"/><Relationship Id="rId12" Type="http://schemas.openxmlformats.org/officeDocument/2006/relationships/image" Target="../media/image516.png"/><Relationship Id="rId2" Type="http://schemas.openxmlformats.org/officeDocument/2006/relationships/notesSlide" Target="../notesSlides/notesSlide50.xml"/><Relationship Id="rId1" Type="http://schemas.openxmlformats.org/officeDocument/2006/relationships/slideLayout" Target="../slideLayouts/slideLayout1.xml"/><Relationship Id="rId6" Type="http://schemas.openxmlformats.org/officeDocument/2006/relationships/image" Target="../media/image489.png"/><Relationship Id="rId11" Type="http://schemas.openxmlformats.org/officeDocument/2006/relationships/image" Target="../media/image515.png"/><Relationship Id="rId5" Type="http://schemas.openxmlformats.org/officeDocument/2006/relationships/image" Target="../media/image488.png"/><Relationship Id="rId10" Type="http://schemas.openxmlformats.org/officeDocument/2006/relationships/image" Target="../media/image514.png"/><Relationship Id="rId4" Type="http://schemas.openxmlformats.org/officeDocument/2006/relationships/image" Target="../media/image482.png"/><Relationship Id="rId9" Type="http://schemas.openxmlformats.org/officeDocument/2006/relationships/image" Target="../media/image513.png"/></Relationships>
</file>

<file path=ppt/slides/_rels/slide52.xml.rels><?xml version="1.0" encoding="UTF-8" standalone="yes"?>
<Relationships xmlns="http://schemas.openxmlformats.org/package/2006/relationships"><Relationship Id="rId3" Type="http://schemas.openxmlformats.org/officeDocument/2006/relationships/image" Target="../media/image505.png"/><Relationship Id="rId2" Type="http://schemas.openxmlformats.org/officeDocument/2006/relationships/notesSlide" Target="../notesSlides/notesSlide51.xml"/><Relationship Id="rId1" Type="http://schemas.openxmlformats.org/officeDocument/2006/relationships/slideLayout" Target="../slideLayouts/slideLayout1.xml"/><Relationship Id="rId5" Type="http://schemas.openxmlformats.org/officeDocument/2006/relationships/image" Target="../media/image518.png"/><Relationship Id="rId4" Type="http://schemas.openxmlformats.org/officeDocument/2006/relationships/image" Target="../media/image517.png"/></Relationships>
</file>

<file path=ppt/slides/_rels/slide53.xml.rels><?xml version="1.0" encoding="UTF-8" standalone="yes"?>
<Relationships xmlns="http://schemas.openxmlformats.org/package/2006/relationships"><Relationship Id="rId3" Type="http://schemas.openxmlformats.org/officeDocument/2006/relationships/image" Target="../media/image519.gif"/><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520.pn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521.png"/><Relationship Id="rId2" Type="http://schemas.openxmlformats.org/officeDocument/2006/relationships/notesSlide" Target="../notesSlides/notesSlide54.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522.png"/><Relationship Id="rId2" Type="http://schemas.openxmlformats.org/officeDocument/2006/relationships/notesSlide" Target="../notesSlides/notesSlide55.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3" Type="http://schemas.openxmlformats.org/officeDocument/2006/relationships/image" Target="../media/image523.png"/><Relationship Id="rId2" Type="http://schemas.openxmlformats.org/officeDocument/2006/relationships/notesSlide" Target="../notesSlides/notesSlide56.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3" Type="http://schemas.openxmlformats.org/officeDocument/2006/relationships/image" Target="../media/image524.png"/><Relationship Id="rId2" Type="http://schemas.openxmlformats.org/officeDocument/2006/relationships/notesSlide" Target="../notesSlides/notesSlide57.xml"/><Relationship Id="rId1" Type="http://schemas.openxmlformats.org/officeDocument/2006/relationships/slideLayout" Target="../slideLayouts/slideLayout1.xml"/></Relationships>
</file>

<file path=ppt/slides/_rels/slide59.xml.rels><?xml version="1.0" encoding="UTF-8" standalone="yes"?>
<Relationships xmlns="http://schemas.openxmlformats.org/package/2006/relationships"><Relationship Id="rId3" Type="http://schemas.openxmlformats.org/officeDocument/2006/relationships/image" Target="../media/image525.png"/><Relationship Id="rId2" Type="http://schemas.openxmlformats.org/officeDocument/2006/relationships/notesSlide" Target="../notesSlides/notesSlide58.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6" Type="http://schemas.openxmlformats.org/officeDocument/2006/relationships/customXml" Target="../ink/ink750.xml"/><Relationship Id="rId21" Type="http://schemas.openxmlformats.org/officeDocument/2006/relationships/image" Target="../media/image1900.png"/><Relationship Id="rId42" Type="http://schemas.openxmlformats.org/officeDocument/2006/relationships/customXml" Target="../ink/ink758.xml"/><Relationship Id="rId47" Type="http://schemas.openxmlformats.org/officeDocument/2006/relationships/image" Target="../media/image2030.png"/><Relationship Id="rId63" Type="http://schemas.openxmlformats.org/officeDocument/2006/relationships/image" Target="../media/image2110.png"/><Relationship Id="rId68" Type="http://schemas.openxmlformats.org/officeDocument/2006/relationships/customXml" Target="../ink/ink771.xml"/><Relationship Id="rId84" Type="http://schemas.openxmlformats.org/officeDocument/2006/relationships/customXml" Target="../ink/ink779.xml"/><Relationship Id="rId89" Type="http://schemas.openxmlformats.org/officeDocument/2006/relationships/image" Target="../media/image2240.png"/><Relationship Id="rId16" Type="http://schemas.openxmlformats.org/officeDocument/2006/relationships/customXml" Target="../ink/ink745.xml"/><Relationship Id="rId107" Type="http://schemas.openxmlformats.org/officeDocument/2006/relationships/image" Target="../media/image2330.png"/><Relationship Id="rId11" Type="http://schemas.openxmlformats.org/officeDocument/2006/relationships/image" Target="../media/image1850.png"/><Relationship Id="rId32" Type="http://schemas.openxmlformats.org/officeDocument/2006/relationships/customXml" Target="../ink/ink753.xml"/><Relationship Id="rId37" Type="http://schemas.openxmlformats.org/officeDocument/2006/relationships/image" Target="../media/image1980.png"/><Relationship Id="rId53" Type="http://schemas.openxmlformats.org/officeDocument/2006/relationships/image" Target="../media/image2060.png"/><Relationship Id="rId58" Type="http://schemas.openxmlformats.org/officeDocument/2006/relationships/customXml" Target="../ink/ink766.xml"/><Relationship Id="rId74" Type="http://schemas.openxmlformats.org/officeDocument/2006/relationships/customXml" Target="../ink/ink774.xml"/><Relationship Id="rId79" Type="http://schemas.openxmlformats.org/officeDocument/2006/relationships/image" Target="../media/image2190.png"/><Relationship Id="rId102" Type="http://schemas.openxmlformats.org/officeDocument/2006/relationships/customXml" Target="../ink/ink788.xml"/><Relationship Id="rId5" Type="http://schemas.openxmlformats.org/officeDocument/2006/relationships/image" Target="../media/image1820.png"/><Relationship Id="rId90" Type="http://schemas.openxmlformats.org/officeDocument/2006/relationships/customXml" Target="../ink/ink782.xml"/><Relationship Id="rId95" Type="http://schemas.openxmlformats.org/officeDocument/2006/relationships/image" Target="../media/image2270.png"/><Relationship Id="rId22" Type="http://schemas.openxmlformats.org/officeDocument/2006/relationships/customXml" Target="../ink/ink748.xml"/><Relationship Id="rId27" Type="http://schemas.openxmlformats.org/officeDocument/2006/relationships/image" Target="../media/image1930.png"/><Relationship Id="rId43" Type="http://schemas.openxmlformats.org/officeDocument/2006/relationships/image" Target="../media/image2010.png"/><Relationship Id="rId48" Type="http://schemas.openxmlformats.org/officeDocument/2006/relationships/customXml" Target="../ink/ink761.xml"/><Relationship Id="rId64" Type="http://schemas.openxmlformats.org/officeDocument/2006/relationships/customXml" Target="../ink/ink769.xml"/><Relationship Id="rId69" Type="http://schemas.openxmlformats.org/officeDocument/2006/relationships/image" Target="../media/image2140.png"/><Relationship Id="rId80" Type="http://schemas.openxmlformats.org/officeDocument/2006/relationships/customXml" Target="../ink/ink777.xml"/><Relationship Id="rId85" Type="http://schemas.openxmlformats.org/officeDocument/2006/relationships/image" Target="../media/image2220.png"/><Relationship Id="rId12" Type="http://schemas.openxmlformats.org/officeDocument/2006/relationships/customXml" Target="../ink/ink743.xml"/><Relationship Id="rId17" Type="http://schemas.openxmlformats.org/officeDocument/2006/relationships/image" Target="../media/image1880.png"/><Relationship Id="rId33" Type="http://schemas.openxmlformats.org/officeDocument/2006/relationships/image" Target="../media/image1960.png"/><Relationship Id="rId38" Type="http://schemas.openxmlformats.org/officeDocument/2006/relationships/customXml" Target="../ink/ink756.xml"/><Relationship Id="rId59" Type="http://schemas.openxmlformats.org/officeDocument/2006/relationships/image" Target="../media/image2090.png"/><Relationship Id="rId103" Type="http://schemas.openxmlformats.org/officeDocument/2006/relationships/image" Target="../media/image2312.png"/><Relationship Id="rId20" Type="http://schemas.openxmlformats.org/officeDocument/2006/relationships/customXml" Target="../ink/ink747.xml"/><Relationship Id="rId41" Type="http://schemas.openxmlformats.org/officeDocument/2006/relationships/image" Target="../media/image2000.png"/><Relationship Id="rId54" Type="http://schemas.openxmlformats.org/officeDocument/2006/relationships/customXml" Target="../ink/ink764.xml"/><Relationship Id="rId62" Type="http://schemas.openxmlformats.org/officeDocument/2006/relationships/customXml" Target="../ink/ink768.xml"/><Relationship Id="rId70" Type="http://schemas.openxmlformats.org/officeDocument/2006/relationships/customXml" Target="../ink/ink772.xml"/><Relationship Id="rId75" Type="http://schemas.openxmlformats.org/officeDocument/2006/relationships/image" Target="../media/image2170.png"/><Relationship Id="rId83" Type="http://schemas.openxmlformats.org/officeDocument/2006/relationships/image" Target="../media/image2211.png"/><Relationship Id="rId88" Type="http://schemas.openxmlformats.org/officeDocument/2006/relationships/customXml" Target="../ink/ink781.xml"/><Relationship Id="rId91" Type="http://schemas.openxmlformats.org/officeDocument/2006/relationships/image" Target="../media/image2250.png"/><Relationship Id="rId96" Type="http://schemas.openxmlformats.org/officeDocument/2006/relationships/customXml" Target="../ink/ink785.xml"/><Relationship Id="rId1" Type="http://schemas.openxmlformats.org/officeDocument/2006/relationships/slideLayout" Target="../slideLayouts/slideLayout1.xml"/><Relationship Id="rId6" Type="http://schemas.openxmlformats.org/officeDocument/2006/relationships/customXml" Target="../ink/ink740.xml"/><Relationship Id="rId15" Type="http://schemas.openxmlformats.org/officeDocument/2006/relationships/image" Target="../media/image1870.png"/><Relationship Id="rId23" Type="http://schemas.openxmlformats.org/officeDocument/2006/relationships/image" Target="../media/image1910.png"/><Relationship Id="rId28" Type="http://schemas.openxmlformats.org/officeDocument/2006/relationships/customXml" Target="../ink/ink751.xml"/><Relationship Id="rId36" Type="http://schemas.openxmlformats.org/officeDocument/2006/relationships/customXml" Target="../ink/ink755.xml"/><Relationship Id="rId49" Type="http://schemas.openxmlformats.org/officeDocument/2006/relationships/image" Target="../media/image2040.png"/><Relationship Id="rId57" Type="http://schemas.openxmlformats.org/officeDocument/2006/relationships/image" Target="../media/image2080.png"/><Relationship Id="rId106" Type="http://schemas.openxmlformats.org/officeDocument/2006/relationships/customXml" Target="../ink/ink790.xml"/><Relationship Id="rId10" Type="http://schemas.openxmlformats.org/officeDocument/2006/relationships/customXml" Target="../ink/ink742.xml"/><Relationship Id="rId31" Type="http://schemas.openxmlformats.org/officeDocument/2006/relationships/image" Target="../media/image1950.png"/><Relationship Id="rId44" Type="http://schemas.openxmlformats.org/officeDocument/2006/relationships/customXml" Target="../ink/ink759.xml"/><Relationship Id="rId52" Type="http://schemas.openxmlformats.org/officeDocument/2006/relationships/customXml" Target="../ink/ink763.xml"/><Relationship Id="rId60" Type="http://schemas.openxmlformats.org/officeDocument/2006/relationships/customXml" Target="../ink/ink767.xml"/><Relationship Id="rId65" Type="http://schemas.openxmlformats.org/officeDocument/2006/relationships/image" Target="../media/image2120.png"/><Relationship Id="rId73" Type="http://schemas.openxmlformats.org/officeDocument/2006/relationships/image" Target="../media/image2160.png"/><Relationship Id="rId78" Type="http://schemas.openxmlformats.org/officeDocument/2006/relationships/customXml" Target="../ink/ink776.xml"/><Relationship Id="rId81" Type="http://schemas.openxmlformats.org/officeDocument/2006/relationships/image" Target="../media/image2200.png"/><Relationship Id="rId86" Type="http://schemas.openxmlformats.org/officeDocument/2006/relationships/customXml" Target="../ink/ink780.xml"/><Relationship Id="rId94" Type="http://schemas.openxmlformats.org/officeDocument/2006/relationships/customXml" Target="../ink/ink784.xml"/><Relationship Id="rId99" Type="http://schemas.openxmlformats.org/officeDocument/2006/relationships/image" Target="../media/image2290.png"/><Relationship Id="rId101" Type="http://schemas.openxmlformats.org/officeDocument/2006/relationships/image" Target="../media/image2300.png"/><Relationship Id="rId4" Type="http://schemas.openxmlformats.org/officeDocument/2006/relationships/customXml" Target="../ink/ink739.xml"/><Relationship Id="rId9" Type="http://schemas.openxmlformats.org/officeDocument/2006/relationships/image" Target="../media/image1840.png"/><Relationship Id="rId13" Type="http://schemas.openxmlformats.org/officeDocument/2006/relationships/image" Target="../media/image1860.png"/><Relationship Id="rId18" Type="http://schemas.openxmlformats.org/officeDocument/2006/relationships/customXml" Target="../ink/ink746.xml"/><Relationship Id="rId39" Type="http://schemas.openxmlformats.org/officeDocument/2006/relationships/image" Target="../media/image1990.png"/><Relationship Id="rId34" Type="http://schemas.openxmlformats.org/officeDocument/2006/relationships/customXml" Target="../ink/ink754.xml"/><Relationship Id="rId50" Type="http://schemas.openxmlformats.org/officeDocument/2006/relationships/customXml" Target="../ink/ink762.xml"/><Relationship Id="rId55" Type="http://schemas.openxmlformats.org/officeDocument/2006/relationships/image" Target="../media/image2070.png"/><Relationship Id="rId76" Type="http://schemas.openxmlformats.org/officeDocument/2006/relationships/customXml" Target="../ink/ink775.xml"/><Relationship Id="rId97" Type="http://schemas.openxmlformats.org/officeDocument/2006/relationships/image" Target="../media/image2280.png"/><Relationship Id="rId104" Type="http://schemas.openxmlformats.org/officeDocument/2006/relationships/customXml" Target="../ink/ink789.xml"/><Relationship Id="rId7" Type="http://schemas.openxmlformats.org/officeDocument/2006/relationships/image" Target="../media/image1830.png"/><Relationship Id="rId71" Type="http://schemas.openxmlformats.org/officeDocument/2006/relationships/image" Target="../media/image2150.png"/><Relationship Id="rId92" Type="http://schemas.openxmlformats.org/officeDocument/2006/relationships/customXml" Target="../ink/ink783.xml"/><Relationship Id="rId2" Type="http://schemas.openxmlformats.org/officeDocument/2006/relationships/notesSlide" Target="../notesSlides/notesSlide59.xml"/><Relationship Id="rId29" Type="http://schemas.openxmlformats.org/officeDocument/2006/relationships/image" Target="../media/image1940.png"/><Relationship Id="rId24" Type="http://schemas.openxmlformats.org/officeDocument/2006/relationships/customXml" Target="../ink/ink749.xml"/><Relationship Id="rId40" Type="http://schemas.openxmlformats.org/officeDocument/2006/relationships/customXml" Target="../ink/ink757.xml"/><Relationship Id="rId45" Type="http://schemas.openxmlformats.org/officeDocument/2006/relationships/image" Target="../media/image2020.png"/><Relationship Id="rId66" Type="http://schemas.openxmlformats.org/officeDocument/2006/relationships/customXml" Target="../ink/ink770.xml"/><Relationship Id="rId87" Type="http://schemas.openxmlformats.org/officeDocument/2006/relationships/image" Target="../media/image2230.png"/><Relationship Id="rId61" Type="http://schemas.openxmlformats.org/officeDocument/2006/relationships/image" Target="../media/image2101.png"/><Relationship Id="rId82" Type="http://schemas.openxmlformats.org/officeDocument/2006/relationships/customXml" Target="../ink/ink778.xml"/><Relationship Id="rId19" Type="http://schemas.openxmlformats.org/officeDocument/2006/relationships/image" Target="../media/image1890.png"/><Relationship Id="rId14" Type="http://schemas.openxmlformats.org/officeDocument/2006/relationships/customXml" Target="../ink/ink744.xml"/><Relationship Id="rId30" Type="http://schemas.openxmlformats.org/officeDocument/2006/relationships/customXml" Target="../ink/ink752.xml"/><Relationship Id="rId35" Type="http://schemas.openxmlformats.org/officeDocument/2006/relationships/image" Target="../media/image1970.png"/><Relationship Id="rId56" Type="http://schemas.openxmlformats.org/officeDocument/2006/relationships/customXml" Target="../ink/ink765.xml"/><Relationship Id="rId77" Type="http://schemas.openxmlformats.org/officeDocument/2006/relationships/image" Target="../media/image2180.png"/><Relationship Id="rId100" Type="http://schemas.openxmlformats.org/officeDocument/2006/relationships/customXml" Target="../ink/ink787.xml"/><Relationship Id="rId105" Type="http://schemas.openxmlformats.org/officeDocument/2006/relationships/image" Target="../media/image2320.png"/><Relationship Id="rId8" Type="http://schemas.openxmlformats.org/officeDocument/2006/relationships/customXml" Target="../ink/ink741.xml"/><Relationship Id="rId51" Type="http://schemas.openxmlformats.org/officeDocument/2006/relationships/image" Target="../media/image2050.png"/><Relationship Id="rId72" Type="http://schemas.openxmlformats.org/officeDocument/2006/relationships/customXml" Target="../ink/ink773.xml"/><Relationship Id="rId93" Type="http://schemas.openxmlformats.org/officeDocument/2006/relationships/image" Target="../media/image2260.png"/><Relationship Id="rId98" Type="http://schemas.openxmlformats.org/officeDocument/2006/relationships/customXml" Target="../ink/ink786.xml"/><Relationship Id="rId3" Type="http://schemas.openxmlformats.org/officeDocument/2006/relationships/image" Target="../media/image526.png"/><Relationship Id="rId25" Type="http://schemas.openxmlformats.org/officeDocument/2006/relationships/image" Target="../media/image1920.png"/><Relationship Id="rId46" Type="http://schemas.openxmlformats.org/officeDocument/2006/relationships/customXml" Target="../ink/ink760.xml"/><Relationship Id="rId67" Type="http://schemas.openxmlformats.org/officeDocument/2006/relationships/image" Target="../media/image2131.png"/></Relationships>
</file>

<file path=ppt/slides/_rels/slide61.xml.rels><?xml version="1.0" encoding="UTF-8" standalone="yes"?>
<Relationships xmlns="http://schemas.openxmlformats.org/package/2006/relationships"><Relationship Id="rId3" Type="http://schemas.openxmlformats.org/officeDocument/2006/relationships/image" Target="../media/image527.png"/><Relationship Id="rId2" Type="http://schemas.openxmlformats.org/officeDocument/2006/relationships/notesSlide" Target="../notesSlides/notesSlide60.xml"/><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3" Type="http://schemas.openxmlformats.org/officeDocument/2006/relationships/image" Target="../media/image528.png"/><Relationship Id="rId2" Type="http://schemas.openxmlformats.org/officeDocument/2006/relationships/notesSlide" Target="../notesSlides/notesSlide61.xml"/><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3" Type="http://schemas.openxmlformats.org/officeDocument/2006/relationships/image" Target="../media/image529.png"/><Relationship Id="rId2" Type="http://schemas.openxmlformats.org/officeDocument/2006/relationships/notesSlide" Target="../notesSlides/notesSlide62.xml"/><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3" Type="http://schemas.openxmlformats.org/officeDocument/2006/relationships/image" Target="../media/image530.png"/><Relationship Id="rId2" Type="http://schemas.openxmlformats.org/officeDocument/2006/relationships/notesSlide" Target="../notesSlides/notesSlide63.xml"/><Relationship Id="rId1" Type="http://schemas.openxmlformats.org/officeDocument/2006/relationships/slideLayout" Target="../slideLayouts/slideLayout1.xml"/><Relationship Id="rId5" Type="http://schemas.openxmlformats.org/officeDocument/2006/relationships/image" Target="../media/image532.png"/><Relationship Id="rId4" Type="http://schemas.openxmlformats.org/officeDocument/2006/relationships/image" Target="../media/image531.png"/></Relationships>
</file>

<file path=ppt/slides/_rels/slide65.xml.rels><?xml version="1.0" encoding="UTF-8" standalone="yes"?>
<Relationships xmlns="http://schemas.openxmlformats.org/package/2006/relationships"><Relationship Id="rId3" Type="http://schemas.openxmlformats.org/officeDocument/2006/relationships/image" Target="../media/image533.png"/><Relationship Id="rId2" Type="http://schemas.openxmlformats.org/officeDocument/2006/relationships/notesSlide" Target="../notesSlides/notesSlide64.xml"/><Relationship Id="rId1" Type="http://schemas.openxmlformats.org/officeDocument/2006/relationships/slideLayout" Target="../slideLayouts/slideLayout1.xml"/><Relationship Id="rId4" Type="http://schemas.openxmlformats.org/officeDocument/2006/relationships/image" Target="../media/image532.png"/></Relationships>
</file>

<file path=ppt/slides/_rels/slide66.xml.rels><?xml version="1.0" encoding="UTF-8" standalone="yes"?>
<Relationships xmlns="http://schemas.openxmlformats.org/package/2006/relationships"><Relationship Id="rId3" Type="http://schemas.openxmlformats.org/officeDocument/2006/relationships/image" Target="../media/image534.png"/><Relationship Id="rId2" Type="http://schemas.openxmlformats.org/officeDocument/2006/relationships/notesSlide" Target="../notesSlides/notesSlide65.xml"/><Relationship Id="rId1" Type="http://schemas.openxmlformats.org/officeDocument/2006/relationships/slideLayout" Target="../slideLayouts/slideLayout1.xml"/><Relationship Id="rId4" Type="http://schemas.openxmlformats.org/officeDocument/2006/relationships/image" Target="../media/image535.png"/></Relationships>
</file>

<file path=ppt/slides/_rels/slide67.xml.rels><?xml version="1.0" encoding="UTF-8" standalone="yes"?>
<Relationships xmlns="http://schemas.openxmlformats.org/package/2006/relationships"><Relationship Id="rId3" Type="http://schemas.openxmlformats.org/officeDocument/2006/relationships/image" Target="../media/image519.gif"/><Relationship Id="rId2" Type="http://schemas.openxmlformats.org/officeDocument/2006/relationships/notesSlide" Target="../notesSlides/notesSlide66.xml"/><Relationship Id="rId1" Type="http://schemas.openxmlformats.org/officeDocument/2006/relationships/slideLayout" Target="../slideLayouts/slideLayout1.xml"/></Relationships>
</file>

<file path=ppt/slides/_rels/slide68.xml.rels><?xml version="1.0" encoding="UTF-8" standalone="yes"?>
<Relationships xmlns="http://schemas.openxmlformats.org/package/2006/relationships"><Relationship Id="rId3" Type="http://schemas.openxmlformats.org/officeDocument/2006/relationships/image" Target="../media/image536.gif"/><Relationship Id="rId2" Type="http://schemas.openxmlformats.org/officeDocument/2006/relationships/notesSlide" Target="../notesSlides/notesSlide67.xml"/><Relationship Id="rId1" Type="http://schemas.openxmlformats.org/officeDocument/2006/relationships/slideLayout" Target="../slideLayouts/slideLayout1.xml"/></Relationships>
</file>

<file path=ppt/slides/_rels/slide69.xml.rels><?xml version="1.0" encoding="UTF-8" standalone="yes"?>
<Relationships xmlns="http://schemas.openxmlformats.org/package/2006/relationships"><Relationship Id="rId3" Type="http://schemas.openxmlformats.org/officeDocument/2006/relationships/image" Target="../media/image537.gif"/><Relationship Id="rId2" Type="http://schemas.openxmlformats.org/officeDocument/2006/relationships/notesSlide" Target="../notesSlides/notesSlide68.xml"/><Relationship Id="rId1" Type="http://schemas.openxmlformats.org/officeDocument/2006/relationships/slideLayout" Target="../slideLayouts/slideLayout1.xml"/></Relationships>
</file>

<file path=ppt/slides/_rels/slide70.xml.rels><?xml version="1.0" encoding="UTF-8" standalone="yes"?>
<Relationships xmlns="http://schemas.openxmlformats.org/package/2006/relationships"><Relationship Id="rId3" Type="http://schemas.openxmlformats.org/officeDocument/2006/relationships/image" Target="../media/image538.gif"/><Relationship Id="rId2" Type="http://schemas.openxmlformats.org/officeDocument/2006/relationships/notesSlide" Target="../notesSlides/notesSlide69.xml"/><Relationship Id="rId1" Type="http://schemas.openxmlformats.org/officeDocument/2006/relationships/slideLayout" Target="../slideLayouts/slideLayout1.xml"/></Relationships>
</file>

<file path=ppt/slides/_rels/slide71.xml.rels><?xml version="1.0" encoding="UTF-8" standalone="yes"?>
<Relationships xmlns="http://schemas.openxmlformats.org/package/2006/relationships"><Relationship Id="rId3" Type="http://schemas.openxmlformats.org/officeDocument/2006/relationships/image" Target="../media/image539.gif"/><Relationship Id="rId2" Type="http://schemas.openxmlformats.org/officeDocument/2006/relationships/notesSlide" Target="../notesSlides/notesSlide70.xml"/><Relationship Id="rId1" Type="http://schemas.openxmlformats.org/officeDocument/2006/relationships/slideLayout" Target="../slideLayouts/slideLayout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1.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98847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2088251"/>
            <a:ext cx="9144000" cy="923330"/>
          </a:xfrm>
        </p:spPr>
        <p:txBody>
          <a:bodyPr>
            <a:spAutoFit/>
          </a:bodyPr>
          <a:lstStyle/>
          <a:p>
            <a:r>
              <a:rPr lang="el-GR" dirty="0">
                <a:solidFill>
                  <a:schemeClr val="bg1"/>
                </a:solidFill>
                <a:latin typeface="+mn-lt"/>
              </a:rPr>
              <a:t>ΦΥΣΙΚΗ 86Υ011</a:t>
            </a:r>
            <a:endParaRPr lang="en-150" dirty="0">
              <a:solidFill>
                <a:schemeClr val="bg1"/>
              </a:solidFill>
              <a:latin typeface="+mn-lt"/>
            </a:endParaRPr>
          </a:p>
        </p:txBody>
      </p:sp>
      <p:sp>
        <p:nvSpPr>
          <p:cNvPr id="3" name="Subtitle 2">
            <a:extLst>
              <a:ext uri="{FF2B5EF4-FFF2-40B4-BE49-F238E27FC236}">
                <a16:creationId xmlns:a16="http://schemas.microsoft.com/office/drawing/2014/main" id="{DEC6560E-06D4-0153-A7C8-D6AB019C85D2}"/>
              </a:ext>
            </a:extLst>
          </p:cNvPr>
          <p:cNvSpPr>
            <a:spLocks noGrp="1"/>
          </p:cNvSpPr>
          <p:nvPr>
            <p:ph type="subTitle" idx="1"/>
          </p:nvPr>
        </p:nvSpPr>
        <p:spPr>
          <a:xfrm>
            <a:off x="1524000" y="3673059"/>
            <a:ext cx="9144000" cy="885371"/>
          </a:xfrm>
        </p:spPr>
        <p:txBody>
          <a:bodyPr>
            <a:spAutoFit/>
          </a:bodyPr>
          <a:lstStyle/>
          <a:p>
            <a:r>
              <a:rPr lang="el-GR" dirty="0">
                <a:solidFill>
                  <a:schemeClr val="bg1"/>
                </a:solidFill>
              </a:rPr>
              <a:t>Εμμανουήλ Πρωτονοτάριος</a:t>
            </a:r>
          </a:p>
          <a:p>
            <a:r>
              <a:rPr lang="el-GR" dirty="0">
                <a:solidFill>
                  <a:schemeClr val="bg1"/>
                </a:solidFill>
              </a:rPr>
              <a:t>7</a:t>
            </a:r>
            <a:r>
              <a:rPr lang="el-GR" baseline="30000" dirty="0">
                <a:solidFill>
                  <a:schemeClr val="bg1"/>
                </a:solidFill>
              </a:rPr>
              <a:t>ο</a:t>
            </a:r>
            <a:r>
              <a:rPr lang="el-GR" dirty="0">
                <a:solidFill>
                  <a:schemeClr val="bg1"/>
                </a:solidFill>
              </a:rPr>
              <a:t> Μάθημα</a:t>
            </a:r>
            <a:endParaRPr lang="en-150" dirty="0">
              <a:solidFill>
                <a:schemeClr val="bg1"/>
              </a:solidFill>
            </a:endParaRPr>
          </a:p>
        </p:txBody>
      </p:sp>
    </p:spTree>
    <p:extLst>
      <p:ext uri="{BB962C8B-B14F-4D97-AF65-F5344CB8AC3E}">
        <p14:creationId xmlns:p14="http://schemas.microsoft.com/office/powerpoint/2010/main" val="486209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606C2441-5F11-B6DE-9B7D-D279312B4C97}"/>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3C540FF7-7E9E-08F4-2263-87071A5B5FFB}"/>
              </a:ext>
            </a:extLst>
          </p:cNvPr>
          <p:cNvSpPr>
            <a:spLocks noGrp="1"/>
          </p:cNvSpPr>
          <p:nvPr>
            <p:ph type="subTitle" idx="1"/>
          </p:nvPr>
        </p:nvSpPr>
        <p:spPr>
          <a:xfrm>
            <a:off x="1524000" y="370301"/>
            <a:ext cx="9144000" cy="424732"/>
          </a:xfrm>
        </p:spPr>
        <p:txBody>
          <a:bodyPr>
            <a:spAutoFit/>
          </a:bodyPr>
          <a:lstStyle/>
          <a:p>
            <a:r>
              <a:rPr lang="el-GR" dirty="0">
                <a:solidFill>
                  <a:schemeClr val="bg1"/>
                </a:solidFill>
              </a:rPr>
              <a:t>Το μέγεθος του Γαλαξία μας σε σύγκριση με τον Ήλιο</a:t>
            </a:r>
            <a:endParaRPr lang="en-150" dirty="0">
              <a:solidFill>
                <a:schemeClr val="bg1"/>
              </a:solidFill>
            </a:endParaRPr>
          </a:p>
        </p:txBody>
      </p:sp>
      <p:pic>
        <p:nvPicPr>
          <p:cNvPr id="12" name="TheSizeOfOurGalaxyConverted">
            <a:hlinkClick r:id="" action="ppaction://media"/>
            <a:extLst>
              <a:ext uri="{FF2B5EF4-FFF2-40B4-BE49-F238E27FC236}">
                <a16:creationId xmlns:a16="http://schemas.microsoft.com/office/drawing/2014/main" id="{EE461CF2-A562-257E-69BE-10C4E7784476}"/>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4381500" y="762000"/>
            <a:ext cx="3429000" cy="6096000"/>
          </a:xfrm>
          <a:prstGeom prst="rect">
            <a:avLst/>
          </a:prstGeom>
        </p:spPr>
      </p:pic>
      <p:sp>
        <p:nvSpPr>
          <p:cNvPr id="13" name="Rectangle 12">
            <a:extLst>
              <a:ext uri="{FF2B5EF4-FFF2-40B4-BE49-F238E27FC236}">
                <a16:creationId xmlns:a16="http://schemas.microsoft.com/office/drawing/2014/main" id="{76590B41-3994-146E-2625-26CD07708849}"/>
              </a:ext>
            </a:extLst>
          </p:cNvPr>
          <p:cNvSpPr/>
          <p:nvPr/>
        </p:nvSpPr>
        <p:spPr>
          <a:xfrm>
            <a:off x="4210899" y="761999"/>
            <a:ext cx="4304087" cy="6154057"/>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08663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62089" fill="hold"/>
                                        <p:tgtEl>
                                          <p:spTgt spid="12"/>
                                        </p:tgtEl>
                                      </p:cBhvr>
                                    </p:cmd>
                                  </p:childTnLst>
                                </p:cTn>
                              </p:par>
                              <p:par>
                                <p:cTn id="7" presetID="10" presetClass="exit" presetSubtype="0" fill="hold" grpId="0" nodeType="withEffect">
                                  <p:stCondLst>
                                    <p:cond delay="0"/>
                                  </p:stCondLst>
                                  <p:childTnLst>
                                    <p:animEffect transition="out" filter="fade">
                                      <p:cBhvr>
                                        <p:cTn id="8" dur="500"/>
                                        <p:tgtEl>
                                          <p:spTgt spid="13"/>
                                        </p:tgtEl>
                                      </p:cBhvr>
                                    </p:animEffect>
                                    <p:set>
                                      <p:cBhvr>
                                        <p:cTn id="9" dur="1" fill="hold">
                                          <p:stCondLst>
                                            <p:cond delay="499"/>
                                          </p:stCondLst>
                                        </p:cTn>
                                        <p:tgtEl>
                                          <p:spTgt spid="1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video>
              <p:cMediaNode vol="80000">
                <p:cTn id="10" fill="hold" display="0">
                  <p:stCondLst>
                    <p:cond delay="indefinite"/>
                  </p:stCondLst>
                </p:cTn>
                <p:tgtEl>
                  <p:spTgt spid="12"/>
                </p:tgtEl>
              </p:cMediaNode>
            </p:video>
            <p:seq concurrent="1" nextAc="seek">
              <p:cTn id="11" restart="whenNotActive" fill="hold" evtFilter="cancelBubble" nodeType="interactiveSeq">
                <p:stCondLst>
                  <p:cond evt="onClick" delay="0">
                    <p:tgtEl>
                      <p:spTgt spid="12"/>
                    </p:tgtEl>
                  </p:cond>
                </p:stCondLst>
                <p:endSync evt="end" delay="0">
                  <p:rtn val="all"/>
                </p:endSync>
                <p:childTnLst>
                  <p:par>
                    <p:cTn id="12" fill="hold">
                      <p:stCondLst>
                        <p:cond delay="0"/>
                      </p:stCondLst>
                      <p:childTnLst>
                        <p:par>
                          <p:cTn id="13" fill="hold">
                            <p:stCondLst>
                              <p:cond delay="0"/>
                            </p:stCondLst>
                            <p:childTnLst>
                              <p:par>
                                <p:cTn id="14" presetID="2" presetClass="mediacall" presetSubtype="0" fill="hold" nodeType="clickEffect">
                                  <p:stCondLst>
                                    <p:cond delay="0"/>
                                  </p:stCondLst>
                                  <p:childTnLst>
                                    <p:cmd type="call" cmd="togglePause">
                                      <p:cBhvr>
                                        <p:cTn id="15" dur="1" fill="hold"/>
                                        <p:tgtEl>
                                          <p:spTgt spid="12"/>
                                        </p:tgtEl>
                                      </p:cBhvr>
                                    </p:cmd>
                                  </p:childTnLst>
                                </p:cTn>
                              </p:par>
                            </p:childTnLst>
                          </p:cTn>
                        </p:par>
                      </p:childTnLst>
                    </p:cTn>
                  </p:par>
                </p:childTnLst>
              </p:cTn>
              <p:nextCondLst>
                <p:cond evt="onClick" delay="0">
                  <p:tgtEl>
                    <p:spTgt spid="12"/>
                  </p:tgtEl>
                </p:cond>
              </p:nextCondLst>
            </p:seq>
          </p:childTnLst>
        </p:cTn>
      </p:par>
    </p:tnLst>
    <p:bldLst>
      <p:bldP spid="1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F1486D9A-83AF-1827-C97B-B20ED2A7E5C0}"/>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FC813E9-8B17-0D06-1ECD-B4B8FCF2F99A}"/>
              </a:ext>
            </a:extLst>
          </p:cNvPr>
          <p:cNvSpPr>
            <a:spLocks noGrp="1"/>
          </p:cNvSpPr>
          <p:nvPr>
            <p:ph type="subTitle" idx="1"/>
          </p:nvPr>
        </p:nvSpPr>
        <p:spPr>
          <a:xfrm>
            <a:off x="1523999" y="370301"/>
            <a:ext cx="9144000" cy="424732"/>
          </a:xfrm>
        </p:spPr>
        <p:txBody>
          <a:bodyPr>
            <a:spAutoFit/>
          </a:bodyPr>
          <a:lstStyle/>
          <a:p>
            <a:r>
              <a:rPr lang="el-GR" dirty="0">
                <a:solidFill>
                  <a:schemeClr val="bg1"/>
                </a:solidFill>
              </a:rPr>
              <a:t>Ο Γαλαξίας μας στο υπόλοιπο Σύμπαν</a:t>
            </a:r>
            <a:endParaRPr lang="en-150" dirty="0">
              <a:solidFill>
                <a:schemeClr val="bg1"/>
              </a:solidFill>
            </a:endParaRPr>
          </a:p>
        </p:txBody>
      </p:sp>
      <p:pic>
        <p:nvPicPr>
          <p:cNvPr id="2" name="OUR GALAXY - TYSON">
            <a:hlinkClick r:id="" action="ppaction://media"/>
            <a:extLst>
              <a:ext uri="{FF2B5EF4-FFF2-40B4-BE49-F238E27FC236}">
                <a16:creationId xmlns:a16="http://schemas.microsoft.com/office/drawing/2014/main" id="{23D546C9-C705-34DD-9626-A4595F1790AE}"/>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1312459" y="986618"/>
            <a:ext cx="9567081" cy="5381483"/>
          </a:xfrm>
          <a:prstGeom prst="rect">
            <a:avLst/>
          </a:prstGeom>
        </p:spPr>
      </p:pic>
    </p:spTree>
    <p:extLst>
      <p:ext uri="{BB962C8B-B14F-4D97-AF65-F5344CB8AC3E}">
        <p14:creationId xmlns:p14="http://schemas.microsoft.com/office/powerpoint/2010/main" val="9030590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4883"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02971A7A-D9B5-909C-334D-A69080ACA0DB}"/>
              </a:ext>
            </a:extLst>
          </p:cNvPr>
          <p:cNvGraphicFramePr>
            <a:graphicFrameLocks noGrp="1"/>
          </p:cNvGraphicFramePr>
          <p:nvPr/>
        </p:nvGraphicFramePr>
        <p:xfrm>
          <a:off x="210574" y="845027"/>
          <a:ext cx="8128000" cy="2773680"/>
        </p:xfrm>
        <a:graphic>
          <a:graphicData uri="http://schemas.openxmlformats.org/drawingml/2006/table">
            <a:tbl>
              <a:tblPr firstRow="1" bandRow="1">
                <a:tableStyleId>{073A0DAA-6AF3-43AB-8588-CEC1D06C72B9}</a:tableStyleId>
              </a:tblPr>
              <a:tblGrid>
                <a:gridCol w="1256890">
                  <a:extLst>
                    <a:ext uri="{9D8B030D-6E8A-4147-A177-3AD203B41FA5}">
                      <a16:colId xmlns:a16="http://schemas.microsoft.com/office/drawing/2014/main" val="1443712680"/>
                    </a:ext>
                  </a:extLst>
                </a:gridCol>
                <a:gridCol w="2470355">
                  <a:extLst>
                    <a:ext uri="{9D8B030D-6E8A-4147-A177-3AD203B41FA5}">
                      <a16:colId xmlns:a16="http://schemas.microsoft.com/office/drawing/2014/main" val="3860745686"/>
                    </a:ext>
                  </a:extLst>
                </a:gridCol>
                <a:gridCol w="2263877">
                  <a:extLst>
                    <a:ext uri="{9D8B030D-6E8A-4147-A177-3AD203B41FA5}">
                      <a16:colId xmlns:a16="http://schemas.microsoft.com/office/drawing/2014/main" val="1169248656"/>
                    </a:ext>
                  </a:extLst>
                </a:gridCol>
                <a:gridCol w="2136878">
                  <a:extLst>
                    <a:ext uri="{9D8B030D-6E8A-4147-A177-3AD203B41FA5}">
                      <a16:colId xmlns:a16="http://schemas.microsoft.com/office/drawing/2014/main" val="4101865281"/>
                    </a:ext>
                  </a:extLst>
                </a:gridCol>
              </a:tblGrid>
              <a:tr h="370840">
                <a:tc>
                  <a:txBody>
                    <a:bodyPr/>
                    <a:lstStyle/>
                    <a:p>
                      <a:pPr algn="ctr"/>
                      <a:r>
                        <a:rPr lang="el-GR" sz="2000" b="1" dirty="0"/>
                        <a:t>Μέτρηση</a:t>
                      </a:r>
                      <a:endParaRPr lang="en-150" sz="2000" b="1" dirty="0"/>
                    </a:p>
                  </a:txBody>
                  <a:tcPr/>
                </a:tc>
                <a:tc>
                  <a:txBody>
                    <a:bodyPr/>
                    <a:lstStyle/>
                    <a:p>
                      <a:pPr algn="ctr"/>
                      <a:r>
                        <a:rPr lang="el-GR" sz="2000" b="1" dirty="0"/>
                        <a:t>Ώρα</a:t>
                      </a:r>
                      <a:endParaRPr lang="en-150" sz="2000" b="1" dirty="0"/>
                    </a:p>
                  </a:txBody>
                  <a:tcPr/>
                </a:tc>
                <a:tc>
                  <a:txBody>
                    <a:bodyPr/>
                    <a:lstStyle/>
                    <a:p>
                      <a:pPr algn="ctr"/>
                      <a:r>
                        <a:rPr lang="el-GR" sz="2000" b="1" dirty="0"/>
                        <a:t>Χρονική στιγμή (</a:t>
                      </a:r>
                      <a:r>
                        <a:rPr lang="en-US" sz="2000" b="1" dirty="0"/>
                        <a:t>h)</a:t>
                      </a:r>
                      <a:endParaRPr lang="en-150" sz="2000" b="1" dirty="0"/>
                    </a:p>
                  </a:txBody>
                  <a:tcPr/>
                </a:tc>
                <a:tc>
                  <a:txBody>
                    <a:bodyPr/>
                    <a:lstStyle/>
                    <a:p>
                      <a:pPr algn="ctr"/>
                      <a:r>
                        <a:rPr lang="el-GR" sz="2000" b="1" dirty="0"/>
                        <a:t>Θερμοκρασία (</a:t>
                      </a:r>
                      <a:r>
                        <a:rPr lang="el-GR" sz="2000" b="1" baseline="30000" dirty="0"/>
                        <a:t>ο</a:t>
                      </a:r>
                      <a:r>
                        <a:rPr lang="en-US" sz="2000" b="1" baseline="0" dirty="0"/>
                        <a:t>C)</a:t>
                      </a:r>
                      <a:endParaRPr lang="en-150" sz="2000" b="1" dirty="0"/>
                    </a:p>
                  </a:txBody>
                  <a:tcPr/>
                </a:tc>
                <a:extLst>
                  <a:ext uri="{0D108BD9-81ED-4DB2-BD59-A6C34878D82A}">
                    <a16:rowId xmlns:a16="http://schemas.microsoft.com/office/drawing/2014/main" val="139896023"/>
                  </a:ext>
                </a:extLst>
              </a:tr>
              <a:tr h="370840">
                <a:tc>
                  <a:txBody>
                    <a:bodyPr/>
                    <a:lstStyle/>
                    <a:p>
                      <a:pPr algn="ctr"/>
                      <a:r>
                        <a:rPr lang="el-GR" sz="2000" b="1" dirty="0"/>
                        <a:t>1</a:t>
                      </a:r>
                      <a:endParaRPr lang="en-150" sz="2000" b="1" dirty="0"/>
                    </a:p>
                  </a:txBody>
                  <a:tcPr/>
                </a:tc>
                <a:tc>
                  <a:txBody>
                    <a:bodyPr/>
                    <a:lstStyle/>
                    <a:p>
                      <a:pPr algn="ctr"/>
                      <a:r>
                        <a:rPr lang="el-GR" sz="2000" b="1" dirty="0"/>
                        <a:t>10:00</a:t>
                      </a:r>
                      <a:endParaRPr lang="en-150" sz="2000" b="1" dirty="0"/>
                    </a:p>
                  </a:txBody>
                  <a:tcPr/>
                </a:tc>
                <a:tc>
                  <a:txBody>
                    <a:bodyPr/>
                    <a:lstStyle/>
                    <a:p>
                      <a:pPr algn="ctr"/>
                      <a:r>
                        <a:rPr lang="el-GR" sz="2000" b="1" dirty="0"/>
                        <a:t>10</a:t>
                      </a:r>
                      <a:endParaRPr lang="en-150" sz="2000" b="1" dirty="0"/>
                    </a:p>
                  </a:txBody>
                  <a:tcPr/>
                </a:tc>
                <a:tc>
                  <a:txBody>
                    <a:bodyPr/>
                    <a:lstStyle/>
                    <a:p>
                      <a:pPr algn="ctr"/>
                      <a:r>
                        <a:rPr lang="en-US" sz="2000" b="1" dirty="0"/>
                        <a:t>15</a:t>
                      </a:r>
                      <a:endParaRPr lang="en-150" sz="2000" b="1" dirty="0"/>
                    </a:p>
                  </a:txBody>
                  <a:tcPr/>
                </a:tc>
                <a:extLst>
                  <a:ext uri="{0D108BD9-81ED-4DB2-BD59-A6C34878D82A}">
                    <a16:rowId xmlns:a16="http://schemas.microsoft.com/office/drawing/2014/main" val="3598373743"/>
                  </a:ext>
                </a:extLst>
              </a:tr>
              <a:tr h="370840">
                <a:tc>
                  <a:txBody>
                    <a:bodyPr/>
                    <a:lstStyle/>
                    <a:p>
                      <a:pPr algn="ctr"/>
                      <a:r>
                        <a:rPr lang="el-GR" sz="2000" b="1" dirty="0"/>
                        <a:t>2</a:t>
                      </a:r>
                      <a:endParaRPr lang="en-150" sz="2000" b="1" dirty="0"/>
                    </a:p>
                  </a:txBody>
                  <a:tcPr/>
                </a:tc>
                <a:tc>
                  <a:txBody>
                    <a:bodyPr/>
                    <a:lstStyle/>
                    <a:p>
                      <a:pPr algn="ctr"/>
                      <a:r>
                        <a:rPr lang="el-GR" sz="2000" b="1" dirty="0"/>
                        <a:t>12:00</a:t>
                      </a:r>
                      <a:endParaRPr lang="en-150" sz="2000" b="1" dirty="0"/>
                    </a:p>
                  </a:txBody>
                  <a:tcPr/>
                </a:tc>
                <a:tc>
                  <a:txBody>
                    <a:bodyPr/>
                    <a:lstStyle/>
                    <a:p>
                      <a:pPr algn="ctr"/>
                      <a:r>
                        <a:rPr lang="el-GR" sz="2000" b="1" dirty="0"/>
                        <a:t>12</a:t>
                      </a:r>
                      <a:endParaRPr lang="en-150" sz="2000" b="1" dirty="0"/>
                    </a:p>
                  </a:txBody>
                  <a:tcPr/>
                </a:tc>
                <a:tc>
                  <a:txBody>
                    <a:bodyPr/>
                    <a:lstStyle/>
                    <a:p>
                      <a:pPr algn="ctr"/>
                      <a:r>
                        <a:rPr lang="en-US" sz="2000" b="1" dirty="0"/>
                        <a:t>19</a:t>
                      </a:r>
                      <a:endParaRPr lang="en-150" sz="2000" b="1" dirty="0"/>
                    </a:p>
                  </a:txBody>
                  <a:tcPr/>
                </a:tc>
                <a:extLst>
                  <a:ext uri="{0D108BD9-81ED-4DB2-BD59-A6C34878D82A}">
                    <a16:rowId xmlns:a16="http://schemas.microsoft.com/office/drawing/2014/main" val="519580929"/>
                  </a:ext>
                </a:extLst>
              </a:tr>
              <a:tr h="370840">
                <a:tc>
                  <a:txBody>
                    <a:bodyPr/>
                    <a:lstStyle/>
                    <a:p>
                      <a:pPr algn="ctr"/>
                      <a:r>
                        <a:rPr lang="el-GR" sz="2000" b="1" dirty="0"/>
                        <a:t>3</a:t>
                      </a:r>
                      <a:endParaRPr lang="en-150" sz="2000" b="1" dirty="0"/>
                    </a:p>
                  </a:txBody>
                  <a:tcPr/>
                </a:tc>
                <a:tc>
                  <a:txBody>
                    <a:bodyPr/>
                    <a:lstStyle/>
                    <a:p>
                      <a:pPr algn="ctr"/>
                      <a:r>
                        <a:rPr lang="el-GR" sz="2000" b="1" dirty="0"/>
                        <a:t>13:00</a:t>
                      </a:r>
                      <a:endParaRPr lang="en-150" sz="2000" b="1" dirty="0"/>
                    </a:p>
                  </a:txBody>
                  <a:tcPr/>
                </a:tc>
                <a:tc>
                  <a:txBody>
                    <a:bodyPr/>
                    <a:lstStyle/>
                    <a:p>
                      <a:pPr algn="ctr"/>
                      <a:r>
                        <a:rPr lang="el-GR" sz="2000" b="1" dirty="0"/>
                        <a:t>13</a:t>
                      </a:r>
                      <a:endParaRPr lang="en-150" sz="2000" b="1" dirty="0"/>
                    </a:p>
                  </a:txBody>
                  <a:tcPr/>
                </a:tc>
                <a:tc>
                  <a:txBody>
                    <a:bodyPr/>
                    <a:lstStyle/>
                    <a:p>
                      <a:pPr algn="ctr"/>
                      <a:r>
                        <a:rPr lang="en-US" sz="2000" b="1" dirty="0"/>
                        <a:t>21</a:t>
                      </a:r>
                      <a:endParaRPr lang="en-150" sz="2000" b="1" dirty="0"/>
                    </a:p>
                  </a:txBody>
                  <a:tcPr/>
                </a:tc>
                <a:extLst>
                  <a:ext uri="{0D108BD9-81ED-4DB2-BD59-A6C34878D82A}">
                    <a16:rowId xmlns:a16="http://schemas.microsoft.com/office/drawing/2014/main" val="2936119594"/>
                  </a:ext>
                </a:extLst>
              </a:tr>
              <a:tr h="370840">
                <a:tc>
                  <a:txBody>
                    <a:bodyPr/>
                    <a:lstStyle/>
                    <a:p>
                      <a:pPr algn="ctr"/>
                      <a:r>
                        <a:rPr lang="el-GR" sz="2000" b="1" dirty="0"/>
                        <a:t>4</a:t>
                      </a:r>
                      <a:endParaRPr lang="en-150" sz="2000" b="1" dirty="0"/>
                    </a:p>
                  </a:txBody>
                  <a:tcPr/>
                </a:tc>
                <a:tc>
                  <a:txBody>
                    <a:bodyPr/>
                    <a:lstStyle/>
                    <a:p>
                      <a:pPr algn="ctr"/>
                      <a:r>
                        <a:rPr lang="el-GR" sz="2000" b="1" dirty="0"/>
                        <a:t>14:00</a:t>
                      </a:r>
                      <a:endParaRPr lang="en-150" sz="2000" b="1" dirty="0"/>
                    </a:p>
                  </a:txBody>
                  <a:tcPr/>
                </a:tc>
                <a:tc>
                  <a:txBody>
                    <a:bodyPr/>
                    <a:lstStyle/>
                    <a:p>
                      <a:pPr algn="ctr"/>
                      <a:r>
                        <a:rPr lang="el-GR" sz="2000" b="1" dirty="0"/>
                        <a:t>14</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365342199"/>
                  </a:ext>
                </a:extLst>
              </a:tr>
              <a:tr h="370840">
                <a:tc>
                  <a:txBody>
                    <a:bodyPr/>
                    <a:lstStyle/>
                    <a:p>
                      <a:pPr algn="ctr"/>
                      <a:r>
                        <a:rPr lang="el-GR" sz="2000" b="1" dirty="0"/>
                        <a:t>5</a:t>
                      </a:r>
                      <a:endParaRPr lang="en-150" sz="2000" b="1" dirty="0"/>
                    </a:p>
                  </a:txBody>
                  <a:tcPr/>
                </a:tc>
                <a:tc>
                  <a:txBody>
                    <a:bodyPr/>
                    <a:lstStyle/>
                    <a:p>
                      <a:pPr algn="ctr"/>
                      <a:r>
                        <a:rPr lang="el-GR" sz="2000" b="1" dirty="0"/>
                        <a:t>15:00</a:t>
                      </a:r>
                      <a:endParaRPr lang="en-150" sz="2000" b="1" dirty="0"/>
                    </a:p>
                  </a:txBody>
                  <a:tcPr/>
                </a:tc>
                <a:tc>
                  <a:txBody>
                    <a:bodyPr/>
                    <a:lstStyle/>
                    <a:p>
                      <a:pPr algn="ctr"/>
                      <a:r>
                        <a:rPr lang="el-GR" sz="2000" b="1" dirty="0"/>
                        <a:t>15</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26903973"/>
                  </a:ext>
                </a:extLst>
              </a:tr>
              <a:tr h="370840">
                <a:tc>
                  <a:txBody>
                    <a:bodyPr/>
                    <a:lstStyle/>
                    <a:p>
                      <a:pPr algn="ctr"/>
                      <a:r>
                        <a:rPr lang="el-GR" sz="2000" b="1" dirty="0"/>
                        <a:t>6</a:t>
                      </a:r>
                      <a:endParaRPr lang="en-150" sz="2000" b="1" dirty="0"/>
                    </a:p>
                  </a:txBody>
                  <a:tcPr/>
                </a:tc>
                <a:tc>
                  <a:txBody>
                    <a:bodyPr/>
                    <a:lstStyle/>
                    <a:p>
                      <a:pPr algn="ctr"/>
                      <a:r>
                        <a:rPr lang="el-GR" sz="2000" b="1" dirty="0"/>
                        <a:t>17:00</a:t>
                      </a:r>
                      <a:endParaRPr lang="en-150" sz="2000" b="1" dirty="0"/>
                    </a:p>
                  </a:txBody>
                  <a:tcPr/>
                </a:tc>
                <a:tc>
                  <a:txBody>
                    <a:bodyPr/>
                    <a:lstStyle/>
                    <a:p>
                      <a:pPr algn="ctr"/>
                      <a:r>
                        <a:rPr lang="el-GR" sz="2000" b="1" dirty="0"/>
                        <a:t>17</a:t>
                      </a:r>
                      <a:endParaRPr lang="en-150" sz="2000" b="1" dirty="0"/>
                    </a:p>
                  </a:txBody>
                  <a:tcPr/>
                </a:tc>
                <a:tc>
                  <a:txBody>
                    <a:bodyPr/>
                    <a:lstStyle/>
                    <a:p>
                      <a:pPr algn="ctr"/>
                      <a:r>
                        <a:rPr lang="en-US" sz="2000" b="1" dirty="0"/>
                        <a:t>20</a:t>
                      </a:r>
                      <a:endParaRPr lang="en-150" sz="2000" b="1" dirty="0"/>
                    </a:p>
                  </a:txBody>
                  <a:tcPr/>
                </a:tc>
                <a:extLst>
                  <a:ext uri="{0D108BD9-81ED-4DB2-BD59-A6C34878D82A}">
                    <a16:rowId xmlns:a16="http://schemas.microsoft.com/office/drawing/2014/main" val="216393533"/>
                  </a:ext>
                </a:extLst>
              </a:tr>
            </a:tbl>
          </a:graphicData>
        </a:graphic>
      </p:graphicFrame>
      <mc:AlternateContent xmlns:mc="http://schemas.openxmlformats.org/markup-compatibility/2006" xmlns:p14="http://schemas.microsoft.com/office/powerpoint/2010/main">
        <mc:Choice Requires="p14">
          <p:contentPart p14:bwMode="auto" r:id="rId3">
            <p14:nvContentPartPr>
              <p14:cNvPr id="7" name="Ink 6">
                <a:extLst>
                  <a:ext uri="{FF2B5EF4-FFF2-40B4-BE49-F238E27FC236}">
                    <a16:creationId xmlns:a16="http://schemas.microsoft.com/office/drawing/2014/main" id="{1EE5A136-28EF-A671-DDDD-BDCA1C4497E1}"/>
                  </a:ext>
                </a:extLst>
              </p14:cNvPr>
              <p14:cNvContentPartPr/>
              <p14:nvPr/>
            </p14:nvContentPartPr>
            <p14:xfrm>
              <a:off x="7801007" y="1250454"/>
              <a:ext cx="176400" cy="821160"/>
            </p14:xfrm>
          </p:contentPart>
        </mc:Choice>
        <mc:Fallback xmlns="">
          <p:pic>
            <p:nvPicPr>
              <p:cNvPr id="7" name="Ink 6">
                <a:extLst>
                  <a:ext uri="{FF2B5EF4-FFF2-40B4-BE49-F238E27FC236}">
                    <a16:creationId xmlns:a16="http://schemas.microsoft.com/office/drawing/2014/main" id="{1EE5A136-28EF-A671-DDDD-BDCA1C4497E1}"/>
                  </a:ext>
                </a:extLst>
              </p:cNvPr>
              <p:cNvPicPr/>
              <p:nvPr/>
            </p:nvPicPr>
            <p:blipFill>
              <a:blip r:embed="rId4"/>
              <a:stretch>
                <a:fillRect/>
              </a:stretch>
            </p:blipFill>
            <p:spPr>
              <a:xfrm>
                <a:off x="7781927" y="1231374"/>
                <a:ext cx="214200" cy="858960"/>
              </a:xfrm>
              <a:prstGeom prst="rect">
                <a:avLst/>
              </a:prstGeom>
            </p:spPr>
          </p:pic>
        </mc:Fallback>
      </mc:AlternateContent>
      <mc:AlternateContent xmlns:mc="http://schemas.openxmlformats.org/markup-compatibility/2006" xmlns:p14="http://schemas.microsoft.com/office/powerpoint/2010/main">
        <mc:Choice Requires="p14">
          <p:contentPart p14:bwMode="auto" r:id="rId5">
            <p14:nvContentPartPr>
              <p14:cNvPr id="37" name="Ink 36">
                <a:extLst>
                  <a:ext uri="{FF2B5EF4-FFF2-40B4-BE49-F238E27FC236}">
                    <a16:creationId xmlns:a16="http://schemas.microsoft.com/office/drawing/2014/main" id="{D5788E63-7103-788B-1135-6D716A2D7B45}"/>
                  </a:ext>
                </a:extLst>
              </p14:cNvPr>
              <p14:cNvContentPartPr/>
              <p14:nvPr/>
            </p14:nvContentPartPr>
            <p14:xfrm>
              <a:off x="608655" y="4370052"/>
              <a:ext cx="1946520" cy="490680"/>
            </p14:xfrm>
          </p:contentPart>
        </mc:Choice>
        <mc:Fallback xmlns="">
          <p:pic>
            <p:nvPicPr>
              <p:cNvPr id="37" name="Ink 36">
                <a:extLst>
                  <a:ext uri="{FF2B5EF4-FFF2-40B4-BE49-F238E27FC236}">
                    <a16:creationId xmlns:a16="http://schemas.microsoft.com/office/drawing/2014/main" id="{D5788E63-7103-788B-1135-6D716A2D7B45}"/>
                  </a:ext>
                </a:extLst>
              </p:cNvPr>
              <p:cNvPicPr/>
              <p:nvPr/>
            </p:nvPicPr>
            <p:blipFill>
              <a:blip r:embed="rId6"/>
              <a:stretch>
                <a:fillRect/>
              </a:stretch>
            </p:blipFill>
            <p:spPr>
              <a:xfrm>
                <a:off x="589575" y="4350972"/>
                <a:ext cx="1984320" cy="52848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52" name="Ink 51">
                <a:extLst>
                  <a:ext uri="{FF2B5EF4-FFF2-40B4-BE49-F238E27FC236}">
                    <a16:creationId xmlns:a16="http://schemas.microsoft.com/office/drawing/2014/main" id="{27FEDAA6-CF70-B857-AA65-3BE15D5496FA}"/>
                  </a:ext>
                </a:extLst>
              </p14:cNvPr>
              <p14:cNvContentPartPr/>
              <p14:nvPr/>
            </p14:nvContentPartPr>
            <p14:xfrm>
              <a:off x="3714735" y="4320372"/>
              <a:ext cx="927720" cy="555480"/>
            </p14:xfrm>
          </p:contentPart>
        </mc:Choice>
        <mc:Fallback xmlns="">
          <p:pic>
            <p:nvPicPr>
              <p:cNvPr id="52" name="Ink 51">
                <a:extLst>
                  <a:ext uri="{FF2B5EF4-FFF2-40B4-BE49-F238E27FC236}">
                    <a16:creationId xmlns:a16="http://schemas.microsoft.com/office/drawing/2014/main" id="{27FEDAA6-CF70-B857-AA65-3BE15D5496FA}"/>
                  </a:ext>
                </a:extLst>
              </p:cNvPr>
              <p:cNvPicPr/>
              <p:nvPr/>
            </p:nvPicPr>
            <p:blipFill>
              <a:blip r:embed="rId8"/>
              <a:stretch>
                <a:fillRect/>
              </a:stretch>
            </p:blipFill>
            <p:spPr>
              <a:xfrm>
                <a:off x="3695655" y="4301292"/>
                <a:ext cx="965520" cy="59328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57" name="Ink 56">
                <a:extLst>
                  <a:ext uri="{FF2B5EF4-FFF2-40B4-BE49-F238E27FC236}">
                    <a16:creationId xmlns:a16="http://schemas.microsoft.com/office/drawing/2014/main" id="{36712D03-BC4E-D639-5B27-F2680F62C30D}"/>
                  </a:ext>
                </a:extLst>
              </p14:cNvPr>
              <p14:cNvContentPartPr/>
              <p14:nvPr/>
            </p14:nvContentPartPr>
            <p14:xfrm>
              <a:off x="4926135" y="4381572"/>
              <a:ext cx="995040" cy="456480"/>
            </p14:xfrm>
          </p:contentPart>
        </mc:Choice>
        <mc:Fallback xmlns="">
          <p:pic>
            <p:nvPicPr>
              <p:cNvPr id="57" name="Ink 56">
                <a:extLst>
                  <a:ext uri="{FF2B5EF4-FFF2-40B4-BE49-F238E27FC236}">
                    <a16:creationId xmlns:a16="http://schemas.microsoft.com/office/drawing/2014/main" id="{36712D03-BC4E-D639-5B27-F2680F62C30D}"/>
                  </a:ext>
                </a:extLst>
              </p:cNvPr>
              <p:cNvPicPr/>
              <p:nvPr/>
            </p:nvPicPr>
            <p:blipFill>
              <a:blip r:embed="rId10"/>
              <a:stretch>
                <a:fillRect/>
              </a:stretch>
            </p:blipFill>
            <p:spPr>
              <a:xfrm>
                <a:off x="4907055" y="4362492"/>
                <a:ext cx="1032840" cy="49428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59" name="Ink 58">
                <a:extLst>
                  <a:ext uri="{FF2B5EF4-FFF2-40B4-BE49-F238E27FC236}">
                    <a16:creationId xmlns:a16="http://schemas.microsoft.com/office/drawing/2014/main" id="{5C4A272F-3BF0-1F37-31AA-F5CBDFB92D30}"/>
                  </a:ext>
                </a:extLst>
              </p14:cNvPr>
              <p14:cNvContentPartPr/>
              <p14:nvPr/>
            </p14:nvContentPartPr>
            <p14:xfrm>
              <a:off x="8095667" y="1589035"/>
              <a:ext cx="191160" cy="848160"/>
            </p14:xfrm>
          </p:contentPart>
        </mc:Choice>
        <mc:Fallback xmlns="">
          <p:pic>
            <p:nvPicPr>
              <p:cNvPr id="59" name="Ink 58">
                <a:extLst>
                  <a:ext uri="{FF2B5EF4-FFF2-40B4-BE49-F238E27FC236}">
                    <a16:creationId xmlns:a16="http://schemas.microsoft.com/office/drawing/2014/main" id="{5C4A272F-3BF0-1F37-31AA-F5CBDFB92D30}"/>
                  </a:ext>
                </a:extLst>
              </p:cNvPr>
              <p:cNvPicPr/>
              <p:nvPr/>
            </p:nvPicPr>
            <p:blipFill>
              <a:blip r:embed="rId12"/>
              <a:stretch>
                <a:fillRect/>
              </a:stretch>
            </p:blipFill>
            <p:spPr>
              <a:xfrm>
                <a:off x="8076587" y="1569955"/>
                <a:ext cx="228960" cy="8859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69" name="Ink 68">
                <a:extLst>
                  <a:ext uri="{FF2B5EF4-FFF2-40B4-BE49-F238E27FC236}">
                    <a16:creationId xmlns:a16="http://schemas.microsoft.com/office/drawing/2014/main" id="{8C1C4A4F-6457-FD00-362B-195A6772D8BD}"/>
                  </a:ext>
                </a:extLst>
              </p14:cNvPr>
              <p14:cNvContentPartPr/>
              <p14:nvPr/>
            </p14:nvContentPartPr>
            <p14:xfrm>
              <a:off x="512895" y="5488932"/>
              <a:ext cx="915120" cy="491760"/>
            </p14:xfrm>
          </p:contentPart>
        </mc:Choice>
        <mc:Fallback xmlns="">
          <p:pic>
            <p:nvPicPr>
              <p:cNvPr id="69" name="Ink 68">
                <a:extLst>
                  <a:ext uri="{FF2B5EF4-FFF2-40B4-BE49-F238E27FC236}">
                    <a16:creationId xmlns:a16="http://schemas.microsoft.com/office/drawing/2014/main" id="{8C1C4A4F-6457-FD00-362B-195A6772D8BD}"/>
                  </a:ext>
                </a:extLst>
              </p:cNvPr>
              <p:cNvPicPr/>
              <p:nvPr/>
            </p:nvPicPr>
            <p:blipFill>
              <a:blip r:embed="rId14"/>
              <a:stretch>
                <a:fillRect/>
              </a:stretch>
            </p:blipFill>
            <p:spPr>
              <a:xfrm>
                <a:off x="493815" y="5469852"/>
                <a:ext cx="952920" cy="52956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72" name="Ink 71">
                <a:extLst>
                  <a:ext uri="{FF2B5EF4-FFF2-40B4-BE49-F238E27FC236}">
                    <a16:creationId xmlns:a16="http://schemas.microsoft.com/office/drawing/2014/main" id="{92C8151F-E711-DB2C-9C7E-EE20B04FA943}"/>
                  </a:ext>
                </a:extLst>
              </p14:cNvPr>
              <p14:cNvContentPartPr/>
              <p14:nvPr/>
            </p14:nvContentPartPr>
            <p14:xfrm>
              <a:off x="1833375" y="5513052"/>
              <a:ext cx="736560" cy="529560"/>
            </p14:xfrm>
          </p:contentPart>
        </mc:Choice>
        <mc:Fallback xmlns="">
          <p:pic>
            <p:nvPicPr>
              <p:cNvPr id="72" name="Ink 71">
                <a:extLst>
                  <a:ext uri="{FF2B5EF4-FFF2-40B4-BE49-F238E27FC236}">
                    <a16:creationId xmlns:a16="http://schemas.microsoft.com/office/drawing/2014/main" id="{92C8151F-E711-DB2C-9C7E-EE20B04FA943}"/>
                  </a:ext>
                </a:extLst>
              </p:cNvPr>
              <p:cNvPicPr/>
              <p:nvPr/>
            </p:nvPicPr>
            <p:blipFill>
              <a:blip r:embed="rId16"/>
              <a:stretch>
                <a:fillRect/>
              </a:stretch>
            </p:blipFill>
            <p:spPr>
              <a:xfrm>
                <a:off x="1814295" y="5493972"/>
                <a:ext cx="774360" cy="56736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77" name="Ink 76">
                <a:extLst>
                  <a:ext uri="{FF2B5EF4-FFF2-40B4-BE49-F238E27FC236}">
                    <a16:creationId xmlns:a16="http://schemas.microsoft.com/office/drawing/2014/main" id="{1FBEF03C-2705-57A9-B9BD-6575591E53F5}"/>
                  </a:ext>
                </a:extLst>
              </p14:cNvPr>
              <p14:cNvContentPartPr/>
              <p14:nvPr/>
            </p14:nvContentPartPr>
            <p14:xfrm>
              <a:off x="3726255" y="5566332"/>
              <a:ext cx="959400" cy="525600"/>
            </p14:xfrm>
          </p:contentPart>
        </mc:Choice>
        <mc:Fallback xmlns="">
          <p:pic>
            <p:nvPicPr>
              <p:cNvPr id="77" name="Ink 76">
                <a:extLst>
                  <a:ext uri="{FF2B5EF4-FFF2-40B4-BE49-F238E27FC236}">
                    <a16:creationId xmlns:a16="http://schemas.microsoft.com/office/drawing/2014/main" id="{1FBEF03C-2705-57A9-B9BD-6575591E53F5}"/>
                  </a:ext>
                </a:extLst>
              </p:cNvPr>
              <p:cNvPicPr/>
              <p:nvPr/>
            </p:nvPicPr>
            <p:blipFill>
              <a:blip r:embed="rId18"/>
              <a:stretch>
                <a:fillRect/>
              </a:stretch>
            </p:blipFill>
            <p:spPr>
              <a:xfrm>
                <a:off x="3707175" y="5547252"/>
                <a:ext cx="997200" cy="5634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81" name="Ink 80">
                <a:extLst>
                  <a:ext uri="{FF2B5EF4-FFF2-40B4-BE49-F238E27FC236}">
                    <a16:creationId xmlns:a16="http://schemas.microsoft.com/office/drawing/2014/main" id="{107592CF-4844-FCCC-3F14-1419198E8D7D}"/>
                  </a:ext>
                </a:extLst>
              </p14:cNvPr>
              <p14:cNvContentPartPr/>
              <p14:nvPr/>
            </p14:nvContentPartPr>
            <p14:xfrm>
              <a:off x="4993815" y="5612052"/>
              <a:ext cx="862560" cy="542160"/>
            </p14:xfrm>
          </p:contentPart>
        </mc:Choice>
        <mc:Fallback xmlns="">
          <p:pic>
            <p:nvPicPr>
              <p:cNvPr id="81" name="Ink 80">
                <a:extLst>
                  <a:ext uri="{FF2B5EF4-FFF2-40B4-BE49-F238E27FC236}">
                    <a16:creationId xmlns:a16="http://schemas.microsoft.com/office/drawing/2014/main" id="{107592CF-4844-FCCC-3F14-1419198E8D7D}"/>
                  </a:ext>
                </a:extLst>
              </p:cNvPr>
              <p:cNvPicPr/>
              <p:nvPr/>
            </p:nvPicPr>
            <p:blipFill>
              <a:blip r:embed="rId20"/>
              <a:stretch>
                <a:fillRect/>
              </a:stretch>
            </p:blipFill>
            <p:spPr>
              <a:xfrm>
                <a:off x="4974735" y="5592972"/>
                <a:ext cx="900360" cy="57996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82" name="Ink 81">
                <a:extLst>
                  <a:ext uri="{FF2B5EF4-FFF2-40B4-BE49-F238E27FC236}">
                    <a16:creationId xmlns:a16="http://schemas.microsoft.com/office/drawing/2014/main" id="{AFA3C0D8-F872-8827-5460-E8B6FF100A56}"/>
                  </a:ext>
                </a:extLst>
              </p14:cNvPr>
              <p14:cNvContentPartPr/>
              <p14:nvPr/>
            </p14:nvContentPartPr>
            <p14:xfrm>
              <a:off x="7914947" y="4989055"/>
              <a:ext cx="360" cy="360"/>
            </p14:xfrm>
          </p:contentPart>
        </mc:Choice>
        <mc:Fallback xmlns="">
          <p:pic>
            <p:nvPicPr>
              <p:cNvPr id="82" name="Ink 81">
                <a:extLst>
                  <a:ext uri="{FF2B5EF4-FFF2-40B4-BE49-F238E27FC236}">
                    <a16:creationId xmlns:a16="http://schemas.microsoft.com/office/drawing/2014/main" id="{AFA3C0D8-F872-8827-5460-E8B6FF100A56}"/>
                  </a:ext>
                </a:extLst>
              </p:cNvPr>
              <p:cNvPicPr/>
              <p:nvPr/>
            </p:nvPicPr>
            <p:blipFill>
              <a:blip r:embed="rId22"/>
              <a:stretch>
                <a:fillRect/>
              </a:stretch>
            </p:blipFill>
            <p:spPr>
              <a:xfrm>
                <a:off x="7895867" y="4969975"/>
                <a:ext cx="3816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95" name="Ink 94">
                <a:extLst>
                  <a:ext uri="{FF2B5EF4-FFF2-40B4-BE49-F238E27FC236}">
                    <a16:creationId xmlns:a16="http://schemas.microsoft.com/office/drawing/2014/main" id="{D64B3FDF-DE32-40E1-2F06-696441E18027}"/>
                  </a:ext>
                </a:extLst>
              </p14:cNvPr>
              <p14:cNvContentPartPr/>
              <p14:nvPr/>
            </p14:nvContentPartPr>
            <p14:xfrm>
              <a:off x="7506347" y="4441495"/>
              <a:ext cx="589320" cy="506880"/>
            </p14:xfrm>
          </p:contentPart>
        </mc:Choice>
        <mc:Fallback xmlns="">
          <p:pic>
            <p:nvPicPr>
              <p:cNvPr id="95" name="Ink 94">
                <a:extLst>
                  <a:ext uri="{FF2B5EF4-FFF2-40B4-BE49-F238E27FC236}">
                    <a16:creationId xmlns:a16="http://schemas.microsoft.com/office/drawing/2014/main" id="{D64B3FDF-DE32-40E1-2F06-696441E18027}"/>
                  </a:ext>
                </a:extLst>
              </p:cNvPr>
              <p:cNvPicPr/>
              <p:nvPr/>
            </p:nvPicPr>
            <p:blipFill>
              <a:blip r:embed="rId24"/>
              <a:stretch>
                <a:fillRect/>
              </a:stretch>
            </p:blipFill>
            <p:spPr>
              <a:xfrm>
                <a:off x="7487267" y="4422415"/>
                <a:ext cx="627120" cy="54468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106" name="Ink 105">
                <a:extLst>
                  <a:ext uri="{FF2B5EF4-FFF2-40B4-BE49-F238E27FC236}">
                    <a16:creationId xmlns:a16="http://schemas.microsoft.com/office/drawing/2014/main" id="{6EE0D6DD-DEB1-FA86-128F-14B559688EF2}"/>
                  </a:ext>
                </a:extLst>
              </p14:cNvPr>
              <p14:cNvContentPartPr/>
              <p14:nvPr/>
            </p14:nvContentPartPr>
            <p14:xfrm>
              <a:off x="7286027" y="5141335"/>
              <a:ext cx="939600" cy="853200"/>
            </p14:xfrm>
          </p:contentPart>
        </mc:Choice>
        <mc:Fallback xmlns="">
          <p:pic>
            <p:nvPicPr>
              <p:cNvPr id="106" name="Ink 105">
                <a:extLst>
                  <a:ext uri="{FF2B5EF4-FFF2-40B4-BE49-F238E27FC236}">
                    <a16:creationId xmlns:a16="http://schemas.microsoft.com/office/drawing/2014/main" id="{6EE0D6DD-DEB1-FA86-128F-14B559688EF2}"/>
                  </a:ext>
                </a:extLst>
              </p:cNvPr>
              <p:cNvPicPr/>
              <p:nvPr/>
            </p:nvPicPr>
            <p:blipFill>
              <a:blip r:embed="rId26"/>
              <a:stretch>
                <a:fillRect/>
              </a:stretch>
            </p:blipFill>
            <p:spPr>
              <a:xfrm>
                <a:off x="7266947" y="5122255"/>
                <a:ext cx="977400" cy="89100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108" name="Ink 107">
                <a:extLst>
                  <a:ext uri="{FF2B5EF4-FFF2-40B4-BE49-F238E27FC236}">
                    <a16:creationId xmlns:a16="http://schemas.microsoft.com/office/drawing/2014/main" id="{57F48A54-4126-E3A2-55D8-B396EE06D3BF}"/>
                  </a:ext>
                </a:extLst>
              </p14:cNvPr>
              <p14:cNvContentPartPr/>
              <p14:nvPr/>
            </p14:nvContentPartPr>
            <p14:xfrm>
              <a:off x="8924387" y="5109655"/>
              <a:ext cx="961920" cy="26640"/>
            </p14:xfrm>
          </p:contentPart>
        </mc:Choice>
        <mc:Fallback xmlns="">
          <p:pic>
            <p:nvPicPr>
              <p:cNvPr id="108" name="Ink 107">
                <a:extLst>
                  <a:ext uri="{FF2B5EF4-FFF2-40B4-BE49-F238E27FC236}">
                    <a16:creationId xmlns:a16="http://schemas.microsoft.com/office/drawing/2014/main" id="{57F48A54-4126-E3A2-55D8-B396EE06D3BF}"/>
                  </a:ext>
                </a:extLst>
              </p:cNvPr>
              <p:cNvPicPr/>
              <p:nvPr/>
            </p:nvPicPr>
            <p:blipFill>
              <a:blip r:embed="rId28"/>
              <a:stretch>
                <a:fillRect/>
              </a:stretch>
            </p:blipFill>
            <p:spPr>
              <a:xfrm>
                <a:off x="8905307" y="5090575"/>
                <a:ext cx="999720" cy="6444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119" name="Ink 118">
                <a:extLst>
                  <a:ext uri="{FF2B5EF4-FFF2-40B4-BE49-F238E27FC236}">
                    <a16:creationId xmlns:a16="http://schemas.microsoft.com/office/drawing/2014/main" id="{CC120F3A-0E47-45C7-3F85-187D0BC4F738}"/>
                  </a:ext>
                </a:extLst>
              </p14:cNvPr>
              <p14:cNvContentPartPr/>
              <p14:nvPr/>
            </p14:nvContentPartPr>
            <p14:xfrm>
              <a:off x="9077747" y="4452295"/>
              <a:ext cx="865080" cy="589680"/>
            </p14:xfrm>
          </p:contentPart>
        </mc:Choice>
        <mc:Fallback xmlns="">
          <p:pic>
            <p:nvPicPr>
              <p:cNvPr id="119" name="Ink 118">
                <a:extLst>
                  <a:ext uri="{FF2B5EF4-FFF2-40B4-BE49-F238E27FC236}">
                    <a16:creationId xmlns:a16="http://schemas.microsoft.com/office/drawing/2014/main" id="{CC120F3A-0E47-45C7-3F85-187D0BC4F738}"/>
                  </a:ext>
                </a:extLst>
              </p:cNvPr>
              <p:cNvPicPr/>
              <p:nvPr/>
            </p:nvPicPr>
            <p:blipFill>
              <a:blip r:embed="rId30"/>
              <a:stretch>
                <a:fillRect/>
              </a:stretch>
            </p:blipFill>
            <p:spPr>
              <a:xfrm>
                <a:off x="9058667" y="4433215"/>
                <a:ext cx="902880" cy="62748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122" name="Ink 121">
                <a:extLst>
                  <a:ext uri="{FF2B5EF4-FFF2-40B4-BE49-F238E27FC236}">
                    <a16:creationId xmlns:a16="http://schemas.microsoft.com/office/drawing/2014/main" id="{D74E1054-997D-AE36-944F-138C9759CDF5}"/>
                  </a:ext>
                </a:extLst>
              </p14:cNvPr>
              <p14:cNvContentPartPr/>
              <p14:nvPr/>
            </p14:nvContentPartPr>
            <p14:xfrm>
              <a:off x="9012587" y="5307295"/>
              <a:ext cx="879840" cy="620640"/>
            </p14:xfrm>
          </p:contentPart>
        </mc:Choice>
        <mc:Fallback xmlns="">
          <p:pic>
            <p:nvPicPr>
              <p:cNvPr id="122" name="Ink 121">
                <a:extLst>
                  <a:ext uri="{FF2B5EF4-FFF2-40B4-BE49-F238E27FC236}">
                    <a16:creationId xmlns:a16="http://schemas.microsoft.com/office/drawing/2014/main" id="{D74E1054-997D-AE36-944F-138C9759CDF5}"/>
                  </a:ext>
                </a:extLst>
              </p:cNvPr>
              <p:cNvPicPr/>
              <p:nvPr/>
            </p:nvPicPr>
            <p:blipFill>
              <a:blip r:embed="rId32"/>
              <a:stretch>
                <a:fillRect/>
              </a:stretch>
            </p:blipFill>
            <p:spPr>
              <a:xfrm>
                <a:off x="8993507" y="5288215"/>
                <a:ext cx="917640" cy="6584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132" name="Ink 131">
                <a:extLst>
                  <a:ext uri="{FF2B5EF4-FFF2-40B4-BE49-F238E27FC236}">
                    <a16:creationId xmlns:a16="http://schemas.microsoft.com/office/drawing/2014/main" id="{BC82314D-F616-52FE-FFD9-51790EEBF7F6}"/>
                  </a:ext>
                </a:extLst>
              </p14:cNvPr>
              <p14:cNvContentPartPr/>
              <p14:nvPr/>
            </p14:nvContentPartPr>
            <p14:xfrm>
              <a:off x="10740855" y="5193732"/>
              <a:ext cx="1125360" cy="46080"/>
            </p14:xfrm>
          </p:contentPart>
        </mc:Choice>
        <mc:Fallback xmlns="">
          <p:pic>
            <p:nvPicPr>
              <p:cNvPr id="132" name="Ink 131">
                <a:extLst>
                  <a:ext uri="{FF2B5EF4-FFF2-40B4-BE49-F238E27FC236}">
                    <a16:creationId xmlns:a16="http://schemas.microsoft.com/office/drawing/2014/main" id="{BC82314D-F616-52FE-FFD9-51790EEBF7F6}"/>
                  </a:ext>
                </a:extLst>
              </p:cNvPr>
              <p:cNvPicPr/>
              <p:nvPr/>
            </p:nvPicPr>
            <p:blipFill>
              <a:blip r:embed="rId34"/>
              <a:stretch>
                <a:fillRect/>
              </a:stretch>
            </p:blipFill>
            <p:spPr>
              <a:xfrm>
                <a:off x="10721775" y="5174652"/>
                <a:ext cx="1163160" cy="8388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136" name="Ink 135">
                <a:extLst>
                  <a:ext uri="{FF2B5EF4-FFF2-40B4-BE49-F238E27FC236}">
                    <a16:creationId xmlns:a16="http://schemas.microsoft.com/office/drawing/2014/main" id="{F6CDA872-A3C6-C242-8B07-789A680F1755}"/>
                  </a:ext>
                </a:extLst>
              </p14:cNvPr>
              <p14:cNvContentPartPr/>
              <p14:nvPr/>
            </p14:nvContentPartPr>
            <p14:xfrm>
              <a:off x="10922655" y="4567332"/>
              <a:ext cx="897120" cy="398160"/>
            </p14:xfrm>
          </p:contentPart>
        </mc:Choice>
        <mc:Fallback xmlns="">
          <p:pic>
            <p:nvPicPr>
              <p:cNvPr id="136" name="Ink 135">
                <a:extLst>
                  <a:ext uri="{FF2B5EF4-FFF2-40B4-BE49-F238E27FC236}">
                    <a16:creationId xmlns:a16="http://schemas.microsoft.com/office/drawing/2014/main" id="{F6CDA872-A3C6-C242-8B07-789A680F1755}"/>
                  </a:ext>
                </a:extLst>
              </p:cNvPr>
              <p:cNvPicPr/>
              <p:nvPr/>
            </p:nvPicPr>
            <p:blipFill>
              <a:blip r:embed="rId36"/>
              <a:stretch>
                <a:fillRect/>
              </a:stretch>
            </p:blipFill>
            <p:spPr>
              <a:xfrm>
                <a:off x="10903575" y="4548252"/>
                <a:ext cx="934920" cy="43596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139" name="Ink 138">
                <a:extLst>
                  <a:ext uri="{FF2B5EF4-FFF2-40B4-BE49-F238E27FC236}">
                    <a16:creationId xmlns:a16="http://schemas.microsoft.com/office/drawing/2014/main" id="{2910DD17-404A-60A7-4E89-87480A69D265}"/>
                  </a:ext>
                </a:extLst>
              </p14:cNvPr>
              <p14:cNvContentPartPr/>
              <p14:nvPr/>
            </p14:nvContentPartPr>
            <p14:xfrm>
              <a:off x="10988535" y="5322252"/>
              <a:ext cx="780840" cy="595800"/>
            </p14:xfrm>
          </p:contentPart>
        </mc:Choice>
        <mc:Fallback xmlns="">
          <p:pic>
            <p:nvPicPr>
              <p:cNvPr id="139" name="Ink 138">
                <a:extLst>
                  <a:ext uri="{FF2B5EF4-FFF2-40B4-BE49-F238E27FC236}">
                    <a16:creationId xmlns:a16="http://schemas.microsoft.com/office/drawing/2014/main" id="{2910DD17-404A-60A7-4E89-87480A69D265}"/>
                  </a:ext>
                </a:extLst>
              </p:cNvPr>
              <p:cNvPicPr/>
              <p:nvPr/>
            </p:nvPicPr>
            <p:blipFill>
              <a:blip r:embed="rId38"/>
              <a:stretch>
                <a:fillRect/>
              </a:stretch>
            </p:blipFill>
            <p:spPr>
              <a:xfrm>
                <a:off x="10969455" y="5303172"/>
                <a:ext cx="818640" cy="63360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144" name="Ink 143">
                <a:extLst>
                  <a:ext uri="{FF2B5EF4-FFF2-40B4-BE49-F238E27FC236}">
                    <a16:creationId xmlns:a16="http://schemas.microsoft.com/office/drawing/2014/main" id="{595A60E0-C21A-DAE3-0617-4BA2F986675A}"/>
                  </a:ext>
                </a:extLst>
              </p14:cNvPr>
              <p14:cNvContentPartPr/>
              <p14:nvPr/>
            </p14:nvContentPartPr>
            <p14:xfrm>
              <a:off x="8385015" y="5038932"/>
              <a:ext cx="273960" cy="19080"/>
            </p14:xfrm>
          </p:contentPart>
        </mc:Choice>
        <mc:Fallback xmlns="">
          <p:pic>
            <p:nvPicPr>
              <p:cNvPr id="144" name="Ink 143">
                <a:extLst>
                  <a:ext uri="{FF2B5EF4-FFF2-40B4-BE49-F238E27FC236}">
                    <a16:creationId xmlns:a16="http://schemas.microsoft.com/office/drawing/2014/main" id="{595A60E0-C21A-DAE3-0617-4BA2F986675A}"/>
                  </a:ext>
                </a:extLst>
              </p:cNvPr>
              <p:cNvPicPr/>
              <p:nvPr/>
            </p:nvPicPr>
            <p:blipFill>
              <a:blip r:embed="rId40"/>
              <a:stretch>
                <a:fillRect/>
              </a:stretch>
            </p:blipFill>
            <p:spPr>
              <a:xfrm>
                <a:off x="8365935" y="5019852"/>
                <a:ext cx="311760" cy="5688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145" name="Ink 144">
                <a:extLst>
                  <a:ext uri="{FF2B5EF4-FFF2-40B4-BE49-F238E27FC236}">
                    <a16:creationId xmlns:a16="http://schemas.microsoft.com/office/drawing/2014/main" id="{DDF7489A-9ABE-60E1-8DE3-B4C70A2686CA}"/>
                  </a:ext>
                </a:extLst>
              </p14:cNvPr>
              <p14:cNvContentPartPr/>
              <p14:nvPr/>
            </p14:nvContentPartPr>
            <p14:xfrm>
              <a:off x="8397615" y="5263572"/>
              <a:ext cx="321480" cy="29520"/>
            </p14:xfrm>
          </p:contentPart>
        </mc:Choice>
        <mc:Fallback xmlns="">
          <p:pic>
            <p:nvPicPr>
              <p:cNvPr id="145" name="Ink 144">
                <a:extLst>
                  <a:ext uri="{FF2B5EF4-FFF2-40B4-BE49-F238E27FC236}">
                    <a16:creationId xmlns:a16="http://schemas.microsoft.com/office/drawing/2014/main" id="{DDF7489A-9ABE-60E1-8DE3-B4C70A2686CA}"/>
                  </a:ext>
                </a:extLst>
              </p:cNvPr>
              <p:cNvPicPr/>
              <p:nvPr/>
            </p:nvPicPr>
            <p:blipFill>
              <a:blip r:embed="rId42"/>
              <a:stretch>
                <a:fillRect/>
              </a:stretch>
            </p:blipFill>
            <p:spPr>
              <a:xfrm>
                <a:off x="8378535" y="5244492"/>
                <a:ext cx="35928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146" name="Ink 145">
                <a:extLst>
                  <a:ext uri="{FF2B5EF4-FFF2-40B4-BE49-F238E27FC236}">
                    <a16:creationId xmlns:a16="http://schemas.microsoft.com/office/drawing/2014/main" id="{959684C5-1106-59EB-0CB6-0B31C3F84C17}"/>
                  </a:ext>
                </a:extLst>
              </p14:cNvPr>
              <p14:cNvContentPartPr/>
              <p14:nvPr/>
            </p14:nvContentPartPr>
            <p14:xfrm>
              <a:off x="10190415" y="5091852"/>
              <a:ext cx="241200" cy="28080"/>
            </p14:xfrm>
          </p:contentPart>
        </mc:Choice>
        <mc:Fallback xmlns="">
          <p:pic>
            <p:nvPicPr>
              <p:cNvPr id="146" name="Ink 145">
                <a:extLst>
                  <a:ext uri="{FF2B5EF4-FFF2-40B4-BE49-F238E27FC236}">
                    <a16:creationId xmlns:a16="http://schemas.microsoft.com/office/drawing/2014/main" id="{959684C5-1106-59EB-0CB6-0B31C3F84C17}"/>
                  </a:ext>
                </a:extLst>
              </p:cNvPr>
              <p:cNvPicPr/>
              <p:nvPr/>
            </p:nvPicPr>
            <p:blipFill>
              <a:blip r:embed="rId44"/>
              <a:stretch>
                <a:fillRect/>
              </a:stretch>
            </p:blipFill>
            <p:spPr>
              <a:xfrm>
                <a:off x="10171335" y="5072772"/>
                <a:ext cx="27900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147" name="Ink 146">
                <a:extLst>
                  <a:ext uri="{FF2B5EF4-FFF2-40B4-BE49-F238E27FC236}">
                    <a16:creationId xmlns:a16="http://schemas.microsoft.com/office/drawing/2014/main" id="{5CAFDC56-DB9A-E2AD-7079-8D88EB9166E4}"/>
                  </a:ext>
                </a:extLst>
              </p14:cNvPr>
              <p14:cNvContentPartPr/>
              <p14:nvPr/>
            </p14:nvContentPartPr>
            <p14:xfrm>
              <a:off x="10174215" y="5276532"/>
              <a:ext cx="302400" cy="27360"/>
            </p14:xfrm>
          </p:contentPart>
        </mc:Choice>
        <mc:Fallback xmlns="">
          <p:pic>
            <p:nvPicPr>
              <p:cNvPr id="147" name="Ink 146">
                <a:extLst>
                  <a:ext uri="{FF2B5EF4-FFF2-40B4-BE49-F238E27FC236}">
                    <a16:creationId xmlns:a16="http://schemas.microsoft.com/office/drawing/2014/main" id="{5CAFDC56-DB9A-E2AD-7079-8D88EB9166E4}"/>
                  </a:ext>
                </a:extLst>
              </p:cNvPr>
              <p:cNvPicPr/>
              <p:nvPr/>
            </p:nvPicPr>
            <p:blipFill>
              <a:blip r:embed="rId46"/>
              <a:stretch>
                <a:fillRect/>
              </a:stretch>
            </p:blipFill>
            <p:spPr>
              <a:xfrm>
                <a:off x="10155135" y="5257452"/>
                <a:ext cx="340200" cy="65160"/>
              </a:xfrm>
              <a:prstGeom prst="rect">
                <a:avLst/>
              </a:prstGeom>
            </p:spPr>
          </p:pic>
        </mc:Fallback>
      </mc:AlternateContent>
      <p:sp>
        <p:nvSpPr>
          <p:cNvPr id="2" name="Subtitle 2">
            <a:extLst>
              <a:ext uri="{FF2B5EF4-FFF2-40B4-BE49-F238E27FC236}">
                <a16:creationId xmlns:a16="http://schemas.microsoft.com/office/drawing/2014/main" id="{E252E616-E2D9-4BEB-22E2-E28337ED3446}"/>
              </a:ext>
            </a:extLst>
          </p:cNvPr>
          <p:cNvSpPr>
            <a:spLocks noGrp="1"/>
          </p:cNvSpPr>
          <p:nvPr>
            <p:ph type="subTitle" idx="1"/>
          </p:nvPr>
        </p:nvSpPr>
        <p:spPr>
          <a:xfrm>
            <a:off x="8978073" y="3012467"/>
            <a:ext cx="1816468" cy="606240"/>
          </a:xfrm>
        </p:spPr>
        <p:txBody>
          <a:bodyPr>
            <a:noAutofit/>
          </a:bodyPr>
          <a:lstStyle/>
          <a:p>
            <a:r>
              <a:rPr lang="el-GR" dirty="0">
                <a:solidFill>
                  <a:schemeClr val="bg1"/>
                </a:solidFill>
              </a:rPr>
              <a:t>Μέσος Ρυθμός Μεταβολής</a:t>
            </a:r>
            <a:endParaRPr lang="en-150" dirty="0">
              <a:solidFill>
                <a:schemeClr val="bg1"/>
              </a:solidFill>
            </a:endParaRPr>
          </a:p>
        </p:txBody>
      </p:sp>
    </p:spTree>
    <p:extLst>
      <p:ext uri="{BB962C8B-B14F-4D97-AF65-F5344CB8AC3E}">
        <p14:creationId xmlns:p14="http://schemas.microsoft.com/office/powerpoint/2010/main" val="2794645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nodeType="withEffect">
                                  <p:stCondLst>
                                    <p:cond delay="0"/>
                                  </p:stCondLst>
                                  <p:childTnLst>
                                    <p:set>
                                      <p:cBhvr>
                                        <p:cTn id="9" dur="1" fill="hold">
                                          <p:stCondLst>
                                            <p:cond delay="0"/>
                                          </p:stCondLst>
                                        </p:cTn>
                                        <p:tgtEl>
                                          <p:spTgt spid="37"/>
                                        </p:tgtEl>
                                        <p:attrNameLst>
                                          <p:attrName>style.visibility</p:attrName>
                                        </p:attrNameLst>
                                      </p:cBhvr>
                                      <p:to>
                                        <p:strVal val="visible"/>
                                      </p:to>
                                    </p:set>
                                    <p:animEffect transition="in" filter="fade">
                                      <p:cBhvr>
                                        <p:cTn id="10" dur="500"/>
                                        <p:tgtEl>
                                          <p:spTgt spid="37"/>
                                        </p:tgtEl>
                                      </p:cBhvr>
                                    </p:animEffect>
                                  </p:childTnLst>
                                </p:cTn>
                              </p:par>
                              <p:par>
                                <p:cTn id="11" presetID="10" presetClass="entr" presetSubtype="0" fill="hold" nodeType="withEffect">
                                  <p:stCondLst>
                                    <p:cond delay="0"/>
                                  </p:stCondLst>
                                  <p:childTnLst>
                                    <p:set>
                                      <p:cBhvr>
                                        <p:cTn id="12" dur="1" fill="hold">
                                          <p:stCondLst>
                                            <p:cond delay="0"/>
                                          </p:stCondLst>
                                        </p:cTn>
                                        <p:tgtEl>
                                          <p:spTgt spid="52"/>
                                        </p:tgtEl>
                                        <p:attrNameLst>
                                          <p:attrName>style.visibility</p:attrName>
                                        </p:attrNameLst>
                                      </p:cBhvr>
                                      <p:to>
                                        <p:strVal val="visible"/>
                                      </p:to>
                                    </p:set>
                                    <p:animEffect transition="in" filter="fade">
                                      <p:cBhvr>
                                        <p:cTn id="13" dur="500"/>
                                        <p:tgtEl>
                                          <p:spTgt spid="52"/>
                                        </p:tgtEl>
                                      </p:cBhvr>
                                    </p:animEffect>
                                  </p:childTnLst>
                                </p:cTn>
                              </p:par>
                              <p:par>
                                <p:cTn id="14" presetID="10" presetClass="entr" presetSubtype="0" fill="hold" nodeType="withEffect">
                                  <p:stCondLst>
                                    <p:cond delay="0"/>
                                  </p:stCondLst>
                                  <p:childTnLst>
                                    <p:set>
                                      <p:cBhvr>
                                        <p:cTn id="15" dur="1" fill="hold">
                                          <p:stCondLst>
                                            <p:cond delay="0"/>
                                          </p:stCondLst>
                                        </p:cTn>
                                        <p:tgtEl>
                                          <p:spTgt spid="57"/>
                                        </p:tgtEl>
                                        <p:attrNameLst>
                                          <p:attrName>style.visibility</p:attrName>
                                        </p:attrNameLst>
                                      </p:cBhvr>
                                      <p:to>
                                        <p:strVal val="visible"/>
                                      </p:to>
                                    </p:set>
                                    <p:animEffect transition="in" filter="fade">
                                      <p:cBhvr>
                                        <p:cTn id="16" dur="500"/>
                                        <p:tgtEl>
                                          <p:spTgt spid="57"/>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59"/>
                                        </p:tgtEl>
                                        <p:attrNameLst>
                                          <p:attrName>style.visibility</p:attrName>
                                        </p:attrNameLst>
                                      </p:cBhvr>
                                      <p:to>
                                        <p:strVal val="visible"/>
                                      </p:to>
                                    </p:set>
                                    <p:animEffect transition="in" filter="fade">
                                      <p:cBhvr>
                                        <p:cTn id="21" dur="500"/>
                                        <p:tgtEl>
                                          <p:spTgt spid="59"/>
                                        </p:tgtEl>
                                      </p:cBhvr>
                                    </p:animEffect>
                                  </p:childTnLst>
                                </p:cTn>
                              </p:par>
                              <p:par>
                                <p:cTn id="22" presetID="10" presetClass="entr" presetSubtype="0" fill="hold" nodeType="with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fade">
                                      <p:cBhvr>
                                        <p:cTn id="24" dur="500"/>
                                        <p:tgtEl>
                                          <p:spTgt spid="69"/>
                                        </p:tgtEl>
                                      </p:cBhvr>
                                    </p:animEffect>
                                  </p:childTnLst>
                                </p:cTn>
                              </p:par>
                              <p:par>
                                <p:cTn id="25" presetID="10" presetClass="entr" presetSubtype="0" fill="hold" nodeType="withEffect">
                                  <p:stCondLst>
                                    <p:cond delay="0"/>
                                  </p:stCondLst>
                                  <p:childTnLst>
                                    <p:set>
                                      <p:cBhvr>
                                        <p:cTn id="26" dur="1" fill="hold">
                                          <p:stCondLst>
                                            <p:cond delay="0"/>
                                          </p:stCondLst>
                                        </p:cTn>
                                        <p:tgtEl>
                                          <p:spTgt spid="72"/>
                                        </p:tgtEl>
                                        <p:attrNameLst>
                                          <p:attrName>style.visibility</p:attrName>
                                        </p:attrNameLst>
                                      </p:cBhvr>
                                      <p:to>
                                        <p:strVal val="visible"/>
                                      </p:to>
                                    </p:set>
                                    <p:animEffect transition="in" filter="fade">
                                      <p:cBhvr>
                                        <p:cTn id="27" dur="500"/>
                                        <p:tgtEl>
                                          <p:spTgt spid="72"/>
                                        </p:tgtEl>
                                      </p:cBhvr>
                                    </p:animEffect>
                                  </p:childTnLst>
                                </p:cTn>
                              </p:par>
                              <p:par>
                                <p:cTn id="28" presetID="10" presetClass="entr" presetSubtype="0" fill="hold" nodeType="withEffect">
                                  <p:stCondLst>
                                    <p:cond delay="0"/>
                                  </p:stCondLst>
                                  <p:childTnLst>
                                    <p:set>
                                      <p:cBhvr>
                                        <p:cTn id="29" dur="1" fill="hold">
                                          <p:stCondLst>
                                            <p:cond delay="0"/>
                                          </p:stCondLst>
                                        </p:cTn>
                                        <p:tgtEl>
                                          <p:spTgt spid="77"/>
                                        </p:tgtEl>
                                        <p:attrNameLst>
                                          <p:attrName>style.visibility</p:attrName>
                                        </p:attrNameLst>
                                      </p:cBhvr>
                                      <p:to>
                                        <p:strVal val="visible"/>
                                      </p:to>
                                    </p:set>
                                    <p:animEffect transition="in" filter="fade">
                                      <p:cBhvr>
                                        <p:cTn id="30" dur="500"/>
                                        <p:tgtEl>
                                          <p:spTgt spid="77"/>
                                        </p:tgtEl>
                                      </p:cBhvr>
                                    </p:animEffect>
                                  </p:childTnLst>
                                </p:cTn>
                              </p:par>
                              <p:par>
                                <p:cTn id="31" presetID="10" presetClass="entr" presetSubtype="0" fill="hold" nodeType="withEffect">
                                  <p:stCondLst>
                                    <p:cond delay="0"/>
                                  </p:stCondLst>
                                  <p:childTnLst>
                                    <p:set>
                                      <p:cBhvr>
                                        <p:cTn id="32" dur="1" fill="hold">
                                          <p:stCondLst>
                                            <p:cond delay="0"/>
                                          </p:stCondLst>
                                        </p:cTn>
                                        <p:tgtEl>
                                          <p:spTgt spid="81"/>
                                        </p:tgtEl>
                                        <p:attrNameLst>
                                          <p:attrName>style.visibility</p:attrName>
                                        </p:attrNameLst>
                                      </p:cBhvr>
                                      <p:to>
                                        <p:strVal val="visible"/>
                                      </p:to>
                                    </p:set>
                                    <p:animEffect transition="in" filter="fade">
                                      <p:cBhvr>
                                        <p:cTn id="33" dur="500"/>
                                        <p:tgtEl>
                                          <p:spTgt spid="81"/>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82"/>
                                        </p:tgtEl>
                                        <p:attrNameLst>
                                          <p:attrName>style.visibility</p:attrName>
                                        </p:attrNameLst>
                                      </p:cBhvr>
                                      <p:to>
                                        <p:strVal val="visible"/>
                                      </p:to>
                                    </p:set>
                                    <p:animEffect transition="in" filter="fade">
                                      <p:cBhvr>
                                        <p:cTn id="38" dur="500"/>
                                        <p:tgtEl>
                                          <p:spTgt spid="82"/>
                                        </p:tgtEl>
                                      </p:cBhvr>
                                    </p:animEffect>
                                  </p:childTnLst>
                                </p:cTn>
                              </p:par>
                              <p:par>
                                <p:cTn id="39" presetID="10" presetClass="entr" presetSubtype="0" fill="hold" nodeType="withEffect">
                                  <p:stCondLst>
                                    <p:cond delay="0"/>
                                  </p:stCondLst>
                                  <p:childTnLst>
                                    <p:set>
                                      <p:cBhvr>
                                        <p:cTn id="40" dur="1" fill="hold">
                                          <p:stCondLst>
                                            <p:cond delay="0"/>
                                          </p:stCondLst>
                                        </p:cTn>
                                        <p:tgtEl>
                                          <p:spTgt spid="95"/>
                                        </p:tgtEl>
                                        <p:attrNameLst>
                                          <p:attrName>style.visibility</p:attrName>
                                        </p:attrNameLst>
                                      </p:cBhvr>
                                      <p:to>
                                        <p:strVal val="visible"/>
                                      </p:to>
                                    </p:set>
                                    <p:animEffect transition="in" filter="fade">
                                      <p:cBhvr>
                                        <p:cTn id="41" dur="500"/>
                                        <p:tgtEl>
                                          <p:spTgt spid="95"/>
                                        </p:tgtEl>
                                      </p:cBhvr>
                                    </p:animEffect>
                                  </p:childTnLst>
                                </p:cTn>
                              </p:par>
                              <p:par>
                                <p:cTn id="42" presetID="10" presetClass="entr" presetSubtype="0" fill="hold" nodeType="withEffect">
                                  <p:stCondLst>
                                    <p:cond delay="0"/>
                                  </p:stCondLst>
                                  <p:childTnLst>
                                    <p:set>
                                      <p:cBhvr>
                                        <p:cTn id="43" dur="1" fill="hold">
                                          <p:stCondLst>
                                            <p:cond delay="0"/>
                                          </p:stCondLst>
                                        </p:cTn>
                                        <p:tgtEl>
                                          <p:spTgt spid="106"/>
                                        </p:tgtEl>
                                        <p:attrNameLst>
                                          <p:attrName>style.visibility</p:attrName>
                                        </p:attrNameLst>
                                      </p:cBhvr>
                                      <p:to>
                                        <p:strVal val="visible"/>
                                      </p:to>
                                    </p:set>
                                    <p:animEffect transition="in" filter="fade">
                                      <p:cBhvr>
                                        <p:cTn id="44" dur="500"/>
                                        <p:tgtEl>
                                          <p:spTgt spid="106"/>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108"/>
                                        </p:tgtEl>
                                        <p:attrNameLst>
                                          <p:attrName>style.visibility</p:attrName>
                                        </p:attrNameLst>
                                      </p:cBhvr>
                                      <p:to>
                                        <p:strVal val="visible"/>
                                      </p:to>
                                    </p:set>
                                    <p:animEffect transition="in" filter="fade">
                                      <p:cBhvr>
                                        <p:cTn id="49" dur="500"/>
                                        <p:tgtEl>
                                          <p:spTgt spid="108"/>
                                        </p:tgtEl>
                                      </p:cBhvr>
                                    </p:animEffect>
                                  </p:childTnLst>
                                </p:cTn>
                              </p:par>
                              <p:par>
                                <p:cTn id="50" presetID="10" presetClass="entr" presetSubtype="0" fill="hold" nodeType="withEffect">
                                  <p:stCondLst>
                                    <p:cond delay="0"/>
                                  </p:stCondLst>
                                  <p:childTnLst>
                                    <p:set>
                                      <p:cBhvr>
                                        <p:cTn id="51" dur="1" fill="hold">
                                          <p:stCondLst>
                                            <p:cond delay="0"/>
                                          </p:stCondLst>
                                        </p:cTn>
                                        <p:tgtEl>
                                          <p:spTgt spid="119"/>
                                        </p:tgtEl>
                                        <p:attrNameLst>
                                          <p:attrName>style.visibility</p:attrName>
                                        </p:attrNameLst>
                                      </p:cBhvr>
                                      <p:to>
                                        <p:strVal val="visible"/>
                                      </p:to>
                                    </p:set>
                                    <p:animEffect transition="in" filter="fade">
                                      <p:cBhvr>
                                        <p:cTn id="52" dur="500"/>
                                        <p:tgtEl>
                                          <p:spTgt spid="119"/>
                                        </p:tgtEl>
                                      </p:cBhvr>
                                    </p:animEffect>
                                  </p:childTnLst>
                                </p:cTn>
                              </p:par>
                              <p:par>
                                <p:cTn id="53" presetID="10" presetClass="entr" presetSubtype="0" fill="hold" nodeType="withEffect">
                                  <p:stCondLst>
                                    <p:cond delay="0"/>
                                  </p:stCondLst>
                                  <p:childTnLst>
                                    <p:set>
                                      <p:cBhvr>
                                        <p:cTn id="54" dur="1" fill="hold">
                                          <p:stCondLst>
                                            <p:cond delay="0"/>
                                          </p:stCondLst>
                                        </p:cTn>
                                        <p:tgtEl>
                                          <p:spTgt spid="122"/>
                                        </p:tgtEl>
                                        <p:attrNameLst>
                                          <p:attrName>style.visibility</p:attrName>
                                        </p:attrNameLst>
                                      </p:cBhvr>
                                      <p:to>
                                        <p:strVal val="visible"/>
                                      </p:to>
                                    </p:set>
                                    <p:animEffect transition="in" filter="fade">
                                      <p:cBhvr>
                                        <p:cTn id="55" dur="500"/>
                                        <p:tgtEl>
                                          <p:spTgt spid="122"/>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132"/>
                                        </p:tgtEl>
                                        <p:attrNameLst>
                                          <p:attrName>style.visibility</p:attrName>
                                        </p:attrNameLst>
                                      </p:cBhvr>
                                      <p:to>
                                        <p:strVal val="visible"/>
                                      </p:to>
                                    </p:set>
                                    <p:animEffect transition="in" filter="fade">
                                      <p:cBhvr>
                                        <p:cTn id="60" dur="500"/>
                                        <p:tgtEl>
                                          <p:spTgt spid="132"/>
                                        </p:tgtEl>
                                      </p:cBhvr>
                                    </p:animEffect>
                                  </p:childTnLst>
                                </p:cTn>
                              </p:par>
                              <p:par>
                                <p:cTn id="61" presetID="10" presetClass="entr" presetSubtype="0" fill="hold" nodeType="withEffect">
                                  <p:stCondLst>
                                    <p:cond delay="0"/>
                                  </p:stCondLst>
                                  <p:childTnLst>
                                    <p:set>
                                      <p:cBhvr>
                                        <p:cTn id="62" dur="1" fill="hold">
                                          <p:stCondLst>
                                            <p:cond delay="0"/>
                                          </p:stCondLst>
                                        </p:cTn>
                                        <p:tgtEl>
                                          <p:spTgt spid="136"/>
                                        </p:tgtEl>
                                        <p:attrNameLst>
                                          <p:attrName>style.visibility</p:attrName>
                                        </p:attrNameLst>
                                      </p:cBhvr>
                                      <p:to>
                                        <p:strVal val="visible"/>
                                      </p:to>
                                    </p:set>
                                    <p:animEffect transition="in" filter="fade">
                                      <p:cBhvr>
                                        <p:cTn id="63" dur="500"/>
                                        <p:tgtEl>
                                          <p:spTgt spid="136"/>
                                        </p:tgtEl>
                                      </p:cBhvr>
                                    </p:animEffect>
                                  </p:childTnLst>
                                </p:cTn>
                              </p:par>
                              <p:par>
                                <p:cTn id="64" presetID="10" presetClass="entr" presetSubtype="0" fill="hold" nodeType="withEffect">
                                  <p:stCondLst>
                                    <p:cond delay="0"/>
                                  </p:stCondLst>
                                  <p:childTnLst>
                                    <p:set>
                                      <p:cBhvr>
                                        <p:cTn id="65" dur="1" fill="hold">
                                          <p:stCondLst>
                                            <p:cond delay="0"/>
                                          </p:stCondLst>
                                        </p:cTn>
                                        <p:tgtEl>
                                          <p:spTgt spid="139"/>
                                        </p:tgtEl>
                                        <p:attrNameLst>
                                          <p:attrName>style.visibility</p:attrName>
                                        </p:attrNameLst>
                                      </p:cBhvr>
                                      <p:to>
                                        <p:strVal val="visible"/>
                                      </p:to>
                                    </p:set>
                                    <p:animEffect transition="in" filter="fade">
                                      <p:cBhvr>
                                        <p:cTn id="66" dur="500"/>
                                        <p:tgtEl>
                                          <p:spTgt spid="139"/>
                                        </p:tgtEl>
                                      </p:cBhvr>
                                    </p:animEffect>
                                  </p:childTnLst>
                                </p:cTn>
                              </p:par>
                            </p:childTnLst>
                          </p:cTn>
                        </p:par>
                      </p:childTnLst>
                    </p:cTn>
                  </p:par>
                  <p:par>
                    <p:cTn id="67" fill="hold">
                      <p:stCondLst>
                        <p:cond delay="indefinite"/>
                      </p:stCondLst>
                      <p:childTnLst>
                        <p:par>
                          <p:cTn id="68" fill="hold">
                            <p:stCondLst>
                              <p:cond delay="0"/>
                            </p:stCondLst>
                            <p:childTnLst>
                              <p:par>
                                <p:cTn id="69" presetID="10" presetClass="entr" presetSubtype="0" fill="hold" nodeType="clickEffect">
                                  <p:stCondLst>
                                    <p:cond delay="0"/>
                                  </p:stCondLst>
                                  <p:childTnLst>
                                    <p:set>
                                      <p:cBhvr>
                                        <p:cTn id="70" dur="1" fill="hold">
                                          <p:stCondLst>
                                            <p:cond delay="0"/>
                                          </p:stCondLst>
                                        </p:cTn>
                                        <p:tgtEl>
                                          <p:spTgt spid="144"/>
                                        </p:tgtEl>
                                        <p:attrNameLst>
                                          <p:attrName>style.visibility</p:attrName>
                                        </p:attrNameLst>
                                      </p:cBhvr>
                                      <p:to>
                                        <p:strVal val="visible"/>
                                      </p:to>
                                    </p:set>
                                    <p:animEffect transition="in" filter="fade">
                                      <p:cBhvr>
                                        <p:cTn id="71" dur="500"/>
                                        <p:tgtEl>
                                          <p:spTgt spid="144"/>
                                        </p:tgtEl>
                                      </p:cBhvr>
                                    </p:animEffect>
                                  </p:childTnLst>
                                </p:cTn>
                              </p:par>
                              <p:par>
                                <p:cTn id="72" presetID="10" presetClass="entr" presetSubtype="0" fill="hold" nodeType="withEffect">
                                  <p:stCondLst>
                                    <p:cond delay="0"/>
                                  </p:stCondLst>
                                  <p:childTnLst>
                                    <p:set>
                                      <p:cBhvr>
                                        <p:cTn id="73" dur="1" fill="hold">
                                          <p:stCondLst>
                                            <p:cond delay="0"/>
                                          </p:stCondLst>
                                        </p:cTn>
                                        <p:tgtEl>
                                          <p:spTgt spid="145"/>
                                        </p:tgtEl>
                                        <p:attrNameLst>
                                          <p:attrName>style.visibility</p:attrName>
                                        </p:attrNameLst>
                                      </p:cBhvr>
                                      <p:to>
                                        <p:strVal val="visible"/>
                                      </p:to>
                                    </p:set>
                                    <p:animEffect transition="in" filter="fade">
                                      <p:cBhvr>
                                        <p:cTn id="74" dur="500"/>
                                        <p:tgtEl>
                                          <p:spTgt spid="145"/>
                                        </p:tgtEl>
                                      </p:cBhvr>
                                    </p:animEffect>
                                  </p:childTnLst>
                                </p:cTn>
                              </p:par>
                              <p:par>
                                <p:cTn id="75" presetID="10" presetClass="entr" presetSubtype="0" fill="hold" nodeType="withEffect">
                                  <p:stCondLst>
                                    <p:cond delay="0"/>
                                  </p:stCondLst>
                                  <p:childTnLst>
                                    <p:set>
                                      <p:cBhvr>
                                        <p:cTn id="76" dur="1" fill="hold">
                                          <p:stCondLst>
                                            <p:cond delay="0"/>
                                          </p:stCondLst>
                                        </p:cTn>
                                        <p:tgtEl>
                                          <p:spTgt spid="146"/>
                                        </p:tgtEl>
                                        <p:attrNameLst>
                                          <p:attrName>style.visibility</p:attrName>
                                        </p:attrNameLst>
                                      </p:cBhvr>
                                      <p:to>
                                        <p:strVal val="visible"/>
                                      </p:to>
                                    </p:set>
                                    <p:animEffect transition="in" filter="fade">
                                      <p:cBhvr>
                                        <p:cTn id="77" dur="500"/>
                                        <p:tgtEl>
                                          <p:spTgt spid="146"/>
                                        </p:tgtEl>
                                      </p:cBhvr>
                                    </p:animEffect>
                                  </p:childTnLst>
                                </p:cTn>
                              </p:par>
                              <p:par>
                                <p:cTn id="78" presetID="10" presetClass="entr" presetSubtype="0" fill="hold" nodeType="withEffect">
                                  <p:stCondLst>
                                    <p:cond delay="0"/>
                                  </p:stCondLst>
                                  <p:childTnLst>
                                    <p:set>
                                      <p:cBhvr>
                                        <p:cTn id="79" dur="1" fill="hold">
                                          <p:stCondLst>
                                            <p:cond delay="0"/>
                                          </p:stCondLst>
                                        </p:cTn>
                                        <p:tgtEl>
                                          <p:spTgt spid="147"/>
                                        </p:tgtEl>
                                        <p:attrNameLst>
                                          <p:attrName>style.visibility</p:attrName>
                                        </p:attrNameLst>
                                      </p:cBhvr>
                                      <p:to>
                                        <p:strVal val="visible"/>
                                      </p:to>
                                    </p:set>
                                    <p:animEffect transition="in" filter="fade">
                                      <p:cBhvr>
                                        <p:cTn id="80" dur="500"/>
                                        <p:tgtEl>
                                          <p:spTgt spid="147"/>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2">
                                            <p:txEl>
                                              <p:pRg st="0" end="0"/>
                                            </p:txEl>
                                          </p:spTgt>
                                        </p:tgtEl>
                                        <p:attrNameLst>
                                          <p:attrName>style.visibility</p:attrName>
                                        </p:attrNameLst>
                                      </p:cBhvr>
                                      <p:to>
                                        <p:strVal val="visible"/>
                                      </p:to>
                                    </p:set>
                                    <p:animEffect transition="in" filter="fade">
                                      <p:cBhvr>
                                        <p:cTn id="85" dur="500"/>
                                        <p:tgtEl>
                                          <p:spTgt spid="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02971A7A-D9B5-909C-334D-A69080ACA0DB}"/>
              </a:ext>
            </a:extLst>
          </p:cNvPr>
          <p:cNvGraphicFramePr>
            <a:graphicFrameLocks noGrp="1"/>
          </p:cNvGraphicFramePr>
          <p:nvPr/>
        </p:nvGraphicFramePr>
        <p:xfrm>
          <a:off x="291689" y="274194"/>
          <a:ext cx="2186040" cy="2773680"/>
        </p:xfrm>
        <a:graphic>
          <a:graphicData uri="http://schemas.openxmlformats.org/drawingml/2006/table">
            <a:tbl>
              <a:tblPr firstRow="1" bandRow="1">
                <a:tableStyleId>{073A0DAA-6AF3-43AB-8588-CEC1D06C72B9}</a:tableStyleId>
              </a:tblPr>
              <a:tblGrid>
                <a:gridCol w="607963">
                  <a:extLst>
                    <a:ext uri="{9D8B030D-6E8A-4147-A177-3AD203B41FA5}">
                      <a16:colId xmlns:a16="http://schemas.microsoft.com/office/drawing/2014/main" val="2159172677"/>
                    </a:ext>
                  </a:extLst>
                </a:gridCol>
                <a:gridCol w="787035">
                  <a:extLst>
                    <a:ext uri="{9D8B030D-6E8A-4147-A177-3AD203B41FA5}">
                      <a16:colId xmlns:a16="http://schemas.microsoft.com/office/drawing/2014/main" val="1169248656"/>
                    </a:ext>
                  </a:extLst>
                </a:gridCol>
                <a:gridCol w="791042">
                  <a:extLst>
                    <a:ext uri="{9D8B030D-6E8A-4147-A177-3AD203B41FA5}">
                      <a16:colId xmlns:a16="http://schemas.microsoft.com/office/drawing/2014/main" val="4101865281"/>
                    </a:ext>
                  </a:extLst>
                </a:gridCol>
              </a:tblGrid>
              <a:tr h="370840">
                <a:tc>
                  <a:txBody>
                    <a:bodyPr/>
                    <a:lstStyle/>
                    <a:p>
                      <a:pPr algn="ctr"/>
                      <a:r>
                        <a:rPr lang="el-GR" sz="2000" b="1" dirty="0"/>
                        <a:t>α/α</a:t>
                      </a:r>
                      <a:endParaRPr lang="en-150" sz="2000" b="1" dirty="0"/>
                    </a:p>
                  </a:txBody>
                  <a:tcPr/>
                </a:tc>
                <a:tc>
                  <a:txBody>
                    <a:bodyPr/>
                    <a:lstStyle/>
                    <a:p>
                      <a:pPr algn="ctr"/>
                      <a:r>
                        <a:rPr lang="en-US" sz="2000" b="1" dirty="0"/>
                        <a:t> t </a:t>
                      </a:r>
                      <a:r>
                        <a:rPr lang="el-GR" sz="2000" b="1" dirty="0"/>
                        <a:t>(</a:t>
                      </a:r>
                      <a:r>
                        <a:rPr lang="en-US" sz="2000" b="1" dirty="0"/>
                        <a:t>h)</a:t>
                      </a:r>
                      <a:endParaRPr lang="en-150" sz="2000" b="1" dirty="0"/>
                    </a:p>
                  </a:txBody>
                  <a:tcPr/>
                </a:tc>
                <a:tc>
                  <a:txBody>
                    <a:bodyPr/>
                    <a:lstStyle/>
                    <a:p>
                      <a:pPr algn="ctr"/>
                      <a:r>
                        <a:rPr lang="el-GR" sz="2000" b="1" dirty="0"/>
                        <a:t>θ (</a:t>
                      </a:r>
                      <a:r>
                        <a:rPr lang="el-GR" sz="2000" b="1" baseline="30000" dirty="0"/>
                        <a:t>ο</a:t>
                      </a:r>
                      <a:r>
                        <a:rPr lang="en-US" sz="2000" b="1" baseline="0" dirty="0"/>
                        <a:t>C)</a:t>
                      </a:r>
                      <a:endParaRPr lang="en-150" sz="2000" b="1" dirty="0"/>
                    </a:p>
                  </a:txBody>
                  <a:tcPr/>
                </a:tc>
                <a:extLst>
                  <a:ext uri="{0D108BD9-81ED-4DB2-BD59-A6C34878D82A}">
                    <a16:rowId xmlns:a16="http://schemas.microsoft.com/office/drawing/2014/main" val="139896023"/>
                  </a:ext>
                </a:extLst>
              </a:tr>
              <a:tr h="370840">
                <a:tc>
                  <a:txBody>
                    <a:bodyPr/>
                    <a:lstStyle/>
                    <a:p>
                      <a:pPr algn="ctr"/>
                      <a:r>
                        <a:rPr lang="el-GR" sz="2000" b="1" dirty="0"/>
                        <a:t>1</a:t>
                      </a:r>
                      <a:endParaRPr lang="en-150" sz="2000" b="1" dirty="0"/>
                    </a:p>
                  </a:txBody>
                  <a:tcPr/>
                </a:tc>
                <a:tc>
                  <a:txBody>
                    <a:bodyPr/>
                    <a:lstStyle/>
                    <a:p>
                      <a:pPr algn="ctr"/>
                      <a:r>
                        <a:rPr lang="el-GR" sz="2000" b="1" dirty="0"/>
                        <a:t>10</a:t>
                      </a:r>
                      <a:endParaRPr lang="en-150" sz="2000" b="1" dirty="0"/>
                    </a:p>
                  </a:txBody>
                  <a:tcPr/>
                </a:tc>
                <a:tc>
                  <a:txBody>
                    <a:bodyPr/>
                    <a:lstStyle/>
                    <a:p>
                      <a:pPr algn="ctr"/>
                      <a:r>
                        <a:rPr lang="en-US" sz="2000" b="1" dirty="0"/>
                        <a:t>15</a:t>
                      </a:r>
                      <a:endParaRPr lang="en-150" sz="2000" b="1" dirty="0"/>
                    </a:p>
                  </a:txBody>
                  <a:tcPr/>
                </a:tc>
                <a:extLst>
                  <a:ext uri="{0D108BD9-81ED-4DB2-BD59-A6C34878D82A}">
                    <a16:rowId xmlns:a16="http://schemas.microsoft.com/office/drawing/2014/main" val="3598373743"/>
                  </a:ext>
                </a:extLst>
              </a:tr>
              <a:tr h="370840">
                <a:tc>
                  <a:txBody>
                    <a:bodyPr/>
                    <a:lstStyle/>
                    <a:p>
                      <a:pPr algn="ctr"/>
                      <a:r>
                        <a:rPr lang="el-GR" sz="2000" b="1" dirty="0"/>
                        <a:t>2</a:t>
                      </a:r>
                      <a:endParaRPr lang="en-150" sz="2000" b="1" dirty="0"/>
                    </a:p>
                  </a:txBody>
                  <a:tcPr/>
                </a:tc>
                <a:tc>
                  <a:txBody>
                    <a:bodyPr/>
                    <a:lstStyle/>
                    <a:p>
                      <a:pPr algn="ctr"/>
                      <a:r>
                        <a:rPr lang="el-GR" sz="2000" b="1" dirty="0"/>
                        <a:t>12</a:t>
                      </a:r>
                      <a:endParaRPr lang="en-150" sz="2000" b="1" dirty="0"/>
                    </a:p>
                  </a:txBody>
                  <a:tcPr/>
                </a:tc>
                <a:tc>
                  <a:txBody>
                    <a:bodyPr/>
                    <a:lstStyle/>
                    <a:p>
                      <a:pPr algn="ctr"/>
                      <a:r>
                        <a:rPr lang="en-US" sz="2000" b="1" dirty="0"/>
                        <a:t>19</a:t>
                      </a:r>
                      <a:endParaRPr lang="en-150" sz="2000" b="1" dirty="0"/>
                    </a:p>
                  </a:txBody>
                  <a:tcPr/>
                </a:tc>
                <a:extLst>
                  <a:ext uri="{0D108BD9-81ED-4DB2-BD59-A6C34878D82A}">
                    <a16:rowId xmlns:a16="http://schemas.microsoft.com/office/drawing/2014/main" val="519580929"/>
                  </a:ext>
                </a:extLst>
              </a:tr>
              <a:tr h="370840">
                <a:tc>
                  <a:txBody>
                    <a:bodyPr/>
                    <a:lstStyle/>
                    <a:p>
                      <a:pPr algn="ctr"/>
                      <a:r>
                        <a:rPr lang="el-GR" sz="2000" b="1" dirty="0"/>
                        <a:t>3</a:t>
                      </a:r>
                      <a:endParaRPr lang="en-150" sz="2000" b="1" dirty="0"/>
                    </a:p>
                  </a:txBody>
                  <a:tcPr/>
                </a:tc>
                <a:tc>
                  <a:txBody>
                    <a:bodyPr/>
                    <a:lstStyle/>
                    <a:p>
                      <a:pPr algn="ctr"/>
                      <a:r>
                        <a:rPr lang="el-GR" sz="2000" b="1" dirty="0"/>
                        <a:t>13</a:t>
                      </a:r>
                      <a:endParaRPr lang="en-150" sz="2000" b="1" dirty="0"/>
                    </a:p>
                  </a:txBody>
                  <a:tcPr/>
                </a:tc>
                <a:tc>
                  <a:txBody>
                    <a:bodyPr/>
                    <a:lstStyle/>
                    <a:p>
                      <a:pPr algn="ctr"/>
                      <a:r>
                        <a:rPr lang="en-US" sz="2000" b="1" dirty="0"/>
                        <a:t>21</a:t>
                      </a:r>
                      <a:endParaRPr lang="en-150" sz="2000" b="1" dirty="0"/>
                    </a:p>
                  </a:txBody>
                  <a:tcPr/>
                </a:tc>
                <a:extLst>
                  <a:ext uri="{0D108BD9-81ED-4DB2-BD59-A6C34878D82A}">
                    <a16:rowId xmlns:a16="http://schemas.microsoft.com/office/drawing/2014/main" val="2936119594"/>
                  </a:ext>
                </a:extLst>
              </a:tr>
              <a:tr h="370840">
                <a:tc>
                  <a:txBody>
                    <a:bodyPr/>
                    <a:lstStyle/>
                    <a:p>
                      <a:pPr algn="ctr"/>
                      <a:r>
                        <a:rPr lang="el-GR" sz="2000" b="1" dirty="0"/>
                        <a:t>4</a:t>
                      </a:r>
                      <a:endParaRPr lang="en-150" sz="2000" b="1" dirty="0"/>
                    </a:p>
                  </a:txBody>
                  <a:tcPr/>
                </a:tc>
                <a:tc>
                  <a:txBody>
                    <a:bodyPr/>
                    <a:lstStyle/>
                    <a:p>
                      <a:pPr algn="ctr"/>
                      <a:r>
                        <a:rPr lang="el-GR" sz="2000" b="1" dirty="0"/>
                        <a:t>14</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365342199"/>
                  </a:ext>
                </a:extLst>
              </a:tr>
              <a:tr h="370840">
                <a:tc>
                  <a:txBody>
                    <a:bodyPr/>
                    <a:lstStyle/>
                    <a:p>
                      <a:pPr algn="ctr"/>
                      <a:r>
                        <a:rPr lang="el-GR" sz="2000" b="1" dirty="0"/>
                        <a:t>5</a:t>
                      </a:r>
                      <a:endParaRPr lang="en-150" sz="2000" b="1" dirty="0"/>
                    </a:p>
                  </a:txBody>
                  <a:tcPr/>
                </a:tc>
                <a:tc>
                  <a:txBody>
                    <a:bodyPr/>
                    <a:lstStyle/>
                    <a:p>
                      <a:pPr algn="ctr"/>
                      <a:r>
                        <a:rPr lang="el-GR" sz="2000" b="1" dirty="0"/>
                        <a:t>15</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26903973"/>
                  </a:ext>
                </a:extLst>
              </a:tr>
              <a:tr h="370840">
                <a:tc>
                  <a:txBody>
                    <a:bodyPr/>
                    <a:lstStyle/>
                    <a:p>
                      <a:pPr algn="ctr"/>
                      <a:r>
                        <a:rPr lang="el-GR" sz="2000" b="1" dirty="0"/>
                        <a:t>6</a:t>
                      </a:r>
                      <a:endParaRPr lang="en-150" sz="2000" b="1" dirty="0"/>
                    </a:p>
                  </a:txBody>
                  <a:tcPr/>
                </a:tc>
                <a:tc>
                  <a:txBody>
                    <a:bodyPr/>
                    <a:lstStyle/>
                    <a:p>
                      <a:pPr algn="ctr"/>
                      <a:r>
                        <a:rPr lang="el-GR" sz="2000" b="1" dirty="0"/>
                        <a:t>17</a:t>
                      </a:r>
                      <a:endParaRPr lang="en-150" sz="2000" b="1" dirty="0"/>
                    </a:p>
                  </a:txBody>
                  <a:tcPr/>
                </a:tc>
                <a:tc>
                  <a:txBody>
                    <a:bodyPr/>
                    <a:lstStyle/>
                    <a:p>
                      <a:pPr algn="ctr"/>
                      <a:r>
                        <a:rPr lang="en-US" sz="2000" b="1" dirty="0"/>
                        <a:t>20</a:t>
                      </a:r>
                      <a:endParaRPr lang="en-150" sz="2000" b="1" dirty="0"/>
                    </a:p>
                  </a:txBody>
                  <a:tcPr/>
                </a:tc>
                <a:extLst>
                  <a:ext uri="{0D108BD9-81ED-4DB2-BD59-A6C34878D82A}">
                    <a16:rowId xmlns:a16="http://schemas.microsoft.com/office/drawing/2014/main" val="216393533"/>
                  </a:ext>
                </a:extLst>
              </a:tr>
            </a:tbl>
          </a:graphicData>
        </a:graphic>
      </p:graphicFrame>
      <p:pic>
        <p:nvPicPr>
          <p:cNvPr id="3" name="Picture 2">
            <a:extLst>
              <a:ext uri="{FF2B5EF4-FFF2-40B4-BE49-F238E27FC236}">
                <a16:creationId xmlns:a16="http://schemas.microsoft.com/office/drawing/2014/main" id="{756CAA40-13D7-D62F-4920-27D56BAAB4AA}"/>
              </a:ext>
            </a:extLst>
          </p:cNvPr>
          <p:cNvPicPr>
            <a:picLocks noChangeAspect="1"/>
          </p:cNvPicPr>
          <p:nvPr/>
        </p:nvPicPr>
        <p:blipFill>
          <a:blip r:embed="rId3"/>
          <a:stretch>
            <a:fillRect/>
          </a:stretch>
        </p:blipFill>
        <p:spPr>
          <a:xfrm>
            <a:off x="3871453" y="220974"/>
            <a:ext cx="7919273" cy="6091335"/>
          </a:xfrm>
          <a:prstGeom prst="rect">
            <a:avLst/>
          </a:prstGeom>
        </p:spPr>
      </p:pic>
      <p:cxnSp>
        <p:nvCxnSpPr>
          <p:cNvPr id="5" name="Straight Arrow Connector 4">
            <a:extLst>
              <a:ext uri="{FF2B5EF4-FFF2-40B4-BE49-F238E27FC236}">
                <a16:creationId xmlns:a16="http://schemas.microsoft.com/office/drawing/2014/main" id="{35D42DBE-C1F4-E460-D901-D3D39117A181}"/>
              </a:ext>
            </a:extLst>
          </p:cNvPr>
          <p:cNvCxnSpPr/>
          <p:nvPr/>
        </p:nvCxnSpPr>
        <p:spPr>
          <a:xfrm>
            <a:off x="4470400" y="5702300"/>
            <a:ext cx="6480000" cy="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C1714444-69EE-AA48-DEAF-E7819001E07A}"/>
              </a:ext>
            </a:extLst>
          </p:cNvPr>
          <p:cNvCxnSpPr>
            <a:cxnSpLocks/>
          </p:cNvCxnSpPr>
          <p:nvPr/>
        </p:nvCxnSpPr>
        <p:spPr>
          <a:xfrm flipV="1">
            <a:off x="4489450" y="444500"/>
            <a:ext cx="0" cy="5256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19" name="Ink 18">
                <a:extLst>
                  <a:ext uri="{FF2B5EF4-FFF2-40B4-BE49-F238E27FC236}">
                    <a16:creationId xmlns:a16="http://schemas.microsoft.com/office/drawing/2014/main" id="{653D2253-D062-EC07-E902-8D958D3ED878}"/>
                  </a:ext>
                </a:extLst>
              </p14:cNvPr>
              <p14:cNvContentPartPr/>
              <p14:nvPr/>
            </p14:nvContentPartPr>
            <p14:xfrm>
              <a:off x="11042640" y="5584110"/>
              <a:ext cx="702000" cy="318600"/>
            </p14:xfrm>
          </p:contentPart>
        </mc:Choice>
        <mc:Fallback xmlns="">
          <p:pic>
            <p:nvPicPr>
              <p:cNvPr id="19" name="Ink 18">
                <a:extLst>
                  <a:ext uri="{FF2B5EF4-FFF2-40B4-BE49-F238E27FC236}">
                    <a16:creationId xmlns:a16="http://schemas.microsoft.com/office/drawing/2014/main" id="{653D2253-D062-EC07-E902-8D958D3ED878}"/>
                  </a:ext>
                </a:extLst>
              </p:cNvPr>
              <p:cNvPicPr/>
              <p:nvPr/>
            </p:nvPicPr>
            <p:blipFill>
              <a:blip r:embed="rId5"/>
              <a:stretch>
                <a:fillRect/>
              </a:stretch>
            </p:blipFill>
            <p:spPr>
              <a:xfrm>
                <a:off x="11023560" y="5565030"/>
                <a:ext cx="739800" cy="356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6" name="Ink 25">
                <a:extLst>
                  <a:ext uri="{FF2B5EF4-FFF2-40B4-BE49-F238E27FC236}">
                    <a16:creationId xmlns:a16="http://schemas.microsoft.com/office/drawing/2014/main" id="{40DAE246-4D63-09A8-D097-0845DA80C021}"/>
                  </a:ext>
                </a:extLst>
              </p14:cNvPr>
              <p14:cNvContentPartPr/>
              <p14:nvPr/>
            </p14:nvContentPartPr>
            <p14:xfrm>
              <a:off x="4690440" y="480030"/>
              <a:ext cx="960840" cy="362880"/>
            </p14:xfrm>
          </p:contentPart>
        </mc:Choice>
        <mc:Fallback xmlns="">
          <p:pic>
            <p:nvPicPr>
              <p:cNvPr id="26" name="Ink 25">
                <a:extLst>
                  <a:ext uri="{FF2B5EF4-FFF2-40B4-BE49-F238E27FC236}">
                    <a16:creationId xmlns:a16="http://schemas.microsoft.com/office/drawing/2014/main" id="{40DAE246-4D63-09A8-D097-0845DA80C021}"/>
                  </a:ext>
                </a:extLst>
              </p:cNvPr>
              <p:cNvPicPr/>
              <p:nvPr/>
            </p:nvPicPr>
            <p:blipFill>
              <a:blip r:embed="rId7"/>
              <a:stretch>
                <a:fillRect/>
              </a:stretch>
            </p:blipFill>
            <p:spPr>
              <a:xfrm>
                <a:off x="4671360" y="460950"/>
                <a:ext cx="998640" cy="4006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29" name="Ink 28">
                <a:extLst>
                  <a:ext uri="{FF2B5EF4-FFF2-40B4-BE49-F238E27FC236}">
                    <a16:creationId xmlns:a16="http://schemas.microsoft.com/office/drawing/2014/main" id="{64442E30-58C3-E550-7F8B-98E04816B6D5}"/>
                  </a:ext>
                </a:extLst>
              </p14:cNvPr>
              <p14:cNvContentPartPr/>
              <p14:nvPr/>
            </p14:nvContentPartPr>
            <p14:xfrm>
              <a:off x="440640" y="3519150"/>
              <a:ext cx="274680" cy="304920"/>
            </p14:xfrm>
          </p:contentPart>
        </mc:Choice>
        <mc:Fallback xmlns="">
          <p:pic>
            <p:nvPicPr>
              <p:cNvPr id="29" name="Ink 28">
                <a:extLst>
                  <a:ext uri="{FF2B5EF4-FFF2-40B4-BE49-F238E27FC236}">
                    <a16:creationId xmlns:a16="http://schemas.microsoft.com/office/drawing/2014/main" id="{64442E30-58C3-E550-7F8B-98E04816B6D5}"/>
                  </a:ext>
                </a:extLst>
              </p:cNvPr>
              <p:cNvPicPr/>
              <p:nvPr/>
            </p:nvPicPr>
            <p:blipFill>
              <a:blip r:embed="rId9"/>
              <a:stretch>
                <a:fillRect/>
              </a:stretch>
            </p:blipFill>
            <p:spPr>
              <a:xfrm>
                <a:off x="421560" y="3500070"/>
                <a:ext cx="312480" cy="34272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38" name="Ink 37">
                <a:extLst>
                  <a:ext uri="{FF2B5EF4-FFF2-40B4-BE49-F238E27FC236}">
                    <a16:creationId xmlns:a16="http://schemas.microsoft.com/office/drawing/2014/main" id="{0BFD8F79-EDD6-C69F-AA65-1D7BE36157C6}"/>
                  </a:ext>
                </a:extLst>
              </p14:cNvPr>
              <p14:cNvContentPartPr/>
              <p14:nvPr/>
            </p14:nvContentPartPr>
            <p14:xfrm>
              <a:off x="866880" y="3640470"/>
              <a:ext cx="21600" cy="128520"/>
            </p14:xfrm>
          </p:contentPart>
        </mc:Choice>
        <mc:Fallback xmlns="">
          <p:pic>
            <p:nvPicPr>
              <p:cNvPr id="38" name="Ink 37">
                <a:extLst>
                  <a:ext uri="{FF2B5EF4-FFF2-40B4-BE49-F238E27FC236}">
                    <a16:creationId xmlns:a16="http://schemas.microsoft.com/office/drawing/2014/main" id="{0BFD8F79-EDD6-C69F-AA65-1D7BE36157C6}"/>
                  </a:ext>
                </a:extLst>
              </p:cNvPr>
              <p:cNvPicPr/>
              <p:nvPr/>
            </p:nvPicPr>
            <p:blipFill>
              <a:blip r:embed="rId11"/>
              <a:stretch>
                <a:fillRect/>
              </a:stretch>
            </p:blipFill>
            <p:spPr>
              <a:xfrm>
                <a:off x="847800" y="3621390"/>
                <a:ext cx="59400" cy="1663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41" name="Ink 40">
                <a:extLst>
                  <a:ext uri="{FF2B5EF4-FFF2-40B4-BE49-F238E27FC236}">
                    <a16:creationId xmlns:a16="http://schemas.microsoft.com/office/drawing/2014/main" id="{5FA671D6-F702-6D78-4AE8-7FA0F4F7DBFE}"/>
                  </a:ext>
                </a:extLst>
              </p14:cNvPr>
              <p14:cNvContentPartPr/>
              <p14:nvPr/>
            </p14:nvContentPartPr>
            <p14:xfrm>
              <a:off x="1234080" y="3553710"/>
              <a:ext cx="377280" cy="240840"/>
            </p14:xfrm>
          </p:contentPart>
        </mc:Choice>
        <mc:Fallback xmlns="">
          <p:pic>
            <p:nvPicPr>
              <p:cNvPr id="41" name="Ink 40">
                <a:extLst>
                  <a:ext uri="{FF2B5EF4-FFF2-40B4-BE49-F238E27FC236}">
                    <a16:creationId xmlns:a16="http://schemas.microsoft.com/office/drawing/2014/main" id="{5FA671D6-F702-6D78-4AE8-7FA0F4F7DBFE}"/>
                  </a:ext>
                </a:extLst>
              </p:cNvPr>
              <p:cNvPicPr/>
              <p:nvPr/>
            </p:nvPicPr>
            <p:blipFill>
              <a:blip r:embed="rId13"/>
              <a:stretch>
                <a:fillRect/>
              </a:stretch>
            </p:blipFill>
            <p:spPr>
              <a:xfrm>
                <a:off x="1215000" y="3534630"/>
                <a:ext cx="415080" cy="27864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46" name="Ink 45">
                <a:extLst>
                  <a:ext uri="{FF2B5EF4-FFF2-40B4-BE49-F238E27FC236}">
                    <a16:creationId xmlns:a16="http://schemas.microsoft.com/office/drawing/2014/main" id="{3F66AB2C-5A3B-E014-65A6-0F47B51E5147}"/>
                  </a:ext>
                </a:extLst>
              </p14:cNvPr>
              <p14:cNvContentPartPr/>
              <p14:nvPr/>
            </p14:nvContentPartPr>
            <p14:xfrm>
              <a:off x="1910880" y="3776910"/>
              <a:ext cx="250920" cy="15480"/>
            </p14:xfrm>
          </p:contentPart>
        </mc:Choice>
        <mc:Fallback xmlns="">
          <p:pic>
            <p:nvPicPr>
              <p:cNvPr id="46" name="Ink 45">
                <a:extLst>
                  <a:ext uri="{FF2B5EF4-FFF2-40B4-BE49-F238E27FC236}">
                    <a16:creationId xmlns:a16="http://schemas.microsoft.com/office/drawing/2014/main" id="{3F66AB2C-5A3B-E014-65A6-0F47B51E5147}"/>
                  </a:ext>
                </a:extLst>
              </p:cNvPr>
              <p:cNvPicPr/>
              <p:nvPr/>
            </p:nvPicPr>
            <p:blipFill>
              <a:blip r:embed="rId15"/>
              <a:stretch>
                <a:fillRect/>
              </a:stretch>
            </p:blipFill>
            <p:spPr>
              <a:xfrm>
                <a:off x="1891800" y="3757830"/>
                <a:ext cx="28872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50" name="Ink 49">
                <a:extLst>
                  <a:ext uri="{FF2B5EF4-FFF2-40B4-BE49-F238E27FC236}">
                    <a16:creationId xmlns:a16="http://schemas.microsoft.com/office/drawing/2014/main" id="{B0E48879-8B78-D84B-D657-CA7F760D7A3D}"/>
                  </a:ext>
                </a:extLst>
              </p14:cNvPr>
              <p14:cNvContentPartPr/>
              <p14:nvPr/>
            </p14:nvContentPartPr>
            <p14:xfrm>
              <a:off x="2418480" y="3494670"/>
              <a:ext cx="430560" cy="287640"/>
            </p14:xfrm>
          </p:contentPart>
        </mc:Choice>
        <mc:Fallback xmlns="">
          <p:pic>
            <p:nvPicPr>
              <p:cNvPr id="50" name="Ink 49">
                <a:extLst>
                  <a:ext uri="{FF2B5EF4-FFF2-40B4-BE49-F238E27FC236}">
                    <a16:creationId xmlns:a16="http://schemas.microsoft.com/office/drawing/2014/main" id="{B0E48879-8B78-D84B-D657-CA7F760D7A3D}"/>
                  </a:ext>
                </a:extLst>
              </p:cNvPr>
              <p:cNvPicPr/>
              <p:nvPr/>
            </p:nvPicPr>
            <p:blipFill>
              <a:blip r:embed="rId17"/>
              <a:stretch>
                <a:fillRect/>
              </a:stretch>
            </p:blipFill>
            <p:spPr>
              <a:xfrm>
                <a:off x="2399400" y="3475590"/>
                <a:ext cx="468360" cy="3254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55" name="Ink 54">
                <a:extLst>
                  <a:ext uri="{FF2B5EF4-FFF2-40B4-BE49-F238E27FC236}">
                    <a16:creationId xmlns:a16="http://schemas.microsoft.com/office/drawing/2014/main" id="{66652A45-C212-45DE-E774-572653A6DBBD}"/>
                  </a:ext>
                </a:extLst>
              </p14:cNvPr>
              <p14:cNvContentPartPr/>
              <p14:nvPr/>
            </p14:nvContentPartPr>
            <p14:xfrm>
              <a:off x="3116520" y="3441030"/>
              <a:ext cx="468720" cy="362880"/>
            </p14:xfrm>
          </p:contentPart>
        </mc:Choice>
        <mc:Fallback xmlns="">
          <p:pic>
            <p:nvPicPr>
              <p:cNvPr id="55" name="Ink 54">
                <a:extLst>
                  <a:ext uri="{FF2B5EF4-FFF2-40B4-BE49-F238E27FC236}">
                    <a16:creationId xmlns:a16="http://schemas.microsoft.com/office/drawing/2014/main" id="{66652A45-C212-45DE-E774-572653A6DBBD}"/>
                  </a:ext>
                </a:extLst>
              </p:cNvPr>
              <p:cNvPicPr/>
              <p:nvPr/>
            </p:nvPicPr>
            <p:blipFill>
              <a:blip r:embed="rId19"/>
              <a:stretch>
                <a:fillRect/>
              </a:stretch>
            </p:blipFill>
            <p:spPr>
              <a:xfrm>
                <a:off x="3097440" y="3421950"/>
                <a:ext cx="506520" cy="40068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56" name="Ink 55">
                <a:extLst>
                  <a:ext uri="{FF2B5EF4-FFF2-40B4-BE49-F238E27FC236}">
                    <a16:creationId xmlns:a16="http://schemas.microsoft.com/office/drawing/2014/main" id="{494C8321-AB9F-CD48-F6C0-ABBDECF2DC2B}"/>
                  </a:ext>
                </a:extLst>
              </p14:cNvPr>
              <p14:cNvContentPartPr/>
              <p14:nvPr/>
            </p14:nvContentPartPr>
            <p14:xfrm>
              <a:off x="5070600" y="5662950"/>
              <a:ext cx="18000" cy="101160"/>
            </p14:xfrm>
          </p:contentPart>
        </mc:Choice>
        <mc:Fallback xmlns="">
          <p:pic>
            <p:nvPicPr>
              <p:cNvPr id="56" name="Ink 55">
                <a:extLst>
                  <a:ext uri="{FF2B5EF4-FFF2-40B4-BE49-F238E27FC236}">
                    <a16:creationId xmlns:a16="http://schemas.microsoft.com/office/drawing/2014/main" id="{494C8321-AB9F-CD48-F6C0-ABBDECF2DC2B}"/>
                  </a:ext>
                </a:extLst>
              </p:cNvPr>
              <p:cNvPicPr/>
              <p:nvPr/>
            </p:nvPicPr>
            <p:blipFill>
              <a:blip r:embed="rId21"/>
              <a:stretch>
                <a:fillRect/>
              </a:stretch>
            </p:blipFill>
            <p:spPr>
              <a:xfrm>
                <a:off x="5051520" y="5643870"/>
                <a:ext cx="5580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58" name="Ink 57">
                <a:extLst>
                  <a:ext uri="{FF2B5EF4-FFF2-40B4-BE49-F238E27FC236}">
                    <a16:creationId xmlns:a16="http://schemas.microsoft.com/office/drawing/2014/main" id="{C73E28C3-7BC3-EBBF-5446-DAF810E31D37}"/>
                  </a:ext>
                </a:extLst>
              </p14:cNvPr>
              <p14:cNvContentPartPr/>
              <p14:nvPr/>
            </p14:nvContentPartPr>
            <p14:xfrm>
              <a:off x="5700960" y="5652510"/>
              <a:ext cx="33840" cy="117720"/>
            </p14:xfrm>
          </p:contentPart>
        </mc:Choice>
        <mc:Fallback xmlns="">
          <p:pic>
            <p:nvPicPr>
              <p:cNvPr id="58" name="Ink 57">
                <a:extLst>
                  <a:ext uri="{FF2B5EF4-FFF2-40B4-BE49-F238E27FC236}">
                    <a16:creationId xmlns:a16="http://schemas.microsoft.com/office/drawing/2014/main" id="{C73E28C3-7BC3-EBBF-5446-DAF810E31D37}"/>
                  </a:ext>
                </a:extLst>
              </p:cNvPr>
              <p:cNvPicPr/>
              <p:nvPr/>
            </p:nvPicPr>
            <p:blipFill>
              <a:blip r:embed="rId23"/>
              <a:stretch>
                <a:fillRect/>
              </a:stretch>
            </p:blipFill>
            <p:spPr>
              <a:xfrm>
                <a:off x="5681880" y="5633430"/>
                <a:ext cx="7164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60" name="Ink 59">
                <a:extLst>
                  <a:ext uri="{FF2B5EF4-FFF2-40B4-BE49-F238E27FC236}">
                    <a16:creationId xmlns:a16="http://schemas.microsoft.com/office/drawing/2014/main" id="{C92C7C33-6610-360E-E137-3B1A34F912B7}"/>
                  </a:ext>
                </a:extLst>
              </p14:cNvPr>
              <p14:cNvContentPartPr/>
              <p14:nvPr/>
            </p14:nvContentPartPr>
            <p14:xfrm>
              <a:off x="6303600" y="5652150"/>
              <a:ext cx="50400" cy="113760"/>
            </p14:xfrm>
          </p:contentPart>
        </mc:Choice>
        <mc:Fallback xmlns="">
          <p:pic>
            <p:nvPicPr>
              <p:cNvPr id="60" name="Ink 59">
                <a:extLst>
                  <a:ext uri="{FF2B5EF4-FFF2-40B4-BE49-F238E27FC236}">
                    <a16:creationId xmlns:a16="http://schemas.microsoft.com/office/drawing/2014/main" id="{C92C7C33-6610-360E-E137-3B1A34F912B7}"/>
                  </a:ext>
                </a:extLst>
              </p:cNvPr>
              <p:cNvPicPr/>
              <p:nvPr/>
            </p:nvPicPr>
            <p:blipFill>
              <a:blip r:embed="rId25"/>
              <a:stretch>
                <a:fillRect/>
              </a:stretch>
            </p:blipFill>
            <p:spPr>
              <a:xfrm>
                <a:off x="6284520" y="5633070"/>
                <a:ext cx="8820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61" name="Ink 60">
                <a:extLst>
                  <a:ext uri="{FF2B5EF4-FFF2-40B4-BE49-F238E27FC236}">
                    <a16:creationId xmlns:a16="http://schemas.microsoft.com/office/drawing/2014/main" id="{E87A86B3-FDAC-5BDC-AFC2-3D87C03114E5}"/>
                  </a:ext>
                </a:extLst>
              </p14:cNvPr>
              <p14:cNvContentPartPr/>
              <p14:nvPr/>
            </p14:nvContentPartPr>
            <p14:xfrm>
              <a:off x="6923880" y="5661510"/>
              <a:ext cx="37800" cy="93960"/>
            </p14:xfrm>
          </p:contentPart>
        </mc:Choice>
        <mc:Fallback xmlns="">
          <p:pic>
            <p:nvPicPr>
              <p:cNvPr id="61" name="Ink 60">
                <a:extLst>
                  <a:ext uri="{FF2B5EF4-FFF2-40B4-BE49-F238E27FC236}">
                    <a16:creationId xmlns:a16="http://schemas.microsoft.com/office/drawing/2014/main" id="{E87A86B3-FDAC-5BDC-AFC2-3D87C03114E5}"/>
                  </a:ext>
                </a:extLst>
              </p:cNvPr>
              <p:cNvPicPr/>
              <p:nvPr/>
            </p:nvPicPr>
            <p:blipFill>
              <a:blip r:embed="rId27"/>
              <a:stretch>
                <a:fillRect/>
              </a:stretch>
            </p:blipFill>
            <p:spPr>
              <a:xfrm>
                <a:off x="6904800" y="5642430"/>
                <a:ext cx="7560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62" name="Ink 61">
                <a:extLst>
                  <a:ext uri="{FF2B5EF4-FFF2-40B4-BE49-F238E27FC236}">
                    <a16:creationId xmlns:a16="http://schemas.microsoft.com/office/drawing/2014/main" id="{B0B8C038-41ED-66B2-82C9-A65D6BD09BC7}"/>
                  </a:ext>
                </a:extLst>
              </p14:cNvPr>
              <p14:cNvContentPartPr/>
              <p14:nvPr/>
            </p14:nvContentPartPr>
            <p14:xfrm>
              <a:off x="7529400" y="5648550"/>
              <a:ext cx="21600" cy="96480"/>
            </p14:xfrm>
          </p:contentPart>
        </mc:Choice>
        <mc:Fallback xmlns="">
          <p:pic>
            <p:nvPicPr>
              <p:cNvPr id="62" name="Ink 61">
                <a:extLst>
                  <a:ext uri="{FF2B5EF4-FFF2-40B4-BE49-F238E27FC236}">
                    <a16:creationId xmlns:a16="http://schemas.microsoft.com/office/drawing/2014/main" id="{B0B8C038-41ED-66B2-82C9-A65D6BD09BC7}"/>
                  </a:ext>
                </a:extLst>
              </p:cNvPr>
              <p:cNvPicPr/>
              <p:nvPr/>
            </p:nvPicPr>
            <p:blipFill>
              <a:blip r:embed="rId29"/>
              <a:stretch>
                <a:fillRect/>
              </a:stretch>
            </p:blipFill>
            <p:spPr>
              <a:xfrm>
                <a:off x="7510320" y="5629470"/>
                <a:ext cx="5940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63" name="Ink 62">
                <a:extLst>
                  <a:ext uri="{FF2B5EF4-FFF2-40B4-BE49-F238E27FC236}">
                    <a16:creationId xmlns:a16="http://schemas.microsoft.com/office/drawing/2014/main" id="{AD27A373-0EC9-9EDF-4676-D6E6BE42DF05}"/>
                  </a:ext>
                </a:extLst>
              </p14:cNvPr>
              <p14:cNvContentPartPr/>
              <p14:nvPr/>
            </p14:nvContentPartPr>
            <p14:xfrm>
              <a:off x="8125920" y="5657190"/>
              <a:ext cx="38160" cy="99720"/>
            </p14:xfrm>
          </p:contentPart>
        </mc:Choice>
        <mc:Fallback xmlns="">
          <p:pic>
            <p:nvPicPr>
              <p:cNvPr id="63" name="Ink 62">
                <a:extLst>
                  <a:ext uri="{FF2B5EF4-FFF2-40B4-BE49-F238E27FC236}">
                    <a16:creationId xmlns:a16="http://schemas.microsoft.com/office/drawing/2014/main" id="{AD27A373-0EC9-9EDF-4676-D6E6BE42DF05}"/>
                  </a:ext>
                </a:extLst>
              </p:cNvPr>
              <p:cNvPicPr/>
              <p:nvPr/>
            </p:nvPicPr>
            <p:blipFill>
              <a:blip r:embed="rId31"/>
              <a:stretch>
                <a:fillRect/>
              </a:stretch>
            </p:blipFill>
            <p:spPr>
              <a:xfrm>
                <a:off x="8106840" y="5638110"/>
                <a:ext cx="7596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64" name="Ink 63">
                <a:extLst>
                  <a:ext uri="{FF2B5EF4-FFF2-40B4-BE49-F238E27FC236}">
                    <a16:creationId xmlns:a16="http://schemas.microsoft.com/office/drawing/2014/main" id="{AB6EFDEB-465B-AF0E-95C0-BD5FEE45F840}"/>
                  </a:ext>
                </a:extLst>
              </p14:cNvPr>
              <p14:cNvContentPartPr/>
              <p14:nvPr/>
            </p14:nvContentPartPr>
            <p14:xfrm>
              <a:off x="8739360" y="5661510"/>
              <a:ext cx="43920" cy="95400"/>
            </p14:xfrm>
          </p:contentPart>
        </mc:Choice>
        <mc:Fallback xmlns="">
          <p:pic>
            <p:nvPicPr>
              <p:cNvPr id="64" name="Ink 63">
                <a:extLst>
                  <a:ext uri="{FF2B5EF4-FFF2-40B4-BE49-F238E27FC236}">
                    <a16:creationId xmlns:a16="http://schemas.microsoft.com/office/drawing/2014/main" id="{AB6EFDEB-465B-AF0E-95C0-BD5FEE45F840}"/>
                  </a:ext>
                </a:extLst>
              </p:cNvPr>
              <p:cNvPicPr/>
              <p:nvPr/>
            </p:nvPicPr>
            <p:blipFill>
              <a:blip r:embed="rId33"/>
              <a:stretch>
                <a:fillRect/>
              </a:stretch>
            </p:blipFill>
            <p:spPr>
              <a:xfrm>
                <a:off x="8720280" y="5642430"/>
                <a:ext cx="8172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65" name="Ink 64">
                <a:extLst>
                  <a:ext uri="{FF2B5EF4-FFF2-40B4-BE49-F238E27FC236}">
                    <a16:creationId xmlns:a16="http://schemas.microsoft.com/office/drawing/2014/main" id="{4001FBDD-D99E-1714-545C-0536F2B315E8}"/>
                  </a:ext>
                </a:extLst>
              </p14:cNvPr>
              <p14:cNvContentPartPr/>
              <p14:nvPr/>
            </p14:nvContentPartPr>
            <p14:xfrm>
              <a:off x="9369360" y="5667630"/>
              <a:ext cx="24120" cy="99720"/>
            </p14:xfrm>
          </p:contentPart>
        </mc:Choice>
        <mc:Fallback xmlns="">
          <p:pic>
            <p:nvPicPr>
              <p:cNvPr id="65" name="Ink 64">
                <a:extLst>
                  <a:ext uri="{FF2B5EF4-FFF2-40B4-BE49-F238E27FC236}">
                    <a16:creationId xmlns:a16="http://schemas.microsoft.com/office/drawing/2014/main" id="{4001FBDD-D99E-1714-545C-0536F2B315E8}"/>
                  </a:ext>
                </a:extLst>
              </p:cNvPr>
              <p:cNvPicPr/>
              <p:nvPr/>
            </p:nvPicPr>
            <p:blipFill>
              <a:blip r:embed="rId35"/>
              <a:stretch>
                <a:fillRect/>
              </a:stretch>
            </p:blipFill>
            <p:spPr>
              <a:xfrm>
                <a:off x="9350280" y="5648550"/>
                <a:ext cx="6192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66" name="Ink 65">
                <a:extLst>
                  <a:ext uri="{FF2B5EF4-FFF2-40B4-BE49-F238E27FC236}">
                    <a16:creationId xmlns:a16="http://schemas.microsoft.com/office/drawing/2014/main" id="{CC9E5D09-FF62-F924-010D-3EF18E3526FB}"/>
                  </a:ext>
                </a:extLst>
              </p14:cNvPr>
              <p14:cNvContentPartPr/>
              <p14:nvPr/>
            </p14:nvContentPartPr>
            <p14:xfrm>
              <a:off x="4916160" y="5937270"/>
              <a:ext cx="117000" cy="198360"/>
            </p14:xfrm>
          </p:contentPart>
        </mc:Choice>
        <mc:Fallback xmlns="">
          <p:pic>
            <p:nvPicPr>
              <p:cNvPr id="66" name="Ink 65">
                <a:extLst>
                  <a:ext uri="{FF2B5EF4-FFF2-40B4-BE49-F238E27FC236}">
                    <a16:creationId xmlns:a16="http://schemas.microsoft.com/office/drawing/2014/main" id="{CC9E5D09-FF62-F924-010D-3EF18E3526FB}"/>
                  </a:ext>
                </a:extLst>
              </p:cNvPr>
              <p:cNvPicPr/>
              <p:nvPr/>
            </p:nvPicPr>
            <p:blipFill>
              <a:blip r:embed="rId37"/>
              <a:stretch>
                <a:fillRect/>
              </a:stretch>
            </p:blipFill>
            <p:spPr>
              <a:xfrm>
                <a:off x="4897080" y="5918190"/>
                <a:ext cx="15480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71" name="Ink 70">
                <a:extLst>
                  <a:ext uri="{FF2B5EF4-FFF2-40B4-BE49-F238E27FC236}">
                    <a16:creationId xmlns:a16="http://schemas.microsoft.com/office/drawing/2014/main" id="{761A12C0-0404-1110-9D60-776C16D09B79}"/>
                  </a:ext>
                </a:extLst>
              </p14:cNvPr>
              <p14:cNvContentPartPr/>
              <p14:nvPr/>
            </p14:nvContentPartPr>
            <p14:xfrm>
              <a:off x="5076360" y="5979390"/>
              <a:ext cx="123840" cy="132840"/>
            </p14:xfrm>
          </p:contentPart>
        </mc:Choice>
        <mc:Fallback xmlns="">
          <p:pic>
            <p:nvPicPr>
              <p:cNvPr id="71" name="Ink 70">
                <a:extLst>
                  <a:ext uri="{FF2B5EF4-FFF2-40B4-BE49-F238E27FC236}">
                    <a16:creationId xmlns:a16="http://schemas.microsoft.com/office/drawing/2014/main" id="{761A12C0-0404-1110-9D60-776C16D09B79}"/>
                  </a:ext>
                </a:extLst>
              </p:cNvPr>
              <p:cNvPicPr/>
              <p:nvPr/>
            </p:nvPicPr>
            <p:blipFill>
              <a:blip r:embed="rId39"/>
              <a:stretch>
                <a:fillRect/>
              </a:stretch>
            </p:blipFill>
            <p:spPr>
              <a:xfrm>
                <a:off x="5057280" y="5960310"/>
                <a:ext cx="16164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73" name="Ink 72">
                <a:extLst>
                  <a:ext uri="{FF2B5EF4-FFF2-40B4-BE49-F238E27FC236}">
                    <a16:creationId xmlns:a16="http://schemas.microsoft.com/office/drawing/2014/main" id="{0A2E8FAF-BA6A-F6AD-8343-94E1B5682BEF}"/>
                  </a:ext>
                </a:extLst>
              </p14:cNvPr>
              <p14:cNvContentPartPr/>
              <p14:nvPr/>
            </p14:nvContentPartPr>
            <p14:xfrm>
              <a:off x="5554440" y="5964630"/>
              <a:ext cx="83880" cy="169200"/>
            </p14:xfrm>
          </p:contentPart>
        </mc:Choice>
        <mc:Fallback xmlns="">
          <p:pic>
            <p:nvPicPr>
              <p:cNvPr id="73" name="Ink 72">
                <a:extLst>
                  <a:ext uri="{FF2B5EF4-FFF2-40B4-BE49-F238E27FC236}">
                    <a16:creationId xmlns:a16="http://schemas.microsoft.com/office/drawing/2014/main" id="{0A2E8FAF-BA6A-F6AD-8343-94E1B5682BEF}"/>
                  </a:ext>
                </a:extLst>
              </p:cNvPr>
              <p:cNvPicPr/>
              <p:nvPr/>
            </p:nvPicPr>
            <p:blipFill>
              <a:blip r:embed="rId41"/>
              <a:stretch>
                <a:fillRect/>
              </a:stretch>
            </p:blipFill>
            <p:spPr>
              <a:xfrm>
                <a:off x="5535360" y="5945550"/>
                <a:ext cx="121680" cy="2070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74" name="Ink 73">
                <a:extLst>
                  <a:ext uri="{FF2B5EF4-FFF2-40B4-BE49-F238E27FC236}">
                    <a16:creationId xmlns:a16="http://schemas.microsoft.com/office/drawing/2014/main" id="{B761A96D-C75C-7064-8630-376556059261}"/>
                  </a:ext>
                </a:extLst>
              </p14:cNvPr>
              <p14:cNvContentPartPr/>
              <p14:nvPr/>
            </p14:nvContentPartPr>
            <p14:xfrm>
              <a:off x="5731200" y="5950230"/>
              <a:ext cx="37440" cy="183960"/>
            </p14:xfrm>
          </p:contentPart>
        </mc:Choice>
        <mc:Fallback xmlns="">
          <p:pic>
            <p:nvPicPr>
              <p:cNvPr id="74" name="Ink 73">
                <a:extLst>
                  <a:ext uri="{FF2B5EF4-FFF2-40B4-BE49-F238E27FC236}">
                    <a16:creationId xmlns:a16="http://schemas.microsoft.com/office/drawing/2014/main" id="{B761A96D-C75C-7064-8630-376556059261}"/>
                  </a:ext>
                </a:extLst>
              </p:cNvPr>
              <p:cNvPicPr/>
              <p:nvPr/>
            </p:nvPicPr>
            <p:blipFill>
              <a:blip r:embed="rId43"/>
              <a:stretch>
                <a:fillRect/>
              </a:stretch>
            </p:blipFill>
            <p:spPr>
              <a:xfrm>
                <a:off x="5712120" y="5931150"/>
                <a:ext cx="7524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78" name="Ink 77">
                <a:extLst>
                  <a:ext uri="{FF2B5EF4-FFF2-40B4-BE49-F238E27FC236}">
                    <a16:creationId xmlns:a16="http://schemas.microsoft.com/office/drawing/2014/main" id="{C3DBEE41-2FA5-0917-D998-877EE5D8DE1E}"/>
                  </a:ext>
                </a:extLst>
              </p14:cNvPr>
              <p14:cNvContentPartPr/>
              <p14:nvPr/>
            </p14:nvContentPartPr>
            <p14:xfrm>
              <a:off x="6206040" y="5924670"/>
              <a:ext cx="309600" cy="190800"/>
            </p14:xfrm>
          </p:contentPart>
        </mc:Choice>
        <mc:Fallback xmlns="">
          <p:pic>
            <p:nvPicPr>
              <p:cNvPr id="78" name="Ink 77">
                <a:extLst>
                  <a:ext uri="{FF2B5EF4-FFF2-40B4-BE49-F238E27FC236}">
                    <a16:creationId xmlns:a16="http://schemas.microsoft.com/office/drawing/2014/main" id="{C3DBEE41-2FA5-0917-D998-877EE5D8DE1E}"/>
                  </a:ext>
                </a:extLst>
              </p:cNvPr>
              <p:cNvPicPr/>
              <p:nvPr/>
            </p:nvPicPr>
            <p:blipFill>
              <a:blip r:embed="rId45"/>
              <a:stretch>
                <a:fillRect/>
              </a:stretch>
            </p:blipFill>
            <p:spPr>
              <a:xfrm>
                <a:off x="6186960" y="5905590"/>
                <a:ext cx="34740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84" name="Ink 83">
                <a:extLst>
                  <a:ext uri="{FF2B5EF4-FFF2-40B4-BE49-F238E27FC236}">
                    <a16:creationId xmlns:a16="http://schemas.microsoft.com/office/drawing/2014/main" id="{4BA48BB2-BAEC-8760-0EA6-66E65B965057}"/>
                  </a:ext>
                </a:extLst>
              </p14:cNvPr>
              <p14:cNvContentPartPr/>
              <p14:nvPr/>
            </p14:nvContentPartPr>
            <p14:xfrm>
              <a:off x="6866640" y="5932950"/>
              <a:ext cx="263880" cy="172440"/>
            </p14:xfrm>
          </p:contentPart>
        </mc:Choice>
        <mc:Fallback xmlns="">
          <p:pic>
            <p:nvPicPr>
              <p:cNvPr id="84" name="Ink 83">
                <a:extLst>
                  <a:ext uri="{FF2B5EF4-FFF2-40B4-BE49-F238E27FC236}">
                    <a16:creationId xmlns:a16="http://schemas.microsoft.com/office/drawing/2014/main" id="{4BA48BB2-BAEC-8760-0EA6-66E65B965057}"/>
                  </a:ext>
                </a:extLst>
              </p:cNvPr>
              <p:cNvPicPr/>
              <p:nvPr/>
            </p:nvPicPr>
            <p:blipFill>
              <a:blip r:embed="rId47"/>
              <a:stretch>
                <a:fillRect/>
              </a:stretch>
            </p:blipFill>
            <p:spPr>
              <a:xfrm>
                <a:off x="6847560" y="5913870"/>
                <a:ext cx="30168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86" name="Ink 85">
                <a:extLst>
                  <a:ext uri="{FF2B5EF4-FFF2-40B4-BE49-F238E27FC236}">
                    <a16:creationId xmlns:a16="http://schemas.microsoft.com/office/drawing/2014/main" id="{49EF1894-1E0F-8AE7-87CE-913E39F5AB73}"/>
                  </a:ext>
                </a:extLst>
              </p14:cNvPr>
              <p14:cNvContentPartPr/>
              <p14:nvPr/>
            </p14:nvContentPartPr>
            <p14:xfrm>
              <a:off x="7479360" y="5894070"/>
              <a:ext cx="302040" cy="202320"/>
            </p14:xfrm>
          </p:contentPart>
        </mc:Choice>
        <mc:Fallback xmlns="">
          <p:pic>
            <p:nvPicPr>
              <p:cNvPr id="86" name="Ink 85">
                <a:extLst>
                  <a:ext uri="{FF2B5EF4-FFF2-40B4-BE49-F238E27FC236}">
                    <a16:creationId xmlns:a16="http://schemas.microsoft.com/office/drawing/2014/main" id="{49EF1894-1E0F-8AE7-87CE-913E39F5AB73}"/>
                  </a:ext>
                </a:extLst>
              </p:cNvPr>
              <p:cNvPicPr/>
              <p:nvPr/>
            </p:nvPicPr>
            <p:blipFill>
              <a:blip r:embed="rId49"/>
              <a:stretch>
                <a:fillRect/>
              </a:stretch>
            </p:blipFill>
            <p:spPr>
              <a:xfrm>
                <a:off x="7460280" y="5874990"/>
                <a:ext cx="33984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92" name="Ink 91">
                <a:extLst>
                  <a:ext uri="{FF2B5EF4-FFF2-40B4-BE49-F238E27FC236}">
                    <a16:creationId xmlns:a16="http://schemas.microsoft.com/office/drawing/2014/main" id="{E0BF08E3-9C0A-41E4-36AA-15B81965FB46}"/>
                  </a:ext>
                </a:extLst>
              </p14:cNvPr>
              <p14:cNvContentPartPr/>
              <p14:nvPr/>
            </p14:nvContentPartPr>
            <p14:xfrm>
              <a:off x="8691480" y="5882190"/>
              <a:ext cx="290880" cy="198360"/>
            </p14:xfrm>
          </p:contentPart>
        </mc:Choice>
        <mc:Fallback xmlns="">
          <p:pic>
            <p:nvPicPr>
              <p:cNvPr id="92" name="Ink 91">
                <a:extLst>
                  <a:ext uri="{FF2B5EF4-FFF2-40B4-BE49-F238E27FC236}">
                    <a16:creationId xmlns:a16="http://schemas.microsoft.com/office/drawing/2014/main" id="{E0BF08E3-9C0A-41E4-36AA-15B81965FB46}"/>
                  </a:ext>
                </a:extLst>
              </p:cNvPr>
              <p:cNvPicPr/>
              <p:nvPr/>
            </p:nvPicPr>
            <p:blipFill>
              <a:blip r:embed="rId51"/>
              <a:stretch>
                <a:fillRect/>
              </a:stretch>
            </p:blipFill>
            <p:spPr>
              <a:xfrm>
                <a:off x="8672400" y="5863110"/>
                <a:ext cx="32868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93" name="Ink 92">
                <a:extLst>
                  <a:ext uri="{FF2B5EF4-FFF2-40B4-BE49-F238E27FC236}">
                    <a16:creationId xmlns:a16="http://schemas.microsoft.com/office/drawing/2014/main" id="{1E27C37B-1132-7A9E-0D53-F84747CB94E2}"/>
                  </a:ext>
                </a:extLst>
              </p14:cNvPr>
              <p14:cNvContentPartPr/>
              <p14:nvPr/>
            </p14:nvContentPartPr>
            <p14:xfrm>
              <a:off x="8059680" y="5886150"/>
              <a:ext cx="287640" cy="192600"/>
            </p14:xfrm>
          </p:contentPart>
        </mc:Choice>
        <mc:Fallback xmlns="">
          <p:pic>
            <p:nvPicPr>
              <p:cNvPr id="93" name="Ink 92">
                <a:extLst>
                  <a:ext uri="{FF2B5EF4-FFF2-40B4-BE49-F238E27FC236}">
                    <a16:creationId xmlns:a16="http://schemas.microsoft.com/office/drawing/2014/main" id="{1E27C37B-1132-7A9E-0D53-F84747CB94E2}"/>
                  </a:ext>
                </a:extLst>
              </p:cNvPr>
              <p:cNvPicPr/>
              <p:nvPr/>
            </p:nvPicPr>
            <p:blipFill>
              <a:blip r:embed="rId53"/>
              <a:stretch>
                <a:fillRect/>
              </a:stretch>
            </p:blipFill>
            <p:spPr>
              <a:xfrm>
                <a:off x="8040600" y="5867070"/>
                <a:ext cx="325440" cy="23040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98" name="Ink 97">
                <a:extLst>
                  <a:ext uri="{FF2B5EF4-FFF2-40B4-BE49-F238E27FC236}">
                    <a16:creationId xmlns:a16="http://schemas.microsoft.com/office/drawing/2014/main" id="{B458B012-705F-2096-E7E7-B35D551803BF}"/>
                  </a:ext>
                </a:extLst>
              </p14:cNvPr>
              <p14:cNvContentPartPr/>
              <p14:nvPr/>
            </p14:nvContentPartPr>
            <p14:xfrm>
              <a:off x="9309960" y="5878230"/>
              <a:ext cx="370080" cy="213480"/>
            </p14:xfrm>
          </p:contentPart>
        </mc:Choice>
        <mc:Fallback xmlns="">
          <p:pic>
            <p:nvPicPr>
              <p:cNvPr id="98" name="Ink 97">
                <a:extLst>
                  <a:ext uri="{FF2B5EF4-FFF2-40B4-BE49-F238E27FC236}">
                    <a16:creationId xmlns:a16="http://schemas.microsoft.com/office/drawing/2014/main" id="{B458B012-705F-2096-E7E7-B35D551803BF}"/>
                  </a:ext>
                </a:extLst>
              </p:cNvPr>
              <p:cNvPicPr/>
              <p:nvPr/>
            </p:nvPicPr>
            <p:blipFill>
              <a:blip r:embed="rId55"/>
              <a:stretch>
                <a:fillRect/>
              </a:stretch>
            </p:blipFill>
            <p:spPr>
              <a:xfrm>
                <a:off x="9290880" y="5859150"/>
                <a:ext cx="407880" cy="25128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99" name="Ink 98">
                <a:extLst>
                  <a:ext uri="{FF2B5EF4-FFF2-40B4-BE49-F238E27FC236}">
                    <a16:creationId xmlns:a16="http://schemas.microsoft.com/office/drawing/2014/main" id="{2DAB8FC6-C8C3-A4F2-2F66-0D99C877F2E8}"/>
                  </a:ext>
                </a:extLst>
              </p14:cNvPr>
              <p14:cNvContentPartPr/>
              <p14:nvPr/>
            </p14:nvContentPartPr>
            <p14:xfrm>
              <a:off x="449280" y="4269330"/>
              <a:ext cx="213840" cy="353160"/>
            </p14:xfrm>
          </p:contentPart>
        </mc:Choice>
        <mc:Fallback xmlns="">
          <p:pic>
            <p:nvPicPr>
              <p:cNvPr id="99" name="Ink 98">
                <a:extLst>
                  <a:ext uri="{FF2B5EF4-FFF2-40B4-BE49-F238E27FC236}">
                    <a16:creationId xmlns:a16="http://schemas.microsoft.com/office/drawing/2014/main" id="{2DAB8FC6-C8C3-A4F2-2F66-0D99C877F2E8}"/>
                  </a:ext>
                </a:extLst>
              </p:cNvPr>
              <p:cNvPicPr/>
              <p:nvPr/>
            </p:nvPicPr>
            <p:blipFill>
              <a:blip r:embed="rId57"/>
              <a:stretch>
                <a:fillRect/>
              </a:stretch>
            </p:blipFill>
            <p:spPr>
              <a:xfrm>
                <a:off x="430200" y="4250250"/>
                <a:ext cx="251640" cy="39096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00" name="Ink 99">
                <a:extLst>
                  <a:ext uri="{FF2B5EF4-FFF2-40B4-BE49-F238E27FC236}">
                    <a16:creationId xmlns:a16="http://schemas.microsoft.com/office/drawing/2014/main" id="{3BBA7851-13F7-1758-1F68-7AF4FA5E22F7}"/>
                  </a:ext>
                </a:extLst>
              </p14:cNvPr>
              <p14:cNvContentPartPr/>
              <p14:nvPr/>
            </p14:nvContentPartPr>
            <p14:xfrm>
              <a:off x="827640" y="4451130"/>
              <a:ext cx="13320" cy="20160"/>
            </p14:xfrm>
          </p:contentPart>
        </mc:Choice>
        <mc:Fallback xmlns="">
          <p:pic>
            <p:nvPicPr>
              <p:cNvPr id="100" name="Ink 99">
                <a:extLst>
                  <a:ext uri="{FF2B5EF4-FFF2-40B4-BE49-F238E27FC236}">
                    <a16:creationId xmlns:a16="http://schemas.microsoft.com/office/drawing/2014/main" id="{3BBA7851-13F7-1758-1F68-7AF4FA5E22F7}"/>
                  </a:ext>
                </a:extLst>
              </p:cNvPr>
              <p:cNvPicPr/>
              <p:nvPr/>
            </p:nvPicPr>
            <p:blipFill>
              <a:blip r:embed="rId59"/>
              <a:stretch>
                <a:fillRect/>
              </a:stretch>
            </p:blipFill>
            <p:spPr>
              <a:xfrm>
                <a:off x="808560" y="4432050"/>
                <a:ext cx="51120" cy="5796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01" name="Ink 100">
                <a:extLst>
                  <a:ext uri="{FF2B5EF4-FFF2-40B4-BE49-F238E27FC236}">
                    <a16:creationId xmlns:a16="http://schemas.microsoft.com/office/drawing/2014/main" id="{6913D0B8-24ED-E347-A691-090D6710A8F7}"/>
                  </a:ext>
                </a:extLst>
              </p14:cNvPr>
              <p14:cNvContentPartPr/>
              <p14:nvPr/>
            </p14:nvContentPartPr>
            <p14:xfrm>
              <a:off x="834120" y="4584690"/>
              <a:ext cx="11880" cy="15120"/>
            </p14:xfrm>
          </p:contentPart>
        </mc:Choice>
        <mc:Fallback xmlns="">
          <p:pic>
            <p:nvPicPr>
              <p:cNvPr id="101" name="Ink 100">
                <a:extLst>
                  <a:ext uri="{FF2B5EF4-FFF2-40B4-BE49-F238E27FC236}">
                    <a16:creationId xmlns:a16="http://schemas.microsoft.com/office/drawing/2014/main" id="{6913D0B8-24ED-E347-A691-090D6710A8F7}"/>
                  </a:ext>
                </a:extLst>
              </p:cNvPr>
              <p:cNvPicPr/>
              <p:nvPr/>
            </p:nvPicPr>
            <p:blipFill>
              <a:blip r:embed="rId61"/>
              <a:stretch>
                <a:fillRect/>
              </a:stretch>
            </p:blipFill>
            <p:spPr>
              <a:xfrm>
                <a:off x="815040" y="4565610"/>
                <a:ext cx="49680" cy="529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11" name="Ink 110">
                <a:extLst>
                  <a:ext uri="{FF2B5EF4-FFF2-40B4-BE49-F238E27FC236}">
                    <a16:creationId xmlns:a16="http://schemas.microsoft.com/office/drawing/2014/main" id="{5D7A7FC9-2725-3F00-ABF7-9D585F7EBE5F}"/>
                  </a:ext>
                </a:extLst>
              </p14:cNvPr>
              <p14:cNvContentPartPr/>
              <p14:nvPr/>
            </p14:nvContentPartPr>
            <p14:xfrm>
              <a:off x="1242720" y="4349670"/>
              <a:ext cx="369720" cy="288360"/>
            </p14:xfrm>
          </p:contentPart>
        </mc:Choice>
        <mc:Fallback xmlns="">
          <p:pic>
            <p:nvPicPr>
              <p:cNvPr id="111" name="Ink 110">
                <a:extLst>
                  <a:ext uri="{FF2B5EF4-FFF2-40B4-BE49-F238E27FC236}">
                    <a16:creationId xmlns:a16="http://schemas.microsoft.com/office/drawing/2014/main" id="{5D7A7FC9-2725-3F00-ABF7-9D585F7EBE5F}"/>
                  </a:ext>
                </a:extLst>
              </p:cNvPr>
              <p:cNvPicPr/>
              <p:nvPr/>
            </p:nvPicPr>
            <p:blipFill>
              <a:blip r:embed="rId63"/>
              <a:stretch>
                <a:fillRect/>
              </a:stretch>
            </p:blipFill>
            <p:spPr>
              <a:xfrm>
                <a:off x="1223640" y="4330590"/>
                <a:ext cx="407520" cy="32616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13" name="Ink 112">
                <a:extLst>
                  <a:ext uri="{FF2B5EF4-FFF2-40B4-BE49-F238E27FC236}">
                    <a16:creationId xmlns:a16="http://schemas.microsoft.com/office/drawing/2014/main" id="{6AF7D041-F64D-149A-26D5-BF5EF2C85317}"/>
                  </a:ext>
                </a:extLst>
              </p14:cNvPr>
              <p14:cNvContentPartPr/>
              <p14:nvPr/>
            </p14:nvContentPartPr>
            <p14:xfrm>
              <a:off x="1825560" y="4574670"/>
              <a:ext cx="261360" cy="11160"/>
            </p14:xfrm>
          </p:contentPart>
        </mc:Choice>
        <mc:Fallback xmlns="">
          <p:pic>
            <p:nvPicPr>
              <p:cNvPr id="113" name="Ink 112">
                <a:extLst>
                  <a:ext uri="{FF2B5EF4-FFF2-40B4-BE49-F238E27FC236}">
                    <a16:creationId xmlns:a16="http://schemas.microsoft.com/office/drawing/2014/main" id="{6AF7D041-F64D-149A-26D5-BF5EF2C85317}"/>
                  </a:ext>
                </a:extLst>
              </p:cNvPr>
              <p:cNvPicPr/>
              <p:nvPr/>
            </p:nvPicPr>
            <p:blipFill>
              <a:blip r:embed="rId65"/>
              <a:stretch>
                <a:fillRect/>
              </a:stretch>
            </p:blipFill>
            <p:spPr>
              <a:xfrm>
                <a:off x="1806480" y="4555590"/>
                <a:ext cx="299160" cy="4896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23" name="Ink 122">
                <a:extLst>
                  <a:ext uri="{FF2B5EF4-FFF2-40B4-BE49-F238E27FC236}">
                    <a16:creationId xmlns:a16="http://schemas.microsoft.com/office/drawing/2014/main" id="{D4A6D068-25E2-9E77-3FD8-FD241D55FAA8}"/>
                  </a:ext>
                </a:extLst>
              </p14:cNvPr>
              <p14:cNvContentPartPr/>
              <p14:nvPr/>
            </p14:nvContentPartPr>
            <p14:xfrm>
              <a:off x="2358720" y="4260390"/>
              <a:ext cx="1432440" cy="495000"/>
            </p14:xfrm>
          </p:contentPart>
        </mc:Choice>
        <mc:Fallback xmlns="">
          <p:pic>
            <p:nvPicPr>
              <p:cNvPr id="123" name="Ink 122">
                <a:extLst>
                  <a:ext uri="{FF2B5EF4-FFF2-40B4-BE49-F238E27FC236}">
                    <a16:creationId xmlns:a16="http://schemas.microsoft.com/office/drawing/2014/main" id="{D4A6D068-25E2-9E77-3FD8-FD241D55FAA8}"/>
                  </a:ext>
                </a:extLst>
              </p:cNvPr>
              <p:cNvPicPr/>
              <p:nvPr/>
            </p:nvPicPr>
            <p:blipFill>
              <a:blip r:embed="rId67"/>
              <a:stretch>
                <a:fillRect/>
              </a:stretch>
            </p:blipFill>
            <p:spPr>
              <a:xfrm>
                <a:off x="2339640" y="4241310"/>
                <a:ext cx="1470240" cy="53280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24" name="Ink 123">
                <a:extLst>
                  <a:ext uri="{FF2B5EF4-FFF2-40B4-BE49-F238E27FC236}">
                    <a16:creationId xmlns:a16="http://schemas.microsoft.com/office/drawing/2014/main" id="{E5E460A2-97C5-F706-4518-7D9DA2D09272}"/>
                  </a:ext>
                </a:extLst>
              </p14:cNvPr>
              <p14:cNvContentPartPr/>
              <p14:nvPr/>
            </p14:nvContentPartPr>
            <p14:xfrm>
              <a:off x="4451400" y="5094870"/>
              <a:ext cx="66600" cy="35280"/>
            </p14:xfrm>
          </p:contentPart>
        </mc:Choice>
        <mc:Fallback xmlns="">
          <p:pic>
            <p:nvPicPr>
              <p:cNvPr id="124" name="Ink 123">
                <a:extLst>
                  <a:ext uri="{FF2B5EF4-FFF2-40B4-BE49-F238E27FC236}">
                    <a16:creationId xmlns:a16="http://schemas.microsoft.com/office/drawing/2014/main" id="{E5E460A2-97C5-F706-4518-7D9DA2D09272}"/>
                  </a:ext>
                </a:extLst>
              </p:cNvPr>
              <p:cNvPicPr/>
              <p:nvPr/>
            </p:nvPicPr>
            <p:blipFill>
              <a:blip r:embed="rId69"/>
              <a:stretch>
                <a:fillRect/>
              </a:stretch>
            </p:blipFill>
            <p:spPr>
              <a:xfrm>
                <a:off x="4432320" y="5075790"/>
                <a:ext cx="10440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125" name="Ink 124">
                <a:extLst>
                  <a:ext uri="{FF2B5EF4-FFF2-40B4-BE49-F238E27FC236}">
                    <a16:creationId xmlns:a16="http://schemas.microsoft.com/office/drawing/2014/main" id="{83D14261-BE2D-0160-6906-C7BAABDA3DF7}"/>
                  </a:ext>
                </a:extLst>
              </p14:cNvPr>
              <p14:cNvContentPartPr/>
              <p14:nvPr/>
            </p14:nvContentPartPr>
            <p14:xfrm>
              <a:off x="4469040" y="4481070"/>
              <a:ext cx="74160" cy="17640"/>
            </p14:xfrm>
          </p:contentPart>
        </mc:Choice>
        <mc:Fallback xmlns="">
          <p:pic>
            <p:nvPicPr>
              <p:cNvPr id="125" name="Ink 124">
                <a:extLst>
                  <a:ext uri="{FF2B5EF4-FFF2-40B4-BE49-F238E27FC236}">
                    <a16:creationId xmlns:a16="http://schemas.microsoft.com/office/drawing/2014/main" id="{83D14261-BE2D-0160-6906-C7BAABDA3DF7}"/>
                  </a:ext>
                </a:extLst>
              </p:cNvPr>
              <p:cNvPicPr/>
              <p:nvPr/>
            </p:nvPicPr>
            <p:blipFill>
              <a:blip r:embed="rId71"/>
              <a:stretch>
                <a:fillRect/>
              </a:stretch>
            </p:blipFill>
            <p:spPr>
              <a:xfrm>
                <a:off x="4449960" y="4461990"/>
                <a:ext cx="11196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126" name="Ink 125">
                <a:extLst>
                  <a:ext uri="{FF2B5EF4-FFF2-40B4-BE49-F238E27FC236}">
                    <a16:creationId xmlns:a16="http://schemas.microsoft.com/office/drawing/2014/main" id="{14484DFB-E69B-E040-3141-98BFE623EBF7}"/>
                  </a:ext>
                </a:extLst>
              </p14:cNvPr>
              <p14:cNvContentPartPr/>
              <p14:nvPr/>
            </p14:nvContentPartPr>
            <p14:xfrm>
              <a:off x="4457160" y="3879510"/>
              <a:ext cx="72000" cy="29520"/>
            </p14:xfrm>
          </p:contentPart>
        </mc:Choice>
        <mc:Fallback xmlns="">
          <p:pic>
            <p:nvPicPr>
              <p:cNvPr id="126" name="Ink 125">
                <a:extLst>
                  <a:ext uri="{FF2B5EF4-FFF2-40B4-BE49-F238E27FC236}">
                    <a16:creationId xmlns:a16="http://schemas.microsoft.com/office/drawing/2014/main" id="{14484DFB-E69B-E040-3141-98BFE623EBF7}"/>
                  </a:ext>
                </a:extLst>
              </p:cNvPr>
              <p:cNvPicPr/>
              <p:nvPr/>
            </p:nvPicPr>
            <p:blipFill>
              <a:blip r:embed="rId73"/>
              <a:stretch>
                <a:fillRect/>
              </a:stretch>
            </p:blipFill>
            <p:spPr>
              <a:xfrm>
                <a:off x="4438080" y="3860430"/>
                <a:ext cx="10980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127" name="Ink 126">
                <a:extLst>
                  <a:ext uri="{FF2B5EF4-FFF2-40B4-BE49-F238E27FC236}">
                    <a16:creationId xmlns:a16="http://schemas.microsoft.com/office/drawing/2014/main" id="{1E8183AB-B6F5-FD57-F81B-84E225E93CD9}"/>
                  </a:ext>
                </a:extLst>
              </p14:cNvPr>
              <p14:cNvContentPartPr/>
              <p14:nvPr/>
            </p14:nvContentPartPr>
            <p14:xfrm>
              <a:off x="4450320" y="3250230"/>
              <a:ext cx="75240" cy="46800"/>
            </p14:xfrm>
          </p:contentPart>
        </mc:Choice>
        <mc:Fallback xmlns="">
          <p:pic>
            <p:nvPicPr>
              <p:cNvPr id="127" name="Ink 126">
                <a:extLst>
                  <a:ext uri="{FF2B5EF4-FFF2-40B4-BE49-F238E27FC236}">
                    <a16:creationId xmlns:a16="http://schemas.microsoft.com/office/drawing/2014/main" id="{1E8183AB-B6F5-FD57-F81B-84E225E93CD9}"/>
                  </a:ext>
                </a:extLst>
              </p:cNvPr>
              <p:cNvPicPr/>
              <p:nvPr/>
            </p:nvPicPr>
            <p:blipFill>
              <a:blip r:embed="rId75"/>
              <a:stretch>
                <a:fillRect/>
              </a:stretch>
            </p:blipFill>
            <p:spPr>
              <a:xfrm>
                <a:off x="4431240" y="3231150"/>
                <a:ext cx="1130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28" name="Ink 127">
                <a:extLst>
                  <a:ext uri="{FF2B5EF4-FFF2-40B4-BE49-F238E27FC236}">
                    <a16:creationId xmlns:a16="http://schemas.microsoft.com/office/drawing/2014/main" id="{4FF31431-F518-D081-3BBC-F6687A110DE2}"/>
                  </a:ext>
                </a:extLst>
              </p14:cNvPr>
              <p14:cNvContentPartPr/>
              <p14:nvPr/>
            </p14:nvContentPartPr>
            <p14:xfrm>
              <a:off x="4462560" y="2648670"/>
              <a:ext cx="59040" cy="43920"/>
            </p14:xfrm>
          </p:contentPart>
        </mc:Choice>
        <mc:Fallback xmlns="">
          <p:pic>
            <p:nvPicPr>
              <p:cNvPr id="128" name="Ink 127">
                <a:extLst>
                  <a:ext uri="{FF2B5EF4-FFF2-40B4-BE49-F238E27FC236}">
                    <a16:creationId xmlns:a16="http://schemas.microsoft.com/office/drawing/2014/main" id="{4FF31431-F518-D081-3BBC-F6687A110DE2}"/>
                  </a:ext>
                </a:extLst>
              </p:cNvPr>
              <p:cNvPicPr/>
              <p:nvPr/>
            </p:nvPicPr>
            <p:blipFill>
              <a:blip r:embed="rId77"/>
              <a:stretch>
                <a:fillRect/>
              </a:stretch>
            </p:blipFill>
            <p:spPr>
              <a:xfrm>
                <a:off x="4443480" y="2629590"/>
                <a:ext cx="9684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129" name="Ink 128">
                <a:extLst>
                  <a:ext uri="{FF2B5EF4-FFF2-40B4-BE49-F238E27FC236}">
                    <a16:creationId xmlns:a16="http://schemas.microsoft.com/office/drawing/2014/main" id="{3A2CE1E6-ACB7-986D-7B0B-3E48FA6460DB}"/>
                  </a:ext>
                </a:extLst>
              </p14:cNvPr>
              <p14:cNvContentPartPr/>
              <p14:nvPr/>
            </p14:nvContentPartPr>
            <p14:xfrm>
              <a:off x="4450320" y="2032350"/>
              <a:ext cx="73080" cy="24840"/>
            </p14:xfrm>
          </p:contentPart>
        </mc:Choice>
        <mc:Fallback xmlns="">
          <p:pic>
            <p:nvPicPr>
              <p:cNvPr id="129" name="Ink 128">
                <a:extLst>
                  <a:ext uri="{FF2B5EF4-FFF2-40B4-BE49-F238E27FC236}">
                    <a16:creationId xmlns:a16="http://schemas.microsoft.com/office/drawing/2014/main" id="{3A2CE1E6-ACB7-986D-7B0B-3E48FA6460DB}"/>
                  </a:ext>
                </a:extLst>
              </p:cNvPr>
              <p:cNvPicPr/>
              <p:nvPr/>
            </p:nvPicPr>
            <p:blipFill>
              <a:blip r:embed="rId79"/>
              <a:stretch>
                <a:fillRect/>
              </a:stretch>
            </p:blipFill>
            <p:spPr>
              <a:xfrm>
                <a:off x="4431240" y="2013270"/>
                <a:ext cx="11088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130" name="Ink 129">
                <a:extLst>
                  <a:ext uri="{FF2B5EF4-FFF2-40B4-BE49-F238E27FC236}">
                    <a16:creationId xmlns:a16="http://schemas.microsoft.com/office/drawing/2014/main" id="{08A6EBA4-EF65-6156-6EEB-437B226D71B3}"/>
                  </a:ext>
                </a:extLst>
              </p14:cNvPr>
              <p14:cNvContentPartPr/>
              <p14:nvPr/>
            </p14:nvContentPartPr>
            <p14:xfrm>
              <a:off x="4475160" y="1420710"/>
              <a:ext cx="74520" cy="31680"/>
            </p14:xfrm>
          </p:contentPart>
        </mc:Choice>
        <mc:Fallback xmlns="">
          <p:pic>
            <p:nvPicPr>
              <p:cNvPr id="130" name="Ink 129">
                <a:extLst>
                  <a:ext uri="{FF2B5EF4-FFF2-40B4-BE49-F238E27FC236}">
                    <a16:creationId xmlns:a16="http://schemas.microsoft.com/office/drawing/2014/main" id="{08A6EBA4-EF65-6156-6EEB-437B226D71B3}"/>
                  </a:ext>
                </a:extLst>
              </p:cNvPr>
              <p:cNvPicPr/>
              <p:nvPr/>
            </p:nvPicPr>
            <p:blipFill>
              <a:blip r:embed="rId81"/>
              <a:stretch>
                <a:fillRect/>
              </a:stretch>
            </p:blipFill>
            <p:spPr>
              <a:xfrm>
                <a:off x="4456080" y="1401630"/>
                <a:ext cx="11232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43" name="Ink 142">
                <a:extLst>
                  <a:ext uri="{FF2B5EF4-FFF2-40B4-BE49-F238E27FC236}">
                    <a16:creationId xmlns:a16="http://schemas.microsoft.com/office/drawing/2014/main" id="{E2C28869-B7CD-DB5D-4EFC-DC71306D29FC}"/>
                  </a:ext>
                </a:extLst>
              </p14:cNvPr>
              <p14:cNvContentPartPr/>
              <p14:nvPr/>
            </p14:nvContentPartPr>
            <p14:xfrm>
              <a:off x="3989880" y="4986510"/>
              <a:ext cx="300960" cy="256320"/>
            </p14:xfrm>
          </p:contentPart>
        </mc:Choice>
        <mc:Fallback xmlns="">
          <p:pic>
            <p:nvPicPr>
              <p:cNvPr id="143" name="Ink 142">
                <a:extLst>
                  <a:ext uri="{FF2B5EF4-FFF2-40B4-BE49-F238E27FC236}">
                    <a16:creationId xmlns:a16="http://schemas.microsoft.com/office/drawing/2014/main" id="{E2C28869-B7CD-DB5D-4EFC-DC71306D29FC}"/>
                  </a:ext>
                </a:extLst>
              </p:cNvPr>
              <p:cNvPicPr/>
              <p:nvPr/>
            </p:nvPicPr>
            <p:blipFill>
              <a:blip r:embed="rId83"/>
              <a:stretch>
                <a:fillRect/>
              </a:stretch>
            </p:blipFill>
            <p:spPr>
              <a:xfrm>
                <a:off x="3970800" y="4967430"/>
                <a:ext cx="338760" cy="29412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150" name="Ink 149">
                <a:extLst>
                  <a:ext uri="{FF2B5EF4-FFF2-40B4-BE49-F238E27FC236}">
                    <a16:creationId xmlns:a16="http://schemas.microsoft.com/office/drawing/2014/main" id="{77263631-B59D-2AEF-720F-1D0B9F30A45F}"/>
                  </a:ext>
                </a:extLst>
              </p14:cNvPr>
              <p14:cNvContentPartPr/>
              <p14:nvPr/>
            </p14:nvContentPartPr>
            <p14:xfrm>
              <a:off x="4013640" y="4353990"/>
              <a:ext cx="313560" cy="269280"/>
            </p14:xfrm>
          </p:contentPart>
        </mc:Choice>
        <mc:Fallback xmlns="">
          <p:pic>
            <p:nvPicPr>
              <p:cNvPr id="150" name="Ink 149">
                <a:extLst>
                  <a:ext uri="{FF2B5EF4-FFF2-40B4-BE49-F238E27FC236}">
                    <a16:creationId xmlns:a16="http://schemas.microsoft.com/office/drawing/2014/main" id="{77263631-B59D-2AEF-720F-1D0B9F30A45F}"/>
                  </a:ext>
                </a:extLst>
              </p:cNvPr>
              <p:cNvPicPr/>
              <p:nvPr/>
            </p:nvPicPr>
            <p:blipFill>
              <a:blip r:embed="rId85"/>
              <a:stretch>
                <a:fillRect/>
              </a:stretch>
            </p:blipFill>
            <p:spPr>
              <a:xfrm>
                <a:off x="3994560" y="4334910"/>
                <a:ext cx="351360" cy="3070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154" name="Ink 153">
                <a:extLst>
                  <a:ext uri="{FF2B5EF4-FFF2-40B4-BE49-F238E27FC236}">
                    <a16:creationId xmlns:a16="http://schemas.microsoft.com/office/drawing/2014/main" id="{E96D97D9-7980-DB01-EBE0-A891F65D82A4}"/>
                  </a:ext>
                </a:extLst>
              </p14:cNvPr>
              <p14:cNvContentPartPr/>
              <p14:nvPr/>
            </p14:nvContentPartPr>
            <p14:xfrm>
              <a:off x="4040280" y="3736230"/>
              <a:ext cx="287280" cy="238680"/>
            </p14:xfrm>
          </p:contentPart>
        </mc:Choice>
        <mc:Fallback xmlns="">
          <p:pic>
            <p:nvPicPr>
              <p:cNvPr id="154" name="Ink 153">
                <a:extLst>
                  <a:ext uri="{FF2B5EF4-FFF2-40B4-BE49-F238E27FC236}">
                    <a16:creationId xmlns:a16="http://schemas.microsoft.com/office/drawing/2014/main" id="{E96D97D9-7980-DB01-EBE0-A891F65D82A4}"/>
                  </a:ext>
                </a:extLst>
              </p:cNvPr>
              <p:cNvPicPr/>
              <p:nvPr/>
            </p:nvPicPr>
            <p:blipFill>
              <a:blip r:embed="rId87"/>
              <a:stretch>
                <a:fillRect/>
              </a:stretch>
            </p:blipFill>
            <p:spPr>
              <a:xfrm>
                <a:off x="4021200" y="3717150"/>
                <a:ext cx="325080" cy="27648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157" name="Ink 156">
                <a:extLst>
                  <a:ext uri="{FF2B5EF4-FFF2-40B4-BE49-F238E27FC236}">
                    <a16:creationId xmlns:a16="http://schemas.microsoft.com/office/drawing/2014/main" id="{9E653451-E725-F767-0941-87EF77F6912C}"/>
                  </a:ext>
                </a:extLst>
              </p14:cNvPr>
              <p14:cNvContentPartPr/>
              <p14:nvPr/>
            </p14:nvContentPartPr>
            <p14:xfrm>
              <a:off x="4029840" y="3135030"/>
              <a:ext cx="272160" cy="244800"/>
            </p14:xfrm>
          </p:contentPart>
        </mc:Choice>
        <mc:Fallback xmlns="">
          <p:pic>
            <p:nvPicPr>
              <p:cNvPr id="157" name="Ink 156">
                <a:extLst>
                  <a:ext uri="{FF2B5EF4-FFF2-40B4-BE49-F238E27FC236}">
                    <a16:creationId xmlns:a16="http://schemas.microsoft.com/office/drawing/2014/main" id="{9E653451-E725-F767-0941-87EF77F6912C}"/>
                  </a:ext>
                </a:extLst>
              </p:cNvPr>
              <p:cNvPicPr/>
              <p:nvPr/>
            </p:nvPicPr>
            <p:blipFill>
              <a:blip r:embed="rId89"/>
              <a:stretch>
                <a:fillRect/>
              </a:stretch>
            </p:blipFill>
            <p:spPr>
              <a:xfrm>
                <a:off x="4010760" y="3115950"/>
                <a:ext cx="309960" cy="28260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160" name="Ink 159">
                <a:extLst>
                  <a:ext uri="{FF2B5EF4-FFF2-40B4-BE49-F238E27FC236}">
                    <a16:creationId xmlns:a16="http://schemas.microsoft.com/office/drawing/2014/main" id="{BF9CB8A4-4A72-7B82-34B8-86C95C9E5B26}"/>
                  </a:ext>
                </a:extLst>
              </p14:cNvPr>
              <p14:cNvContentPartPr/>
              <p14:nvPr/>
            </p14:nvContentPartPr>
            <p14:xfrm>
              <a:off x="4016520" y="2554710"/>
              <a:ext cx="276480" cy="246600"/>
            </p14:xfrm>
          </p:contentPart>
        </mc:Choice>
        <mc:Fallback xmlns="">
          <p:pic>
            <p:nvPicPr>
              <p:cNvPr id="160" name="Ink 159">
                <a:extLst>
                  <a:ext uri="{FF2B5EF4-FFF2-40B4-BE49-F238E27FC236}">
                    <a16:creationId xmlns:a16="http://schemas.microsoft.com/office/drawing/2014/main" id="{BF9CB8A4-4A72-7B82-34B8-86C95C9E5B26}"/>
                  </a:ext>
                </a:extLst>
              </p:cNvPr>
              <p:cNvPicPr/>
              <p:nvPr/>
            </p:nvPicPr>
            <p:blipFill>
              <a:blip r:embed="rId91"/>
              <a:stretch>
                <a:fillRect/>
              </a:stretch>
            </p:blipFill>
            <p:spPr>
              <a:xfrm>
                <a:off x="3997440" y="2535630"/>
                <a:ext cx="314280" cy="2844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63" name="Ink 162">
                <a:extLst>
                  <a:ext uri="{FF2B5EF4-FFF2-40B4-BE49-F238E27FC236}">
                    <a16:creationId xmlns:a16="http://schemas.microsoft.com/office/drawing/2014/main" id="{AA602BC0-4BD6-9179-9766-4F778F4E5141}"/>
                  </a:ext>
                </a:extLst>
              </p14:cNvPr>
              <p14:cNvContentPartPr/>
              <p14:nvPr/>
            </p14:nvContentPartPr>
            <p14:xfrm>
              <a:off x="3989880" y="1988790"/>
              <a:ext cx="324720" cy="190800"/>
            </p14:xfrm>
          </p:contentPart>
        </mc:Choice>
        <mc:Fallback xmlns="">
          <p:pic>
            <p:nvPicPr>
              <p:cNvPr id="163" name="Ink 162">
                <a:extLst>
                  <a:ext uri="{FF2B5EF4-FFF2-40B4-BE49-F238E27FC236}">
                    <a16:creationId xmlns:a16="http://schemas.microsoft.com/office/drawing/2014/main" id="{AA602BC0-4BD6-9179-9766-4F778F4E5141}"/>
                  </a:ext>
                </a:extLst>
              </p:cNvPr>
              <p:cNvPicPr/>
              <p:nvPr/>
            </p:nvPicPr>
            <p:blipFill>
              <a:blip r:embed="rId93"/>
              <a:stretch>
                <a:fillRect/>
              </a:stretch>
            </p:blipFill>
            <p:spPr>
              <a:xfrm>
                <a:off x="3970800" y="1969710"/>
                <a:ext cx="36252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166" name="Ink 165">
                <a:extLst>
                  <a:ext uri="{FF2B5EF4-FFF2-40B4-BE49-F238E27FC236}">
                    <a16:creationId xmlns:a16="http://schemas.microsoft.com/office/drawing/2014/main" id="{9E3C39E0-56F5-FA6D-453D-06E006A849D6}"/>
                  </a:ext>
                </a:extLst>
              </p14:cNvPr>
              <p14:cNvContentPartPr/>
              <p14:nvPr/>
            </p14:nvContentPartPr>
            <p14:xfrm>
              <a:off x="4040280" y="1355550"/>
              <a:ext cx="254520" cy="243720"/>
            </p14:xfrm>
          </p:contentPart>
        </mc:Choice>
        <mc:Fallback xmlns="">
          <p:pic>
            <p:nvPicPr>
              <p:cNvPr id="166" name="Ink 165">
                <a:extLst>
                  <a:ext uri="{FF2B5EF4-FFF2-40B4-BE49-F238E27FC236}">
                    <a16:creationId xmlns:a16="http://schemas.microsoft.com/office/drawing/2014/main" id="{9E3C39E0-56F5-FA6D-453D-06E006A849D6}"/>
                  </a:ext>
                </a:extLst>
              </p:cNvPr>
              <p:cNvPicPr/>
              <p:nvPr/>
            </p:nvPicPr>
            <p:blipFill>
              <a:blip r:embed="rId95"/>
              <a:stretch>
                <a:fillRect/>
              </a:stretch>
            </p:blipFill>
            <p:spPr>
              <a:xfrm>
                <a:off x="4021200" y="1336470"/>
                <a:ext cx="292320" cy="28152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170" name="Ink 169">
                <a:extLst>
                  <a:ext uri="{FF2B5EF4-FFF2-40B4-BE49-F238E27FC236}">
                    <a16:creationId xmlns:a16="http://schemas.microsoft.com/office/drawing/2014/main" id="{162EBF18-ABE1-904B-C0E5-0A4BA2C0F17C}"/>
                  </a:ext>
                </a:extLst>
              </p14:cNvPr>
              <p14:cNvContentPartPr/>
              <p14:nvPr/>
            </p14:nvContentPartPr>
            <p14:xfrm>
              <a:off x="4098960" y="789630"/>
              <a:ext cx="414000" cy="221400"/>
            </p14:xfrm>
          </p:contentPart>
        </mc:Choice>
        <mc:Fallback xmlns="">
          <p:pic>
            <p:nvPicPr>
              <p:cNvPr id="170" name="Ink 169">
                <a:extLst>
                  <a:ext uri="{FF2B5EF4-FFF2-40B4-BE49-F238E27FC236}">
                    <a16:creationId xmlns:a16="http://schemas.microsoft.com/office/drawing/2014/main" id="{162EBF18-ABE1-904B-C0E5-0A4BA2C0F17C}"/>
                  </a:ext>
                </a:extLst>
              </p:cNvPr>
              <p:cNvPicPr/>
              <p:nvPr/>
            </p:nvPicPr>
            <p:blipFill>
              <a:blip r:embed="rId97"/>
              <a:stretch>
                <a:fillRect/>
              </a:stretch>
            </p:blipFill>
            <p:spPr>
              <a:xfrm>
                <a:off x="4079880" y="770550"/>
                <a:ext cx="451800" cy="259200"/>
              </a:xfrm>
              <a:prstGeom prst="rect">
                <a:avLst/>
              </a:prstGeom>
            </p:spPr>
          </p:pic>
        </mc:Fallback>
      </mc:AlternateContent>
      <p:cxnSp>
        <p:nvCxnSpPr>
          <p:cNvPr id="4" name="Straight Connector 3">
            <a:extLst>
              <a:ext uri="{FF2B5EF4-FFF2-40B4-BE49-F238E27FC236}">
                <a16:creationId xmlns:a16="http://schemas.microsoft.com/office/drawing/2014/main" id="{975763B9-0403-3D6A-15B8-5C45A355E200}"/>
              </a:ext>
            </a:extLst>
          </p:cNvPr>
          <p:cNvCxnSpPr/>
          <p:nvPr/>
        </p:nvCxnSpPr>
        <p:spPr>
          <a:xfrm flipH="1" flipV="1">
            <a:off x="5070600" y="4844955"/>
            <a:ext cx="18000" cy="803595"/>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2AAF12E6-B25E-1A80-6D11-05AE20B4EA3A}"/>
              </a:ext>
            </a:extLst>
          </p:cNvPr>
          <p:cNvCxnSpPr>
            <a:cxnSpLocks/>
          </p:cNvCxnSpPr>
          <p:nvPr/>
        </p:nvCxnSpPr>
        <p:spPr>
          <a:xfrm>
            <a:off x="4529160" y="5094870"/>
            <a:ext cx="647401"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98">
            <p14:nvContentPartPr>
              <p14:cNvPr id="10" name="Ink 9">
                <a:extLst>
                  <a:ext uri="{FF2B5EF4-FFF2-40B4-BE49-F238E27FC236}">
                    <a16:creationId xmlns:a16="http://schemas.microsoft.com/office/drawing/2014/main" id="{767E00EC-F64B-DB1D-4391-46408411F651}"/>
                  </a:ext>
                </a:extLst>
              </p14:cNvPr>
              <p14:cNvContentPartPr/>
              <p14:nvPr/>
            </p14:nvContentPartPr>
            <p14:xfrm>
              <a:off x="5029001" y="5050198"/>
              <a:ext cx="111240" cy="157320"/>
            </p14:xfrm>
          </p:contentPart>
        </mc:Choice>
        <mc:Fallback xmlns="">
          <p:pic>
            <p:nvPicPr>
              <p:cNvPr id="10" name="Ink 9">
                <a:extLst>
                  <a:ext uri="{FF2B5EF4-FFF2-40B4-BE49-F238E27FC236}">
                    <a16:creationId xmlns:a16="http://schemas.microsoft.com/office/drawing/2014/main" id="{767E00EC-F64B-DB1D-4391-46408411F651}"/>
                  </a:ext>
                </a:extLst>
              </p:cNvPr>
              <p:cNvPicPr/>
              <p:nvPr/>
            </p:nvPicPr>
            <p:blipFill>
              <a:blip r:embed="rId99"/>
              <a:stretch>
                <a:fillRect/>
              </a:stretch>
            </p:blipFill>
            <p:spPr>
              <a:xfrm>
                <a:off x="5009921" y="5031118"/>
                <a:ext cx="149040" cy="195120"/>
              </a:xfrm>
              <a:prstGeom prst="rect">
                <a:avLst/>
              </a:prstGeom>
            </p:spPr>
          </p:pic>
        </mc:Fallback>
      </mc:AlternateContent>
      <p:cxnSp>
        <p:nvCxnSpPr>
          <p:cNvPr id="11" name="Straight Connector 10">
            <a:extLst>
              <a:ext uri="{FF2B5EF4-FFF2-40B4-BE49-F238E27FC236}">
                <a16:creationId xmlns:a16="http://schemas.microsoft.com/office/drawing/2014/main" id="{D64399CA-2702-4CAA-F496-9784E1D9257B}"/>
              </a:ext>
            </a:extLst>
          </p:cNvPr>
          <p:cNvCxnSpPr>
            <a:cxnSpLocks/>
          </p:cNvCxnSpPr>
          <p:nvPr/>
        </p:nvCxnSpPr>
        <p:spPr>
          <a:xfrm flipH="1" flipV="1">
            <a:off x="6306824" y="2509690"/>
            <a:ext cx="0" cy="3099625"/>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27C0D37A-CDF2-605F-5115-C22F034D6A68}"/>
              </a:ext>
            </a:extLst>
          </p:cNvPr>
          <p:cNvCxnSpPr>
            <a:cxnSpLocks/>
          </p:cNvCxnSpPr>
          <p:nvPr/>
        </p:nvCxnSpPr>
        <p:spPr>
          <a:xfrm>
            <a:off x="4521600" y="2648670"/>
            <a:ext cx="1920143"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00">
            <p14:nvContentPartPr>
              <p14:cNvPr id="16" name="Ink 15">
                <a:extLst>
                  <a:ext uri="{FF2B5EF4-FFF2-40B4-BE49-F238E27FC236}">
                    <a16:creationId xmlns:a16="http://schemas.microsoft.com/office/drawing/2014/main" id="{7E2EE516-661F-39E2-8424-AA3250A506C3}"/>
                  </a:ext>
                </a:extLst>
              </p14:cNvPr>
              <p14:cNvContentPartPr/>
              <p14:nvPr/>
            </p14:nvContentPartPr>
            <p14:xfrm>
              <a:off x="6249600" y="2591970"/>
              <a:ext cx="111240" cy="157320"/>
            </p14:xfrm>
          </p:contentPart>
        </mc:Choice>
        <mc:Fallback xmlns="">
          <p:pic>
            <p:nvPicPr>
              <p:cNvPr id="16" name="Ink 15">
                <a:extLst>
                  <a:ext uri="{FF2B5EF4-FFF2-40B4-BE49-F238E27FC236}">
                    <a16:creationId xmlns:a16="http://schemas.microsoft.com/office/drawing/2014/main" id="{7E2EE516-661F-39E2-8424-AA3250A506C3}"/>
                  </a:ext>
                </a:extLst>
              </p:cNvPr>
              <p:cNvPicPr/>
              <p:nvPr/>
            </p:nvPicPr>
            <p:blipFill>
              <a:blip r:embed="rId99"/>
              <a:stretch>
                <a:fillRect/>
              </a:stretch>
            </p:blipFill>
            <p:spPr>
              <a:xfrm>
                <a:off x="6230520" y="2572890"/>
                <a:ext cx="149040" cy="195120"/>
              </a:xfrm>
              <a:prstGeom prst="rect">
                <a:avLst/>
              </a:prstGeom>
            </p:spPr>
          </p:pic>
        </mc:Fallback>
      </mc:AlternateContent>
      <p:cxnSp>
        <p:nvCxnSpPr>
          <p:cNvPr id="17" name="Straight Connector 16">
            <a:extLst>
              <a:ext uri="{FF2B5EF4-FFF2-40B4-BE49-F238E27FC236}">
                <a16:creationId xmlns:a16="http://schemas.microsoft.com/office/drawing/2014/main" id="{3E2DA2E9-5509-0A6D-85B9-51C45C62CCA5}"/>
              </a:ext>
            </a:extLst>
          </p:cNvPr>
          <p:cNvCxnSpPr>
            <a:cxnSpLocks/>
          </p:cNvCxnSpPr>
          <p:nvPr/>
        </p:nvCxnSpPr>
        <p:spPr>
          <a:xfrm flipV="1">
            <a:off x="6917056" y="1153236"/>
            <a:ext cx="0" cy="4456079"/>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971575D-2A67-0BA3-7A2C-7A1132CC68FE}"/>
              </a:ext>
            </a:extLst>
          </p:cNvPr>
          <p:cNvCxnSpPr>
            <a:cxnSpLocks/>
          </p:cNvCxnSpPr>
          <p:nvPr/>
        </p:nvCxnSpPr>
        <p:spPr>
          <a:xfrm flipV="1">
            <a:off x="4537420" y="1427534"/>
            <a:ext cx="2593100"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01">
            <p14:nvContentPartPr>
              <p14:cNvPr id="23" name="Ink 22">
                <a:extLst>
                  <a:ext uri="{FF2B5EF4-FFF2-40B4-BE49-F238E27FC236}">
                    <a16:creationId xmlns:a16="http://schemas.microsoft.com/office/drawing/2014/main" id="{F45B6516-4B3F-37F8-01FF-117F7AF3DD54}"/>
                  </a:ext>
                </a:extLst>
              </p14:cNvPr>
              <p14:cNvContentPartPr/>
              <p14:nvPr/>
            </p14:nvContentPartPr>
            <p14:xfrm>
              <a:off x="6866640" y="1348874"/>
              <a:ext cx="111240" cy="157320"/>
            </p14:xfrm>
          </p:contentPart>
        </mc:Choice>
        <mc:Fallback xmlns="">
          <p:pic>
            <p:nvPicPr>
              <p:cNvPr id="23" name="Ink 22">
                <a:extLst>
                  <a:ext uri="{FF2B5EF4-FFF2-40B4-BE49-F238E27FC236}">
                    <a16:creationId xmlns:a16="http://schemas.microsoft.com/office/drawing/2014/main" id="{F45B6516-4B3F-37F8-01FF-117F7AF3DD54}"/>
                  </a:ext>
                </a:extLst>
              </p:cNvPr>
              <p:cNvPicPr/>
              <p:nvPr/>
            </p:nvPicPr>
            <p:blipFill>
              <a:blip r:embed="rId99"/>
              <a:stretch>
                <a:fillRect/>
              </a:stretch>
            </p:blipFill>
            <p:spPr>
              <a:xfrm>
                <a:off x="6847560" y="1329794"/>
                <a:ext cx="149040" cy="195120"/>
              </a:xfrm>
              <a:prstGeom prst="rect">
                <a:avLst/>
              </a:prstGeom>
            </p:spPr>
          </p:pic>
        </mc:Fallback>
      </mc:AlternateContent>
      <p:cxnSp>
        <p:nvCxnSpPr>
          <p:cNvPr id="24" name="Straight Connector 23">
            <a:extLst>
              <a:ext uri="{FF2B5EF4-FFF2-40B4-BE49-F238E27FC236}">
                <a16:creationId xmlns:a16="http://schemas.microsoft.com/office/drawing/2014/main" id="{DF78F22D-A94E-8BC9-03A5-D6506615B304}"/>
              </a:ext>
            </a:extLst>
          </p:cNvPr>
          <p:cNvCxnSpPr>
            <a:cxnSpLocks/>
          </p:cNvCxnSpPr>
          <p:nvPr/>
        </p:nvCxnSpPr>
        <p:spPr>
          <a:xfrm flipV="1">
            <a:off x="7529316" y="789630"/>
            <a:ext cx="0" cy="4819685"/>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DA77967F-560B-0DA6-A057-B6BDB68872C9}"/>
              </a:ext>
            </a:extLst>
          </p:cNvPr>
          <p:cNvCxnSpPr>
            <a:cxnSpLocks/>
          </p:cNvCxnSpPr>
          <p:nvPr/>
        </p:nvCxnSpPr>
        <p:spPr>
          <a:xfrm>
            <a:off x="4549680" y="826056"/>
            <a:ext cx="3160720"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02">
            <p14:nvContentPartPr>
              <p14:cNvPr id="30" name="Ink 29">
                <a:extLst>
                  <a:ext uri="{FF2B5EF4-FFF2-40B4-BE49-F238E27FC236}">
                    <a16:creationId xmlns:a16="http://schemas.microsoft.com/office/drawing/2014/main" id="{1D68E1AE-225C-7E2D-9BA4-331A1590527B}"/>
                  </a:ext>
                </a:extLst>
              </p14:cNvPr>
              <p14:cNvContentPartPr/>
              <p14:nvPr/>
            </p14:nvContentPartPr>
            <p14:xfrm>
              <a:off x="7471443" y="747396"/>
              <a:ext cx="111240" cy="157320"/>
            </p14:xfrm>
          </p:contentPart>
        </mc:Choice>
        <mc:Fallback xmlns="">
          <p:pic>
            <p:nvPicPr>
              <p:cNvPr id="30" name="Ink 29">
                <a:extLst>
                  <a:ext uri="{FF2B5EF4-FFF2-40B4-BE49-F238E27FC236}">
                    <a16:creationId xmlns:a16="http://schemas.microsoft.com/office/drawing/2014/main" id="{1D68E1AE-225C-7E2D-9BA4-331A1590527B}"/>
                  </a:ext>
                </a:extLst>
              </p:cNvPr>
              <p:cNvPicPr/>
              <p:nvPr/>
            </p:nvPicPr>
            <p:blipFill>
              <a:blip r:embed="rId99"/>
              <a:stretch>
                <a:fillRect/>
              </a:stretch>
            </p:blipFill>
            <p:spPr>
              <a:xfrm>
                <a:off x="7452363" y="728316"/>
                <a:ext cx="149040" cy="195120"/>
              </a:xfrm>
              <a:prstGeom prst="rect">
                <a:avLst/>
              </a:prstGeom>
            </p:spPr>
          </p:pic>
        </mc:Fallback>
      </mc:AlternateContent>
      <p:cxnSp>
        <p:nvCxnSpPr>
          <p:cNvPr id="31" name="Straight Connector 30">
            <a:extLst>
              <a:ext uri="{FF2B5EF4-FFF2-40B4-BE49-F238E27FC236}">
                <a16:creationId xmlns:a16="http://schemas.microsoft.com/office/drawing/2014/main" id="{DB6EAB4E-4BDA-18D8-1B33-B88D51E684E0}"/>
              </a:ext>
            </a:extLst>
          </p:cNvPr>
          <p:cNvCxnSpPr>
            <a:cxnSpLocks/>
          </p:cNvCxnSpPr>
          <p:nvPr/>
        </p:nvCxnSpPr>
        <p:spPr>
          <a:xfrm flipV="1">
            <a:off x="8125920" y="689212"/>
            <a:ext cx="14970" cy="4920102"/>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DD7B41EC-94D9-2769-2531-33963B16EA3B}"/>
              </a:ext>
            </a:extLst>
          </p:cNvPr>
          <p:cNvCxnSpPr>
            <a:cxnSpLocks/>
          </p:cNvCxnSpPr>
          <p:nvPr/>
        </p:nvCxnSpPr>
        <p:spPr>
          <a:xfrm>
            <a:off x="4638999" y="821873"/>
            <a:ext cx="3708321"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03">
            <p14:nvContentPartPr>
              <p14:cNvPr id="39" name="Ink 38">
                <a:extLst>
                  <a:ext uri="{FF2B5EF4-FFF2-40B4-BE49-F238E27FC236}">
                    <a16:creationId xmlns:a16="http://schemas.microsoft.com/office/drawing/2014/main" id="{170C8B06-7E84-CB1A-D222-257FA82A4B8C}"/>
                  </a:ext>
                </a:extLst>
              </p14:cNvPr>
              <p14:cNvContentPartPr/>
              <p14:nvPr/>
            </p14:nvContentPartPr>
            <p14:xfrm>
              <a:off x="8077785" y="756702"/>
              <a:ext cx="111240" cy="157320"/>
            </p14:xfrm>
          </p:contentPart>
        </mc:Choice>
        <mc:Fallback xmlns="">
          <p:pic>
            <p:nvPicPr>
              <p:cNvPr id="39" name="Ink 38">
                <a:extLst>
                  <a:ext uri="{FF2B5EF4-FFF2-40B4-BE49-F238E27FC236}">
                    <a16:creationId xmlns:a16="http://schemas.microsoft.com/office/drawing/2014/main" id="{170C8B06-7E84-CB1A-D222-257FA82A4B8C}"/>
                  </a:ext>
                </a:extLst>
              </p:cNvPr>
              <p:cNvPicPr/>
              <p:nvPr/>
            </p:nvPicPr>
            <p:blipFill>
              <a:blip r:embed="rId99"/>
              <a:stretch>
                <a:fillRect/>
              </a:stretch>
            </p:blipFill>
            <p:spPr>
              <a:xfrm>
                <a:off x="8058705" y="737622"/>
                <a:ext cx="149040" cy="195120"/>
              </a:xfrm>
              <a:prstGeom prst="rect">
                <a:avLst/>
              </a:prstGeom>
            </p:spPr>
          </p:pic>
        </mc:Fallback>
      </mc:AlternateContent>
      <p:cxnSp>
        <p:nvCxnSpPr>
          <p:cNvPr id="40" name="Straight Connector 39">
            <a:extLst>
              <a:ext uri="{FF2B5EF4-FFF2-40B4-BE49-F238E27FC236}">
                <a16:creationId xmlns:a16="http://schemas.microsoft.com/office/drawing/2014/main" id="{403E267B-DC7B-6F65-FC3B-B1699D124E56}"/>
              </a:ext>
            </a:extLst>
          </p:cNvPr>
          <p:cNvCxnSpPr>
            <a:cxnSpLocks/>
          </p:cNvCxnSpPr>
          <p:nvPr/>
        </p:nvCxnSpPr>
        <p:spPr>
          <a:xfrm flipV="1">
            <a:off x="9357010" y="1661034"/>
            <a:ext cx="0" cy="4019334"/>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04">
            <p14:nvContentPartPr>
              <p14:cNvPr id="43" name="Ink 42">
                <a:extLst>
                  <a:ext uri="{FF2B5EF4-FFF2-40B4-BE49-F238E27FC236}">
                    <a16:creationId xmlns:a16="http://schemas.microsoft.com/office/drawing/2014/main" id="{90A4E981-FF19-A6BB-47BE-1DBE051F9BB9}"/>
                  </a:ext>
                </a:extLst>
              </p14:cNvPr>
              <p14:cNvContentPartPr/>
              <p14:nvPr/>
            </p14:nvContentPartPr>
            <p14:xfrm>
              <a:off x="9298615" y="1966110"/>
              <a:ext cx="111240" cy="157320"/>
            </p14:xfrm>
          </p:contentPart>
        </mc:Choice>
        <mc:Fallback xmlns="">
          <p:pic>
            <p:nvPicPr>
              <p:cNvPr id="43" name="Ink 42">
                <a:extLst>
                  <a:ext uri="{FF2B5EF4-FFF2-40B4-BE49-F238E27FC236}">
                    <a16:creationId xmlns:a16="http://schemas.microsoft.com/office/drawing/2014/main" id="{90A4E981-FF19-A6BB-47BE-1DBE051F9BB9}"/>
                  </a:ext>
                </a:extLst>
              </p:cNvPr>
              <p:cNvPicPr/>
              <p:nvPr/>
            </p:nvPicPr>
            <p:blipFill>
              <a:blip r:embed="rId99"/>
              <a:stretch>
                <a:fillRect/>
              </a:stretch>
            </p:blipFill>
            <p:spPr>
              <a:xfrm>
                <a:off x="9279535" y="1947030"/>
                <a:ext cx="149040" cy="195120"/>
              </a:xfrm>
              <a:prstGeom prst="rect">
                <a:avLst/>
              </a:prstGeom>
            </p:spPr>
          </p:pic>
        </mc:Fallback>
      </mc:AlternateContent>
      <p:cxnSp>
        <p:nvCxnSpPr>
          <p:cNvPr id="54" name="Straight Connector 53">
            <a:extLst>
              <a:ext uri="{FF2B5EF4-FFF2-40B4-BE49-F238E27FC236}">
                <a16:creationId xmlns:a16="http://schemas.microsoft.com/office/drawing/2014/main" id="{7E0E8652-0430-23BF-1824-1889DF13D1F7}"/>
              </a:ext>
            </a:extLst>
          </p:cNvPr>
          <p:cNvCxnSpPr>
            <a:cxnSpLocks/>
          </p:cNvCxnSpPr>
          <p:nvPr/>
        </p:nvCxnSpPr>
        <p:spPr>
          <a:xfrm>
            <a:off x="4549680" y="2045998"/>
            <a:ext cx="4957580"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05">
            <p14:nvContentPartPr>
              <p14:cNvPr id="21" name="Ink 20">
                <a:extLst>
                  <a:ext uri="{FF2B5EF4-FFF2-40B4-BE49-F238E27FC236}">
                    <a16:creationId xmlns:a16="http://schemas.microsoft.com/office/drawing/2014/main" id="{735564C4-8767-F428-0E5F-7BA56735DEB9}"/>
                  </a:ext>
                </a:extLst>
              </p14:cNvPr>
              <p14:cNvContentPartPr/>
              <p14:nvPr/>
            </p14:nvContentPartPr>
            <p14:xfrm>
              <a:off x="4863401" y="615718"/>
              <a:ext cx="3273120" cy="4975200"/>
            </p14:xfrm>
          </p:contentPart>
        </mc:Choice>
        <mc:Fallback xmlns="">
          <p:pic>
            <p:nvPicPr>
              <p:cNvPr id="21" name="Ink 20">
                <a:extLst>
                  <a:ext uri="{FF2B5EF4-FFF2-40B4-BE49-F238E27FC236}">
                    <a16:creationId xmlns:a16="http://schemas.microsoft.com/office/drawing/2014/main" id="{735564C4-8767-F428-0E5F-7BA56735DEB9}"/>
                  </a:ext>
                </a:extLst>
              </p:cNvPr>
              <p:cNvPicPr/>
              <p:nvPr/>
            </p:nvPicPr>
            <p:blipFill>
              <a:blip r:embed="rId106"/>
              <a:stretch>
                <a:fillRect/>
              </a:stretch>
            </p:blipFill>
            <p:spPr>
              <a:xfrm>
                <a:off x="4844321" y="596638"/>
                <a:ext cx="3310920" cy="501300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36" name="Ink 35">
                <a:extLst>
                  <a:ext uri="{FF2B5EF4-FFF2-40B4-BE49-F238E27FC236}">
                    <a16:creationId xmlns:a16="http://schemas.microsoft.com/office/drawing/2014/main" id="{44546DAA-45D6-66FB-9648-7068E3028370}"/>
                  </a:ext>
                </a:extLst>
              </p14:cNvPr>
              <p14:cNvContentPartPr/>
              <p14:nvPr/>
            </p14:nvContentPartPr>
            <p14:xfrm>
              <a:off x="8176841" y="848638"/>
              <a:ext cx="1895040" cy="2170080"/>
            </p14:xfrm>
          </p:contentPart>
        </mc:Choice>
        <mc:Fallback xmlns="">
          <p:pic>
            <p:nvPicPr>
              <p:cNvPr id="36" name="Ink 35">
                <a:extLst>
                  <a:ext uri="{FF2B5EF4-FFF2-40B4-BE49-F238E27FC236}">
                    <a16:creationId xmlns:a16="http://schemas.microsoft.com/office/drawing/2014/main" id="{44546DAA-45D6-66FB-9648-7068E3028370}"/>
                  </a:ext>
                </a:extLst>
              </p:cNvPr>
              <p:cNvPicPr/>
              <p:nvPr/>
            </p:nvPicPr>
            <p:blipFill>
              <a:blip r:embed="rId108"/>
              <a:stretch>
                <a:fillRect/>
              </a:stretch>
            </p:blipFill>
            <p:spPr>
              <a:xfrm>
                <a:off x="8157761" y="829558"/>
                <a:ext cx="1932840" cy="2207880"/>
              </a:xfrm>
              <a:prstGeom prst="rect">
                <a:avLst/>
              </a:prstGeom>
            </p:spPr>
          </p:pic>
        </mc:Fallback>
      </mc:AlternateContent>
      <p:cxnSp>
        <p:nvCxnSpPr>
          <p:cNvPr id="37" name="Straight Connector 36">
            <a:extLst>
              <a:ext uri="{FF2B5EF4-FFF2-40B4-BE49-F238E27FC236}">
                <a16:creationId xmlns:a16="http://schemas.microsoft.com/office/drawing/2014/main" id="{9648A5DA-F244-F516-75D8-4075B6D64FBE}"/>
              </a:ext>
            </a:extLst>
          </p:cNvPr>
          <p:cNvCxnSpPr>
            <a:cxnSpLocks/>
          </p:cNvCxnSpPr>
          <p:nvPr/>
        </p:nvCxnSpPr>
        <p:spPr>
          <a:xfrm>
            <a:off x="5136049" y="5093167"/>
            <a:ext cx="1167551" cy="0"/>
          </a:xfrm>
          <a:prstGeom prst="line">
            <a:avLst/>
          </a:prstGeom>
          <a:ln w="50800">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9B364323-823E-887A-ABDB-A5297A8D3FB4}"/>
              </a:ext>
            </a:extLst>
          </p:cNvPr>
          <p:cNvCxnSpPr>
            <a:cxnSpLocks/>
          </p:cNvCxnSpPr>
          <p:nvPr/>
        </p:nvCxnSpPr>
        <p:spPr>
          <a:xfrm>
            <a:off x="6310160" y="2646673"/>
            <a:ext cx="0" cy="2417173"/>
          </a:xfrm>
          <a:prstGeom prst="line">
            <a:avLst/>
          </a:prstGeom>
          <a:ln w="53975">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042EBB80-8736-F71E-1220-3EFE6A741D7C}"/>
              </a:ext>
            </a:extLst>
          </p:cNvPr>
          <p:cNvCxnSpPr>
            <a:cxnSpLocks/>
          </p:cNvCxnSpPr>
          <p:nvPr/>
        </p:nvCxnSpPr>
        <p:spPr>
          <a:xfrm flipH="1">
            <a:off x="5070600" y="2633025"/>
            <a:ext cx="1233000" cy="2460142"/>
          </a:xfrm>
          <a:prstGeom prst="line">
            <a:avLst/>
          </a:prstGeom>
          <a:ln w="53975">
            <a:solidFill>
              <a:schemeClr val="accent1">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09">
            <p14:nvContentPartPr>
              <p14:cNvPr id="67" name="Ink 66">
                <a:extLst>
                  <a:ext uri="{FF2B5EF4-FFF2-40B4-BE49-F238E27FC236}">
                    <a16:creationId xmlns:a16="http://schemas.microsoft.com/office/drawing/2014/main" id="{6A0F5B80-E8D2-A629-4EDF-94E60430DC2F}"/>
                  </a:ext>
                </a:extLst>
              </p14:cNvPr>
              <p14:cNvContentPartPr/>
              <p14:nvPr/>
            </p14:nvContentPartPr>
            <p14:xfrm>
              <a:off x="5553881" y="4663918"/>
              <a:ext cx="457560" cy="358560"/>
            </p14:xfrm>
          </p:contentPart>
        </mc:Choice>
        <mc:Fallback xmlns="">
          <p:pic>
            <p:nvPicPr>
              <p:cNvPr id="67" name="Ink 66">
                <a:extLst>
                  <a:ext uri="{FF2B5EF4-FFF2-40B4-BE49-F238E27FC236}">
                    <a16:creationId xmlns:a16="http://schemas.microsoft.com/office/drawing/2014/main" id="{6A0F5B80-E8D2-A629-4EDF-94E60430DC2F}"/>
                  </a:ext>
                </a:extLst>
              </p:cNvPr>
              <p:cNvPicPr/>
              <p:nvPr/>
            </p:nvPicPr>
            <p:blipFill>
              <a:blip r:embed="rId110"/>
              <a:stretch>
                <a:fillRect/>
              </a:stretch>
            </p:blipFill>
            <p:spPr>
              <a:xfrm>
                <a:off x="5534801" y="4644838"/>
                <a:ext cx="495360" cy="39636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72" name="Ink 71">
                <a:extLst>
                  <a:ext uri="{FF2B5EF4-FFF2-40B4-BE49-F238E27FC236}">
                    <a16:creationId xmlns:a16="http://schemas.microsoft.com/office/drawing/2014/main" id="{EEAE0F1F-2331-C93C-A781-15E69A97B5BB}"/>
                  </a:ext>
                </a:extLst>
              </p14:cNvPr>
              <p14:cNvContentPartPr/>
              <p14:nvPr/>
            </p14:nvContentPartPr>
            <p14:xfrm>
              <a:off x="6377201" y="2810638"/>
              <a:ext cx="502560" cy="2229480"/>
            </p14:xfrm>
          </p:contentPart>
        </mc:Choice>
        <mc:Fallback xmlns="">
          <p:pic>
            <p:nvPicPr>
              <p:cNvPr id="72" name="Ink 71">
                <a:extLst>
                  <a:ext uri="{FF2B5EF4-FFF2-40B4-BE49-F238E27FC236}">
                    <a16:creationId xmlns:a16="http://schemas.microsoft.com/office/drawing/2014/main" id="{EEAE0F1F-2331-C93C-A781-15E69A97B5BB}"/>
                  </a:ext>
                </a:extLst>
              </p:cNvPr>
              <p:cNvPicPr/>
              <p:nvPr/>
            </p:nvPicPr>
            <p:blipFill>
              <a:blip r:embed="rId112"/>
              <a:stretch>
                <a:fillRect/>
              </a:stretch>
            </p:blipFill>
            <p:spPr>
              <a:xfrm>
                <a:off x="6358121" y="2791558"/>
                <a:ext cx="540360" cy="2267280"/>
              </a:xfrm>
              <a:prstGeom prst="rect">
                <a:avLst/>
              </a:prstGeom>
            </p:spPr>
          </p:pic>
        </mc:Fallback>
      </mc:AlternateContent>
      <p:cxnSp>
        <p:nvCxnSpPr>
          <p:cNvPr id="75" name="Straight Connector 74">
            <a:extLst>
              <a:ext uri="{FF2B5EF4-FFF2-40B4-BE49-F238E27FC236}">
                <a16:creationId xmlns:a16="http://schemas.microsoft.com/office/drawing/2014/main" id="{3914FA89-BDE2-7229-B417-9E2EA0386A28}"/>
              </a:ext>
            </a:extLst>
          </p:cNvPr>
          <p:cNvCxnSpPr>
            <a:cxnSpLocks/>
          </p:cNvCxnSpPr>
          <p:nvPr/>
        </p:nvCxnSpPr>
        <p:spPr>
          <a:xfrm>
            <a:off x="6333280" y="2646673"/>
            <a:ext cx="590600" cy="0"/>
          </a:xfrm>
          <a:prstGeom prst="line">
            <a:avLst/>
          </a:prstGeom>
          <a:ln w="50800">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00A544B7-BCB4-7951-DA17-95083B681154}"/>
              </a:ext>
            </a:extLst>
          </p:cNvPr>
          <p:cNvCxnSpPr>
            <a:cxnSpLocks/>
          </p:cNvCxnSpPr>
          <p:nvPr/>
        </p:nvCxnSpPr>
        <p:spPr>
          <a:xfrm>
            <a:off x="6923880" y="1406897"/>
            <a:ext cx="0" cy="1226128"/>
          </a:xfrm>
          <a:prstGeom prst="line">
            <a:avLst/>
          </a:prstGeom>
          <a:ln w="53975">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8A7F29C8-515C-EDFD-BF53-332001DD440B}"/>
              </a:ext>
            </a:extLst>
          </p:cNvPr>
          <p:cNvCxnSpPr>
            <a:cxnSpLocks/>
          </p:cNvCxnSpPr>
          <p:nvPr/>
        </p:nvCxnSpPr>
        <p:spPr>
          <a:xfrm flipH="1">
            <a:off x="6286720" y="1415702"/>
            <a:ext cx="642684" cy="1270655"/>
          </a:xfrm>
          <a:prstGeom prst="line">
            <a:avLst/>
          </a:prstGeom>
          <a:ln w="53975">
            <a:solidFill>
              <a:schemeClr val="accent1">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13">
            <p14:nvContentPartPr>
              <p14:cNvPr id="82" name="Ink 81">
                <a:extLst>
                  <a:ext uri="{FF2B5EF4-FFF2-40B4-BE49-F238E27FC236}">
                    <a16:creationId xmlns:a16="http://schemas.microsoft.com/office/drawing/2014/main" id="{0F2B4968-D1D1-F6AC-B3A1-0DA6D865A0C3}"/>
                  </a:ext>
                </a:extLst>
              </p14:cNvPr>
              <p14:cNvContentPartPr/>
              <p14:nvPr/>
            </p14:nvContentPartPr>
            <p14:xfrm>
              <a:off x="6446311" y="2745589"/>
              <a:ext cx="360000" cy="258906"/>
            </p14:xfrm>
          </p:contentPart>
        </mc:Choice>
        <mc:Fallback xmlns="">
          <p:pic>
            <p:nvPicPr>
              <p:cNvPr id="82" name="Ink 81">
                <a:extLst>
                  <a:ext uri="{FF2B5EF4-FFF2-40B4-BE49-F238E27FC236}">
                    <a16:creationId xmlns:a16="http://schemas.microsoft.com/office/drawing/2014/main" id="{0F2B4968-D1D1-F6AC-B3A1-0DA6D865A0C3}"/>
                  </a:ext>
                </a:extLst>
              </p:cNvPr>
              <p:cNvPicPr/>
              <p:nvPr/>
            </p:nvPicPr>
            <p:blipFill>
              <a:blip r:embed="rId114"/>
              <a:stretch>
                <a:fillRect/>
              </a:stretch>
            </p:blipFill>
            <p:spPr>
              <a:xfrm>
                <a:off x="6427231" y="2726317"/>
                <a:ext cx="397800" cy="297087"/>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83" name="Ink 82">
                <a:extLst>
                  <a:ext uri="{FF2B5EF4-FFF2-40B4-BE49-F238E27FC236}">
                    <a16:creationId xmlns:a16="http://schemas.microsoft.com/office/drawing/2014/main" id="{6F0932B2-C5C5-8821-2AB0-7DF24BBC23CD}"/>
                  </a:ext>
                </a:extLst>
              </p14:cNvPr>
              <p14:cNvContentPartPr/>
              <p14:nvPr/>
            </p14:nvContentPartPr>
            <p14:xfrm>
              <a:off x="7051210" y="1402687"/>
              <a:ext cx="424106" cy="1249192"/>
            </p14:xfrm>
          </p:contentPart>
        </mc:Choice>
        <mc:Fallback xmlns="">
          <p:pic>
            <p:nvPicPr>
              <p:cNvPr id="83" name="Ink 82">
                <a:extLst>
                  <a:ext uri="{FF2B5EF4-FFF2-40B4-BE49-F238E27FC236}">
                    <a16:creationId xmlns:a16="http://schemas.microsoft.com/office/drawing/2014/main" id="{6F0932B2-C5C5-8821-2AB0-7DF24BBC23CD}"/>
                  </a:ext>
                </a:extLst>
              </p:cNvPr>
              <p:cNvPicPr/>
              <p:nvPr/>
            </p:nvPicPr>
            <p:blipFill>
              <a:blip r:embed="rId116"/>
              <a:stretch>
                <a:fillRect/>
              </a:stretch>
            </p:blipFill>
            <p:spPr>
              <a:xfrm>
                <a:off x="7032129" y="1383651"/>
                <a:ext cx="461908" cy="1286905"/>
              </a:xfrm>
              <a:prstGeom prst="rect">
                <a:avLst/>
              </a:prstGeom>
            </p:spPr>
          </p:pic>
        </mc:Fallback>
      </mc:AlternateContent>
      <p:cxnSp>
        <p:nvCxnSpPr>
          <p:cNvPr id="85" name="Straight Connector 84">
            <a:extLst>
              <a:ext uri="{FF2B5EF4-FFF2-40B4-BE49-F238E27FC236}">
                <a16:creationId xmlns:a16="http://schemas.microsoft.com/office/drawing/2014/main" id="{46B3A03E-CFA3-2171-297A-439B9D555505}"/>
              </a:ext>
            </a:extLst>
          </p:cNvPr>
          <p:cNvCxnSpPr>
            <a:cxnSpLocks/>
          </p:cNvCxnSpPr>
          <p:nvPr/>
        </p:nvCxnSpPr>
        <p:spPr>
          <a:xfrm>
            <a:off x="6960400" y="1427534"/>
            <a:ext cx="590600" cy="0"/>
          </a:xfrm>
          <a:prstGeom prst="line">
            <a:avLst/>
          </a:prstGeom>
          <a:ln w="50800">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15ED4F39-81FE-1B14-FAB0-9034589E7CD5}"/>
              </a:ext>
            </a:extLst>
          </p:cNvPr>
          <p:cNvCxnSpPr>
            <a:cxnSpLocks/>
          </p:cNvCxnSpPr>
          <p:nvPr/>
        </p:nvCxnSpPr>
        <p:spPr>
          <a:xfrm>
            <a:off x="7529316" y="789623"/>
            <a:ext cx="0" cy="613064"/>
          </a:xfrm>
          <a:prstGeom prst="line">
            <a:avLst/>
          </a:prstGeom>
          <a:ln w="53975">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3C8DA2AC-7F28-1D5F-786D-CF746EB1187F}"/>
              </a:ext>
            </a:extLst>
          </p:cNvPr>
          <p:cNvCxnSpPr>
            <a:cxnSpLocks/>
          </p:cNvCxnSpPr>
          <p:nvPr/>
        </p:nvCxnSpPr>
        <p:spPr>
          <a:xfrm flipH="1">
            <a:off x="6917056" y="803476"/>
            <a:ext cx="550018" cy="583066"/>
          </a:xfrm>
          <a:prstGeom prst="line">
            <a:avLst/>
          </a:prstGeom>
          <a:ln w="53975">
            <a:solidFill>
              <a:schemeClr val="accent1">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117">
            <p14:nvContentPartPr>
              <p14:cNvPr id="103" name="Ink 102">
                <a:extLst>
                  <a:ext uri="{FF2B5EF4-FFF2-40B4-BE49-F238E27FC236}">
                    <a16:creationId xmlns:a16="http://schemas.microsoft.com/office/drawing/2014/main" id="{821C7CB2-91D1-F228-EFC7-D4D84CC93BCF}"/>
                  </a:ext>
                </a:extLst>
              </p14:cNvPr>
              <p14:cNvContentPartPr/>
              <p14:nvPr/>
            </p14:nvContentPartPr>
            <p14:xfrm>
              <a:off x="5213670" y="4859038"/>
              <a:ext cx="3240" cy="10440"/>
            </p14:xfrm>
          </p:contentPart>
        </mc:Choice>
        <mc:Fallback xmlns="">
          <p:pic>
            <p:nvPicPr>
              <p:cNvPr id="103" name="Ink 102">
                <a:extLst>
                  <a:ext uri="{FF2B5EF4-FFF2-40B4-BE49-F238E27FC236}">
                    <a16:creationId xmlns:a16="http://schemas.microsoft.com/office/drawing/2014/main" id="{821C7CB2-91D1-F228-EFC7-D4D84CC93BCF}"/>
                  </a:ext>
                </a:extLst>
              </p:cNvPr>
              <p:cNvPicPr/>
              <p:nvPr/>
            </p:nvPicPr>
            <p:blipFill>
              <a:blip r:embed="rId120"/>
              <a:stretch>
                <a:fillRect/>
              </a:stretch>
            </p:blipFill>
            <p:spPr>
              <a:xfrm>
                <a:off x="5194590" y="4839958"/>
                <a:ext cx="41040" cy="48240"/>
              </a:xfrm>
              <a:prstGeom prst="rect">
                <a:avLst/>
              </a:prstGeom>
            </p:spPr>
          </p:pic>
        </mc:Fallback>
      </mc:AlternateContent>
    </p:spTree>
    <p:extLst>
      <p:ext uri="{BB962C8B-B14F-4D97-AF65-F5344CB8AC3E}">
        <p14:creationId xmlns:p14="http://schemas.microsoft.com/office/powerpoint/2010/main" val="36910700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10" presetClass="entr" presetSubtype="0" fill="hold" nodeType="withEffect">
                                  <p:stCondLst>
                                    <p:cond delay="0"/>
                                  </p:stCondLst>
                                  <p:childTnLst>
                                    <p:set>
                                      <p:cBhvr>
                                        <p:cTn id="9" dur="1" fill="hold">
                                          <p:stCondLst>
                                            <p:cond delay="0"/>
                                          </p:stCondLst>
                                        </p:cTn>
                                        <p:tgtEl>
                                          <p:spTgt spid="36"/>
                                        </p:tgtEl>
                                        <p:attrNameLst>
                                          <p:attrName>style.visibility</p:attrName>
                                        </p:attrNameLst>
                                      </p:cBhvr>
                                      <p:to>
                                        <p:strVal val="visible"/>
                                      </p:to>
                                    </p:set>
                                    <p:animEffect transition="in" filter="fade">
                                      <p:cBhvr>
                                        <p:cTn id="10" dur="500"/>
                                        <p:tgtEl>
                                          <p:spTgt spid="36"/>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fade">
                                      <p:cBhvr>
                                        <p:cTn id="15" dur="500"/>
                                        <p:tgtEl>
                                          <p:spTgt spid="37"/>
                                        </p:tgtEl>
                                      </p:cBhvr>
                                    </p:animEffect>
                                  </p:childTnLst>
                                </p:cTn>
                              </p:par>
                              <p:par>
                                <p:cTn id="16" presetID="10" presetClass="entr" presetSubtype="0" fill="hold" nodeType="withEffect">
                                  <p:stCondLst>
                                    <p:cond delay="0"/>
                                  </p:stCondLst>
                                  <p:childTnLst>
                                    <p:set>
                                      <p:cBhvr>
                                        <p:cTn id="17" dur="1" fill="hold">
                                          <p:stCondLst>
                                            <p:cond delay="0"/>
                                          </p:stCondLst>
                                        </p:cTn>
                                        <p:tgtEl>
                                          <p:spTgt spid="67"/>
                                        </p:tgtEl>
                                        <p:attrNameLst>
                                          <p:attrName>style.visibility</p:attrName>
                                        </p:attrNameLst>
                                      </p:cBhvr>
                                      <p:to>
                                        <p:strVal val="visible"/>
                                      </p:to>
                                    </p:set>
                                    <p:animEffect transition="in" filter="fade">
                                      <p:cBhvr>
                                        <p:cTn id="18" dur="500"/>
                                        <p:tgtEl>
                                          <p:spTgt spid="67"/>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500"/>
                                        <p:tgtEl>
                                          <p:spTgt spid="45"/>
                                        </p:tgtEl>
                                      </p:cBhvr>
                                    </p:animEffect>
                                  </p:childTnLst>
                                </p:cTn>
                              </p:par>
                              <p:par>
                                <p:cTn id="24" presetID="10" presetClass="entr" presetSubtype="0" fill="hold" nodeType="withEffect">
                                  <p:stCondLst>
                                    <p:cond delay="0"/>
                                  </p:stCondLst>
                                  <p:childTnLst>
                                    <p:set>
                                      <p:cBhvr>
                                        <p:cTn id="25" dur="1" fill="hold">
                                          <p:stCondLst>
                                            <p:cond delay="0"/>
                                          </p:stCondLst>
                                        </p:cTn>
                                        <p:tgtEl>
                                          <p:spTgt spid="72"/>
                                        </p:tgtEl>
                                        <p:attrNameLst>
                                          <p:attrName>style.visibility</p:attrName>
                                        </p:attrNameLst>
                                      </p:cBhvr>
                                      <p:to>
                                        <p:strVal val="visible"/>
                                      </p:to>
                                    </p:set>
                                    <p:animEffect transition="in" filter="fade">
                                      <p:cBhvr>
                                        <p:cTn id="26" dur="500"/>
                                        <p:tgtEl>
                                          <p:spTgt spid="72"/>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48"/>
                                        </p:tgtEl>
                                        <p:attrNameLst>
                                          <p:attrName>style.visibility</p:attrName>
                                        </p:attrNameLst>
                                      </p:cBhvr>
                                      <p:to>
                                        <p:strVal val="visible"/>
                                      </p:to>
                                    </p:set>
                                    <p:animEffect transition="in" filter="fade">
                                      <p:cBhvr>
                                        <p:cTn id="31" dur="500"/>
                                        <p:tgtEl>
                                          <p:spTgt spid="48"/>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nodeType="clickEffect">
                                  <p:stCondLst>
                                    <p:cond delay="0"/>
                                  </p:stCondLst>
                                  <p:childTnLst>
                                    <p:set>
                                      <p:cBhvr>
                                        <p:cTn id="35" dur="1" fill="hold">
                                          <p:stCondLst>
                                            <p:cond delay="0"/>
                                          </p:stCondLst>
                                        </p:cTn>
                                        <p:tgtEl>
                                          <p:spTgt spid="75"/>
                                        </p:tgtEl>
                                        <p:attrNameLst>
                                          <p:attrName>style.visibility</p:attrName>
                                        </p:attrNameLst>
                                      </p:cBhvr>
                                      <p:to>
                                        <p:strVal val="visible"/>
                                      </p:to>
                                    </p:set>
                                    <p:animEffect transition="in" filter="fade">
                                      <p:cBhvr>
                                        <p:cTn id="36" dur="500"/>
                                        <p:tgtEl>
                                          <p:spTgt spid="75"/>
                                        </p:tgtEl>
                                      </p:cBhvr>
                                    </p:animEffect>
                                  </p:childTnLst>
                                </p:cTn>
                              </p:par>
                              <p:par>
                                <p:cTn id="37" presetID="10" presetClass="entr" presetSubtype="0" fill="hold" nodeType="withEffect">
                                  <p:stCondLst>
                                    <p:cond delay="0"/>
                                  </p:stCondLst>
                                  <p:childTnLst>
                                    <p:set>
                                      <p:cBhvr>
                                        <p:cTn id="38" dur="1" fill="hold">
                                          <p:stCondLst>
                                            <p:cond delay="0"/>
                                          </p:stCondLst>
                                        </p:cTn>
                                        <p:tgtEl>
                                          <p:spTgt spid="82"/>
                                        </p:tgtEl>
                                        <p:attrNameLst>
                                          <p:attrName>style.visibility</p:attrName>
                                        </p:attrNameLst>
                                      </p:cBhvr>
                                      <p:to>
                                        <p:strVal val="visible"/>
                                      </p:to>
                                    </p:set>
                                    <p:animEffect transition="in" filter="fade">
                                      <p:cBhvr>
                                        <p:cTn id="39" dur="500"/>
                                        <p:tgtEl>
                                          <p:spTgt spid="82"/>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77"/>
                                        </p:tgtEl>
                                        <p:attrNameLst>
                                          <p:attrName>style.visibility</p:attrName>
                                        </p:attrNameLst>
                                      </p:cBhvr>
                                      <p:to>
                                        <p:strVal val="visible"/>
                                      </p:to>
                                    </p:set>
                                    <p:animEffect transition="in" filter="fade">
                                      <p:cBhvr>
                                        <p:cTn id="44" dur="500"/>
                                        <p:tgtEl>
                                          <p:spTgt spid="77"/>
                                        </p:tgtEl>
                                      </p:cBhvr>
                                    </p:animEffect>
                                  </p:childTnLst>
                                </p:cTn>
                              </p:par>
                              <p:par>
                                <p:cTn id="45" presetID="10" presetClass="entr" presetSubtype="0" fill="hold" nodeType="withEffect">
                                  <p:stCondLst>
                                    <p:cond delay="0"/>
                                  </p:stCondLst>
                                  <p:childTnLst>
                                    <p:set>
                                      <p:cBhvr>
                                        <p:cTn id="46" dur="1" fill="hold">
                                          <p:stCondLst>
                                            <p:cond delay="0"/>
                                          </p:stCondLst>
                                        </p:cTn>
                                        <p:tgtEl>
                                          <p:spTgt spid="83"/>
                                        </p:tgtEl>
                                        <p:attrNameLst>
                                          <p:attrName>style.visibility</p:attrName>
                                        </p:attrNameLst>
                                      </p:cBhvr>
                                      <p:to>
                                        <p:strVal val="visible"/>
                                      </p:to>
                                    </p:set>
                                    <p:animEffect transition="in" filter="fade">
                                      <p:cBhvr>
                                        <p:cTn id="47" dur="500"/>
                                        <p:tgtEl>
                                          <p:spTgt spid="8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80"/>
                                        </p:tgtEl>
                                        <p:attrNameLst>
                                          <p:attrName>style.visibility</p:attrName>
                                        </p:attrNameLst>
                                      </p:cBhvr>
                                      <p:to>
                                        <p:strVal val="visible"/>
                                      </p:to>
                                    </p:set>
                                    <p:animEffect transition="in" filter="fade">
                                      <p:cBhvr>
                                        <p:cTn id="52" dur="500"/>
                                        <p:tgtEl>
                                          <p:spTgt spid="8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85"/>
                                        </p:tgtEl>
                                        <p:attrNameLst>
                                          <p:attrName>style.visibility</p:attrName>
                                        </p:attrNameLst>
                                      </p:cBhvr>
                                      <p:to>
                                        <p:strVal val="visible"/>
                                      </p:to>
                                    </p:set>
                                    <p:animEffect transition="in" filter="fade">
                                      <p:cBhvr>
                                        <p:cTn id="57" dur="500"/>
                                        <p:tgtEl>
                                          <p:spTgt spid="85"/>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87"/>
                                        </p:tgtEl>
                                        <p:attrNameLst>
                                          <p:attrName>style.visibility</p:attrName>
                                        </p:attrNameLst>
                                      </p:cBhvr>
                                      <p:to>
                                        <p:strVal val="visible"/>
                                      </p:to>
                                    </p:set>
                                    <p:animEffect transition="in" filter="fade">
                                      <p:cBhvr>
                                        <p:cTn id="62" dur="500"/>
                                        <p:tgtEl>
                                          <p:spTgt spid="87"/>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nodeType="clickEffect">
                                  <p:stCondLst>
                                    <p:cond delay="0"/>
                                  </p:stCondLst>
                                  <p:childTnLst>
                                    <p:set>
                                      <p:cBhvr>
                                        <p:cTn id="66" dur="1" fill="hold">
                                          <p:stCondLst>
                                            <p:cond delay="0"/>
                                          </p:stCondLst>
                                        </p:cTn>
                                        <p:tgtEl>
                                          <p:spTgt spid="89"/>
                                        </p:tgtEl>
                                        <p:attrNameLst>
                                          <p:attrName>style.visibility</p:attrName>
                                        </p:attrNameLst>
                                      </p:cBhvr>
                                      <p:to>
                                        <p:strVal val="visible"/>
                                      </p:to>
                                    </p:set>
                                    <p:animEffect transition="in" filter="fade">
                                      <p:cBhvr>
                                        <p:cTn id="67" dur="500"/>
                                        <p:tgtEl>
                                          <p:spTgt spid="8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877E05E5-27AD-A50F-1EFD-0C34E6B80B39}"/>
            </a:ext>
          </a:extLst>
        </p:cNvPr>
        <p:cNvGrpSpPr/>
        <p:nvPr/>
      </p:nvGrpSpPr>
      <p:grpSpPr>
        <a:xfrm>
          <a:off x="0" y="0"/>
          <a:ext cx="0" cy="0"/>
          <a:chOff x="0" y="0"/>
          <a:chExt cx="0" cy="0"/>
        </a:xfrm>
      </p:grpSpPr>
      <p:graphicFrame>
        <p:nvGraphicFramePr>
          <p:cNvPr id="8" name="Table 8">
            <a:extLst>
              <a:ext uri="{FF2B5EF4-FFF2-40B4-BE49-F238E27FC236}">
                <a16:creationId xmlns:a16="http://schemas.microsoft.com/office/drawing/2014/main" id="{E03C2E3B-ADCB-0833-7028-3583854BE9E0}"/>
              </a:ext>
            </a:extLst>
          </p:cNvPr>
          <p:cNvGraphicFramePr>
            <a:graphicFrameLocks noGrp="1"/>
          </p:cNvGraphicFramePr>
          <p:nvPr/>
        </p:nvGraphicFramePr>
        <p:xfrm>
          <a:off x="291689" y="274194"/>
          <a:ext cx="2186040" cy="2773680"/>
        </p:xfrm>
        <a:graphic>
          <a:graphicData uri="http://schemas.openxmlformats.org/drawingml/2006/table">
            <a:tbl>
              <a:tblPr firstRow="1" bandRow="1">
                <a:tableStyleId>{073A0DAA-6AF3-43AB-8588-CEC1D06C72B9}</a:tableStyleId>
              </a:tblPr>
              <a:tblGrid>
                <a:gridCol w="607963">
                  <a:extLst>
                    <a:ext uri="{9D8B030D-6E8A-4147-A177-3AD203B41FA5}">
                      <a16:colId xmlns:a16="http://schemas.microsoft.com/office/drawing/2014/main" val="2159172677"/>
                    </a:ext>
                  </a:extLst>
                </a:gridCol>
                <a:gridCol w="787035">
                  <a:extLst>
                    <a:ext uri="{9D8B030D-6E8A-4147-A177-3AD203B41FA5}">
                      <a16:colId xmlns:a16="http://schemas.microsoft.com/office/drawing/2014/main" val="1169248656"/>
                    </a:ext>
                  </a:extLst>
                </a:gridCol>
                <a:gridCol w="791042">
                  <a:extLst>
                    <a:ext uri="{9D8B030D-6E8A-4147-A177-3AD203B41FA5}">
                      <a16:colId xmlns:a16="http://schemas.microsoft.com/office/drawing/2014/main" val="4101865281"/>
                    </a:ext>
                  </a:extLst>
                </a:gridCol>
              </a:tblGrid>
              <a:tr h="370840">
                <a:tc>
                  <a:txBody>
                    <a:bodyPr/>
                    <a:lstStyle/>
                    <a:p>
                      <a:pPr algn="ctr"/>
                      <a:r>
                        <a:rPr lang="el-GR" sz="2000" b="1" dirty="0"/>
                        <a:t>α/α</a:t>
                      </a:r>
                      <a:endParaRPr lang="en-150" sz="2000" b="1" dirty="0"/>
                    </a:p>
                  </a:txBody>
                  <a:tcPr/>
                </a:tc>
                <a:tc>
                  <a:txBody>
                    <a:bodyPr/>
                    <a:lstStyle/>
                    <a:p>
                      <a:pPr algn="ctr"/>
                      <a:r>
                        <a:rPr lang="en-US" sz="2000" b="1" dirty="0"/>
                        <a:t> t </a:t>
                      </a:r>
                      <a:r>
                        <a:rPr lang="el-GR" sz="2000" b="1" dirty="0"/>
                        <a:t>(</a:t>
                      </a:r>
                      <a:r>
                        <a:rPr lang="en-US" sz="2000" b="1" dirty="0"/>
                        <a:t>h)</a:t>
                      </a:r>
                      <a:endParaRPr lang="en-150" sz="2000" b="1" dirty="0"/>
                    </a:p>
                  </a:txBody>
                  <a:tcPr/>
                </a:tc>
                <a:tc>
                  <a:txBody>
                    <a:bodyPr/>
                    <a:lstStyle/>
                    <a:p>
                      <a:pPr algn="ctr"/>
                      <a:r>
                        <a:rPr lang="el-GR" sz="2000" b="1" dirty="0"/>
                        <a:t>θ (</a:t>
                      </a:r>
                      <a:r>
                        <a:rPr lang="el-GR" sz="2000" b="1" baseline="30000" dirty="0"/>
                        <a:t>ο</a:t>
                      </a:r>
                      <a:r>
                        <a:rPr lang="en-US" sz="2000" b="1" baseline="0" dirty="0"/>
                        <a:t>C)</a:t>
                      </a:r>
                      <a:endParaRPr lang="en-150" sz="2000" b="1" dirty="0"/>
                    </a:p>
                  </a:txBody>
                  <a:tcPr/>
                </a:tc>
                <a:extLst>
                  <a:ext uri="{0D108BD9-81ED-4DB2-BD59-A6C34878D82A}">
                    <a16:rowId xmlns:a16="http://schemas.microsoft.com/office/drawing/2014/main" val="139896023"/>
                  </a:ext>
                </a:extLst>
              </a:tr>
              <a:tr h="370840">
                <a:tc>
                  <a:txBody>
                    <a:bodyPr/>
                    <a:lstStyle/>
                    <a:p>
                      <a:pPr algn="ctr"/>
                      <a:r>
                        <a:rPr lang="el-GR" sz="2000" b="1" dirty="0"/>
                        <a:t>1</a:t>
                      </a:r>
                      <a:endParaRPr lang="en-150" sz="2000" b="1" dirty="0"/>
                    </a:p>
                  </a:txBody>
                  <a:tcPr/>
                </a:tc>
                <a:tc>
                  <a:txBody>
                    <a:bodyPr/>
                    <a:lstStyle/>
                    <a:p>
                      <a:pPr algn="ctr"/>
                      <a:r>
                        <a:rPr lang="el-GR" sz="2000" b="1" dirty="0"/>
                        <a:t>10</a:t>
                      </a:r>
                      <a:endParaRPr lang="en-150" sz="2000" b="1" dirty="0"/>
                    </a:p>
                  </a:txBody>
                  <a:tcPr/>
                </a:tc>
                <a:tc>
                  <a:txBody>
                    <a:bodyPr/>
                    <a:lstStyle/>
                    <a:p>
                      <a:pPr algn="ctr"/>
                      <a:r>
                        <a:rPr lang="en-US" sz="2000" b="1" dirty="0"/>
                        <a:t>15</a:t>
                      </a:r>
                      <a:endParaRPr lang="en-150" sz="2000" b="1" dirty="0"/>
                    </a:p>
                  </a:txBody>
                  <a:tcPr/>
                </a:tc>
                <a:extLst>
                  <a:ext uri="{0D108BD9-81ED-4DB2-BD59-A6C34878D82A}">
                    <a16:rowId xmlns:a16="http://schemas.microsoft.com/office/drawing/2014/main" val="3598373743"/>
                  </a:ext>
                </a:extLst>
              </a:tr>
              <a:tr h="370840">
                <a:tc>
                  <a:txBody>
                    <a:bodyPr/>
                    <a:lstStyle/>
                    <a:p>
                      <a:pPr algn="ctr"/>
                      <a:r>
                        <a:rPr lang="el-GR" sz="2000" b="1" dirty="0"/>
                        <a:t>2</a:t>
                      </a:r>
                      <a:endParaRPr lang="en-150" sz="2000" b="1" dirty="0"/>
                    </a:p>
                  </a:txBody>
                  <a:tcPr/>
                </a:tc>
                <a:tc>
                  <a:txBody>
                    <a:bodyPr/>
                    <a:lstStyle/>
                    <a:p>
                      <a:pPr algn="ctr"/>
                      <a:r>
                        <a:rPr lang="el-GR" sz="2000" b="1" dirty="0"/>
                        <a:t>12</a:t>
                      </a:r>
                      <a:endParaRPr lang="en-150" sz="2000" b="1" dirty="0"/>
                    </a:p>
                  </a:txBody>
                  <a:tcPr/>
                </a:tc>
                <a:tc>
                  <a:txBody>
                    <a:bodyPr/>
                    <a:lstStyle/>
                    <a:p>
                      <a:pPr algn="ctr"/>
                      <a:r>
                        <a:rPr lang="en-US" sz="2000" b="1" dirty="0"/>
                        <a:t>19</a:t>
                      </a:r>
                      <a:endParaRPr lang="en-150" sz="2000" b="1" dirty="0"/>
                    </a:p>
                  </a:txBody>
                  <a:tcPr/>
                </a:tc>
                <a:extLst>
                  <a:ext uri="{0D108BD9-81ED-4DB2-BD59-A6C34878D82A}">
                    <a16:rowId xmlns:a16="http://schemas.microsoft.com/office/drawing/2014/main" val="519580929"/>
                  </a:ext>
                </a:extLst>
              </a:tr>
              <a:tr h="370840">
                <a:tc>
                  <a:txBody>
                    <a:bodyPr/>
                    <a:lstStyle/>
                    <a:p>
                      <a:pPr algn="ctr"/>
                      <a:r>
                        <a:rPr lang="el-GR" sz="2000" b="1" dirty="0"/>
                        <a:t>3</a:t>
                      </a:r>
                      <a:endParaRPr lang="en-150" sz="2000" b="1" dirty="0"/>
                    </a:p>
                  </a:txBody>
                  <a:tcPr/>
                </a:tc>
                <a:tc>
                  <a:txBody>
                    <a:bodyPr/>
                    <a:lstStyle/>
                    <a:p>
                      <a:pPr algn="ctr"/>
                      <a:r>
                        <a:rPr lang="el-GR" sz="2000" b="1" dirty="0"/>
                        <a:t>13</a:t>
                      </a:r>
                      <a:endParaRPr lang="en-150" sz="2000" b="1" dirty="0"/>
                    </a:p>
                  </a:txBody>
                  <a:tcPr/>
                </a:tc>
                <a:tc>
                  <a:txBody>
                    <a:bodyPr/>
                    <a:lstStyle/>
                    <a:p>
                      <a:pPr algn="ctr"/>
                      <a:r>
                        <a:rPr lang="en-US" sz="2000" b="1" dirty="0"/>
                        <a:t>21</a:t>
                      </a:r>
                      <a:endParaRPr lang="en-150" sz="2000" b="1" dirty="0"/>
                    </a:p>
                  </a:txBody>
                  <a:tcPr/>
                </a:tc>
                <a:extLst>
                  <a:ext uri="{0D108BD9-81ED-4DB2-BD59-A6C34878D82A}">
                    <a16:rowId xmlns:a16="http://schemas.microsoft.com/office/drawing/2014/main" val="2936119594"/>
                  </a:ext>
                </a:extLst>
              </a:tr>
              <a:tr h="370840">
                <a:tc>
                  <a:txBody>
                    <a:bodyPr/>
                    <a:lstStyle/>
                    <a:p>
                      <a:pPr algn="ctr"/>
                      <a:r>
                        <a:rPr lang="el-GR" sz="2000" b="1" dirty="0"/>
                        <a:t>4</a:t>
                      </a:r>
                      <a:endParaRPr lang="en-150" sz="2000" b="1" dirty="0"/>
                    </a:p>
                  </a:txBody>
                  <a:tcPr/>
                </a:tc>
                <a:tc>
                  <a:txBody>
                    <a:bodyPr/>
                    <a:lstStyle/>
                    <a:p>
                      <a:pPr algn="ctr"/>
                      <a:r>
                        <a:rPr lang="el-GR" sz="2000" b="1" dirty="0"/>
                        <a:t>14</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365342199"/>
                  </a:ext>
                </a:extLst>
              </a:tr>
              <a:tr h="370840">
                <a:tc>
                  <a:txBody>
                    <a:bodyPr/>
                    <a:lstStyle/>
                    <a:p>
                      <a:pPr algn="ctr"/>
                      <a:r>
                        <a:rPr lang="el-GR" sz="2000" b="1" dirty="0"/>
                        <a:t>5</a:t>
                      </a:r>
                      <a:endParaRPr lang="en-150" sz="2000" b="1" dirty="0"/>
                    </a:p>
                  </a:txBody>
                  <a:tcPr/>
                </a:tc>
                <a:tc>
                  <a:txBody>
                    <a:bodyPr/>
                    <a:lstStyle/>
                    <a:p>
                      <a:pPr algn="ctr"/>
                      <a:r>
                        <a:rPr lang="el-GR" sz="2000" b="1" dirty="0"/>
                        <a:t>15</a:t>
                      </a:r>
                      <a:endParaRPr lang="en-150" sz="2000" b="1" dirty="0"/>
                    </a:p>
                  </a:txBody>
                  <a:tcPr/>
                </a:tc>
                <a:tc>
                  <a:txBody>
                    <a:bodyPr/>
                    <a:lstStyle/>
                    <a:p>
                      <a:pPr algn="ctr"/>
                      <a:r>
                        <a:rPr lang="en-US" sz="2000" b="1" dirty="0"/>
                        <a:t>22</a:t>
                      </a:r>
                      <a:endParaRPr lang="en-150" sz="2000" b="1" dirty="0"/>
                    </a:p>
                  </a:txBody>
                  <a:tcPr/>
                </a:tc>
                <a:extLst>
                  <a:ext uri="{0D108BD9-81ED-4DB2-BD59-A6C34878D82A}">
                    <a16:rowId xmlns:a16="http://schemas.microsoft.com/office/drawing/2014/main" val="326903973"/>
                  </a:ext>
                </a:extLst>
              </a:tr>
              <a:tr h="370840">
                <a:tc>
                  <a:txBody>
                    <a:bodyPr/>
                    <a:lstStyle/>
                    <a:p>
                      <a:pPr algn="ctr"/>
                      <a:r>
                        <a:rPr lang="el-GR" sz="2000" b="1" dirty="0"/>
                        <a:t>6</a:t>
                      </a:r>
                      <a:endParaRPr lang="en-150" sz="2000" b="1" dirty="0"/>
                    </a:p>
                  </a:txBody>
                  <a:tcPr/>
                </a:tc>
                <a:tc>
                  <a:txBody>
                    <a:bodyPr/>
                    <a:lstStyle/>
                    <a:p>
                      <a:pPr algn="ctr"/>
                      <a:r>
                        <a:rPr lang="el-GR" sz="2000" b="1" dirty="0"/>
                        <a:t>17</a:t>
                      </a:r>
                      <a:endParaRPr lang="en-150" sz="2000" b="1" dirty="0"/>
                    </a:p>
                  </a:txBody>
                  <a:tcPr/>
                </a:tc>
                <a:tc>
                  <a:txBody>
                    <a:bodyPr/>
                    <a:lstStyle/>
                    <a:p>
                      <a:pPr algn="ctr"/>
                      <a:r>
                        <a:rPr lang="en-US" sz="2000" b="1" dirty="0"/>
                        <a:t>20</a:t>
                      </a:r>
                      <a:endParaRPr lang="en-150" sz="2000" b="1" dirty="0"/>
                    </a:p>
                  </a:txBody>
                  <a:tcPr/>
                </a:tc>
                <a:extLst>
                  <a:ext uri="{0D108BD9-81ED-4DB2-BD59-A6C34878D82A}">
                    <a16:rowId xmlns:a16="http://schemas.microsoft.com/office/drawing/2014/main" val="216393533"/>
                  </a:ext>
                </a:extLst>
              </a:tr>
            </a:tbl>
          </a:graphicData>
        </a:graphic>
      </p:graphicFrame>
      <p:pic>
        <p:nvPicPr>
          <p:cNvPr id="3" name="Picture 2">
            <a:extLst>
              <a:ext uri="{FF2B5EF4-FFF2-40B4-BE49-F238E27FC236}">
                <a16:creationId xmlns:a16="http://schemas.microsoft.com/office/drawing/2014/main" id="{8A4B5D49-6552-47EA-A091-B41B5E960EEC}"/>
              </a:ext>
            </a:extLst>
          </p:cNvPr>
          <p:cNvPicPr>
            <a:picLocks noChangeAspect="1"/>
          </p:cNvPicPr>
          <p:nvPr/>
        </p:nvPicPr>
        <p:blipFill>
          <a:blip r:embed="rId3"/>
          <a:stretch>
            <a:fillRect/>
          </a:stretch>
        </p:blipFill>
        <p:spPr>
          <a:xfrm>
            <a:off x="3871453" y="220974"/>
            <a:ext cx="7919273" cy="6091335"/>
          </a:xfrm>
          <a:prstGeom prst="rect">
            <a:avLst/>
          </a:prstGeom>
        </p:spPr>
      </p:pic>
      <p:cxnSp>
        <p:nvCxnSpPr>
          <p:cNvPr id="5" name="Straight Arrow Connector 4">
            <a:extLst>
              <a:ext uri="{FF2B5EF4-FFF2-40B4-BE49-F238E27FC236}">
                <a16:creationId xmlns:a16="http://schemas.microsoft.com/office/drawing/2014/main" id="{419F0E3E-0583-62FB-DFC4-9E97895CCC0B}"/>
              </a:ext>
            </a:extLst>
          </p:cNvPr>
          <p:cNvCxnSpPr/>
          <p:nvPr/>
        </p:nvCxnSpPr>
        <p:spPr>
          <a:xfrm>
            <a:off x="4470400" y="5702300"/>
            <a:ext cx="6480000" cy="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6" name="Straight Arrow Connector 5">
            <a:extLst>
              <a:ext uri="{FF2B5EF4-FFF2-40B4-BE49-F238E27FC236}">
                <a16:creationId xmlns:a16="http://schemas.microsoft.com/office/drawing/2014/main" id="{01D6429B-D4E2-B8DF-DBA9-F899EBCF0B29}"/>
              </a:ext>
            </a:extLst>
          </p:cNvPr>
          <p:cNvCxnSpPr>
            <a:cxnSpLocks/>
          </p:cNvCxnSpPr>
          <p:nvPr/>
        </p:nvCxnSpPr>
        <p:spPr>
          <a:xfrm flipV="1">
            <a:off x="4489450" y="444500"/>
            <a:ext cx="0" cy="5256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19" name="Ink 18">
                <a:extLst>
                  <a:ext uri="{FF2B5EF4-FFF2-40B4-BE49-F238E27FC236}">
                    <a16:creationId xmlns:a16="http://schemas.microsoft.com/office/drawing/2014/main" id="{907D4855-A6EB-B26C-D995-AE0508A2B662}"/>
                  </a:ext>
                </a:extLst>
              </p14:cNvPr>
              <p14:cNvContentPartPr/>
              <p14:nvPr/>
            </p14:nvContentPartPr>
            <p14:xfrm>
              <a:off x="11042640" y="5584110"/>
              <a:ext cx="702000" cy="318600"/>
            </p14:xfrm>
          </p:contentPart>
        </mc:Choice>
        <mc:Fallback xmlns="">
          <p:pic>
            <p:nvPicPr>
              <p:cNvPr id="19" name="Ink 18">
                <a:extLst>
                  <a:ext uri="{FF2B5EF4-FFF2-40B4-BE49-F238E27FC236}">
                    <a16:creationId xmlns:a16="http://schemas.microsoft.com/office/drawing/2014/main" id="{907D4855-A6EB-B26C-D995-AE0508A2B662}"/>
                  </a:ext>
                </a:extLst>
              </p:cNvPr>
              <p:cNvPicPr/>
              <p:nvPr/>
            </p:nvPicPr>
            <p:blipFill>
              <a:blip r:embed="rId5"/>
              <a:stretch>
                <a:fillRect/>
              </a:stretch>
            </p:blipFill>
            <p:spPr>
              <a:xfrm>
                <a:off x="11023560" y="5565030"/>
                <a:ext cx="739800" cy="35640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6" name="Ink 25">
                <a:extLst>
                  <a:ext uri="{FF2B5EF4-FFF2-40B4-BE49-F238E27FC236}">
                    <a16:creationId xmlns:a16="http://schemas.microsoft.com/office/drawing/2014/main" id="{3E59F545-115E-83E6-66F2-74DC6C2DB135}"/>
                  </a:ext>
                </a:extLst>
              </p14:cNvPr>
              <p14:cNvContentPartPr/>
              <p14:nvPr/>
            </p14:nvContentPartPr>
            <p14:xfrm>
              <a:off x="4690440" y="480030"/>
              <a:ext cx="960840" cy="362880"/>
            </p14:xfrm>
          </p:contentPart>
        </mc:Choice>
        <mc:Fallback xmlns="">
          <p:pic>
            <p:nvPicPr>
              <p:cNvPr id="26" name="Ink 25">
                <a:extLst>
                  <a:ext uri="{FF2B5EF4-FFF2-40B4-BE49-F238E27FC236}">
                    <a16:creationId xmlns:a16="http://schemas.microsoft.com/office/drawing/2014/main" id="{3E59F545-115E-83E6-66F2-74DC6C2DB135}"/>
                  </a:ext>
                </a:extLst>
              </p:cNvPr>
              <p:cNvPicPr/>
              <p:nvPr/>
            </p:nvPicPr>
            <p:blipFill>
              <a:blip r:embed="rId7"/>
              <a:stretch>
                <a:fillRect/>
              </a:stretch>
            </p:blipFill>
            <p:spPr>
              <a:xfrm>
                <a:off x="4671360" y="460950"/>
                <a:ext cx="998640" cy="40068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56" name="Ink 55">
                <a:extLst>
                  <a:ext uri="{FF2B5EF4-FFF2-40B4-BE49-F238E27FC236}">
                    <a16:creationId xmlns:a16="http://schemas.microsoft.com/office/drawing/2014/main" id="{8388C2A5-1BB6-61D7-10D1-C01A02EA35D7}"/>
                  </a:ext>
                </a:extLst>
              </p14:cNvPr>
              <p14:cNvContentPartPr/>
              <p14:nvPr/>
            </p14:nvContentPartPr>
            <p14:xfrm>
              <a:off x="5070600" y="5662950"/>
              <a:ext cx="18000" cy="101160"/>
            </p14:xfrm>
          </p:contentPart>
        </mc:Choice>
        <mc:Fallback xmlns="">
          <p:pic>
            <p:nvPicPr>
              <p:cNvPr id="56" name="Ink 55">
                <a:extLst>
                  <a:ext uri="{FF2B5EF4-FFF2-40B4-BE49-F238E27FC236}">
                    <a16:creationId xmlns:a16="http://schemas.microsoft.com/office/drawing/2014/main" id="{8388C2A5-1BB6-61D7-10D1-C01A02EA35D7}"/>
                  </a:ext>
                </a:extLst>
              </p:cNvPr>
              <p:cNvPicPr/>
              <p:nvPr/>
            </p:nvPicPr>
            <p:blipFill>
              <a:blip r:embed="rId9"/>
              <a:stretch>
                <a:fillRect/>
              </a:stretch>
            </p:blipFill>
            <p:spPr>
              <a:xfrm>
                <a:off x="5051520" y="5643870"/>
                <a:ext cx="5580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58" name="Ink 57">
                <a:extLst>
                  <a:ext uri="{FF2B5EF4-FFF2-40B4-BE49-F238E27FC236}">
                    <a16:creationId xmlns:a16="http://schemas.microsoft.com/office/drawing/2014/main" id="{0462C061-7AC3-C9D2-94F2-7B78EDCE4033}"/>
                  </a:ext>
                </a:extLst>
              </p14:cNvPr>
              <p14:cNvContentPartPr/>
              <p14:nvPr/>
            </p14:nvContentPartPr>
            <p14:xfrm>
              <a:off x="5700960" y="5652510"/>
              <a:ext cx="33840" cy="117720"/>
            </p14:xfrm>
          </p:contentPart>
        </mc:Choice>
        <mc:Fallback xmlns="">
          <p:pic>
            <p:nvPicPr>
              <p:cNvPr id="58" name="Ink 57">
                <a:extLst>
                  <a:ext uri="{FF2B5EF4-FFF2-40B4-BE49-F238E27FC236}">
                    <a16:creationId xmlns:a16="http://schemas.microsoft.com/office/drawing/2014/main" id="{0462C061-7AC3-C9D2-94F2-7B78EDCE4033}"/>
                  </a:ext>
                </a:extLst>
              </p:cNvPr>
              <p:cNvPicPr/>
              <p:nvPr/>
            </p:nvPicPr>
            <p:blipFill>
              <a:blip r:embed="rId11"/>
              <a:stretch>
                <a:fillRect/>
              </a:stretch>
            </p:blipFill>
            <p:spPr>
              <a:xfrm>
                <a:off x="5681880" y="5633430"/>
                <a:ext cx="7164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60" name="Ink 59">
                <a:extLst>
                  <a:ext uri="{FF2B5EF4-FFF2-40B4-BE49-F238E27FC236}">
                    <a16:creationId xmlns:a16="http://schemas.microsoft.com/office/drawing/2014/main" id="{3D341649-C4F8-FA9F-04D7-C346BDFDB389}"/>
                  </a:ext>
                </a:extLst>
              </p14:cNvPr>
              <p14:cNvContentPartPr/>
              <p14:nvPr/>
            </p14:nvContentPartPr>
            <p14:xfrm>
              <a:off x="6303600" y="5652150"/>
              <a:ext cx="50400" cy="113760"/>
            </p14:xfrm>
          </p:contentPart>
        </mc:Choice>
        <mc:Fallback xmlns="">
          <p:pic>
            <p:nvPicPr>
              <p:cNvPr id="60" name="Ink 59">
                <a:extLst>
                  <a:ext uri="{FF2B5EF4-FFF2-40B4-BE49-F238E27FC236}">
                    <a16:creationId xmlns:a16="http://schemas.microsoft.com/office/drawing/2014/main" id="{3D341649-C4F8-FA9F-04D7-C346BDFDB389}"/>
                  </a:ext>
                </a:extLst>
              </p:cNvPr>
              <p:cNvPicPr/>
              <p:nvPr/>
            </p:nvPicPr>
            <p:blipFill>
              <a:blip r:embed="rId13"/>
              <a:stretch>
                <a:fillRect/>
              </a:stretch>
            </p:blipFill>
            <p:spPr>
              <a:xfrm>
                <a:off x="6284520" y="5633070"/>
                <a:ext cx="8820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61" name="Ink 60">
                <a:extLst>
                  <a:ext uri="{FF2B5EF4-FFF2-40B4-BE49-F238E27FC236}">
                    <a16:creationId xmlns:a16="http://schemas.microsoft.com/office/drawing/2014/main" id="{F68D176B-E76A-C456-3414-25BDD1581B67}"/>
                  </a:ext>
                </a:extLst>
              </p14:cNvPr>
              <p14:cNvContentPartPr/>
              <p14:nvPr/>
            </p14:nvContentPartPr>
            <p14:xfrm>
              <a:off x="6923880" y="5661510"/>
              <a:ext cx="37800" cy="93960"/>
            </p14:xfrm>
          </p:contentPart>
        </mc:Choice>
        <mc:Fallback xmlns="">
          <p:pic>
            <p:nvPicPr>
              <p:cNvPr id="61" name="Ink 60">
                <a:extLst>
                  <a:ext uri="{FF2B5EF4-FFF2-40B4-BE49-F238E27FC236}">
                    <a16:creationId xmlns:a16="http://schemas.microsoft.com/office/drawing/2014/main" id="{F68D176B-E76A-C456-3414-25BDD1581B67}"/>
                  </a:ext>
                </a:extLst>
              </p:cNvPr>
              <p:cNvPicPr/>
              <p:nvPr/>
            </p:nvPicPr>
            <p:blipFill>
              <a:blip r:embed="rId15"/>
              <a:stretch>
                <a:fillRect/>
              </a:stretch>
            </p:blipFill>
            <p:spPr>
              <a:xfrm>
                <a:off x="6904800" y="5642430"/>
                <a:ext cx="7560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62" name="Ink 61">
                <a:extLst>
                  <a:ext uri="{FF2B5EF4-FFF2-40B4-BE49-F238E27FC236}">
                    <a16:creationId xmlns:a16="http://schemas.microsoft.com/office/drawing/2014/main" id="{CE9D9411-0CA4-E811-459E-9AFE2C330EDB}"/>
                  </a:ext>
                </a:extLst>
              </p14:cNvPr>
              <p14:cNvContentPartPr/>
              <p14:nvPr/>
            </p14:nvContentPartPr>
            <p14:xfrm>
              <a:off x="7529400" y="5648550"/>
              <a:ext cx="21600" cy="96480"/>
            </p14:xfrm>
          </p:contentPart>
        </mc:Choice>
        <mc:Fallback xmlns="">
          <p:pic>
            <p:nvPicPr>
              <p:cNvPr id="62" name="Ink 61">
                <a:extLst>
                  <a:ext uri="{FF2B5EF4-FFF2-40B4-BE49-F238E27FC236}">
                    <a16:creationId xmlns:a16="http://schemas.microsoft.com/office/drawing/2014/main" id="{CE9D9411-0CA4-E811-459E-9AFE2C330EDB}"/>
                  </a:ext>
                </a:extLst>
              </p:cNvPr>
              <p:cNvPicPr/>
              <p:nvPr/>
            </p:nvPicPr>
            <p:blipFill>
              <a:blip r:embed="rId17"/>
              <a:stretch>
                <a:fillRect/>
              </a:stretch>
            </p:blipFill>
            <p:spPr>
              <a:xfrm>
                <a:off x="7510320" y="5629470"/>
                <a:ext cx="5940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63" name="Ink 62">
                <a:extLst>
                  <a:ext uri="{FF2B5EF4-FFF2-40B4-BE49-F238E27FC236}">
                    <a16:creationId xmlns:a16="http://schemas.microsoft.com/office/drawing/2014/main" id="{780C9190-BF96-FF73-5250-FF7CB5F33A85}"/>
                  </a:ext>
                </a:extLst>
              </p14:cNvPr>
              <p14:cNvContentPartPr/>
              <p14:nvPr/>
            </p14:nvContentPartPr>
            <p14:xfrm>
              <a:off x="8125920" y="5657190"/>
              <a:ext cx="38160" cy="99720"/>
            </p14:xfrm>
          </p:contentPart>
        </mc:Choice>
        <mc:Fallback xmlns="">
          <p:pic>
            <p:nvPicPr>
              <p:cNvPr id="63" name="Ink 62">
                <a:extLst>
                  <a:ext uri="{FF2B5EF4-FFF2-40B4-BE49-F238E27FC236}">
                    <a16:creationId xmlns:a16="http://schemas.microsoft.com/office/drawing/2014/main" id="{780C9190-BF96-FF73-5250-FF7CB5F33A85}"/>
                  </a:ext>
                </a:extLst>
              </p:cNvPr>
              <p:cNvPicPr/>
              <p:nvPr/>
            </p:nvPicPr>
            <p:blipFill>
              <a:blip r:embed="rId19"/>
              <a:stretch>
                <a:fillRect/>
              </a:stretch>
            </p:blipFill>
            <p:spPr>
              <a:xfrm>
                <a:off x="8106840" y="5638110"/>
                <a:ext cx="7596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64" name="Ink 63">
                <a:extLst>
                  <a:ext uri="{FF2B5EF4-FFF2-40B4-BE49-F238E27FC236}">
                    <a16:creationId xmlns:a16="http://schemas.microsoft.com/office/drawing/2014/main" id="{73E10F34-2050-27B8-3D88-7DA08A3F901C}"/>
                  </a:ext>
                </a:extLst>
              </p14:cNvPr>
              <p14:cNvContentPartPr/>
              <p14:nvPr/>
            </p14:nvContentPartPr>
            <p14:xfrm>
              <a:off x="8739360" y="5661510"/>
              <a:ext cx="43920" cy="95400"/>
            </p14:xfrm>
          </p:contentPart>
        </mc:Choice>
        <mc:Fallback xmlns="">
          <p:pic>
            <p:nvPicPr>
              <p:cNvPr id="64" name="Ink 63">
                <a:extLst>
                  <a:ext uri="{FF2B5EF4-FFF2-40B4-BE49-F238E27FC236}">
                    <a16:creationId xmlns:a16="http://schemas.microsoft.com/office/drawing/2014/main" id="{73E10F34-2050-27B8-3D88-7DA08A3F901C}"/>
                  </a:ext>
                </a:extLst>
              </p:cNvPr>
              <p:cNvPicPr/>
              <p:nvPr/>
            </p:nvPicPr>
            <p:blipFill>
              <a:blip r:embed="rId21"/>
              <a:stretch>
                <a:fillRect/>
              </a:stretch>
            </p:blipFill>
            <p:spPr>
              <a:xfrm>
                <a:off x="8720280" y="5642430"/>
                <a:ext cx="8172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65" name="Ink 64">
                <a:extLst>
                  <a:ext uri="{FF2B5EF4-FFF2-40B4-BE49-F238E27FC236}">
                    <a16:creationId xmlns:a16="http://schemas.microsoft.com/office/drawing/2014/main" id="{42C8DEEB-86F0-D250-15EC-3D68A56DBBC1}"/>
                  </a:ext>
                </a:extLst>
              </p14:cNvPr>
              <p14:cNvContentPartPr/>
              <p14:nvPr/>
            </p14:nvContentPartPr>
            <p14:xfrm>
              <a:off x="9369360" y="5667630"/>
              <a:ext cx="24120" cy="99720"/>
            </p14:xfrm>
          </p:contentPart>
        </mc:Choice>
        <mc:Fallback xmlns="">
          <p:pic>
            <p:nvPicPr>
              <p:cNvPr id="65" name="Ink 64">
                <a:extLst>
                  <a:ext uri="{FF2B5EF4-FFF2-40B4-BE49-F238E27FC236}">
                    <a16:creationId xmlns:a16="http://schemas.microsoft.com/office/drawing/2014/main" id="{42C8DEEB-86F0-D250-15EC-3D68A56DBBC1}"/>
                  </a:ext>
                </a:extLst>
              </p:cNvPr>
              <p:cNvPicPr/>
              <p:nvPr/>
            </p:nvPicPr>
            <p:blipFill>
              <a:blip r:embed="rId23"/>
              <a:stretch>
                <a:fillRect/>
              </a:stretch>
            </p:blipFill>
            <p:spPr>
              <a:xfrm>
                <a:off x="9350280" y="5648550"/>
                <a:ext cx="6192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66" name="Ink 65">
                <a:extLst>
                  <a:ext uri="{FF2B5EF4-FFF2-40B4-BE49-F238E27FC236}">
                    <a16:creationId xmlns:a16="http://schemas.microsoft.com/office/drawing/2014/main" id="{512E15F4-34BB-5F87-474B-78E4E6D2C190}"/>
                  </a:ext>
                </a:extLst>
              </p14:cNvPr>
              <p14:cNvContentPartPr/>
              <p14:nvPr/>
            </p14:nvContentPartPr>
            <p14:xfrm>
              <a:off x="4916160" y="5937270"/>
              <a:ext cx="117000" cy="198360"/>
            </p14:xfrm>
          </p:contentPart>
        </mc:Choice>
        <mc:Fallback xmlns="">
          <p:pic>
            <p:nvPicPr>
              <p:cNvPr id="66" name="Ink 65">
                <a:extLst>
                  <a:ext uri="{FF2B5EF4-FFF2-40B4-BE49-F238E27FC236}">
                    <a16:creationId xmlns:a16="http://schemas.microsoft.com/office/drawing/2014/main" id="{512E15F4-34BB-5F87-474B-78E4E6D2C190}"/>
                  </a:ext>
                </a:extLst>
              </p:cNvPr>
              <p:cNvPicPr/>
              <p:nvPr/>
            </p:nvPicPr>
            <p:blipFill>
              <a:blip r:embed="rId25"/>
              <a:stretch>
                <a:fillRect/>
              </a:stretch>
            </p:blipFill>
            <p:spPr>
              <a:xfrm>
                <a:off x="4897080" y="5918190"/>
                <a:ext cx="15480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71" name="Ink 70">
                <a:extLst>
                  <a:ext uri="{FF2B5EF4-FFF2-40B4-BE49-F238E27FC236}">
                    <a16:creationId xmlns:a16="http://schemas.microsoft.com/office/drawing/2014/main" id="{0DF90270-5395-0584-F622-47FE35D1E041}"/>
                  </a:ext>
                </a:extLst>
              </p14:cNvPr>
              <p14:cNvContentPartPr/>
              <p14:nvPr/>
            </p14:nvContentPartPr>
            <p14:xfrm>
              <a:off x="5076360" y="5979390"/>
              <a:ext cx="123840" cy="132840"/>
            </p14:xfrm>
          </p:contentPart>
        </mc:Choice>
        <mc:Fallback xmlns="">
          <p:pic>
            <p:nvPicPr>
              <p:cNvPr id="71" name="Ink 70">
                <a:extLst>
                  <a:ext uri="{FF2B5EF4-FFF2-40B4-BE49-F238E27FC236}">
                    <a16:creationId xmlns:a16="http://schemas.microsoft.com/office/drawing/2014/main" id="{0DF90270-5395-0584-F622-47FE35D1E041}"/>
                  </a:ext>
                </a:extLst>
              </p:cNvPr>
              <p:cNvPicPr/>
              <p:nvPr/>
            </p:nvPicPr>
            <p:blipFill>
              <a:blip r:embed="rId27"/>
              <a:stretch>
                <a:fillRect/>
              </a:stretch>
            </p:blipFill>
            <p:spPr>
              <a:xfrm>
                <a:off x="5057280" y="5960310"/>
                <a:ext cx="16164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73" name="Ink 72">
                <a:extLst>
                  <a:ext uri="{FF2B5EF4-FFF2-40B4-BE49-F238E27FC236}">
                    <a16:creationId xmlns:a16="http://schemas.microsoft.com/office/drawing/2014/main" id="{44C0DB2C-D463-B1AF-BD0B-F8E60C058CC8}"/>
                  </a:ext>
                </a:extLst>
              </p14:cNvPr>
              <p14:cNvContentPartPr/>
              <p14:nvPr/>
            </p14:nvContentPartPr>
            <p14:xfrm>
              <a:off x="5554440" y="5964630"/>
              <a:ext cx="83880" cy="169200"/>
            </p14:xfrm>
          </p:contentPart>
        </mc:Choice>
        <mc:Fallback xmlns="">
          <p:pic>
            <p:nvPicPr>
              <p:cNvPr id="73" name="Ink 72">
                <a:extLst>
                  <a:ext uri="{FF2B5EF4-FFF2-40B4-BE49-F238E27FC236}">
                    <a16:creationId xmlns:a16="http://schemas.microsoft.com/office/drawing/2014/main" id="{44C0DB2C-D463-B1AF-BD0B-F8E60C058CC8}"/>
                  </a:ext>
                </a:extLst>
              </p:cNvPr>
              <p:cNvPicPr/>
              <p:nvPr/>
            </p:nvPicPr>
            <p:blipFill>
              <a:blip r:embed="rId29"/>
              <a:stretch>
                <a:fillRect/>
              </a:stretch>
            </p:blipFill>
            <p:spPr>
              <a:xfrm>
                <a:off x="5535360" y="5945550"/>
                <a:ext cx="121680" cy="20700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74" name="Ink 73">
                <a:extLst>
                  <a:ext uri="{FF2B5EF4-FFF2-40B4-BE49-F238E27FC236}">
                    <a16:creationId xmlns:a16="http://schemas.microsoft.com/office/drawing/2014/main" id="{4D8E7F76-AB35-910C-AA8A-F8DAC31E0309}"/>
                  </a:ext>
                </a:extLst>
              </p14:cNvPr>
              <p14:cNvContentPartPr/>
              <p14:nvPr/>
            </p14:nvContentPartPr>
            <p14:xfrm>
              <a:off x="5731200" y="5950230"/>
              <a:ext cx="37440" cy="183960"/>
            </p14:xfrm>
          </p:contentPart>
        </mc:Choice>
        <mc:Fallback xmlns="">
          <p:pic>
            <p:nvPicPr>
              <p:cNvPr id="74" name="Ink 73">
                <a:extLst>
                  <a:ext uri="{FF2B5EF4-FFF2-40B4-BE49-F238E27FC236}">
                    <a16:creationId xmlns:a16="http://schemas.microsoft.com/office/drawing/2014/main" id="{4D8E7F76-AB35-910C-AA8A-F8DAC31E0309}"/>
                  </a:ext>
                </a:extLst>
              </p:cNvPr>
              <p:cNvPicPr/>
              <p:nvPr/>
            </p:nvPicPr>
            <p:blipFill>
              <a:blip r:embed="rId31"/>
              <a:stretch>
                <a:fillRect/>
              </a:stretch>
            </p:blipFill>
            <p:spPr>
              <a:xfrm>
                <a:off x="5712120" y="5931150"/>
                <a:ext cx="75240" cy="22176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78" name="Ink 77">
                <a:extLst>
                  <a:ext uri="{FF2B5EF4-FFF2-40B4-BE49-F238E27FC236}">
                    <a16:creationId xmlns:a16="http://schemas.microsoft.com/office/drawing/2014/main" id="{44DEAA5C-82DE-3250-E298-3AFB4A0D294B}"/>
                  </a:ext>
                </a:extLst>
              </p14:cNvPr>
              <p14:cNvContentPartPr/>
              <p14:nvPr/>
            </p14:nvContentPartPr>
            <p14:xfrm>
              <a:off x="6206040" y="5924670"/>
              <a:ext cx="309600" cy="190800"/>
            </p14:xfrm>
          </p:contentPart>
        </mc:Choice>
        <mc:Fallback xmlns="">
          <p:pic>
            <p:nvPicPr>
              <p:cNvPr id="78" name="Ink 77">
                <a:extLst>
                  <a:ext uri="{FF2B5EF4-FFF2-40B4-BE49-F238E27FC236}">
                    <a16:creationId xmlns:a16="http://schemas.microsoft.com/office/drawing/2014/main" id="{44DEAA5C-82DE-3250-E298-3AFB4A0D294B}"/>
                  </a:ext>
                </a:extLst>
              </p:cNvPr>
              <p:cNvPicPr/>
              <p:nvPr/>
            </p:nvPicPr>
            <p:blipFill>
              <a:blip r:embed="rId33"/>
              <a:stretch>
                <a:fillRect/>
              </a:stretch>
            </p:blipFill>
            <p:spPr>
              <a:xfrm>
                <a:off x="6186960" y="5905590"/>
                <a:ext cx="34740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84" name="Ink 83">
                <a:extLst>
                  <a:ext uri="{FF2B5EF4-FFF2-40B4-BE49-F238E27FC236}">
                    <a16:creationId xmlns:a16="http://schemas.microsoft.com/office/drawing/2014/main" id="{59B2B67D-D4F0-04E0-16C9-099309ED9176}"/>
                  </a:ext>
                </a:extLst>
              </p14:cNvPr>
              <p14:cNvContentPartPr/>
              <p14:nvPr/>
            </p14:nvContentPartPr>
            <p14:xfrm>
              <a:off x="6866640" y="5932950"/>
              <a:ext cx="263880" cy="172440"/>
            </p14:xfrm>
          </p:contentPart>
        </mc:Choice>
        <mc:Fallback xmlns="">
          <p:pic>
            <p:nvPicPr>
              <p:cNvPr id="84" name="Ink 83">
                <a:extLst>
                  <a:ext uri="{FF2B5EF4-FFF2-40B4-BE49-F238E27FC236}">
                    <a16:creationId xmlns:a16="http://schemas.microsoft.com/office/drawing/2014/main" id="{59B2B67D-D4F0-04E0-16C9-099309ED9176}"/>
                  </a:ext>
                </a:extLst>
              </p:cNvPr>
              <p:cNvPicPr/>
              <p:nvPr/>
            </p:nvPicPr>
            <p:blipFill>
              <a:blip r:embed="rId35"/>
              <a:stretch>
                <a:fillRect/>
              </a:stretch>
            </p:blipFill>
            <p:spPr>
              <a:xfrm>
                <a:off x="6847560" y="5913870"/>
                <a:ext cx="30168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86" name="Ink 85">
                <a:extLst>
                  <a:ext uri="{FF2B5EF4-FFF2-40B4-BE49-F238E27FC236}">
                    <a16:creationId xmlns:a16="http://schemas.microsoft.com/office/drawing/2014/main" id="{D1E1C250-3334-B1E7-4B96-4E8461E2A7EF}"/>
                  </a:ext>
                </a:extLst>
              </p14:cNvPr>
              <p14:cNvContentPartPr/>
              <p14:nvPr/>
            </p14:nvContentPartPr>
            <p14:xfrm>
              <a:off x="7479360" y="5894070"/>
              <a:ext cx="302040" cy="202320"/>
            </p14:xfrm>
          </p:contentPart>
        </mc:Choice>
        <mc:Fallback xmlns="">
          <p:pic>
            <p:nvPicPr>
              <p:cNvPr id="86" name="Ink 85">
                <a:extLst>
                  <a:ext uri="{FF2B5EF4-FFF2-40B4-BE49-F238E27FC236}">
                    <a16:creationId xmlns:a16="http://schemas.microsoft.com/office/drawing/2014/main" id="{D1E1C250-3334-B1E7-4B96-4E8461E2A7EF}"/>
                  </a:ext>
                </a:extLst>
              </p:cNvPr>
              <p:cNvPicPr/>
              <p:nvPr/>
            </p:nvPicPr>
            <p:blipFill>
              <a:blip r:embed="rId37"/>
              <a:stretch>
                <a:fillRect/>
              </a:stretch>
            </p:blipFill>
            <p:spPr>
              <a:xfrm>
                <a:off x="7460280" y="5874990"/>
                <a:ext cx="33984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92" name="Ink 91">
                <a:extLst>
                  <a:ext uri="{FF2B5EF4-FFF2-40B4-BE49-F238E27FC236}">
                    <a16:creationId xmlns:a16="http://schemas.microsoft.com/office/drawing/2014/main" id="{B5D5DE3B-A38C-01BF-9F3E-A9A27ED58847}"/>
                  </a:ext>
                </a:extLst>
              </p14:cNvPr>
              <p14:cNvContentPartPr/>
              <p14:nvPr/>
            </p14:nvContentPartPr>
            <p14:xfrm>
              <a:off x="8691480" y="5882190"/>
              <a:ext cx="290880" cy="198360"/>
            </p14:xfrm>
          </p:contentPart>
        </mc:Choice>
        <mc:Fallback xmlns="">
          <p:pic>
            <p:nvPicPr>
              <p:cNvPr id="92" name="Ink 91">
                <a:extLst>
                  <a:ext uri="{FF2B5EF4-FFF2-40B4-BE49-F238E27FC236}">
                    <a16:creationId xmlns:a16="http://schemas.microsoft.com/office/drawing/2014/main" id="{B5D5DE3B-A38C-01BF-9F3E-A9A27ED58847}"/>
                  </a:ext>
                </a:extLst>
              </p:cNvPr>
              <p:cNvPicPr/>
              <p:nvPr/>
            </p:nvPicPr>
            <p:blipFill>
              <a:blip r:embed="rId39"/>
              <a:stretch>
                <a:fillRect/>
              </a:stretch>
            </p:blipFill>
            <p:spPr>
              <a:xfrm>
                <a:off x="8672400" y="5863110"/>
                <a:ext cx="32868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93" name="Ink 92">
                <a:extLst>
                  <a:ext uri="{FF2B5EF4-FFF2-40B4-BE49-F238E27FC236}">
                    <a16:creationId xmlns:a16="http://schemas.microsoft.com/office/drawing/2014/main" id="{C6B9D0F6-7A6F-8E41-100D-7D4B1CBDE8F2}"/>
                  </a:ext>
                </a:extLst>
              </p14:cNvPr>
              <p14:cNvContentPartPr/>
              <p14:nvPr/>
            </p14:nvContentPartPr>
            <p14:xfrm>
              <a:off x="8059680" y="5886150"/>
              <a:ext cx="287640" cy="192600"/>
            </p14:xfrm>
          </p:contentPart>
        </mc:Choice>
        <mc:Fallback xmlns="">
          <p:pic>
            <p:nvPicPr>
              <p:cNvPr id="93" name="Ink 92">
                <a:extLst>
                  <a:ext uri="{FF2B5EF4-FFF2-40B4-BE49-F238E27FC236}">
                    <a16:creationId xmlns:a16="http://schemas.microsoft.com/office/drawing/2014/main" id="{C6B9D0F6-7A6F-8E41-100D-7D4B1CBDE8F2}"/>
                  </a:ext>
                </a:extLst>
              </p:cNvPr>
              <p:cNvPicPr/>
              <p:nvPr/>
            </p:nvPicPr>
            <p:blipFill>
              <a:blip r:embed="rId41"/>
              <a:stretch>
                <a:fillRect/>
              </a:stretch>
            </p:blipFill>
            <p:spPr>
              <a:xfrm>
                <a:off x="8040600" y="5867070"/>
                <a:ext cx="325440" cy="23040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98" name="Ink 97">
                <a:extLst>
                  <a:ext uri="{FF2B5EF4-FFF2-40B4-BE49-F238E27FC236}">
                    <a16:creationId xmlns:a16="http://schemas.microsoft.com/office/drawing/2014/main" id="{2E59FCCC-DF28-22B6-6121-23292A17C85B}"/>
                  </a:ext>
                </a:extLst>
              </p14:cNvPr>
              <p14:cNvContentPartPr/>
              <p14:nvPr/>
            </p14:nvContentPartPr>
            <p14:xfrm>
              <a:off x="9309960" y="5878230"/>
              <a:ext cx="370080" cy="213480"/>
            </p14:xfrm>
          </p:contentPart>
        </mc:Choice>
        <mc:Fallback xmlns="">
          <p:pic>
            <p:nvPicPr>
              <p:cNvPr id="98" name="Ink 97">
                <a:extLst>
                  <a:ext uri="{FF2B5EF4-FFF2-40B4-BE49-F238E27FC236}">
                    <a16:creationId xmlns:a16="http://schemas.microsoft.com/office/drawing/2014/main" id="{2E59FCCC-DF28-22B6-6121-23292A17C85B}"/>
                  </a:ext>
                </a:extLst>
              </p:cNvPr>
              <p:cNvPicPr/>
              <p:nvPr/>
            </p:nvPicPr>
            <p:blipFill>
              <a:blip r:embed="rId43"/>
              <a:stretch>
                <a:fillRect/>
              </a:stretch>
            </p:blipFill>
            <p:spPr>
              <a:xfrm>
                <a:off x="9290880" y="5859150"/>
                <a:ext cx="407880" cy="25128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124" name="Ink 123">
                <a:extLst>
                  <a:ext uri="{FF2B5EF4-FFF2-40B4-BE49-F238E27FC236}">
                    <a16:creationId xmlns:a16="http://schemas.microsoft.com/office/drawing/2014/main" id="{CBD7A610-D549-B387-D7BA-AC470CD4B423}"/>
                  </a:ext>
                </a:extLst>
              </p14:cNvPr>
              <p14:cNvContentPartPr/>
              <p14:nvPr/>
            </p14:nvContentPartPr>
            <p14:xfrm>
              <a:off x="4451400" y="5094870"/>
              <a:ext cx="66600" cy="35280"/>
            </p14:xfrm>
          </p:contentPart>
        </mc:Choice>
        <mc:Fallback xmlns="">
          <p:pic>
            <p:nvPicPr>
              <p:cNvPr id="124" name="Ink 123">
                <a:extLst>
                  <a:ext uri="{FF2B5EF4-FFF2-40B4-BE49-F238E27FC236}">
                    <a16:creationId xmlns:a16="http://schemas.microsoft.com/office/drawing/2014/main" id="{CBD7A610-D549-B387-D7BA-AC470CD4B423}"/>
                  </a:ext>
                </a:extLst>
              </p:cNvPr>
              <p:cNvPicPr/>
              <p:nvPr/>
            </p:nvPicPr>
            <p:blipFill>
              <a:blip r:embed="rId45"/>
              <a:stretch>
                <a:fillRect/>
              </a:stretch>
            </p:blipFill>
            <p:spPr>
              <a:xfrm>
                <a:off x="4432320" y="5075790"/>
                <a:ext cx="10440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125" name="Ink 124">
                <a:extLst>
                  <a:ext uri="{FF2B5EF4-FFF2-40B4-BE49-F238E27FC236}">
                    <a16:creationId xmlns:a16="http://schemas.microsoft.com/office/drawing/2014/main" id="{B9CE7609-B9ED-3EFE-EAE5-5DDB72FC31D1}"/>
                  </a:ext>
                </a:extLst>
              </p14:cNvPr>
              <p14:cNvContentPartPr/>
              <p14:nvPr/>
            </p14:nvContentPartPr>
            <p14:xfrm>
              <a:off x="4469040" y="4481070"/>
              <a:ext cx="74160" cy="17640"/>
            </p14:xfrm>
          </p:contentPart>
        </mc:Choice>
        <mc:Fallback xmlns="">
          <p:pic>
            <p:nvPicPr>
              <p:cNvPr id="125" name="Ink 124">
                <a:extLst>
                  <a:ext uri="{FF2B5EF4-FFF2-40B4-BE49-F238E27FC236}">
                    <a16:creationId xmlns:a16="http://schemas.microsoft.com/office/drawing/2014/main" id="{B9CE7609-B9ED-3EFE-EAE5-5DDB72FC31D1}"/>
                  </a:ext>
                </a:extLst>
              </p:cNvPr>
              <p:cNvPicPr/>
              <p:nvPr/>
            </p:nvPicPr>
            <p:blipFill>
              <a:blip r:embed="rId47"/>
              <a:stretch>
                <a:fillRect/>
              </a:stretch>
            </p:blipFill>
            <p:spPr>
              <a:xfrm>
                <a:off x="4449960" y="4461990"/>
                <a:ext cx="11196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126" name="Ink 125">
                <a:extLst>
                  <a:ext uri="{FF2B5EF4-FFF2-40B4-BE49-F238E27FC236}">
                    <a16:creationId xmlns:a16="http://schemas.microsoft.com/office/drawing/2014/main" id="{37576DF6-6B7C-C13B-C18C-A1859451AE76}"/>
                  </a:ext>
                </a:extLst>
              </p14:cNvPr>
              <p14:cNvContentPartPr/>
              <p14:nvPr/>
            </p14:nvContentPartPr>
            <p14:xfrm>
              <a:off x="4457160" y="3879510"/>
              <a:ext cx="72000" cy="29520"/>
            </p14:xfrm>
          </p:contentPart>
        </mc:Choice>
        <mc:Fallback xmlns="">
          <p:pic>
            <p:nvPicPr>
              <p:cNvPr id="126" name="Ink 125">
                <a:extLst>
                  <a:ext uri="{FF2B5EF4-FFF2-40B4-BE49-F238E27FC236}">
                    <a16:creationId xmlns:a16="http://schemas.microsoft.com/office/drawing/2014/main" id="{37576DF6-6B7C-C13B-C18C-A1859451AE76}"/>
                  </a:ext>
                </a:extLst>
              </p:cNvPr>
              <p:cNvPicPr/>
              <p:nvPr/>
            </p:nvPicPr>
            <p:blipFill>
              <a:blip r:embed="rId49"/>
              <a:stretch>
                <a:fillRect/>
              </a:stretch>
            </p:blipFill>
            <p:spPr>
              <a:xfrm>
                <a:off x="4438080" y="3860430"/>
                <a:ext cx="10980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127" name="Ink 126">
                <a:extLst>
                  <a:ext uri="{FF2B5EF4-FFF2-40B4-BE49-F238E27FC236}">
                    <a16:creationId xmlns:a16="http://schemas.microsoft.com/office/drawing/2014/main" id="{2801FC54-8F30-42B7-3447-A8625F5CE77B}"/>
                  </a:ext>
                </a:extLst>
              </p14:cNvPr>
              <p14:cNvContentPartPr/>
              <p14:nvPr/>
            </p14:nvContentPartPr>
            <p14:xfrm>
              <a:off x="4450320" y="3250230"/>
              <a:ext cx="75240" cy="46800"/>
            </p14:xfrm>
          </p:contentPart>
        </mc:Choice>
        <mc:Fallback xmlns="">
          <p:pic>
            <p:nvPicPr>
              <p:cNvPr id="127" name="Ink 126">
                <a:extLst>
                  <a:ext uri="{FF2B5EF4-FFF2-40B4-BE49-F238E27FC236}">
                    <a16:creationId xmlns:a16="http://schemas.microsoft.com/office/drawing/2014/main" id="{2801FC54-8F30-42B7-3447-A8625F5CE77B}"/>
                  </a:ext>
                </a:extLst>
              </p:cNvPr>
              <p:cNvPicPr/>
              <p:nvPr/>
            </p:nvPicPr>
            <p:blipFill>
              <a:blip r:embed="rId51"/>
              <a:stretch>
                <a:fillRect/>
              </a:stretch>
            </p:blipFill>
            <p:spPr>
              <a:xfrm>
                <a:off x="4431240" y="3231150"/>
                <a:ext cx="1130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128" name="Ink 127">
                <a:extLst>
                  <a:ext uri="{FF2B5EF4-FFF2-40B4-BE49-F238E27FC236}">
                    <a16:creationId xmlns:a16="http://schemas.microsoft.com/office/drawing/2014/main" id="{4FE7CE90-C807-0064-AA7E-C292B400DCE1}"/>
                  </a:ext>
                </a:extLst>
              </p14:cNvPr>
              <p14:cNvContentPartPr/>
              <p14:nvPr/>
            </p14:nvContentPartPr>
            <p14:xfrm>
              <a:off x="4462560" y="2648670"/>
              <a:ext cx="59040" cy="43920"/>
            </p14:xfrm>
          </p:contentPart>
        </mc:Choice>
        <mc:Fallback xmlns="">
          <p:pic>
            <p:nvPicPr>
              <p:cNvPr id="128" name="Ink 127">
                <a:extLst>
                  <a:ext uri="{FF2B5EF4-FFF2-40B4-BE49-F238E27FC236}">
                    <a16:creationId xmlns:a16="http://schemas.microsoft.com/office/drawing/2014/main" id="{4FE7CE90-C807-0064-AA7E-C292B400DCE1}"/>
                  </a:ext>
                </a:extLst>
              </p:cNvPr>
              <p:cNvPicPr/>
              <p:nvPr/>
            </p:nvPicPr>
            <p:blipFill>
              <a:blip r:embed="rId53"/>
              <a:stretch>
                <a:fillRect/>
              </a:stretch>
            </p:blipFill>
            <p:spPr>
              <a:xfrm>
                <a:off x="4443480" y="2629590"/>
                <a:ext cx="9684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29" name="Ink 128">
                <a:extLst>
                  <a:ext uri="{FF2B5EF4-FFF2-40B4-BE49-F238E27FC236}">
                    <a16:creationId xmlns:a16="http://schemas.microsoft.com/office/drawing/2014/main" id="{E58862E3-9EF7-F64D-6548-44354CA5721C}"/>
                  </a:ext>
                </a:extLst>
              </p14:cNvPr>
              <p14:cNvContentPartPr/>
              <p14:nvPr/>
            </p14:nvContentPartPr>
            <p14:xfrm>
              <a:off x="4450320" y="2032350"/>
              <a:ext cx="73080" cy="24840"/>
            </p14:xfrm>
          </p:contentPart>
        </mc:Choice>
        <mc:Fallback xmlns="">
          <p:pic>
            <p:nvPicPr>
              <p:cNvPr id="129" name="Ink 128">
                <a:extLst>
                  <a:ext uri="{FF2B5EF4-FFF2-40B4-BE49-F238E27FC236}">
                    <a16:creationId xmlns:a16="http://schemas.microsoft.com/office/drawing/2014/main" id="{E58862E3-9EF7-F64D-6548-44354CA5721C}"/>
                  </a:ext>
                </a:extLst>
              </p:cNvPr>
              <p:cNvPicPr/>
              <p:nvPr/>
            </p:nvPicPr>
            <p:blipFill>
              <a:blip r:embed="rId55"/>
              <a:stretch>
                <a:fillRect/>
              </a:stretch>
            </p:blipFill>
            <p:spPr>
              <a:xfrm>
                <a:off x="4431240" y="2013270"/>
                <a:ext cx="11088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130" name="Ink 129">
                <a:extLst>
                  <a:ext uri="{FF2B5EF4-FFF2-40B4-BE49-F238E27FC236}">
                    <a16:creationId xmlns:a16="http://schemas.microsoft.com/office/drawing/2014/main" id="{075D1686-6DA7-F38A-1E20-A2DF304292EE}"/>
                  </a:ext>
                </a:extLst>
              </p14:cNvPr>
              <p14:cNvContentPartPr/>
              <p14:nvPr/>
            </p14:nvContentPartPr>
            <p14:xfrm>
              <a:off x="4475160" y="1420710"/>
              <a:ext cx="74520" cy="31680"/>
            </p14:xfrm>
          </p:contentPart>
        </mc:Choice>
        <mc:Fallback xmlns="">
          <p:pic>
            <p:nvPicPr>
              <p:cNvPr id="130" name="Ink 129">
                <a:extLst>
                  <a:ext uri="{FF2B5EF4-FFF2-40B4-BE49-F238E27FC236}">
                    <a16:creationId xmlns:a16="http://schemas.microsoft.com/office/drawing/2014/main" id="{075D1686-6DA7-F38A-1E20-A2DF304292EE}"/>
                  </a:ext>
                </a:extLst>
              </p:cNvPr>
              <p:cNvPicPr/>
              <p:nvPr/>
            </p:nvPicPr>
            <p:blipFill>
              <a:blip r:embed="rId57"/>
              <a:stretch>
                <a:fillRect/>
              </a:stretch>
            </p:blipFill>
            <p:spPr>
              <a:xfrm>
                <a:off x="4456080" y="1401630"/>
                <a:ext cx="11232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143" name="Ink 142">
                <a:extLst>
                  <a:ext uri="{FF2B5EF4-FFF2-40B4-BE49-F238E27FC236}">
                    <a16:creationId xmlns:a16="http://schemas.microsoft.com/office/drawing/2014/main" id="{F3D9DB1A-ECB6-1997-42BE-1297089760C1}"/>
                  </a:ext>
                </a:extLst>
              </p14:cNvPr>
              <p14:cNvContentPartPr/>
              <p14:nvPr/>
            </p14:nvContentPartPr>
            <p14:xfrm>
              <a:off x="3989880" y="4986510"/>
              <a:ext cx="300960" cy="256320"/>
            </p14:xfrm>
          </p:contentPart>
        </mc:Choice>
        <mc:Fallback xmlns="">
          <p:pic>
            <p:nvPicPr>
              <p:cNvPr id="143" name="Ink 142">
                <a:extLst>
                  <a:ext uri="{FF2B5EF4-FFF2-40B4-BE49-F238E27FC236}">
                    <a16:creationId xmlns:a16="http://schemas.microsoft.com/office/drawing/2014/main" id="{F3D9DB1A-ECB6-1997-42BE-1297089760C1}"/>
                  </a:ext>
                </a:extLst>
              </p:cNvPr>
              <p:cNvPicPr/>
              <p:nvPr/>
            </p:nvPicPr>
            <p:blipFill>
              <a:blip r:embed="rId59"/>
              <a:stretch>
                <a:fillRect/>
              </a:stretch>
            </p:blipFill>
            <p:spPr>
              <a:xfrm>
                <a:off x="3970800" y="4967430"/>
                <a:ext cx="338760" cy="29412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150" name="Ink 149">
                <a:extLst>
                  <a:ext uri="{FF2B5EF4-FFF2-40B4-BE49-F238E27FC236}">
                    <a16:creationId xmlns:a16="http://schemas.microsoft.com/office/drawing/2014/main" id="{D3BD36C1-2892-1B5E-4A26-AFD5EA4AC17F}"/>
                  </a:ext>
                </a:extLst>
              </p14:cNvPr>
              <p14:cNvContentPartPr/>
              <p14:nvPr/>
            </p14:nvContentPartPr>
            <p14:xfrm>
              <a:off x="4013640" y="4353990"/>
              <a:ext cx="313560" cy="269280"/>
            </p14:xfrm>
          </p:contentPart>
        </mc:Choice>
        <mc:Fallback xmlns="">
          <p:pic>
            <p:nvPicPr>
              <p:cNvPr id="150" name="Ink 149">
                <a:extLst>
                  <a:ext uri="{FF2B5EF4-FFF2-40B4-BE49-F238E27FC236}">
                    <a16:creationId xmlns:a16="http://schemas.microsoft.com/office/drawing/2014/main" id="{D3BD36C1-2892-1B5E-4A26-AFD5EA4AC17F}"/>
                  </a:ext>
                </a:extLst>
              </p:cNvPr>
              <p:cNvPicPr/>
              <p:nvPr/>
            </p:nvPicPr>
            <p:blipFill>
              <a:blip r:embed="rId61"/>
              <a:stretch>
                <a:fillRect/>
              </a:stretch>
            </p:blipFill>
            <p:spPr>
              <a:xfrm>
                <a:off x="3994560" y="4334910"/>
                <a:ext cx="351360" cy="3070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154" name="Ink 153">
                <a:extLst>
                  <a:ext uri="{FF2B5EF4-FFF2-40B4-BE49-F238E27FC236}">
                    <a16:creationId xmlns:a16="http://schemas.microsoft.com/office/drawing/2014/main" id="{2D1D7947-F9D5-BBD8-D429-877D5D88C5AA}"/>
                  </a:ext>
                </a:extLst>
              </p14:cNvPr>
              <p14:cNvContentPartPr/>
              <p14:nvPr/>
            </p14:nvContentPartPr>
            <p14:xfrm>
              <a:off x="4040280" y="3736230"/>
              <a:ext cx="287280" cy="238680"/>
            </p14:xfrm>
          </p:contentPart>
        </mc:Choice>
        <mc:Fallback xmlns="">
          <p:pic>
            <p:nvPicPr>
              <p:cNvPr id="154" name="Ink 153">
                <a:extLst>
                  <a:ext uri="{FF2B5EF4-FFF2-40B4-BE49-F238E27FC236}">
                    <a16:creationId xmlns:a16="http://schemas.microsoft.com/office/drawing/2014/main" id="{2D1D7947-F9D5-BBD8-D429-877D5D88C5AA}"/>
                  </a:ext>
                </a:extLst>
              </p:cNvPr>
              <p:cNvPicPr/>
              <p:nvPr/>
            </p:nvPicPr>
            <p:blipFill>
              <a:blip r:embed="rId63"/>
              <a:stretch>
                <a:fillRect/>
              </a:stretch>
            </p:blipFill>
            <p:spPr>
              <a:xfrm>
                <a:off x="4021200" y="3717150"/>
                <a:ext cx="325080" cy="27648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157" name="Ink 156">
                <a:extLst>
                  <a:ext uri="{FF2B5EF4-FFF2-40B4-BE49-F238E27FC236}">
                    <a16:creationId xmlns:a16="http://schemas.microsoft.com/office/drawing/2014/main" id="{D9CEE283-04E5-665D-A547-8608C89F227D}"/>
                  </a:ext>
                </a:extLst>
              </p14:cNvPr>
              <p14:cNvContentPartPr/>
              <p14:nvPr/>
            </p14:nvContentPartPr>
            <p14:xfrm>
              <a:off x="4029840" y="3135030"/>
              <a:ext cx="272160" cy="244800"/>
            </p14:xfrm>
          </p:contentPart>
        </mc:Choice>
        <mc:Fallback xmlns="">
          <p:pic>
            <p:nvPicPr>
              <p:cNvPr id="157" name="Ink 156">
                <a:extLst>
                  <a:ext uri="{FF2B5EF4-FFF2-40B4-BE49-F238E27FC236}">
                    <a16:creationId xmlns:a16="http://schemas.microsoft.com/office/drawing/2014/main" id="{D9CEE283-04E5-665D-A547-8608C89F227D}"/>
                  </a:ext>
                </a:extLst>
              </p:cNvPr>
              <p:cNvPicPr/>
              <p:nvPr/>
            </p:nvPicPr>
            <p:blipFill>
              <a:blip r:embed="rId65"/>
              <a:stretch>
                <a:fillRect/>
              </a:stretch>
            </p:blipFill>
            <p:spPr>
              <a:xfrm>
                <a:off x="4010760" y="3115950"/>
                <a:ext cx="309960" cy="28260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160" name="Ink 159">
                <a:extLst>
                  <a:ext uri="{FF2B5EF4-FFF2-40B4-BE49-F238E27FC236}">
                    <a16:creationId xmlns:a16="http://schemas.microsoft.com/office/drawing/2014/main" id="{3BFD813A-85B0-30A7-1E81-54A37ED78E75}"/>
                  </a:ext>
                </a:extLst>
              </p14:cNvPr>
              <p14:cNvContentPartPr/>
              <p14:nvPr/>
            </p14:nvContentPartPr>
            <p14:xfrm>
              <a:off x="4016520" y="2554710"/>
              <a:ext cx="276480" cy="246600"/>
            </p14:xfrm>
          </p:contentPart>
        </mc:Choice>
        <mc:Fallback xmlns="">
          <p:pic>
            <p:nvPicPr>
              <p:cNvPr id="160" name="Ink 159">
                <a:extLst>
                  <a:ext uri="{FF2B5EF4-FFF2-40B4-BE49-F238E27FC236}">
                    <a16:creationId xmlns:a16="http://schemas.microsoft.com/office/drawing/2014/main" id="{3BFD813A-85B0-30A7-1E81-54A37ED78E75}"/>
                  </a:ext>
                </a:extLst>
              </p:cNvPr>
              <p:cNvPicPr/>
              <p:nvPr/>
            </p:nvPicPr>
            <p:blipFill>
              <a:blip r:embed="rId67"/>
              <a:stretch>
                <a:fillRect/>
              </a:stretch>
            </p:blipFill>
            <p:spPr>
              <a:xfrm>
                <a:off x="3997440" y="2535630"/>
                <a:ext cx="314280" cy="28440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163" name="Ink 162">
                <a:extLst>
                  <a:ext uri="{FF2B5EF4-FFF2-40B4-BE49-F238E27FC236}">
                    <a16:creationId xmlns:a16="http://schemas.microsoft.com/office/drawing/2014/main" id="{7325DAF5-DC30-D1D8-D4D8-3774EDAE74AA}"/>
                  </a:ext>
                </a:extLst>
              </p14:cNvPr>
              <p14:cNvContentPartPr/>
              <p14:nvPr/>
            </p14:nvContentPartPr>
            <p14:xfrm>
              <a:off x="3989880" y="1988790"/>
              <a:ext cx="324720" cy="190800"/>
            </p14:xfrm>
          </p:contentPart>
        </mc:Choice>
        <mc:Fallback xmlns="">
          <p:pic>
            <p:nvPicPr>
              <p:cNvPr id="163" name="Ink 162">
                <a:extLst>
                  <a:ext uri="{FF2B5EF4-FFF2-40B4-BE49-F238E27FC236}">
                    <a16:creationId xmlns:a16="http://schemas.microsoft.com/office/drawing/2014/main" id="{7325DAF5-DC30-D1D8-D4D8-3774EDAE74AA}"/>
                  </a:ext>
                </a:extLst>
              </p:cNvPr>
              <p:cNvPicPr/>
              <p:nvPr/>
            </p:nvPicPr>
            <p:blipFill>
              <a:blip r:embed="rId69"/>
              <a:stretch>
                <a:fillRect/>
              </a:stretch>
            </p:blipFill>
            <p:spPr>
              <a:xfrm>
                <a:off x="3970800" y="1969710"/>
                <a:ext cx="362520" cy="22860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166" name="Ink 165">
                <a:extLst>
                  <a:ext uri="{FF2B5EF4-FFF2-40B4-BE49-F238E27FC236}">
                    <a16:creationId xmlns:a16="http://schemas.microsoft.com/office/drawing/2014/main" id="{3AB13D7A-0AC5-1E51-0FFD-22CF613FEE30}"/>
                  </a:ext>
                </a:extLst>
              </p14:cNvPr>
              <p14:cNvContentPartPr/>
              <p14:nvPr/>
            </p14:nvContentPartPr>
            <p14:xfrm>
              <a:off x="4040280" y="1355550"/>
              <a:ext cx="254520" cy="243720"/>
            </p14:xfrm>
          </p:contentPart>
        </mc:Choice>
        <mc:Fallback xmlns="">
          <p:pic>
            <p:nvPicPr>
              <p:cNvPr id="166" name="Ink 165">
                <a:extLst>
                  <a:ext uri="{FF2B5EF4-FFF2-40B4-BE49-F238E27FC236}">
                    <a16:creationId xmlns:a16="http://schemas.microsoft.com/office/drawing/2014/main" id="{3AB13D7A-0AC5-1E51-0FFD-22CF613FEE30}"/>
                  </a:ext>
                </a:extLst>
              </p:cNvPr>
              <p:cNvPicPr/>
              <p:nvPr/>
            </p:nvPicPr>
            <p:blipFill>
              <a:blip r:embed="rId71"/>
              <a:stretch>
                <a:fillRect/>
              </a:stretch>
            </p:blipFill>
            <p:spPr>
              <a:xfrm>
                <a:off x="4021200" y="1336470"/>
                <a:ext cx="292320" cy="28152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170" name="Ink 169">
                <a:extLst>
                  <a:ext uri="{FF2B5EF4-FFF2-40B4-BE49-F238E27FC236}">
                    <a16:creationId xmlns:a16="http://schemas.microsoft.com/office/drawing/2014/main" id="{57FF7140-B480-7F49-B19E-6997B66DAB28}"/>
                  </a:ext>
                </a:extLst>
              </p14:cNvPr>
              <p14:cNvContentPartPr/>
              <p14:nvPr/>
            </p14:nvContentPartPr>
            <p14:xfrm>
              <a:off x="4098960" y="789630"/>
              <a:ext cx="414000" cy="221400"/>
            </p14:xfrm>
          </p:contentPart>
        </mc:Choice>
        <mc:Fallback xmlns="">
          <p:pic>
            <p:nvPicPr>
              <p:cNvPr id="170" name="Ink 169">
                <a:extLst>
                  <a:ext uri="{FF2B5EF4-FFF2-40B4-BE49-F238E27FC236}">
                    <a16:creationId xmlns:a16="http://schemas.microsoft.com/office/drawing/2014/main" id="{57FF7140-B480-7F49-B19E-6997B66DAB28}"/>
                  </a:ext>
                </a:extLst>
              </p:cNvPr>
              <p:cNvPicPr/>
              <p:nvPr/>
            </p:nvPicPr>
            <p:blipFill>
              <a:blip r:embed="rId73"/>
              <a:stretch>
                <a:fillRect/>
              </a:stretch>
            </p:blipFill>
            <p:spPr>
              <a:xfrm>
                <a:off x="4079880" y="770550"/>
                <a:ext cx="451800" cy="259200"/>
              </a:xfrm>
              <a:prstGeom prst="rect">
                <a:avLst/>
              </a:prstGeom>
            </p:spPr>
          </p:pic>
        </mc:Fallback>
      </mc:AlternateContent>
      <p:cxnSp>
        <p:nvCxnSpPr>
          <p:cNvPr id="4" name="Straight Connector 3">
            <a:extLst>
              <a:ext uri="{FF2B5EF4-FFF2-40B4-BE49-F238E27FC236}">
                <a16:creationId xmlns:a16="http://schemas.microsoft.com/office/drawing/2014/main" id="{BA020D6C-7FA5-BF2E-35CA-C049C31CB1DF}"/>
              </a:ext>
            </a:extLst>
          </p:cNvPr>
          <p:cNvCxnSpPr/>
          <p:nvPr/>
        </p:nvCxnSpPr>
        <p:spPr>
          <a:xfrm flipH="1" flipV="1">
            <a:off x="5070600" y="4844955"/>
            <a:ext cx="18000" cy="803595"/>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8C44B721-34B2-0F30-4394-F21064C4EC5F}"/>
              </a:ext>
            </a:extLst>
          </p:cNvPr>
          <p:cNvCxnSpPr>
            <a:cxnSpLocks/>
          </p:cNvCxnSpPr>
          <p:nvPr/>
        </p:nvCxnSpPr>
        <p:spPr>
          <a:xfrm>
            <a:off x="4529160" y="5094870"/>
            <a:ext cx="647401"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74">
            <p14:nvContentPartPr>
              <p14:cNvPr id="10" name="Ink 9">
                <a:extLst>
                  <a:ext uri="{FF2B5EF4-FFF2-40B4-BE49-F238E27FC236}">
                    <a16:creationId xmlns:a16="http://schemas.microsoft.com/office/drawing/2014/main" id="{487C7305-34CF-C1C5-399F-C71E911FA858}"/>
                  </a:ext>
                </a:extLst>
              </p14:cNvPr>
              <p14:cNvContentPartPr/>
              <p14:nvPr/>
            </p14:nvContentPartPr>
            <p14:xfrm>
              <a:off x="5029001" y="5050198"/>
              <a:ext cx="111240" cy="157320"/>
            </p14:xfrm>
          </p:contentPart>
        </mc:Choice>
        <mc:Fallback xmlns="">
          <p:pic>
            <p:nvPicPr>
              <p:cNvPr id="10" name="Ink 9">
                <a:extLst>
                  <a:ext uri="{FF2B5EF4-FFF2-40B4-BE49-F238E27FC236}">
                    <a16:creationId xmlns:a16="http://schemas.microsoft.com/office/drawing/2014/main" id="{487C7305-34CF-C1C5-399F-C71E911FA858}"/>
                  </a:ext>
                </a:extLst>
              </p:cNvPr>
              <p:cNvPicPr/>
              <p:nvPr/>
            </p:nvPicPr>
            <p:blipFill>
              <a:blip r:embed="rId75"/>
              <a:stretch>
                <a:fillRect/>
              </a:stretch>
            </p:blipFill>
            <p:spPr>
              <a:xfrm>
                <a:off x="5009921" y="5031118"/>
                <a:ext cx="149040" cy="195120"/>
              </a:xfrm>
              <a:prstGeom prst="rect">
                <a:avLst/>
              </a:prstGeom>
            </p:spPr>
          </p:pic>
        </mc:Fallback>
      </mc:AlternateContent>
      <p:cxnSp>
        <p:nvCxnSpPr>
          <p:cNvPr id="11" name="Straight Connector 10">
            <a:extLst>
              <a:ext uri="{FF2B5EF4-FFF2-40B4-BE49-F238E27FC236}">
                <a16:creationId xmlns:a16="http://schemas.microsoft.com/office/drawing/2014/main" id="{9B730C2F-A999-6178-0ACA-031597F99AA5}"/>
              </a:ext>
            </a:extLst>
          </p:cNvPr>
          <p:cNvCxnSpPr>
            <a:cxnSpLocks/>
          </p:cNvCxnSpPr>
          <p:nvPr/>
        </p:nvCxnSpPr>
        <p:spPr>
          <a:xfrm flipH="1" flipV="1">
            <a:off x="6306824" y="2509690"/>
            <a:ext cx="0" cy="3099625"/>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90F469CC-7B6F-C47A-B3A5-9179508F9BD2}"/>
              </a:ext>
            </a:extLst>
          </p:cNvPr>
          <p:cNvCxnSpPr>
            <a:cxnSpLocks/>
          </p:cNvCxnSpPr>
          <p:nvPr/>
        </p:nvCxnSpPr>
        <p:spPr>
          <a:xfrm>
            <a:off x="4521600" y="2648670"/>
            <a:ext cx="1920143"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76">
            <p14:nvContentPartPr>
              <p14:cNvPr id="16" name="Ink 15">
                <a:extLst>
                  <a:ext uri="{FF2B5EF4-FFF2-40B4-BE49-F238E27FC236}">
                    <a16:creationId xmlns:a16="http://schemas.microsoft.com/office/drawing/2014/main" id="{2CAA250C-DEAE-5FD0-F825-252F3876693C}"/>
                  </a:ext>
                </a:extLst>
              </p14:cNvPr>
              <p14:cNvContentPartPr/>
              <p14:nvPr/>
            </p14:nvContentPartPr>
            <p14:xfrm>
              <a:off x="6249600" y="2591970"/>
              <a:ext cx="111240" cy="157320"/>
            </p14:xfrm>
          </p:contentPart>
        </mc:Choice>
        <mc:Fallback xmlns="">
          <p:pic>
            <p:nvPicPr>
              <p:cNvPr id="16" name="Ink 15">
                <a:extLst>
                  <a:ext uri="{FF2B5EF4-FFF2-40B4-BE49-F238E27FC236}">
                    <a16:creationId xmlns:a16="http://schemas.microsoft.com/office/drawing/2014/main" id="{2CAA250C-DEAE-5FD0-F825-252F3876693C}"/>
                  </a:ext>
                </a:extLst>
              </p:cNvPr>
              <p:cNvPicPr/>
              <p:nvPr/>
            </p:nvPicPr>
            <p:blipFill>
              <a:blip r:embed="rId75"/>
              <a:stretch>
                <a:fillRect/>
              </a:stretch>
            </p:blipFill>
            <p:spPr>
              <a:xfrm>
                <a:off x="6230520" y="2572890"/>
                <a:ext cx="149040" cy="195120"/>
              </a:xfrm>
              <a:prstGeom prst="rect">
                <a:avLst/>
              </a:prstGeom>
            </p:spPr>
          </p:pic>
        </mc:Fallback>
      </mc:AlternateContent>
      <p:cxnSp>
        <p:nvCxnSpPr>
          <p:cNvPr id="17" name="Straight Connector 16">
            <a:extLst>
              <a:ext uri="{FF2B5EF4-FFF2-40B4-BE49-F238E27FC236}">
                <a16:creationId xmlns:a16="http://schemas.microsoft.com/office/drawing/2014/main" id="{03728DF9-3827-8D0C-CC64-1508DE2F4210}"/>
              </a:ext>
            </a:extLst>
          </p:cNvPr>
          <p:cNvCxnSpPr>
            <a:cxnSpLocks/>
          </p:cNvCxnSpPr>
          <p:nvPr/>
        </p:nvCxnSpPr>
        <p:spPr>
          <a:xfrm flipV="1">
            <a:off x="6917056" y="1153236"/>
            <a:ext cx="0" cy="4456079"/>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59E8C35E-262B-FB1B-B168-C713E0AF8677}"/>
              </a:ext>
            </a:extLst>
          </p:cNvPr>
          <p:cNvCxnSpPr>
            <a:cxnSpLocks/>
          </p:cNvCxnSpPr>
          <p:nvPr/>
        </p:nvCxnSpPr>
        <p:spPr>
          <a:xfrm flipV="1">
            <a:off x="4537420" y="1427534"/>
            <a:ext cx="2593100"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77">
            <p14:nvContentPartPr>
              <p14:cNvPr id="23" name="Ink 22">
                <a:extLst>
                  <a:ext uri="{FF2B5EF4-FFF2-40B4-BE49-F238E27FC236}">
                    <a16:creationId xmlns:a16="http://schemas.microsoft.com/office/drawing/2014/main" id="{6D08B05D-1C59-D1B1-7059-61F3B3D1F22E}"/>
                  </a:ext>
                </a:extLst>
              </p14:cNvPr>
              <p14:cNvContentPartPr/>
              <p14:nvPr/>
            </p14:nvContentPartPr>
            <p14:xfrm>
              <a:off x="6866640" y="1348874"/>
              <a:ext cx="111240" cy="157320"/>
            </p14:xfrm>
          </p:contentPart>
        </mc:Choice>
        <mc:Fallback xmlns="">
          <p:pic>
            <p:nvPicPr>
              <p:cNvPr id="23" name="Ink 22">
                <a:extLst>
                  <a:ext uri="{FF2B5EF4-FFF2-40B4-BE49-F238E27FC236}">
                    <a16:creationId xmlns:a16="http://schemas.microsoft.com/office/drawing/2014/main" id="{6D08B05D-1C59-D1B1-7059-61F3B3D1F22E}"/>
                  </a:ext>
                </a:extLst>
              </p:cNvPr>
              <p:cNvPicPr/>
              <p:nvPr/>
            </p:nvPicPr>
            <p:blipFill>
              <a:blip r:embed="rId75"/>
              <a:stretch>
                <a:fillRect/>
              </a:stretch>
            </p:blipFill>
            <p:spPr>
              <a:xfrm>
                <a:off x="6847560" y="1329794"/>
                <a:ext cx="149040" cy="195120"/>
              </a:xfrm>
              <a:prstGeom prst="rect">
                <a:avLst/>
              </a:prstGeom>
            </p:spPr>
          </p:pic>
        </mc:Fallback>
      </mc:AlternateContent>
      <p:cxnSp>
        <p:nvCxnSpPr>
          <p:cNvPr id="24" name="Straight Connector 23">
            <a:extLst>
              <a:ext uri="{FF2B5EF4-FFF2-40B4-BE49-F238E27FC236}">
                <a16:creationId xmlns:a16="http://schemas.microsoft.com/office/drawing/2014/main" id="{DFF546D3-9C7C-C74D-5951-E9AC5FCDCBB3}"/>
              </a:ext>
            </a:extLst>
          </p:cNvPr>
          <p:cNvCxnSpPr>
            <a:cxnSpLocks/>
          </p:cNvCxnSpPr>
          <p:nvPr/>
        </p:nvCxnSpPr>
        <p:spPr>
          <a:xfrm flipV="1">
            <a:off x="7529316" y="789630"/>
            <a:ext cx="0" cy="4819685"/>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3629B94-512D-D84C-8366-4983813AA828}"/>
              </a:ext>
            </a:extLst>
          </p:cNvPr>
          <p:cNvCxnSpPr>
            <a:cxnSpLocks/>
          </p:cNvCxnSpPr>
          <p:nvPr/>
        </p:nvCxnSpPr>
        <p:spPr>
          <a:xfrm>
            <a:off x="4549680" y="826056"/>
            <a:ext cx="3160720"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78">
            <p14:nvContentPartPr>
              <p14:cNvPr id="30" name="Ink 29">
                <a:extLst>
                  <a:ext uri="{FF2B5EF4-FFF2-40B4-BE49-F238E27FC236}">
                    <a16:creationId xmlns:a16="http://schemas.microsoft.com/office/drawing/2014/main" id="{1082EF90-3C74-01BC-91C1-2EF125741889}"/>
                  </a:ext>
                </a:extLst>
              </p14:cNvPr>
              <p14:cNvContentPartPr/>
              <p14:nvPr/>
            </p14:nvContentPartPr>
            <p14:xfrm>
              <a:off x="7471443" y="747396"/>
              <a:ext cx="111240" cy="157320"/>
            </p14:xfrm>
          </p:contentPart>
        </mc:Choice>
        <mc:Fallback xmlns="">
          <p:pic>
            <p:nvPicPr>
              <p:cNvPr id="30" name="Ink 29">
                <a:extLst>
                  <a:ext uri="{FF2B5EF4-FFF2-40B4-BE49-F238E27FC236}">
                    <a16:creationId xmlns:a16="http://schemas.microsoft.com/office/drawing/2014/main" id="{1082EF90-3C74-01BC-91C1-2EF125741889}"/>
                  </a:ext>
                </a:extLst>
              </p:cNvPr>
              <p:cNvPicPr/>
              <p:nvPr/>
            </p:nvPicPr>
            <p:blipFill>
              <a:blip r:embed="rId75"/>
              <a:stretch>
                <a:fillRect/>
              </a:stretch>
            </p:blipFill>
            <p:spPr>
              <a:xfrm>
                <a:off x="7452363" y="728316"/>
                <a:ext cx="149040" cy="195120"/>
              </a:xfrm>
              <a:prstGeom prst="rect">
                <a:avLst/>
              </a:prstGeom>
            </p:spPr>
          </p:pic>
        </mc:Fallback>
      </mc:AlternateContent>
      <p:cxnSp>
        <p:nvCxnSpPr>
          <p:cNvPr id="31" name="Straight Connector 30">
            <a:extLst>
              <a:ext uri="{FF2B5EF4-FFF2-40B4-BE49-F238E27FC236}">
                <a16:creationId xmlns:a16="http://schemas.microsoft.com/office/drawing/2014/main" id="{6C58920E-BAC7-65F9-39B0-141572CA40E6}"/>
              </a:ext>
            </a:extLst>
          </p:cNvPr>
          <p:cNvCxnSpPr>
            <a:cxnSpLocks/>
          </p:cNvCxnSpPr>
          <p:nvPr/>
        </p:nvCxnSpPr>
        <p:spPr>
          <a:xfrm flipV="1">
            <a:off x="8125920" y="689212"/>
            <a:ext cx="14970" cy="4920102"/>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519C3017-00AE-F1DA-6064-5B49932A862D}"/>
              </a:ext>
            </a:extLst>
          </p:cNvPr>
          <p:cNvCxnSpPr>
            <a:cxnSpLocks/>
          </p:cNvCxnSpPr>
          <p:nvPr/>
        </p:nvCxnSpPr>
        <p:spPr>
          <a:xfrm>
            <a:off x="4638999" y="821873"/>
            <a:ext cx="3708321"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79">
            <p14:nvContentPartPr>
              <p14:cNvPr id="39" name="Ink 38">
                <a:extLst>
                  <a:ext uri="{FF2B5EF4-FFF2-40B4-BE49-F238E27FC236}">
                    <a16:creationId xmlns:a16="http://schemas.microsoft.com/office/drawing/2014/main" id="{2FD74F3A-5174-C057-D930-7FA00DD06D9E}"/>
                  </a:ext>
                </a:extLst>
              </p14:cNvPr>
              <p14:cNvContentPartPr/>
              <p14:nvPr/>
            </p14:nvContentPartPr>
            <p14:xfrm>
              <a:off x="8077785" y="756702"/>
              <a:ext cx="111240" cy="157320"/>
            </p14:xfrm>
          </p:contentPart>
        </mc:Choice>
        <mc:Fallback xmlns="">
          <p:pic>
            <p:nvPicPr>
              <p:cNvPr id="39" name="Ink 38">
                <a:extLst>
                  <a:ext uri="{FF2B5EF4-FFF2-40B4-BE49-F238E27FC236}">
                    <a16:creationId xmlns:a16="http://schemas.microsoft.com/office/drawing/2014/main" id="{2FD74F3A-5174-C057-D930-7FA00DD06D9E}"/>
                  </a:ext>
                </a:extLst>
              </p:cNvPr>
              <p:cNvPicPr/>
              <p:nvPr/>
            </p:nvPicPr>
            <p:blipFill>
              <a:blip r:embed="rId75"/>
              <a:stretch>
                <a:fillRect/>
              </a:stretch>
            </p:blipFill>
            <p:spPr>
              <a:xfrm>
                <a:off x="8058705" y="737622"/>
                <a:ext cx="149040" cy="195120"/>
              </a:xfrm>
              <a:prstGeom prst="rect">
                <a:avLst/>
              </a:prstGeom>
            </p:spPr>
          </p:pic>
        </mc:Fallback>
      </mc:AlternateContent>
      <p:cxnSp>
        <p:nvCxnSpPr>
          <p:cNvPr id="40" name="Straight Connector 39">
            <a:extLst>
              <a:ext uri="{FF2B5EF4-FFF2-40B4-BE49-F238E27FC236}">
                <a16:creationId xmlns:a16="http://schemas.microsoft.com/office/drawing/2014/main" id="{CF3C807C-93B8-7B58-2189-4F80C43A1B1D}"/>
              </a:ext>
            </a:extLst>
          </p:cNvPr>
          <p:cNvCxnSpPr>
            <a:cxnSpLocks/>
          </p:cNvCxnSpPr>
          <p:nvPr/>
        </p:nvCxnSpPr>
        <p:spPr>
          <a:xfrm flipV="1">
            <a:off x="9357010" y="1661034"/>
            <a:ext cx="0" cy="4019334"/>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80">
            <p14:nvContentPartPr>
              <p14:cNvPr id="43" name="Ink 42">
                <a:extLst>
                  <a:ext uri="{FF2B5EF4-FFF2-40B4-BE49-F238E27FC236}">
                    <a16:creationId xmlns:a16="http://schemas.microsoft.com/office/drawing/2014/main" id="{B25BE0FB-0D6B-5741-250C-E506EBEBBCAC}"/>
                  </a:ext>
                </a:extLst>
              </p14:cNvPr>
              <p14:cNvContentPartPr/>
              <p14:nvPr/>
            </p14:nvContentPartPr>
            <p14:xfrm>
              <a:off x="9298615" y="1966110"/>
              <a:ext cx="111240" cy="157320"/>
            </p14:xfrm>
          </p:contentPart>
        </mc:Choice>
        <mc:Fallback xmlns="">
          <p:pic>
            <p:nvPicPr>
              <p:cNvPr id="43" name="Ink 42">
                <a:extLst>
                  <a:ext uri="{FF2B5EF4-FFF2-40B4-BE49-F238E27FC236}">
                    <a16:creationId xmlns:a16="http://schemas.microsoft.com/office/drawing/2014/main" id="{B25BE0FB-0D6B-5741-250C-E506EBEBBCAC}"/>
                  </a:ext>
                </a:extLst>
              </p:cNvPr>
              <p:cNvPicPr/>
              <p:nvPr/>
            </p:nvPicPr>
            <p:blipFill>
              <a:blip r:embed="rId75"/>
              <a:stretch>
                <a:fillRect/>
              </a:stretch>
            </p:blipFill>
            <p:spPr>
              <a:xfrm>
                <a:off x="9279535" y="1947030"/>
                <a:ext cx="149040" cy="195120"/>
              </a:xfrm>
              <a:prstGeom prst="rect">
                <a:avLst/>
              </a:prstGeom>
            </p:spPr>
          </p:pic>
        </mc:Fallback>
      </mc:AlternateContent>
      <p:cxnSp>
        <p:nvCxnSpPr>
          <p:cNvPr id="54" name="Straight Connector 53">
            <a:extLst>
              <a:ext uri="{FF2B5EF4-FFF2-40B4-BE49-F238E27FC236}">
                <a16:creationId xmlns:a16="http://schemas.microsoft.com/office/drawing/2014/main" id="{AD2DDDF0-688F-2D45-FF12-0FFA6F7B887D}"/>
              </a:ext>
            </a:extLst>
          </p:cNvPr>
          <p:cNvCxnSpPr>
            <a:cxnSpLocks/>
          </p:cNvCxnSpPr>
          <p:nvPr/>
        </p:nvCxnSpPr>
        <p:spPr>
          <a:xfrm>
            <a:off x="4549680" y="2045998"/>
            <a:ext cx="4957580" cy="0"/>
          </a:xfrm>
          <a:prstGeom prst="line">
            <a:avLst/>
          </a:prstGeom>
          <a:ln w="44450">
            <a:solidFill>
              <a:srgbClr val="FF0000"/>
            </a:solidFill>
            <a:prstDash val="sys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81">
            <p14:nvContentPartPr>
              <p14:cNvPr id="21" name="Ink 20">
                <a:extLst>
                  <a:ext uri="{FF2B5EF4-FFF2-40B4-BE49-F238E27FC236}">
                    <a16:creationId xmlns:a16="http://schemas.microsoft.com/office/drawing/2014/main" id="{28675B3F-FC18-F1D5-2744-91893D6224A2}"/>
                  </a:ext>
                </a:extLst>
              </p14:cNvPr>
              <p14:cNvContentPartPr/>
              <p14:nvPr/>
            </p14:nvContentPartPr>
            <p14:xfrm>
              <a:off x="4863401" y="615718"/>
              <a:ext cx="3273120" cy="4975200"/>
            </p14:xfrm>
          </p:contentPart>
        </mc:Choice>
        <mc:Fallback xmlns="">
          <p:pic>
            <p:nvPicPr>
              <p:cNvPr id="21" name="Ink 20">
                <a:extLst>
                  <a:ext uri="{FF2B5EF4-FFF2-40B4-BE49-F238E27FC236}">
                    <a16:creationId xmlns:a16="http://schemas.microsoft.com/office/drawing/2014/main" id="{28675B3F-FC18-F1D5-2744-91893D6224A2}"/>
                  </a:ext>
                </a:extLst>
              </p:cNvPr>
              <p:cNvPicPr/>
              <p:nvPr/>
            </p:nvPicPr>
            <p:blipFill>
              <a:blip r:embed="rId82"/>
              <a:stretch>
                <a:fillRect/>
              </a:stretch>
            </p:blipFill>
            <p:spPr>
              <a:xfrm>
                <a:off x="4844321" y="596638"/>
                <a:ext cx="3310920" cy="5013000"/>
              </a:xfrm>
              <a:prstGeom prst="rect">
                <a:avLst/>
              </a:prstGeom>
            </p:spPr>
          </p:pic>
        </mc:Fallback>
      </mc:AlternateContent>
      <mc:AlternateContent xmlns:mc="http://schemas.openxmlformats.org/markup-compatibility/2006" xmlns:p14="http://schemas.microsoft.com/office/powerpoint/2010/main">
        <mc:Choice Requires="p14">
          <p:contentPart p14:bwMode="auto" r:id="rId83">
            <p14:nvContentPartPr>
              <p14:cNvPr id="36" name="Ink 35">
                <a:extLst>
                  <a:ext uri="{FF2B5EF4-FFF2-40B4-BE49-F238E27FC236}">
                    <a16:creationId xmlns:a16="http://schemas.microsoft.com/office/drawing/2014/main" id="{9983D03D-0C79-9334-8122-E0B1CA852D83}"/>
                  </a:ext>
                </a:extLst>
              </p14:cNvPr>
              <p14:cNvContentPartPr/>
              <p14:nvPr/>
            </p14:nvContentPartPr>
            <p14:xfrm>
              <a:off x="8176841" y="848638"/>
              <a:ext cx="1895040" cy="2170080"/>
            </p14:xfrm>
          </p:contentPart>
        </mc:Choice>
        <mc:Fallback xmlns="">
          <p:pic>
            <p:nvPicPr>
              <p:cNvPr id="36" name="Ink 35">
                <a:extLst>
                  <a:ext uri="{FF2B5EF4-FFF2-40B4-BE49-F238E27FC236}">
                    <a16:creationId xmlns:a16="http://schemas.microsoft.com/office/drawing/2014/main" id="{9983D03D-0C79-9334-8122-E0B1CA852D83}"/>
                  </a:ext>
                </a:extLst>
              </p:cNvPr>
              <p:cNvPicPr/>
              <p:nvPr/>
            </p:nvPicPr>
            <p:blipFill>
              <a:blip r:embed="rId84"/>
              <a:stretch>
                <a:fillRect/>
              </a:stretch>
            </p:blipFill>
            <p:spPr>
              <a:xfrm>
                <a:off x="8157761" y="829558"/>
                <a:ext cx="1932840" cy="2207880"/>
              </a:xfrm>
              <a:prstGeom prst="rect">
                <a:avLst/>
              </a:prstGeom>
            </p:spPr>
          </p:pic>
        </mc:Fallback>
      </mc:AlternateContent>
      <p:cxnSp>
        <p:nvCxnSpPr>
          <p:cNvPr id="37" name="Straight Connector 36">
            <a:extLst>
              <a:ext uri="{FF2B5EF4-FFF2-40B4-BE49-F238E27FC236}">
                <a16:creationId xmlns:a16="http://schemas.microsoft.com/office/drawing/2014/main" id="{D0FE28FB-CC15-2B03-A455-A715C96C8358}"/>
              </a:ext>
            </a:extLst>
          </p:cNvPr>
          <p:cNvCxnSpPr>
            <a:cxnSpLocks/>
          </p:cNvCxnSpPr>
          <p:nvPr/>
        </p:nvCxnSpPr>
        <p:spPr>
          <a:xfrm>
            <a:off x="5136049" y="5093167"/>
            <a:ext cx="1167551" cy="0"/>
          </a:xfrm>
          <a:prstGeom prst="line">
            <a:avLst/>
          </a:prstGeom>
          <a:ln w="50800">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010DD977-939E-F3B2-2DF8-5CB5F6974971}"/>
              </a:ext>
            </a:extLst>
          </p:cNvPr>
          <p:cNvCxnSpPr>
            <a:cxnSpLocks/>
          </p:cNvCxnSpPr>
          <p:nvPr/>
        </p:nvCxnSpPr>
        <p:spPr>
          <a:xfrm>
            <a:off x="6310160" y="2646673"/>
            <a:ext cx="0" cy="2417173"/>
          </a:xfrm>
          <a:prstGeom prst="line">
            <a:avLst/>
          </a:prstGeom>
          <a:ln w="53975">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7652BC63-E693-4317-361C-A77335AF2D43}"/>
              </a:ext>
            </a:extLst>
          </p:cNvPr>
          <p:cNvCxnSpPr>
            <a:cxnSpLocks/>
          </p:cNvCxnSpPr>
          <p:nvPr/>
        </p:nvCxnSpPr>
        <p:spPr>
          <a:xfrm flipH="1">
            <a:off x="5070600" y="2633025"/>
            <a:ext cx="1233000" cy="2460142"/>
          </a:xfrm>
          <a:prstGeom prst="line">
            <a:avLst/>
          </a:prstGeom>
          <a:ln w="53975">
            <a:solidFill>
              <a:schemeClr val="accent1">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85">
            <p14:nvContentPartPr>
              <p14:cNvPr id="67" name="Ink 66">
                <a:extLst>
                  <a:ext uri="{FF2B5EF4-FFF2-40B4-BE49-F238E27FC236}">
                    <a16:creationId xmlns:a16="http://schemas.microsoft.com/office/drawing/2014/main" id="{54E2ECBB-74A4-1475-8368-4B3A02275987}"/>
                  </a:ext>
                </a:extLst>
              </p14:cNvPr>
              <p14:cNvContentPartPr/>
              <p14:nvPr/>
            </p14:nvContentPartPr>
            <p14:xfrm>
              <a:off x="5553881" y="4663918"/>
              <a:ext cx="457560" cy="358560"/>
            </p14:xfrm>
          </p:contentPart>
        </mc:Choice>
        <mc:Fallback xmlns="">
          <p:pic>
            <p:nvPicPr>
              <p:cNvPr id="67" name="Ink 66">
                <a:extLst>
                  <a:ext uri="{FF2B5EF4-FFF2-40B4-BE49-F238E27FC236}">
                    <a16:creationId xmlns:a16="http://schemas.microsoft.com/office/drawing/2014/main" id="{54E2ECBB-74A4-1475-8368-4B3A02275987}"/>
                  </a:ext>
                </a:extLst>
              </p:cNvPr>
              <p:cNvPicPr/>
              <p:nvPr/>
            </p:nvPicPr>
            <p:blipFill>
              <a:blip r:embed="rId86"/>
              <a:stretch>
                <a:fillRect/>
              </a:stretch>
            </p:blipFill>
            <p:spPr>
              <a:xfrm>
                <a:off x="5534801" y="4644838"/>
                <a:ext cx="495360" cy="39636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72" name="Ink 71">
                <a:extLst>
                  <a:ext uri="{FF2B5EF4-FFF2-40B4-BE49-F238E27FC236}">
                    <a16:creationId xmlns:a16="http://schemas.microsoft.com/office/drawing/2014/main" id="{C9807392-69C7-6DF1-9251-39FDEE492F85}"/>
                  </a:ext>
                </a:extLst>
              </p14:cNvPr>
              <p14:cNvContentPartPr/>
              <p14:nvPr/>
            </p14:nvContentPartPr>
            <p14:xfrm>
              <a:off x="6377201" y="2810638"/>
              <a:ext cx="502560" cy="2229480"/>
            </p14:xfrm>
          </p:contentPart>
        </mc:Choice>
        <mc:Fallback xmlns="">
          <p:pic>
            <p:nvPicPr>
              <p:cNvPr id="72" name="Ink 71">
                <a:extLst>
                  <a:ext uri="{FF2B5EF4-FFF2-40B4-BE49-F238E27FC236}">
                    <a16:creationId xmlns:a16="http://schemas.microsoft.com/office/drawing/2014/main" id="{C9807392-69C7-6DF1-9251-39FDEE492F85}"/>
                  </a:ext>
                </a:extLst>
              </p:cNvPr>
              <p:cNvPicPr/>
              <p:nvPr/>
            </p:nvPicPr>
            <p:blipFill>
              <a:blip r:embed="rId88"/>
              <a:stretch>
                <a:fillRect/>
              </a:stretch>
            </p:blipFill>
            <p:spPr>
              <a:xfrm>
                <a:off x="6358121" y="2791558"/>
                <a:ext cx="540360" cy="2267280"/>
              </a:xfrm>
              <a:prstGeom prst="rect">
                <a:avLst/>
              </a:prstGeom>
            </p:spPr>
          </p:pic>
        </mc:Fallback>
      </mc:AlternateContent>
      <p:cxnSp>
        <p:nvCxnSpPr>
          <p:cNvPr id="75" name="Straight Connector 74">
            <a:extLst>
              <a:ext uri="{FF2B5EF4-FFF2-40B4-BE49-F238E27FC236}">
                <a16:creationId xmlns:a16="http://schemas.microsoft.com/office/drawing/2014/main" id="{B42193F3-6B8A-0EC3-414E-09CDA12B79E7}"/>
              </a:ext>
            </a:extLst>
          </p:cNvPr>
          <p:cNvCxnSpPr>
            <a:cxnSpLocks/>
          </p:cNvCxnSpPr>
          <p:nvPr/>
        </p:nvCxnSpPr>
        <p:spPr>
          <a:xfrm>
            <a:off x="6333280" y="2646673"/>
            <a:ext cx="590600" cy="0"/>
          </a:xfrm>
          <a:prstGeom prst="line">
            <a:avLst/>
          </a:prstGeom>
          <a:ln w="50800">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77" name="Straight Connector 76">
            <a:extLst>
              <a:ext uri="{FF2B5EF4-FFF2-40B4-BE49-F238E27FC236}">
                <a16:creationId xmlns:a16="http://schemas.microsoft.com/office/drawing/2014/main" id="{13473A1F-553A-6F99-92A8-39C5A9C20D4F}"/>
              </a:ext>
            </a:extLst>
          </p:cNvPr>
          <p:cNvCxnSpPr>
            <a:cxnSpLocks/>
          </p:cNvCxnSpPr>
          <p:nvPr/>
        </p:nvCxnSpPr>
        <p:spPr>
          <a:xfrm>
            <a:off x="6923880" y="1406897"/>
            <a:ext cx="0" cy="1226128"/>
          </a:xfrm>
          <a:prstGeom prst="line">
            <a:avLst/>
          </a:prstGeom>
          <a:ln w="53975">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5E0097FD-BBFE-44F8-3491-2B52AB779C93}"/>
              </a:ext>
            </a:extLst>
          </p:cNvPr>
          <p:cNvCxnSpPr>
            <a:cxnSpLocks/>
          </p:cNvCxnSpPr>
          <p:nvPr/>
        </p:nvCxnSpPr>
        <p:spPr>
          <a:xfrm flipH="1">
            <a:off x="6286720" y="1415702"/>
            <a:ext cx="642684" cy="1270655"/>
          </a:xfrm>
          <a:prstGeom prst="line">
            <a:avLst/>
          </a:prstGeom>
          <a:ln w="53975">
            <a:solidFill>
              <a:schemeClr val="accent1">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89">
            <p14:nvContentPartPr>
              <p14:cNvPr id="82" name="Ink 81">
                <a:extLst>
                  <a:ext uri="{FF2B5EF4-FFF2-40B4-BE49-F238E27FC236}">
                    <a16:creationId xmlns:a16="http://schemas.microsoft.com/office/drawing/2014/main" id="{13B3D853-1C62-41D9-CF23-425A003AB64A}"/>
                  </a:ext>
                </a:extLst>
              </p14:cNvPr>
              <p14:cNvContentPartPr/>
              <p14:nvPr/>
            </p14:nvContentPartPr>
            <p14:xfrm>
              <a:off x="6446311" y="2745589"/>
              <a:ext cx="360000" cy="258906"/>
            </p14:xfrm>
          </p:contentPart>
        </mc:Choice>
        <mc:Fallback xmlns="">
          <p:pic>
            <p:nvPicPr>
              <p:cNvPr id="82" name="Ink 81">
                <a:extLst>
                  <a:ext uri="{FF2B5EF4-FFF2-40B4-BE49-F238E27FC236}">
                    <a16:creationId xmlns:a16="http://schemas.microsoft.com/office/drawing/2014/main" id="{13B3D853-1C62-41D9-CF23-425A003AB64A}"/>
                  </a:ext>
                </a:extLst>
              </p:cNvPr>
              <p:cNvPicPr/>
              <p:nvPr/>
            </p:nvPicPr>
            <p:blipFill>
              <a:blip r:embed="rId90"/>
              <a:stretch>
                <a:fillRect/>
              </a:stretch>
            </p:blipFill>
            <p:spPr>
              <a:xfrm>
                <a:off x="6427231" y="2726289"/>
                <a:ext cx="397800" cy="297141"/>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83" name="Ink 82">
                <a:extLst>
                  <a:ext uri="{FF2B5EF4-FFF2-40B4-BE49-F238E27FC236}">
                    <a16:creationId xmlns:a16="http://schemas.microsoft.com/office/drawing/2014/main" id="{F3822E0D-D0D7-0DC8-16C5-B14349C458B5}"/>
                  </a:ext>
                </a:extLst>
              </p14:cNvPr>
              <p14:cNvContentPartPr/>
              <p14:nvPr/>
            </p14:nvContentPartPr>
            <p14:xfrm>
              <a:off x="7051210" y="1402687"/>
              <a:ext cx="424106" cy="1249192"/>
            </p14:xfrm>
          </p:contentPart>
        </mc:Choice>
        <mc:Fallback xmlns="">
          <p:pic>
            <p:nvPicPr>
              <p:cNvPr id="83" name="Ink 82">
                <a:extLst>
                  <a:ext uri="{FF2B5EF4-FFF2-40B4-BE49-F238E27FC236}">
                    <a16:creationId xmlns:a16="http://schemas.microsoft.com/office/drawing/2014/main" id="{F3822E0D-D0D7-0DC8-16C5-B14349C458B5}"/>
                  </a:ext>
                </a:extLst>
              </p:cNvPr>
              <p:cNvPicPr/>
              <p:nvPr/>
            </p:nvPicPr>
            <p:blipFill>
              <a:blip r:embed="rId92"/>
              <a:stretch>
                <a:fillRect/>
              </a:stretch>
            </p:blipFill>
            <p:spPr>
              <a:xfrm>
                <a:off x="7032129" y="1383624"/>
                <a:ext cx="461908" cy="1286959"/>
              </a:xfrm>
              <a:prstGeom prst="rect">
                <a:avLst/>
              </a:prstGeom>
            </p:spPr>
          </p:pic>
        </mc:Fallback>
      </mc:AlternateContent>
      <p:cxnSp>
        <p:nvCxnSpPr>
          <p:cNvPr id="85" name="Straight Connector 84">
            <a:extLst>
              <a:ext uri="{FF2B5EF4-FFF2-40B4-BE49-F238E27FC236}">
                <a16:creationId xmlns:a16="http://schemas.microsoft.com/office/drawing/2014/main" id="{51D1E658-2FE6-7900-4AAF-F63E607F54B5}"/>
              </a:ext>
            </a:extLst>
          </p:cNvPr>
          <p:cNvCxnSpPr>
            <a:cxnSpLocks/>
          </p:cNvCxnSpPr>
          <p:nvPr/>
        </p:nvCxnSpPr>
        <p:spPr>
          <a:xfrm>
            <a:off x="6960400" y="1427534"/>
            <a:ext cx="590600" cy="0"/>
          </a:xfrm>
          <a:prstGeom prst="line">
            <a:avLst/>
          </a:prstGeom>
          <a:ln w="50800">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40406407-A5E9-8086-AC4D-142D36706B03}"/>
              </a:ext>
            </a:extLst>
          </p:cNvPr>
          <p:cNvCxnSpPr>
            <a:cxnSpLocks/>
          </p:cNvCxnSpPr>
          <p:nvPr/>
        </p:nvCxnSpPr>
        <p:spPr>
          <a:xfrm>
            <a:off x="7529316" y="789623"/>
            <a:ext cx="0" cy="613064"/>
          </a:xfrm>
          <a:prstGeom prst="line">
            <a:avLst/>
          </a:prstGeom>
          <a:ln w="53975">
            <a:solidFill>
              <a:srgbClr val="00B050"/>
            </a:solidFill>
            <a:prstDash val="solid"/>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405CF959-8F8E-1284-4F21-C81AA62FD286}"/>
              </a:ext>
            </a:extLst>
          </p:cNvPr>
          <p:cNvCxnSpPr>
            <a:cxnSpLocks/>
          </p:cNvCxnSpPr>
          <p:nvPr/>
        </p:nvCxnSpPr>
        <p:spPr>
          <a:xfrm flipH="1">
            <a:off x="6917056" y="803476"/>
            <a:ext cx="550018" cy="583066"/>
          </a:xfrm>
          <a:prstGeom prst="line">
            <a:avLst/>
          </a:prstGeom>
          <a:ln w="53975">
            <a:solidFill>
              <a:schemeClr val="accent1">
                <a:lumMod val="60000"/>
                <a:lumOff val="40000"/>
              </a:schemeClr>
            </a:solidFill>
            <a:prstDash val="soli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93">
            <p14:nvContentPartPr>
              <p14:cNvPr id="103" name="Ink 102">
                <a:extLst>
                  <a:ext uri="{FF2B5EF4-FFF2-40B4-BE49-F238E27FC236}">
                    <a16:creationId xmlns:a16="http://schemas.microsoft.com/office/drawing/2014/main" id="{20008DEF-5330-0022-45B5-111EC1DCB894}"/>
                  </a:ext>
                </a:extLst>
              </p14:cNvPr>
              <p14:cNvContentPartPr/>
              <p14:nvPr/>
            </p14:nvContentPartPr>
            <p14:xfrm>
              <a:off x="5213670" y="4859038"/>
              <a:ext cx="3240" cy="10440"/>
            </p14:xfrm>
          </p:contentPart>
        </mc:Choice>
        <mc:Fallback xmlns="">
          <p:pic>
            <p:nvPicPr>
              <p:cNvPr id="103" name="Ink 102">
                <a:extLst>
                  <a:ext uri="{FF2B5EF4-FFF2-40B4-BE49-F238E27FC236}">
                    <a16:creationId xmlns:a16="http://schemas.microsoft.com/office/drawing/2014/main" id="{20008DEF-5330-0022-45B5-111EC1DCB894}"/>
                  </a:ext>
                </a:extLst>
              </p:cNvPr>
              <p:cNvPicPr/>
              <p:nvPr/>
            </p:nvPicPr>
            <p:blipFill>
              <a:blip r:embed="rId94"/>
              <a:stretch>
                <a:fillRect/>
              </a:stretch>
            </p:blipFill>
            <p:spPr>
              <a:xfrm>
                <a:off x="5194590" y="4839958"/>
                <a:ext cx="41040" cy="48240"/>
              </a:xfrm>
              <a:prstGeom prst="rect">
                <a:avLst/>
              </a:prstGeom>
            </p:spPr>
          </p:pic>
        </mc:Fallback>
      </mc:AlternateContent>
      <p:sp>
        <p:nvSpPr>
          <p:cNvPr id="2" name="Subtitle 2">
            <a:extLst>
              <a:ext uri="{FF2B5EF4-FFF2-40B4-BE49-F238E27FC236}">
                <a16:creationId xmlns:a16="http://schemas.microsoft.com/office/drawing/2014/main" id="{D197B600-AA05-0701-2BC7-769A5AFD81AB}"/>
              </a:ext>
            </a:extLst>
          </p:cNvPr>
          <p:cNvSpPr>
            <a:spLocks noGrp="1"/>
          </p:cNvSpPr>
          <p:nvPr>
            <p:ph type="subTitle" idx="1"/>
          </p:nvPr>
        </p:nvSpPr>
        <p:spPr>
          <a:xfrm>
            <a:off x="200072" y="3266641"/>
            <a:ext cx="3034127" cy="606240"/>
          </a:xfrm>
        </p:spPr>
        <p:txBody>
          <a:bodyPr>
            <a:noAutofit/>
          </a:bodyPr>
          <a:lstStyle/>
          <a:p>
            <a:r>
              <a:rPr lang="el-GR" dirty="0">
                <a:solidFill>
                  <a:schemeClr val="bg1"/>
                </a:solidFill>
              </a:rPr>
              <a:t>Μέσος Ρυθμός Μεταβολής</a:t>
            </a:r>
            <a:endParaRPr lang="en-150" dirty="0">
              <a:solidFill>
                <a:schemeClr val="bg1"/>
              </a:solidFill>
            </a:endParaRPr>
          </a:p>
        </p:txBody>
      </p:sp>
      <p:grpSp>
        <p:nvGrpSpPr>
          <p:cNvPr id="51" name="Group 50">
            <a:extLst>
              <a:ext uri="{FF2B5EF4-FFF2-40B4-BE49-F238E27FC236}">
                <a16:creationId xmlns:a16="http://schemas.microsoft.com/office/drawing/2014/main" id="{DC867413-090A-7C27-884B-9383588C3AE7}"/>
              </a:ext>
            </a:extLst>
          </p:cNvPr>
          <p:cNvGrpSpPr/>
          <p:nvPr/>
        </p:nvGrpSpPr>
        <p:grpSpPr>
          <a:xfrm>
            <a:off x="226531" y="4401711"/>
            <a:ext cx="1380960" cy="791640"/>
            <a:chOff x="226531" y="4401711"/>
            <a:chExt cx="1380960" cy="791640"/>
          </a:xfrm>
        </p:grpSpPr>
        <mc:AlternateContent xmlns:mc="http://schemas.openxmlformats.org/markup-compatibility/2006" xmlns:p14="http://schemas.microsoft.com/office/powerpoint/2010/main">
          <mc:Choice Requires="p14">
            <p:contentPart p14:bwMode="auto" r:id="rId95">
              <p14:nvContentPartPr>
                <p14:cNvPr id="22" name="Ink 21">
                  <a:extLst>
                    <a:ext uri="{FF2B5EF4-FFF2-40B4-BE49-F238E27FC236}">
                      <a16:creationId xmlns:a16="http://schemas.microsoft.com/office/drawing/2014/main" id="{B7F9C3FE-0ACC-7607-7BB6-9932AE5BAF30}"/>
                    </a:ext>
                  </a:extLst>
                </p14:cNvPr>
                <p14:cNvContentPartPr/>
                <p14:nvPr/>
              </p14:nvContentPartPr>
              <p14:xfrm>
                <a:off x="263611" y="4421511"/>
                <a:ext cx="184680" cy="262080"/>
              </p14:xfrm>
            </p:contentPart>
          </mc:Choice>
          <mc:Fallback xmlns="">
            <p:pic>
              <p:nvPicPr>
                <p:cNvPr id="22" name="Ink 21">
                  <a:extLst>
                    <a:ext uri="{FF2B5EF4-FFF2-40B4-BE49-F238E27FC236}">
                      <a16:creationId xmlns:a16="http://schemas.microsoft.com/office/drawing/2014/main" id="{B7F9C3FE-0ACC-7607-7BB6-9932AE5BAF30}"/>
                    </a:ext>
                  </a:extLst>
                </p:cNvPr>
                <p:cNvPicPr/>
                <p:nvPr/>
              </p:nvPicPr>
              <p:blipFill>
                <a:blip r:embed="rId96"/>
                <a:stretch>
                  <a:fillRect/>
                </a:stretch>
              </p:blipFill>
              <p:spPr>
                <a:xfrm>
                  <a:off x="245971" y="4403511"/>
                  <a:ext cx="220320" cy="29772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25" name="Ink 24">
                  <a:extLst>
                    <a:ext uri="{FF2B5EF4-FFF2-40B4-BE49-F238E27FC236}">
                      <a16:creationId xmlns:a16="http://schemas.microsoft.com/office/drawing/2014/main" id="{C7C3D285-DE1E-D83D-4307-24749614153C}"/>
                    </a:ext>
                  </a:extLst>
                </p14:cNvPr>
                <p14:cNvContentPartPr/>
                <p14:nvPr/>
              </p14:nvContentPartPr>
              <p14:xfrm>
                <a:off x="479611" y="4401711"/>
                <a:ext cx="176400" cy="267840"/>
              </p14:xfrm>
            </p:contentPart>
          </mc:Choice>
          <mc:Fallback xmlns="">
            <p:pic>
              <p:nvPicPr>
                <p:cNvPr id="25" name="Ink 24">
                  <a:extLst>
                    <a:ext uri="{FF2B5EF4-FFF2-40B4-BE49-F238E27FC236}">
                      <a16:creationId xmlns:a16="http://schemas.microsoft.com/office/drawing/2014/main" id="{C7C3D285-DE1E-D83D-4307-24749614153C}"/>
                    </a:ext>
                  </a:extLst>
                </p:cNvPr>
                <p:cNvPicPr/>
                <p:nvPr/>
              </p:nvPicPr>
              <p:blipFill>
                <a:blip r:embed="rId98"/>
                <a:stretch>
                  <a:fillRect/>
                </a:stretch>
              </p:blipFill>
              <p:spPr>
                <a:xfrm>
                  <a:off x="461971" y="4384071"/>
                  <a:ext cx="212040" cy="30348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28" name="Ink 27">
                  <a:extLst>
                    <a:ext uri="{FF2B5EF4-FFF2-40B4-BE49-F238E27FC236}">
                      <a16:creationId xmlns:a16="http://schemas.microsoft.com/office/drawing/2014/main" id="{03A311F4-E733-9280-40CD-6290BCD09AE5}"/>
                    </a:ext>
                  </a:extLst>
                </p14:cNvPr>
                <p14:cNvContentPartPr/>
                <p14:nvPr/>
              </p14:nvContentPartPr>
              <p14:xfrm>
                <a:off x="226531" y="4798431"/>
                <a:ext cx="458640" cy="29520"/>
              </p14:xfrm>
            </p:contentPart>
          </mc:Choice>
          <mc:Fallback xmlns="">
            <p:pic>
              <p:nvPicPr>
                <p:cNvPr id="28" name="Ink 27">
                  <a:extLst>
                    <a:ext uri="{FF2B5EF4-FFF2-40B4-BE49-F238E27FC236}">
                      <a16:creationId xmlns:a16="http://schemas.microsoft.com/office/drawing/2014/main" id="{03A311F4-E733-9280-40CD-6290BCD09AE5}"/>
                    </a:ext>
                  </a:extLst>
                </p:cNvPr>
                <p:cNvPicPr/>
                <p:nvPr/>
              </p:nvPicPr>
              <p:blipFill>
                <a:blip r:embed="rId100"/>
                <a:stretch>
                  <a:fillRect/>
                </a:stretch>
              </p:blipFill>
              <p:spPr>
                <a:xfrm>
                  <a:off x="208891" y="4780791"/>
                  <a:ext cx="494280" cy="6516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32" name="Ink 31">
                  <a:extLst>
                    <a:ext uri="{FF2B5EF4-FFF2-40B4-BE49-F238E27FC236}">
                      <a16:creationId xmlns:a16="http://schemas.microsoft.com/office/drawing/2014/main" id="{F327D49A-DCF3-E7BA-C108-E8AFDA75D124}"/>
                    </a:ext>
                  </a:extLst>
                </p14:cNvPr>
                <p14:cNvContentPartPr/>
                <p14:nvPr/>
              </p14:nvContentPartPr>
              <p14:xfrm>
                <a:off x="260731" y="4930551"/>
                <a:ext cx="85680" cy="243360"/>
              </p14:xfrm>
            </p:contentPart>
          </mc:Choice>
          <mc:Fallback xmlns="">
            <p:pic>
              <p:nvPicPr>
                <p:cNvPr id="32" name="Ink 31">
                  <a:extLst>
                    <a:ext uri="{FF2B5EF4-FFF2-40B4-BE49-F238E27FC236}">
                      <a16:creationId xmlns:a16="http://schemas.microsoft.com/office/drawing/2014/main" id="{F327D49A-DCF3-E7BA-C108-E8AFDA75D124}"/>
                    </a:ext>
                  </a:extLst>
                </p:cNvPr>
                <p:cNvPicPr/>
                <p:nvPr/>
              </p:nvPicPr>
              <p:blipFill>
                <a:blip r:embed="rId102"/>
                <a:stretch>
                  <a:fillRect/>
                </a:stretch>
              </p:blipFill>
              <p:spPr>
                <a:xfrm>
                  <a:off x="242731" y="4912911"/>
                  <a:ext cx="121320" cy="27900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33" name="Ink 32">
                  <a:extLst>
                    <a:ext uri="{FF2B5EF4-FFF2-40B4-BE49-F238E27FC236}">
                      <a16:creationId xmlns:a16="http://schemas.microsoft.com/office/drawing/2014/main" id="{FD5ABD71-9707-9C2E-7FE2-7BA626EAAC21}"/>
                    </a:ext>
                  </a:extLst>
                </p14:cNvPr>
                <p14:cNvContentPartPr/>
                <p14:nvPr/>
              </p14:nvContentPartPr>
              <p14:xfrm>
                <a:off x="256771" y="4944951"/>
                <a:ext cx="166320" cy="248400"/>
              </p14:xfrm>
            </p:contentPart>
          </mc:Choice>
          <mc:Fallback xmlns="">
            <p:pic>
              <p:nvPicPr>
                <p:cNvPr id="33" name="Ink 32">
                  <a:extLst>
                    <a:ext uri="{FF2B5EF4-FFF2-40B4-BE49-F238E27FC236}">
                      <a16:creationId xmlns:a16="http://schemas.microsoft.com/office/drawing/2014/main" id="{FD5ABD71-9707-9C2E-7FE2-7BA626EAAC21}"/>
                    </a:ext>
                  </a:extLst>
                </p:cNvPr>
                <p:cNvPicPr/>
                <p:nvPr/>
              </p:nvPicPr>
              <p:blipFill>
                <a:blip r:embed="rId104"/>
                <a:stretch>
                  <a:fillRect/>
                </a:stretch>
              </p:blipFill>
              <p:spPr>
                <a:xfrm>
                  <a:off x="238771" y="4926951"/>
                  <a:ext cx="201960" cy="28404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34" name="Ink 33">
                  <a:extLst>
                    <a:ext uri="{FF2B5EF4-FFF2-40B4-BE49-F238E27FC236}">
                      <a16:creationId xmlns:a16="http://schemas.microsoft.com/office/drawing/2014/main" id="{37064863-02C6-21B5-633F-D69C760895DF}"/>
                    </a:ext>
                  </a:extLst>
                </p14:cNvPr>
                <p14:cNvContentPartPr/>
                <p14:nvPr/>
              </p14:nvContentPartPr>
              <p14:xfrm>
                <a:off x="523891" y="4955751"/>
                <a:ext cx="107640" cy="227160"/>
              </p14:xfrm>
            </p:contentPart>
          </mc:Choice>
          <mc:Fallback xmlns="">
            <p:pic>
              <p:nvPicPr>
                <p:cNvPr id="34" name="Ink 33">
                  <a:extLst>
                    <a:ext uri="{FF2B5EF4-FFF2-40B4-BE49-F238E27FC236}">
                      <a16:creationId xmlns:a16="http://schemas.microsoft.com/office/drawing/2014/main" id="{37064863-02C6-21B5-633F-D69C760895DF}"/>
                    </a:ext>
                  </a:extLst>
                </p:cNvPr>
                <p:cNvPicPr/>
                <p:nvPr/>
              </p:nvPicPr>
              <p:blipFill>
                <a:blip r:embed="rId106"/>
                <a:stretch>
                  <a:fillRect/>
                </a:stretch>
              </p:blipFill>
              <p:spPr>
                <a:xfrm>
                  <a:off x="505891" y="4937751"/>
                  <a:ext cx="143280" cy="26280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42" name="Ink 41">
                  <a:extLst>
                    <a:ext uri="{FF2B5EF4-FFF2-40B4-BE49-F238E27FC236}">
                      <a16:creationId xmlns:a16="http://schemas.microsoft.com/office/drawing/2014/main" id="{95990838-684E-52D2-756C-1281A4E02817}"/>
                    </a:ext>
                  </a:extLst>
                </p14:cNvPr>
                <p14:cNvContentPartPr/>
                <p14:nvPr/>
              </p14:nvContentPartPr>
              <p14:xfrm>
                <a:off x="429571" y="5037471"/>
                <a:ext cx="165240" cy="6480"/>
              </p14:xfrm>
            </p:contentPart>
          </mc:Choice>
          <mc:Fallback xmlns="">
            <p:pic>
              <p:nvPicPr>
                <p:cNvPr id="42" name="Ink 41">
                  <a:extLst>
                    <a:ext uri="{FF2B5EF4-FFF2-40B4-BE49-F238E27FC236}">
                      <a16:creationId xmlns:a16="http://schemas.microsoft.com/office/drawing/2014/main" id="{95990838-684E-52D2-756C-1281A4E02817}"/>
                    </a:ext>
                  </a:extLst>
                </p:cNvPr>
                <p:cNvPicPr/>
                <p:nvPr/>
              </p:nvPicPr>
              <p:blipFill>
                <a:blip r:embed="rId108"/>
                <a:stretch>
                  <a:fillRect/>
                </a:stretch>
              </p:blipFill>
              <p:spPr>
                <a:xfrm>
                  <a:off x="411571" y="5019471"/>
                  <a:ext cx="200880" cy="4212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44" name="Ink 43">
                  <a:extLst>
                    <a:ext uri="{FF2B5EF4-FFF2-40B4-BE49-F238E27FC236}">
                      <a16:creationId xmlns:a16="http://schemas.microsoft.com/office/drawing/2014/main" id="{9FDCACEE-5DEA-B915-E037-A321899355A7}"/>
                    </a:ext>
                  </a:extLst>
                </p14:cNvPr>
                <p14:cNvContentPartPr/>
                <p14:nvPr/>
              </p14:nvContentPartPr>
              <p14:xfrm>
                <a:off x="842131" y="4823271"/>
                <a:ext cx="94680" cy="7560"/>
              </p14:xfrm>
            </p:contentPart>
          </mc:Choice>
          <mc:Fallback xmlns="">
            <p:pic>
              <p:nvPicPr>
                <p:cNvPr id="44" name="Ink 43">
                  <a:extLst>
                    <a:ext uri="{FF2B5EF4-FFF2-40B4-BE49-F238E27FC236}">
                      <a16:creationId xmlns:a16="http://schemas.microsoft.com/office/drawing/2014/main" id="{9FDCACEE-5DEA-B915-E037-A321899355A7}"/>
                    </a:ext>
                  </a:extLst>
                </p:cNvPr>
                <p:cNvPicPr/>
                <p:nvPr/>
              </p:nvPicPr>
              <p:blipFill>
                <a:blip r:embed="rId110"/>
                <a:stretch>
                  <a:fillRect/>
                </a:stretch>
              </p:blipFill>
              <p:spPr>
                <a:xfrm>
                  <a:off x="824131" y="4805271"/>
                  <a:ext cx="130320" cy="4320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47" name="Ink 46">
                  <a:extLst>
                    <a:ext uri="{FF2B5EF4-FFF2-40B4-BE49-F238E27FC236}">
                      <a16:creationId xmlns:a16="http://schemas.microsoft.com/office/drawing/2014/main" id="{C946CC57-E080-8F74-0ED7-3B557231CA12}"/>
                    </a:ext>
                  </a:extLst>
                </p14:cNvPr>
                <p14:cNvContentPartPr/>
                <p14:nvPr/>
              </p14:nvContentPartPr>
              <p14:xfrm>
                <a:off x="818371" y="4739751"/>
                <a:ext cx="109080" cy="12960"/>
              </p14:xfrm>
            </p:contentPart>
          </mc:Choice>
          <mc:Fallback xmlns="">
            <p:pic>
              <p:nvPicPr>
                <p:cNvPr id="47" name="Ink 46">
                  <a:extLst>
                    <a:ext uri="{FF2B5EF4-FFF2-40B4-BE49-F238E27FC236}">
                      <a16:creationId xmlns:a16="http://schemas.microsoft.com/office/drawing/2014/main" id="{C946CC57-E080-8F74-0ED7-3B557231CA12}"/>
                    </a:ext>
                  </a:extLst>
                </p:cNvPr>
                <p:cNvPicPr/>
                <p:nvPr/>
              </p:nvPicPr>
              <p:blipFill>
                <a:blip r:embed="rId112"/>
                <a:stretch>
                  <a:fillRect/>
                </a:stretch>
              </p:blipFill>
              <p:spPr>
                <a:xfrm>
                  <a:off x="800731" y="4722111"/>
                  <a:ext cx="14472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49" name="Ink 48">
                  <a:extLst>
                    <a:ext uri="{FF2B5EF4-FFF2-40B4-BE49-F238E27FC236}">
                      <a16:creationId xmlns:a16="http://schemas.microsoft.com/office/drawing/2014/main" id="{7EC8A135-86A4-EC6E-1184-BBEE5F8EFCE7}"/>
                    </a:ext>
                  </a:extLst>
                </p14:cNvPr>
                <p14:cNvContentPartPr/>
                <p14:nvPr/>
              </p14:nvContentPartPr>
              <p14:xfrm>
                <a:off x="1161811" y="4794471"/>
                <a:ext cx="445680" cy="12960"/>
              </p14:xfrm>
            </p:contentPart>
          </mc:Choice>
          <mc:Fallback xmlns="">
            <p:pic>
              <p:nvPicPr>
                <p:cNvPr id="49" name="Ink 48">
                  <a:extLst>
                    <a:ext uri="{FF2B5EF4-FFF2-40B4-BE49-F238E27FC236}">
                      <a16:creationId xmlns:a16="http://schemas.microsoft.com/office/drawing/2014/main" id="{7EC8A135-86A4-EC6E-1184-BBEE5F8EFCE7}"/>
                    </a:ext>
                  </a:extLst>
                </p:cNvPr>
                <p:cNvPicPr/>
                <p:nvPr/>
              </p:nvPicPr>
              <p:blipFill>
                <a:blip r:embed="rId114"/>
                <a:stretch>
                  <a:fillRect/>
                </a:stretch>
              </p:blipFill>
              <p:spPr>
                <a:xfrm>
                  <a:off x="1143811" y="4776471"/>
                  <a:ext cx="481320" cy="48600"/>
                </a:xfrm>
                <a:prstGeom prst="rect">
                  <a:avLst/>
                </a:prstGeom>
              </p:spPr>
            </p:pic>
          </mc:Fallback>
        </mc:AlternateContent>
      </p:grpSp>
      <p:grpSp>
        <p:nvGrpSpPr>
          <p:cNvPr id="94" name="Group 93">
            <a:extLst>
              <a:ext uri="{FF2B5EF4-FFF2-40B4-BE49-F238E27FC236}">
                <a16:creationId xmlns:a16="http://schemas.microsoft.com/office/drawing/2014/main" id="{CF5A81E0-6958-9B53-AD1C-F30957486498}"/>
              </a:ext>
            </a:extLst>
          </p:cNvPr>
          <p:cNvGrpSpPr/>
          <p:nvPr/>
        </p:nvGrpSpPr>
        <p:grpSpPr>
          <a:xfrm>
            <a:off x="1270171" y="4972311"/>
            <a:ext cx="488880" cy="289800"/>
            <a:chOff x="1270171" y="4972311"/>
            <a:chExt cx="488880" cy="289800"/>
          </a:xfrm>
        </p:grpSpPr>
        <mc:AlternateContent xmlns:mc="http://schemas.openxmlformats.org/markup-compatibility/2006" xmlns:p14="http://schemas.microsoft.com/office/powerpoint/2010/main">
          <mc:Choice Requires="p14">
            <p:contentPart p14:bwMode="auto" r:id="rId115">
              <p14:nvContentPartPr>
                <p14:cNvPr id="76" name="Ink 75">
                  <a:extLst>
                    <a:ext uri="{FF2B5EF4-FFF2-40B4-BE49-F238E27FC236}">
                      <a16:creationId xmlns:a16="http://schemas.microsoft.com/office/drawing/2014/main" id="{3E509B9D-DF40-933D-4C24-36F2F71EF3A4}"/>
                    </a:ext>
                  </a:extLst>
                </p14:cNvPr>
                <p14:cNvContentPartPr/>
                <p14:nvPr/>
              </p14:nvContentPartPr>
              <p14:xfrm>
                <a:off x="1270171" y="5001111"/>
                <a:ext cx="195840" cy="261000"/>
              </p14:xfrm>
            </p:contentPart>
          </mc:Choice>
          <mc:Fallback xmlns="">
            <p:pic>
              <p:nvPicPr>
                <p:cNvPr id="76" name="Ink 75">
                  <a:extLst>
                    <a:ext uri="{FF2B5EF4-FFF2-40B4-BE49-F238E27FC236}">
                      <a16:creationId xmlns:a16="http://schemas.microsoft.com/office/drawing/2014/main" id="{3E509B9D-DF40-933D-4C24-36F2F71EF3A4}"/>
                    </a:ext>
                  </a:extLst>
                </p:cNvPr>
                <p:cNvPicPr/>
                <p:nvPr/>
              </p:nvPicPr>
              <p:blipFill>
                <a:blip r:embed="rId116"/>
                <a:stretch>
                  <a:fillRect/>
                </a:stretch>
              </p:blipFill>
              <p:spPr>
                <a:xfrm>
                  <a:off x="1252171" y="4983111"/>
                  <a:ext cx="231480" cy="29664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79" name="Ink 78">
                  <a:extLst>
                    <a:ext uri="{FF2B5EF4-FFF2-40B4-BE49-F238E27FC236}">
                      <a16:creationId xmlns:a16="http://schemas.microsoft.com/office/drawing/2014/main" id="{AA1B6F01-45C4-98B1-2C31-24E7A0C5C62D}"/>
                    </a:ext>
                  </a:extLst>
                </p14:cNvPr>
                <p14:cNvContentPartPr/>
                <p14:nvPr/>
              </p14:nvContentPartPr>
              <p14:xfrm>
                <a:off x="1563571" y="4972311"/>
                <a:ext cx="195480" cy="268920"/>
              </p14:xfrm>
            </p:contentPart>
          </mc:Choice>
          <mc:Fallback xmlns="">
            <p:pic>
              <p:nvPicPr>
                <p:cNvPr id="79" name="Ink 78">
                  <a:extLst>
                    <a:ext uri="{FF2B5EF4-FFF2-40B4-BE49-F238E27FC236}">
                      <a16:creationId xmlns:a16="http://schemas.microsoft.com/office/drawing/2014/main" id="{AA1B6F01-45C4-98B1-2C31-24E7A0C5C62D}"/>
                    </a:ext>
                  </a:extLst>
                </p:cNvPr>
                <p:cNvPicPr/>
                <p:nvPr/>
              </p:nvPicPr>
              <p:blipFill>
                <a:blip r:embed="rId118"/>
                <a:stretch>
                  <a:fillRect/>
                </a:stretch>
              </p:blipFill>
              <p:spPr>
                <a:xfrm>
                  <a:off x="1545931" y="4954671"/>
                  <a:ext cx="231120" cy="304560"/>
                </a:xfrm>
                <a:prstGeom prst="rect">
                  <a:avLst/>
                </a:prstGeom>
              </p:spPr>
            </p:pic>
          </mc:Fallback>
        </mc:AlternateContent>
      </p:grpSp>
      <p:grpSp>
        <p:nvGrpSpPr>
          <p:cNvPr id="91" name="Group 90">
            <a:extLst>
              <a:ext uri="{FF2B5EF4-FFF2-40B4-BE49-F238E27FC236}">
                <a16:creationId xmlns:a16="http://schemas.microsoft.com/office/drawing/2014/main" id="{2BE18FBB-E586-814B-3595-A3103C66DD18}"/>
              </a:ext>
            </a:extLst>
          </p:cNvPr>
          <p:cNvGrpSpPr/>
          <p:nvPr/>
        </p:nvGrpSpPr>
        <p:grpSpPr>
          <a:xfrm>
            <a:off x="1184851" y="4433391"/>
            <a:ext cx="857160" cy="413640"/>
            <a:chOff x="1184851" y="4433391"/>
            <a:chExt cx="857160" cy="413640"/>
          </a:xfrm>
        </p:grpSpPr>
        <mc:AlternateContent xmlns:mc="http://schemas.openxmlformats.org/markup-compatibility/2006" xmlns:p14="http://schemas.microsoft.com/office/powerpoint/2010/main">
          <mc:Choice Requires="p14">
            <p:contentPart p14:bwMode="auto" r:id="rId119">
              <p14:nvContentPartPr>
                <p14:cNvPr id="59" name="Ink 58">
                  <a:extLst>
                    <a:ext uri="{FF2B5EF4-FFF2-40B4-BE49-F238E27FC236}">
                      <a16:creationId xmlns:a16="http://schemas.microsoft.com/office/drawing/2014/main" id="{C8974427-3022-4F89-5F9C-2396890EFF63}"/>
                    </a:ext>
                  </a:extLst>
                </p14:cNvPr>
                <p14:cNvContentPartPr/>
                <p14:nvPr/>
              </p14:nvContentPartPr>
              <p14:xfrm>
                <a:off x="1184851" y="4457151"/>
                <a:ext cx="140040" cy="135360"/>
              </p14:xfrm>
            </p:contentPart>
          </mc:Choice>
          <mc:Fallback xmlns="">
            <p:pic>
              <p:nvPicPr>
                <p:cNvPr id="59" name="Ink 58">
                  <a:extLst>
                    <a:ext uri="{FF2B5EF4-FFF2-40B4-BE49-F238E27FC236}">
                      <a16:creationId xmlns:a16="http://schemas.microsoft.com/office/drawing/2014/main" id="{C8974427-3022-4F89-5F9C-2396890EFF63}"/>
                    </a:ext>
                  </a:extLst>
                </p:cNvPr>
                <p:cNvPicPr/>
                <p:nvPr/>
              </p:nvPicPr>
              <p:blipFill>
                <a:blip r:embed="rId120"/>
                <a:stretch>
                  <a:fillRect/>
                </a:stretch>
              </p:blipFill>
              <p:spPr>
                <a:xfrm>
                  <a:off x="1167211" y="4439151"/>
                  <a:ext cx="175680" cy="17100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68" name="Ink 67">
                  <a:extLst>
                    <a:ext uri="{FF2B5EF4-FFF2-40B4-BE49-F238E27FC236}">
                      <a16:creationId xmlns:a16="http://schemas.microsoft.com/office/drawing/2014/main" id="{1C3D9E19-D9CD-EBB2-260A-F3A81E390C32}"/>
                    </a:ext>
                  </a:extLst>
                </p14:cNvPr>
                <p14:cNvContentPartPr/>
                <p14:nvPr/>
              </p14:nvContentPartPr>
              <p14:xfrm>
                <a:off x="1311571" y="4433391"/>
                <a:ext cx="10080" cy="258840"/>
              </p14:xfrm>
            </p:contentPart>
          </mc:Choice>
          <mc:Fallback xmlns="">
            <p:pic>
              <p:nvPicPr>
                <p:cNvPr id="68" name="Ink 67">
                  <a:extLst>
                    <a:ext uri="{FF2B5EF4-FFF2-40B4-BE49-F238E27FC236}">
                      <a16:creationId xmlns:a16="http://schemas.microsoft.com/office/drawing/2014/main" id="{1C3D9E19-D9CD-EBB2-260A-F3A81E390C32}"/>
                    </a:ext>
                  </a:extLst>
                </p:cNvPr>
                <p:cNvPicPr/>
                <p:nvPr/>
              </p:nvPicPr>
              <p:blipFill>
                <a:blip r:embed="rId122"/>
                <a:stretch>
                  <a:fillRect/>
                </a:stretch>
              </p:blipFill>
              <p:spPr>
                <a:xfrm>
                  <a:off x="1293931" y="4415391"/>
                  <a:ext cx="45720" cy="29448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69" name="Ink 68">
                  <a:extLst>
                    <a:ext uri="{FF2B5EF4-FFF2-40B4-BE49-F238E27FC236}">
                      <a16:creationId xmlns:a16="http://schemas.microsoft.com/office/drawing/2014/main" id="{06D14D6E-64B4-5FB1-EF22-CA40EF565509}"/>
                    </a:ext>
                  </a:extLst>
                </p14:cNvPr>
                <p14:cNvContentPartPr/>
                <p14:nvPr/>
              </p14:nvContentPartPr>
              <p14:xfrm>
                <a:off x="1408411" y="4476951"/>
                <a:ext cx="59040" cy="63360"/>
              </p14:xfrm>
            </p:contentPart>
          </mc:Choice>
          <mc:Fallback xmlns="">
            <p:pic>
              <p:nvPicPr>
                <p:cNvPr id="69" name="Ink 68">
                  <a:extLst>
                    <a:ext uri="{FF2B5EF4-FFF2-40B4-BE49-F238E27FC236}">
                      <a16:creationId xmlns:a16="http://schemas.microsoft.com/office/drawing/2014/main" id="{06D14D6E-64B4-5FB1-EF22-CA40EF565509}"/>
                    </a:ext>
                  </a:extLst>
                </p:cNvPr>
                <p:cNvPicPr/>
                <p:nvPr/>
              </p:nvPicPr>
              <p:blipFill>
                <a:blip r:embed="rId124"/>
                <a:stretch>
                  <a:fillRect/>
                </a:stretch>
              </p:blipFill>
              <p:spPr>
                <a:xfrm>
                  <a:off x="1390411" y="4459311"/>
                  <a:ext cx="94680" cy="9900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70" name="Ink 69">
                  <a:extLst>
                    <a:ext uri="{FF2B5EF4-FFF2-40B4-BE49-F238E27FC236}">
                      <a16:creationId xmlns:a16="http://schemas.microsoft.com/office/drawing/2014/main" id="{FFFBC9CF-9DD6-013E-8E5F-F75F63CDB3FC}"/>
                    </a:ext>
                  </a:extLst>
                </p14:cNvPr>
                <p14:cNvContentPartPr/>
                <p14:nvPr/>
              </p14:nvContentPartPr>
              <p14:xfrm>
                <a:off x="1552051" y="4473351"/>
                <a:ext cx="188640" cy="234360"/>
              </p14:xfrm>
            </p:contentPart>
          </mc:Choice>
          <mc:Fallback xmlns="">
            <p:pic>
              <p:nvPicPr>
                <p:cNvPr id="70" name="Ink 69">
                  <a:extLst>
                    <a:ext uri="{FF2B5EF4-FFF2-40B4-BE49-F238E27FC236}">
                      <a16:creationId xmlns:a16="http://schemas.microsoft.com/office/drawing/2014/main" id="{FFFBC9CF-9DD6-013E-8E5F-F75F63CDB3FC}"/>
                    </a:ext>
                  </a:extLst>
                </p:cNvPr>
                <p:cNvPicPr/>
                <p:nvPr/>
              </p:nvPicPr>
              <p:blipFill>
                <a:blip r:embed="rId126"/>
                <a:stretch>
                  <a:fillRect/>
                </a:stretch>
              </p:blipFill>
              <p:spPr>
                <a:xfrm>
                  <a:off x="1534411" y="4455351"/>
                  <a:ext cx="224280" cy="27000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81" name="Ink 80">
                  <a:extLst>
                    <a:ext uri="{FF2B5EF4-FFF2-40B4-BE49-F238E27FC236}">
                      <a16:creationId xmlns:a16="http://schemas.microsoft.com/office/drawing/2014/main" id="{409B5643-3351-B45F-A98D-2D496B362011}"/>
                    </a:ext>
                  </a:extLst>
                </p14:cNvPr>
                <p14:cNvContentPartPr/>
                <p14:nvPr/>
              </p14:nvContentPartPr>
              <p14:xfrm>
                <a:off x="1926451" y="4846671"/>
                <a:ext cx="115560" cy="360"/>
              </p14:xfrm>
            </p:contentPart>
          </mc:Choice>
          <mc:Fallback xmlns="">
            <p:pic>
              <p:nvPicPr>
                <p:cNvPr id="81" name="Ink 80">
                  <a:extLst>
                    <a:ext uri="{FF2B5EF4-FFF2-40B4-BE49-F238E27FC236}">
                      <a16:creationId xmlns:a16="http://schemas.microsoft.com/office/drawing/2014/main" id="{409B5643-3351-B45F-A98D-2D496B362011}"/>
                    </a:ext>
                  </a:extLst>
                </p:cNvPr>
                <p:cNvPicPr/>
                <p:nvPr/>
              </p:nvPicPr>
              <p:blipFill>
                <a:blip r:embed="rId128"/>
                <a:stretch>
                  <a:fillRect/>
                </a:stretch>
              </p:blipFill>
              <p:spPr>
                <a:xfrm>
                  <a:off x="1908811" y="4829031"/>
                  <a:ext cx="1512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88" name="Ink 87">
                  <a:extLst>
                    <a:ext uri="{FF2B5EF4-FFF2-40B4-BE49-F238E27FC236}">
                      <a16:creationId xmlns:a16="http://schemas.microsoft.com/office/drawing/2014/main" id="{4286430D-8393-B66B-1265-DAE9FCC6A009}"/>
                    </a:ext>
                  </a:extLst>
                </p14:cNvPr>
                <p14:cNvContentPartPr/>
                <p14:nvPr/>
              </p14:nvContentPartPr>
              <p14:xfrm>
                <a:off x="1939771" y="4754511"/>
                <a:ext cx="98640" cy="12960"/>
              </p14:xfrm>
            </p:contentPart>
          </mc:Choice>
          <mc:Fallback xmlns="">
            <p:pic>
              <p:nvPicPr>
                <p:cNvPr id="88" name="Ink 87">
                  <a:extLst>
                    <a:ext uri="{FF2B5EF4-FFF2-40B4-BE49-F238E27FC236}">
                      <a16:creationId xmlns:a16="http://schemas.microsoft.com/office/drawing/2014/main" id="{4286430D-8393-B66B-1265-DAE9FCC6A009}"/>
                    </a:ext>
                  </a:extLst>
                </p:cNvPr>
                <p:cNvPicPr/>
                <p:nvPr/>
              </p:nvPicPr>
              <p:blipFill>
                <a:blip r:embed="rId130"/>
                <a:stretch>
                  <a:fillRect/>
                </a:stretch>
              </p:blipFill>
              <p:spPr>
                <a:xfrm>
                  <a:off x="1921771" y="4736871"/>
                  <a:ext cx="134280" cy="486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31">
            <p14:nvContentPartPr>
              <p14:cNvPr id="95" name="Ink 94">
                <a:extLst>
                  <a:ext uri="{FF2B5EF4-FFF2-40B4-BE49-F238E27FC236}">
                    <a16:creationId xmlns:a16="http://schemas.microsoft.com/office/drawing/2014/main" id="{7A5AD5FA-75D2-4922-A581-C4949EC973ED}"/>
                  </a:ext>
                </a:extLst>
              </p14:cNvPr>
              <p14:cNvContentPartPr/>
              <p14:nvPr/>
            </p14:nvContentPartPr>
            <p14:xfrm>
              <a:off x="2264491" y="4804191"/>
              <a:ext cx="352800" cy="7200"/>
            </p14:xfrm>
          </p:contentPart>
        </mc:Choice>
        <mc:Fallback xmlns="">
          <p:pic>
            <p:nvPicPr>
              <p:cNvPr id="95" name="Ink 94">
                <a:extLst>
                  <a:ext uri="{FF2B5EF4-FFF2-40B4-BE49-F238E27FC236}">
                    <a16:creationId xmlns:a16="http://schemas.microsoft.com/office/drawing/2014/main" id="{7A5AD5FA-75D2-4922-A581-C4949EC973ED}"/>
                  </a:ext>
                </a:extLst>
              </p:cNvPr>
              <p:cNvPicPr/>
              <p:nvPr/>
            </p:nvPicPr>
            <p:blipFill>
              <a:blip r:embed="rId132"/>
              <a:stretch>
                <a:fillRect/>
              </a:stretch>
            </p:blipFill>
            <p:spPr>
              <a:xfrm>
                <a:off x="2246491" y="4786191"/>
                <a:ext cx="388440" cy="42840"/>
              </a:xfrm>
              <a:prstGeom prst="rect">
                <a:avLst/>
              </a:prstGeom>
            </p:spPr>
          </p:pic>
        </mc:Fallback>
      </mc:AlternateContent>
      <p:grpSp>
        <p:nvGrpSpPr>
          <p:cNvPr id="108" name="Group 107">
            <a:extLst>
              <a:ext uri="{FF2B5EF4-FFF2-40B4-BE49-F238E27FC236}">
                <a16:creationId xmlns:a16="http://schemas.microsoft.com/office/drawing/2014/main" id="{ED352149-DDCA-BE3A-545E-6A1746D4DAA2}"/>
              </a:ext>
            </a:extLst>
          </p:cNvPr>
          <p:cNvGrpSpPr/>
          <p:nvPr/>
        </p:nvGrpSpPr>
        <p:grpSpPr>
          <a:xfrm>
            <a:off x="2312731" y="4395231"/>
            <a:ext cx="600480" cy="269640"/>
            <a:chOff x="2312731" y="4395231"/>
            <a:chExt cx="600480" cy="269640"/>
          </a:xfrm>
        </p:grpSpPr>
        <mc:AlternateContent xmlns:mc="http://schemas.openxmlformats.org/markup-compatibility/2006" xmlns:p14="http://schemas.microsoft.com/office/powerpoint/2010/main">
          <mc:Choice Requires="p14">
            <p:contentPart p14:bwMode="auto" r:id="rId133">
              <p14:nvContentPartPr>
                <p14:cNvPr id="96" name="Ink 95">
                  <a:extLst>
                    <a:ext uri="{FF2B5EF4-FFF2-40B4-BE49-F238E27FC236}">
                      <a16:creationId xmlns:a16="http://schemas.microsoft.com/office/drawing/2014/main" id="{41AF22D4-1DA1-8BF3-45C5-C88C12F7C0F6}"/>
                    </a:ext>
                  </a:extLst>
                </p14:cNvPr>
                <p14:cNvContentPartPr/>
                <p14:nvPr/>
              </p14:nvContentPartPr>
              <p14:xfrm>
                <a:off x="2312731" y="4395231"/>
                <a:ext cx="161640" cy="269640"/>
              </p14:xfrm>
            </p:contentPart>
          </mc:Choice>
          <mc:Fallback xmlns="">
            <p:pic>
              <p:nvPicPr>
                <p:cNvPr id="96" name="Ink 95">
                  <a:extLst>
                    <a:ext uri="{FF2B5EF4-FFF2-40B4-BE49-F238E27FC236}">
                      <a16:creationId xmlns:a16="http://schemas.microsoft.com/office/drawing/2014/main" id="{41AF22D4-1DA1-8BF3-45C5-C88C12F7C0F6}"/>
                    </a:ext>
                  </a:extLst>
                </p:cNvPr>
                <p:cNvPicPr/>
                <p:nvPr/>
              </p:nvPicPr>
              <p:blipFill>
                <a:blip r:embed="rId134"/>
                <a:stretch>
                  <a:fillRect/>
                </a:stretch>
              </p:blipFill>
              <p:spPr>
                <a:xfrm>
                  <a:off x="2295091" y="4377231"/>
                  <a:ext cx="197280" cy="30528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97" name="Ink 96">
                  <a:extLst>
                    <a:ext uri="{FF2B5EF4-FFF2-40B4-BE49-F238E27FC236}">
                      <a16:creationId xmlns:a16="http://schemas.microsoft.com/office/drawing/2014/main" id="{6616B526-971D-F64F-2505-E7EBD29F52FA}"/>
                    </a:ext>
                  </a:extLst>
                </p14:cNvPr>
                <p14:cNvContentPartPr/>
                <p14:nvPr/>
              </p14:nvContentPartPr>
              <p14:xfrm>
                <a:off x="2541331" y="4462911"/>
                <a:ext cx="71280" cy="57240"/>
              </p14:xfrm>
            </p:contentPart>
          </mc:Choice>
          <mc:Fallback xmlns="">
            <p:pic>
              <p:nvPicPr>
                <p:cNvPr id="97" name="Ink 96">
                  <a:extLst>
                    <a:ext uri="{FF2B5EF4-FFF2-40B4-BE49-F238E27FC236}">
                      <a16:creationId xmlns:a16="http://schemas.microsoft.com/office/drawing/2014/main" id="{6616B526-971D-F64F-2505-E7EBD29F52FA}"/>
                    </a:ext>
                  </a:extLst>
                </p:cNvPr>
                <p:cNvPicPr/>
                <p:nvPr/>
              </p:nvPicPr>
              <p:blipFill>
                <a:blip r:embed="rId136"/>
                <a:stretch>
                  <a:fillRect/>
                </a:stretch>
              </p:blipFill>
              <p:spPr>
                <a:xfrm>
                  <a:off x="2523691" y="4445271"/>
                  <a:ext cx="106920" cy="9288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102" name="Ink 101">
                  <a:extLst>
                    <a:ext uri="{FF2B5EF4-FFF2-40B4-BE49-F238E27FC236}">
                      <a16:creationId xmlns:a16="http://schemas.microsoft.com/office/drawing/2014/main" id="{26C21278-E219-4230-2A53-1F53E2BE8B26}"/>
                    </a:ext>
                  </a:extLst>
                </p14:cNvPr>
                <p14:cNvContentPartPr/>
                <p14:nvPr/>
              </p14:nvContentPartPr>
              <p14:xfrm>
                <a:off x="2709451" y="4455711"/>
                <a:ext cx="203760" cy="200880"/>
              </p14:xfrm>
            </p:contentPart>
          </mc:Choice>
          <mc:Fallback xmlns="">
            <p:pic>
              <p:nvPicPr>
                <p:cNvPr id="102" name="Ink 101">
                  <a:extLst>
                    <a:ext uri="{FF2B5EF4-FFF2-40B4-BE49-F238E27FC236}">
                      <a16:creationId xmlns:a16="http://schemas.microsoft.com/office/drawing/2014/main" id="{26C21278-E219-4230-2A53-1F53E2BE8B26}"/>
                    </a:ext>
                  </a:extLst>
                </p:cNvPr>
                <p:cNvPicPr/>
                <p:nvPr/>
              </p:nvPicPr>
              <p:blipFill>
                <a:blip r:embed="rId138"/>
                <a:stretch>
                  <a:fillRect/>
                </a:stretch>
              </p:blipFill>
              <p:spPr>
                <a:xfrm>
                  <a:off x="2691811" y="4438071"/>
                  <a:ext cx="239400" cy="236520"/>
                </a:xfrm>
                <a:prstGeom prst="rect">
                  <a:avLst/>
                </a:prstGeom>
              </p:spPr>
            </p:pic>
          </mc:Fallback>
        </mc:AlternateContent>
      </p:grpSp>
      <p:grpSp>
        <p:nvGrpSpPr>
          <p:cNvPr id="107" name="Group 106">
            <a:extLst>
              <a:ext uri="{FF2B5EF4-FFF2-40B4-BE49-F238E27FC236}">
                <a16:creationId xmlns:a16="http://schemas.microsoft.com/office/drawing/2014/main" id="{FADFD30A-EC8A-F664-AA7D-793B84370BDC}"/>
              </a:ext>
            </a:extLst>
          </p:cNvPr>
          <p:cNvGrpSpPr/>
          <p:nvPr/>
        </p:nvGrpSpPr>
        <p:grpSpPr>
          <a:xfrm>
            <a:off x="2285371" y="4997511"/>
            <a:ext cx="437400" cy="271080"/>
            <a:chOff x="2285371" y="4997511"/>
            <a:chExt cx="437400" cy="271080"/>
          </a:xfrm>
        </p:grpSpPr>
        <mc:AlternateContent xmlns:mc="http://schemas.openxmlformats.org/markup-compatibility/2006" xmlns:p14="http://schemas.microsoft.com/office/powerpoint/2010/main">
          <mc:Choice Requires="p14">
            <p:contentPart p14:bwMode="auto" r:id="rId139">
              <p14:nvContentPartPr>
                <p14:cNvPr id="104" name="Ink 103">
                  <a:extLst>
                    <a:ext uri="{FF2B5EF4-FFF2-40B4-BE49-F238E27FC236}">
                      <a16:creationId xmlns:a16="http://schemas.microsoft.com/office/drawing/2014/main" id="{20CED7CC-1EB7-411B-79E4-6AD553A355A3}"/>
                    </a:ext>
                  </a:extLst>
                </p14:cNvPr>
                <p14:cNvContentPartPr/>
                <p14:nvPr/>
              </p14:nvContentPartPr>
              <p14:xfrm>
                <a:off x="2285371" y="5006151"/>
                <a:ext cx="186480" cy="258480"/>
              </p14:xfrm>
            </p:contentPart>
          </mc:Choice>
          <mc:Fallback xmlns="">
            <p:pic>
              <p:nvPicPr>
                <p:cNvPr id="104" name="Ink 103">
                  <a:extLst>
                    <a:ext uri="{FF2B5EF4-FFF2-40B4-BE49-F238E27FC236}">
                      <a16:creationId xmlns:a16="http://schemas.microsoft.com/office/drawing/2014/main" id="{20CED7CC-1EB7-411B-79E4-6AD553A355A3}"/>
                    </a:ext>
                  </a:extLst>
                </p:cNvPr>
                <p:cNvPicPr/>
                <p:nvPr/>
              </p:nvPicPr>
              <p:blipFill>
                <a:blip r:embed="rId140"/>
                <a:stretch>
                  <a:fillRect/>
                </a:stretch>
              </p:blipFill>
              <p:spPr>
                <a:xfrm>
                  <a:off x="2267371" y="4988151"/>
                  <a:ext cx="222120" cy="29412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105" name="Ink 104">
                  <a:extLst>
                    <a:ext uri="{FF2B5EF4-FFF2-40B4-BE49-F238E27FC236}">
                      <a16:creationId xmlns:a16="http://schemas.microsoft.com/office/drawing/2014/main" id="{72660E7C-41CF-C680-EE91-A58DA071B0D9}"/>
                    </a:ext>
                  </a:extLst>
                </p14:cNvPr>
                <p14:cNvContentPartPr/>
                <p14:nvPr/>
              </p14:nvContentPartPr>
              <p14:xfrm>
                <a:off x="2551051" y="4997511"/>
                <a:ext cx="171720" cy="271080"/>
              </p14:xfrm>
            </p:contentPart>
          </mc:Choice>
          <mc:Fallback xmlns="">
            <p:pic>
              <p:nvPicPr>
                <p:cNvPr id="105" name="Ink 104">
                  <a:extLst>
                    <a:ext uri="{FF2B5EF4-FFF2-40B4-BE49-F238E27FC236}">
                      <a16:creationId xmlns:a16="http://schemas.microsoft.com/office/drawing/2014/main" id="{72660E7C-41CF-C680-EE91-A58DA071B0D9}"/>
                    </a:ext>
                  </a:extLst>
                </p:cNvPr>
                <p:cNvPicPr/>
                <p:nvPr/>
              </p:nvPicPr>
              <p:blipFill>
                <a:blip r:embed="rId142"/>
                <a:stretch>
                  <a:fillRect/>
                </a:stretch>
              </p:blipFill>
              <p:spPr>
                <a:xfrm>
                  <a:off x="2533411" y="4979871"/>
                  <a:ext cx="207360" cy="306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43">
            <p14:nvContentPartPr>
              <p14:cNvPr id="106" name="Ink 105">
                <a:extLst>
                  <a:ext uri="{FF2B5EF4-FFF2-40B4-BE49-F238E27FC236}">
                    <a16:creationId xmlns:a16="http://schemas.microsoft.com/office/drawing/2014/main" id="{D9478F20-0894-2BC3-37AA-074B805B7631}"/>
                  </a:ext>
                </a:extLst>
              </p14:cNvPr>
              <p14:cNvContentPartPr/>
              <p14:nvPr/>
            </p14:nvContentPartPr>
            <p14:xfrm>
              <a:off x="2561851" y="4800231"/>
              <a:ext cx="293400" cy="19440"/>
            </p14:xfrm>
          </p:contentPart>
        </mc:Choice>
        <mc:Fallback xmlns="">
          <p:pic>
            <p:nvPicPr>
              <p:cNvPr id="106" name="Ink 105">
                <a:extLst>
                  <a:ext uri="{FF2B5EF4-FFF2-40B4-BE49-F238E27FC236}">
                    <a16:creationId xmlns:a16="http://schemas.microsoft.com/office/drawing/2014/main" id="{D9478F20-0894-2BC3-37AA-074B805B7631}"/>
                  </a:ext>
                </a:extLst>
              </p:cNvPr>
              <p:cNvPicPr/>
              <p:nvPr/>
            </p:nvPicPr>
            <p:blipFill>
              <a:blip r:embed="rId144"/>
              <a:stretch>
                <a:fillRect/>
              </a:stretch>
            </p:blipFill>
            <p:spPr>
              <a:xfrm>
                <a:off x="2543851" y="4782591"/>
                <a:ext cx="32904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140" name="Ink 139">
                <a:extLst>
                  <a:ext uri="{FF2B5EF4-FFF2-40B4-BE49-F238E27FC236}">
                    <a16:creationId xmlns:a16="http://schemas.microsoft.com/office/drawing/2014/main" id="{EC4BE213-C713-AC30-4E7E-108CB53F25D5}"/>
                  </a:ext>
                </a:extLst>
              </p14:cNvPr>
              <p14:cNvContentPartPr/>
              <p14:nvPr/>
            </p14:nvContentPartPr>
            <p14:xfrm>
              <a:off x="5239891" y="4836231"/>
              <a:ext cx="110520" cy="220320"/>
            </p14:xfrm>
          </p:contentPart>
        </mc:Choice>
        <mc:Fallback xmlns="">
          <p:pic>
            <p:nvPicPr>
              <p:cNvPr id="140" name="Ink 139">
                <a:extLst>
                  <a:ext uri="{FF2B5EF4-FFF2-40B4-BE49-F238E27FC236}">
                    <a16:creationId xmlns:a16="http://schemas.microsoft.com/office/drawing/2014/main" id="{EC4BE213-C713-AC30-4E7E-108CB53F25D5}"/>
                  </a:ext>
                </a:extLst>
              </p:cNvPr>
              <p:cNvPicPr/>
              <p:nvPr/>
            </p:nvPicPr>
            <p:blipFill>
              <a:blip r:embed="rId146"/>
              <a:stretch>
                <a:fillRect/>
              </a:stretch>
            </p:blipFill>
            <p:spPr>
              <a:xfrm>
                <a:off x="5204251" y="4800591"/>
                <a:ext cx="182160" cy="29196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141" name="Ink 140">
                <a:extLst>
                  <a:ext uri="{FF2B5EF4-FFF2-40B4-BE49-F238E27FC236}">
                    <a16:creationId xmlns:a16="http://schemas.microsoft.com/office/drawing/2014/main" id="{64BF1A82-1795-BA72-2DEC-3D6BE3913642}"/>
                  </a:ext>
                </a:extLst>
              </p14:cNvPr>
              <p14:cNvContentPartPr/>
              <p14:nvPr/>
            </p14:nvContentPartPr>
            <p14:xfrm>
              <a:off x="6462091" y="2411991"/>
              <a:ext cx="95040" cy="200520"/>
            </p14:xfrm>
          </p:contentPart>
        </mc:Choice>
        <mc:Fallback xmlns="">
          <p:pic>
            <p:nvPicPr>
              <p:cNvPr id="141" name="Ink 140">
                <a:extLst>
                  <a:ext uri="{FF2B5EF4-FFF2-40B4-BE49-F238E27FC236}">
                    <a16:creationId xmlns:a16="http://schemas.microsoft.com/office/drawing/2014/main" id="{64BF1A82-1795-BA72-2DEC-3D6BE3913642}"/>
                  </a:ext>
                </a:extLst>
              </p:cNvPr>
              <p:cNvPicPr/>
              <p:nvPr/>
            </p:nvPicPr>
            <p:blipFill>
              <a:blip r:embed="rId148"/>
              <a:stretch>
                <a:fillRect/>
              </a:stretch>
            </p:blipFill>
            <p:spPr>
              <a:xfrm>
                <a:off x="6426091" y="2375991"/>
                <a:ext cx="166680" cy="27216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144" name="Ink 143">
                <a:extLst>
                  <a:ext uri="{FF2B5EF4-FFF2-40B4-BE49-F238E27FC236}">
                    <a16:creationId xmlns:a16="http://schemas.microsoft.com/office/drawing/2014/main" id="{6104632D-F1F9-6F5D-C393-2A7A375523A5}"/>
                  </a:ext>
                </a:extLst>
              </p14:cNvPr>
              <p14:cNvContentPartPr/>
              <p14:nvPr/>
            </p14:nvContentPartPr>
            <p14:xfrm>
              <a:off x="7146091" y="1213191"/>
              <a:ext cx="103320" cy="174240"/>
            </p14:xfrm>
          </p:contentPart>
        </mc:Choice>
        <mc:Fallback xmlns="">
          <p:pic>
            <p:nvPicPr>
              <p:cNvPr id="144" name="Ink 143">
                <a:extLst>
                  <a:ext uri="{FF2B5EF4-FFF2-40B4-BE49-F238E27FC236}">
                    <a16:creationId xmlns:a16="http://schemas.microsoft.com/office/drawing/2014/main" id="{6104632D-F1F9-6F5D-C393-2A7A375523A5}"/>
                  </a:ext>
                </a:extLst>
              </p:cNvPr>
              <p:cNvPicPr/>
              <p:nvPr/>
            </p:nvPicPr>
            <p:blipFill>
              <a:blip r:embed="rId150"/>
              <a:stretch>
                <a:fillRect/>
              </a:stretch>
            </p:blipFill>
            <p:spPr>
              <a:xfrm>
                <a:off x="7110091" y="1177551"/>
                <a:ext cx="174960" cy="24588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145" name="Ink 144">
                <a:extLst>
                  <a:ext uri="{FF2B5EF4-FFF2-40B4-BE49-F238E27FC236}">
                    <a16:creationId xmlns:a16="http://schemas.microsoft.com/office/drawing/2014/main" id="{D96424DB-7A0B-95E6-B528-49C80048DB81}"/>
                  </a:ext>
                </a:extLst>
              </p14:cNvPr>
              <p14:cNvContentPartPr/>
              <p14:nvPr/>
            </p14:nvContentPartPr>
            <p14:xfrm>
              <a:off x="8090745" y="762183"/>
              <a:ext cx="98280" cy="122760"/>
            </p14:xfrm>
          </p:contentPart>
        </mc:Choice>
        <mc:Fallback xmlns="">
          <p:pic>
            <p:nvPicPr>
              <p:cNvPr id="145" name="Ink 144">
                <a:extLst>
                  <a:ext uri="{FF2B5EF4-FFF2-40B4-BE49-F238E27FC236}">
                    <a16:creationId xmlns:a16="http://schemas.microsoft.com/office/drawing/2014/main" id="{D96424DB-7A0B-95E6-B528-49C80048DB81}"/>
                  </a:ext>
                </a:extLst>
              </p:cNvPr>
              <p:cNvPicPr/>
              <p:nvPr/>
            </p:nvPicPr>
            <p:blipFill>
              <a:blip r:embed="rId152"/>
              <a:stretch>
                <a:fillRect/>
              </a:stretch>
            </p:blipFill>
            <p:spPr>
              <a:xfrm>
                <a:off x="8054745" y="726183"/>
                <a:ext cx="16992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149" name="Ink 148">
                <a:extLst>
                  <a:ext uri="{FF2B5EF4-FFF2-40B4-BE49-F238E27FC236}">
                    <a16:creationId xmlns:a16="http://schemas.microsoft.com/office/drawing/2014/main" id="{A709FF19-A63B-3CF6-B0DE-FAE643126EF1}"/>
                  </a:ext>
                </a:extLst>
              </p14:cNvPr>
              <p14:cNvContentPartPr/>
              <p14:nvPr/>
            </p14:nvContentPartPr>
            <p14:xfrm>
              <a:off x="8146467" y="790305"/>
              <a:ext cx="2278976" cy="45719"/>
            </p14:xfrm>
          </p:contentPart>
        </mc:Choice>
        <mc:Fallback xmlns="">
          <p:pic>
            <p:nvPicPr>
              <p:cNvPr id="149" name="Ink 148">
                <a:extLst>
                  <a:ext uri="{FF2B5EF4-FFF2-40B4-BE49-F238E27FC236}">
                    <a16:creationId xmlns:a16="http://schemas.microsoft.com/office/drawing/2014/main" id="{A709FF19-A63B-3CF6-B0DE-FAE643126EF1}"/>
                  </a:ext>
                </a:extLst>
              </p:cNvPr>
              <p:cNvPicPr/>
              <p:nvPr/>
            </p:nvPicPr>
            <p:blipFill>
              <a:blip r:embed="rId154"/>
              <a:stretch>
                <a:fillRect/>
              </a:stretch>
            </p:blipFill>
            <p:spPr>
              <a:xfrm>
                <a:off x="8110453" y="754383"/>
                <a:ext cx="2350644" cy="117926"/>
              </a:xfrm>
              <a:prstGeom prst="rect">
                <a:avLst/>
              </a:prstGeom>
            </p:spPr>
          </p:pic>
        </mc:Fallback>
      </mc:AlternateContent>
      <p:grpSp>
        <p:nvGrpSpPr>
          <p:cNvPr id="156" name="Group 155">
            <a:extLst>
              <a:ext uri="{FF2B5EF4-FFF2-40B4-BE49-F238E27FC236}">
                <a16:creationId xmlns:a16="http://schemas.microsoft.com/office/drawing/2014/main" id="{A6E68406-AEDB-0EAA-165F-C5C49F6BFA65}"/>
              </a:ext>
            </a:extLst>
          </p:cNvPr>
          <p:cNvGrpSpPr/>
          <p:nvPr/>
        </p:nvGrpSpPr>
        <p:grpSpPr>
          <a:xfrm>
            <a:off x="8167706" y="836386"/>
            <a:ext cx="693091" cy="794922"/>
            <a:chOff x="8788051" y="1475271"/>
            <a:chExt cx="468000" cy="536760"/>
          </a:xfrm>
        </p:grpSpPr>
        <mc:AlternateContent xmlns:mc="http://schemas.openxmlformats.org/markup-compatibility/2006" xmlns:p14="http://schemas.microsoft.com/office/powerpoint/2010/main">
          <mc:Choice Requires="p14">
            <p:contentPart p14:bwMode="auto" r:id="rId155">
              <p14:nvContentPartPr>
                <p14:cNvPr id="153" name="Ink 152">
                  <a:extLst>
                    <a:ext uri="{FF2B5EF4-FFF2-40B4-BE49-F238E27FC236}">
                      <a16:creationId xmlns:a16="http://schemas.microsoft.com/office/drawing/2014/main" id="{EDC33CD8-D5E8-638B-5A65-2905891362E7}"/>
                    </a:ext>
                  </a:extLst>
                </p14:cNvPr>
                <p14:cNvContentPartPr/>
                <p14:nvPr/>
              </p14:nvContentPartPr>
              <p14:xfrm>
                <a:off x="8788051" y="1483551"/>
                <a:ext cx="468000" cy="528480"/>
              </p14:xfrm>
            </p:contentPart>
          </mc:Choice>
          <mc:Fallback xmlns="">
            <p:pic>
              <p:nvPicPr>
                <p:cNvPr id="153" name="Ink 152">
                  <a:extLst>
                    <a:ext uri="{FF2B5EF4-FFF2-40B4-BE49-F238E27FC236}">
                      <a16:creationId xmlns:a16="http://schemas.microsoft.com/office/drawing/2014/main" id="{EDC33CD8-D5E8-638B-5A65-2905891362E7}"/>
                    </a:ext>
                  </a:extLst>
                </p:cNvPr>
                <p:cNvPicPr/>
                <p:nvPr/>
              </p:nvPicPr>
              <p:blipFill>
                <a:blip r:embed="rId156"/>
                <a:stretch>
                  <a:fillRect/>
                </a:stretch>
              </p:blipFill>
              <p:spPr>
                <a:xfrm>
                  <a:off x="8763727" y="1459231"/>
                  <a:ext cx="516405" cy="576877"/>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155" name="Ink 154">
                  <a:extLst>
                    <a:ext uri="{FF2B5EF4-FFF2-40B4-BE49-F238E27FC236}">
                      <a16:creationId xmlns:a16="http://schemas.microsoft.com/office/drawing/2014/main" id="{61740DC2-5CA4-BAA0-B74B-2B1C337291E1}"/>
                    </a:ext>
                  </a:extLst>
                </p14:cNvPr>
                <p14:cNvContentPartPr/>
                <p14:nvPr/>
              </p14:nvContentPartPr>
              <p14:xfrm>
                <a:off x="9068131" y="1475271"/>
                <a:ext cx="77760" cy="262440"/>
              </p14:xfrm>
            </p:contentPart>
          </mc:Choice>
          <mc:Fallback xmlns="">
            <p:pic>
              <p:nvPicPr>
                <p:cNvPr id="155" name="Ink 154">
                  <a:extLst>
                    <a:ext uri="{FF2B5EF4-FFF2-40B4-BE49-F238E27FC236}">
                      <a16:creationId xmlns:a16="http://schemas.microsoft.com/office/drawing/2014/main" id="{61740DC2-5CA4-BAA0-B74B-2B1C337291E1}"/>
                    </a:ext>
                  </a:extLst>
                </p:cNvPr>
                <p:cNvPicPr/>
                <p:nvPr/>
              </p:nvPicPr>
              <p:blipFill>
                <a:blip r:embed="rId158"/>
                <a:stretch>
                  <a:fillRect/>
                </a:stretch>
              </p:blipFill>
              <p:spPr>
                <a:xfrm>
                  <a:off x="9043755" y="1451192"/>
                  <a:ext cx="126269" cy="310842"/>
                </a:xfrm>
                <a:prstGeom prst="rect">
                  <a:avLst/>
                </a:prstGeom>
              </p:spPr>
            </p:pic>
          </mc:Fallback>
        </mc:AlternateContent>
      </p:grpSp>
      <p:sp>
        <p:nvSpPr>
          <p:cNvPr id="158" name="Subtitle 2">
            <a:extLst>
              <a:ext uri="{FF2B5EF4-FFF2-40B4-BE49-F238E27FC236}">
                <a16:creationId xmlns:a16="http://schemas.microsoft.com/office/drawing/2014/main" id="{B7AF2C0B-86DE-BBFC-C970-57E388F332A8}"/>
              </a:ext>
            </a:extLst>
          </p:cNvPr>
          <p:cNvSpPr txBox="1">
            <a:spLocks/>
          </p:cNvSpPr>
          <p:nvPr/>
        </p:nvSpPr>
        <p:spPr>
          <a:xfrm>
            <a:off x="8510471" y="893787"/>
            <a:ext cx="3034127" cy="60624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t>Αρνητικός ρυθμός μεταβολής</a:t>
            </a:r>
            <a:endParaRPr lang="en-150" dirty="0"/>
          </a:p>
        </p:txBody>
      </p:sp>
      <p:grpSp>
        <p:nvGrpSpPr>
          <p:cNvPr id="169" name="Group 168">
            <a:extLst>
              <a:ext uri="{FF2B5EF4-FFF2-40B4-BE49-F238E27FC236}">
                <a16:creationId xmlns:a16="http://schemas.microsoft.com/office/drawing/2014/main" id="{68DB2024-E65E-8CA9-950B-B1D634DBE77C}"/>
              </a:ext>
            </a:extLst>
          </p:cNvPr>
          <p:cNvGrpSpPr/>
          <p:nvPr/>
        </p:nvGrpSpPr>
        <p:grpSpPr>
          <a:xfrm>
            <a:off x="344251" y="5606991"/>
            <a:ext cx="411840" cy="315720"/>
            <a:chOff x="344251" y="5606991"/>
            <a:chExt cx="411840" cy="315720"/>
          </a:xfrm>
        </p:grpSpPr>
        <mc:AlternateContent xmlns:mc="http://schemas.openxmlformats.org/markup-compatibility/2006" xmlns:p14="http://schemas.microsoft.com/office/powerpoint/2010/main">
          <mc:Choice Requires="p14">
            <p:contentPart p14:bwMode="auto" r:id="rId159">
              <p14:nvContentPartPr>
                <p14:cNvPr id="159" name="Ink 158">
                  <a:extLst>
                    <a:ext uri="{FF2B5EF4-FFF2-40B4-BE49-F238E27FC236}">
                      <a16:creationId xmlns:a16="http://schemas.microsoft.com/office/drawing/2014/main" id="{A77D16C0-C737-396F-AD22-FFD59DEBB535}"/>
                    </a:ext>
                  </a:extLst>
                </p14:cNvPr>
                <p14:cNvContentPartPr/>
                <p14:nvPr/>
              </p14:nvContentPartPr>
              <p14:xfrm>
                <a:off x="344251" y="5682951"/>
                <a:ext cx="194760" cy="239760"/>
              </p14:xfrm>
            </p:contentPart>
          </mc:Choice>
          <mc:Fallback xmlns="">
            <p:pic>
              <p:nvPicPr>
                <p:cNvPr id="159" name="Ink 158">
                  <a:extLst>
                    <a:ext uri="{FF2B5EF4-FFF2-40B4-BE49-F238E27FC236}">
                      <a16:creationId xmlns:a16="http://schemas.microsoft.com/office/drawing/2014/main" id="{A77D16C0-C737-396F-AD22-FFD59DEBB535}"/>
                    </a:ext>
                  </a:extLst>
                </p:cNvPr>
                <p:cNvPicPr/>
                <p:nvPr/>
              </p:nvPicPr>
              <p:blipFill>
                <a:blip r:embed="rId160"/>
                <a:stretch>
                  <a:fillRect/>
                </a:stretch>
              </p:blipFill>
              <p:spPr>
                <a:xfrm>
                  <a:off x="326611" y="5664951"/>
                  <a:ext cx="230400" cy="27540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161" name="Ink 160">
                  <a:extLst>
                    <a:ext uri="{FF2B5EF4-FFF2-40B4-BE49-F238E27FC236}">
                      <a16:creationId xmlns:a16="http://schemas.microsoft.com/office/drawing/2014/main" id="{7D3367F6-7A59-F4A3-BF2D-CC41011346DB}"/>
                    </a:ext>
                  </a:extLst>
                </p14:cNvPr>
                <p14:cNvContentPartPr/>
                <p14:nvPr/>
              </p14:nvContentPartPr>
              <p14:xfrm>
                <a:off x="600931" y="5606991"/>
                <a:ext cx="155160" cy="257040"/>
              </p14:xfrm>
            </p:contentPart>
          </mc:Choice>
          <mc:Fallback xmlns="">
            <p:pic>
              <p:nvPicPr>
                <p:cNvPr id="161" name="Ink 160">
                  <a:extLst>
                    <a:ext uri="{FF2B5EF4-FFF2-40B4-BE49-F238E27FC236}">
                      <a16:creationId xmlns:a16="http://schemas.microsoft.com/office/drawing/2014/main" id="{7D3367F6-7A59-F4A3-BF2D-CC41011346DB}"/>
                    </a:ext>
                  </a:extLst>
                </p:cNvPr>
                <p:cNvPicPr/>
                <p:nvPr/>
              </p:nvPicPr>
              <p:blipFill>
                <a:blip r:embed="rId162"/>
                <a:stretch>
                  <a:fillRect/>
                </a:stretch>
              </p:blipFill>
              <p:spPr>
                <a:xfrm>
                  <a:off x="582931" y="5588991"/>
                  <a:ext cx="190800" cy="2926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3">
            <p14:nvContentPartPr>
              <p14:cNvPr id="162" name="Ink 161">
                <a:extLst>
                  <a:ext uri="{FF2B5EF4-FFF2-40B4-BE49-F238E27FC236}">
                    <a16:creationId xmlns:a16="http://schemas.microsoft.com/office/drawing/2014/main" id="{5A06175C-EA76-1B4B-3DC3-230B7BDF0AFE}"/>
                  </a:ext>
                </a:extLst>
              </p14:cNvPr>
              <p14:cNvContentPartPr/>
              <p14:nvPr/>
            </p14:nvContentPartPr>
            <p14:xfrm>
              <a:off x="285931" y="6047271"/>
              <a:ext cx="480240" cy="8640"/>
            </p14:xfrm>
          </p:contentPart>
        </mc:Choice>
        <mc:Fallback xmlns="">
          <p:pic>
            <p:nvPicPr>
              <p:cNvPr id="162" name="Ink 161">
                <a:extLst>
                  <a:ext uri="{FF2B5EF4-FFF2-40B4-BE49-F238E27FC236}">
                    <a16:creationId xmlns:a16="http://schemas.microsoft.com/office/drawing/2014/main" id="{5A06175C-EA76-1B4B-3DC3-230B7BDF0AFE}"/>
                  </a:ext>
                </a:extLst>
              </p:cNvPr>
              <p:cNvPicPr/>
              <p:nvPr/>
            </p:nvPicPr>
            <p:blipFill>
              <a:blip r:embed="rId164"/>
              <a:stretch>
                <a:fillRect/>
              </a:stretch>
            </p:blipFill>
            <p:spPr>
              <a:xfrm>
                <a:off x="268291" y="6029631"/>
                <a:ext cx="515880" cy="44280"/>
              </a:xfrm>
              <a:prstGeom prst="rect">
                <a:avLst/>
              </a:prstGeom>
            </p:spPr>
          </p:pic>
        </mc:Fallback>
      </mc:AlternateContent>
      <p:grpSp>
        <p:nvGrpSpPr>
          <p:cNvPr id="168" name="Group 167">
            <a:extLst>
              <a:ext uri="{FF2B5EF4-FFF2-40B4-BE49-F238E27FC236}">
                <a16:creationId xmlns:a16="http://schemas.microsoft.com/office/drawing/2014/main" id="{403DE26A-1EAD-B495-E3B5-DCA9FF689306}"/>
              </a:ext>
            </a:extLst>
          </p:cNvPr>
          <p:cNvGrpSpPr/>
          <p:nvPr/>
        </p:nvGrpSpPr>
        <p:grpSpPr>
          <a:xfrm>
            <a:off x="370531" y="6204591"/>
            <a:ext cx="428760" cy="262440"/>
            <a:chOff x="370531" y="6204591"/>
            <a:chExt cx="428760" cy="262440"/>
          </a:xfrm>
        </p:grpSpPr>
        <mc:AlternateContent xmlns:mc="http://schemas.openxmlformats.org/markup-compatibility/2006" xmlns:p14="http://schemas.microsoft.com/office/powerpoint/2010/main">
          <mc:Choice Requires="p14">
            <p:contentPart p14:bwMode="auto" r:id="rId165">
              <p14:nvContentPartPr>
                <p14:cNvPr id="164" name="Ink 163">
                  <a:extLst>
                    <a:ext uri="{FF2B5EF4-FFF2-40B4-BE49-F238E27FC236}">
                      <a16:creationId xmlns:a16="http://schemas.microsoft.com/office/drawing/2014/main" id="{4278855C-5000-D39A-ACFA-5BE5673E6655}"/>
                    </a:ext>
                  </a:extLst>
                </p14:cNvPr>
                <p14:cNvContentPartPr/>
                <p14:nvPr/>
              </p14:nvContentPartPr>
              <p14:xfrm>
                <a:off x="370531" y="6204591"/>
                <a:ext cx="181080" cy="262440"/>
              </p14:xfrm>
            </p:contentPart>
          </mc:Choice>
          <mc:Fallback xmlns="">
            <p:pic>
              <p:nvPicPr>
                <p:cNvPr id="164" name="Ink 163">
                  <a:extLst>
                    <a:ext uri="{FF2B5EF4-FFF2-40B4-BE49-F238E27FC236}">
                      <a16:creationId xmlns:a16="http://schemas.microsoft.com/office/drawing/2014/main" id="{4278855C-5000-D39A-ACFA-5BE5673E6655}"/>
                    </a:ext>
                  </a:extLst>
                </p:cNvPr>
                <p:cNvPicPr/>
                <p:nvPr/>
              </p:nvPicPr>
              <p:blipFill>
                <a:blip r:embed="rId166"/>
                <a:stretch>
                  <a:fillRect/>
                </a:stretch>
              </p:blipFill>
              <p:spPr>
                <a:xfrm>
                  <a:off x="352891" y="6186591"/>
                  <a:ext cx="216720" cy="29808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165" name="Ink 164">
                  <a:extLst>
                    <a:ext uri="{FF2B5EF4-FFF2-40B4-BE49-F238E27FC236}">
                      <a16:creationId xmlns:a16="http://schemas.microsoft.com/office/drawing/2014/main" id="{B90A66D4-99E6-9C5F-B783-7F57E7957D78}"/>
                    </a:ext>
                  </a:extLst>
                </p14:cNvPr>
                <p14:cNvContentPartPr/>
                <p14:nvPr/>
              </p14:nvContentPartPr>
              <p14:xfrm>
                <a:off x="663931" y="6242031"/>
                <a:ext cx="135360" cy="212400"/>
              </p14:xfrm>
            </p:contentPart>
          </mc:Choice>
          <mc:Fallback xmlns="">
            <p:pic>
              <p:nvPicPr>
                <p:cNvPr id="165" name="Ink 164">
                  <a:extLst>
                    <a:ext uri="{FF2B5EF4-FFF2-40B4-BE49-F238E27FC236}">
                      <a16:creationId xmlns:a16="http://schemas.microsoft.com/office/drawing/2014/main" id="{B90A66D4-99E6-9C5F-B783-7F57E7957D78}"/>
                    </a:ext>
                  </a:extLst>
                </p:cNvPr>
                <p:cNvPicPr/>
                <p:nvPr/>
              </p:nvPicPr>
              <p:blipFill>
                <a:blip r:embed="rId168"/>
                <a:stretch>
                  <a:fillRect/>
                </a:stretch>
              </p:blipFill>
              <p:spPr>
                <a:xfrm>
                  <a:off x="646291" y="6224391"/>
                  <a:ext cx="171000" cy="248040"/>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167" name="Ink 166">
                  <a:extLst>
                    <a:ext uri="{FF2B5EF4-FFF2-40B4-BE49-F238E27FC236}">
                      <a16:creationId xmlns:a16="http://schemas.microsoft.com/office/drawing/2014/main" id="{86E693BE-8E62-6165-D03C-56D96876B5DB}"/>
                    </a:ext>
                  </a:extLst>
                </p14:cNvPr>
                <p14:cNvContentPartPr/>
                <p14:nvPr/>
              </p14:nvContentPartPr>
              <p14:xfrm>
                <a:off x="577531" y="6311511"/>
                <a:ext cx="183600" cy="4680"/>
              </p14:xfrm>
            </p:contentPart>
          </mc:Choice>
          <mc:Fallback xmlns="">
            <p:pic>
              <p:nvPicPr>
                <p:cNvPr id="167" name="Ink 166">
                  <a:extLst>
                    <a:ext uri="{FF2B5EF4-FFF2-40B4-BE49-F238E27FC236}">
                      <a16:creationId xmlns:a16="http://schemas.microsoft.com/office/drawing/2014/main" id="{86E693BE-8E62-6165-D03C-56D96876B5DB}"/>
                    </a:ext>
                  </a:extLst>
                </p:cNvPr>
                <p:cNvPicPr/>
                <p:nvPr/>
              </p:nvPicPr>
              <p:blipFill>
                <a:blip r:embed="rId170"/>
                <a:stretch>
                  <a:fillRect/>
                </a:stretch>
              </p:blipFill>
              <p:spPr>
                <a:xfrm>
                  <a:off x="559891" y="6293511"/>
                  <a:ext cx="219240" cy="40320"/>
                </a:xfrm>
                <a:prstGeom prst="rect">
                  <a:avLst/>
                </a:prstGeom>
              </p:spPr>
            </p:pic>
          </mc:Fallback>
        </mc:AlternateContent>
      </p:grpSp>
      <p:grpSp>
        <p:nvGrpSpPr>
          <p:cNvPr id="177" name="Group 176">
            <a:extLst>
              <a:ext uri="{FF2B5EF4-FFF2-40B4-BE49-F238E27FC236}">
                <a16:creationId xmlns:a16="http://schemas.microsoft.com/office/drawing/2014/main" id="{E0CA0ED6-91DD-755F-B43E-D6CA117719AC}"/>
              </a:ext>
            </a:extLst>
          </p:cNvPr>
          <p:cNvGrpSpPr/>
          <p:nvPr/>
        </p:nvGrpSpPr>
        <p:grpSpPr>
          <a:xfrm>
            <a:off x="924571" y="5975991"/>
            <a:ext cx="835920" cy="84240"/>
            <a:chOff x="924571" y="5975991"/>
            <a:chExt cx="835920" cy="84240"/>
          </a:xfrm>
        </p:grpSpPr>
        <mc:AlternateContent xmlns:mc="http://schemas.openxmlformats.org/markup-compatibility/2006" xmlns:p14="http://schemas.microsoft.com/office/powerpoint/2010/main">
          <mc:Choice Requires="p14">
            <p:contentPart p14:bwMode="auto" r:id="rId171">
              <p14:nvContentPartPr>
                <p14:cNvPr id="171" name="Ink 170">
                  <a:extLst>
                    <a:ext uri="{FF2B5EF4-FFF2-40B4-BE49-F238E27FC236}">
                      <a16:creationId xmlns:a16="http://schemas.microsoft.com/office/drawing/2014/main" id="{CAC66596-4454-72E4-A1E4-AAB4CD7976E9}"/>
                    </a:ext>
                  </a:extLst>
                </p14:cNvPr>
                <p14:cNvContentPartPr/>
                <p14:nvPr/>
              </p14:nvContentPartPr>
              <p14:xfrm>
                <a:off x="953371" y="6051591"/>
                <a:ext cx="107640" cy="8640"/>
              </p14:xfrm>
            </p:contentPart>
          </mc:Choice>
          <mc:Fallback xmlns="">
            <p:pic>
              <p:nvPicPr>
                <p:cNvPr id="171" name="Ink 170">
                  <a:extLst>
                    <a:ext uri="{FF2B5EF4-FFF2-40B4-BE49-F238E27FC236}">
                      <a16:creationId xmlns:a16="http://schemas.microsoft.com/office/drawing/2014/main" id="{CAC66596-4454-72E4-A1E4-AAB4CD7976E9}"/>
                    </a:ext>
                  </a:extLst>
                </p:cNvPr>
                <p:cNvPicPr/>
                <p:nvPr/>
              </p:nvPicPr>
              <p:blipFill>
                <a:blip r:embed="rId172"/>
                <a:stretch>
                  <a:fillRect/>
                </a:stretch>
              </p:blipFill>
              <p:spPr>
                <a:xfrm>
                  <a:off x="935731" y="6033951"/>
                  <a:ext cx="14328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72" name="Ink 171">
                  <a:extLst>
                    <a:ext uri="{FF2B5EF4-FFF2-40B4-BE49-F238E27FC236}">
                      <a16:creationId xmlns:a16="http://schemas.microsoft.com/office/drawing/2014/main" id="{B138B2C2-6B26-C9EB-E225-5D5FC3EA1BFD}"/>
                    </a:ext>
                  </a:extLst>
                </p14:cNvPr>
                <p14:cNvContentPartPr/>
                <p14:nvPr/>
              </p14:nvContentPartPr>
              <p14:xfrm>
                <a:off x="924571" y="5975991"/>
                <a:ext cx="154800" cy="4680"/>
              </p14:xfrm>
            </p:contentPart>
          </mc:Choice>
          <mc:Fallback xmlns="">
            <p:pic>
              <p:nvPicPr>
                <p:cNvPr id="172" name="Ink 171">
                  <a:extLst>
                    <a:ext uri="{FF2B5EF4-FFF2-40B4-BE49-F238E27FC236}">
                      <a16:creationId xmlns:a16="http://schemas.microsoft.com/office/drawing/2014/main" id="{B138B2C2-6B26-C9EB-E225-5D5FC3EA1BFD}"/>
                    </a:ext>
                  </a:extLst>
                </p:cNvPr>
                <p:cNvPicPr/>
                <p:nvPr/>
              </p:nvPicPr>
              <p:blipFill>
                <a:blip r:embed="rId174"/>
                <a:stretch>
                  <a:fillRect/>
                </a:stretch>
              </p:blipFill>
              <p:spPr>
                <a:xfrm>
                  <a:off x="906931" y="5958351"/>
                  <a:ext cx="19044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74" name="Ink 173">
                  <a:extLst>
                    <a:ext uri="{FF2B5EF4-FFF2-40B4-BE49-F238E27FC236}">
                      <a16:creationId xmlns:a16="http://schemas.microsoft.com/office/drawing/2014/main" id="{003835C5-5420-1968-5BBC-73C9B22BE91C}"/>
                    </a:ext>
                  </a:extLst>
                </p14:cNvPr>
                <p14:cNvContentPartPr/>
                <p14:nvPr/>
              </p14:nvContentPartPr>
              <p14:xfrm>
                <a:off x="1267651" y="6022431"/>
                <a:ext cx="492840" cy="4680"/>
              </p14:xfrm>
            </p:contentPart>
          </mc:Choice>
          <mc:Fallback xmlns="">
            <p:pic>
              <p:nvPicPr>
                <p:cNvPr id="174" name="Ink 173">
                  <a:extLst>
                    <a:ext uri="{FF2B5EF4-FFF2-40B4-BE49-F238E27FC236}">
                      <a16:creationId xmlns:a16="http://schemas.microsoft.com/office/drawing/2014/main" id="{003835C5-5420-1968-5BBC-73C9B22BE91C}"/>
                    </a:ext>
                  </a:extLst>
                </p:cNvPr>
                <p:cNvPicPr/>
                <p:nvPr/>
              </p:nvPicPr>
              <p:blipFill>
                <a:blip r:embed="rId176"/>
                <a:stretch>
                  <a:fillRect/>
                </a:stretch>
              </p:blipFill>
              <p:spPr>
                <a:xfrm>
                  <a:off x="1250011" y="6004431"/>
                  <a:ext cx="528480" cy="40320"/>
                </a:xfrm>
                <a:prstGeom prst="rect">
                  <a:avLst/>
                </a:prstGeom>
              </p:spPr>
            </p:pic>
          </mc:Fallback>
        </mc:AlternateContent>
      </p:grpSp>
      <p:grpSp>
        <p:nvGrpSpPr>
          <p:cNvPr id="184" name="Group 183">
            <a:extLst>
              <a:ext uri="{FF2B5EF4-FFF2-40B4-BE49-F238E27FC236}">
                <a16:creationId xmlns:a16="http://schemas.microsoft.com/office/drawing/2014/main" id="{043CE002-9E67-DF98-E3A6-0A267141A3F3}"/>
              </a:ext>
            </a:extLst>
          </p:cNvPr>
          <p:cNvGrpSpPr/>
          <p:nvPr/>
        </p:nvGrpSpPr>
        <p:grpSpPr>
          <a:xfrm>
            <a:off x="1267651" y="5628231"/>
            <a:ext cx="575280" cy="260280"/>
            <a:chOff x="1267651" y="5628231"/>
            <a:chExt cx="575280" cy="260280"/>
          </a:xfrm>
        </p:grpSpPr>
        <mc:AlternateContent xmlns:mc="http://schemas.openxmlformats.org/markup-compatibility/2006" xmlns:p14="http://schemas.microsoft.com/office/powerpoint/2010/main">
          <mc:Choice Requires="p14">
            <p:contentPart p14:bwMode="auto" r:id="rId177">
              <p14:nvContentPartPr>
                <p14:cNvPr id="178" name="Ink 177">
                  <a:extLst>
                    <a:ext uri="{FF2B5EF4-FFF2-40B4-BE49-F238E27FC236}">
                      <a16:creationId xmlns:a16="http://schemas.microsoft.com/office/drawing/2014/main" id="{EC292AC9-2921-8745-F05C-0DBB01A6B82F}"/>
                    </a:ext>
                  </a:extLst>
                </p14:cNvPr>
                <p14:cNvContentPartPr/>
                <p14:nvPr/>
              </p14:nvContentPartPr>
              <p14:xfrm>
                <a:off x="1267651" y="5628231"/>
                <a:ext cx="169200" cy="260280"/>
              </p14:xfrm>
            </p:contentPart>
          </mc:Choice>
          <mc:Fallback xmlns="">
            <p:pic>
              <p:nvPicPr>
                <p:cNvPr id="178" name="Ink 177">
                  <a:extLst>
                    <a:ext uri="{FF2B5EF4-FFF2-40B4-BE49-F238E27FC236}">
                      <a16:creationId xmlns:a16="http://schemas.microsoft.com/office/drawing/2014/main" id="{EC292AC9-2921-8745-F05C-0DBB01A6B82F}"/>
                    </a:ext>
                  </a:extLst>
                </p:cNvPr>
                <p:cNvPicPr/>
                <p:nvPr/>
              </p:nvPicPr>
              <p:blipFill>
                <a:blip r:embed="rId178"/>
                <a:stretch>
                  <a:fillRect/>
                </a:stretch>
              </p:blipFill>
              <p:spPr>
                <a:xfrm>
                  <a:off x="1250011" y="5610591"/>
                  <a:ext cx="204840" cy="29592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79" name="Ink 178">
                  <a:extLst>
                    <a:ext uri="{FF2B5EF4-FFF2-40B4-BE49-F238E27FC236}">
                      <a16:creationId xmlns:a16="http://schemas.microsoft.com/office/drawing/2014/main" id="{97D8CA38-8F7D-9B68-3B9A-CF6AD775A11F}"/>
                    </a:ext>
                  </a:extLst>
                </p14:cNvPr>
                <p14:cNvContentPartPr/>
                <p14:nvPr/>
              </p14:nvContentPartPr>
              <p14:xfrm>
                <a:off x="1475731" y="5657031"/>
                <a:ext cx="65520" cy="68400"/>
              </p14:xfrm>
            </p:contentPart>
          </mc:Choice>
          <mc:Fallback xmlns="">
            <p:pic>
              <p:nvPicPr>
                <p:cNvPr id="179" name="Ink 178">
                  <a:extLst>
                    <a:ext uri="{FF2B5EF4-FFF2-40B4-BE49-F238E27FC236}">
                      <a16:creationId xmlns:a16="http://schemas.microsoft.com/office/drawing/2014/main" id="{97D8CA38-8F7D-9B68-3B9A-CF6AD775A11F}"/>
                    </a:ext>
                  </a:extLst>
                </p:cNvPr>
                <p:cNvPicPr/>
                <p:nvPr/>
              </p:nvPicPr>
              <p:blipFill>
                <a:blip r:embed="rId180"/>
                <a:stretch>
                  <a:fillRect/>
                </a:stretch>
              </p:blipFill>
              <p:spPr>
                <a:xfrm>
                  <a:off x="1458091" y="5639391"/>
                  <a:ext cx="101160" cy="104040"/>
                </a:xfrm>
                <a:prstGeom prst="rect">
                  <a:avLst/>
                </a:prstGeom>
              </p:spPr>
            </p:pic>
          </mc:Fallback>
        </mc:AlternateContent>
        <mc:AlternateContent xmlns:mc="http://schemas.openxmlformats.org/markup-compatibility/2006" xmlns:p14="http://schemas.microsoft.com/office/powerpoint/2010/main">
          <mc:Choice Requires="p14">
            <p:contentPart p14:bwMode="auto" r:id="rId181">
              <p14:nvContentPartPr>
                <p14:cNvPr id="180" name="Ink 179">
                  <a:extLst>
                    <a:ext uri="{FF2B5EF4-FFF2-40B4-BE49-F238E27FC236}">
                      <a16:creationId xmlns:a16="http://schemas.microsoft.com/office/drawing/2014/main" id="{ECDCE290-467B-CB43-C281-AA354A8ADB54}"/>
                    </a:ext>
                  </a:extLst>
                </p14:cNvPr>
                <p14:cNvContentPartPr/>
                <p14:nvPr/>
              </p14:nvContentPartPr>
              <p14:xfrm>
                <a:off x="1648171" y="5673591"/>
                <a:ext cx="194760" cy="204480"/>
              </p14:xfrm>
            </p:contentPart>
          </mc:Choice>
          <mc:Fallback xmlns="">
            <p:pic>
              <p:nvPicPr>
                <p:cNvPr id="180" name="Ink 179">
                  <a:extLst>
                    <a:ext uri="{FF2B5EF4-FFF2-40B4-BE49-F238E27FC236}">
                      <a16:creationId xmlns:a16="http://schemas.microsoft.com/office/drawing/2014/main" id="{ECDCE290-467B-CB43-C281-AA354A8ADB54}"/>
                    </a:ext>
                  </a:extLst>
                </p:cNvPr>
                <p:cNvPicPr/>
                <p:nvPr/>
              </p:nvPicPr>
              <p:blipFill>
                <a:blip r:embed="rId182"/>
                <a:stretch>
                  <a:fillRect/>
                </a:stretch>
              </p:blipFill>
              <p:spPr>
                <a:xfrm>
                  <a:off x="1630171" y="5655591"/>
                  <a:ext cx="230400" cy="240120"/>
                </a:xfrm>
                <a:prstGeom prst="rect">
                  <a:avLst/>
                </a:prstGeom>
              </p:spPr>
            </p:pic>
          </mc:Fallback>
        </mc:AlternateContent>
      </p:grpSp>
      <p:grpSp>
        <p:nvGrpSpPr>
          <p:cNvPr id="183" name="Group 182">
            <a:extLst>
              <a:ext uri="{FF2B5EF4-FFF2-40B4-BE49-F238E27FC236}">
                <a16:creationId xmlns:a16="http://schemas.microsoft.com/office/drawing/2014/main" id="{1D8A4D9F-0970-801B-8214-D200D022A173}"/>
              </a:ext>
            </a:extLst>
          </p:cNvPr>
          <p:cNvGrpSpPr/>
          <p:nvPr/>
        </p:nvGrpSpPr>
        <p:grpSpPr>
          <a:xfrm>
            <a:off x="1288531" y="6193431"/>
            <a:ext cx="501120" cy="259200"/>
            <a:chOff x="1288531" y="6193431"/>
            <a:chExt cx="501120" cy="259200"/>
          </a:xfrm>
        </p:grpSpPr>
        <mc:AlternateContent xmlns:mc="http://schemas.openxmlformats.org/markup-compatibility/2006" xmlns:p14="http://schemas.microsoft.com/office/powerpoint/2010/main">
          <mc:Choice Requires="p14">
            <p:contentPart p14:bwMode="auto" r:id="rId183">
              <p14:nvContentPartPr>
                <p14:cNvPr id="181" name="Ink 180">
                  <a:extLst>
                    <a:ext uri="{FF2B5EF4-FFF2-40B4-BE49-F238E27FC236}">
                      <a16:creationId xmlns:a16="http://schemas.microsoft.com/office/drawing/2014/main" id="{19012F62-6AEE-B1CF-3933-5D4A7EC0298E}"/>
                    </a:ext>
                  </a:extLst>
                </p14:cNvPr>
                <p14:cNvContentPartPr/>
                <p14:nvPr/>
              </p14:nvContentPartPr>
              <p14:xfrm>
                <a:off x="1288531" y="6206751"/>
                <a:ext cx="201960" cy="227160"/>
              </p14:xfrm>
            </p:contentPart>
          </mc:Choice>
          <mc:Fallback xmlns="">
            <p:pic>
              <p:nvPicPr>
                <p:cNvPr id="181" name="Ink 180">
                  <a:extLst>
                    <a:ext uri="{FF2B5EF4-FFF2-40B4-BE49-F238E27FC236}">
                      <a16:creationId xmlns:a16="http://schemas.microsoft.com/office/drawing/2014/main" id="{19012F62-6AEE-B1CF-3933-5D4A7EC0298E}"/>
                    </a:ext>
                  </a:extLst>
                </p:cNvPr>
                <p:cNvPicPr/>
                <p:nvPr/>
              </p:nvPicPr>
              <p:blipFill>
                <a:blip r:embed="rId184"/>
                <a:stretch>
                  <a:fillRect/>
                </a:stretch>
              </p:blipFill>
              <p:spPr>
                <a:xfrm>
                  <a:off x="1270891" y="6188751"/>
                  <a:ext cx="237600" cy="262800"/>
                </a:xfrm>
                <a:prstGeom prst="rect">
                  <a:avLst/>
                </a:prstGeom>
              </p:spPr>
            </p:pic>
          </mc:Fallback>
        </mc:AlternateContent>
        <mc:AlternateContent xmlns:mc="http://schemas.openxmlformats.org/markup-compatibility/2006" xmlns:p14="http://schemas.microsoft.com/office/powerpoint/2010/main">
          <mc:Choice Requires="p14">
            <p:contentPart p14:bwMode="auto" r:id="rId185">
              <p14:nvContentPartPr>
                <p14:cNvPr id="182" name="Ink 181">
                  <a:extLst>
                    <a:ext uri="{FF2B5EF4-FFF2-40B4-BE49-F238E27FC236}">
                      <a16:creationId xmlns:a16="http://schemas.microsoft.com/office/drawing/2014/main" id="{0F1973A4-8328-6883-B9DC-140FF1B4C60A}"/>
                    </a:ext>
                  </a:extLst>
                </p14:cNvPr>
                <p14:cNvContentPartPr/>
                <p14:nvPr/>
              </p14:nvContentPartPr>
              <p14:xfrm>
                <a:off x="1593811" y="6193431"/>
                <a:ext cx="195840" cy="259200"/>
              </p14:xfrm>
            </p:contentPart>
          </mc:Choice>
          <mc:Fallback xmlns="">
            <p:pic>
              <p:nvPicPr>
                <p:cNvPr id="182" name="Ink 181">
                  <a:extLst>
                    <a:ext uri="{FF2B5EF4-FFF2-40B4-BE49-F238E27FC236}">
                      <a16:creationId xmlns:a16="http://schemas.microsoft.com/office/drawing/2014/main" id="{0F1973A4-8328-6883-B9DC-140FF1B4C60A}"/>
                    </a:ext>
                  </a:extLst>
                </p:cNvPr>
                <p:cNvPicPr/>
                <p:nvPr/>
              </p:nvPicPr>
              <p:blipFill>
                <a:blip r:embed="rId186"/>
                <a:stretch>
                  <a:fillRect/>
                </a:stretch>
              </p:blipFill>
              <p:spPr>
                <a:xfrm>
                  <a:off x="1576171" y="6175431"/>
                  <a:ext cx="231480" cy="294840"/>
                </a:xfrm>
                <a:prstGeom prst="rect">
                  <a:avLst/>
                </a:prstGeom>
              </p:spPr>
            </p:pic>
          </mc:Fallback>
        </mc:AlternateContent>
      </p:grpSp>
    </p:spTree>
    <p:extLst>
      <p:ext uri="{BB962C8B-B14F-4D97-AF65-F5344CB8AC3E}">
        <p14:creationId xmlns:p14="http://schemas.microsoft.com/office/powerpoint/2010/main" val="4705258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51"/>
                                        </p:tgtEl>
                                        <p:attrNameLst>
                                          <p:attrName>style.visibility</p:attrName>
                                        </p:attrNameLst>
                                      </p:cBhvr>
                                      <p:to>
                                        <p:strVal val="visible"/>
                                      </p:to>
                                    </p:set>
                                    <p:animEffect transition="in" filter="fade">
                                      <p:cBhvr>
                                        <p:cTn id="12" dur="500"/>
                                        <p:tgtEl>
                                          <p:spTgt spid="51"/>
                                        </p:tgtEl>
                                      </p:cBhvr>
                                    </p:animEffect>
                                  </p:childTnLst>
                                </p:cTn>
                              </p:par>
                              <p:par>
                                <p:cTn id="13" presetID="10" presetClass="entr" presetSubtype="0" fill="hold" nodeType="withEffect">
                                  <p:stCondLst>
                                    <p:cond delay="0"/>
                                  </p:stCondLst>
                                  <p:childTnLst>
                                    <p:set>
                                      <p:cBhvr>
                                        <p:cTn id="14" dur="1" fill="hold">
                                          <p:stCondLst>
                                            <p:cond delay="0"/>
                                          </p:stCondLst>
                                        </p:cTn>
                                        <p:tgtEl>
                                          <p:spTgt spid="94"/>
                                        </p:tgtEl>
                                        <p:attrNameLst>
                                          <p:attrName>style.visibility</p:attrName>
                                        </p:attrNameLst>
                                      </p:cBhvr>
                                      <p:to>
                                        <p:strVal val="visible"/>
                                      </p:to>
                                    </p:set>
                                    <p:animEffect transition="in" filter="fade">
                                      <p:cBhvr>
                                        <p:cTn id="15" dur="500"/>
                                        <p:tgtEl>
                                          <p:spTgt spid="94"/>
                                        </p:tgtEl>
                                      </p:cBhvr>
                                    </p:animEffect>
                                  </p:childTnLst>
                                </p:cTn>
                              </p:par>
                              <p:par>
                                <p:cTn id="16" presetID="10" presetClass="entr" presetSubtype="0" fill="hold" nodeType="withEffect">
                                  <p:stCondLst>
                                    <p:cond delay="0"/>
                                  </p:stCondLst>
                                  <p:childTnLst>
                                    <p:set>
                                      <p:cBhvr>
                                        <p:cTn id="17" dur="1" fill="hold">
                                          <p:stCondLst>
                                            <p:cond delay="0"/>
                                          </p:stCondLst>
                                        </p:cTn>
                                        <p:tgtEl>
                                          <p:spTgt spid="91"/>
                                        </p:tgtEl>
                                        <p:attrNameLst>
                                          <p:attrName>style.visibility</p:attrName>
                                        </p:attrNameLst>
                                      </p:cBhvr>
                                      <p:to>
                                        <p:strVal val="visible"/>
                                      </p:to>
                                    </p:set>
                                    <p:animEffect transition="in" filter="fade">
                                      <p:cBhvr>
                                        <p:cTn id="18" dur="500"/>
                                        <p:tgtEl>
                                          <p:spTgt spid="91"/>
                                        </p:tgtEl>
                                      </p:cBhvr>
                                    </p:animEffect>
                                  </p:childTnLst>
                                </p:cTn>
                              </p:par>
                              <p:par>
                                <p:cTn id="19" presetID="10" presetClass="entr" presetSubtype="0" fill="hold" nodeType="withEffect">
                                  <p:stCondLst>
                                    <p:cond delay="0"/>
                                  </p:stCondLst>
                                  <p:childTnLst>
                                    <p:set>
                                      <p:cBhvr>
                                        <p:cTn id="20" dur="1" fill="hold">
                                          <p:stCondLst>
                                            <p:cond delay="0"/>
                                          </p:stCondLst>
                                        </p:cTn>
                                        <p:tgtEl>
                                          <p:spTgt spid="95"/>
                                        </p:tgtEl>
                                        <p:attrNameLst>
                                          <p:attrName>style.visibility</p:attrName>
                                        </p:attrNameLst>
                                      </p:cBhvr>
                                      <p:to>
                                        <p:strVal val="visible"/>
                                      </p:to>
                                    </p:set>
                                    <p:animEffect transition="in" filter="fade">
                                      <p:cBhvr>
                                        <p:cTn id="21" dur="500"/>
                                        <p:tgtEl>
                                          <p:spTgt spid="95"/>
                                        </p:tgtEl>
                                      </p:cBhvr>
                                    </p:animEffect>
                                  </p:childTnLst>
                                </p:cTn>
                              </p:par>
                              <p:par>
                                <p:cTn id="22" presetID="10" presetClass="entr" presetSubtype="0" fill="hold" nodeType="withEffect">
                                  <p:stCondLst>
                                    <p:cond delay="0"/>
                                  </p:stCondLst>
                                  <p:childTnLst>
                                    <p:set>
                                      <p:cBhvr>
                                        <p:cTn id="23" dur="1" fill="hold">
                                          <p:stCondLst>
                                            <p:cond delay="0"/>
                                          </p:stCondLst>
                                        </p:cTn>
                                        <p:tgtEl>
                                          <p:spTgt spid="108"/>
                                        </p:tgtEl>
                                        <p:attrNameLst>
                                          <p:attrName>style.visibility</p:attrName>
                                        </p:attrNameLst>
                                      </p:cBhvr>
                                      <p:to>
                                        <p:strVal val="visible"/>
                                      </p:to>
                                    </p:set>
                                    <p:animEffect transition="in" filter="fade">
                                      <p:cBhvr>
                                        <p:cTn id="24" dur="500"/>
                                        <p:tgtEl>
                                          <p:spTgt spid="108"/>
                                        </p:tgtEl>
                                      </p:cBhvr>
                                    </p:animEffect>
                                  </p:childTnLst>
                                </p:cTn>
                              </p:par>
                              <p:par>
                                <p:cTn id="25" presetID="10" presetClass="entr" presetSubtype="0" fill="hold" nodeType="withEffect">
                                  <p:stCondLst>
                                    <p:cond delay="0"/>
                                  </p:stCondLst>
                                  <p:childTnLst>
                                    <p:set>
                                      <p:cBhvr>
                                        <p:cTn id="26" dur="1" fill="hold">
                                          <p:stCondLst>
                                            <p:cond delay="0"/>
                                          </p:stCondLst>
                                        </p:cTn>
                                        <p:tgtEl>
                                          <p:spTgt spid="107"/>
                                        </p:tgtEl>
                                        <p:attrNameLst>
                                          <p:attrName>style.visibility</p:attrName>
                                        </p:attrNameLst>
                                      </p:cBhvr>
                                      <p:to>
                                        <p:strVal val="visible"/>
                                      </p:to>
                                    </p:set>
                                    <p:animEffect transition="in" filter="fade">
                                      <p:cBhvr>
                                        <p:cTn id="27" dur="500"/>
                                        <p:tgtEl>
                                          <p:spTgt spid="107"/>
                                        </p:tgtEl>
                                      </p:cBhvr>
                                    </p:animEffect>
                                  </p:childTnLst>
                                </p:cTn>
                              </p:par>
                              <p:par>
                                <p:cTn id="28" presetID="10" presetClass="entr" presetSubtype="0" fill="hold" nodeType="withEffect">
                                  <p:stCondLst>
                                    <p:cond delay="0"/>
                                  </p:stCondLst>
                                  <p:childTnLst>
                                    <p:set>
                                      <p:cBhvr>
                                        <p:cTn id="29" dur="1" fill="hold">
                                          <p:stCondLst>
                                            <p:cond delay="0"/>
                                          </p:stCondLst>
                                        </p:cTn>
                                        <p:tgtEl>
                                          <p:spTgt spid="106"/>
                                        </p:tgtEl>
                                        <p:attrNameLst>
                                          <p:attrName>style.visibility</p:attrName>
                                        </p:attrNameLst>
                                      </p:cBhvr>
                                      <p:to>
                                        <p:strVal val="visible"/>
                                      </p:to>
                                    </p:set>
                                    <p:animEffect transition="in" filter="fade">
                                      <p:cBhvr>
                                        <p:cTn id="30" dur="500"/>
                                        <p:tgtEl>
                                          <p:spTgt spid="10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140"/>
                                        </p:tgtEl>
                                        <p:attrNameLst>
                                          <p:attrName>style.visibility</p:attrName>
                                        </p:attrNameLst>
                                      </p:cBhvr>
                                      <p:to>
                                        <p:strVal val="visible"/>
                                      </p:to>
                                    </p:set>
                                    <p:animEffect transition="in" filter="fade">
                                      <p:cBhvr>
                                        <p:cTn id="35" dur="500"/>
                                        <p:tgtEl>
                                          <p:spTgt spid="140"/>
                                        </p:tgtEl>
                                      </p:cBhvr>
                                    </p:animEffect>
                                  </p:childTnLst>
                                </p:cTn>
                              </p:par>
                              <p:par>
                                <p:cTn id="36" presetID="10" presetClass="entr" presetSubtype="0" fill="hold" nodeType="withEffect">
                                  <p:stCondLst>
                                    <p:cond delay="0"/>
                                  </p:stCondLst>
                                  <p:childTnLst>
                                    <p:set>
                                      <p:cBhvr>
                                        <p:cTn id="37" dur="1" fill="hold">
                                          <p:stCondLst>
                                            <p:cond delay="0"/>
                                          </p:stCondLst>
                                        </p:cTn>
                                        <p:tgtEl>
                                          <p:spTgt spid="141"/>
                                        </p:tgtEl>
                                        <p:attrNameLst>
                                          <p:attrName>style.visibility</p:attrName>
                                        </p:attrNameLst>
                                      </p:cBhvr>
                                      <p:to>
                                        <p:strVal val="visible"/>
                                      </p:to>
                                    </p:set>
                                    <p:animEffect transition="in" filter="fade">
                                      <p:cBhvr>
                                        <p:cTn id="38" dur="500"/>
                                        <p:tgtEl>
                                          <p:spTgt spid="141"/>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nodeType="clickEffect">
                                  <p:stCondLst>
                                    <p:cond delay="0"/>
                                  </p:stCondLst>
                                  <p:childTnLst>
                                    <p:set>
                                      <p:cBhvr>
                                        <p:cTn id="42" dur="1" fill="hold">
                                          <p:stCondLst>
                                            <p:cond delay="0"/>
                                          </p:stCondLst>
                                        </p:cTn>
                                        <p:tgtEl>
                                          <p:spTgt spid="169"/>
                                        </p:tgtEl>
                                        <p:attrNameLst>
                                          <p:attrName>style.visibility</p:attrName>
                                        </p:attrNameLst>
                                      </p:cBhvr>
                                      <p:to>
                                        <p:strVal val="visible"/>
                                      </p:to>
                                    </p:set>
                                    <p:animEffect transition="in" filter="fade">
                                      <p:cBhvr>
                                        <p:cTn id="43" dur="500"/>
                                        <p:tgtEl>
                                          <p:spTgt spid="169"/>
                                        </p:tgtEl>
                                      </p:cBhvr>
                                    </p:animEffect>
                                  </p:childTnLst>
                                </p:cTn>
                              </p:par>
                              <p:par>
                                <p:cTn id="44" presetID="10" presetClass="entr" presetSubtype="0" fill="hold" nodeType="withEffect">
                                  <p:stCondLst>
                                    <p:cond delay="0"/>
                                  </p:stCondLst>
                                  <p:childTnLst>
                                    <p:set>
                                      <p:cBhvr>
                                        <p:cTn id="45" dur="1" fill="hold">
                                          <p:stCondLst>
                                            <p:cond delay="0"/>
                                          </p:stCondLst>
                                        </p:cTn>
                                        <p:tgtEl>
                                          <p:spTgt spid="162"/>
                                        </p:tgtEl>
                                        <p:attrNameLst>
                                          <p:attrName>style.visibility</p:attrName>
                                        </p:attrNameLst>
                                      </p:cBhvr>
                                      <p:to>
                                        <p:strVal val="visible"/>
                                      </p:to>
                                    </p:set>
                                    <p:animEffect transition="in" filter="fade">
                                      <p:cBhvr>
                                        <p:cTn id="46" dur="500"/>
                                        <p:tgtEl>
                                          <p:spTgt spid="162"/>
                                        </p:tgtEl>
                                      </p:cBhvr>
                                    </p:animEffect>
                                  </p:childTnLst>
                                </p:cTn>
                              </p:par>
                              <p:par>
                                <p:cTn id="47" presetID="10" presetClass="entr" presetSubtype="0" fill="hold" nodeType="withEffect">
                                  <p:stCondLst>
                                    <p:cond delay="0"/>
                                  </p:stCondLst>
                                  <p:childTnLst>
                                    <p:set>
                                      <p:cBhvr>
                                        <p:cTn id="48" dur="1" fill="hold">
                                          <p:stCondLst>
                                            <p:cond delay="0"/>
                                          </p:stCondLst>
                                        </p:cTn>
                                        <p:tgtEl>
                                          <p:spTgt spid="168"/>
                                        </p:tgtEl>
                                        <p:attrNameLst>
                                          <p:attrName>style.visibility</p:attrName>
                                        </p:attrNameLst>
                                      </p:cBhvr>
                                      <p:to>
                                        <p:strVal val="visible"/>
                                      </p:to>
                                    </p:set>
                                    <p:animEffect transition="in" filter="fade">
                                      <p:cBhvr>
                                        <p:cTn id="49" dur="500"/>
                                        <p:tgtEl>
                                          <p:spTgt spid="168"/>
                                        </p:tgtEl>
                                      </p:cBhvr>
                                    </p:animEffect>
                                  </p:childTnLst>
                                </p:cTn>
                              </p:par>
                              <p:par>
                                <p:cTn id="50" presetID="10" presetClass="entr" presetSubtype="0" fill="hold" nodeType="withEffect">
                                  <p:stCondLst>
                                    <p:cond delay="0"/>
                                  </p:stCondLst>
                                  <p:childTnLst>
                                    <p:set>
                                      <p:cBhvr>
                                        <p:cTn id="51" dur="1" fill="hold">
                                          <p:stCondLst>
                                            <p:cond delay="0"/>
                                          </p:stCondLst>
                                        </p:cTn>
                                        <p:tgtEl>
                                          <p:spTgt spid="177"/>
                                        </p:tgtEl>
                                        <p:attrNameLst>
                                          <p:attrName>style.visibility</p:attrName>
                                        </p:attrNameLst>
                                      </p:cBhvr>
                                      <p:to>
                                        <p:strVal val="visible"/>
                                      </p:to>
                                    </p:set>
                                    <p:animEffect transition="in" filter="fade">
                                      <p:cBhvr>
                                        <p:cTn id="52" dur="500"/>
                                        <p:tgtEl>
                                          <p:spTgt spid="177"/>
                                        </p:tgtEl>
                                      </p:cBhvr>
                                    </p:animEffect>
                                  </p:childTnLst>
                                </p:cTn>
                              </p:par>
                              <p:par>
                                <p:cTn id="53" presetID="10" presetClass="entr" presetSubtype="0" fill="hold" nodeType="withEffect">
                                  <p:stCondLst>
                                    <p:cond delay="0"/>
                                  </p:stCondLst>
                                  <p:childTnLst>
                                    <p:set>
                                      <p:cBhvr>
                                        <p:cTn id="54" dur="1" fill="hold">
                                          <p:stCondLst>
                                            <p:cond delay="0"/>
                                          </p:stCondLst>
                                        </p:cTn>
                                        <p:tgtEl>
                                          <p:spTgt spid="184"/>
                                        </p:tgtEl>
                                        <p:attrNameLst>
                                          <p:attrName>style.visibility</p:attrName>
                                        </p:attrNameLst>
                                      </p:cBhvr>
                                      <p:to>
                                        <p:strVal val="visible"/>
                                      </p:to>
                                    </p:set>
                                    <p:animEffect transition="in" filter="fade">
                                      <p:cBhvr>
                                        <p:cTn id="55" dur="500"/>
                                        <p:tgtEl>
                                          <p:spTgt spid="184"/>
                                        </p:tgtEl>
                                      </p:cBhvr>
                                    </p:animEffect>
                                  </p:childTnLst>
                                </p:cTn>
                              </p:par>
                              <p:par>
                                <p:cTn id="56" presetID="10" presetClass="entr" presetSubtype="0" fill="hold" nodeType="withEffect">
                                  <p:stCondLst>
                                    <p:cond delay="0"/>
                                  </p:stCondLst>
                                  <p:childTnLst>
                                    <p:set>
                                      <p:cBhvr>
                                        <p:cTn id="57" dur="1" fill="hold">
                                          <p:stCondLst>
                                            <p:cond delay="0"/>
                                          </p:stCondLst>
                                        </p:cTn>
                                        <p:tgtEl>
                                          <p:spTgt spid="183"/>
                                        </p:tgtEl>
                                        <p:attrNameLst>
                                          <p:attrName>style.visibility</p:attrName>
                                        </p:attrNameLst>
                                      </p:cBhvr>
                                      <p:to>
                                        <p:strVal val="visible"/>
                                      </p:to>
                                    </p:set>
                                    <p:animEffect transition="in" filter="fade">
                                      <p:cBhvr>
                                        <p:cTn id="58" dur="500"/>
                                        <p:tgtEl>
                                          <p:spTgt spid="183"/>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144"/>
                                        </p:tgtEl>
                                        <p:attrNameLst>
                                          <p:attrName>style.visibility</p:attrName>
                                        </p:attrNameLst>
                                      </p:cBhvr>
                                      <p:to>
                                        <p:strVal val="visible"/>
                                      </p:to>
                                    </p:set>
                                    <p:animEffect transition="in" filter="fade">
                                      <p:cBhvr>
                                        <p:cTn id="63" dur="500"/>
                                        <p:tgtEl>
                                          <p:spTgt spid="144"/>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nodeType="clickEffect">
                                  <p:stCondLst>
                                    <p:cond delay="0"/>
                                  </p:stCondLst>
                                  <p:childTnLst>
                                    <p:set>
                                      <p:cBhvr>
                                        <p:cTn id="67" dur="1" fill="hold">
                                          <p:stCondLst>
                                            <p:cond delay="0"/>
                                          </p:stCondLst>
                                        </p:cTn>
                                        <p:tgtEl>
                                          <p:spTgt spid="156"/>
                                        </p:tgtEl>
                                        <p:attrNameLst>
                                          <p:attrName>style.visibility</p:attrName>
                                        </p:attrNameLst>
                                      </p:cBhvr>
                                      <p:to>
                                        <p:strVal val="visible"/>
                                      </p:to>
                                    </p:set>
                                    <p:animEffect transition="in" filter="fade">
                                      <p:cBhvr>
                                        <p:cTn id="68" dur="500"/>
                                        <p:tgtEl>
                                          <p:spTgt spid="156"/>
                                        </p:tgtEl>
                                      </p:cBhvr>
                                    </p:animEffect>
                                  </p:childTnLst>
                                </p:cTn>
                              </p:par>
                              <p:par>
                                <p:cTn id="69" presetID="10" presetClass="entr" presetSubtype="0" fill="hold" nodeType="withEffect">
                                  <p:stCondLst>
                                    <p:cond delay="0"/>
                                  </p:stCondLst>
                                  <p:childTnLst>
                                    <p:set>
                                      <p:cBhvr>
                                        <p:cTn id="70" dur="1" fill="hold">
                                          <p:stCondLst>
                                            <p:cond delay="0"/>
                                          </p:stCondLst>
                                        </p:cTn>
                                        <p:tgtEl>
                                          <p:spTgt spid="149"/>
                                        </p:tgtEl>
                                        <p:attrNameLst>
                                          <p:attrName>style.visibility</p:attrName>
                                        </p:attrNameLst>
                                      </p:cBhvr>
                                      <p:to>
                                        <p:strVal val="visible"/>
                                      </p:to>
                                    </p:set>
                                    <p:animEffect transition="in" filter="fade">
                                      <p:cBhvr>
                                        <p:cTn id="71" dur="500"/>
                                        <p:tgtEl>
                                          <p:spTgt spid="149"/>
                                        </p:tgtEl>
                                      </p:cBhvr>
                                    </p:animEffect>
                                  </p:childTnLst>
                                </p:cTn>
                              </p:par>
                              <p:par>
                                <p:cTn id="72" presetID="10" presetClass="entr" presetSubtype="0" fill="hold" nodeType="withEffect">
                                  <p:stCondLst>
                                    <p:cond delay="0"/>
                                  </p:stCondLst>
                                  <p:childTnLst>
                                    <p:set>
                                      <p:cBhvr>
                                        <p:cTn id="73" dur="1" fill="hold">
                                          <p:stCondLst>
                                            <p:cond delay="0"/>
                                          </p:stCondLst>
                                        </p:cTn>
                                        <p:tgtEl>
                                          <p:spTgt spid="145"/>
                                        </p:tgtEl>
                                        <p:attrNameLst>
                                          <p:attrName>style.visibility</p:attrName>
                                        </p:attrNameLst>
                                      </p:cBhvr>
                                      <p:to>
                                        <p:strVal val="visible"/>
                                      </p:to>
                                    </p:set>
                                    <p:animEffect transition="in" filter="fade">
                                      <p:cBhvr>
                                        <p:cTn id="74" dur="500"/>
                                        <p:tgtEl>
                                          <p:spTgt spid="145"/>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158">
                                            <p:txEl>
                                              <p:pRg st="0" end="0"/>
                                            </p:txEl>
                                          </p:spTgt>
                                        </p:tgtEl>
                                        <p:attrNameLst>
                                          <p:attrName>style.visibility</p:attrName>
                                        </p:attrNameLst>
                                      </p:cBhvr>
                                      <p:to>
                                        <p:strVal val="visible"/>
                                      </p:to>
                                    </p:set>
                                    <p:animEffect transition="in" filter="fade">
                                      <p:cBhvr>
                                        <p:cTn id="79" dur="500"/>
                                        <p:tgtEl>
                                          <p:spTgt spid="158">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P spid="158"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AC1ECE4-0692-E7BF-DCCE-76BD9A12BB8B}"/>
              </a:ext>
            </a:extLst>
          </p:cNvPr>
          <p:cNvSpPr/>
          <p:nvPr/>
        </p:nvSpPr>
        <p:spPr>
          <a:xfrm>
            <a:off x="-515527" y="4262284"/>
            <a:ext cx="12815682" cy="25293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 name="Title 1">
            <a:extLst>
              <a:ext uri="{FF2B5EF4-FFF2-40B4-BE49-F238E27FC236}">
                <a16:creationId xmlns:a16="http://schemas.microsoft.com/office/drawing/2014/main" id="{45CB0A9C-4812-56DE-A9E8-99454023B7C5}"/>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ΠΕΙΡΑΜΑ</a:t>
            </a:r>
            <a:endParaRPr lang="en-150" dirty="0">
              <a:solidFill>
                <a:schemeClr val="bg1"/>
              </a:solidFill>
            </a:endParaRPr>
          </a:p>
        </p:txBody>
      </p:sp>
      <p:sp>
        <p:nvSpPr>
          <p:cNvPr id="3" name="Subtitle 2">
            <a:extLst>
              <a:ext uri="{FF2B5EF4-FFF2-40B4-BE49-F238E27FC236}">
                <a16:creationId xmlns:a16="http://schemas.microsoft.com/office/drawing/2014/main" id="{0E94D6B4-C81B-2292-E785-0806C25E98FD}"/>
              </a:ext>
            </a:extLst>
          </p:cNvPr>
          <p:cNvSpPr>
            <a:spLocks noGrp="1"/>
          </p:cNvSpPr>
          <p:nvPr>
            <p:ph type="subTitle" idx="1"/>
          </p:nvPr>
        </p:nvSpPr>
        <p:spPr>
          <a:xfrm>
            <a:off x="4334796" y="1459673"/>
            <a:ext cx="3522407" cy="606240"/>
          </a:xfrm>
        </p:spPr>
        <p:txBody>
          <a:bodyPr/>
          <a:lstStyle/>
          <a:p>
            <a:r>
              <a:rPr lang="el-GR" dirty="0">
                <a:solidFill>
                  <a:schemeClr val="bg1"/>
                </a:solidFill>
              </a:rPr>
              <a:t>Μελέτη κίνησης</a:t>
            </a:r>
            <a:endParaRPr lang="en-150" dirty="0">
              <a:solidFill>
                <a:schemeClr val="bg1"/>
              </a:solidFill>
            </a:endParaRPr>
          </a:p>
        </p:txBody>
      </p:sp>
      <p:pic>
        <p:nvPicPr>
          <p:cNvPr id="5" name="Picture 4">
            <a:extLst>
              <a:ext uri="{FF2B5EF4-FFF2-40B4-BE49-F238E27FC236}">
                <a16:creationId xmlns:a16="http://schemas.microsoft.com/office/drawing/2014/main" id="{DED30339-B409-B8AF-8C8D-973F590C3093}"/>
              </a:ext>
            </a:extLst>
          </p:cNvPr>
          <p:cNvPicPr>
            <a:picLocks noChangeAspect="1"/>
          </p:cNvPicPr>
          <p:nvPr/>
        </p:nvPicPr>
        <p:blipFill>
          <a:blip r:embed="rId3"/>
          <a:stretch>
            <a:fillRect/>
          </a:stretch>
        </p:blipFill>
        <p:spPr>
          <a:xfrm flipH="1">
            <a:off x="358315" y="5129287"/>
            <a:ext cx="2414848" cy="945396"/>
          </a:xfrm>
          <a:prstGeom prst="rect">
            <a:avLst/>
          </a:prstGeom>
        </p:spPr>
      </p:pic>
      <p:cxnSp>
        <p:nvCxnSpPr>
          <p:cNvPr id="4" name="Straight Connector 3">
            <a:extLst>
              <a:ext uri="{FF2B5EF4-FFF2-40B4-BE49-F238E27FC236}">
                <a16:creationId xmlns:a16="http://schemas.microsoft.com/office/drawing/2014/main" id="{9C59495B-1784-BF45-770D-B23EC399A955}"/>
              </a:ext>
            </a:extLst>
          </p:cNvPr>
          <p:cNvCxnSpPr/>
          <p:nvPr/>
        </p:nvCxnSpPr>
        <p:spPr>
          <a:xfrm>
            <a:off x="487030" y="6056514"/>
            <a:ext cx="11386088"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3360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50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path" presetSubtype="0" fill="hold" nodeType="clickEffect">
                                  <p:stCondLst>
                                    <p:cond delay="0"/>
                                  </p:stCondLst>
                                  <p:childTnLst>
                                    <p:animMotion origin="layout" path="M 4.58333E-6 1.85185E-6 L 0.74296 1.85185E-6 " pathEditMode="relative" rAng="0" ptsTypes="AA">
                                      <p:cBhvr>
                                        <p:cTn id="22" dur="85000" fill="hold"/>
                                        <p:tgtEl>
                                          <p:spTgt spid="5"/>
                                        </p:tgtEl>
                                        <p:attrNameLst>
                                          <p:attrName>ppt_x</p:attrName>
                                          <p:attrName>ppt_y</p:attrName>
                                        </p:attrNameLst>
                                      </p:cBhvr>
                                      <p:rCtr x="3714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AC1ECE4-0692-E7BF-DCCE-76BD9A12BB8B}"/>
              </a:ext>
            </a:extLst>
          </p:cNvPr>
          <p:cNvSpPr/>
          <p:nvPr/>
        </p:nvSpPr>
        <p:spPr>
          <a:xfrm>
            <a:off x="-515527" y="4262284"/>
            <a:ext cx="12815682" cy="25293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 name="Title 1">
            <a:extLst>
              <a:ext uri="{FF2B5EF4-FFF2-40B4-BE49-F238E27FC236}">
                <a16:creationId xmlns:a16="http://schemas.microsoft.com/office/drawing/2014/main" id="{45CB0A9C-4812-56DE-A9E8-99454023B7C5}"/>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ΠΕΙΡΑΜΑ</a:t>
            </a:r>
            <a:endParaRPr lang="en-150" dirty="0">
              <a:solidFill>
                <a:schemeClr val="bg1"/>
              </a:solidFill>
            </a:endParaRPr>
          </a:p>
        </p:txBody>
      </p:sp>
      <p:sp>
        <p:nvSpPr>
          <p:cNvPr id="3" name="Subtitle 2">
            <a:extLst>
              <a:ext uri="{FF2B5EF4-FFF2-40B4-BE49-F238E27FC236}">
                <a16:creationId xmlns:a16="http://schemas.microsoft.com/office/drawing/2014/main" id="{0E94D6B4-C81B-2292-E785-0806C25E98FD}"/>
              </a:ext>
            </a:extLst>
          </p:cNvPr>
          <p:cNvSpPr>
            <a:spLocks noGrp="1"/>
          </p:cNvSpPr>
          <p:nvPr>
            <p:ph type="subTitle" idx="1"/>
          </p:nvPr>
        </p:nvSpPr>
        <p:spPr>
          <a:xfrm>
            <a:off x="4334796" y="1459673"/>
            <a:ext cx="3522407" cy="606240"/>
          </a:xfrm>
        </p:spPr>
        <p:txBody>
          <a:bodyPr/>
          <a:lstStyle/>
          <a:p>
            <a:r>
              <a:rPr lang="el-GR" dirty="0">
                <a:solidFill>
                  <a:schemeClr val="bg1"/>
                </a:solidFill>
              </a:rPr>
              <a:t>Μελέτη κίνησης</a:t>
            </a:r>
            <a:endParaRPr lang="en-150" dirty="0">
              <a:solidFill>
                <a:schemeClr val="bg1"/>
              </a:solidFill>
            </a:endParaRPr>
          </a:p>
        </p:txBody>
      </p:sp>
      <p:pic>
        <p:nvPicPr>
          <p:cNvPr id="5" name="Picture 4">
            <a:extLst>
              <a:ext uri="{FF2B5EF4-FFF2-40B4-BE49-F238E27FC236}">
                <a16:creationId xmlns:a16="http://schemas.microsoft.com/office/drawing/2014/main" id="{DED30339-B409-B8AF-8C8D-973F590C3093}"/>
              </a:ext>
            </a:extLst>
          </p:cNvPr>
          <p:cNvPicPr>
            <a:picLocks noChangeAspect="1"/>
          </p:cNvPicPr>
          <p:nvPr/>
        </p:nvPicPr>
        <p:blipFill>
          <a:blip r:embed="rId3"/>
          <a:stretch>
            <a:fillRect/>
          </a:stretch>
        </p:blipFill>
        <p:spPr>
          <a:xfrm flipH="1">
            <a:off x="358315" y="5129287"/>
            <a:ext cx="2414848" cy="945396"/>
          </a:xfrm>
          <a:prstGeom prst="rect">
            <a:avLst/>
          </a:prstGeom>
        </p:spPr>
      </p:pic>
      <p:cxnSp>
        <p:nvCxnSpPr>
          <p:cNvPr id="4" name="Straight Connector 3">
            <a:extLst>
              <a:ext uri="{FF2B5EF4-FFF2-40B4-BE49-F238E27FC236}">
                <a16:creationId xmlns:a16="http://schemas.microsoft.com/office/drawing/2014/main" id="{9C59495B-1784-BF45-770D-B23EC399A955}"/>
              </a:ext>
            </a:extLst>
          </p:cNvPr>
          <p:cNvCxnSpPr/>
          <p:nvPr/>
        </p:nvCxnSpPr>
        <p:spPr>
          <a:xfrm>
            <a:off x="487030" y="6056514"/>
            <a:ext cx="11386088" cy="0"/>
          </a:xfrm>
          <a:prstGeom prst="line">
            <a:avLst/>
          </a:prstGeom>
          <a:ln w="76200"/>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13363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50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path" presetSubtype="0" fill="hold" nodeType="clickEffect">
                                  <p:stCondLst>
                                    <p:cond delay="0"/>
                                  </p:stCondLst>
                                  <p:childTnLst>
                                    <p:animMotion origin="layout" path="M 4.58333E-6 1.85185E-6 L 0.74296 1.85185E-6 " pathEditMode="relative" rAng="0" ptsTypes="AA">
                                      <p:cBhvr>
                                        <p:cTn id="17" dur="42500" fill="hold"/>
                                        <p:tgtEl>
                                          <p:spTgt spid="5"/>
                                        </p:tgtEl>
                                        <p:attrNameLst>
                                          <p:attrName>ppt_x</p:attrName>
                                          <p:attrName>ppt_y</p:attrName>
                                        </p:attrNameLst>
                                      </p:cBhvr>
                                      <p:rCtr x="37148"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ΜΕΤΡΗΣΗ</a:t>
            </a:r>
            <a:endParaRPr lang="en-150" dirty="0">
              <a:solidFill>
                <a:schemeClr val="bg1"/>
              </a:solidFill>
            </a:endParaRPr>
          </a:p>
        </p:txBody>
      </p:sp>
      <p:sp>
        <p:nvSpPr>
          <p:cNvPr id="3" name="Subtitle 2">
            <a:extLst>
              <a:ext uri="{FF2B5EF4-FFF2-40B4-BE49-F238E27FC236}">
                <a16:creationId xmlns:a16="http://schemas.microsoft.com/office/drawing/2014/main" id="{DEC6560E-06D4-0153-A7C8-D6AB019C85D2}"/>
              </a:ext>
            </a:extLst>
          </p:cNvPr>
          <p:cNvSpPr>
            <a:spLocks noGrp="1"/>
          </p:cNvSpPr>
          <p:nvPr>
            <p:ph type="subTitle" idx="1"/>
          </p:nvPr>
        </p:nvSpPr>
        <p:spPr>
          <a:xfrm>
            <a:off x="463462" y="1371601"/>
            <a:ext cx="11157607" cy="494778"/>
          </a:xfrm>
        </p:spPr>
        <p:txBody>
          <a:bodyPr/>
          <a:lstStyle/>
          <a:p>
            <a:pPr algn="l"/>
            <a:r>
              <a:rPr lang="el-GR" dirty="0">
                <a:solidFill>
                  <a:schemeClr val="bg1"/>
                </a:solidFill>
              </a:rPr>
              <a:t>Τι είναι η μέτρηση: Σύγκριση</a:t>
            </a:r>
            <a:endParaRPr lang="en-150" dirty="0">
              <a:solidFill>
                <a:schemeClr val="bg1"/>
              </a:solidFill>
            </a:endParaRPr>
          </a:p>
        </p:txBody>
      </p:sp>
      <p:sp>
        <p:nvSpPr>
          <p:cNvPr id="4" name="Rectangle 3">
            <a:extLst>
              <a:ext uri="{FF2B5EF4-FFF2-40B4-BE49-F238E27FC236}">
                <a16:creationId xmlns:a16="http://schemas.microsoft.com/office/drawing/2014/main" id="{51E2C364-37A0-57F4-4C02-E2B71A4F6F9F}"/>
              </a:ext>
            </a:extLst>
          </p:cNvPr>
          <p:cNvSpPr/>
          <p:nvPr/>
        </p:nvSpPr>
        <p:spPr>
          <a:xfrm>
            <a:off x="1057701" y="2176818"/>
            <a:ext cx="1146412" cy="1112292"/>
          </a:xfrm>
          <a:prstGeom prst="rect">
            <a:avLst/>
          </a:prstGeom>
          <a:solidFill>
            <a:schemeClr val="bg2">
              <a:lumMod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5" name="Rectangle 4">
            <a:extLst>
              <a:ext uri="{FF2B5EF4-FFF2-40B4-BE49-F238E27FC236}">
                <a16:creationId xmlns:a16="http://schemas.microsoft.com/office/drawing/2014/main" id="{D355A327-151D-C554-3A36-A514D3AC72CD}"/>
              </a:ext>
            </a:extLst>
          </p:cNvPr>
          <p:cNvSpPr/>
          <p:nvPr/>
        </p:nvSpPr>
        <p:spPr>
          <a:xfrm>
            <a:off x="5393139" y="2176818"/>
            <a:ext cx="1146412" cy="111229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 name="Rectangle 5">
            <a:extLst>
              <a:ext uri="{FF2B5EF4-FFF2-40B4-BE49-F238E27FC236}">
                <a16:creationId xmlns:a16="http://schemas.microsoft.com/office/drawing/2014/main" id="{06DAFBC8-AC39-40F7-6DB0-18748C4AA994}"/>
              </a:ext>
            </a:extLst>
          </p:cNvPr>
          <p:cNvSpPr/>
          <p:nvPr/>
        </p:nvSpPr>
        <p:spPr>
          <a:xfrm>
            <a:off x="3225420" y="2176818"/>
            <a:ext cx="1146412" cy="111229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8" name="Subtitle 2">
            <a:extLst>
              <a:ext uri="{FF2B5EF4-FFF2-40B4-BE49-F238E27FC236}">
                <a16:creationId xmlns:a16="http://schemas.microsoft.com/office/drawing/2014/main" id="{7CFF379F-D0A8-A3E8-FD87-A63146209D8E}"/>
              </a:ext>
            </a:extLst>
          </p:cNvPr>
          <p:cNvSpPr txBox="1">
            <a:spLocks/>
          </p:cNvSpPr>
          <p:nvPr/>
        </p:nvSpPr>
        <p:spPr>
          <a:xfrm>
            <a:off x="7335673" y="2485575"/>
            <a:ext cx="2224585" cy="49477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Φωτεινότητα</a:t>
            </a:r>
            <a:endParaRPr lang="en-150" dirty="0">
              <a:solidFill>
                <a:schemeClr val="bg1"/>
              </a:solidFill>
            </a:endParaRPr>
          </a:p>
        </p:txBody>
      </p:sp>
      <p:sp>
        <p:nvSpPr>
          <p:cNvPr id="9" name="Subtitle 2">
            <a:extLst>
              <a:ext uri="{FF2B5EF4-FFF2-40B4-BE49-F238E27FC236}">
                <a16:creationId xmlns:a16="http://schemas.microsoft.com/office/drawing/2014/main" id="{1F9FD988-11E9-4AD2-5D1C-BD542DEB84D3}"/>
              </a:ext>
            </a:extLst>
          </p:cNvPr>
          <p:cNvSpPr txBox="1">
            <a:spLocks/>
          </p:cNvSpPr>
          <p:nvPr/>
        </p:nvSpPr>
        <p:spPr>
          <a:xfrm>
            <a:off x="2512046" y="2485575"/>
            <a:ext cx="488189" cy="494778"/>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sz="4000" dirty="0">
                <a:solidFill>
                  <a:schemeClr val="bg1"/>
                </a:solidFill>
              </a:rPr>
              <a:t>&lt;</a:t>
            </a:r>
            <a:endParaRPr lang="en-150" sz="4000" dirty="0">
              <a:solidFill>
                <a:schemeClr val="bg1"/>
              </a:solidFill>
            </a:endParaRPr>
          </a:p>
        </p:txBody>
      </p:sp>
      <p:sp>
        <p:nvSpPr>
          <p:cNvPr id="10" name="Subtitle 2">
            <a:extLst>
              <a:ext uri="{FF2B5EF4-FFF2-40B4-BE49-F238E27FC236}">
                <a16:creationId xmlns:a16="http://schemas.microsoft.com/office/drawing/2014/main" id="{231EE2D3-A9FC-8E68-5FB9-D308C2E84B81}"/>
              </a:ext>
            </a:extLst>
          </p:cNvPr>
          <p:cNvSpPr txBox="1">
            <a:spLocks/>
          </p:cNvSpPr>
          <p:nvPr/>
        </p:nvSpPr>
        <p:spPr>
          <a:xfrm>
            <a:off x="4670669" y="2485575"/>
            <a:ext cx="488189" cy="494778"/>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sz="4000" dirty="0">
                <a:solidFill>
                  <a:schemeClr val="bg1"/>
                </a:solidFill>
              </a:rPr>
              <a:t>&lt;</a:t>
            </a:r>
            <a:endParaRPr lang="en-150" sz="4000" dirty="0">
              <a:solidFill>
                <a:schemeClr val="bg1"/>
              </a:solidFill>
            </a:endParaRPr>
          </a:p>
        </p:txBody>
      </p:sp>
      <p:pic>
        <p:nvPicPr>
          <p:cNvPr id="13" name="Picture 12">
            <a:extLst>
              <a:ext uri="{FF2B5EF4-FFF2-40B4-BE49-F238E27FC236}">
                <a16:creationId xmlns:a16="http://schemas.microsoft.com/office/drawing/2014/main" id="{5560C4E2-5E06-DDBA-9100-726AEF8E3F9C}"/>
              </a:ext>
            </a:extLst>
          </p:cNvPr>
          <p:cNvPicPr>
            <a:picLocks noChangeAspect="1"/>
          </p:cNvPicPr>
          <p:nvPr/>
        </p:nvPicPr>
        <p:blipFill>
          <a:blip r:embed="rId3"/>
          <a:stretch>
            <a:fillRect/>
          </a:stretch>
        </p:blipFill>
        <p:spPr>
          <a:xfrm>
            <a:off x="946813" y="3897928"/>
            <a:ext cx="1257300" cy="1000125"/>
          </a:xfrm>
          <a:prstGeom prst="rect">
            <a:avLst/>
          </a:prstGeom>
        </p:spPr>
      </p:pic>
      <p:pic>
        <p:nvPicPr>
          <p:cNvPr id="15" name="Picture 14">
            <a:extLst>
              <a:ext uri="{FF2B5EF4-FFF2-40B4-BE49-F238E27FC236}">
                <a16:creationId xmlns:a16="http://schemas.microsoft.com/office/drawing/2014/main" id="{C2E67523-02EE-594A-AD38-820ED8EBF745}"/>
              </a:ext>
            </a:extLst>
          </p:cNvPr>
          <p:cNvPicPr>
            <a:picLocks noChangeAspect="1"/>
          </p:cNvPicPr>
          <p:nvPr/>
        </p:nvPicPr>
        <p:blipFill>
          <a:blip r:embed="rId4"/>
          <a:stretch>
            <a:fillRect/>
          </a:stretch>
        </p:blipFill>
        <p:spPr>
          <a:xfrm>
            <a:off x="3311702" y="4000667"/>
            <a:ext cx="973847" cy="950012"/>
          </a:xfrm>
          <a:prstGeom prst="rect">
            <a:avLst/>
          </a:prstGeom>
        </p:spPr>
      </p:pic>
      <p:pic>
        <p:nvPicPr>
          <p:cNvPr id="17" name="Picture 16">
            <a:extLst>
              <a:ext uri="{FF2B5EF4-FFF2-40B4-BE49-F238E27FC236}">
                <a16:creationId xmlns:a16="http://schemas.microsoft.com/office/drawing/2014/main" id="{78DB4A14-A2D0-8F24-946E-477636BDF6BC}"/>
              </a:ext>
            </a:extLst>
          </p:cNvPr>
          <p:cNvPicPr>
            <a:picLocks noChangeAspect="1"/>
          </p:cNvPicPr>
          <p:nvPr/>
        </p:nvPicPr>
        <p:blipFill>
          <a:blip r:embed="rId5"/>
          <a:stretch>
            <a:fillRect/>
          </a:stretch>
        </p:blipFill>
        <p:spPr>
          <a:xfrm>
            <a:off x="5393138" y="4000667"/>
            <a:ext cx="1074580" cy="990955"/>
          </a:xfrm>
          <a:prstGeom prst="rect">
            <a:avLst/>
          </a:prstGeom>
        </p:spPr>
      </p:pic>
      <p:sp>
        <p:nvSpPr>
          <p:cNvPr id="18" name="Subtitle 2">
            <a:extLst>
              <a:ext uri="{FF2B5EF4-FFF2-40B4-BE49-F238E27FC236}">
                <a16:creationId xmlns:a16="http://schemas.microsoft.com/office/drawing/2014/main" id="{07821F59-113B-E12F-A998-43752597C3F6}"/>
              </a:ext>
            </a:extLst>
          </p:cNvPr>
          <p:cNvSpPr txBox="1">
            <a:spLocks/>
          </p:cNvSpPr>
          <p:nvPr/>
        </p:nvSpPr>
        <p:spPr>
          <a:xfrm>
            <a:off x="7335673" y="4650664"/>
            <a:ext cx="2224585" cy="49477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Ταχύτητα</a:t>
            </a:r>
            <a:endParaRPr lang="en-150" dirty="0">
              <a:solidFill>
                <a:schemeClr val="bg1"/>
              </a:solidFill>
            </a:endParaRPr>
          </a:p>
        </p:txBody>
      </p:sp>
      <p:sp>
        <p:nvSpPr>
          <p:cNvPr id="19" name="Subtitle 2">
            <a:extLst>
              <a:ext uri="{FF2B5EF4-FFF2-40B4-BE49-F238E27FC236}">
                <a16:creationId xmlns:a16="http://schemas.microsoft.com/office/drawing/2014/main" id="{B803B7C3-ED8F-37E8-0061-3C9FA41D41DD}"/>
              </a:ext>
            </a:extLst>
          </p:cNvPr>
          <p:cNvSpPr txBox="1">
            <a:spLocks/>
          </p:cNvSpPr>
          <p:nvPr/>
        </p:nvSpPr>
        <p:spPr>
          <a:xfrm>
            <a:off x="2490867" y="5981828"/>
            <a:ext cx="488189" cy="494778"/>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sz="4000" dirty="0">
                <a:solidFill>
                  <a:schemeClr val="bg1"/>
                </a:solidFill>
              </a:rPr>
              <a:t>&lt;</a:t>
            </a:r>
            <a:endParaRPr lang="en-150" sz="4000" dirty="0">
              <a:solidFill>
                <a:schemeClr val="bg1"/>
              </a:solidFill>
            </a:endParaRPr>
          </a:p>
        </p:txBody>
      </p:sp>
      <p:sp>
        <p:nvSpPr>
          <p:cNvPr id="20" name="Subtitle 2">
            <a:extLst>
              <a:ext uri="{FF2B5EF4-FFF2-40B4-BE49-F238E27FC236}">
                <a16:creationId xmlns:a16="http://schemas.microsoft.com/office/drawing/2014/main" id="{D9EE2075-4BD4-EDEC-4845-E781CA2C6DEC}"/>
              </a:ext>
            </a:extLst>
          </p:cNvPr>
          <p:cNvSpPr txBox="1">
            <a:spLocks/>
          </p:cNvSpPr>
          <p:nvPr/>
        </p:nvSpPr>
        <p:spPr>
          <a:xfrm>
            <a:off x="4649490" y="5981828"/>
            <a:ext cx="488189" cy="494778"/>
          </a:xfrm>
          <a:prstGeom prst="rect">
            <a:avLst/>
          </a:prstGeom>
        </p:spPr>
        <p:txBody>
          <a:bodyPr vert="horz" lIns="91440" tIns="45720" rIns="91440" bIns="45720" rtlCol="0">
            <a:normAutofit fontScale="850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sz="4000" dirty="0">
                <a:solidFill>
                  <a:schemeClr val="bg1"/>
                </a:solidFill>
              </a:rPr>
              <a:t>&lt;</a:t>
            </a:r>
            <a:endParaRPr lang="en-150" sz="4000" dirty="0">
              <a:solidFill>
                <a:schemeClr val="bg1"/>
              </a:solidFill>
            </a:endParaRPr>
          </a:p>
        </p:txBody>
      </p:sp>
      <p:sp>
        <p:nvSpPr>
          <p:cNvPr id="21" name="Subtitle 2">
            <a:extLst>
              <a:ext uri="{FF2B5EF4-FFF2-40B4-BE49-F238E27FC236}">
                <a16:creationId xmlns:a16="http://schemas.microsoft.com/office/drawing/2014/main" id="{5CBCC3B1-0D3A-28E1-B099-65A4F8EDB2B2}"/>
              </a:ext>
            </a:extLst>
          </p:cNvPr>
          <p:cNvSpPr txBox="1">
            <a:spLocks/>
          </p:cNvSpPr>
          <p:nvPr/>
        </p:nvSpPr>
        <p:spPr>
          <a:xfrm>
            <a:off x="6878472" y="5553689"/>
            <a:ext cx="5572836" cy="628745"/>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Για να διατυπώσουμε νόμους χρειαζόμαστε πιο ακριβείς συγκρίσεις</a:t>
            </a:r>
          </a:p>
          <a:p>
            <a:r>
              <a:rPr lang="el-GR" dirty="0">
                <a:solidFill>
                  <a:schemeClr val="bg1"/>
                </a:solidFill>
              </a:rPr>
              <a:t>Απειροστικό Λογισμό </a:t>
            </a:r>
            <a:endParaRPr lang="en-150" dirty="0">
              <a:solidFill>
                <a:schemeClr val="bg1"/>
              </a:solidFill>
            </a:endParaRPr>
          </a:p>
        </p:txBody>
      </p:sp>
    </p:spTree>
    <p:extLst>
      <p:ext uri="{BB962C8B-B14F-4D97-AF65-F5344CB8AC3E}">
        <p14:creationId xmlns:p14="http://schemas.microsoft.com/office/powerpoint/2010/main" val="19158593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8">
                                            <p:txEl>
                                              <p:pRg st="0" end="0"/>
                                            </p:txEl>
                                          </p:spTgt>
                                        </p:tgtEl>
                                        <p:attrNameLst>
                                          <p:attrName>style.visibility</p:attrName>
                                        </p:attrNameLst>
                                      </p:cBhvr>
                                      <p:to>
                                        <p:strVal val="visible"/>
                                      </p:to>
                                    </p:set>
                                    <p:animEffect transition="in" filter="fade">
                                      <p:cBhvr>
                                        <p:cTn id="23" dur="500"/>
                                        <p:tgtEl>
                                          <p:spTgt spid="8">
                                            <p:txEl>
                                              <p:pRg st="0" end="0"/>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9">
                                            <p:txEl>
                                              <p:pRg st="0" end="0"/>
                                            </p:txEl>
                                          </p:spTgt>
                                        </p:tgtEl>
                                        <p:attrNameLst>
                                          <p:attrName>style.visibility</p:attrName>
                                        </p:attrNameLst>
                                      </p:cBhvr>
                                      <p:to>
                                        <p:strVal val="visible"/>
                                      </p:to>
                                    </p:set>
                                    <p:animEffect transition="in" filter="fade">
                                      <p:cBhvr>
                                        <p:cTn id="28" dur="500"/>
                                        <p:tgtEl>
                                          <p:spTgt spid="9">
                                            <p:txEl>
                                              <p:pRg st="0" end="0"/>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10">
                                            <p:txEl>
                                              <p:pRg st="0" end="0"/>
                                            </p:txEl>
                                          </p:spTgt>
                                        </p:tgtEl>
                                        <p:attrNameLst>
                                          <p:attrName>style.visibility</p:attrName>
                                        </p:attrNameLst>
                                      </p:cBhvr>
                                      <p:to>
                                        <p:strVal val="visible"/>
                                      </p:to>
                                    </p:set>
                                    <p:animEffect transition="in" filter="fade">
                                      <p:cBhvr>
                                        <p:cTn id="33" dur="500"/>
                                        <p:tgtEl>
                                          <p:spTgt spid="10">
                                            <p:txEl>
                                              <p:pRg st="0" end="0"/>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1000"/>
                                        <p:tgtEl>
                                          <p:spTgt spid="13"/>
                                        </p:tgtEl>
                                      </p:cBhvr>
                                    </p:animEffect>
                                  </p:childTnLst>
                                </p:cTn>
                              </p:par>
                              <p:par>
                                <p:cTn id="39" presetID="10" presetClass="entr" presetSubtype="0" fill="hold" nodeType="withEffect">
                                  <p:stCondLst>
                                    <p:cond delay="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1000"/>
                                        <p:tgtEl>
                                          <p:spTgt spid="15"/>
                                        </p:tgtEl>
                                      </p:cBhvr>
                                    </p:animEffect>
                                  </p:childTnLst>
                                </p:cTn>
                              </p:par>
                              <p:par>
                                <p:cTn id="42" presetID="10" presetClass="entr" presetSubtype="0" fill="hold"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fade">
                                      <p:cBhvr>
                                        <p:cTn id="44" dur="1000"/>
                                        <p:tgtEl>
                                          <p:spTgt spid="17"/>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18">
                                            <p:txEl>
                                              <p:pRg st="0" end="0"/>
                                            </p:txEl>
                                          </p:spTgt>
                                        </p:tgtEl>
                                        <p:attrNameLst>
                                          <p:attrName>style.visibility</p:attrName>
                                        </p:attrNameLst>
                                      </p:cBhvr>
                                      <p:to>
                                        <p:strVal val="visible"/>
                                      </p:to>
                                    </p:set>
                                    <p:animEffect transition="in" filter="fade">
                                      <p:cBhvr>
                                        <p:cTn id="49" dur="500"/>
                                        <p:tgtEl>
                                          <p:spTgt spid="18">
                                            <p:txEl>
                                              <p:pRg st="0" end="0"/>
                                            </p:txEl>
                                          </p:spTgt>
                                        </p:tgtEl>
                                      </p:cBhvr>
                                    </p:animEffect>
                                  </p:childTnLst>
                                </p:cTn>
                              </p:par>
                            </p:childTnLst>
                          </p:cTn>
                        </p:par>
                      </p:childTnLst>
                    </p:cTn>
                  </p:par>
                  <p:par>
                    <p:cTn id="50" fill="hold">
                      <p:stCondLst>
                        <p:cond delay="indefinite"/>
                      </p:stCondLst>
                      <p:childTnLst>
                        <p:par>
                          <p:cTn id="51" fill="hold">
                            <p:stCondLst>
                              <p:cond delay="0"/>
                            </p:stCondLst>
                            <p:childTnLst>
                              <p:par>
                                <p:cTn id="52" presetID="42" presetClass="path" presetSubtype="0" accel="50000" decel="50000" fill="hold" nodeType="clickEffect">
                                  <p:stCondLst>
                                    <p:cond delay="0"/>
                                  </p:stCondLst>
                                  <p:childTnLst>
                                    <p:animMotion origin="layout" path="M 0 0 L 0 0.25 E" pathEditMode="relative" ptsTypes="">
                                      <p:cBhvr>
                                        <p:cTn id="53" dur="3000" fill="hold"/>
                                        <p:tgtEl>
                                          <p:spTgt spid="13"/>
                                        </p:tgtEl>
                                        <p:attrNameLst>
                                          <p:attrName>ppt_x</p:attrName>
                                          <p:attrName>ppt_y</p:attrName>
                                        </p:attrNameLst>
                                      </p:cBhvr>
                                    </p:animMotion>
                                  </p:childTnLst>
                                </p:cTn>
                              </p:par>
                              <p:par>
                                <p:cTn id="54" presetID="42" presetClass="path" presetSubtype="0" accel="50000" decel="50000" fill="hold" nodeType="withEffect">
                                  <p:stCondLst>
                                    <p:cond delay="0"/>
                                  </p:stCondLst>
                                  <p:childTnLst>
                                    <p:animMotion origin="layout" path="M 0 0 L 0 0.25 E" pathEditMode="relative" ptsTypes="">
                                      <p:cBhvr>
                                        <p:cTn id="55" dur="2000" fill="hold"/>
                                        <p:tgtEl>
                                          <p:spTgt spid="15"/>
                                        </p:tgtEl>
                                        <p:attrNameLst>
                                          <p:attrName>ppt_x</p:attrName>
                                          <p:attrName>ppt_y</p:attrName>
                                        </p:attrNameLst>
                                      </p:cBhvr>
                                    </p:animMotion>
                                  </p:childTnLst>
                                </p:cTn>
                              </p:par>
                              <p:par>
                                <p:cTn id="56" presetID="42" presetClass="path" presetSubtype="0" accel="50000" decel="50000" fill="hold" nodeType="withEffect">
                                  <p:stCondLst>
                                    <p:cond delay="0"/>
                                  </p:stCondLst>
                                  <p:childTnLst>
                                    <p:animMotion origin="layout" path="M 0 0 L 0 0.25 E" pathEditMode="relative" ptsTypes="">
                                      <p:cBhvr>
                                        <p:cTn id="57" dur="1000" fill="hold"/>
                                        <p:tgtEl>
                                          <p:spTgt spid="17"/>
                                        </p:tgtEl>
                                        <p:attrNameLst>
                                          <p:attrName>ppt_x</p:attrName>
                                          <p:attrName>ppt_y</p:attrName>
                                        </p:attrNameLst>
                                      </p:cBhvr>
                                    </p:animMotion>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9">
                                            <p:txEl>
                                              <p:pRg st="0" end="0"/>
                                            </p:txEl>
                                          </p:spTgt>
                                        </p:tgtEl>
                                        <p:attrNameLst>
                                          <p:attrName>style.visibility</p:attrName>
                                        </p:attrNameLst>
                                      </p:cBhvr>
                                      <p:to>
                                        <p:strVal val="visible"/>
                                      </p:to>
                                    </p:set>
                                    <p:animEffect transition="in" filter="fade">
                                      <p:cBhvr>
                                        <p:cTn id="62" dur="500"/>
                                        <p:tgtEl>
                                          <p:spTgt spid="19">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20">
                                            <p:txEl>
                                              <p:pRg st="0" end="0"/>
                                            </p:txEl>
                                          </p:spTgt>
                                        </p:tgtEl>
                                        <p:attrNameLst>
                                          <p:attrName>style.visibility</p:attrName>
                                        </p:attrNameLst>
                                      </p:cBhvr>
                                      <p:to>
                                        <p:strVal val="visible"/>
                                      </p:to>
                                    </p:set>
                                    <p:animEffect transition="in" filter="fade">
                                      <p:cBhvr>
                                        <p:cTn id="67" dur="500"/>
                                        <p:tgtEl>
                                          <p:spTgt spid="20">
                                            <p:txEl>
                                              <p:pRg st="0" end="0"/>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21">
                                            <p:txEl>
                                              <p:pRg st="0" end="0"/>
                                            </p:txEl>
                                          </p:spTgt>
                                        </p:tgtEl>
                                        <p:attrNameLst>
                                          <p:attrName>style.visibility</p:attrName>
                                        </p:attrNameLst>
                                      </p:cBhvr>
                                      <p:to>
                                        <p:strVal val="visible"/>
                                      </p:to>
                                    </p:set>
                                    <p:animEffect transition="in" filter="fade">
                                      <p:cBhvr>
                                        <p:cTn id="72" dur="500"/>
                                        <p:tgtEl>
                                          <p:spTgt spid="21">
                                            <p:txEl>
                                              <p:pRg st="0" end="0"/>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21">
                                            <p:txEl>
                                              <p:pRg st="1" end="1"/>
                                            </p:txEl>
                                          </p:spTgt>
                                        </p:tgtEl>
                                        <p:attrNameLst>
                                          <p:attrName>style.visibility</p:attrName>
                                        </p:attrNameLst>
                                      </p:cBhvr>
                                      <p:to>
                                        <p:strVal val="visible"/>
                                      </p:to>
                                    </p:set>
                                    <p:animEffect transition="in" filter="fade">
                                      <p:cBhvr>
                                        <p:cTn id="77" dur="500"/>
                                        <p:tgtEl>
                                          <p:spTgt spid="21">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animBg="1"/>
      <p:bldP spid="5" grpId="0" animBg="1"/>
      <p:bldP spid="6" grpId="0" animBg="1"/>
      <p:bldP spid="8" grpId="0" build="p"/>
      <p:bldP spid="9" grpId="0" build="p"/>
      <p:bldP spid="10" grpId="0" build="p"/>
      <p:bldP spid="18" grpId="0" build="p"/>
      <p:bldP spid="19" grpId="0" build="p"/>
      <p:bldP spid="20" grpId="0" build="p"/>
      <p:bldP spid="21"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8D4CFE-56E4-A80A-EDA6-61F20824316A}"/>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ΦΥΣΙΚΑ ΜΕΓΕΘΗ</a:t>
            </a:r>
            <a:endParaRPr lang="en-150" dirty="0">
              <a:solidFill>
                <a:schemeClr val="bg1"/>
              </a:solidFill>
            </a:endParaRPr>
          </a:p>
        </p:txBody>
      </p:sp>
      <p:sp>
        <p:nvSpPr>
          <p:cNvPr id="3" name="Subtitle 2">
            <a:extLst>
              <a:ext uri="{FF2B5EF4-FFF2-40B4-BE49-F238E27FC236}">
                <a16:creationId xmlns:a16="http://schemas.microsoft.com/office/drawing/2014/main" id="{DEC6560E-06D4-0153-A7C8-D6AB019C85D2}"/>
              </a:ext>
            </a:extLst>
          </p:cNvPr>
          <p:cNvSpPr>
            <a:spLocks noGrp="1"/>
          </p:cNvSpPr>
          <p:nvPr>
            <p:ph type="subTitle" idx="1"/>
          </p:nvPr>
        </p:nvSpPr>
        <p:spPr>
          <a:xfrm>
            <a:off x="463462" y="1371601"/>
            <a:ext cx="11157607" cy="494778"/>
          </a:xfrm>
        </p:spPr>
        <p:txBody>
          <a:bodyPr/>
          <a:lstStyle/>
          <a:p>
            <a:pPr algn="l"/>
            <a:r>
              <a:rPr lang="el-GR" dirty="0">
                <a:solidFill>
                  <a:schemeClr val="bg1"/>
                </a:solidFill>
              </a:rPr>
              <a:t>Ο, τι δήποτε μπορεί να μετρηθεί </a:t>
            </a:r>
            <a:endParaRPr lang="en-150" dirty="0">
              <a:solidFill>
                <a:schemeClr val="bg1"/>
              </a:solidFill>
            </a:endParaRPr>
          </a:p>
        </p:txBody>
      </p:sp>
      <p:sp>
        <p:nvSpPr>
          <p:cNvPr id="7" name="Subtitle 2">
            <a:extLst>
              <a:ext uri="{FF2B5EF4-FFF2-40B4-BE49-F238E27FC236}">
                <a16:creationId xmlns:a16="http://schemas.microsoft.com/office/drawing/2014/main" id="{32197551-8A82-746B-376F-8E64C313AF66}"/>
              </a:ext>
            </a:extLst>
          </p:cNvPr>
          <p:cNvSpPr txBox="1">
            <a:spLocks/>
          </p:cNvSpPr>
          <p:nvPr/>
        </p:nvSpPr>
        <p:spPr>
          <a:xfrm>
            <a:off x="463462" y="2336042"/>
            <a:ext cx="1529112" cy="49477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Χρόνος</a:t>
            </a:r>
          </a:p>
        </p:txBody>
      </p:sp>
      <p:pic>
        <p:nvPicPr>
          <p:cNvPr id="12" name="Picture 11">
            <a:extLst>
              <a:ext uri="{FF2B5EF4-FFF2-40B4-BE49-F238E27FC236}">
                <a16:creationId xmlns:a16="http://schemas.microsoft.com/office/drawing/2014/main" id="{5667BA54-26AD-9A86-596D-A1841C064B43}"/>
              </a:ext>
            </a:extLst>
          </p:cNvPr>
          <p:cNvPicPr>
            <a:picLocks noChangeAspect="1"/>
          </p:cNvPicPr>
          <p:nvPr/>
        </p:nvPicPr>
        <p:blipFill>
          <a:blip r:embed="rId3"/>
          <a:stretch>
            <a:fillRect/>
          </a:stretch>
        </p:blipFill>
        <p:spPr>
          <a:xfrm>
            <a:off x="8354094" y="2216757"/>
            <a:ext cx="1434207" cy="1296537"/>
          </a:xfrm>
          <a:prstGeom prst="rect">
            <a:avLst/>
          </a:prstGeom>
        </p:spPr>
      </p:pic>
      <p:pic>
        <p:nvPicPr>
          <p:cNvPr id="2050" name="Picture 2">
            <a:extLst>
              <a:ext uri="{FF2B5EF4-FFF2-40B4-BE49-F238E27FC236}">
                <a16:creationId xmlns:a16="http://schemas.microsoft.com/office/drawing/2014/main" id="{0D127724-29F1-62D9-8516-B3D57FE3FF2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726837" y="2288961"/>
            <a:ext cx="1926609" cy="1083718"/>
          </a:xfrm>
          <a:prstGeom prst="rect">
            <a:avLst/>
          </a:prstGeom>
          <a:noFill/>
          <a:extLst>
            <a:ext uri="{909E8E84-426E-40DD-AFC4-6F175D3DCCD1}">
              <a14:hiddenFill xmlns:a14="http://schemas.microsoft.com/office/drawing/2010/main">
                <a:solidFill>
                  <a:srgbClr val="FFFFFF"/>
                </a:solidFill>
              </a14:hiddenFill>
            </a:ext>
          </a:extLst>
        </p:spPr>
      </p:pic>
      <p:sp>
        <p:nvSpPr>
          <p:cNvPr id="14" name="Subtitle 2">
            <a:extLst>
              <a:ext uri="{FF2B5EF4-FFF2-40B4-BE49-F238E27FC236}">
                <a16:creationId xmlns:a16="http://schemas.microsoft.com/office/drawing/2014/main" id="{248609BC-3236-E25B-527C-BEDD15EFC17D}"/>
              </a:ext>
            </a:extLst>
          </p:cNvPr>
          <p:cNvSpPr txBox="1">
            <a:spLocks/>
          </p:cNvSpPr>
          <p:nvPr/>
        </p:nvSpPr>
        <p:spPr>
          <a:xfrm>
            <a:off x="8776083" y="3683074"/>
            <a:ext cx="2594777" cy="494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Όργανο Μέτρησης</a:t>
            </a:r>
          </a:p>
        </p:txBody>
      </p:sp>
      <p:sp>
        <p:nvSpPr>
          <p:cNvPr id="16" name="Subtitle 2">
            <a:extLst>
              <a:ext uri="{FF2B5EF4-FFF2-40B4-BE49-F238E27FC236}">
                <a16:creationId xmlns:a16="http://schemas.microsoft.com/office/drawing/2014/main" id="{44A8F963-42A3-366F-9C6D-C0A5AE077E75}"/>
              </a:ext>
            </a:extLst>
          </p:cNvPr>
          <p:cNvSpPr txBox="1">
            <a:spLocks/>
          </p:cNvSpPr>
          <p:nvPr/>
        </p:nvSpPr>
        <p:spPr>
          <a:xfrm>
            <a:off x="2241081" y="3683074"/>
            <a:ext cx="1293690" cy="494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Σύμβολο</a:t>
            </a:r>
          </a:p>
        </p:txBody>
      </p:sp>
      <p:sp>
        <p:nvSpPr>
          <p:cNvPr id="22" name="Subtitle 2">
            <a:extLst>
              <a:ext uri="{FF2B5EF4-FFF2-40B4-BE49-F238E27FC236}">
                <a16:creationId xmlns:a16="http://schemas.microsoft.com/office/drawing/2014/main" id="{E27F941A-EAEE-16EA-5DAD-B65D0C27CCA2}"/>
              </a:ext>
            </a:extLst>
          </p:cNvPr>
          <p:cNvSpPr txBox="1">
            <a:spLocks/>
          </p:cNvSpPr>
          <p:nvPr/>
        </p:nvSpPr>
        <p:spPr>
          <a:xfrm>
            <a:off x="4642232" y="3683074"/>
            <a:ext cx="2800066" cy="494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Μονάδα Μέτρησης</a:t>
            </a:r>
          </a:p>
        </p:txBody>
      </p:sp>
      <p:sp>
        <p:nvSpPr>
          <p:cNvPr id="23" name="Subtitle 2">
            <a:extLst>
              <a:ext uri="{FF2B5EF4-FFF2-40B4-BE49-F238E27FC236}">
                <a16:creationId xmlns:a16="http://schemas.microsoft.com/office/drawing/2014/main" id="{22A16434-8750-9DF0-4DD8-69228F4E9EB4}"/>
              </a:ext>
            </a:extLst>
          </p:cNvPr>
          <p:cNvSpPr txBox="1">
            <a:spLocks/>
          </p:cNvSpPr>
          <p:nvPr/>
        </p:nvSpPr>
        <p:spPr>
          <a:xfrm>
            <a:off x="2510720" y="2680544"/>
            <a:ext cx="904729" cy="494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chemeClr val="bg1"/>
                </a:solidFill>
              </a:rPr>
              <a:t>t, T</a:t>
            </a:r>
            <a:endParaRPr lang="el-GR" dirty="0">
              <a:solidFill>
                <a:schemeClr val="bg1"/>
              </a:solidFill>
            </a:endParaRPr>
          </a:p>
        </p:txBody>
      </p:sp>
      <p:sp>
        <p:nvSpPr>
          <p:cNvPr id="24" name="Subtitle 2">
            <a:extLst>
              <a:ext uri="{FF2B5EF4-FFF2-40B4-BE49-F238E27FC236}">
                <a16:creationId xmlns:a16="http://schemas.microsoft.com/office/drawing/2014/main" id="{9BB96875-AF8E-5926-BB94-9C9676E125BB}"/>
              </a:ext>
            </a:extLst>
          </p:cNvPr>
          <p:cNvSpPr txBox="1">
            <a:spLocks/>
          </p:cNvSpPr>
          <p:nvPr/>
        </p:nvSpPr>
        <p:spPr>
          <a:xfrm>
            <a:off x="4328622" y="2172791"/>
            <a:ext cx="3123631" cy="494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1</a:t>
            </a:r>
            <a:r>
              <a:rPr lang="el-GR" dirty="0">
                <a:solidFill>
                  <a:schemeClr val="bg1"/>
                </a:solidFill>
              </a:rPr>
              <a:t>μ</a:t>
            </a:r>
            <a:r>
              <a:rPr lang="en-US" dirty="0">
                <a:solidFill>
                  <a:schemeClr val="bg1"/>
                </a:solidFill>
              </a:rPr>
              <a:t>s, 1ms</a:t>
            </a:r>
          </a:p>
          <a:p>
            <a:r>
              <a:rPr lang="en-US" dirty="0">
                <a:solidFill>
                  <a:schemeClr val="bg1"/>
                </a:solidFill>
              </a:rPr>
              <a:t>1s</a:t>
            </a:r>
          </a:p>
          <a:p>
            <a:r>
              <a:rPr lang="en-US" dirty="0">
                <a:solidFill>
                  <a:schemeClr val="bg1"/>
                </a:solidFill>
              </a:rPr>
              <a:t>1h, 1d, 1y</a:t>
            </a:r>
            <a:endParaRPr lang="el-GR" dirty="0">
              <a:solidFill>
                <a:schemeClr val="bg1"/>
              </a:solidFill>
            </a:endParaRPr>
          </a:p>
        </p:txBody>
      </p:sp>
      <p:sp>
        <p:nvSpPr>
          <p:cNvPr id="25" name="Subtitle 2">
            <a:extLst>
              <a:ext uri="{FF2B5EF4-FFF2-40B4-BE49-F238E27FC236}">
                <a16:creationId xmlns:a16="http://schemas.microsoft.com/office/drawing/2014/main" id="{179FF896-B541-4574-6074-8471955CE69D}"/>
              </a:ext>
            </a:extLst>
          </p:cNvPr>
          <p:cNvSpPr txBox="1">
            <a:spLocks/>
          </p:cNvSpPr>
          <p:nvPr/>
        </p:nvSpPr>
        <p:spPr>
          <a:xfrm>
            <a:off x="433359" y="4833976"/>
            <a:ext cx="1529112" cy="494778"/>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Μήκος</a:t>
            </a:r>
          </a:p>
        </p:txBody>
      </p:sp>
      <p:sp>
        <p:nvSpPr>
          <p:cNvPr id="28" name="Subtitle 2">
            <a:extLst>
              <a:ext uri="{FF2B5EF4-FFF2-40B4-BE49-F238E27FC236}">
                <a16:creationId xmlns:a16="http://schemas.microsoft.com/office/drawing/2014/main" id="{39CBB05A-E50F-0616-B5B9-8CCB07378EA2}"/>
              </a:ext>
            </a:extLst>
          </p:cNvPr>
          <p:cNvSpPr txBox="1">
            <a:spLocks/>
          </p:cNvSpPr>
          <p:nvPr/>
        </p:nvSpPr>
        <p:spPr>
          <a:xfrm>
            <a:off x="8745980" y="6181008"/>
            <a:ext cx="2594777" cy="494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Όργανο Μέτρησης</a:t>
            </a:r>
          </a:p>
        </p:txBody>
      </p:sp>
      <p:sp>
        <p:nvSpPr>
          <p:cNvPr id="29" name="Subtitle 2">
            <a:extLst>
              <a:ext uri="{FF2B5EF4-FFF2-40B4-BE49-F238E27FC236}">
                <a16:creationId xmlns:a16="http://schemas.microsoft.com/office/drawing/2014/main" id="{6D489BC5-F43A-400A-0AB5-81B55CC0B885}"/>
              </a:ext>
            </a:extLst>
          </p:cNvPr>
          <p:cNvSpPr txBox="1">
            <a:spLocks/>
          </p:cNvSpPr>
          <p:nvPr/>
        </p:nvSpPr>
        <p:spPr>
          <a:xfrm>
            <a:off x="2210978" y="6181008"/>
            <a:ext cx="1293690" cy="494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Σύμβολο</a:t>
            </a:r>
          </a:p>
        </p:txBody>
      </p:sp>
      <p:sp>
        <p:nvSpPr>
          <p:cNvPr id="30" name="Subtitle 2">
            <a:extLst>
              <a:ext uri="{FF2B5EF4-FFF2-40B4-BE49-F238E27FC236}">
                <a16:creationId xmlns:a16="http://schemas.microsoft.com/office/drawing/2014/main" id="{0F5DC88C-0062-1FB7-0F0B-9981C9C67A2F}"/>
              </a:ext>
            </a:extLst>
          </p:cNvPr>
          <p:cNvSpPr txBox="1">
            <a:spLocks/>
          </p:cNvSpPr>
          <p:nvPr/>
        </p:nvSpPr>
        <p:spPr>
          <a:xfrm>
            <a:off x="4612129" y="6181008"/>
            <a:ext cx="2800066" cy="494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l-GR" dirty="0">
                <a:solidFill>
                  <a:schemeClr val="bg1"/>
                </a:solidFill>
              </a:rPr>
              <a:t>Μονάδα Μέτρησης</a:t>
            </a:r>
          </a:p>
        </p:txBody>
      </p:sp>
      <p:sp>
        <p:nvSpPr>
          <p:cNvPr id="31" name="Subtitle 2">
            <a:extLst>
              <a:ext uri="{FF2B5EF4-FFF2-40B4-BE49-F238E27FC236}">
                <a16:creationId xmlns:a16="http://schemas.microsoft.com/office/drawing/2014/main" id="{DFFA7806-2187-C79F-11E0-08C152229155}"/>
              </a:ext>
            </a:extLst>
          </p:cNvPr>
          <p:cNvSpPr txBox="1">
            <a:spLocks/>
          </p:cNvSpPr>
          <p:nvPr/>
        </p:nvSpPr>
        <p:spPr>
          <a:xfrm>
            <a:off x="2442679" y="5182056"/>
            <a:ext cx="904729" cy="494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chemeClr val="bg1"/>
                </a:solidFill>
              </a:rPr>
              <a:t>L, x, s</a:t>
            </a:r>
            <a:endParaRPr lang="el-GR" dirty="0">
              <a:solidFill>
                <a:schemeClr val="bg1"/>
              </a:solidFill>
            </a:endParaRPr>
          </a:p>
        </p:txBody>
      </p:sp>
      <p:sp>
        <p:nvSpPr>
          <p:cNvPr id="2048" name="Subtitle 2">
            <a:extLst>
              <a:ext uri="{FF2B5EF4-FFF2-40B4-BE49-F238E27FC236}">
                <a16:creationId xmlns:a16="http://schemas.microsoft.com/office/drawing/2014/main" id="{96701CFC-1122-15A8-CD5F-8AFA15AB81E2}"/>
              </a:ext>
            </a:extLst>
          </p:cNvPr>
          <p:cNvSpPr txBox="1">
            <a:spLocks/>
          </p:cNvSpPr>
          <p:nvPr/>
        </p:nvSpPr>
        <p:spPr>
          <a:xfrm>
            <a:off x="4298519" y="4670725"/>
            <a:ext cx="3123631" cy="494778"/>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1</a:t>
            </a:r>
            <a:r>
              <a:rPr lang="el-GR" dirty="0">
                <a:solidFill>
                  <a:schemeClr val="bg1"/>
                </a:solidFill>
              </a:rPr>
              <a:t>μ</a:t>
            </a:r>
            <a:r>
              <a:rPr lang="en-US" dirty="0">
                <a:solidFill>
                  <a:schemeClr val="bg1"/>
                </a:solidFill>
              </a:rPr>
              <a:t>m, 1mm</a:t>
            </a:r>
          </a:p>
          <a:p>
            <a:r>
              <a:rPr lang="en-US" dirty="0">
                <a:solidFill>
                  <a:schemeClr val="bg1"/>
                </a:solidFill>
              </a:rPr>
              <a:t>1m</a:t>
            </a:r>
          </a:p>
          <a:p>
            <a:r>
              <a:rPr lang="en-US" dirty="0">
                <a:solidFill>
                  <a:schemeClr val="bg1"/>
                </a:solidFill>
              </a:rPr>
              <a:t>Km, mile, </a:t>
            </a:r>
            <a:r>
              <a:rPr lang="el-GR" dirty="0">
                <a:solidFill>
                  <a:schemeClr val="bg1"/>
                </a:solidFill>
              </a:rPr>
              <a:t>έτος φωτός</a:t>
            </a:r>
          </a:p>
        </p:txBody>
      </p:sp>
      <p:pic>
        <p:nvPicPr>
          <p:cNvPr id="2054" name="Picture 6">
            <a:extLst>
              <a:ext uri="{FF2B5EF4-FFF2-40B4-BE49-F238E27FC236}">
                <a16:creationId xmlns:a16="http://schemas.microsoft.com/office/drawing/2014/main" id="{7C9A8D5D-B3BD-FE6E-5361-C27B3D3715A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0099916" y="4773856"/>
            <a:ext cx="1224601" cy="816400"/>
          </a:xfrm>
          <a:prstGeom prst="rect">
            <a:avLst/>
          </a:prstGeom>
          <a:noFill/>
          <a:extLst>
            <a:ext uri="{909E8E84-426E-40DD-AFC4-6F175D3DCCD1}">
              <a14:hiddenFill xmlns:a14="http://schemas.microsoft.com/office/drawing/2010/main">
                <a:solidFill>
                  <a:srgbClr val="FFFFFF"/>
                </a:solidFill>
              </a14:hiddenFill>
            </a:ext>
          </a:extLst>
        </p:spPr>
      </p:pic>
      <p:pic>
        <p:nvPicPr>
          <p:cNvPr id="2056" name="Picture 8">
            <a:extLst>
              <a:ext uri="{FF2B5EF4-FFF2-40B4-BE49-F238E27FC236}">
                <a16:creationId xmlns:a16="http://schemas.microsoft.com/office/drawing/2014/main" id="{0543F064-55CC-A4A7-90A3-5860ECF23A5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06770" y="4618602"/>
            <a:ext cx="1922060" cy="128057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0635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5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fade">
                                      <p:cBhvr>
                                        <p:cTn id="17" dur="500"/>
                                        <p:tgtEl>
                                          <p:spTgt spid="23"/>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24"/>
                                        </p:tgtEl>
                                        <p:attrNameLst>
                                          <p:attrName>style.visibility</p:attrName>
                                        </p:attrNameLst>
                                      </p:cBhvr>
                                      <p:to>
                                        <p:strVal val="visible"/>
                                      </p:to>
                                    </p:set>
                                    <p:animEffect transition="in" filter="fade">
                                      <p:cBhvr>
                                        <p:cTn id="25" dur="500"/>
                                        <p:tgtEl>
                                          <p:spTgt spid="24"/>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22"/>
                                        </p:tgtEl>
                                        <p:attrNameLst>
                                          <p:attrName>style.visibility</p:attrName>
                                        </p:attrNameLst>
                                      </p:cBhvr>
                                      <p:to>
                                        <p:strVal val="visible"/>
                                      </p:to>
                                    </p:set>
                                    <p:animEffect transition="in" filter="fade">
                                      <p:cBhvr>
                                        <p:cTn id="28" dur="500"/>
                                        <p:tgtEl>
                                          <p:spTgt spid="22"/>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par>
                                <p:cTn id="34" presetID="10" presetClass="entr" presetSubtype="0" fill="hold" nodeType="withEffect">
                                  <p:stCondLst>
                                    <p:cond delay="0"/>
                                  </p:stCondLst>
                                  <p:childTnLst>
                                    <p:set>
                                      <p:cBhvr>
                                        <p:cTn id="35" dur="1" fill="hold">
                                          <p:stCondLst>
                                            <p:cond delay="0"/>
                                          </p:stCondLst>
                                        </p:cTn>
                                        <p:tgtEl>
                                          <p:spTgt spid="2050"/>
                                        </p:tgtEl>
                                        <p:attrNameLst>
                                          <p:attrName>style.visibility</p:attrName>
                                        </p:attrNameLst>
                                      </p:cBhvr>
                                      <p:to>
                                        <p:strVal val="visible"/>
                                      </p:to>
                                    </p:set>
                                    <p:animEffect transition="in" filter="fade">
                                      <p:cBhvr>
                                        <p:cTn id="36" dur="500"/>
                                        <p:tgtEl>
                                          <p:spTgt spid="205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4"/>
                                        </p:tgtEl>
                                        <p:attrNameLst>
                                          <p:attrName>style.visibility</p:attrName>
                                        </p:attrNameLst>
                                      </p:cBhvr>
                                      <p:to>
                                        <p:strVal val="visible"/>
                                      </p:to>
                                    </p:set>
                                    <p:animEffect transition="in" filter="fade">
                                      <p:cBhvr>
                                        <p:cTn id="39" dur="500"/>
                                        <p:tgtEl>
                                          <p:spTgt spid="14"/>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5">
                                            <p:txEl>
                                              <p:pRg st="0" end="0"/>
                                            </p:txEl>
                                          </p:spTgt>
                                        </p:tgtEl>
                                        <p:attrNameLst>
                                          <p:attrName>style.visibility</p:attrName>
                                        </p:attrNameLst>
                                      </p:cBhvr>
                                      <p:to>
                                        <p:strVal val="visible"/>
                                      </p:to>
                                    </p:set>
                                    <p:animEffect transition="in" filter="fade">
                                      <p:cBhvr>
                                        <p:cTn id="44" dur="500"/>
                                        <p:tgtEl>
                                          <p:spTgt spid="25">
                                            <p:txEl>
                                              <p:pRg st="0" end="0"/>
                                            </p:txEl>
                                          </p:spTgt>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grpId="0" nodeType="click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500"/>
                                        <p:tgtEl>
                                          <p:spTgt spid="31"/>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9"/>
                                        </p:tgtEl>
                                        <p:attrNameLst>
                                          <p:attrName>style.visibility</p:attrName>
                                        </p:attrNameLst>
                                      </p:cBhvr>
                                      <p:to>
                                        <p:strVal val="visible"/>
                                      </p:to>
                                    </p:set>
                                    <p:animEffect transition="in" filter="fade">
                                      <p:cBhvr>
                                        <p:cTn id="52" dur="500"/>
                                        <p:tgtEl>
                                          <p:spTgt spid="29"/>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2048"/>
                                        </p:tgtEl>
                                        <p:attrNameLst>
                                          <p:attrName>style.visibility</p:attrName>
                                        </p:attrNameLst>
                                      </p:cBhvr>
                                      <p:to>
                                        <p:strVal val="visible"/>
                                      </p:to>
                                    </p:set>
                                    <p:animEffect transition="in" filter="fade">
                                      <p:cBhvr>
                                        <p:cTn id="57" dur="500"/>
                                        <p:tgtEl>
                                          <p:spTgt spid="2048"/>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fade">
                                      <p:cBhvr>
                                        <p:cTn id="60" dur="500"/>
                                        <p:tgtEl>
                                          <p:spTgt spid="30"/>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28"/>
                                        </p:tgtEl>
                                        <p:attrNameLst>
                                          <p:attrName>style.visibility</p:attrName>
                                        </p:attrNameLst>
                                      </p:cBhvr>
                                      <p:to>
                                        <p:strVal val="visible"/>
                                      </p:to>
                                    </p:set>
                                    <p:animEffect transition="in" filter="fade">
                                      <p:cBhvr>
                                        <p:cTn id="65" dur="500"/>
                                        <p:tgtEl>
                                          <p:spTgt spid="28"/>
                                        </p:tgtEl>
                                      </p:cBhvr>
                                    </p:animEffect>
                                  </p:childTnLst>
                                </p:cTn>
                              </p:par>
                              <p:par>
                                <p:cTn id="66" presetID="10" presetClass="entr" presetSubtype="0" fill="hold" nodeType="withEffect">
                                  <p:stCondLst>
                                    <p:cond delay="0"/>
                                  </p:stCondLst>
                                  <p:childTnLst>
                                    <p:set>
                                      <p:cBhvr>
                                        <p:cTn id="67" dur="1" fill="hold">
                                          <p:stCondLst>
                                            <p:cond delay="0"/>
                                          </p:stCondLst>
                                        </p:cTn>
                                        <p:tgtEl>
                                          <p:spTgt spid="2054"/>
                                        </p:tgtEl>
                                        <p:attrNameLst>
                                          <p:attrName>style.visibility</p:attrName>
                                        </p:attrNameLst>
                                      </p:cBhvr>
                                      <p:to>
                                        <p:strVal val="visible"/>
                                      </p:to>
                                    </p:set>
                                    <p:animEffect transition="in" filter="fade">
                                      <p:cBhvr>
                                        <p:cTn id="68" dur="500"/>
                                        <p:tgtEl>
                                          <p:spTgt spid="2054"/>
                                        </p:tgtEl>
                                      </p:cBhvr>
                                    </p:animEffect>
                                  </p:childTnLst>
                                </p:cTn>
                              </p:par>
                              <p:par>
                                <p:cTn id="69" presetID="10" presetClass="entr" presetSubtype="0" fill="hold" nodeType="withEffect">
                                  <p:stCondLst>
                                    <p:cond delay="0"/>
                                  </p:stCondLst>
                                  <p:childTnLst>
                                    <p:set>
                                      <p:cBhvr>
                                        <p:cTn id="70" dur="1" fill="hold">
                                          <p:stCondLst>
                                            <p:cond delay="0"/>
                                          </p:stCondLst>
                                        </p:cTn>
                                        <p:tgtEl>
                                          <p:spTgt spid="2056"/>
                                        </p:tgtEl>
                                        <p:attrNameLst>
                                          <p:attrName>style.visibility</p:attrName>
                                        </p:attrNameLst>
                                      </p:cBhvr>
                                      <p:to>
                                        <p:strVal val="visible"/>
                                      </p:to>
                                    </p:set>
                                    <p:animEffect transition="in" filter="fade">
                                      <p:cBhvr>
                                        <p:cTn id="71" dur="500"/>
                                        <p:tgtEl>
                                          <p:spTgt spid="20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7" grpId="0" build="p"/>
      <p:bldP spid="14" grpId="0"/>
      <p:bldP spid="16" grpId="0"/>
      <p:bldP spid="22" grpId="0"/>
      <p:bldP spid="23" grpId="0"/>
      <p:bldP spid="24" grpId="0"/>
      <p:bldP spid="25" grpId="0" build="p"/>
      <p:bldP spid="28" grpId="0"/>
      <p:bldP spid="29" grpId="0"/>
      <p:bldP spid="30" grpId="0"/>
      <p:bldP spid="31" grpId="0"/>
      <p:bldP spid="2048"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38A302C7-6E64-CD6E-A643-89F2AF482FC8}"/>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ΜΕΤΡΗΣΗ</a:t>
            </a:r>
            <a:endParaRPr lang="en-150" dirty="0">
              <a:solidFill>
                <a:schemeClr val="bg1"/>
              </a:solidFill>
            </a:endParaRPr>
          </a:p>
        </p:txBody>
      </p:sp>
      <p:sp>
        <p:nvSpPr>
          <p:cNvPr id="5" name="Subtitle 2">
            <a:extLst>
              <a:ext uri="{FF2B5EF4-FFF2-40B4-BE49-F238E27FC236}">
                <a16:creationId xmlns:a16="http://schemas.microsoft.com/office/drawing/2014/main" id="{74B5BA08-38D5-8C66-7B0C-89C35AC921FA}"/>
              </a:ext>
            </a:extLst>
          </p:cNvPr>
          <p:cNvSpPr>
            <a:spLocks noGrp="1"/>
          </p:cNvSpPr>
          <p:nvPr>
            <p:ph type="subTitle" idx="1"/>
          </p:nvPr>
        </p:nvSpPr>
        <p:spPr>
          <a:xfrm>
            <a:off x="1466572" y="1233990"/>
            <a:ext cx="9201428" cy="1958453"/>
          </a:xfrm>
        </p:spPr>
        <p:txBody>
          <a:bodyPr>
            <a:noAutofit/>
          </a:bodyPr>
          <a:lstStyle/>
          <a:p>
            <a:pPr algn="l"/>
            <a:endParaRPr lang="el-GR" dirty="0">
              <a:solidFill>
                <a:schemeClr val="bg1"/>
              </a:solidFill>
            </a:endParaRPr>
          </a:p>
          <a:p>
            <a:pPr algn="l"/>
            <a:r>
              <a:rPr lang="el-GR" dirty="0">
                <a:solidFill>
                  <a:schemeClr val="bg1"/>
                </a:solidFill>
              </a:rPr>
              <a:t>Σύγκριση ενός μεγέθους με ένα άλλο γνωστό ομοειδές.</a:t>
            </a:r>
            <a:endParaRPr lang="en-US" dirty="0">
              <a:solidFill>
                <a:schemeClr val="bg1"/>
              </a:solidFill>
            </a:endParaRPr>
          </a:p>
          <a:p>
            <a:pPr algn="l"/>
            <a:r>
              <a:rPr lang="en-US" dirty="0">
                <a:solidFill>
                  <a:schemeClr val="bg1"/>
                </a:solidFill>
              </a:rPr>
              <a:t>(</a:t>
            </a:r>
            <a:r>
              <a:rPr lang="el-GR" dirty="0">
                <a:solidFill>
                  <a:schemeClr val="bg1"/>
                </a:solidFill>
              </a:rPr>
              <a:t>πόσες φορές χωράει το ένα στο άλλο)	</a:t>
            </a:r>
            <a:endParaRPr lang="en-150" dirty="0">
              <a:solidFill>
                <a:schemeClr val="bg1"/>
              </a:solidFill>
            </a:endParaRPr>
          </a:p>
        </p:txBody>
      </p:sp>
      <p:pic>
        <p:nvPicPr>
          <p:cNvPr id="7" name="Picture 6">
            <a:extLst>
              <a:ext uri="{FF2B5EF4-FFF2-40B4-BE49-F238E27FC236}">
                <a16:creationId xmlns:a16="http://schemas.microsoft.com/office/drawing/2014/main" id="{FA4188A3-23C3-F2B8-86E2-C6B826659898}"/>
              </a:ext>
            </a:extLst>
          </p:cNvPr>
          <p:cNvPicPr>
            <a:picLocks noChangeAspect="1"/>
          </p:cNvPicPr>
          <p:nvPr/>
        </p:nvPicPr>
        <p:blipFill>
          <a:blip r:embed="rId3"/>
          <a:stretch>
            <a:fillRect/>
          </a:stretch>
        </p:blipFill>
        <p:spPr>
          <a:xfrm>
            <a:off x="3294642" y="2671295"/>
            <a:ext cx="5086523" cy="1836800"/>
          </a:xfrm>
          <a:prstGeom prst="rect">
            <a:avLst/>
          </a:prstGeom>
        </p:spPr>
      </p:pic>
      <p:sp>
        <p:nvSpPr>
          <p:cNvPr id="8" name="Subtitle 2">
            <a:extLst>
              <a:ext uri="{FF2B5EF4-FFF2-40B4-BE49-F238E27FC236}">
                <a16:creationId xmlns:a16="http://schemas.microsoft.com/office/drawing/2014/main" id="{FFA0846A-EF62-3F63-D77E-B9B8279B527C}"/>
              </a:ext>
            </a:extLst>
          </p:cNvPr>
          <p:cNvSpPr txBox="1">
            <a:spLocks/>
          </p:cNvSpPr>
          <p:nvPr/>
        </p:nvSpPr>
        <p:spPr>
          <a:xfrm>
            <a:off x="8944899" y="3500871"/>
            <a:ext cx="1723102" cy="59918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chemeClr val="bg1"/>
                </a:solidFill>
              </a:rPr>
              <a:t>L = 8cm</a:t>
            </a:r>
            <a:r>
              <a:rPr lang="el-GR" dirty="0">
                <a:solidFill>
                  <a:schemeClr val="bg1"/>
                </a:solidFill>
              </a:rPr>
              <a:t>	</a:t>
            </a:r>
            <a:endParaRPr lang="en-150" dirty="0">
              <a:solidFill>
                <a:schemeClr val="bg1"/>
              </a:solidFill>
            </a:endParaRPr>
          </a:p>
        </p:txBody>
      </p:sp>
      <p:pic>
        <p:nvPicPr>
          <p:cNvPr id="10" name="Picture 9">
            <a:extLst>
              <a:ext uri="{FF2B5EF4-FFF2-40B4-BE49-F238E27FC236}">
                <a16:creationId xmlns:a16="http://schemas.microsoft.com/office/drawing/2014/main" id="{3049E9CA-C083-93A1-9FC0-22C9F97D272B}"/>
              </a:ext>
            </a:extLst>
          </p:cNvPr>
          <p:cNvPicPr>
            <a:picLocks noChangeAspect="1"/>
          </p:cNvPicPr>
          <p:nvPr/>
        </p:nvPicPr>
        <p:blipFill>
          <a:blip r:embed="rId4"/>
          <a:stretch>
            <a:fillRect/>
          </a:stretch>
        </p:blipFill>
        <p:spPr>
          <a:xfrm>
            <a:off x="3140681" y="4323740"/>
            <a:ext cx="5172075" cy="2019300"/>
          </a:xfrm>
          <a:prstGeom prst="rect">
            <a:avLst/>
          </a:prstGeom>
        </p:spPr>
      </p:pic>
      <p:sp>
        <p:nvSpPr>
          <p:cNvPr id="11" name="Subtitle 2">
            <a:extLst>
              <a:ext uri="{FF2B5EF4-FFF2-40B4-BE49-F238E27FC236}">
                <a16:creationId xmlns:a16="http://schemas.microsoft.com/office/drawing/2014/main" id="{37C41C54-E8DE-552B-C9F3-9CCCE54389EE}"/>
              </a:ext>
            </a:extLst>
          </p:cNvPr>
          <p:cNvSpPr txBox="1">
            <a:spLocks/>
          </p:cNvSpPr>
          <p:nvPr/>
        </p:nvSpPr>
        <p:spPr>
          <a:xfrm>
            <a:off x="8944899" y="4508095"/>
            <a:ext cx="1723102" cy="599181"/>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US" dirty="0">
                <a:solidFill>
                  <a:schemeClr val="bg1"/>
                </a:solidFill>
              </a:rPr>
              <a:t>L = 7.8cm</a:t>
            </a:r>
            <a:r>
              <a:rPr lang="el-GR" dirty="0">
                <a:solidFill>
                  <a:schemeClr val="bg1"/>
                </a:solidFill>
              </a:rPr>
              <a:t>	</a:t>
            </a:r>
            <a:endParaRPr lang="en-150" dirty="0">
              <a:solidFill>
                <a:schemeClr val="bg1"/>
              </a:solidFill>
            </a:endParaRPr>
          </a:p>
        </p:txBody>
      </p:sp>
    </p:spTree>
    <p:extLst>
      <p:ext uri="{BB962C8B-B14F-4D97-AF65-F5344CB8AC3E}">
        <p14:creationId xmlns:p14="http://schemas.microsoft.com/office/powerpoint/2010/main" val="279366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animEffect transition="in" filter="fade">
                                      <p:cBhvr>
                                        <p:cTn id="7" dur="500"/>
                                        <p:tgtEl>
                                          <p:spTgt spid="5">
                                            <p:txEl>
                                              <p:pRg st="1" end="1"/>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2" end="2"/>
                                            </p:txEl>
                                          </p:spTgt>
                                        </p:tgtEl>
                                        <p:attrNameLst>
                                          <p:attrName>style.visibility</p:attrName>
                                        </p:attrNameLst>
                                      </p:cBhvr>
                                      <p:to>
                                        <p:strVal val="visible"/>
                                      </p:to>
                                    </p:set>
                                    <p:animEffect transition="in" filter="fade">
                                      <p:cBhvr>
                                        <p:cTn id="12" dur="500"/>
                                        <p:tgtEl>
                                          <p:spTgt spid="5">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fade">
                                      <p:cBhvr>
                                        <p:cTn id="27" dur="500"/>
                                        <p:tgtEl>
                                          <p:spTgt spid="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1">
                                            <p:txEl>
                                              <p:pRg st="0" end="0"/>
                                            </p:txEl>
                                          </p:spTgt>
                                        </p:tgtEl>
                                        <p:attrNameLst>
                                          <p:attrName>style.visibility</p:attrName>
                                        </p:attrNameLst>
                                      </p:cBhvr>
                                      <p:to>
                                        <p:strVal val="visible"/>
                                      </p:to>
                                    </p:set>
                                    <p:animEffect transition="in" filter="fade">
                                      <p:cBhvr>
                                        <p:cTn id="32" dur="500"/>
                                        <p:tgtEl>
                                          <p:spTgt spid="1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P spid="8" grpId="0" build="p"/>
      <p:bldP spid="11"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CE918BEB-2ED6-8A85-6AFB-4B1A3201066A}"/>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ED048820-C897-C740-417A-E0E599E8B402}"/>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ΜΕΤΡΗΣΗ</a:t>
            </a:r>
            <a:endParaRPr lang="en-150" dirty="0">
              <a:solidFill>
                <a:schemeClr val="bg1"/>
              </a:solidFill>
            </a:endParaRPr>
          </a:p>
        </p:txBody>
      </p:sp>
      <p:sp>
        <p:nvSpPr>
          <p:cNvPr id="5" name="Subtitle 2">
            <a:extLst>
              <a:ext uri="{FF2B5EF4-FFF2-40B4-BE49-F238E27FC236}">
                <a16:creationId xmlns:a16="http://schemas.microsoft.com/office/drawing/2014/main" id="{78246910-723E-F33D-1487-9C24B5925F74}"/>
              </a:ext>
            </a:extLst>
          </p:cNvPr>
          <p:cNvSpPr>
            <a:spLocks noGrp="1"/>
          </p:cNvSpPr>
          <p:nvPr>
            <p:ph type="subTitle" idx="1"/>
          </p:nvPr>
        </p:nvSpPr>
        <p:spPr>
          <a:xfrm>
            <a:off x="1191065" y="1233991"/>
            <a:ext cx="10020887" cy="6723634"/>
          </a:xfrm>
        </p:spPr>
        <p:txBody>
          <a:bodyPr>
            <a:noAutofit/>
          </a:bodyPr>
          <a:lstStyle/>
          <a:p>
            <a:pPr algn="l"/>
            <a:r>
              <a:rPr lang="el-GR" dirty="0">
                <a:solidFill>
                  <a:schemeClr val="bg1"/>
                </a:solidFill>
              </a:rPr>
              <a:t>Καμία μέτρηση δεν μπορεί να είναι τέλεια. Αποτελεί μία προσέγγιση.</a:t>
            </a:r>
          </a:p>
          <a:p>
            <a:pPr algn="l"/>
            <a:r>
              <a:rPr lang="el-GR" dirty="0">
                <a:solidFill>
                  <a:schemeClr val="bg1"/>
                </a:solidFill>
              </a:rPr>
              <a:t>Πάντα θα υπάρχει το σφάλμα μέτρησης</a:t>
            </a:r>
          </a:p>
          <a:p>
            <a:pPr algn="l"/>
            <a:r>
              <a:rPr lang="el-GR" dirty="0">
                <a:solidFill>
                  <a:schemeClr val="bg1"/>
                </a:solidFill>
              </a:rPr>
              <a:t>	(συστηματικό</a:t>
            </a:r>
            <a:r>
              <a:rPr lang="en-US" dirty="0">
                <a:solidFill>
                  <a:schemeClr val="bg1"/>
                </a:solidFill>
              </a:rPr>
              <a:t>, </a:t>
            </a:r>
            <a:r>
              <a:rPr lang="el-GR" dirty="0">
                <a:solidFill>
                  <a:schemeClr val="bg1"/>
                </a:solidFill>
              </a:rPr>
              <a:t>τυχαίο και πεπερασμένη ακρίβεια οργάνου)</a:t>
            </a:r>
          </a:p>
          <a:p>
            <a:pPr algn="l"/>
            <a:r>
              <a:rPr lang="el-GR" dirty="0">
                <a:solidFill>
                  <a:schemeClr val="bg1"/>
                </a:solidFill>
              </a:rPr>
              <a:t>Το σφάλμα μέτρησης δεν είναι μια αδυναμία της επιστήμης, αλλά ένα θεμελιώδες και αναπόφευκτο χαρακτηριστικό κάθε πειραματικής διαδικασίας.</a:t>
            </a:r>
          </a:p>
          <a:p>
            <a:pPr algn="l"/>
            <a:r>
              <a:rPr lang="el-GR" dirty="0">
                <a:solidFill>
                  <a:schemeClr val="bg1"/>
                </a:solidFill>
              </a:rPr>
              <a:t>Η σωστή επιστημονική στάση δεν είναι να αγνοούμε το σφάλμα, αλλά να το εκτιμούμε (ως αβεβαιότητα), να το δηλώνουμε και να προσπαθούμε να το μειώνουμε όσο γίνεται. Με αυτόν τον τρόπο οι μετρήσεις αποκτούν αξιοπιστία και μπορούμε να γνωρίζουμε πόσο κοντά βρισκόμαστε στην πραγματική τιμή ενός μεγέθους.</a:t>
            </a:r>
          </a:p>
          <a:p>
            <a:pPr algn="l"/>
            <a:r>
              <a:rPr lang="el-GR" dirty="0">
                <a:solidFill>
                  <a:schemeClr val="bg1"/>
                </a:solidFill>
              </a:rPr>
              <a:t>Παράδειγμα μέτρησης με αναφορά σφάλματος</a:t>
            </a:r>
            <a:endParaRPr lang="en-US" dirty="0">
              <a:solidFill>
                <a:schemeClr val="bg1"/>
              </a:solidFill>
            </a:endParaRPr>
          </a:p>
          <a:p>
            <a:r>
              <a:rPr lang="el-GR" dirty="0">
                <a:solidFill>
                  <a:schemeClr val="bg1"/>
                </a:solidFill>
              </a:rPr>
              <a:t>(για χάρακα με υποδιαιρέσεις 1</a:t>
            </a:r>
            <a:r>
              <a:rPr lang="en-US" dirty="0">
                <a:solidFill>
                  <a:schemeClr val="bg1"/>
                </a:solidFill>
              </a:rPr>
              <a:t>mm</a:t>
            </a:r>
            <a:r>
              <a:rPr lang="el-GR" dirty="0">
                <a:solidFill>
                  <a:schemeClr val="bg1"/>
                </a:solidFill>
              </a:rPr>
              <a:t>): </a:t>
            </a:r>
            <a:endParaRPr lang="en-US" dirty="0">
              <a:solidFill>
                <a:schemeClr val="bg1"/>
              </a:solidFill>
            </a:endParaRPr>
          </a:p>
          <a:p>
            <a:pPr algn="l"/>
            <a:r>
              <a:rPr lang="en-US" dirty="0">
                <a:solidFill>
                  <a:schemeClr val="bg1"/>
                </a:solidFill>
              </a:rPr>
              <a:t>	L = 7.8 ± 0.1 cm</a:t>
            </a:r>
            <a:r>
              <a:rPr lang="el-GR" dirty="0">
                <a:solidFill>
                  <a:schemeClr val="bg1"/>
                </a:solidFill>
              </a:rPr>
              <a:t> = </a:t>
            </a:r>
            <a:r>
              <a:rPr lang="en-US" dirty="0">
                <a:solidFill>
                  <a:schemeClr val="bg1"/>
                </a:solidFill>
              </a:rPr>
              <a:t>78 ± 1 mm</a:t>
            </a:r>
            <a:r>
              <a:rPr lang="el-GR" dirty="0">
                <a:solidFill>
                  <a:schemeClr val="bg1"/>
                </a:solidFill>
              </a:rPr>
              <a:t>       ή 	</a:t>
            </a:r>
            <a:r>
              <a:rPr lang="en-US" dirty="0">
                <a:solidFill>
                  <a:schemeClr val="bg1"/>
                </a:solidFill>
              </a:rPr>
              <a:t>L = 78 ± 0.</a:t>
            </a:r>
            <a:r>
              <a:rPr lang="el-GR" dirty="0">
                <a:solidFill>
                  <a:schemeClr val="bg1"/>
                </a:solidFill>
              </a:rPr>
              <a:t>5</a:t>
            </a:r>
            <a:r>
              <a:rPr lang="en-US" dirty="0">
                <a:solidFill>
                  <a:schemeClr val="bg1"/>
                </a:solidFill>
              </a:rPr>
              <a:t> mm</a:t>
            </a:r>
            <a:r>
              <a:rPr lang="el-GR" dirty="0">
                <a:solidFill>
                  <a:schemeClr val="bg1"/>
                </a:solidFill>
              </a:rPr>
              <a:t> </a:t>
            </a:r>
            <a:endParaRPr lang="en-150" dirty="0">
              <a:solidFill>
                <a:schemeClr val="bg1"/>
              </a:solidFill>
            </a:endParaRPr>
          </a:p>
        </p:txBody>
      </p:sp>
    </p:spTree>
    <p:extLst>
      <p:ext uri="{BB962C8B-B14F-4D97-AF65-F5344CB8AC3E}">
        <p14:creationId xmlns:p14="http://schemas.microsoft.com/office/powerpoint/2010/main" val="3473896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500"/>
                                        <p:tgtEl>
                                          <p:spTgt spid="5">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xEl>
                                              <p:pRg st="1" end="1"/>
                                            </p:txEl>
                                          </p:spTgt>
                                        </p:tgtEl>
                                        <p:attrNameLst>
                                          <p:attrName>style.visibility</p:attrName>
                                        </p:attrNameLst>
                                      </p:cBhvr>
                                      <p:to>
                                        <p:strVal val="visible"/>
                                      </p:to>
                                    </p:set>
                                    <p:animEffect transition="in" filter="fade">
                                      <p:cBhvr>
                                        <p:cTn id="12" dur="500"/>
                                        <p:tgtEl>
                                          <p:spTgt spid="5">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
                                            <p:txEl>
                                              <p:pRg st="2" end="2"/>
                                            </p:txEl>
                                          </p:spTgt>
                                        </p:tgtEl>
                                        <p:attrNameLst>
                                          <p:attrName>style.visibility</p:attrName>
                                        </p:attrNameLst>
                                      </p:cBhvr>
                                      <p:to>
                                        <p:strVal val="visible"/>
                                      </p:to>
                                    </p:set>
                                    <p:animEffect transition="in" filter="fade">
                                      <p:cBhvr>
                                        <p:cTn id="17" dur="500"/>
                                        <p:tgtEl>
                                          <p:spTgt spid="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fade">
                                      <p:cBhvr>
                                        <p:cTn id="22" dur="500"/>
                                        <p:tgtEl>
                                          <p:spTgt spid="5">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5">
                                            <p:txEl>
                                              <p:pRg st="4" end="4"/>
                                            </p:txEl>
                                          </p:spTgt>
                                        </p:tgtEl>
                                        <p:attrNameLst>
                                          <p:attrName>style.visibility</p:attrName>
                                        </p:attrNameLst>
                                      </p:cBhvr>
                                      <p:to>
                                        <p:strVal val="visible"/>
                                      </p:to>
                                    </p:set>
                                    <p:animEffect transition="in" filter="fade">
                                      <p:cBhvr>
                                        <p:cTn id="27" dur="500"/>
                                        <p:tgtEl>
                                          <p:spTgt spid="5">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5">
                                            <p:txEl>
                                              <p:pRg st="5" end="5"/>
                                            </p:txEl>
                                          </p:spTgt>
                                        </p:tgtEl>
                                        <p:attrNameLst>
                                          <p:attrName>style.visibility</p:attrName>
                                        </p:attrNameLst>
                                      </p:cBhvr>
                                      <p:to>
                                        <p:strVal val="visible"/>
                                      </p:to>
                                    </p:set>
                                    <p:animEffect transition="in" filter="fade">
                                      <p:cBhvr>
                                        <p:cTn id="32" dur="500"/>
                                        <p:tgtEl>
                                          <p:spTgt spid="5">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5">
                                            <p:txEl>
                                              <p:pRg st="6" end="6"/>
                                            </p:txEl>
                                          </p:spTgt>
                                        </p:tgtEl>
                                        <p:attrNameLst>
                                          <p:attrName>style.visibility</p:attrName>
                                        </p:attrNameLst>
                                      </p:cBhvr>
                                      <p:to>
                                        <p:strVal val="visible"/>
                                      </p:to>
                                    </p:set>
                                    <p:animEffect transition="in" filter="fade">
                                      <p:cBhvr>
                                        <p:cTn id="37" dur="500"/>
                                        <p:tgtEl>
                                          <p:spTgt spid="5">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5">
                                            <p:txEl>
                                              <p:pRg st="7" end="7"/>
                                            </p:txEl>
                                          </p:spTgt>
                                        </p:tgtEl>
                                        <p:attrNameLst>
                                          <p:attrName>style.visibility</p:attrName>
                                        </p:attrNameLst>
                                      </p:cBhvr>
                                      <p:to>
                                        <p:strVal val="visible"/>
                                      </p:to>
                                    </p:set>
                                    <p:animEffect transition="in" filter="fade">
                                      <p:cBhvr>
                                        <p:cTn id="42" dur="500"/>
                                        <p:tgtEl>
                                          <p:spTgt spid="5">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76B297C-386B-4505-E53F-E8A31661A898}"/>
            </a:ext>
          </a:extLst>
        </p:cNvPr>
        <p:cNvGrpSpPr/>
        <p:nvPr/>
      </p:nvGrpSpPr>
      <p:grpSpPr>
        <a:xfrm>
          <a:off x="0" y="0"/>
          <a:ext cx="0" cy="0"/>
          <a:chOff x="0" y="0"/>
          <a:chExt cx="0" cy="0"/>
        </a:xfrm>
      </p:grpSpPr>
      <p:pic>
        <p:nvPicPr>
          <p:cNvPr id="5122" name="Picture 2">
            <a:extLst>
              <a:ext uri="{FF2B5EF4-FFF2-40B4-BE49-F238E27FC236}">
                <a16:creationId xmlns:a16="http://schemas.microsoft.com/office/drawing/2014/main" id="{EAB36306-76D3-A0B4-FAD8-2782A82C15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2268"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ACECD607-CDC2-27A2-B02F-1A717FF6F5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7098"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AEB2F78C-CDF1-DBB1-346C-223D45FD6276}"/>
              </a:ext>
            </a:extLst>
          </p:cNvPr>
          <p:cNvPicPr>
            <a:picLocks noChangeAspect="1" noChangeArrowheads="1"/>
          </p:cNvPicPr>
          <p:nvPr/>
        </p:nvPicPr>
        <p:blipFill>
          <a:blip r:embed="rId4">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1372268" y="4486843"/>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C4BAD735-B807-8EF9-5934-C004B4EB555F}"/>
              </a:ext>
            </a:extLst>
          </p:cNvPr>
          <p:cNvSpPr txBox="1">
            <a:spLocks/>
          </p:cNvSpPr>
          <p:nvPr/>
        </p:nvSpPr>
        <p:spPr>
          <a:xfrm>
            <a:off x="887236" y="171583"/>
            <a:ext cx="10417528"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Αριθμοί και Μαθηματικά</a:t>
            </a:r>
            <a:endParaRPr lang="en-150" dirty="0">
              <a:solidFill>
                <a:schemeClr val="bg1"/>
              </a:solidFill>
              <a:latin typeface="+mn-lt"/>
            </a:endParaRPr>
          </a:p>
        </p:txBody>
      </p:sp>
      <p:sp>
        <p:nvSpPr>
          <p:cNvPr id="6" name="Subtitle 2">
            <a:extLst>
              <a:ext uri="{FF2B5EF4-FFF2-40B4-BE49-F238E27FC236}">
                <a16:creationId xmlns:a16="http://schemas.microsoft.com/office/drawing/2014/main" id="{DDF82511-205C-CBDF-1D10-7C8E56949B68}"/>
              </a:ext>
            </a:extLst>
          </p:cNvPr>
          <p:cNvSpPr txBox="1">
            <a:spLocks/>
          </p:cNvSpPr>
          <p:nvPr/>
        </p:nvSpPr>
        <p:spPr>
          <a:xfrm>
            <a:off x="470664" y="1326367"/>
            <a:ext cx="2471057"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Φυσικοί αριθμοί</a:t>
            </a:r>
            <a:endParaRPr lang="en-150" dirty="0">
              <a:solidFill>
                <a:schemeClr val="bg1"/>
              </a:solidFill>
            </a:endParaRPr>
          </a:p>
        </p:txBody>
      </p:sp>
      <p:pic>
        <p:nvPicPr>
          <p:cNvPr id="7" name="Picture 2">
            <a:extLst>
              <a:ext uri="{FF2B5EF4-FFF2-40B4-BE49-F238E27FC236}">
                <a16:creationId xmlns:a16="http://schemas.microsoft.com/office/drawing/2014/main" id="{76DA788E-024E-A379-679E-1135224F49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8615"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8EA985A9-CD3C-3355-8C22-7ADD820EF8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3445"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3A719BD7-9CBD-706B-D154-B68AC806A0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8275" y="1920098"/>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069958F7-7170-1D03-A258-60CFE0D99A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9792" y="1920098"/>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0EB7C03F-905B-7A30-A5BC-BD362BFFE9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4622" y="1920098"/>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49C041F8-5C91-0639-515F-81EB55F90AD9}"/>
              </a:ext>
            </a:extLst>
          </p:cNvPr>
          <p:cNvPicPr>
            <a:picLocks noChangeAspect="1" noChangeArrowheads="1"/>
          </p:cNvPicPr>
          <p:nvPr/>
        </p:nvPicPr>
        <p:blipFill>
          <a:blip r:embed="rId4">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2197097" y="4486843"/>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DB5912F2-D7F6-C50B-DF83-0DAED120F487}"/>
              </a:ext>
            </a:extLst>
          </p:cNvPr>
          <p:cNvPicPr>
            <a:picLocks noChangeAspect="1" noChangeArrowheads="1"/>
          </p:cNvPicPr>
          <p:nvPr/>
        </p:nvPicPr>
        <p:blipFill>
          <a:blip r:embed="rId4">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3028616" y="4486843"/>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4A3C24FB-E0FF-52EF-50AA-42CEFFDD2EBD}"/>
              </a:ext>
            </a:extLst>
          </p:cNvPr>
          <p:cNvPicPr>
            <a:picLocks noChangeAspect="1" noChangeArrowheads="1"/>
          </p:cNvPicPr>
          <p:nvPr/>
        </p:nvPicPr>
        <p:blipFill>
          <a:blip r:embed="rId4">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3853445" y="4486843"/>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16" name="Subtitle 2">
            <a:extLst>
              <a:ext uri="{FF2B5EF4-FFF2-40B4-BE49-F238E27FC236}">
                <a16:creationId xmlns:a16="http://schemas.microsoft.com/office/drawing/2014/main" id="{1E66E0BA-FBFF-5458-F02D-60722D3006FC}"/>
              </a:ext>
            </a:extLst>
          </p:cNvPr>
          <p:cNvSpPr txBox="1">
            <a:spLocks/>
          </p:cNvSpPr>
          <p:nvPr/>
        </p:nvSpPr>
        <p:spPr>
          <a:xfrm>
            <a:off x="1681937" y="3216634"/>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a:t>
            </a:r>
            <a:endParaRPr lang="en-150" dirty="0">
              <a:solidFill>
                <a:schemeClr val="bg1"/>
              </a:solidFill>
            </a:endParaRPr>
          </a:p>
        </p:txBody>
      </p:sp>
      <p:sp>
        <p:nvSpPr>
          <p:cNvPr id="17" name="Subtitle 2">
            <a:extLst>
              <a:ext uri="{FF2B5EF4-FFF2-40B4-BE49-F238E27FC236}">
                <a16:creationId xmlns:a16="http://schemas.microsoft.com/office/drawing/2014/main" id="{02C8536F-1455-75DE-01B8-90B950DDBA97}"/>
              </a:ext>
            </a:extLst>
          </p:cNvPr>
          <p:cNvSpPr txBox="1">
            <a:spLocks/>
          </p:cNvSpPr>
          <p:nvPr/>
        </p:nvSpPr>
        <p:spPr>
          <a:xfrm>
            <a:off x="2506766" y="3226021"/>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2</a:t>
            </a:r>
            <a:endParaRPr lang="en-150" dirty="0">
              <a:solidFill>
                <a:schemeClr val="bg1"/>
              </a:solidFill>
            </a:endParaRPr>
          </a:p>
        </p:txBody>
      </p:sp>
      <p:sp>
        <p:nvSpPr>
          <p:cNvPr id="18" name="Subtitle 2">
            <a:extLst>
              <a:ext uri="{FF2B5EF4-FFF2-40B4-BE49-F238E27FC236}">
                <a16:creationId xmlns:a16="http://schemas.microsoft.com/office/drawing/2014/main" id="{EEB4CAD5-5681-BA47-55D1-3C1125795801}"/>
              </a:ext>
            </a:extLst>
          </p:cNvPr>
          <p:cNvSpPr txBox="1">
            <a:spLocks/>
          </p:cNvSpPr>
          <p:nvPr/>
        </p:nvSpPr>
        <p:spPr>
          <a:xfrm>
            <a:off x="3331595" y="3226021"/>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3</a:t>
            </a:r>
            <a:endParaRPr lang="en-150" dirty="0">
              <a:solidFill>
                <a:schemeClr val="bg1"/>
              </a:solidFill>
            </a:endParaRPr>
          </a:p>
        </p:txBody>
      </p:sp>
      <p:sp>
        <p:nvSpPr>
          <p:cNvPr id="19" name="Subtitle 2">
            <a:extLst>
              <a:ext uri="{FF2B5EF4-FFF2-40B4-BE49-F238E27FC236}">
                <a16:creationId xmlns:a16="http://schemas.microsoft.com/office/drawing/2014/main" id="{E6825D3A-202F-29CD-6CE8-EAA2428BCD97}"/>
              </a:ext>
            </a:extLst>
          </p:cNvPr>
          <p:cNvSpPr txBox="1">
            <a:spLocks/>
          </p:cNvSpPr>
          <p:nvPr/>
        </p:nvSpPr>
        <p:spPr>
          <a:xfrm>
            <a:off x="4148399" y="3227579"/>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4</a:t>
            </a:r>
            <a:endParaRPr lang="en-150" dirty="0">
              <a:solidFill>
                <a:schemeClr val="bg1"/>
              </a:solidFill>
            </a:endParaRPr>
          </a:p>
        </p:txBody>
      </p:sp>
      <p:sp>
        <p:nvSpPr>
          <p:cNvPr id="20" name="Subtitle 2">
            <a:extLst>
              <a:ext uri="{FF2B5EF4-FFF2-40B4-BE49-F238E27FC236}">
                <a16:creationId xmlns:a16="http://schemas.microsoft.com/office/drawing/2014/main" id="{DD34256A-7D5B-A2EA-78D4-D146EFCEC5AA}"/>
              </a:ext>
            </a:extLst>
          </p:cNvPr>
          <p:cNvSpPr txBox="1">
            <a:spLocks/>
          </p:cNvSpPr>
          <p:nvPr/>
        </p:nvSpPr>
        <p:spPr>
          <a:xfrm>
            <a:off x="4998642" y="3210645"/>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5</a:t>
            </a:r>
            <a:endParaRPr lang="en-150" dirty="0">
              <a:solidFill>
                <a:schemeClr val="bg1"/>
              </a:solidFill>
            </a:endParaRPr>
          </a:p>
        </p:txBody>
      </p:sp>
      <p:sp>
        <p:nvSpPr>
          <p:cNvPr id="21" name="Subtitle 2">
            <a:extLst>
              <a:ext uri="{FF2B5EF4-FFF2-40B4-BE49-F238E27FC236}">
                <a16:creationId xmlns:a16="http://schemas.microsoft.com/office/drawing/2014/main" id="{337DBBFE-DB70-70DA-4896-92E04B12E414}"/>
              </a:ext>
            </a:extLst>
          </p:cNvPr>
          <p:cNvSpPr txBox="1">
            <a:spLocks/>
          </p:cNvSpPr>
          <p:nvPr/>
        </p:nvSpPr>
        <p:spPr>
          <a:xfrm>
            <a:off x="5823471" y="3220032"/>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6</a:t>
            </a:r>
            <a:endParaRPr lang="en-150" dirty="0">
              <a:solidFill>
                <a:schemeClr val="bg1"/>
              </a:solidFill>
            </a:endParaRPr>
          </a:p>
        </p:txBody>
      </p:sp>
      <p:sp>
        <p:nvSpPr>
          <p:cNvPr id="22" name="Subtitle 2">
            <a:extLst>
              <a:ext uri="{FF2B5EF4-FFF2-40B4-BE49-F238E27FC236}">
                <a16:creationId xmlns:a16="http://schemas.microsoft.com/office/drawing/2014/main" id="{0099C996-E0E6-3EC1-94B0-FFA87EE6DF8D}"/>
              </a:ext>
            </a:extLst>
          </p:cNvPr>
          <p:cNvSpPr txBox="1">
            <a:spLocks/>
          </p:cNvSpPr>
          <p:nvPr/>
        </p:nvSpPr>
        <p:spPr>
          <a:xfrm>
            <a:off x="6648300" y="3220032"/>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7</a:t>
            </a:r>
            <a:endParaRPr lang="en-150" dirty="0">
              <a:solidFill>
                <a:schemeClr val="bg1"/>
              </a:solidFill>
            </a:endParaRPr>
          </a:p>
        </p:txBody>
      </p:sp>
      <p:sp>
        <p:nvSpPr>
          <p:cNvPr id="24" name="Subtitle 2">
            <a:extLst>
              <a:ext uri="{FF2B5EF4-FFF2-40B4-BE49-F238E27FC236}">
                <a16:creationId xmlns:a16="http://schemas.microsoft.com/office/drawing/2014/main" id="{EB81C378-1760-9B45-6940-117A3D1A261E}"/>
              </a:ext>
            </a:extLst>
          </p:cNvPr>
          <p:cNvSpPr txBox="1">
            <a:spLocks/>
          </p:cNvSpPr>
          <p:nvPr/>
        </p:nvSpPr>
        <p:spPr>
          <a:xfrm>
            <a:off x="1671717" y="5781366"/>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a:t>
            </a:r>
            <a:endParaRPr lang="en-150" dirty="0">
              <a:solidFill>
                <a:schemeClr val="bg1"/>
              </a:solidFill>
            </a:endParaRPr>
          </a:p>
        </p:txBody>
      </p:sp>
      <p:sp>
        <p:nvSpPr>
          <p:cNvPr id="25" name="Subtitle 2">
            <a:extLst>
              <a:ext uri="{FF2B5EF4-FFF2-40B4-BE49-F238E27FC236}">
                <a16:creationId xmlns:a16="http://schemas.microsoft.com/office/drawing/2014/main" id="{6E13BF19-1A2C-8B22-7D82-1F676F894F9A}"/>
              </a:ext>
            </a:extLst>
          </p:cNvPr>
          <p:cNvSpPr txBox="1">
            <a:spLocks/>
          </p:cNvSpPr>
          <p:nvPr/>
        </p:nvSpPr>
        <p:spPr>
          <a:xfrm>
            <a:off x="2496546" y="5790753"/>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2</a:t>
            </a:r>
            <a:endParaRPr lang="en-150" dirty="0">
              <a:solidFill>
                <a:schemeClr val="bg1"/>
              </a:solidFill>
            </a:endParaRPr>
          </a:p>
        </p:txBody>
      </p:sp>
      <p:sp>
        <p:nvSpPr>
          <p:cNvPr id="26" name="Subtitle 2">
            <a:extLst>
              <a:ext uri="{FF2B5EF4-FFF2-40B4-BE49-F238E27FC236}">
                <a16:creationId xmlns:a16="http://schemas.microsoft.com/office/drawing/2014/main" id="{D4B815D7-8521-D17D-F106-0C91EDAA9AA4}"/>
              </a:ext>
            </a:extLst>
          </p:cNvPr>
          <p:cNvSpPr txBox="1">
            <a:spLocks/>
          </p:cNvSpPr>
          <p:nvPr/>
        </p:nvSpPr>
        <p:spPr>
          <a:xfrm>
            <a:off x="3321375" y="5790753"/>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3</a:t>
            </a:r>
            <a:endParaRPr lang="en-150" dirty="0">
              <a:solidFill>
                <a:schemeClr val="bg1"/>
              </a:solidFill>
            </a:endParaRPr>
          </a:p>
        </p:txBody>
      </p:sp>
      <p:sp>
        <p:nvSpPr>
          <p:cNvPr id="27" name="Subtitle 2">
            <a:extLst>
              <a:ext uri="{FF2B5EF4-FFF2-40B4-BE49-F238E27FC236}">
                <a16:creationId xmlns:a16="http://schemas.microsoft.com/office/drawing/2014/main" id="{181F7BC1-E2CE-0928-D5AD-089D76E79133}"/>
              </a:ext>
            </a:extLst>
          </p:cNvPr>
          <p:cNvSpPr txBox="1">
            <a:spLocks/>
          </p:cNvSpPr>
          <p:nvPr/>
        </p:nvSpPr>
        <p:spPr>
          <a:xfrm>
            <a:off x="4138179" y="5792311"/>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4</a:t>
            </a:r>
            <a:endParaRPr lang="en-150" dirty="0">
              <a:solidFill>
                <a:schemeClr val="bg1"/>
              </a:solidFill>
            </a:endParaRPr>
          </a:p>
        </p:txBody>
      </p:sp>
    </p:spTree>
    <p:extLst>
      <p:ext uri="{BB962C8B-B14F-4D97-AF65-F5344CB8AC3E}">
        <p14:creationId xmlns:p14="http://schemas.microsoft.com/office/powerpoint/2010/main" val="408628743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500"/>
                                        <p:tgtEl>
                                          <p:spTgt spid="5122"/>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par>
                                <p:cTn id="11" presetID="10" presetClass="entr" presetSubtype="0" fill="hold"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par>
                                <p:cTn id="14" presetID="10" presetClass="entr" presetSubtype="0" fill="hold"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par>
                                <p:cTn id="17" presetID="10"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par>
                                <p:cTn id="20" presetID="10" presetClass="entr" presetSubtype="0" fill="hold" nodeType="with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par>
                                <p:cTn id="23" presetID="10"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500"/>
                                        <p:tgtEl>
                                          <p:spTgt spid="16"/>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19"/>
                                        </p:tgtEl>
                                        <p:attrNameLst>
                                          <p:attrName>style.visibility</p:attrName>
                                        </p:attrNameLst>
                                      </p:cBhvr>
                                      <p:to>
                                        <p:strVal val="visible"/>
                                      </p:to>
                                    </p:set>
                                    <p:animEffect transition="in" filter="fade">
                                      <p:cBhvr>
                                        <p:cTn id="45" dur="500"/>
                                        <p:tgtEl>
                                          <p:spTgt spid="19"/>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20"/>
                                        </p:tgtEl>
                                        <p:attrNameLst>
                                          <p:attrName>style.visibility</p:attrName>
                                        </p:attrNameLst>
                                      </p:cBhvr>
                                      <p:to>
                                        <p:strVal val="visible"/>
                                      </p:to>
                                    </p:set>
                                    <p:animEffect transition="in" filter="fade">
                                      <p:cBhvr>
                                        <p:cTn id="50" dur="500"/>
                                        <p:tgtEl>
                                          <p:spTgt spid="2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21"/>
                                        </p:tgtEl>
                                        <p:attrNameLst>
                                          <p:attrName>style.visibility</p:attrName>
                                        </p:attrNameLst>
                                      </p:cBhvr>
                                      <p:to>
                                        <p:strVal val="visible"/>
                                      </p:to>
                                    </p:set>
                                    <p:animEffect transition="in" filter="fade">
                                      <p:cBhvr>
                                        <p:cTn id="55" dur="500"/>
                                        <p:tgtEl>
                                          <p:spTgt spid="21"/>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22"/>
                                        </p:tgtEl>
                                        <p:attrNameLst>
                                          <p:attrName>style.visibility</p:attrName>
                                        </p:attrNameLst>
                                      </p:cBhvr>
                                      <p:to>
                                        <p:strVal val="visible"/>
                                      </p:to>
                                    </p:set>
                                    <p:animEffect transition="in" filter="fade">
                                      <p:cBhvr>
                                        <p:cTn id="60" dur="500"/>
                                        <p:tgtEl>
                                          <p:spTgt spid="22"/>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4"/>
                                        </p:tgtEl>
                                        <p:attrNameLst>
                                          <p:attrName>style.visibility</p:attrName>
                                        </p:attrNameLst>
                                      </p:cBhvr>
                                      <p:to>
                                        <p:strVal val="visible"/>
                                      </p:to>
                                    </p:set>
                                    <p:animEffect transition="in" filter="fade">
                                      <p:cBhvr>
                                        <p:cTn id="65" dur="500"/>
                                        <p:tgtEl>
                                          <p:spTgt spid="4"/>
                                        </p:tgtEl>
                                      </p:cBhvr>
                                    </p:animEffect>
                                  </p:childTnLst>
                                </p:cTn>
                              </p:par>
                              <p:par>
                                <p:cTn id="66" presetID="10" presetClass="entr" presetSubtype="0" fill="hold" nodeType="with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fade">
                                      <p:cBhvr>
                                        <p:cTn id="68" dur="500"/>
                                        <p:tgtEl>
                                          <p:spTgt spid="13"/>
                                        </p:tgtEl>
                                      </p:cBhvr>
                                    </p:animEffect>
                                  </p:childTnLst>
                                </p:cTn>
                              </p:par>
                              <p:par>
                                <p:cTn id="69" presetID="10" presetClass="entr" presetSubtype="0" fill="hold"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500"/>
                                        <p:tgtEl>
                                          <p:spTgt spid="14"/>
                                        </p:tgtEl>
                                      </p:cBhvr>
                                    </p:animEffect>
                                  </p:childTnLst>
                                </p:cTn>
                              </p:par>
                              <p:par>
                                <p:cTn id="72" presetID="10" presetClass="entr" presetSubtype="0" fill="hold" nodeType="with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fade">
                                      <p:cBhvr>
                                        <p:cTn id="74" dur="500"/>
                                        <p:tgtEl>
                                          <p:spTgt spid="15"/>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24"/>
                                        </p:tgtEl>
                                        <p:attrNameLst>
                                          <p:attrName>style.visibility</p:attrName>
                                        </p:attrNameLst>
                                      </p:cBhvr>
                                      <p:to>
                                        <p:strVal val="visible"/>
                                      </p:to>
                                    </p:set>
                                    <p:animEffect transition="in" filter="fade">
                                      <p:cBhvr>
                                        <p:cTn id="79" dur="500"/>
                                        <p:tgtEl>
                                          <p:spTgt spid="24"/>
                                        </p:tgtEl>
                                      </p:cBhvr>
                                    </p:animEffect>
                                  </p:childTnLst>
                                </p:cTn>
                              </p:par>
                            </p:childTnLst>
                          </p:cTn>
                        </p:par>
                      </p:childTnLst>
                    </p:cTn>
                  </p:par>
                  <p:par>
                    <p:cTn id="80" fill="hold">
                      <p:stCondLst>
                        <p:cond delay="indefinite"/>
                      </p:stCondLst>
                      <p:childTnLst>
                        <p:par>
                          <p:cTn id="81" fill="hold">
                            <p:stCondLst>
                              <p:cond delay="0"/>
                            </p:stCondLst>
                            <p:childTnLst>
                              <p:par>
                                <p:cTn id="82" presetID="10" presetClass="entr" presetSubtype="0" fill="hold" grpId="0" nodeType="click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fade">
                                      <p:cBhvr>
                                        <p:cTn id="84" dur="500"/>
                                        <p:tgtEl>
                                          <p:spTgt spid="25"/>
                                        </p:tgtEl>
                                      </p:cBhvr>
                                    </p:animEffect>
                                  </p:childTnLst>
                                </p:cTn>
                              </p:par>
                            </p:childTnLst>
                          </p:cTn>
                        </p:par>
                      </p:childTnLst>
                    </p:cTn>
                  </p:par>
                  <p:par>
                    <p:cTn id="85" fill="hold">
                      <p:stCondLst>
                        <p:cond delay="indefinite"/>
                      </p:stCondLst>
                      <p:childTnLst>
                        <p:par>
                          <p:cTn id="86" fill="hold">
                            <p:stCondLst>
                              <p:cond delay="0"/>
                            </p:stCondLst>
                            <p:childTnLst>
                              <p:par>
                                <p:cTn id="87" presetID="10" presetClass="entr" presetSubtype="0" fill="hold" grpId="0" nodeType="clickEffect">
                                  <p:stCondLst>
                                    <p:cond delay="0"/>
                                  </p:stCondLst>
                                  <p:childTnLst>
                                    <p:set>
                                      <p:cBhvr>
                                        <p:cTn id="88" dur="1" fill="hold">
                                          <p:stCondLst>
                                            <p:cond delay="0"/>
                                          </p:stCondLst>
                                        </p:cTn>
                                        <p:tgtEl>
                                          <p:spTgt spid="26"/>
                                        </p:tgtEl>
                                        <p:attrNameLst>
                                          <p:attrName>style.visibility</p:attrName>
                                        </p:attrNameLst>
                                      </p:cBhvr>
                                      <p:to>
                                        <p:strVal val="visible"/>
                                      </p:to>
                                    </p:set>
                                    <p:animEffect transition="in" filter="fade">
                                      <p:cBhvr>
                                        <p:cTn id="89" dur="500"/>
                                        <p:tgtEl>
                                          <p:spTgt spid="26"/>
                                        </p:tgtEl>
                                      </p:cBhvr>
                                    </p:animEffect>
                                  </p:childTnLst>
                                </p:cTn>
                              </p:par>
                            </p:childTnLst>
                          </p:cTn>
                        </p:par>
                      </p:childTnLst>
                    </p:cTn>
                  </p:par>
                  <p:par>
                    <p:cTn id="90" fill="hold">
                      <p:stCondLst>
                        <p:cond delay="indefinite"/>
                      </p:stCondLst>
                      <p:childTnLst>
                        <p:par>
                          <p:cTn id="91" fill="hold">
                            <p:stCondLst>
                              <p:cond delay="0"/>
                            </p:stCondLst>
                            <p:childTnLst>
                              <p:par>
                                <p:cTn id="92" presetID="10" presetClass="entr" presetSubtype="0" fill="hold" grpId="0" nodeType="clickEffect">
                                  <p:stCondLst>
                                    <p:cond delay="0"/>
                                  </p:stCondLst>
                                  <p:childTnLst>
                                    <p:set>
                                      <p:cBhvr>
                                        <p:cTn id="93" dur="1" fill="hold">
                                          <p:stCondLst>
                                            <p:cond delay="0"/>
                                          </p:stCondLst>
                                        </p:cTn>
                                        <p:tgtEl>
                                          <p:spTgt spid="27"/>
                                        </p:tgtEl>
                                        <p:attrNameLst>
                                          <p:attrName>style.visibility</p:attrName>
                                        </p:attrNameLst>
                                      </p:cBhvr>
                                      <p:to>
                                        <p:strVal val="visible"/>
                                      </p:to>
                                    </p:set>
                                    <p:animEffect transition="in" filter="fade">
                                      <p:cBhvr>
                                        <p:cTn id="94"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20" grpId="0"/>
      <p:bldP spid="21" grpId="0"/>
      <p:bldP spid="22" grpId="0"/>
      <p:bldP spid="24" grpId="0"/>
      <p:bldP spid="25" grpId="0"/>
      <p:bldP spid="26" grpId="0"/>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76B297C-386B-4505-E53F-E8A31661A898}"/>
            </a:ext>
          </a:extLst>
        </p:cNvPr>
        <p:cNvGrpSpPr/>
        <p:nvPr/>
      </p:nvGrpSpPr>
      <p:grpSpPr>
        <a:xfrm>
          <a:off x="0" y="0"/>
          <a:ext cx="0" cy="0"/>
          <a:chOff x="0" y="0"/>
          <a:chExt cx="0" cy="0"/>
        </a:xfrm>
      </p:grpSpPr>
      <p:pic>
        <p:nvPicPr>
          <p:cNvPr id="5122" name="Picture 2">
            <a:extLst>
              <a:ext uri="{FF2B5EF4-FFF2-40B4-BE49-F238E27FC236}">
                <a16:creationId xmlns:a16="http://schemas.microsoft.com/office/drawing/2014/main" id="{EAB36306-76D3-A0B4-FAD8-2782A82C15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2268"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ACECD607-CDC2-27A2-B02F-1A717FF6F5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7098"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AEB2F78C-CDF1-DBB1-346C-223D45FD6276}"/>
              </a:ext>
            </a:extLst>
          </p:cNvPr>
          <p:cNvPicPr>
            <a:picLocks noChangeAspect="1" noChangeArrowheads="1"/>
          </p:cNvPicPr>
          <p:nvPr/>
        </p:nvPicPr>
        <p:blipFill>
          <a:blip r:embed="rId4">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7204057" y="1905177"/>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C4BAD735-B807-8EF9-5934-C004B4EB555F}"/>
              </a:ext>
            </a:extLst>
          </p:cNvPr>
          <p:cNvSpPr txBox="1">
            <a:spLocks/>
          </p:cNvSpPr>
          <p:nvPr/>
        </p:nvSpPr>
        <p:spPr>
          <a:xfrm>
            <a:off x="887236" y="171583"/>
            <a:ext cx="10417528"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Αριθμοί και Μαθηματικά</a:t>
            </a:r>
            <a:endParaRPr lang="en-150" dirty="0">
              <a:solidFill>
                <a:schemeClr val="bg1"/>
              </a:solidFill>
              <a:latin typeface="+mn-lt"/>
            </a:endParaRPr>
          </a:p>
        </p:txBody>
      </p:sp>
      <p:sp>
        <p:nvSpPr>
          <p:cNvPr id="6" name="Subtitle 2">
            <a:extLst>
              <a:ext uri="{FF2B5EF4-FFF2-40B4-BE49-F238E27FC236}">
                <a16:creationId xmlns:a16="http://schemas.microsoft.com/office/drawing/2014/main" id="{DDF82511-205C-CBDF-1D10-7C8E56949B68}"/>
              </a:ext>
            </a:extLst>
          </p:cNvPr>
          <p:cNvSpPr txBox="1">
            <a:spLocks/>
          </p:cNvSpPr>
          <p:nvPr/>
        </p:nvSpPr>
        <p:spPr>
          <a:xfrm>
            <a:off x="470664" y="1326367"/>
            <a:ext cx="2471057"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Φυσικοί αριθμοί</a:t>
            </a:r>
            <a:endParaRPr lang="en-150" dirty="0">
              <a:solidFill>
                <a:schemeClr val="bg1"/>
              </a:solidFill>
            </a:endParaRPr>
          </a:p>
        </p:txBody>
      </p:sp>
      <p:pic>
        <p:nvPicPr>
          <p:cNvPr id="7" name="Picture 2">
            <a:extLst>
              <a:ext uri="{FF2B5EF4-FFF2-40B4-BE49-F238E27FC236}">
                <a16:creationId xmlns:a16="http://schemas.microsoft.com/office/drawing/2014/main" id="{76DA788E-024E-A379-679E-1135224F49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8615"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8EA985A9-CD3C-3355-8C22-7ADD820EF8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3445"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3A719BD7-9CBD-706B-D154-B68AC806A0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8275" y="1920098"/>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069958F7-7170-1D03-A258-60CFE0D99A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9792" y="1920098"/>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0EB7C03F-905B-7A30-A5BC-BD362BFFE9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4622" y="1920098"/>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49C041F8-5C91-0639-515F-81EB55F90AD9}"/>
              </a:ext>
            </a:extLst>
          </p:cNvPr>
          <p:cNvPicPr>
            <a:picLocks noChangeAspect="1" noChangeArrowheads="1"/>
          </p:cNvPicPr>
          <p:nvPr/>
        </p:nvPicPr>
        <p:blipFill>
          <a:blip r:embed="rId4">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8028886" y="1905177"/>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DB5912F2-D7F6-C50B-DF83-0DAED120F487}"/>
              </a:ext>
            </a:extLst>
          </p:cNvPr>
          <p:cNvPicPr>
            <a:picLocks noChangeAspect="1" noChangeArrowheads="1"/>
          </p:cNvPicPr>
          <p:nvPr/>
        </p:nvPicPr>
        <p:blipFill>
          <a:blip r:embed="rId4">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8860405" y="1905177"/>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4A3C24FB-E0FF-52EF-50AA-42CEFFDD2EBD}"/>
              </a:ext>
            </a:extLst>
          </p:cNvPr>
          <p:cNvPicPr>
            <a:picLocks noChangeAspect="1" noChangeArrowheads="1"/>
          </p:cNvPicPr>
          <p:nvPr/>
        </p:nvPicPr>
        <p:blipFill>
          <a:blip r:embed="rId4">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9685234" y="1905177"/>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16" name="Subtitle 2">
            <a:extLst>
              <a:ext uri="{FF2B5EF4-FFF2-40B4-BE49-F238E27FC236}">
                <a16:creationId xmlns:a16="http://schemas.microsoft.com/office/drawing/2014/main" id="{1E66E0BA-FBFF-5458-F02D-60722D3006FC}"/>
              </a:ext>
            </a:extLst>
          </p:cNvPr>
          <p:cNvSpPr txBox="1">
            <a:spLocks/>
          </p:cNvSpPr>
          <p:nvPr/>
        </p:nvSpPr>
        <p:spPr>
          <a:xfrm>
            <a:off x="1681937" y="3216634"/>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a:t>
            </a:r>
            <a:endParaRPr lang="en-150" dirty="0">
              <a:solidFill>
                <a:schemeClr val="bg1"/>
              </a:solidFill>
            </a:endParaRPr>
          </a:p>
        </p:txBody>
      </p:sp>
      <p:sp>
        <p:nvSpPr>
          <p:cNvPr id="17" name="Subtitle 2">
            <a:extLst>
              <a:ext uri="{FF2B5EF4-FFF2-40B4-BE49-F238E27FC236}">
                <a16:creationId xmlns:a16="http://schemas.microsoft.com/office/drawing/2014/main" id="{02C8536F-1455-75DE-01B8-90B950DDBA97}"/>
              </a:ext>
            </a:extLst>
          </p:cNvPr>
          <p:cNvSpPr txBox="1">
            <a:spLocks/>
          </p:cNvSpPr>
          <p:nvPr/>
        </p:nvSpPr>
        <p:spPr>
          <a:xfrm>
            <a:off x="2506766" y="3226021"/>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2</a:t>
            </a:r>
            <a:endParaRPr lang="en-150" dirty="0">
              <a:solidFill>
                <a:schemeClr val="bg1"/>
              </a:solidFill>
            </a:endParaRPr>
          </a:p>
        </p:txBody>
      </p:sp>
      <p:sp>
        <p:nvSpPr>
          <p:cNvPr id="18" name="Subtitle 2">
            <a:extLst>
              <a:ext uri="{FF2B5EF4-FFF2-40B4-BE49-F238E27FC236}">
                <a16:creationId xmlns:a16="http://schemas.microsoft.com/office/drawing/2014/main" id="{EEB4CAD5-5681-BA47-55D1-3C1125795801}"/>
              </a:ext>
            </a:extLst>
          </p:cNvPr>
          <p:cNvSpPr txBox="1">
            <a:spLocks/>
          </p:cNvSpPr>
          <p:nvPr/>
        </p:nvSpPr>
        <p:spPr>
          <a:xfrm>
            <a:off x="3331595" y="3226021"/>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3</a:t>
            </a:r>
            <a:endParaRPr lang="en-150" dirty="0">
              <a:solidFill>
                <a:schemeClr val="bg1"/>
              </a:solidFill>
            </a:endParaRPr>
          </a:p>
        </p:txBody>
      </p:sp>
      <p:sp>
        <p:nvSpPr>
          <p:cNvPr id="19" name="Subtitle 2">
            <a:extLst>
              <a:ext uri="{FF2B5EF4-FFF2-40B4-BE49-F238E27FC236}">
                <a16:creationId xmlns:a16="http://schemas.microsoft.com/office/drawing/2014/main" id="{E6825D3A-202F-29CD-6CE8-EAA2428BCD97}"/>
              </a:ext>
            </a:extLst>
          </p:cNvPr>
          <p:cNvSpPr txBox="1">
            <a:spLocks/>
          </p:cNvSpPr>
          <p:nvPr/>
        </p:nvSpPr>
        <p:spPr>
          <a:xfrm>
            <a:off x="4148399" y="3227579"/>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4</a:t>
            </a:r>
            <a:endParaRPr lang="en-150" dirty="0">
              <a:solidFill>
                <a:schemeClr val="bg1"/>
              </a:solidFill>
            </a:endParaRPr>
          </a:p>
        </p:txBody>
      </p:sp>
      <p:sp>
        <p:nvSpPr>
          <p:cNvPr id="20" name="Subtitle 2">
            <a:extLst>
              <a:ext uri="{FF2B5EF4-FFF2-40B4-BE49-F238E27FC236}">
                <a16:creationId xmlns:a16="http://schemas.microsoft.com/office/drawing/2014/main" id="{DD34256A-7D5B-A2EA-78D4-D146EFCEC5AA}"/>
              </a:ext>
            </a:extLst>
          </p:cNvPr>
          <p:cNvSpPr txBox="1">
            <a:spLocks/>
          </p:cNvSpPr>
          <p:nvPr/>
        </p:nvSpPr>
        <p:spPr>
          <a:xfrm>
            <a:off x="4998642" y="3210645"/>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5</a:t>
            </a:r>
            <a:endParaRPr lang="en-150" dirty="0">
              <a:solidFill>
                <a:schemeClr val="bg1"/>
              </a:solidFill>
            </a:endParaRPr>
          </a:p>
        </p:txBody>
      </p:sp>
      <p:sp>
        <p:nvSpPr>
          <p:cNvPr id="21" name="Subtitle 2">
            <a:extLst>
              <a:ext uri="{FF2B5EF4-FFF2-40B4-BE49-F238E27FC236}">
                <a16:creationId xmlns:a16="http://schemas.microsoft.com/office/drawing/2014/main" id="{337DBBFE-DB70-70DA-4896-92E04B12E414}"/>
              </a:ext>
            </a:extLst>
          </p:cNvPr>
          <p:cNvSpPr txBox="1">
            <a:spLocks/>
          </p:cNvSpPr>
          <p:nvPr/>
        </p:nvSpPr>
        <p:spPr>
          <a:xfrm>
            <a:off x="5823471" y="3220032"/>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6</a:t>
            </a:r>
            <a:endParaRPr lang="en-150" dirty="0">
              <a:solidFill>
                <a:schemeClr val="bg1"/>
              </a:solidFill>
            </a:endParaRPr>
          </a:p>
        </p:txBody>
      </p:sp>
      <p:sp>
        <p:nvSpPr>
          <p:cNvPr id="22" name="Subtitle 2">
            <a:extLst>
              <a:ext uri="{FF2B5EF4-FFF2-40B4-BE49-F238E27FC236}">
                <a16:creationId xmlns:a16="http://schemas.microsoft.com/office/drawing/2014/main" id="{0099C996-E0E6-3EC1-94B0-FFA87EE6DF8D}"/>
              </a:ext>
            </a:extLst>
          </p:cNvPr>
          <p:cNvSpPr txBox="1">
            <a:spLocks/>
          </p:cNvSpPr>
          <p:nvPr/>
        </p:nvSpPr>
        <p:spPr>
          <a:xfrm>
            <a:off x="6648300" y="3220032"/>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7</a:t>
            </a:r>
            <a:endParaRPr lang="en-150" dirty="0">
              <a:solidFill>
                <a:schemeClr val="bg1"/>
              </a:solidFill>
            </a:endParaRPr>
          </a:p>
        </p:txBody>
      </p:sp>
      <p:sp>
        <p:nvSpPr>
          <p:cNvPr id="24" name="Subtitle 2">
            <a:extLst>
              <a:ext uri="{FF2B5EF4-FFF2-40B4-BE49-F238E27FC236}">
                <a16:creationId xmlns:a16="http://schemas.microsoft.com/office/drawing/2014/main" id="{EB81C378-1760-9B45-6940-117A3D1A261E}"/>
              </a:ext>
            </a:extLst>
          </p:cNvPr>
          <p:cNvSpPr txBox="1">
            <a:spLocks/>
          </p:cNvSpPr>
          <p:nvPr/>
        </p:nvSpPr>
        <p:spPr>
          <a:xfrm>
            <a:off x="7503506" y="3199700"/>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a:t>
            </a:r>
            <a:endParaRPr lang="en-150" dirty="0">
              <a:solidFill>
                <a:schemeClr val="bg1"/>
              </a:solidFill>
            </a:endParaRPr>
          </a:p>
        </p:txBody>
      </p:sp>
      <p:sp>
        <p:nvSpPr>
          <p:cNvPr id="25" name="Subtitle 2">
            <a:extLst>
              <a:ext uri="{FF2B5EF4-FFF2-40B4-BE49-F238E27FC236}">
                <a16:creationId xmlns:a16="http://schemas.microsoft.com/office/drawing/2014/main" id="{6E13BF19-1A2C-8B22-7D82-1F676F894F9A}"/>
              </a:ext>
            </a:extLst>
          </p:cNvPr>
          <p:cNvSpPr txBox="1">
            <a:spLocks/>
          </p:cNvSpPr>
          <p:nvPr/>
        </p:nvSpPr>
        <p:spPr>
          <a:xfrm>
            <a:off x="8328335" y="3209087"/>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2</a:t>
            </a:r>
            <a:endParaRPr lang="en-150" dirty="0">
              <a:solidFill>
                <a:schemeClr val="bg1"/>
              </a:solidFill>
            </a:endParaRPr>
          </a:p>
        </p:txBody>
      </p:sp>
      <p:sp>
        <p:nvSpPr>
          <p:cNvPr id="26" name="Subtitle 2">
            <a:extLst>
              <a:ext uri="{FF2B5EF4-FFF2-40B4-BE49-F238E27FC236}">
                <a16:creationId xmlns:a16="http://schemas.microsoft.com/office/drawing/2014/main" id="{D4B815D7-8521-D17D-F106-0C91EDAA9AA4}"/>
              </a:ext>
            </a:extLst>
          </p:cNvPr>
          <p:cNvSpPr txBox="1">
            <a:spLocks/>
          </p:cNvSpPr>
          <p:nvPr/>
        </p:nvSpPr>
        <p:spPr>
          <a:xfrm>
            <a:off x="9153164" y="3209087"/>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3</a:t>
            </a:r>
            <a:endParaRPr lang="en-150" dirty="0">
              <a:solidFill>
                <a:schemeClr val="bg1"/>
              </a:solidFill>
            </a:endParaRPr>
          </a:p>
        </p:txBody>
      </p:sp>
      <p:sp>
        <p:nvSpPr>
          <p:cNvPr id="27" name="Subtitle 2">
            <a:extLst>
              <a:ext uri="{FF2B5EF4-FFF2-40B4-BE49-F238E27FC236}">
                <a16:creationId xmlns:a16="http://schemas.microsoft.com/office/drawing/2014/main" id="{181F7BC1-E2CE-0928-D5AD-089D76E79133}"/>
              </a:ext>
            </a:extLst>
          </p:cNvPr>
          <p:cNvSpPr txBox="1">
            <a:spLocks/>
          </p:cNvSpPr>
          <p:nvPr/>
        </p:nvSpPr>
        <p:spPr>
          <a:xfrm>
            <a:off x="9969968" y="3210645"/>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4</a:t>
            </a:r>
            <a:endParaRPr lang="en-150" dirty="0">
              <a:solidFill>
                <a:schemeClr val="bg1"/>
              </a:solidFill>
            </a:endParaRPr>
          </a:p>
        </p:txBody>
      </p:sp>
      <p:sp>
        <p:nvSpPr>
          <p:cNvPr id="3" name="Subtitle 2">
            <a:extLst>
              <a:ext uri="{FF2B5EF4-FFF2-40B4-BE49-F238E27FC236}">
                <a16:creationId xmlns:a16="http://schemas.microsoft.com/office/drawing/2014/main" id="{1FA2EEE9-B314-2E65-A0E0-23CA245ED4FD}"/>
              </a:ext>
            </a:extLst>
          </p:cNvPr>
          <p:cNvSpPr txBox="1">
            <a:spLocks/>
          </p:cNvSpPr>
          <p:nvPr/>
        </p:nvSpPr>
        <p:spPr>
          <a:xfrm>
            <a:off x="1689309" y="3873264"/>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a:t>
            </a:r>
            <a:endParaRPr lang="en-150" dirty="0">
              <a:solidFill>
                <a:schemeClr val="bg1"/>
              </a:solidFill>
            </a:endParaRPr>
          </a:p>
        </p:txBody>
      </p:sp>
      <p:sp>
        <p:nvSpPr>
          <p:cNvPr id="9" name="Subtitle 2">
            <a:extLst>
              <a:ext uri="{FF2B5EF4-FFF2-40B4-BE49-F238E27FC236}">
                <a16:creationId xmlns:a16="http://schemas.microsoft.com/office/drawing/2014/main" id="{DC826822-936B-A2F5-B19F-6651AAFC3E8D}"/>
              </a:ext>
            </a:extLst>
          </p:cNvPr>
          <p:cNvSpPr txBox="1">
            <a:spLocks/>
          </p:cNvSpPr>
          <p:nvPr/>
        </p:nvSpPr>
        <p:spPr>
          <a:xfrm>
            <a:off x="2514138" y="3882651"/>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2</a:t>
            </a:r>
            <a:endParaRPr lang="en-150" dirty="0">
              <a:solidFill>
                <a:schemeClr val="bg1"/>
              </a:solidFill>
            </a:endParaRPr>
          </a:p>
        </p:txBody>
      </p:sp>
      <p:sp>
        <p:nvSpPr>
          <p:cNvPr id="23" name="Subtitle 2">
            <a:extLst>
              <a:ext uri="{FF2B5EF4-FFF2-40B4-BE49-F238E27FC236}">
                <a16:creationId xmlns:a16="http://schemas.microsoft.com/office/drawing/2014/main" id="{9FFB38D9-C976-2E90-731A-A89E231F9A6A}"/>
              </a:ext>
            </a:extLst>
          </p:cNvPr>
          <p:cNvSpPr txBox="1">
            <a:spLocks/>
          </p:cNvSpPr>
          <p:nvPr/>
        </p:nvSpPr>
        <p:spPr>
          <a:xfrm>
            <a:off x="3338967" y="3882651"/>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3</a:t>
            </a:r>
            <a:endParaRPr lang="en-150" dirty="0">
              <a:solidFill>
                <a:schemeClr val="bg1"/>
              </a:solidFill>
            </a:endParaRPr>
          </a:p>
        </p:txBody>
      </p:sp>
      <p:sp>
        <p:nvSpPr>
          <p:cNvPr id="28" name="Subtitle 2">
            <a:extLst>
              <a:ext uri="{FF2B5EF4-FFF2-40B4-BE49-F238E27FC236}">
                <a16:creationId xmlns:a16="http://schemas.microsoft.com/office/drawing/2014/main" id="{560FC4AC-4199-FE0D-7A0C-FC26BCF9F98D}"/>
              </a:ext>
            </a:extLst>
          </p:cNvPr>
          <p:cNvSpPr txBox="1">
            <a:spLocks/>
          </p:cNvSpPr>
          <p:nvPr/>
        </p:nvSpPr>
        <p:spPr>
          <a:xfrm>
            <a:off x="4155771" y="3884209"/>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4</a:t>
            </a:r>
            <a:endParaRPr lang="en-150" dirty="0">
              <a:solidFill>
                <a:schemeClr val="bg1"/>
              </a:solidFill>
            </a:endParaRPr>
          </a:p>
        </p:txBody>
      </p:sp>
      <p:sp>
        <p:nvSpPr>
          <p:cNvPr id="29" name="Subtitle 2">
            <a:extLst>
              <a:ext uri="{FF2B5EF4-FFF2-40B4-BE49-F238E27FC236}">
                <a16:creationId xmlns:a16="http://schemas.microsoft.com/office/drawing/2014/main" id="{9475D39B-544C-5B33-71E7-39267407A2B1}"/>
              </a:ext>
            </a:extLst>
          </p:cNvPr>
          <p:cNvSpPr txBox="1">
            <a:spLocks/>
          </p:cNvSpPr>
          <p:nvPr/>
        </p:nvSpPr>
        <p:spPr>
          <a:xfrm>
            <a:off x="5006014" y="3867275"/>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5</a:t>
            </a:r>
            <a:endParaRPr lang="en-150" dirty="0">
              <a:solidFill>
                <a:schemeClr val="bg1"/>
              </a:solidFill>
            </a:endParaRPr>
          </a:p>
        </p:txBody>
      </p:sp>
      <p:sp>
        <p:nvSpPr>
          <p:cNvPr id="30" name="Subtitle 2">
            <a:extLst>
              <a:ext uri="{FF2B5EF4-FFF2-40B4-BE49-F238E27FC236}">
                <a16:creationId xmlns:a16="http://schemas.microsoft.com/office/drawing/2014/main" id="{98FBEBBE-BAD3-EBC1-4776-F10F233A71A6}"/>
              </a:ext>
            </a:extLst>
          </p:cNvPr>
          <p:cNvSpPr txBox="1">
            <a:spLocks/>
          </p:cNvSpPr>
          <p:nvPr/>
        </p:nvSpPr>
        <p:spPr>
          <a:xfrm>
            <a:off x="5830843" y="3876662"/>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6</a:t>
            </a:r>
            <a:endParaRPr lang="en-150" dirty="0">
              <a:solidFill>
                <a:schemeClr val="bg1"/>
              </a:solidFill>
            </a:endParaRPr>
          </a:p>
        </p:txBody>
      </p:sp>
      <p:sp>
        <p:nvSpPr>
          <p:cNvPr id="31" name="Subtitle 2">
            <a:extLst>
              <a:ext uri="{FF2B5EF4-FFF2-40B4-BE49-F238E27FC236}">
                <a16:creationId xmlns:a16="http://schemas.microsoft.com/office/drawing/2014/main" id="{A34ABE4D-A2E9-611E-CAE8-A4A6E26486B5}"/>
              </a:ext>
            </a:extLst>
          </p:cNvPr>
          <p:cNvSpPr txBox="1">
            <a:spLocks/>
          </p:cNvSpPr>
          <p:nvPr/>
        </p:nvSpPr>
        <p:spPr>
          <a:xfrm>
            <a:off x="6655672" y="3876662"/>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7</a:t>
            </a:r>
            <a:endParaRPr lang="en-150" dirty="0">
              <a:solidFill>
                <a:schemeClr val="bg1"/>
              </a:solidFill>
            </a:endParaRPr>
          </a:p>
        </p:txBody>
      </p:sp>
      <p:sp>
        <p:nvSpPr>
          <p:cNvPr id="32" name="Subtitle 2">
            <a:extLst>
              <a:ext uri="{FF2B5EF4-FFF2-40B4-BE49-F238E27FC236}">
                <a16:creationId xmlns:a16="http://schemas.microsoft.com/office/drawing/2014/main" id="{00EF37D4-1366-2085-ACD9-CAC9D1D63B0E}"/>
              </a:ext>
            </a:extLst>
          </p:cNvPr>
          <p:cNvSpPr txBox="1">
            <a:spLocks/>
          </p:cNvSpPr>
          <p:nvPr/>
        </p:nvSpPr>
        <p:spPr>
          <a:xfrm>
            <a:off x="7510878" y="3856330"/>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8</a:t>
            </a:r>
            <a:endParaRPr lang="en-150" dirty="0">
              <a:solidFill>
                <a:schemeClr val="bg1"/>
              </a:solidFill>
            </a:endParaRPr>
          </a:p>
        </p:txBody>
      </p:sp>
      <p:sp>
        <p:nvSpPr>
          <p:cNvPr id="33" name="Subtitle 2">
            <a:extLst>
              <a:ext uri="{FF2B5EF4-FFF2-40B4-BE49-F238E27FC236}">
                <a16:creationId xmlns:a16="http://schemas.microsoft.com/office/drawing/2014/main" id="{D7F0B061-80AE-E637-C6DD-659C23463E92}"/>
              </a:ext>
            </a:extLst>
          </p:cNvPr>
          <p:cNvSpPr txBox="1">
            <a:spLocks/>
          </p:cNvSpPr>
          <p:nvPr/>
        </p:nvSpPr>
        <p:spPr>
          <a:xfrm>
            <a:off x="8335707" y="3865717"/>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9</a:t>
            </a:r>
            <a:endParaRPr lang="en-150" dirty="0">
              <a:solidFill>
                <a:schemeClr val="bg1"/>
              </a:solidFill>
            </a:endParaRPr>
          </a:p>
        </p:txBody>
      </p:sp>
      <p:sp>
        <p:nvSpPr>
          <p:cNvPr id="34" name="Subtitle 2">
            <a:extLst>
              <a:ext uri="{FF2B5EF4-FFF2-40B4-BE49-F238E27FC236}">
                <a16:creationId xmlns:a16="http://schemas.microsoft.com/office/drawing/2014/main" id="{6E8394B7-A4A7-A454-EE2B-7698012D2EE6}"/>
              </a:ext>
            </a:extLst>
          </p:cNvPr>
          <p:cNvSpPr txBox="1">
            <a:spLocks/>
          </p:cNvSpPr>
          <p:nvPr/>
        </p:nvSpPr>
        <p:spPr>
          <a:xfrm>
            <a:off x="9160536" y="3865717"/>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10</a:t>
            </a:r>
            <a:endParaRPr lang="en-150" dirty="0">
              <a:solidFill>
                <a:schemeClr val="bg1"/>
              </a:solidFill>
            </a:endParaRPr>
          </a:p>
        </p:txBody>
      </p:sp>
      <p:sp>
        <p:nvSpPr>
          <p:cNvPr id="35" name="Subtitle 2">
            <a:extLst>
              <a:ext uri="{FF2B5EF4-FFF2-40B4-BE49-F238E27FC236}">
                <a16:creationId xmlns:a16="http://schemas.microsoft.com/office/drawing/2014/main" id="{557B7347-20AB-C9A8-AEEE-7BDC6A37D927}"/>
              </a:ext>
            </a:extLst>
          </p:cNvPr>
          <p:cNvSpPr txBox="1">
            <a:spLocks/>
          </p:cNvSpPr>
          <p:nvPr/>
        </p:nvSpPr>
        <p:spPr>
          <a:xfrm>
            <a:off x="9977340" y="3867275"/>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11</a:t>
            </a:r>
            <a:endParaRPr lang="en-150" dirty="0">
              <a:solidFill>
                <a:schemeClr val="bg1"/>
              </a:solidFill>
            </a:endParaRPr>
          </a:p>
        </p:txBody>
      </p:sp>
    </p:spTree>
    <p:extLst>
      <p:ext uri="{BB962C8B-B14F-4D97-AF65-F5344CB8AC3E}">
        <p14:creationId xmlns:p14="http://schemas.microsoft.com/office/powerpoint/2010/main" val="80513977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76B297C-386B-4505-E53F-E8A31661A898}"/>
            </a:ext>
          </a:extLst>
        </p:cNvPr>
        <p:cNvGrpSpPr/>
        <p:nvPr/>
      </p:nvGrpSpPr>
      <p:grpSpPr>
        <a:xfrm>
          <a:off x="0" y="0"/>
          <a:ext cx="0" cy="0"/>
          <a:chOff x="0" y="0"/>
          <a:chExt cx="0" cy="0"/>
        </a:xfrm>
      </p:grpSpPr>
      <p:pic>
        <p:nvPicPr>
          <p:cNvPr id="5122" name="Picture 2">
            <a:extLst>
              <a:ext uri="{FF2B5EF4-FFF2-40B4-BE49-F238E27FC236}">
                <a16:creationId xmlns:a16="http://schemas.microsoft.com/office/drawing/2014/main" id="{EAB36306-76D3-A0B4-FAD8-2782A82C15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2268"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ACECD607-CDC2-27A2-B02F-1A717FF6F5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7098"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C4BAD735-B807-8EF9-5934-C004B4EB555F}"/>
              </a:ext>
            </a:extLst>
          </p:cNvPr>
          <p:cNvSpPr txBox="1">
            <a:spLocks/>
          </p:cNvSpPr>
          <p:nvPr/>
        </p:nvSpPr>
        <p:spPr>
          <a:xfrm>
            <a:off x="887236" y="171583"/>
            <a:ext cx="10417528"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Αριθμοί και Μαθηματικά</a:t>
            </a:r>
            <a:endParaRPr lang="en-150" dirty="0">
              <a:solidFill>
                <a:schemeClr val="bg1"/>
              </a:solidFill>
              <a:latin typeface="+mn-lt"/>
            </a:endParaRPr>
          </a:p>
        </p:txBody>
      </p:sp>
      <p:sp>
        <p:nvSpPr>
          <p:cNvPr id="6" name="Subtitle 2">
            <a:extLst>
              <a:ext uri="{FF2B5EF4-FFF2-40B4-BE49-F238E27FC236}">
                <a16:creationId xmlns:a16="http://schemas.microsoft.com/office/drawing/2014/main" id="{DDF82511-205C-CBDF-1D10-7C8E56949B68}"/>
              </a:ext>
            </a:extLst>
          </p:cNvPr>
          <p:cNvSpPr txBox="1">
            <a:spLocks/>
          </p:cNvSpPr>
          <p:nvPr/>
        </p:nvSpPr>
        <p:spPr>
          <a:xfrm>
            <a:off x="470664" y="1326367"/>
            <a:ext cx="2471057"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Φυσικοί αριθμοί</a:t>
            </a:r>
            <a:endParaRPr lang="en-150" dirty="0">
              <a:solidFill>
                <a:schemeClr val="bg1"/>
              </a:solidFill>
            </a:endParaRPr>
          </a:p>
        </p:txBody>
      </p:sp>
      <p:pic>
        <p:nvPicPr>
          <p:cNvPr id="7" name="Picture 2">
            <a:extLst>
              <a:ext uri="{FF2B5EF4-FFF2-40B4-BE49-F238E27FC236}">
                <a16:creationId xmlns:a16="http://schemas.microsoft.com/office/drawing/2014/main" id="{76DA788E-024E-A379-679E-1135224F49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8615"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8EA985A9-CD3C-3355-8C22-7ADD820EF8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3445"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3A719BD7-9CBD-706B-D154-B68AC806A0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8275" y="1920098"/>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069958F7-7170-1D03-A258-60CFE0D99A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9792" y="1920098"/>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0EB7C03F-905B-7A30-A5BC-BD362BFFE9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4622" y="1920098"/>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1FA2EEE9-B314-2E65-A0E0-23CA245ED4FD}"/>
              </a:ext>
            </a:extLst>
          </p:cNvPr>
          <p:cNvSpPr txBox="1">
            <a:spLocks/>
          </p:cNvSpPr>
          <p:nvPr/>
        </p:nvSpPr>
        <p:spPr>
          <a:xfrm>
            <a:off x="1689309" y="3466866"/>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a:t>
            </a:r>
            <a:endParaRPr lang="en-150" dirty="0">
              <a:solidFill>
                <a:schemeClr val="bg1"/>
              </a:solidFill>
            </a:endParaRPr>
          </a:p>
        </p:txBody>
      </p:sp>
      <p:sp>
        <p:nvSpPr>
          <p:cNvPr id="9" name="Subtitle 2">
            <a:extLst>
              <a:ext uri="{FF2B5EF4-FFF2-40B4-BE49-F238E27FC236}">
                <a16:creationId xmlns:a16="http://schemas.microsoft.com/office/drawing/2014/main" id="{DC826822-936B-A2F5-B19F-6651AAFC3E8D}"/>
              </a:ext>
            </a:extLst>
          </p:cNvPr>
          <p:cNvSpPr txBox="1">
            <a:spLocks/>
          </p:cNvSpPr>
          <p:nvPr/>
        </p:nvSpPr>
        <p:spPr>
          <a:xfrm>
            <a:off x="2514138" y="3476253"/>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2</a:t>
            </a:r>
            <a:endParaRPr lang="en-150" dirty="0">
              <a:solidFill>
                <a:schemeClr val="bg1"/>
              </a:solidFill>
            </a:endParaRPr>
          </a:p>
        </p:txBody>
      </p:sp>
      <p:sp>
        <p:nvSpPr>
          <p:cNvPr id="23" name="Subtitle 2">
            <a:extLst>
              <a:ext uri="{FF2B5EF4-FFF2-40B4-BE49-F238E27FC236}">
                <a16:creationId xmlns:a16="http://schemas.microsoft.com/office/drawing/2014/main" id="{9FFB38D9-C976-2E90-731A-A89E231F9A6A}"/>
              </a:ext>
            </a:extLst>
          </p:cNvPr>
          <p:cNvSpPr txBox="1">
            <a:spLocks/>
          </p:cNvSpPr>
          <p:nvPr/>
        </p:nvSpPr>
        <p:spPr>
          <a:xfrm>
            <a:off x="3338967" y="3476253"/>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3</a:t>
            </a:r>
            <a:endParaRPr lang="en-150" dirty="0">
              <a:solidFill>
                <a:schemeClr val="bg1"/>
              </a:solidFill>
            </a:endParaRPr>
          </a:p>
        </p:txBody>
      </p:sp>
      <p:sp>
        <p:nvSpPr>
          <p:cNvPr id="28" name="Subtitle 2">
            <a:extLst>
              <a:ext uri="{FF2B5EF4-FFF2-40B4-BE49-F238E27FC236}">
                <a16:creationId xmlns:a16="http://schemas.microsoft.com/office/drawing/2014/main" id="{560FC4AC-4199-FE0D-7A0C-FC26BCF9F98D}"/>
              </a:ext>
            </a:extLst>
          </p:cNvPr>
          <p:cNvSpPr txBox="1">
            <a:spLocks/>
          </p:cNvSpPr>
          <p:nvPr/>
        </p:nvSpPr>
        <p:spPr>
          <a:xfrm>
            <a:off x="4155771" y="3477811"/>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4</a:t>
            </a:r>
            <a:endParaRPr lang="en-150" dirty="0">
              <a:solidFill>
                <a:schemeClr val="bg1"/>
              </a:solidFill>
            </a:endParaRPr>
          </a:p>
        </p:txBody>
      </p:sp>
      <p:sp>
        <p:nvSpPr>
          <p:cNvPr id="29" name="Subtitle 2">
            <a:extLst>
              <a:ext uri="{FF2B5EF4-FFF2-40B4-BE49-F238E27FC236}">
                <a16:creationId xmlns:a16="http://schemas.microsoft.com/office/drawing/2014/main" id="{9475D39B-544C-5B33-71E7-39267407A2B1}"/>
              </a:ext>
            </a:extLst>
          </p:cNvPr>
          <p:cNvSpPr txBox="1">
            <a:spLocks/>
          </p:cNvSpPr>
          <p:nvPr/>
        </p:nvSpPr>
        <p:spPr>
          <a:xfrm>
            <a:off x="5006014" y="3460877"/>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5</a:t>
            </a:r>
            <a:endParaRPr lang="en-150" dirty="0">
              <a:solidFill>
                <a:schemeClr val="bg1"/>
              </a:solidFill>
            </a:endParaRPr>
          </a:p>
        </p:txBody>
      </p:sp>
      <p:sp>
        <p:nvSpPr>
          <p:cNvPr id="30" name="Subtitle 2">
            <a:extLst>
              <a:ext uri="{FF2B5EF4-FFF2-40B4-BE49-F238E27FC236}">
                <a16:creationId xmlns:a16="http://schemas.microsoft.com/office/drawing/2014/main" id="{98FBEBBE-BAD3-EBC1-4776-F10F233A71A6}"/>
              </a:ext>
            </a:extLst>
          </p:cNvPr>
          <p:cNvSpPr txBox="1">
            <a:spLocks/>
          </p:cNvSpPr>
          <p:nvPr/>
        </p:nvSpPr>
        <p:spPr>
          <a:xfrm>
            <a:off x="5830843" y="3470264"/>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6</a:t>
            </a:r>
            <a:endParaRPr lang="en-150" dirty="0">
              <a:solidFill>
                <a:schemeClr val="bg1"/>
              </a:solidFill>
            </a:endParaRPr>
          </a:p>
        </p:txBody>
      </p:sp>
      <p:sp>
        <p:nvSpPr>
          <p:cNvPr id="31" name="Subtitle 2">
            <a:extLst>
              <a:ext uri="{FF2B5EF4-FFF2-40B4-BE49-F238E27FC236}">
                <a16:creationId xmlns:a16="http://schemas.microsoft.com/office/drawing/2014/main" id="{A34ABE4D-A2E9-611E-CAE8-A4A6E26486B5}"/>
              </a:ext>
            </a:extLst>
          </p:cNvPr>
          <p:cNvSpPr txBox="1">
            <a:spLocks/>
          </p:cNvSpPr>
          <p:nvPr/>
        </p:nvSpPr>
        <p:spPr>
          <a:xfrm>
            <a:off x="6655672" y="3470264"/>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7</a:t>
            </a:r>
            <a:endParaRPr lang="en-150" dirty="0">
              <a:solidFill>
                <a:schemeClr val="bg1"/>
              </a:solidFill>
            </a:endParaRPr>
          </a:p>
        </p:txBody>
      </p:sp>
      <p:sp>
        <p:nvSpPr>
          <p:cNvPr id="32" name="Subtitle 2">
            <a:extLst>
              <a:ext uri="{FF2B5EF4-FFF2-40B4-BE49-F238E27FC236}">
                <a16:creationId xmlns:a16="http://schemas.microsoft.com/office/drawing/2014/main" id="{00EF37D4-1366-2085-ACD9-CAC9D1D63B0E}"/>
              </a:ext>
            </a:extLst>
          </p:cNvPr>
          <p:cNvSpPr txBox="1">
            <a:spLocks/>
          </p:cNvSpPr>
          <p:nvPr/>
        </p:nvSpPr>
        <p:spPr>
          <a:xfrm>
            <a:off x="7510878" y="3449932"/>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8</a:t>
            </a:r>
            <a:endParaRPr lang="en-150" dirty="0">
              <a:solidFill>
                <a:schemeClr val="bg1"/>
              </a:solidFill>
            </a:endParaRPr>
          </a:p>
        </p:txBody>
      </p:sp>
      <p:sp>
        <p:nvSpPr>
          <p:cNvPr id="33" name="Subtitle 2">
            <a:extLst>
              <a:ext uri="{FF2B5EF4-FFF2-40B4-BE49-F238E27FC236}">
                <a16:creationId xmlns:a16="http://schemas.microsoft.com/office/drawing/2014/main" id="{D7F0B061-80AE-E637-C6DD-659C23463E92}"/>
              </a:ext>
            </a:extLst>
          </p:cNvPr>
          <p:cNvSpPr txBox="1">
            <a:spLocks/>
          </p:cNvSpPr>
          <p:nvPr/>
        </p:nvSpPr>
        <p:spPr>
          <a:xfrm>
            <a:off x="8335707" y="3459319"/>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9</a:t>
            </a:r>
            <a:endParaRPr lang="en-150" dirty="0">
              <a:solidFill>
                <a:schemeClr val="bg1"/>
              </a:solidFill>
            </a:endParaRPr>
          </a:p>
        </p:txBody>
      </p:sp>
      <p:sp>
        <p:nvSpPr>
          <p:cNvPr id="34" name="Subtitle 2">
            <a:extLst>
              <a:ext uri="{FF2B5EF4-FFF2-40B4-BE49-F238E27FC236}">
                <a16:creationId xmlns:a16="http://schemas.microsoft.com/office/drawing/2014/main" id="{6E8394B7-A4A7-A454-EE2B-7698012D2EE6}"/>
              </a:ext>
            </a:extLst>
          </p:cNvPr>
          <p:cNvSpPr txBox="1">
            <a:spLocks/>
          </p:cNvSpPr>
          <p:nvPr/>
        </p:nvSpPr>
        <p:spPr>
          <a:xfrm>
            <a:off x="9160536" y="3459319"/>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10</a:t>
            </a:r>
            <a:endParaRPr lang="en-150" dirty="0">
              <a:solidFill>
                <a:schemeClr val="bg1"/>
              </a:solidFill>
            </a:endParaRPr>
          </a:p>
        </p:txBody>
      </p:sp>
      <p:sp>
        <p:nvSpPr>
          <p:cNvPr id="35" name="Subtitle 2">
            <a:extLst>
              <a:ext uri="{FF2B5EF4-FFF2-40B4-BE49-F238E27FC236}">
                <a16:creationId xmlns:a16="http://schemas.microsoft.com/office/drawing/2014/main" id="{557B7347-20AB-C9A8-AEEE-7BDC6A37D927}"/>
              </a:ext>
            </a:extLst>
          </p:cNvPr>
          <p:cNvSpPr txBox="1">
            <a:spLocks/>
          </p:cNvSpPr>
          <p:nvPr/>
        </p:nvSpPr>
        <p:spPr>
          <a:xfrm>
            <a:off x="9977340" y="3460877"/>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11</a:t>
            </a:r>
            <a:endParaRPr lang="en-150" dirty="0">
              <a:solidFill>
                <a:schemeClr val="bg1"/>
              </a:solidFill>
            </a:endParaRPr>
          </a:p>
        </p:txBody>
      </p:sp>
      <p:pic>
        <p:nvPicPr>
          <p:cNvPr id="36" name="Picture 2">
            <a:extLst>
              <a:ext uri="{FF2B5EF4-FFF2-40B4-BE49-F238E27FC236}">
                <a16:creationId xmlns:a16="http://schemas.microsoft.com/office/drawing/2014/main" id="{4F43123B-CB44-3234-F35E-C97BCB0022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1978"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2">
            <a:extLst>
              <a:ext uri="{FF2B5EF4-FFF2-40B4-BE49-F238E27FC236}">
                <a16:creationId xmlns:a16="http://schemas.microsoft.com/office/drawing/2014/main" id="{DA940A83-9640-A9EE-4063-E7661614E1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6808" y="1920098"/>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38" name="Picture 2">
            <a:extLst>
              <a:ext uri="{FF2B5EF4-FFF2-40B4-BE49-F238E27FC236}">
                <a16:creationId xmlns:a16="http://schemas.microsoft.com/office/drawing/2014/main" id="{6F113637-0D32-3B12-F33C-E5720F40699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58325" y="1920098"/>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2">
            <a:extLst>
              <a:ext uri="{FF2B5EF4-FFF2-40B4-BE49-F238E27FC236}">
                <a16:creationId xmlns:a16="http://schemas.microsoft.com/office/drawing/2014/main" id="{08DFC192-EC9D-2856-565D-271F403D2F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3155" y="1920098"/>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40" name="Subtitle 2">
            <a:extLst>
              <a:ext uri="{FF2B5EF4-FFF2-40B4-BE49-F238E27FC236}">
                <a16:creationId xmlns:a16="http://schemas.microsoft.com/office/drawing/2014/main" id="{D988D090-656D-E9CA-F620-DAFDFD3C1F95}"/>
              </a:ext>
            </a:extLst>
          </p:cNvPr>
          <p:cNvSpPr txBox="1">
            <a:spLocks/>
          </p:cNvSpPr>
          <p:nvPr/>
        </p:nvSpPr>
        <p:spPr>
          <a:xfrm>
            <a:off x="4736327" y="4638362"/>
            <a:ext cx="2719346"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4 + 7 = 11</a:t>
            </a:r>
          </a:p>
        </p:txBody>
      </p:sp>
    </p:spTree>
    <p:extLst>
      <p:ext uri="{BB962C8B-B14F-4D97-AF65-F5344CB8AC3E}">
        <p14:creationId xmlns:p14="http://schemas.microsoft.com/office/powerpoint/2010/main" val="14665034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fade">
                                      <p:cBhvr>
                                        <p:cTn id="7" dur="500"/>
                                        <p:tgtEl>
                                          <p:spTgt spid="4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76B297C-386B-4505-E53F-E8A31661A898}"/>
            </a:ext>
          </a:extLst>
        </p:cNvPr>
        <p:cNvGrpSpPr/>
        <p:nvPr/>
      </p:nvGrpSpPr>
      <p:grpSpPr>
        <a:xfrm>
          <a:off x="0" y="0"/>
          <a:ext cx="0" cy="0"/>
          <a:chOff x="0" y="0"/>
          <a:chExt cx="0" cy="0"/>
        </a:xfrm>
      </p:grpSpPr>
      <p:pic>
        <p:nvPicPr>
          <p:cNvPr id="5122" name="Picture 2">
            <a:extLst>
              <a:ext uri="{FF2B5EF4-FFF2-40B4-BE49-F238E27FC236}">
                <a16:creationId xmlns:a16="http://schemas.microsoft.com/office/drawing/2014/main" id="{EAB36306-76D3-A0B4-FAD8-2782A82C15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2268"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ACECD607-CDC2-27A2-B02F-1A717FF6F5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7098"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C4BAD735-B807-8EF9-5934-C004B4EB555F}"/>
              </a:ext>
            </a:extLst>
          </p:cNvPr>
          <p:cNvSpPr txBox="1">
            <a:spLocks/>
          </p:cNvSpPr>
          <p:nvPr/>
        </p:nvSpPr>
        <p:spPr>
          <a:xfrm>
            <a:off x="887236" y="171583"/>
            <a:ext cx="10417528"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Αριθμοί και Μαθηματικά</a:t>
            </a:r>
            <a:endParaRPr lang="en-150" dirty="0">
              <a:solidFill>
                <a:schemeClr val="bg1"/>
              </a:solidFill>
              <a:latin typeface="+mn-lt"/>
            </a:endParaRPr>
          </a:p>
        </p:txBody>
      </p:sp>
      <p:sp>
        <p:nvSpPr>
          <p:cNvPr id="6" name="Subtitle 2">
            <a:extLst>
              <a:ext uri="{FF2B5EF4-FFF2-40B4-BE49-F238E27FC236}">
                <a16:creationId xmlns:a16="http://schemas.microsoft.com/office/drawing/2014/main" id="{DDF82511-205C-CBDF-1D10-7C8E56949B68}"/>
              </a:ext>
            </a:extLst>
          </p:cNvPr>
          <p:cNvSpPr txBox="1">
            <a:spLocks/>
          </p:cNvSpPr>
          <p:nvPr/>
        </p:nvSpPr>
        <p:spPr>
          <a:xfrm>
            <a:off x="470664" y="1326367"/>
            <a:ext cx="2471057"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Φυσικοί αριθμοί</a:t>
            </a:r>
            <a:endParaRPr lang="en-150" dirty="0">
              <a:solidFill>
                <a:schemeClr val="bg1"/>
              </a:solidFill>
            </a:endParaRPr>
          </a:p>
        </p:txBody>
      </p:sp>
      <p:pic>
        <p:nvPicPr>
          <p:cNvPr id="7" name="Picture 2">
            <a:extLst>
              <a:ext uri="{FF2B5EF4-FFF2-40B4-BE49-F238E27FC236}">
                <a16:creationId xmlns:a16="http://schemas.microsoft.com/office/drawing/2014/main" id="{76DA788E-024E-A379-679E-1135224F49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8615"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8EA985A9-CD3C-3355-8C22-7ADD820EF8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3445"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3A719BD7-9CBD-706B-D154-B68AC806A0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8275" y="1920098"/>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069958F7-7170-1D03-A258-60CFE0D99A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9792" y="1920098"/>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0EB7C03F-905B-7A30-A5BC-BD362BFFE9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4622" y="1920098"/>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1FA2EEE9-B314-2E65-A0E0-23CA245ED4FD}"/>
              </a:ext>
            </a:extLst>
          </p:cNvPr>
          <p:cNvSpPr txBox="1">
            <a:spLocks/>
          </p:cNvSpPr>
          <p:nvPr/>
        </p:nvSpPr>
        <p:spPr>
          <a:xfrm>
            <a:off x="1689309" y="3466866"/>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a:t>
            </a:r>
            <a:endParaRPr lang="en-150" dirty="0">
              <a:solidFill>
                <a:schemeClr val="bg1"/>
              </a:solidFill>
            </a:endParaRPr>
          </a:p>
        </p:txBody>
      </p:sp>
      <p:sp>
        <p:nvSpPr>
          <p:cNvPr id="9" name="Subtitle 2">
            <a:extLst>
              <a:ext uri="{FF2B5EF4-FFF2-40B4-BE49-F238E27FC236}">
                <a16:creationId xmlns:a16="http://schemas.microsoft.com/office/drawing/2014/main" id="{DC826822-936B-A2F5-B19F-6651AAFC3E8D}"/>
              </a:ext>
            </a:extLst>
          </p:cNvPr>
          <p:cNvSpPr txBox="1">
            <a:spLocks/>
          </p:cNvSpPr>
          <p:nvPr/>
        </p:nvSpPr>
        <p:spPr>
          <a:xfrm>
            <a:off x="2514138" y="3476253"/>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2</a:t>
            </a:r>
            <a:endParaRPr lang="en-150" dirty="0">
              <a:solidFill>
                <a:schemeClr val="bg1"/>
              </a:solidFill>
            </a:endParaRPr>
          </a:p>
        </p:txBody>
      </p:sp>
      <p:sp>
        <p:nvSpPr>
          <p:cNvPr id="23" name="Subtitle 2">
            <a:extLst>
              <a:ext uri="{FF2B5EF4-FFF2-40B4-BE49-F238E27FC236}">
                <a16:creationId xmlns:a16="http://schemas.microsoft.com/office/drawing/2014/main" id="{9FFB38D9-C976-2E90-731A-A89E231F9A6A}"/>
              </a:ext>
            </a:extLst>
          </p:cNvPr>
          <p:cNvSpPr txBox="1">
            <a:spLocks/>
          </p:cNvSpPr>
          <p:nvPr/>
        </p:nvSpPr>
        <p:spPr>
          <a:xfrm>
            <a:off x="3338967" y="3476253"/>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3</a:t>
            </a:r>
            <a:endParaRPr lang="en-150" dirty="0">
              <a:solidFill>
                <a:schemeClr val="bg1"/>
              </a:solidFill>
            </a:endParaRPr>
          </a:p>
        </p:txBody>
      </p:sp>
      <p:sp>
        <p:nvSpPr>
          <p:cNvPr id="28" name="Subtitle 2">
            <a:extLst>
              <a:ext uri="{FF2B5EF4-FFF2-40B4-BE49-F238E27FC236}">
                <a16:creationId xmlns:a16="http://schemas.microsoft.com/office/drawing/2014/main" id="{560FC4AC-4199-FE0D-7A0C-FC26BCF9F98D}"/>
              </a:ext>
            </a:extLst>
          </p:cNvPr>
          <p:cNvSpPr txBox="1">
            <a:spLocks/>
          </p:cNvSpPr>
          <p:nvPr/>
        </p:nvSpPr>
        <p:spPr>
          <a:xfrm>
            <a:off x="4155771" y="3477811"/>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4</a:t>
            </a:r>
            <a:endParaRPr lang="en-150" dirty="0">
              <a:solidFill>
                <a:schemeClr val="bg1"/>
              </a:solidFill>
            </a:endParaRPr>
          </a:p>
        </p:txBody>
      </p:sp>
      <p:sp>
        <p:nvSpPr>
          <p:cNvPr id="29" name="Subtitle 2">
            <a:extLst>
              <a:ext uri="{FF2B5EF4-FFF2-40B4-BE49-F238E27FC236}">
                <a16:creationId xmlns:a16="http://schemas.microsoft.com/office/drawing/2014/main" id="{9475D39B-544C-5B33-71E7-39267407A2B1}"/>
              </a:ext>
            </a:extLst>
          </p:cNvPr>
          <p:cNvSpPr txBox="1">
            <a:spLocks/>
          </p:cNvSpPr>
          <p:nvPr/>
        </p:nvSpPr>
        <p:spPr>
          <a:xfrm>
            <a:off x="5006014" y="3460877"/>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5</a:t>
            </a:r>
            <a:endParaRPr lang="en-150" dirty="0">
              <a:solidFill>
                <a:schemeClr val="bg1"/>
              </a:solidFill>
            </a:endParaRPr>
          </a:p>
        </p:txBody>
      </p:sp>
      <p:sp>
        <p:nvSpPr>
          <p:cNvPr id="30" name="Subtitle 2">
            <a:extLst>
              <a:ext uri="{FF2B5EF4-FFF2-40B4-BE49-F238E27FC236}">
                <a16:creationId xmlns:a16="http://schemas.microsoft.com/office/drawing/2014/main" id="{98FBEBBE-BAD3-EBC1-4776-F10F233A71A6}"/>
              </a:ext>
            </a:extLst>
          </p:cNvPr>
          <p:cNvSpPr txBox="1">
            <a:spLocks/>
          </p:cNvSpPr>
          <p:nvPr/>
        </p:nvSpPr>
        <p:spPr>
          <a:xfrm>
            <a:off x="5830843" y="3470264"/>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6</a:t>
            </a:r>
            <a:endParaRPr lang="en-150" dirty="0">
              <a:solidFill>
                <a:schemeClr val="bg1"/>
              </a:solidFill>
            </a:endParaRPr>
          </a:p>
        </p:txBody>
      </p:sp>
      <p:sp>
        <p:nvSpPr>
          <p:cNvPr id="31" name="Subtitle 2">
            <a:extLst>
              <a:ext uri="{FF2B5EF4-FFF2-40B4-BE49-F238E27FC236}">
                <a16:creationId xmlns:a16="http://schemas.microsoft.com/office/drawing/2014/main" id="{A34ABE4D-A2E9-611E-CAE8-A4A6E26486B5}"/>
              </a:ext>
            </a:extLst>
          </p:cNvPr>
          <p:cNvSpPr txBox="1">
            <a:spLocks/>
          </p:cNvSpPr>
          <p:nvPr/>
        </p:nvSpPr>
        <p:spPr>
          <a:xfrm>
            <a:off x="6655672" y="3470264"/>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7</a:t>
            </a:r>
            <a:endParaRPr lang="en-150" dirty="0">
              <a:solidFill>
                <a:schemeClr val="bg1"/>
              </a:solidFill>
            </a:endParaRPr>
          </a:p>
        </p:txBody>
      </p:sp>
      <p:sp>
        <p:nvSpPr>
          <p:cNvPr id="32" name="Subtitle 2">
            <a:extLst>
              <a:ext uri="{FF2B5EF4-FFF2-40B4-BE49-F238E27FC236}">
                <a16:creationId xmlns:a16="http://schemas.microsoft.com/office/drawing/2014/main" id="{00EF37D4-1366-2085-ACD9-CAC9D1D63B0E}"/>
              </a:ext>
            </a:extLst>
          </p:cNvPr>
          <p:cNvSpPr txBox="1">
            <a:spLocks/>
          </p:cNvSpPr>
          <p:nvPr/>
        </p:nvSpPr>
        <p:spPr>
          <a:xfrm>
            <a:off x="7510878" y="3449932"/>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8</a:t>
            </a:r>
            <a:endParaRPr lang="en-150" dirty="0">
              <a:solidFill>
                <a:schemeClr val="bg1"/>
              </a:solidFill>
            </a:endParaRPr>
          </a:p>
        </p:txBody>
      </p:sp>
      <p:sp>
        <p:nvSpPr>
          <p:cNvPr id="33" name="Subtitle 2">
            <a:extLst>
              <a:ext uri="{FF2B5EF4-FFF2-40B4-BE49-F238E27FC236}">
                <a16:creationId xmlns:a16="http://schemas.microsoft.com/office/drawing/2014/main" id="{D7F0B061-80AE-E637-C6DD-659C23463E92}"/>
              </a:ext>
            </a:extLst>
          </p:cNvPr>
          <p:cNvSpPr txBox="1">
            <a:spLocks/>
          </p:cNvSpPr>
          <p:nvPr/>
        </p:nvSpPr>
        <p:spPr>
          <a:xfrm>
            <a:off x="8335707" y="3459319"/>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9</a:t>
            </a:r>
            <a:endParaRPr lang="en-150" dirty="0">
              <a:solidFill>
                <a:schemeClr val="bg1"/>
              </a:solidFill>
            </a:endParaRPr>
          </a:p>
        </p:txBody>
      </p:sp>
      <p:sp>
        <p:nvSpPr>
          <p:cNvPr id="34" name="Subtitle 2">
            <a:extLst>
              <a:ext uri="{FF2B5EF4-FFF2-40B4-BE49-F238E27FC236}">
                <a16:creationId xmlns:a16="http://schemas.microsoft.com/office/drawing/2014/main" id="{6E8394B7-A4A7-A454-EE2B-7698012D2EE6}"/>
              </a:ext>
            </a:extLst>
          </p:cNvPr>
          <p:cNvSpPr txBox="1">
            <a:spLocks/>
          </p:cNvSpPr>
          <p:nvPr/>
        </p:nvSpPr>
        <p:spPr>
          <a:xfrm>
            <a:off x="9160536" y="3459319"/>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10</a:t>
            </a:r>
            <a:endParaRPr lang="en-150" dirty="0">
              <a:solidFill>
                <a:schemeClr val="bg1"/>
              </a:solidFill>
            </a:endParaRPr>
          </a:p>
        </p:txBody>
      </p:sp>
      <p:sp>
        <p:nvSpPr>
          <p:cNvPr id="35" name="Subtitle 2">
            <a:extLst>
              <a:ext uri="{FF2B5EF4-FFF2-40B4-BE49-F238E27FC236}">
                <a16:creationId xmlns:a16="http://schemas.microsoft.com/office/drawing/2014/main" id="{557B7347-20AB-C9A8-AEEE-7BDC6A37D927}"/>
              </a:ext>
            </a:extLst>
          </p:cNvPr>
          <p:cNvSpPr txBox="1">
            <a:spLocks/>
          </p:cNvSpPr>
          <p:nvPr/>
        </p:nvSpPr>
        <p:spPr>
          <a:xfrm>
            <a:off x="9977340" y="3460877"/>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11</a:t>
            </a:r>
            <a:endParaRPr lang="en-150" dirty="0">
              <a:solidFill>
                <a:schemeClr val="bg1"/>
              </a:solidFill>
            </a:endParaRPr>
          </a:p>
        </p:txBody>
      </p:sp>
      <p:pic>
        <p:nvPicPr>
          <p:cNvPr id="36" name="Picture 2">
            <a:extLst>
              <a:ext uri="{FF2B5EF4-FFF2-40B4-BE49-F238E27FC236}">
                <a16:creationId xmlns:a16="http://schemas.microsoft.com/office/drawing/2014/main" id="{4F43123B-CB44-3234-F35E-C97BCB0022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1978"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2">
            <a:extLst>
              <a:ext uri="{FF2B5EF4-FFF2-40B4-BE49-F238E27FC236}">
                <a16:creationId xmlns:a16="http://schemas.microsoft.com/office/drawing/2014/main" id="{478C127C-B504-5535-6C8C-FEE905CC9DF6}"/>
              </a:ext>
            </a:extLst>
          </p:cNvPr>
          <p:cNvSpPr txBox="1">
            <a:spLocks/>
          </p:cNvSpPr>
          <p:nvPr/>
        </p:nvSpPr>
        <p:spPr>
          <a:xfrm>
            <a:off x="9828088" y="1359509"/>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a:t>
            </a:r>
            <a:endParaRPr lang="en-150" dirty="0">
              <a:solidFill>
                <a:schemeClr val="bg1"/>
              </a:solidFill>
            </a:endParaRPr>
          </a:p>
        </p:txBody>
      </p:sp>
      <p:sp>
        <p:nvSpPr>
          <p:cNvPr id="13" name="Subtitle 2">
            <a:extLst>
              <a:ext uri="{FF2B5EF4-FFF2-40B4-BE49-F238E27FC236}">
                <a16:creationId xmlns:a16="http://schemas.microsoft.com/office/drawing/2014/main" id="{AB04E85B-B515-0DB3-9811-43CA299670C9}"/>
              </a:ext>
            </a:extLst>
          </p:cNvPr>
          <p:cNvSpPr txBox="1">
            <a:spLocks/>
          </p:cNvSpPr>
          <p:nvPr/>
        </p:nvSpPr>
        <p:spPr>
          <a:xfrm>
            <a:off x="9022182" y="1376520"/>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2</a:t>
            </a:r>
            <a:endParaRPr lang="en-150" dirty="0">
              <a:solidFill>
                <a:schemeClr val="bg1"/>
              </a:solidFill>
            </a:endParaRPr>
          </a:p>
        </p:txBody>
      </p:sp>
      <p:sp>
        <p:nvSpPr>
          <p:cNvPr id="14" name="Subtitle 2">
            <a:extLst>
              <a:ext uri="{FF2B5EF4-FFF2-40B4-BE49-F238E27FC236}">
                <a16:creationId xmlns:a16="http://schemas.microsoft.com/office/drawing/2014/main" id="{022D3260-734B-C7D1-432C-A0DF8A0616D0}"/>
              </a:ext>
            </a:extLst>
          </p:cNvPr>
          <p:cNvSpPr txBox="1">
            <a:spLocks/>
          </p:cNvSpPr>
          <p:nvPr/>
        </p:nvSpPr>
        <p:spPr>
          <a:xfrm>
            <a:off x="8216276" y="1359509"/>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3</a:t>
            </a:r>
            <a:endParaRPr lang="en-150" dirty="0">
              <a:solidFill>
                <a:schemeClr val="bg1"/>
              </a:solidFill>
            </a:endParaRPr>
          </a:p>
        </p:txBody>
      </p:sp>
      <p:pic>
        <p:nvPicPr>
          <p:cNvPr id="15" name="Picture 2">
            <a:extLst>
              <a:ext uri="{FF2B5EF4-FFF2-40B4-BE49-F238E27FC236}">
                <a16:creationId xmlns:a16="http://schemas.microsoft.com/office/drawing/2014/main" id="{25CD01C8-5F13-6BA5-5B94-91B68118A422}"/>
              </a:ext>
            </a:extLst>
          </p:cNvPr>
          <p:cNvPicPr>
            <a:picLocks noChangeAspect="1" noChangeArrowheads="1"/>
          </p:cNvPicPr>
          <p:nvPr/>
        </p:nvPicPr>
        <p:blipFill>
          <a:blip r:embed="rId4">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7923957" y="1918224"/>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D7D3BD21-3ECC-EFC8-F756-16EB3CB93760}"/>
              </a:ext>
            </a:extLst>
          </p:cNvPr>
          <p:cNvPicPr>
            <a:picLocks noChangeAspect="1" noChangeArrowheads="1"/>
          </p:cNvPicPr>
          <p:nvPr/>
        </p:nvPicPr>
        <p:blipFill>
          <a:blip r:embed="rId4">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8755476" y="1918224"/>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a:extLst>
              <a:ext uri="{FF2B5EF4-FFF2-40B4-BE49-F238E27FC236}">
                <a16:creationId xmlns:a16="http://schemas.microsoft.com/office/drawing/2014/main" id="{3BFD6F40-33AD-2407-72B2-9AD8FB0FF492}"/>
              </a:ext>
            </a:extLst>
          </p:cNvPr>
          <p:cNvPicPr>
            <a:picLocks noChangeAspect="1" noChangeArrowheads="1"/>
          </p:cNvPicPr>
          <p:nvPr/>
        </p:nvPicPr>
        <p:blipFill>
          <a:blip r:embed="rId4">
            <a:duotone>
              <a:prstClr val="black"/>
              <a:schemeClr val="accent1">
                <a:tint val="45000"/>
                <a:satMod val="400000"/>
              </a:schemeClr>
            </a:duotone>
            <a:extLst>
              <a:ext uri="{BEBA8EAE-BF5A-486C-A8C5-ECC9F3942E4B}">
                <a14:imgProps xmlns:a14="http://schemas.microsoft.com/office/drawing/2010/main">
                  <a14:imgLayer r:embed="rId5">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9580305" y="1918224"/>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18" name="Subtitle 2">
            <a:extLst>
              <a:ext uri="{FF2B5EF4-FFF2-40B4-BE49-F238E27FC236}">
                <a16:creationId xmlns:a16="http://schemas.microsoft.com/office/drawing/2014/main" id="{3188208E-F49C-1752-C967-F64AFD0258C3}"/>
              </a:ext>
            </a:extLst>
          </p:cNvPr>
          <p:cNvSpPr txBox="1">
            <a:spLocks/>
          </p:cNvSpPr>
          <p:nvPr/>
        </p:nvSpPr>
        <p:spPr>
          <a:xfrm>
            <a:off x="4736327" y="4638362"/>
            <a:ext cx="2719346"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11 - 3</a:t>
            </a:r>
          </a:p>
        </p:txBody>
      </p:sp>
    </p:spTree>
    <p:extLst>
      <p:ext uri="{BB962C8B-B14F-4D97-AF65-F5344CB8AC3E}">
        <p14:creationId xmlns:p14="http://schemas.microsoft.com/office/powerpoint/2010/main" val="426238637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fade">
                                      <p:cBhvr>
                                        <p:cTn id="10" dur="500"/>
                                        <p:tgtEl>
                                          <p:spTgt spid="13"/>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3" grpId="0"/>
      <p:bldP spid="14" grpId="0"/>
    </p:bld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76B297C-386B-4505-E53F-E8A31661A898}"/>
            </a:ext>
          </a:extLst>
        </p:cNvPr>
        <p:cNvGrpSpPr/>
        <p:nvPr/>
      </p:nvGrpSpPr>
      <p:grpSpPr>
        <a:xfrm>
          <a:off x="0" y="0"/>
          <a:ext cx="0" cy="0"/>
          <a:chOff x="0" y="0"/>
          <a:chExt cx="0" cy="0"/>
        </a:xfrm>
      </p:grpSpPr>
      <p:pic>
        <p:nvPicPr>
          <p:cNvPr id="5122" name="Picture 2">
            <a:extLst>
              <a:ext uri="{FF2B5EF4-FFF2-40B4-BE49-F238E27FC236}">
                <a16:creationId xmlns:a16="http://schemas.microsoft.com/office/drawing/2014/main" id="{EAB36306-76D3-A0B4-FAD8-2782A82C15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2268"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ACECD607-CDC2-27A2-B02F-1A717FF6F5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7098"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C4BAD735-B807-8EF9-5934-C004B4EB555F}"/>
              </a:ext>
            </a:extLst>
          </p:cNvPr>
          <p:cNvSpPr txBox="1">
            <a:spLocks/>
          </p:cNvSpPr>
          <p:nvPr/>
        </p:nvSpPr>
        <p:spPr>
          <a:xfrm>
            <a:off x="887236" y="171583"/>
            <a:ext cx="10417528"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Αριθμοί και Μαθηματικά</a:t>
            </a:r>
            <a:endParaRPr lang="en-150" dirty="0">
              <a:solidFill>
                <a:schemeClr val="bg1"/>
              </a:solidFill>
              <a:latin typeface="+mn-lt"/>
            </a:endParaRPr>
          </a:p>
        </p:txBody>
      </p:sp>
      <p:sp>
        <p:nvSpPr>
          <p:cNvPr id="6" name="Subtitle 2">
            <a:extLst>
              <a:ext uri="{FF2B5EF4-FFF2-40B4-BE49-F238E27FC236}">
                <a16:creationId xmlns:a16="http://schemas.microsoft.com/office/drawing/2014/main" id="{DDF82511-205C-CBDF-1D10-7C8E56949B68}"/>
              </a:ext>
            </a:extLst>
          </p:cNvPr>
          <p:cNvSpPr txBox="1">
            <a:spLocks/>
          </p:cNvSpPr>
          <p:nvPr/>
        </p:nvSpPr>
        <p:spPr>
          <a:xfrm>
            <a:off x="470664" y="1326367"/>
            <a:ext cx="2471057"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Φυσικοί αριθμοί</a:t>
            </a:r>
            <a:endParaRPr lang="en-150" dirty="0">
              <a:solidFill>
                <a:schemeClr val="bg1"/>
              </a:solidFill>
            </a:endParaRPr>
          </a:p>
        </p:txBody>
      </p:sp>
      <p:pic>
        <p:nvPicPr>
          <p:cNvPr id="7" name="Picture 2">
            <a:extLst>
              <a:ext uri="{FF2B5EF4-FFF2-40B4-BE49-F238E27FC236}">
                <a16:creationId xmlns:a16="http://schemas.microsoft.com/office/drawing/2014/main" id="{76DA788E-024E-A379-679E-1135224F49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8615"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8EA985A9-CD3C-3355-8C22-7ADD820EF8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3445"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3A719BD7-9CBD-706B-D154-B68AC806A0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8275" y="1920098"/>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069958F7-7170-1D03-A258-60CFE0D99A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9792" y="1920098"/>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0EB7C03F-905B-7A30-A5BC-BD362BFFE9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4622" y="1920098"/>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1FA2EEE9-B314-2E65-A0E0-23CA245ED4FD}"/>
              </a:ext>
            </a:extLst>
          </p:cNvPr>
          <p:cNvSpPr txBox="1">
            <a:spLocks/>
          </p:cNvSpPr>
          <p:nvPr/>
        </p:nvSpPr>
        <p:spPr>
          <a:xfrm>
            <a:off x="1689309" y="3466866"/>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a:t>
            </a:r>
            <a:endParaRPr lang="en-150" dirty="0">
              <a:solidFill>
                <a:schemeClr val="bg1"/>
              </a:solidFill>
            </a:endParaRPr>
          </a:p>
        </p:txBody>
      </p:sp>
      <p:sp>
        <p:nvSpPr>
          <p:cNvPr id="9" name="Subtitle 2">
            <a:extLst>
              <a:ext uri="{FF2B5EF4-FFF2-40B4-BE49-F238E27FC236}">
                <a16:creationId xmlns:a16="http://schemas.microsoft.com/office/drawing/2014/main" id="{DC826822-936B-A2F5-B19F-6651AAFC3E8D}"/>
              </a:ext>
            </a:extLst>
          </p:cNvPr>
          <p:cNvSpPr txBox="1">
            <a:spLocks/>
          </p:cNvSpPr>
          <p:nvPr/>
        </p:nvSpPr>
        <p:spPr>
          <a:xfrm>
            <a:off x="2514138" y="3476253"/>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2</a:t>
            </a:r>
            <a:endParaRPr lang="en-150" dirty="0">
              <a:solidFill>
                <a:schemeClr val="bg1"/>
              </a:solidFill>
            </a:endParaRPr>
          </a:p>
        </p:txBody>
      </p:sp>
      <p:sp>
        <p:nvSpPr>
          <p:cNvPr id="23" name="Subtitle 2">
            <a:extLst>
              <a:ext uri="{FF2B5EF4-FFF2-40B4-BE49-F238E27FC236}">
                <a16:creationId xmlns:a16="http://schemas.microsoft.com/office/drawing/2014/main" id="{9FFB38D9-C976-2E90-731A-A89E231F9A6A}"/>
              </a:ext>
            </a:extLst>
          </p:cNvPr>
          <p:cNvSpPr txBox="1">
            <a:spLocks/>
          </p:cNvSpPr>
          <p:nvPr/>
        </p:nvSpPr>
        <p:spPr>
          <a:xfrm>
            <a:off x="3338967" y="3476253"/>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3</a:t>
            </a:r>
            <a:endParaRPr lang="en-150" dirty="0">
              <a:solidFill>
                <a:schemeClr val="bg1"/>
              </a:solidFill>
            </a:endParaRPr>
          </a:p>
        </p:txBody>
      </p:sp>
      <p:sp>
        <p:nvSpPr>
          <p:cNvPr id="28" name="Subtitle 2">
            <a:extLst>
              <a:ext uri="{FF2B5EF4-FFF2-40B4-BE49-F238E27FC236}">
                <a16:creationId xmlns:a16="http://schemas.microsoft.com/office/drawing/2014/main" id="{560FC4AC-4199-FE0D-7A0C-FC26BCF9F98D}"/>
              </a:ext>
            </a:extLst>
          </p:cNvPr>
          <p:cNvSpPr txBox="1">
            <a:spLocks/>
          </p:cNvSpPr>
          <p:nvPr/>
        </p:nvSpPr>
        <p:spPr>
          <a:xfrm>
            <a:off x="4155771" y="3477811"/>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4</a:t>
            </a:r>
            <a:endParaRPr lang="en-150" dirty="0">
              <a:solidFill>
                <a:schemeClr val="bg1"/>
              </a:solidFill>
            </a:endParaRPr>
          </a:p>
        </p:txBody>
      </p:sp>
      <p:sp>
        <p:nvSpPr>
          <p:cNvPr id="29" name="Subtitle 2">
            <a:extLst>
              <a:ext uri="{FF2B5EF4-FFF2-40B4-BE49-F238E27FC236}">
                <a16:creationId xmlns:a16="http://schemas.microsoft.com/office/drawing/2014/main" id="{9475D39B-544C-5B33-71E7-39267407A2B1}"/>
              </a:ext>
            </a:extLst>
          </p:cNvPr>
          <p:cNvSpPr txBox="1">
            <a:spLocks/>
          </p:cNvSpPr>
          <p:nvPr/>
        </p:nvSpPr>
        <p:spPr>
          <a:xfrm>
            <a:off x="5006014" y="3460877"/>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5</a:t>
            </a:r>
            <a:endParaRPr lang="en-150" dirty="0">
              <a:solidFill>
                <a:schemeClr val="bg1"/>
              </a:solidFill>
            </a:endParaRPr>
          </a:p>
        </p:txBody>
      </p:sp>
      <p:sp>
        <p:nvSpPr>
          <p:cNvPr id="30" name="Subtitle 2">
            <a:extLst>
              <a:ext uri="{FF2B5EF4-FFF2-40B4-BE49-F238E27FC236}">
                <a16:creationId xmlns:a16="http://schemas.microsoft.com/office/drawing/2014/main" id="{98FBEBBE-BAD3-EBC1-4776-F10F233A71A6}"/>
              </a:ext>
            </a:extLst>
          </p:cNvPr>
          <p:cNvSpPr txBox="1">
            <a:spLocks/>
          </p:cNvSpPr>
          <p:nvPr/>
        </p:nvSpPr>
        <p:spPr>
          <a:xfrm>
            <a:off x="5830843" y="3470264"/>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6</a:t>
            </a:r>
            <a:endParaRPr lang="en-150" dirty="0">
              <a:solidFill>
                <a:schemeClr val="bg1"/>
              </a:solidFill>
            </a:endParaRPr>
          </a:p>
        </p:txBody>
      </p:sp>
      <p:sp>
        <p:nvSpPr>
          <p:cNvPr id="31" name="Subtitle 2">
            <a:extLst>
              <a:ext uri="{FF2B5EF4-FFF2-40B4-BE49-F238E27FC236}">
                <a16:creationId xmlns:a16="http://schemas.microsoft.com/office/drawing/2014/main" id="{A34ABE4D-A2E9-611E-CAE8-A4A6E26486B5}"/>
              </a:ext>
            </a:extLst>
          </p:cNvPr>
          <p:cNvSpPr txBox="1">
            <a:spLocks/>
          </p:cNvSpPr>
          <p:nvPr/>
        </p:nvSpPr>
        <p:spPr>
          <a:xfrm>
            <a:off x="6655672" y="3470264"/>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7</a:t>
            </a:r>
            <a:endParaRPr lang="en-150" dirty="0">
              <a:solidFill>
                <a:schemeClr val="bg1"/>
              </a:solidFill>
            </a:endParaRPr>
          </a:p>
        </p:txBody>
      </p:sp>
      <p:sp>
        <p:nvSpPr>
          <p:cNvPr id="32" name="Subtitle 2">
            <a:extLst>
              <a:ext uri="{FF2B5EF4-FFF2-40B4-BE49-F238E27FC236}">
                <a16:creationId xmlns:a16="http://schemas.microsoft.com/office/drawing/2014/main" id="{00EF37D4-1366-2085-ACD9-CAC9D1D63B0E}"/>
              </a:ext>
            </a:extLst>
          </p:cNvPr>
          <p:cNvSpPr txBox="1">
            <a:spLocks/>
          </p:cNvSpPr>
          <p:nvPr/>
        </p:nvSpPr>
        <p:spPr>
          <a:xfrm>
            <a:off x="7510878" y="3449932"/>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8</a:t>
            </a:r>
            <a:endParaRPr lang="en-150" dirty="0">
              <a:solidFill>
                <a:schemeClr val="bg1"/>
              </a:solidFill>
            </a:endParaRPr>
          </a:p>
        </p:txBody>
      </p:sp>
      <p:pic>
        <p:nvPicPr>
          <p:cNvPr id="36" name="Picture 2">
            <a:extLst>
              <a:ext uri="{FF2B5EF4-FFF2-40B4-BE49-F238E27FC236}">
                <a16:creationId xmlns:a16="http://schemas.microsoft.com/office/drawing/2014/main" id="{4F43123B-CB44-3234-F35E-C97BCB0022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1978"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18" name="Subtitle 2">
            <a:extLst>
              <a:ext uri="{FF2B5EF4-FFF2-40B4-BE49-F238E27FC236}">
                <a16:creationId xmlns:a16="http://schemas.microsoft.com/office/drawing/2014/main" id="{56EB1390-FBA2-5168-5684-333564297CBC}"/>
              </a:ext>
            </a:extLst>
          </p:cNvPr>
          <p:cNvSpPr txBox="1">
            <a:spLocks/>
          </p:cNvSpPr>
          <p:nvPr/>
        </p:nvSpPr>
        <p:spPr>
          <a:xfrm>
            <a:off x="4736327" y="4638362"/>
            <a:ext cx="2719346"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11 – 3 = 8</a:t>
            </a:r>
          </a:p>
        </p:txBody>
      </p:sp>
    </p:spTree>
    <p:extLst>
      <p:ext uri="{BB962C8B-B14F-4D97-AF65-F5344CB8AC3E}">
        <p14:creationId xmlns:p14="http://schemas.microsoft.com/office/powerpoint/2010/main" val="37367007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76B297C-386B-4505-E53F-E8A31661A898}"/>
            </a:ext>
          </a:extLst>
        </p:cNvPr>
        <p:cNvGrpSpPr/>
        <p:nvPr/>
      </p:nvGrpSpPr>
      <p:grpSpPr>
        <a:xfrm>
          <a:off x="0" y="0"/>
          <a:ext cx="0" cy="0"/>
          <a:chOff x="0" y="0"/>
          <a:chExt cx="0" cy="0"/>
        </a:xfrm>
      </p:grpSpPr>
      <p:pic>
        <p:nvPicPr>
          <p:cNvPr id="5122" name="Picture 2">
            <a:extLst>
              <a:ext uri="{FF2B5EF4-FFF2-40B4-BE49-F238E27FC236}">
                <a16:creationId xmlns:a16="http://schemas.microsoft.com/office/drawing/2014/main" id="{EAB36306-76D3-A0B4-FAD8-2782A82C15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2268"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ACECD607-CDC2-27A2-B02F-1A717FF6F5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7098"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C4BAD735-B807-8EF9-5934-C004B4EB555F}"/>
              </a:ext>
            </a:extLst>
          </p:cNvPr>
          <p:cNvSpPr txBox="1">
            <a:spLocks/>
          </p:cNvSpPr>
          <p:nvPr/>
        </p:nvSpPr>
        <p:spPr>
          <a:xfrm>
            <a:off x="887236" y="171583"/>
            <a:ext cx="10417528"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Αριθμοί και Μαθηματικά</a:t>
            </a:r>
            <a:endParaRPr lang="en-150" dirty="0">
              <a:solidFill>
                <a:schemeClr val="bg1"/>
              </a:solidFill>
              <a:latin typeface="+mn-lt"/>
            </a:endParaRPr>
          </a:p>
        </p:txBody>
      </p:sp>
      <p:sp>
        <p:nvSpPr>
          <p:cNvPr id="6" name="Subtitle 2">
            <a:extLst>
              <a:ext uri="{FF2B5EF4-FFF2-40B4-BE49-F238E27FC236}">
                <a16:creationId xmlns:a16="http://schemas.microsoft.com/office/drawing/2014/main" id="{DDF82511-205C-CBDF-1D10-7C8E56949B68}"/>
              </a:ext>
            </a:extLst>
          </p:cNvPr>
          <p:cNvSpPr txBox="1">
            <a:spLocks/>
          </p:cNvSpPr>
          <p:nvPr/>
        </p:nvSpPr>
        <p:spPr>
          <a:xfrm>
            <a:off x="470664" y="1326367"/>
            <a:ext cx="2471057"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Φυσικοί αριθμοί</a:t>
            </a:r>
            <a:endParaRPr lang="en-150" dirty="0">
              <a:solidFill>
                <a:schemeClr val="bg1"/>
              </a:solidFill>
            </a:endParaRPr>
          </a:p>
        </p:txBody>
      </p:sp>
      <p:pic>
        <p:nvPicPr>
          <p:cNvPr id="7" name="Picture 2">
            <a:extLst>
              <a:ext uri="{FF2B5EF4-FFF2-40B4-BE49-F238E27FC236}">
                <a16:creationId xmlns:a16="http://schemas.microsoft.com/office/drawing/2014/main" id="{76DA788E-024E-A379-679E-1135224F49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8615"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8EA985A9-CD3C-3355-8C22-7ADD820EF8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3445"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3A719BD7-9CBD-706B-D154-B68AC806A0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8275" y="1920098"/>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069958F7-7170-1D03-A258-60CFE0D99A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9792" y="1920098"/>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0EB7C03F-905B-7A30-A5BC-BD362BFFE9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4622" y="1920098"/>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1FA2EEE9-B314-2E65-A0E0-23CA245ED4FD}"/>
              </a:ext>
            </a:extLst>
          </p:cNvPr>
          <p:cNvSpPr txBox="1">
            <a:spLocks/>
          </p:cNvSpPr>
          <p:nvPr/>
        </p:nvSpPr>
        <p:spPr>
          <a:xfrm>
            <a:off x="1689309" y="3466866"/>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a:t>
            </a:r>
            <a:endParaRPr lang="en-150" dirty="0">
              <a:solidFill>
                <a:schemeClr val="bg1"/>
              </a:solidFill>
            </a:endParaRPr>
          </a:p>
        </p:txBody>
      </p:sp>
      <p:sp>
        <p:nvSpPr>
          <p:cNvPr id="9" name="Subtitle 2">
            <a:extLst>
              <a:ext uri="{FF2B5EF4-FFF2-40B4-BE49-F238E27FC236}">
                <a16:creationId xmlns:a16="http://schemas.microsoft.com/office/drawing/2014/main" id="{DC826822-936B-A2F5-B19F-6651AAFC3E8D}"/>
              </a:ext>
            </a:extLst>
          </p:cNvPr>
          <p:cNvSpPr txBox="1">
            <a:spLocks/>
          </p:cNvSpPr>
          <p:nvPr/>
        </p:nvSpPr>
        <p:spPr>
          <a:xfrm>
            <a:off x="2514138" y="3476253"/>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2</a:t>
            </a:r>
            <a:endParaRPr lang="en-150" dirty="0">
              <a:solidFill>
                <a:schemeClr val="bg1"/>
              </a:solidFill>
            </a:endParaRPr>
          </a:p>
        </p:txBody>
      </p:sp>
      <p:sp>
        <p:nvSpPr>
          <p:cNvPr id="23" name="Subtitle 2">
            <a:extLst>
              <a:ext uri="{FF2B5EF4-FFF2-40B4-BE49-F238E27FC236}">
                <a16:creationId xmlns:a16="http://schemas.microsoft.com/office/drawing/2014/main" id="{9FFB38D9-C976-2E90-731A-A89E231F9A6A}"/>
              </a:ext>
            </a:extLst>
          </p:cNvPr>
          <p:cNvSpPr txBox="1">
            <a:spLocks/>
          </p:cNvSpPr>
          <p:nvPr/>
        </p:nvSpPr>
        <p:spPr>
          <a:xfrm>
            <a:off x="3338967" y="3476253"/>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3</a:t>
            </a:r>
            <a:endParaRPr lang="en-150" dirty="0">
              <a:solidFill>
                <a:schemeClr val="bg1"/>
              </a:solidFill>
            </a:endParaRPr>
          </a:p>
        </p:txBody>
      </p:sp>
      <p:sp>
        <p:nvSpPr>
          <p:cNvPr id="28" name="Subtitle 2">
            <a:extLst>
              <a:ext uri="{FF2B5EF4-FFF2-40B4-BE49-F238E27FC236}">
                <a16:creationId xmlns:a16="http://schemas.microsoft.com/office/drawing/2014/main" id="{560FC4AC-4199-FE0D-7A0C-FC26BCF9F98D}"/>
              </a:ext>
            </a:extLst>
          </p:cNvPr>
          <p:cNvSpPr txBox="1">
            <a:spLocks/>
          </p:cNvSpPr>
          <p:nvPr/>
        </p:nvSpPr>
        <p:spPr>
          <a:xfrm>
            <a:off x="4155771" y="3477811"/>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4</a:t>
            </a:r>
            <a:endParaRPr lang="en-150" dirty="0">
              <a:solidFill>
                <a:schemeClr val="bg1"/>
              </a:solidFill>
            </a:endParaRPr>
          </a:p>
        </p:txBody>
      </p:sp>
      <p:sp>
        <p:nvSpPr>
          <p:cNvPr id="29" name="Subtitle 2">
            <a:extLst>
              <a:ext uri="{FF2B5EF4-FFF2-40B4-BE49-F238E27FC236}">
                <a16:creationId xmlns:a16="http://schemas.microsoft.com/office/drawing/2014/main" id="{9475D39B-544C-5B33-71E7-39267407A2B1}"/>
              </a:ext>
            </a:extLst>
          </p:cNvPr>
          <p:cNvSpPr txBox="1">
            <a:spLocks/>
          </p:cNvSpPr>
          <p:nvPr/>
        </p:nvSpPr>
        <p:spPr>
          <a:xfrm>
            <a:off x="5006014" y="3460877"/>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5</a:t>
            </a:r>
            <a:endParaRPr lang="en-150" dirty="0">
              <a:solidFill>
                <a:schemeClr val="bg1"/>
              </a:solidFill>
            </a:endParaRPr>
          </a:p>
        </p:txBody>
      </p:sp>
      <p:sp>
        <p:nvSpPr>
          <p:cNvPr id="30" name="Subtitle 2">
            <a:extLst>
              <a:ext uri="{FF2B5EF4-FFF2-40B4-BE49-F238E27FC236}">
                <a16:creationId xmlns:a16="http://schemas.microsoft.com/office/drawing/2014/main" id="{98FBEBBE-BAD3-EBC1-4776-F10F233A71A6}"/>
              </a:ext>
            </a:extLst>
          </p:cNvPr>
          <p:cNvSpPr txBox="1">
            <a:spLocks/>
          </p:cNvSpPr>
          <p:nvPr/>
        </p:nvSpPr>
        <p:spPr>
          <a:xfrm>
            <a:off x="5830843" y="3470264"/>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6</a:t>
            </a:r>
            <a:endParaRPr lang="en-150" dirty="0">
              <a:solidFill>
                <a:schemeClr val="bg1"/>
              </a:solidFill>
            </a:endParaRPr>
          </a:p>
        </p:txBody>
      </p:sp>
      <p:sp>
        <p:nvSpPr>
          <p:cNvPr id="31" name="Subtitle 2">
            <a:extLst>
              <a:ext uri="{FF2B5EF4-FFF2-40B4-BE49-F238E27FC236}">
                <a16:creationId xmlns:a16="http://schemas.microsoft.com/office/drawing/2014/main" id="{A34ABE4D-A2E9-611E-CAE8-A4A6E26486B5}"/>
              </a:ext>
            </a:extLst>
          </p:cNvPr>
          <p:cNvSpPr txBox="1">
            <a:spLocks/>
          </p:cNvSpPr>
          <p:nvPr/>
        </p:nvSpPr>
        <p:spPr>
          <a:xfrm>
            <a:off x="6655672" y="3470264"/>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7</a:t>
            </a:r>
            <a:endParaRPr lang="en-150" dirty="0">
              <a:solidFill>
                <a:schemeClr val="bg1"/>
              </a:solidFill>
            </a:endParaRPr>
          </a:p>
        </p:txBody>
      </p:sp>
      <p:sp>
        <p:nvSpPr>
          <p:cNvPr id="32" name="Subtitle 2">
            <a:extLst>
              <a:ext uri="{FF2B5EF4-FFF2-40B4-BE49-F238E27FC236}">
                <a16:creationId xmlns:a16="http://schemas.microsoft.com/office/drawing/2014/main" id="{00EF37D4-1366-2085-ACD9-CAC9D1D63B0E}"/>
              </a:ext>
            </a:extLst>
          </p:cNvPr>
          <p:cNvSpPr txBox="1">
            <a:spLocks/>
          </p:cNvSpPr>
          <p:nvPr/>
        </p:nvSpPr>
        <p:spPr>
          <a:xfrm>
            <a:off x="7510878" y="3449932"/>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8</a:t>
            </a:r>
            <a:endParaRPr lang="en-150" dirty="0">
              <a:solidFill>
                <a:schemeClr val="bg1"/>
              </a:solidFill>
            </a:endParaRPr>
          </a:p>
        </p:txBody>
      </p:sp>
      <p:pic>
        <p:nvPicPr>
          <p:cNvPr id="36" name="Picture 2">
            <a:extLst>
              <a:ext uri="{FF2B5EF4-FFF2-40B4-BE49-F238E27FC236}">
                <a16:creationId xmlns:a16="http://schemas.microsoft.com/office/drawing/2014/main" id="{4F43123B-CB44-3234-F35E-C97BCB0022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1978" y="1919161"/>
            <a:ext cx="1236579" cy="11129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0919895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76B297C-386B-4505-E53F-E8A31661A898}"/>
            </a:ext>
          </a:extLst>
        </p:cNvPr>
        <p:cNvGrpSpPr/>
        <p:nvPr/>
      </p:nvGrpSpPr>
      <p:grpSpPr>
        <a:xfrm>
          <a:off x="0" y="0"/>
          <a:ext cx="0" cy="0"/>
          <a:chOff x="0" y="0"/>
          <a:chExt cx="0" cy="0"/>
        </a:xfrm>
      </p:grpSpPr>
      <p:pic>
        <p:nvPicPr>
          <p:cNvPr id="19" name="Picture 2">
            <a:extLst>
              <a:ext uri="{FF2B5EF4-FFF2-40B4-BE49-F238E27FC236}">
                <a16:creationId xmlns:a16="http://schemas.microsoft.com/office/drawing/2014/main" id="{3B362D10-2750-7AA4-DAD0-CE3EAEC39061}"/>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1340187" y="316470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a:extLst>
              <a:ext uri="{FF2B5EF4-FFF2-40B4-BE49-F238E27FC236}">
                <a16:creationId xmlns:a16="http://schemas.microsoft.com/office/drawing/2014/main" id="{F4A11A1E-9FD9-A3FE-0B08-C06A447FB2BE}"/>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2165016" y="316470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0404566C-C138-EC42-8446-AB454091C0D5}"/>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2997198" y="316470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BFC20326-39EE-1930-B5A4-355B5D9C735F}"/>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3828717" y="316470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a:extLst>
              <a:ext uri="{FF2B5EF4-FFF2-40B4-BE49-F238E27FC236}">
                <a16:creationId xmlns:a16="http://schemas.microsoft.com/office/drawing/2014/main" id="{A4235653-A86B-B51D-CFC7-FA851C6DC5B1}"/>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4653546" y="316470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1418CD47-B4AA-D0A4-F059-442327FBDAF0}"/>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5477710" y="3165646"/>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15D7B42C-E77D-0A65-2D42-93B6A6DC6357}"/>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6309229" y="3165646"/>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BB277E4E-E6B2-C1B4-7405-741A7959C201}"/>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7134058" y="3165646"/>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EAB36306-76D3-A0B4-FAD8-2782A82C15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2268"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ACECD607-CDC2-27A2-B02F-1A717FF6F5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7098"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C4BAD735-B807-8EF9-5934-C004B4EB555F}"/>
              </a:ext>
            </a:extLst>
          </p:cNvPr>
          <p:cNvSpPr txBox="1">
            <a:spLocks/>
          </p:cNvSpPr>
          <p:nvPr/>
        </p:nvSpPr>
        <p:spPr>
          <a:xfrm>
            <a:off x="887236" y="171583"/>
            <a:ext cx="10417528"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Αριθμοί και Μαθηματικά</a:t>
            </a:r>
            <a:endParaRPr lang="en-150" dirty="0">
              <a:solidFill>
                <a:schemeClr val="bg1"/>
              </a:solidFill>
              <a:latin typeface="+mn-lt"/>
            </a:endParaRPr>
          </a:p>
        </p:txBody>
      </p:sp>
      <p:sp>
        <p:nvSpPr>
          <p:cNvPr id="6" name="Subtitle 2">
            <a:extLst>
              <a:ext uri="{FF2B5EF4-FFF2-40B4-BE49-F238E27FC236}">
                <a16:creationId xmlns:a16="http://schemas.microsoft.com/office/drawing/2014/main" id="{DDF82511-205C-CBDF-1D10-7C8E56949B68}"/>
              </a:ext>
            </a:extLst>
          </p:cNvPr>
          <p:cNvSpPr txBox="1">
            <a:spLocks/>
          </p:cNvSpPr>
          <p:nvPr/>
        </p:nvSpPr>
        <p:spPr>
          <a:xfrm>
            <a:off x="470664" y="1326367"/>
            <a:ext cx="2471057"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Φυσικοί αριθμοί</a:t>
            </a:r>
            <a:endParaRPr lang="en-150" dirty="0">
              <a:solidFill>
                <a:schemeClr val="bg1"/>
              </a:solidFill>
            </a:endParaRPr>
          </a:p>
        </p:txBody>
      </p:sp>
      <p:pic>
        <p:nvPicPr>
          <p:cNvPr id="7" name="Picture 2">
            <a:extLst>
              <a:ext uri="{FF2B5EF4-FFF2-40B4-BE49-F238E27FC236}">
                <a16:creationId xmlns:a16="http://schemas.microsoft.com/office/drawing/2014/main" id="{76DA788E-024E-A379-679E-1135224F49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28615"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8EA985A9-CD3C-3355-8C22-7ADD820EF8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3445"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3A719BD7-9CBD-706B-D154-B68AC806A0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8275" y="346101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069958F7-7170-1D03-A258-60CFE0D99A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9792" y="346101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0EB7C03F-905B-7A30-A5BC-BD362BFFE9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34622" y="3461019"/>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1FA2EEE9-B314-2E65-A0E0-23CA245ED4FD}"/>
              </a:ext>
            </a:extLst>
          </p:cNvPr>
          <p:cNvSpPr txBox="1">
            <a:spLocks/>
          </p:cNvSpPr>
          <p:nvPr/>
        </p:nvSpPr>
        <p:spPr>
          <a:xfrm>
            <a:off x="1689309" y="4798950"/>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a:t>
            </a:r>
            <a:endParaRPr lang="en-150" dirty="0">
              <a:solidFill>
                <a:schemeClr val="bg1"/>
              </a:solidFill>
            </a:endParaRPr>
          </a:p>
        </p:txBody>
      </p:sp>
      <p:sp>
        <p:nvSpPr>
          <p:cNvPr id="9" name="Subtitle 2">
            <a:extLst>
              <a:ext uri="{FF2B5EF4-FFF2-40B4-BE49-F238E27FC236}">
                <a16:creationId xmlns:a16="http://schemas.microsoft.com/office/drawing/2014/main" id="{DC826822-936B-A2F5-B19F-6651AAFC3E8D}"/>
              </a:ext>
            </a:extLst>
          </p:cNvPr>
          <p:cNvSpPr txBox="1">
            <a:spLocks/>
          </p:cNvSpPr>
          <p:nvPr/>
        </p:nvSpPr>
        <p:spPr>
          <a:xfrm>
            <a:off x="2514138" y="4808337"/>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2</a:t>
            </a:r>
            <a:endParaRPr lang="en-150" dirty="0">
              <a:solidFill>
                <a:schemeClr val="bg1"/>
              </a:solidFill>
            </a:endParaRPr>
          </a:p>
        </p:txBody>
      </p:sp>
      <p:sp>
        <p:nvSpPr>
          <p:cNvPr id="23" name="Subtitle 2">
            <a:extLst>
              <a:ext uri="{FF2B5EF4-FFF2-40B4-BE49-F238E27FC236}">
                <a16:creationId xmlns:a16="http://schemas.microsoft.com/office/drawing/2014/main" id="{9FFB38D9-C976-2E90-731A-A89E231F9A6A}"/>
              </a:ext>
            </a:extLst>
          </p:cNvPr>
          <p:cNvSpPr txBox="1">
            <a:spLocks/>
          </p:cNvSpPr>
          <p:nvPr/>
        </p:nvSpPr>
        <p:spPr>
          <a:xfrm>
            <a:off x="3338967" y="4808337"/>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3</a:t>
            </a:r>
            <a:endParaRPr lang="en-150" dirty="0">
              <a:solidFill>
                <a:schemeClr val="bg1"/>
              </a:solidFill>
            </a:endParaRPr>
          </a:p>
        </p:txBody>
      </p:sp>
      <p:sp>
        <p:nvSpPr>
          <p:cNvPr id="28" name="Subtitle 2">
            <a:extLst>
              <a:ext uri="{FF2B5EF4-FFF2-40B4-BE49-F238E27FC236}">
                <a16:creationId xmlns:a16="http://schemas.microsoft.com/office/drawing/2014/main" id="{560FC4AC-4199-FE0D-7A0C-FC26BCF9F98D}"/>
              </a:ext>
            </a:extLst>
          </p:cNvPr>
          <p:cNvSpPr txBox="1">
            <a:spLocks/>
          </p:cNvSpPr>
          <p:nvPr/>
        </p:nvSpPr>
        <p:spPr>
          <a:xfrm>
            <a:off x="4155771" y="4809895"/>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4</a:t>
            </a:r>
            <a:endParaRPr lang="en-150" dirty="0">
              <a:solidFill>
                <a:schemeClr val="bg1"/>
              </a:solidFill>
            </a:endParaRPr>
          </a:p>
        </p:txBody>
      </p:sp>
      <p:sp>
        <p:nvSpPr>
          <p:cNvPr id="29" name="Subtitle 2">
            <a:extLst>
              <a:ext uri="{FF2B5EF4-FFF2-40B4-BE49-F238E27FC236}">
                <a16:creationId xmlns:a16="http://schemas.microsoft.com/office/drawing/2014/main" id="{9475D39B-544C-5B33-71E7-39267407A2B1}"/>
              </a:ext>
            </a:extLst>
          </p:cNvPr>
          <p:cNvSpPr txBox="1">
            <a:spLocks/>
          </p:cNvSpPr>
          <p:nvPr/>
        </p:nvSpPr>
        <p:spPr>
          <a:xfrm>
            <a:off x="5006014" y="4792961"/>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5</a:t>
            </a:r>
            <a:endParaRPr lang="en-150" dirty="0">
              <a:solidFill>
                <a:schemeClr val="bg1"/>
              </a:solidFill>
            </a:endParaRPr>
          </a:p>
        </p:txBody>
      </p:sp>
      <p:sp>
        <p:nvSpPr>
          <p:cNvPr id="30" name="Subtitle 2">
            <a:extLst>
              <a:ext uri="{FF2B5EF4-FFF2-40B4-BE49-F238E27FC236}">
                <a16:creationId xmlns:a16="http://schemas.microsoft.com/office/drawing/2014/main" id="{98FBEBBE-BAD3-EBC1-4776-F10F233A71A6}"/>
              </a:ext>
            </a:extLst>
          </p:cNvPr>
          <p:cNvSpPr txBox="1">
            <a:spLocks/>
          </p:cNvSpPr>
          <p:nvPr/>
        </p:nvSpPr>
        <p:spPr>
          <a:xfrm>
            <a:off x="5830843" y="4802348"/>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6</a:t>
            </a:r>
            <a:endParaRPr lang="en-150" dirty="0">
              <a:solidFill>
                <a:schemeClr val="bg1"/>
              </a:solidFill>
            </a:endParaRPr>
          </a:p>
        </p:txBody>
      </p:sp>
      <p:sp>
        <p:nvSpPr>
          <p:cNvPr id="31" name="Subtitle 2">
            <a:extLst>
              <a:ext uri="{FF2B5EF4-FFF2-40B4-BE49-F238E27FC236}">
                <a16:creationId xmlns:a16="http://schemas.microsoft.com/office/drawing/2014/main" id="{A34ABE4D-A2E9-611E-CAE8-A4A6E26486B5}"/>
              </a:ext>
            </a:extLst>
          </p:cNvPr>
          <p:cNvSpPr txBox="1">
            <a:spLocks/>
          </p:cNvSpPr>
          <p:nvPr/>
        </p:nvSpPr>
        <p:spPr>
          <a:xfrm>
            <a:off x="6655672" y="4802348"/>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7</a:t>
            </a:r>
            <a:endParaRPr lang="en-150" dirty="0">
              <a:solidFill>
                <a:schemeClr val="bg1"/>
              </a:solidFill>
            </a:endParaRPr>
          </a:p>
        </p:txBody>
      </p:sp>
      <p:sp>
        <p:nvSpPr>
          <p:cNvPr id="32" name="Subtitle 2">
            <a:extLst>
              <a:ext uri="{FF2B5EF4-FFF2-40B4-BE49-F238E27FC236}">
                <a16:creationId xmlns:a16="http://schemas.microsoft.com/office/drawing/2014/main" id="{00EF37D4-1366-2085-ACD9-CAC9D1D63B0E}"/>
              </a:ext>
            </a:extLst>
          </p:cNvPr>
          <p:cNvSpPr txBox="1">
            <a:spLocks/>
          </p:cNvSpPr>
          <p:nvPr/>
        </p:nvSpPr>
        <p:spPr>
          <a:xfrm>
            <a:off x="7510878" y="4782016"/>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8</a:t>
            </a:r>
            <a:endParaRPr lang="en-150" dirty="0">
              <a:solidFill>
                <a:schemeClr val="bg1"/>
              </a:solidFill>
            </a:endParaRPr>
          </a:p>
        </p:txBody>
      </p:sp>
      <p:pic>
        <p:nvPicPr>
          <p:cNvPr id="36" name="Picture 2">
            <a:extLst>
              <a:ext uri="{FF2B5EF4-FFF2-40B4-BE49-F238E27FC236}">
                <a16:creationId xmlns:a16="http://schemas.microsoft.com/office/drawing/2014/main" id="{4F43123B-CB44-3234-F35E-C97BCB0022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1978"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21" name="Subtitle 2">
            <a:extLst>
              <a:ext uri="{FF2B5EF4-FFF2-40B4-BE49-F238E27FC236}">
                <a16:creationId xmlns:a16="http://schemas.microsoft.com/office/drawing/2014/main" id="{FEFE4A52-3F14-A511-9F8C-7EF8A4B20D3E}"/>
              </a:ext>
            </a:extLst>
          </p:cNvPr>
          <p:cNvSpPr txBox="1">
            <a:spLocks/>
          </p:cNvSpPr>
          <p:nvPr/>
        </p:nvSpPr>
        <p:spPr>
          <a:xfrm>
            <a:off x="4530452" y="5834984"/>
            <a:ext cx="2719346"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8 – 8 = </a:t>
            </a:r>
          </a:p>
        </p:txBody>
      </p:sp>
    </p:spTree>
    <p:extLst>
      <p:ext uri="{BB962C8B-B14F-4D97-AF65-F5344CB8AC3E}">
        <p14:creationId xmlns:p14="http://schemas.microsoft.com/office/powerpoint/2010/main" val="269321504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76B297C-386B-4505-E53F-E8A31661A898}"/>
            </a:ext>
          </a:extLst>
        </p:cNvPr>
        <p:cNvGrpSpPr/>
        <p:nvPr/>
      </p:nvGrpSpPr>
      <p:grpSpPr>
        <a:xfrm>
          <a:off x="0" y="0"/>
          <a:ext cx="0" cy="0"/>
          <a:chOff x="0" y="0"/>
          <a:chExt cx="0" cy="0"/>
        </a:xfrm>
      </p:grpSpPr>
      <p:pic>
        <p:nvPicPr>
          <p:cNvPr id="19" name="Picture 2">
            <a:extLst>
              <a:ext uri="{FF2B5EF4-FFF2-40B4-BE49-F238E27FC236}">
                <a16:creationId xmlns:a16="http://schemas.microsoft.com/office/drawing/2014/main" id="{3B362D10-2750-7AA4-DAD0-CE3EAEC39061}"/>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1340187" y="316470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a:extLst>
              <a:ext uri="{FF2B5EF4-FFF2-40B4-BE49-F238E27FC236}">
                <a16:creationId xmlns:a16="http://schemas.microsoft.com/office/drawing/2014/main" id="{F4A11A1E-9FD9-A3FE-0B08-C06A447FB2BE}"/>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2165016" y="316470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0404566C-C138-EC42-8446-AB454091C0D5}"/>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2997198" y="316470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BFC20326-39EE-1930-B5A4-355B5D9C735F}"/>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3828717" y="316470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a:extLst>
              <a:ext uri="{FF2B5EF4-FFF2-40B4-BE49-F238E27FC236}">
                <a16:creationId xmlns:a16="http://schemas.microsoft.com/office/drawing/2014/main" id="{A4235653-A86B-B51D-CFC7-FA851C6DC5B1}"/>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4653546" y="316470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1418CD47-B4AA-D0A4-F059-442327FBDAF0}"/>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5477710" y="3165646"/>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15D7B42C-E77D-0A65-2D42-93B6A6DC6357}"/>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6309229" y="3165646"/>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BB277E4E-E6B2-C1B4-7405-741A7959C201}"/>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7134058" y="3165646"/>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EAB36306-76D3-A0B4-FAD8-2782A82C15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2268"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ACECD607-CDC2-27A2-B02F-1A717FF6F5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7098"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C4BAD735-B807-8EF9-5934-C004B4EB555F}"/>
              </a:ext>
            </a:extLst>
          </p:cNvPr>
          <p:cNvSpPr txBox="1">
            <a:spLocks/>
          </p:cNvSpPr>
          <p:nvPr/>
        </p:nvSpPr>
        <p:spPr>
          <a:xfrm>
            <a:off x="887236" y="171583"/>
            <a:ext cx="10417528"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Αριθμοί και Μαθηματικά</a:t>
            </a:r>
            <a:endParaRPr lang="en-150" dirty="0">
              <a:solidFill>
                <a:schemeClr val="bg1"/>
              </a:solidFill>
              <a:latin typeface="+mn-lt"/>
            </a:endParaRPr>
          </a:p>
        </p:txBody>
      </p:sp>
      <p:sp>
        <p:nvSpPr>
          <p:cNvPr id="6" name="Subtitle 2">
            <a:extLst>
              <a:ext uri="{FF2B5EF4-FFF2-40B4-BE49-F238E27FC236}">
                <a16:creationId xmlns:a16="http://schemas.microsoft.com/office/drawing/2014/main" id="{DDF82511-205C-CBDF-1D10-7C8E56949B68}"/>
              </a:ext>
            </a:extLst>
          </p:cNvPr>
          <p:cNvSpPr txBox="1">
            <a:spLocks/>
          </p:cNvSpPr>
          <p:nvPr/>
        </p:nvSpPr>
        <p:spPr>
          <a:xfrm>
            <a:off x="470664" y="1326367"/>
            <a:ext cx="2471057"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Φυσικοί αριθμοί</a:t>
            </a:r>
            <a:endParaRPr lang="en-150" dirty="0">
              <a:solidFill>
                <a:schemeClr val="bg1"/>
              </a:solidFill>
            </a:endParaRPr>
          </a:p>
        </p:txBody>
      </p:sp>
      <p:pic>
        <p:nvPicPr>
          <p:cNvPr id="7" name="Picture 2">
            <a:extLst>
              <a:ext uri="{FF2B5EF4-FFF2-40B4-BE49-F238E27FC236}">
                <a16:creationId xmlns:a16="http://schemas.microsoft.com/office/drawing/2014/main" id="{76DA788E-024E-A379-679E-1135224F49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28615"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8EA985A9-CD3C-3355-8C22-7ADD820EF8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3445"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3A719BD7-9CBD-706B-D154-B68AC806A0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8275" y="346101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069958F7-7170-1D03-A258-60CFE0D99A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9792" y="346101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0EB7C03F-905B-7A30-A5BC-BD362BFFE9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34622" y="3461019"/>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1FA2EEE9-B314-2E65-A0E0-23CA245ED4FD}"/>
              </a:ext>
            </a:extLst>
          </p:cNvPr>
          <p:cNvSpPr txBox="1">
            <a:spLocks/>
          </p:cNvSpPr>
          <p:nvPr/>
        </p:nvSpPr>
        <p:spPr>
          <a:xfrm>
            <a:off x="1689309" y="4798950"/>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a:t>
            </a:r>
            <a:endParaRPr lang="en-150" dirty="0">
              <a:solidFill>
                <a:schemeClr val="bg1"/>
              </a:solidFill>
            </a:endParaRPr>
          </a:p>
        </p:txBody>
      </p:sp>
      <p:sp>
        <p:nvSpPr>
          <p:cNvPr id="9" name="Subtitle 2">
            <a:extLst>
              <a:ext uri="{FF2B5EF4-FFF2-40B4-BE49-F238E27FC236}">
                <a16:creationId xmlns:a16="http://schemas.microsoft.com/office/drawing/2014/main" id="{DC826822-936B-A2F5-B19F-6651AAFC3E8D}"/>
              </a:ext>
            </a:extLst>
          </p:cNvPr>
          <p:cNvSpPr txBox="1">
            <a:spLocks/>
          </p:cNvSpPr>
          <p:nvPr/>
        </p:nvSpPr>
        <p:spPr>
          <a:xfrm>
            <a:off x="2514138" y="4808337"/>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2</a:t>
            </a:r>
            <a:endParaRPr lang="en-150" dirty="0">
              <a:solidFill>
                <a:schemeClr val="bg1"/>
              </a:solidFill>
            </a:endParaRPr>
          </a:p>
        </p:txBody>
      </p:sp>
      <p:sp>
        <p:nvSpPr>
          <p:cNvPr id="23" name="Subtitle 2">
            <a:extLst>
              <a:ext uri="{FF2B5EF4-FFF2-40B4-BE49-F238E27FC236}">
                <a16:creationId xmlns:a16="http://schemas.microsoft.com/office/drawing/2014/main" id="{9FFB38D9-C976-2E90-731A-A89E231F9A6A}"/>
              </a:ext>
            </a:extLst>
          </p:cNvPr>
          <p:cNvSpPr txBox="1">
            <a:spLocks/>
          </p:cNvSpPr>
          <p:nvPr/>
        </p:nvSpPr>
        <p:spPr>
          <a:xfrm>
            <a:off x="3338967" y="4808337"/>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3</a:t>
            </a:r>
            <a:endParaRPr lang="en-150" dirty="0">
              <a:solidFill>
                <a:schemeClr val="bg1"/>
              </a:solidFill>
            </a:endParaRPr>
          </a:p>
        </p:txBody>
      </p:sp>
      <p:sp>
        <p:nvSpPr>
          <p:cNvPr id="28" name="Subtitle 2">
            <a:extLst>
              <a:ext uri="{FF2B5EF4-FFF2-40B4-BE49-F238E27FC236}">
                <a16:creationId xmlns:a16="http://schemas.microsoft.com/office/drawing/2014/main" id="{560FC4AC-4199-FE0D-7A0C-FC26BCF9F98D}"/>
              </a:ext>
            </a:extLst>
          </p:cNvPr>
          <p:cNvSpPr txBox="1">
            <a:spLocks/>
          </p:cNvSpPr>
          <p:nvPr/>
        </p:nvSpPr>
        <p:spPr>
          <a:xfrm>
            <a:off x="4155771" y="4809895"/>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4</a:t>
            </a:r>
            <a:endParaRPr lang="en-150" dirty="0">
              <a:solidFill>
                <a:schemeClr val="bg1"/>
              </a:solidFill>
            </a:endParaRPr>
          </a:p>
        </p:txBody>
      </p:sp>
      <p:sp>
        <p:nvSpPr>
          <p:cNvPr id="29" name="Subtitle 2">
            <a:extLst>
              <a:ext uri="{FF2B5EF4-FFF2-40B4-BE49-F238E27FC236}">
                <a16:creationId xmlns:a16="http://schemas.microsoft.com/office/drawing/2014/main" id="{9475D39B-544C-5B33-71E7-39267407A2B1}"/>
              </a:ext>
            </a:extLst>
          </p:cNvPr>
          <p:cNvSpPr txBox="1">
            <a:spLocks/>
          </p:cNvSpPr>
          <p:nvPr/>
        </p:nvSpPr>
        <p:spPr>
          <a:xfrm>
            <a:off x="5006014" y="4792961"/>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5</a:t>
            </a:r>
            <a:endParaRPr lang="en-150" dirty="0">
              <a:solidFill>
                <a:schemeClr val="bg1"/>
              </a:solidFill>
            </a:endParaRPr>
          </a:p>
        </p:txBody>
      </p:sp>
      <p:sp>
        <p:nvSpPr>
          <p:cNvPr id="30" name="Subtitle 2">
            <a:extLst>
              <a:ext uri="{FF2B5EF4-FFF2-40B4-BE49-F238E27FC236}">
                <a16:creationId xmlns:a16="http://schemas.microsoft.com/office/drawing/2014/main" id="{98FBEBBE-BAD3-EBC1-4776-F10F233A71A6}"/>
              </a:ext>
            </a:extLst>
          </p:cNvPr>
          <p:cNvSpPr txBox="1">
            <a:spLocks/>
          </p:cNvSpPr>
          <p:nvPr/>
        </p:nvSpPr>
        <p:spPr>
          <a:xfrm>
            <a:off x="5830843" y="4802348"/>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6</a:t>
            </a:r>
            <a:endParaRPr lang="en-150" dirty="0">
              <a:solidFill>
                <a:schemeClr val="bg1"/>
              </a:solidFill>
            </a:endParaRPr>
          </a:p>
        </p:txBody>
      </p:sp>
      <p:sp>
        <p:nvSpPr>
          <p:cNvPr id="31" name="Subtitle 2">
            <a:extLst>
              <a:ext uri="{FF2B5EF4-FFF2-40B4-BE49-F238E27FC236}">
                <a16:creationId xmlns:a16="http://schemas.microsoft.com/office/drawing/2014/main" id="{A34ABE4D-A2E9-611E-CAE8-A4A6E26486B5}"/>
              </a:ext>
            </a:extLst>
          </p:cNvPr>
          <p:cNvSpPr txBox="1">
            <a:spLocks/>
          </p:cNvSpPr>
          <p:nvPr/>
        </p:nvSpPr>
        <p:spPr>
          <a:xfrm>
            <a:off x="6655672" y="4802348"/>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7</a:t>
            </a:r>
            <a:endParaRPr lang="en-150" dirty="0">
              <a:solidFill>
                <a:schemeClr val="bg1"/>
              </a:solidFill>
            </a:endParaRPr>
          </a:p>
        </p:txBody>
      </p:sp>
      <p:sp>
        <p:nvSpPr>
          <p:cNvPr id="32" name="Subtitle 2">
            <a:extLst>
              <a:ext uri="{FF2B5EF4-FFF2-40B4-BE49-F238E27FC236}">
                <a16:creationId xmlns:a16="http://schemas.microsoft.com/office/drawing/2014/main" id="{00EF37D4-1366-2085-ACD9-CAC9D1D63B0E}"/>
              </a:ext>
            </a:extLst>
          </p:cNvPr>
          <p:cNvSpPr txBox="1">
            <a:spLocks/>
          </p:cNvSpPr>
          <p:nvPr/>
        </p:nvSpPr>
        <p:spPr>
          <a:xfrm>
            <a:off x="7510878" y="4782016"/>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8</a:t>
            </a:r>
            <a:endParaRPr lang="en-150" dirty="0">
              <a:solidFill>
                <a:schemeClr val="bg1"/>
              </a:solidFill>
            </a:endParaRPr>
          </a:p>
        </p:txBody>
      </p:sp>
      <p:pic>
        <p:nvPicPr>
          <p:cNvPr id="36" name="Picture 2">
            <a:extLst>
              <a:ext uri="{FF2B5EF4-FFF2-40B4-BE49-F238E27FC236}">
                <a16:creationId xmlns:a16="http://schemas.microsoft.com/office/drawing/2014/main" id="{4F43123B-CB44-3234-F35E-C97BCB0022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1978"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21" name="Subtitle 2">
            <a:extLst>
              <a:ext uri="{FF2B5EF4-FFF2-40B4-BE49-F238E27FC236}">
                <a16:creationId xmlns:a16="http://schemas.microsoft.com/office/drawing/2014/main" id="{FEFE4A52-3F14-A511-9F8C-7EF8A4B20D3E}"/>
              </a:ext>
            </a:extLst>
          </p:cNvPr>
          <p:cNvSpPr txBox="1">
            <a:spLocks/>
          </p:cNvSpPr>
          <p:nvPr/>
        </p:nvSpPr>
        <p:spPr>
          <a:xfrm>
            <a:off x="4530452" y="5834984"/>
            <a:ext cx="2719346"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8 – 8 = 0 </a:t>
            </a:r>
          </a:p>
        </p:txBody>
      </p:sp>
    </p:spTree>
    <p:extLst>
      <p:ext uri="{BB962C8B-B14F-4D97-AF65-F5344CB8AC3E}">
        <p14:creationId xmlns:p14="http://schemas.microsoft.com/office/powerpoint/2010/main" val="7831835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xit" presetSubtype="0" fill="hold" nodeType="clickEffect">
                                  <p:stCondLst>
                                    <p:cond delay="0"/>
                                  </p:stCondLst>
                                  <p:childTnLst>
                                    <p:animEffect transition="out" filter="fade">
                                      <p:cBhvr>
                                        <p:cTn id="6" dur="2000"/>
                                        <p:tgtEl>
                                          <p:spTgt spid="19"/>
                                        </p:tgtEl>
                                      </p:cBhvr>
                                    </p:animEffect>
                                    <p:anim calcmode="lin" valueType="num">
                                      <p:cBhvr>
                                        <p:cTn id="7" dur="2000"/>
                                        <p:tgtEl>
                                          <p:spTgt spid="19"/>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19"/>
                                        </p:tgtEl>
                                        <p:attrNameLst>
                                          <p:attrName>ppt_h</p:attrName>
                                        </p:attrNameLst>
                                      </p:cBhvr>
                                      <p:tavLst>
                                        <p:tav tm="0">
                                          <p:val>
                                            <p:strVal val="ppt_h"/>
                                          </p:val>
                                        </p:tav>
                                        <p:tav tm="100000">
                                          <p:val>
                                            <p:strVal val="ppt_h"/>
                                          </p:val>
                                        </p:tav>
                                      </p:tavLst>
                                    </p:anim>
                                    <p:set>
                                      <p:cBhvr>
                                        <p:cTn id="9" dur="1" fill="hold">
                                          <p:stCondLst>
                                            <p:cond delay="1999"/>
                                          </p:stCondLst>
                                        </p:cTn>
                                        <p:tgtEl>
                                          <p:spTgt spid="19"/>
                                        </p:tgtEl>
                                        <p:attrNameLst>
                                          <p:attrName>style.visibility</p:attrName>
                                        </p:attrNameLst>
                                      </p:cBhvr>
                                      <p:to>
                                        <p:strVal val="hidden"/>
                                      </p:to>
                                    </p:set>
                                  </p:childTnLst>
                                </p:cTn>
                              </p:par>
                              <p:par>
                                <p:cTn id="10" presetID="45" presetClass="exit" presetSubtype="0" fill="hold" nodeType="withEffect">
                                  <p:stCondLst>
                                    <p:cond delay="0"/>
                                  </p:stCondLst>
                                  <p:childTnLst>
                                    <p:animEffect transition="out" filter="fade">
                                      <p:cBhvr>
                                        <p:cTn id="11" dur="2000"/>
                                        <p:tgtEl>
                                          <p:spTgt spid="20"/>
                                        </p:tgtEl>
                                      </p:cBhvr>
                                    </p:animEffect>
                                    <p:anim calcmode="lin" valueType="num">
                                      <p:cBhvr>
                                        <p:cTn id="12" dur="2000"/>
                                        <p:tgtEl>
                                          <p:spTgt spid="20"/>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3" dur="2000"/>
                                        <p:tgtEl>
                                          <p:spTgt spid="20"/>
                                        </p:tgtEl>
                                        <p:attrNameLst>
                                          <p:attrName>ppt_h</p:attrName>
                                        </p:attrNameLst>
                                      </p:cBhvr>
                                      <p:tavLst>
                                        <p:tav tm="0">
                                          <p:val>
                                            <p:strVal val="ppt_h"/>
                                          </p:val>
                                        </p:tav>
                                        <p:tav tm="100000">
                                          <p:val>
                                            <p:strVal val="ppt_h"/>
                                          </p:val>
                                        </p:tav>
                                      </p:tavLst>
                                    </p:anim>
                                    <p:set>
                                      <p:cBhvr>
                                        <p:cTn id="14" dur="1" fill="hold">
                                          <p:stCondLst>
                                            <p:cond delay="1999"/>
                                          </p:stCondLst>
                                        </p:cTn>
                                        <p:tgtEl>
                                          <p:spTgt spid="20"/>
                                        </p:tgtEl>
                                        <p:attrNameLst>
                                          <p:attrName>style.visibility</p:attrName>
                                        </p:attrNameLst>
                                      </p:cBhvr>
                                      <p:to>
                                        <p:strVal val="hidden"/>
                                      </p:to>
                                    </p:set>
                                  </p:childTnLst>
                                </p:cTn>
                              </p:par>
                              <p:par>
                                <p:cTn id="15" presetID="45" presetClass="exit" presetSubtype="0" fill="hold" nodeType="withEffect">
                                  <p:stCondLst>
                                    <p:cond delay="0"/>
                                  </p:stCondLst>
                                  <p:childTnLst>
                                    <p:animEffect transition="out" filter="fade">
                                      <p:cBhvr>
                                        <p:cTn id="16" dur="2000"/>
                                        <p:tgtEl>
                                          <p:spTgt spid="15"/>
                                        </p:tgtEl>
                                      </p:cBhvr>
                                    </p:animEffect>
                                    <p:anim calcmode="lin" valueType="num">
                                      <p:cBhvr>
                                        <p:cTn id="17" dur="2000"/>
                                        <p:tgtEl>
                                          <p:spTgt spid="1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8" dur="2000"/>
                                        <p:tgtEl>
                                          <p:spTgt spid="15"/>
                                        </p:tgtEl>
                                        <p:attrNameLst>
                                          <p:attrName>ppt_h</p:attrName>
                                        </p:attrNameLst>
                                      </p:cBhvr>
                                      <p:tavLst>
                                        <p:tav tm="0">
                                          <p:val>
                                            <p:strVal val="ppt_h"/>
                                          </p:val>
                                        </p:tav>
                                        <p:tav tm="100000">
                                          <p:val>
                                            <p:strVal val="ppt_h"/>
                                          </p:val>
                                        </p:tav>
                                      </p:tavLst>
                                    </p:anim>
                                    <p:set>
                                      <p:cBhvr>
                                        <p:cTn id="19" dur="1" fill="hold">
                                          <p:stCondLst>
                                            <p:cond delay="1999"/>
                                          </p:stCondLst>
                                        </p:cTn>
                                        <p:tgtEl>
                                          <p:spTgt spid="15"/>
                                        </p:tgtEl>
                                        <p:attrNameLst>
                                          <p:attrName>style.visibility</p:attrName>
                                        </p:attrNameLst>
                                      </p:cBhvr>
                                      <p:to>
                                        <p:strVal val="hidden"/>
                                      </p:to>
                                    </p:set>
                                  </p:childTnLst>
                                </p:cTn>
                              </p:par>
                              <p:par>
                                <p:cTn id="20" presetID="45" presetClass="exit" presetSubtype="0" fill="hold" nodeType="withEffect">
                                  <p:stCondLst>
                                    <p:cond delay="0"/>
                                  </p:stCondLst>
                                  <p:childTnLst>
                                    <p:animEffect transition="out" filter="fade">
                                      <p:cBhvr>
                                        <p:cTn id="21" dur="2000"/>
                                        <p:tgtEl>
                                          <p:spTgt spid="16"/>
                                        </p:tgtEl>
                                      </p:cBhvr>
                                    </p:animEffect>
                                    <p:anim calcmode="lin" valueType="num">
                                      <p:cBhvr>
                                        <p:cTn id="22" dur="2000"/>
                                        <p:tgtEl>
                                          <p:spTgt spid="1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3" dur="2000"/>
                                        <p:tgtEl>
                                          <p:spTgt spid="16"/>
                                        </p:tgtEl>
                                        <p:attrNameLst>
                                          <p:attrName>ppt_h</p:attrName>
                                        </p:attrNameLst>
                                      </p:cBhvr>
                                      <p:tavLst>
                                        <p:tav tm="0">
                                          <p:val>
                                            <p:strVal val="ppt_h"/>
                                          </p:val>
                                        </p:tav>
                                        <p:tav tm="100000">
                                          <p:val>
                                            <p:strVal val="ppt_h"/>
                                          </p:val>
                                        </p:tav>
                                      </p:tavLst>
                                    </p:anim>
                                    <p:set>
                                      <p:cBhvr>
                                        <p:cTn id="24" dur="1" fill="hold">
                                          <p:stCondLst>
                                            <p:cond delay="1999"/>
                                          </p:stCondLst>
                                        </p:cTn>
                                        <p:tgtEl>
                                          <p:spTgt spid="16"/>
                                        </p:tgtEl>
                                        <p:attrNameLst>
                                          <p:attrName>style.visibility</p:attrName>
                                        </p:attrNameLst>
                                      </p:cBhvr>
                                      <p:to>
                                        <p:strVal val="hidden"/>
                                      </p:to>
                                    </p:set>
                                  </p:childTnLst>
                                </p:cTn>
                              </p:par>
                              <p:par>
                                <p:cTn id="25" presetID="45" presetClass="exit" presetSubtype="0" fill="hold" nodeType="withEffect">
                                  <p:stCondLst>
                                    <p:cond delay="0"/>
                                  </p:stCondLst>
                                  <p:childTnLst>
                                    <p:animEffect transition="out" filter="fade">
                                      <p:cBhvr>
                                        <p:cTn id="26" dur="2000"/>
                                        <p:tgtEl>
                                          <p:spTgt spid="17"/>
                                        </p:tgtEl>
                                      </p:cBhvr>
                                    </p:animEffect>
                                    <p:anim calcmode="lin" valueType="num">
                                      <p:cBhvr>
                                        <p:cTn id="27" dur="2000"/>
                                        <p:tgtEl>
                                          <p:spTgt spid="1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8" dur="2000"/>
                                        <p:tgtEl>
                                          <p:spTgt spid="17"/>
                                        </p:tgtEl>
                                        <p:attrNameLst>
                                          <p:attrName>ppt_h</p:attrName>
                                        </p:attrNameLst>
                                      </p:cBhvr>
                                      <p:tavLst>
                                        <p:tav tm="0">
                                          <p:val>
                                            <p:strVal val="ppt_h"/>
                                          </p:val>
                                        </p:tav>
                                        <p:tav tm="100000">
                                          <p:val>
                                            <p:strVal val="ppt_h"/>
                                          </p:val>
                                        </p:tav>
                                      </p:tavLst>
                                    </p:anim>
                                    <p:set>
                                      <p:cBhvr>
                                        <p:cTn id="29" dur="1" fill="hold">
                                          <p:stCondLst>
                                            <p:cond delay="1999"/>
                                          </p:stCondLst>
                                        </p:cTn>
                                        <p:tgtEl>
                                          <p:spTgt spid="17"/>
                                        </p:tgtEl>
                                        <p:attrNameLst>
                                          <p:attrName>style.visibility</p:attrName>
                                        </p:attrNameLst>
                                      </p:cBhvr>
                                      <p:to>
                                        <p:strVal val="hidden"/>
                                      </p:to>
                                    </p:set>
                                  </p:childTnLst>
                                </p:cTn>
                              </p:par>
                              <p:par>
                                <p:cTn id="30" presetID="45" presetClass="exit" presetSubtype="0" fill="hold" nodeType="withEffect">
                                  <p:stCondLst>
                                    <p:cond delay="0"/>
                                  </p:stCondLst>
                                  <p:childTnLst>
                                    <p:animEffect transition="out" filter="fade">
                                      <p:cBhvr>
                                        <p:cTn id="31" dur="2000"/>
                                        <p:tgtEl>
                                          <p:spTgt spid="4"/>
                                        </p:tgtEl>
                                      </p:cBhvr>
                                    </p:animEffect>
                                    <p:anim calcmode="lin" valueType="num">
                                      <p:cBhvr>
                                        <p:cTn id="32" dur="2000"/>
                                        <p:tgtEl>
                                          <p:spTgt spid="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33" dur="2000"/>
                                        <p:tgtEl>
                                          <p:spTgt spid="4"/>
                                        </p:tgtEl>
                                        <p:attrNameLst>
                                          <p:attrName>ppt_h</p:attrName>
                                        </p:attrNameLst>
                                      </p:cBhvr>
                                      <p:tavLst>
                                        <p:tav tm="0">
                                          <p:val>
                                            <p:strVal val="ppt_h"/>
                                          </p:val>
                                        </p:tav>
                                        <p:tav tm="100000">
                                          <p:val>
                                            <p:strVal val="ppt_h"/>
                                          </p:val>
                                        </p:tav>
                                      </p:tavLst>
                                    </p:anim>
                                    <p:set>
                                      <p:cBhvr>
                                        <p:cTn id="34" dur="1" fill="hold">
                                          <p:stCondLst>
                                            <p:cond delay="1999"/>
                                          </p:stCondLst>
                                        </p:cTn>
                                        <p:tgtEl>
                                          <p:spTgt spid="4"/>
                                        </p:tgtEl>
                                        <p:attrNameLst>
                                          <p:attrName>style.visibility</p:attrName>
                                        </p:attrNameLst>
                                      </p:cBhvr>
                                      <p:to>
                                        <p:strVal val="hidden"/>
                                      </p:to>
                                    </p:set>
                                  </p:childTnLst>
                                </p:cTn>
                              </p:par>
                              <p:par>
                                <p:cTn id="35" presetID="45" presetClass="exit" presetSubtype="0" fill="hold" nodeType="withEffect">
                                  <p:stCondLst>
                                    <p:cond delay="0"/>
                                  </p:stCondLst>
                                  <p:childTnLst>
                                    <p:animEffect transition="out" filter="fade">
                                      <p:cBhvr>
                                        <p:cTn id="36" dur="2000"/>
                                        <p:tgtEl>
                                          <p:spTgt spid="13"/>
                                        </p:tgtEl>
                                      </p:cBhvr>
                                    </p:animEffect>
                                    <p:anim calcmode="lin" valueType="num">
                                      <p:cBhvr>
                                        <p:cTn id="37" dur="2000"/>
                                        <p:tgtEl>
                                          <p:spTgt spid="1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38" dur="2000"/>
                                        <p:tgtEl>
                                          <p:spTgt spid="13"/>
                                        </p:tgtEl>
                                        <p:attrNameLst>
                                          <p:attrName>ppt_h</p:attrName>
                                        </p:attrNameLst>
                                      </p:cBhvr>
                                      <p:tavLst>
                                        <p:tav tm="0">
                                          <p:val>
                                            <p:strVal val="ppt_h"/>
                                          </p:val>
                                        </p:tav>
                                        <p:tav tm="100000">
                                          <p:val>
                                            <p:strVal val="ppt_h"/>
                                          </p:val>
                                        </p:tav>
                                      </p:tavLst>
                                    </p:anim>
                                    <p:set>
                                      <p:cBhvr>
                                        <p:cTn id="39" dur="1" fill="hold">
                                          <p:stCondLst>
                                            <p:cond delay="1999"/>
                                          </p:stCondLst>
                                        </p:cTn>
                                        <p:tgtEl>
                                          <p:spTgt spid="13"/>
                                        </p:tgtEl>
                                        <p:attrNameLst>
                                          <p:attrName>style.visibility</p:attrName>
                                        </p:attrNameLst>
                                      </p:cBhvr>
                                      <p:to>
                                        <p:strVal val="hidden"/>
                                      </p:to>
                                    </p:set>
                                  </p:childTnLst>
                                </p:cTn>
                              </p:par>
                              <p:par>
                                <p:cTn id="40" presetID="45" presetClass="exit" presetSubtype="0" fill="hold" nodeType="withEffect">
                                  <p:stCondLst>
                                    <p:cond delay="0"/>
                                  </p:stCondLst>
                                  <p:childTnLst>
                                    <p:animEffect transition="out" filter="fade">
                                      <p:cBhvr>
                                        <p:cTn id="41" dur="2000"/>
                                        <p:tgtEl>
                                          <p:spTgt spid="14"/>
                                        </p:tgtEl>
                                      </p:cBhvr>
                                    </p:animEffect>
                                    <p:anim calcmode="lin" valueType="num">
                                      <p:cBhvr>
                                        <p:cTn id="42" dur="2000"/>
                                        <p:tgtEl>
                                          <p:spTgt spid="1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3" dur="2000"/>
                                        <p:tgtEl>
                                          <p:spTgt spid="14"/>
                                        </p:tgtEl>
                                        <p:attrNameLst>
                                          <p:attrName>ppt_h</p:attrName>
                                        </p:attrNameLst>
                                      </p:cBhvr>
                                      <p:tavLst>
                                        <p:tav tm="0">
                                          <p:val>
                                            <p:strVal val="ppt_h"/>
                                          </p:val>
                                        </p:tav>
                                        <p:tav tm="100000">
                                          <p:val>
                                            <p:strVal val="ppt_h"/>
                                          </p:val>
                                        </p:tav>
                                      </p:tavLst>
                                    </p:anim>
                                    <p:set>
                                      <p:cBhvr>
                                        <p:cTn id="44" dur="1" fill="hold">
                                          <p:stCondLst>
                                            <p:cond delay="1999"/>
                                          </p:stCondLst>
                                        </p:cTn>
                                        <p:tgtEl>
                                          <p:spTgt spid="14"/>
                                        </p:tgtEl>
                                        <p:attrNameLst>
                                          <p:attrName>style.visibility</p:attrName>
                                        </p:attrNameLst>
                                      </p:cBhvr>
                                      <p:to>
                                        <p:strVal val="hidden"/>
                                      </p:to>
                                    </p:set>
                                  </p:childTnLst>
                                </p:cTn>
                              </p:par>
                              <p:par>
                                <p:cTn id="45" presetID="45" presetClass="exit" presetSubtype="0" fill="hold" nodeType="withEffect">
                                  <p:stCondLst>
                                    <p:cond delay="0"/>
                                  </p:stCondLst>
                                  <p:childTnLst>
                                    <p:animEffect transition="out" filter="fade">
                                      <p:cBhvr>
                                        <p:cTn id="46" dur="2000"/>
                                        <p:tgtEl>
                                          <p:spTgt spid="5122"/>
                                        </p:tgtEl>
                                      </p:cBhvr>
                                    </p:animEffect>
                                    <p:anim calcmode="lin" valueType="num">
                                      <p:cBhvr>
                                        <p:cTn id="47" dur="2000"/>
                                        <p:tgtEl>
                                          <p:spTgt spid="512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8" dur="2000"/>
                                        <p:tgtEl>
                                          <p:spTgt spid="5122"/>
                                        </p:tgtEl>
                                        <p:attrNameLst>
                                          <p:attrName>ppt_h</p:attrName>
                                        </p:attrNameLst>
                                      </p:cBhvr>
                                      <p:tavLst>
                                        <p:tav tm="0">
                                          <p:val>
                                            <p:strVal val="ppt_h"/>
                                          </p:val>
                                        </p:tav>
                                        <p:tav tm="100000">
                                          <p:val>
                                            <p:strVal val="ppt_h"/>
                                          </p:val>
                                        </p:tav>
                                      </p:tavLst>
                                    </p:anim>
                                    <p:set>
                                      <p:cBhvr>
                                        <p:cTn id="49" dur="1" fill="hold">
                                          <p:stCondLst>
                                            <p:cond delay="1999"/>
                                          </p:stCondLst>
                                        </p:cTn>
                                        <p:tgtEl>
                                          <p:spTgt spid="5122"/>
                                        </p:tgtEl>
                                        <p:attrNameLst>
                                          <p:attrName>style.visibility</p:attrName>
                                        </p:attrNameLst>
                                      </p:cBhvr>
                                      <p:to>
                                        <p:strVal val="hidden"/>
                                      </p:to>
                                    </p:set>
                                  </p:childTnLst>
                                </p:cTn>
                              </p:par>
                              <p:par>
                                <p:cTn id="50" presetID="45" presetClass="exit" presetSubtype="0" fill="hold" nodeType="withEffect">
                                  <p:stCondLst>
                                    <p:cond delay="0"/>
                                  </p:stCondLst>
                                  <p:childTnLst>
                                    <p:animEffect transition="out" filter="fade">
                                      <p:cBhvr>
                                        <p:cTn id="51" dur="2000"/>
                                        <p:tgtEl>
                                          <p:spTgt spid="2"/>
                                        </p:tgtEl>
                                      </p:cBhvr>
                                    </p:animEffect>
                                    <p:anim calcmode="lin" valueType="num">
                                      <p:cBhvr>
                                        <p:cTn id="52" dur="2000"/>
                                        <p:tgtEl>
                                          <p:spTgt spid="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53" dur="2000"/>
                                        <p:tgtEl>
                                          <p:spTgt spid="2"/>
                                        </p:tgtEl>
                                        <p:attrNameLst>
                                          <p:attrName>ppt_h</p:attrName>
                                        </p:attrNameLst>
                                      </p:cBhvr>
                                      <p:tavLst>
                                        <p:tav tm="0">
                                          <p:val>
                                            <p:strVal val="ppt_h"/>
                                          </p:val>
                                        </p:tav>
                                        <p:tav tm="100000">
                                          <p:val>
                                            <p:strVal val="ppt_h"/>
                                          </p:val>
                                        </p:tav>
                                      </p:tavLst>
                                    </p:anim>
                                    <p:set>
                                      <p:cBhvr>
                                        <p:cTn id="54" dur="1" fill="hold">
                                          <p:stCondLst>
                                            <p:cond delay="1999"/>
                                          </p:stCondLst>
                                        </p:cTn>
                                        <p:tgtEl>
                                          <p:spTgt spid="2"/>
                                        </p:tgtEl>
                                        <p:attrNameLst>
                                          <p:attrName>style.visibility</p:attrName>
                                        </p:attrNameLst>
                                      </p:cBhvr>
                                      <p:to>
                                        <p:strVal val="hidden"/>
                                      </p:to>
                                    </p:set>
                                  </p:childTnLst>
                                </p:cTn>
                              </p:par>
                              <p:par>
                                <p:cTn id="55" presetID="45" presetClass="exit" presetSubtype="0" fill="hold" nodeType="withEffect">
                                  <p:stCondLst>
                                    <p:cond delay="0"/>
                                  </p:stCondLst>
                                  <p:childTnLst>
                                    <p:animEffect transition="out" filter="fade">
                                      <p:cBhvr>
                                        <p:cTn id="56" dur="2000"/>
                                        <p:tgtEl>
                                          <p:spTgt spid="7"/>
                                        </p:tgtEl>
                                      </p:cBhvr>
                                    </p:animEffect>
                                    <p:anim calcmode="lin" valueType="num">
                                      <p:cBhvr>
                                        <p:cTn id="57" dur="2000"/>
                                        <p:tgtEl>
                                          <p:spTgt spid="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58" dur="2000"/>
                                        <p:tgtEl>
                                          <p:spTgt spid="7"/>
                                        </p:tgtEl>
                                        <p:attrNameLst>
                                          <p:attrName>ppt_h</p:attrName>
                                        </p:attrNameLst>
                                      </p:cBhvr>
                                      <p:tavLst>
                                        <p:tav tm="0">
                                          <p:val>
                                            <p:strVal val="ppt_h"/>
                                          </p:val>
                                        </p:tav>
                                        <p:tav tm="100000">
                                          <p:val>
                                            <p:strVal val="ppt_h"/>
                                          </p:val>
                                        </p:tav>
                                      </p:tavLst>
                                    </p:anim>
                                    <p:set>
                                      <p:cBhvr>
                                        <p:cTn id="59" dur="1" fill="hold">
                                          <p:stCondLst>
                                            <p:cond delay="1999"/>
                                          </p:stCondLst>
                                        </p:cTn>
                                        <p:tgtEl>
                                          <p:spTgt spid="7"/>
                                        </p:tgtEl>
                                        <p:attrNameLst>
                                          <p:attrName>style.visibility</p:attrName>
                                        </p:attrNameLst>
                                      </p:cBhvr>
                                      <p:to>
                                        <p:strVal val="hidden"/>
                                      </p:to>
                                    </p:set>
                                  </p:childTnLst>
                                </p:cTn>
                              </p:par>
                              <p:par>
                                <p:cTn id="60" presetID="45" presetClass="exit" presetSubtype="0" fill="hold" nodeType="withEffect">
                                  <p:stCondLst>
                                    <p:cond delay="0"/>
                                  </p:stCondLst>
                                  <p:childTnLst>
                                    <p:animEffect transition="out" filter="fade">
                                      <p:cBhvr>
                                        <p:cTn id="61" dur="2000"/>
                                        <p:tgtEl>
                                          <p:spTgt spid="8"/>
                                        </p:tgtEl>
                                      </p:cBhvr>
                                    </p:animEffect>
                                    <p:anim calcmode="lin" valueType="num">
                                      <p:cBhvr>
                                        <p:cTn id="62" dur="2000"/>
                                        <p:tgtEl>
                                          <p:spTgt spid="8"/>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63" dur="2000"/>
                                        <p:tgtEl>
                                          <p:spTgt spid="8"/>
                                        </p:tgtEl>
                                        <p:attrNameLst>
                                          <p:attrName>ppt_h</p:attrName>
                                        </p:attrNameLst>
                                      </p:cBhvr>
                                      <p:tavLst>
                                        <p:tav tm="0">
                                          <p:val>
                                            <p:strVal val="ppt_h"/>
                                          </p:val>
                                        </p:tav>
                                        <p:tav tm="100000">
                                          <p:val>
                                            <p:strVal val="ppt_h"/>
                                          </p:val>
                                        </p:tav>
                                      </p:tavLst>
                                    </p:anim>
                                    <p:set>
                                      <p:cBhvr>
                                        <p:cTn id="64" dur="1" fill="hold">
                                          <p:stCondLst>
                                            <p:cond delay="1999"/>
                                          </p:stCondLst>
                                        </p:cTn>
                                        <p:tgtEl>
                                          <p:spTgt spid="8"/>
                                        </p:tgtEl>
                                        <p:attrNameLst>
                                          <p:attrName>style.visibility</p:attrName>
                                        </p:attrNameLst>
                                      </p:cBhvr>
                                      <p:to>
                                        <p:strVal val="hidden"/>
                                      </p:to>
                                    </p:set>
                                  </p:childTnLst>
                                </p:cTn>
                              </p:par>
                              <p:par>
                                <p:cTn id="65" presetID="45" presetClass="exit" presetSubtype="0" fill="hold" nodeType="withEffect">
                                  <p:stCondLst>
                                    <p:cond delay="0"/>
                                  </p:stCondLst>
                                  <p:childTnLst>
                                    <p:animEffect transition="out" filter="fade">
                                      <p:cBhvr>
                                        <p:cTn id="66" dur="2000"/>
                                        <p:tgtEl>
                                          <p:spTgt spid="10"/>
                                        </p:tgtEl>
                                      </p:cBhvr>
                                    </p:animEffect>
                                    <p:anim calcmode="lin" valueType="num">
                                      <p:cBhvr>
                                        <p:cTn id="67" dur="2000"/>
                                        <p:tgtEl>
                                          <p:spTgt spid="10"/>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68" dur="2000"/>
                                        <p:tgtEl>
                                          <p:spTgt spid="10"/>
                                        </p:tgtEl>
                                        <p:attrNameLst>
                                          <p:attrName>ppt_h</p:attrName>
                                        </p:attrNameLst>
                                      </p:cBhvr>
                                      <p:tavLst>
                                        <p:tav tm="0">
                                          <p:val>
                                            <p:strVal val="ppt_h"/>
                                          </p:val>
                                        </p:tav>
                                        <p:tav tm="100000">
                                          <p:val>
                                            <p:strVal val="ppt_h"/>
                                          </p:val>
                                        </p:tav>
                                      </p:tavLst>
                                    </p:anim>
                                    <p:set>
                                      <p:cBhvr>
                                        <p:cTn id="69" dur="1" fill="hold">
                                          <p:stCondLst>
                                            <p:cond delay="1999"/>
                                          </p:stCondLst>
                                        </p:cTn>
                                        <p:tgtEl>
                                          <p:spTgt spid="10"/>
                                        </p:tgtEl>
                                        <p:attrNameLst>
                                          <p:attrName>style.visibility</p:attrName>
                                        </p:attrNameLst>
                                      </p:cBhvr>
                                      <p:to>
                                        <p:strVal val="hidden"/>
                                      </p:to>
                                    </p:set>
                                  </p:childTnLst>
                                </p:cTn>
                              </p:par>
                              <p:par>
                                <p:cTn id="70" presetID="45" presetClass="exit" presetSubtype="0" fill="hold" nodeType="withEffect">
                                  <p:stCondLst>
                                    <p:cond delay="0"/>
                                  </p:stCondLst>
                                  <p:childTnLst>
                                    <p:animEffect transition="out" filter="fade">
                                      <p:cBhvr>
                                        <p:cTn id="71" dur="2000"/>
                                        <p:tgtEl>
                                          <p:spTgt spid="11"/>
                                        </p:tgtEl>
                                      </p:cBhvr>
                                    </p:animEffect>
                                    <p:anim calcmode="lin" valueType="num">
                                      <p:cBhvr>
                                        <p:cTn id="72" dur="2000"/>
                                        <p:tgtEl>
                                          <p:spTgt spid="11"/>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73" dur="2000"/>
                                        <p:tgtEl>
                                          <p:spTgt spid="11"/>
                                        </p:tgtEl>
                                        <p:attrNameLst>
                                          <p:attrName>ppt_h</p:attrName>
                                        </p:attrNameLst>
                                      </p:cBhvr>
                                      <p:tavLst>
                                        <p:tav tm="0">
                                          <p:val>
                                            <p:strVal val="ppt_h"/>
                                          </p:val>
                                        </p:tav>
                                        <p:tav tm="100000">
                                          <p:val>
                                            <p:strVal val="ppt_h"/>
                                          </p:val>
                                        </p:tav>
                                      </p:tavLst>
                                    </p:anim>
                                    <p:set>
                                      <p:cBhvr>
                                        <p:cTn id="74" dur="1" fill="hold">
                                          <p:stCondLst>
                                            <p:cond delay="1999"/>
                                          </p:stCondLst>
                                        </p:cTn>
                                        <p:tgtEl>
                                          <p:spTgt spid="11"/>
                                        </p:tgtEl>
                                        <p:attrNameLst>
                                          <p:attrName>style.visibility</p:attrName>
                                        </p:attrNameLst>
                                      </p:cBhvr>
                                      <p:to>
                                        <p:strVal val="hidden"/>
                                      </p:to>
                                    </p:set>
                                  </p:childTnLst>
                                </p:cTn>
                              </p:par>
                              <p:par>
                                <p:cTn id="75" presetID="45" presetClass="exit" presetSubtype="0" fill="hold" nodeType="withEffect">
                                  <p:stCondLst>
                                    <p:cond delay="0"/>
                                  </p:stCondLst>
                                  <p:childTnLst>
                                    <p:animEffect transition="out" filter="fade">
                                      <p:cBhvr>
                                        <p:cTn id="76" dur="2000"/>
                                        <p:tgtEl>
                                          <p:spTgt spid="12"/>
                                        </p:tgtEl>
                                      </p:cBhvr>
                                    </p:animEffect>
                                    <p:anim calcmode="lin" valueType="num">
                                      <p:cBhvr>
                                        <p:cTn id="77" dur="2000"/>
                                        <p:tgtEl>
                                          <p:spTgt spid="1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78" dur="2000"/>
                                        <p:tgtEl>
                                          <p:spTgt spid="12"/>
                                        </p:tgtEl>
                                        <p:attrNameLst>
                                          <p:attrName>ppt_h</p:attrName>
                                        </p:attrNameLst>
                                      </p:cBhvr>
                                      <p:tavLst>
                                        <p:tav tm="0">
                                          <p:val>
                                            <p:strVal val="ppt_h"/>
                                          </p:val>
                                        </p:tav>
                                        <p:tav tm="100000">
                                          <p:val>
                                            <p:strVal val="ppt_h"/>
                                          </p:val>
                                        </p:tav>
                                      </p:tavLst>
                                    </p:anim>
                                    <p:set>
                                      <p:cBhvr>
                                        <p:cTn id="79" dur="1" fill="hold">
                                          <p:stCondLst>
                                            <p:cond delay="1999"/>
                                          </p:stCondLst>
                                        </p:cTn>
                                        <p:tgtEl>
                                          <p:spTgt spid="12"/>
                                        </p:tgtEl>
                                        <p:attrNameLst>
                                          <p:attrName>style.visibility</p:attrName>
                                        </p:attrNameLst>
                                      </p:cBhvr>
                                      <p:to>
                                        <p:strVal val="hidden"/>
                                      </p:to>
                                    </p:set>
                                  </p:childTnLst>
                                </p:cTn>
                              </p:par>
                              <p:par>
                                <p:cTn id="80" presetID="45" presetClass="exit" presetSubtype="0" fill="hold" nodeType="withEffect">
                                  <p:stCondLst>
                                    <p:cond delay="0"/>
                                  </p:stCondLst>
                                  <p:childTnLst>
                                    <p:animEffect transition="out" filter="fade">
                                      <p:cBhvr>
                                        <p:cTn id="81" dur="2000"/>
                                        <p:tgtEl>
                                          <p:spTgt spid="36"/>
                                        </p:tgtEl>
                                      </p:cBhvr>
                                    </p:animEffect>
                                    <p:anim calcmode="lin" valueType="num">
                                      <p:cBhvr>
                                        <p:cTn id="82" dur="2000"/>
                                        <p:tgtEl>
                                          <p:spTgt spid="3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3" dur="2000"/>
                                        <p:tgtEl>
                                          <p:spTgt spid="36"/>
                                        </p:tgtEl>
                                        <p:attrNameLst>
                                          <p:attrName>ppt_h</p:attrName>
                                        </p:attrNameLst>
                                      </p:cBhvr>
                                      <p:tavLst>
                                        <p:tav tm="0">
                                          <p:val>
                                            <p:strVal val="ppt_h"/>
                                          </p:val>
                                        </p:tav>
                                        <p:tav tm="100000">
                                          <p:val>
                                            <p:strVal val="ppt_h"/>
                                          </p:val>
                                        </p:tav>
                                      </p:tavLst>
                                    </p:anim>
                                    <p:set>
                                      <p:cBhvr>
                                        <p:cTn id="84" dur="1" fill="hold">
                                          <p:stCondLst>
                                            <p:cond delay="1999"/>
                                          </p:stCondLst>
                                        </p:cTn>
                                        <p:tgtEl>
                                          <p:spTgt spid="36"/>
                                        </p:tgtEl>
                                        <p:attrNameLst>
                                          <p:attrName>style.visibility</p:attrName>
                                        </p:attrNameLst>
                                      </p:cBhvr>
                                      <p:to>
                                        <p:strVal val="hidden"/>
                                      </p:to>
                                    </p:set>
                                  </p:childTnLst>
                                </p:cTn>
                              </p:par>
                              <p:par>
                                <p:cTn id="85" presetID="10" presetClass="entr" presetSubtype="0" fill="hold" grpId="0" nodeType="withEffect">
                                  <p:stCondLst>
                                    <p:cond delay="0"/>
                                  </p:stCondLst>
                                  <p:childTnLst>
                                    <p:set>
                                      <p:cBhvr>
                                        <p:cTn id="86" dur="1" fill="hold">
                                          <p:stCondLst>
                                            <p:cond delay="0"/>
                                          </p:stCondLst>
                                        </p:cTn>
                                        <p:tgtEl>
                                          <p:spTgt spid="3"/>
                                        </p:tgtEl>
                                        <p:attrNameLst>
                                          <p:attrName>style.visibility</p:attrName>
                                        </p:attrNameLst>
                                      </p:cBhvr>
                                      <p:to>
                                        <p:strVal val="visible"/>
                                      </p:to>
                                    </p:set>
                                    <p:animEffect transition="in" filter="fade">
                                      <p:cBhvr>
                                        <p:cTn id="87" dur="500"/>
                                        <p:tgtEl>
                                          <p:spTgt spid="3"/>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fade">
                                      <p:cBhvr>
                                        <p:cTn id="90" dur="500"/>
                                        <p:tgtEl>
                                          <p:spTgt spid="9"/>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23"/>
                                        </p:tgtEl>
                                        <p:attrNameLst>
                                          <p:attrName>style.visibility</p:attrName>
                                        </p:attrNameLst>
                                      </p:cBhvr>
                                      <p:to>
                                        <p:strVal val="visible"/>
                                      </p:to>
                                    </p:set>
                                    <p:animEffect transition="in" filter="fade">
                                      <p:cBhvr>
                                        <p:cTn id="93" dur="500"/>
                                        <p:tgtEl>
                                          <p:spTgt spid="23"/>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28"/>
                                        </p:tgtEl>
                                        <p:attrNameLst>
                                          <p:attrName>style.visibility</p:attrName>
                                        </p:attrNameLst>
                                      </p:cBhvr>
                                      <p:to>
                                        <p:strVal val="visible"/>
                                      </p:to>
                                    </p:set>
                                    <p:animEffect transition="in" filter="fade">
                                      <p:cBhvr>
                                        <p:cTn id="96" dur="500"/>
                                        <p:tgtEl>
                                          <p:spTgt spid="28"/>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29"/>
                                        </p:tgtEl>
                                        <p:attrNameLst>
                                          <p:attrName>style.visibility</p:attrName>
                                        </p:attrNameLst>
                                      </p:cBhvr>
                                      <p:to>
                                        <p:strVal val="visible"/>
                                      </p:to>
                                    </p:set>
                                    <p:animEffect transition="in" filter="fade">
                                      <p:cBhvr>
                                        <p:cTn id="99" dur="500"/>
                                        <p:tgtEl>
                                          <p:spTgt spid="29"/>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30"/>
                                        </p:tgtEl>
                                        <p:attrNameLst>
                                          <p:attrName>style.visibility</p:attrName>
                                        </p:attrNameLst>
                                      </p:cBhvr>
                                      <p:to>
                                        <p:strVal val="visible"/>
                                      </p:to>
                                    </p:set>
                                    <p:animEffect transition="in" filter="fade">
                                      <p:cBhvr>
                                        <p:cTn id="102" dur="500"/>
                                        <p:tgtEl>
                                          <p:spTgt spid="30"/>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31"/>
                                        </p:tgtEl>
                                        <p:attrNameLst>
                                          <p:attrName>style.visibility</p:attrName>
                                        </p:attrNameLst>
                                      </p:cBhvr>
                                      <p:to>
                                        <p:strVal val="visible"/>
                                      </p:to>
                                    </p:set>
                                    <p:animEffect transition="in" filter="fade">
                                      <p:cBhvr>
                                        <p:cTn id="105" dur="500"/>
                                        <p:tgtEl>
                                          <p:spTgt spid="31"/>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32"/>
                                        </p:tgtEl>
                                        <p:attrNameLst>
                                          <p:attrName>style.visibility</p:attrName>
                                        </p:attrNameLst>
                                      </p:cBhvr>
                                      <p:to>
                                        <p:strVal val="visible"/>
                                      </p:to>
                                    </p:set>
                                    <p:animEffect transition="in" filter="fade">
                                      <p:cBhvr>
                                        <p:cTn id="108"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23" grpId="0"/>
      <p:bldP spid="28" grpId="0"/>
      <p:bldP spid="29" grpId="0"/>
      <p:bldP spid="30" grpId="0"/>
      <p:bldP spid="31" grpId="0"/>
      <p:bldP spid="32" grpId="0"/>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76B297C-386B-4505-E53F-E8A31661A898}"/>
            </a:ext>
          </a:extLst>
        </p:cNvPr>
        <p:cNvGrpSpPr/>
        <p:nvPr/>
      </p:nvGrpSpPr>
      <p:grpSpPr>
        <a:xfrm>
          <a:off x="0" y="0"/>
          <a:ext cx="0" cy="0"/>
          <a:chOff x="0" y="0"/>
          <a:chExt cx="0" cy="0"/>
        </a:xfrm>
      </p:grpSpPr>
      <p:pic>
        <p:nvPicPr>
          <p:cNvPr id="18" name="Picture 2">
            <a:extLst>
              <a:ext uri="{FF2B5EF4-FFF2-40B4-BE49-F238E27FC236}">
                <a16:creationId xmlns:a16="http://schemas.microsoft.com/office/drawing/2014/main" id="{87CC857E-0D13-121F-1D38-D5C57F434F6E}"/>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508668" y="316470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a:extLst>
              <a:ext uri="{FF2B5EF4-FFF2-40B4-BE49-F238E27FC236}">
                <a16:creationId xmlns:a16="http://schemas.microsoft.com/office/drawing/2014/main" id="{3B362D10-2750-7AA4-DAD0-CE3EAEC39061}"/>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1340187" y="316470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a:extLst>
              <a:ext uri="{FF2B5EF4-FFF2-40B4-BE49-F238E27FC236}">
                <a16:creationId xmlns:a16="http://schemas.microsoft.com/office/drawing/2014/main" id="{F4A11A1E-9FD9-A3FE-0B08-C06A447FB2BE}"/>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2165016" y="316470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0404566C-C138-EC42-8446-AB454091C0D5}"/>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2997198" y="316470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BFC20326-39EE-1930-B5A4-355B5D9C735F}"/>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3828717" y="316470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a:extLst>
              <a:ext uri="{FF2B5EF4-FFF2-40B4-BE49-F238E27FC236}">
                <a16:creationId xmlns:a16="http://schemas.microsoft.com/office/drawing/2014/main" id="{A4235653-A86B-B51D-CFC7-FA851C6DC5B1}"/>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4653546" y="316470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1418CD47-B4AA-D0A4-F059-442327FBDAF0}"/>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5477710" y="3165646"/>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15D7B42C-E77D-0A65-2D42-93B6A6DC6357}"/>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6309229" y="3165646"/>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BB277E4E-E6B2-C1B4-7405-741A7959C201}"/>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7134058" y="3165646"/>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EAB36306-76D3-A0B4-FAD8-2782A82C15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2268"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ACECD607-CDC2-27A2-B02F-1A717FF6F5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7098"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C4BAD735-B807-8EF9-5934-C004B4EB555F}"/>
              </a:ext>
            </a:extLst>
          </p:cNvPr>
          <p:cNvSpPr txBox="1">
            <a:spLocks/>
          </p:cNvSpPr>
          <p:nvPr/>
        </p:nvSpPr>
        <p:spPr>
          <a:xfrm>
            <a:off x="887236" y="171583"/>
            <a:ext cx="10417528"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Αριθμοί και Μαθηματικά</a:t>
            </a:r>
            <a:endParaRPr lang="en-150" dirty="0">
              <a:solidFill>
                <a:schemeClr val="bg1"/>
              </a:solidFill>
              <a:latin typeface="+mn-lt"/>
            </a:endParaRPr>
          </a:p>
        </p:txBody>
      </p:sp>
      <p:sp>
        <p:nvSpPr>
          <p:cNvPr id="6" name="Subtitle 2">
            <a:extLst>
              <a:ext uri="{FF2B5EF4-FFF2-40B4-BE49-F238E27FC236}">
                <a16:creationId xmlns:a16="http://schemas.microsoft.com/office/drawing/2014/main" id="{DDF82511-205C-CBDF-1D10-7C8E56949B68}"/>
              </a:ext>
            </a:extLst>
          </p:cNvPr>
          <p:cNvSpPr txBox="1">
            <a:spLocks/>
          </p:cNvSpPr>
          <p:nvPr/>
        </p:nvSpPr>
        <p:spPr>
          <a:xfrm>
            <a:off x="470664" y="1326367"/>
            <a:ext cx="2471057"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Ακέραιοι αριθμοί</a:t>
            </a:r>
            <a:endParaRPr lang="en-150" dirty="0">
              <a:solidFill>
                <a:schemeClr val="bg1"/>
              </a:solidFill>
            </a:endParaRPr>
          </a:p>
        </p:txBody>
      </p:sp>
      <p:pic>
        <p:nvPicPr>
          <p:cNvPr id="7" name="Picture 2">
            <a:extLst>
              <a:ext uri="{FF2B5EF4-FFF2-40B4-BE49-F238E27FC236}">
                <a16:creationId xmlns:a16="http://schemas.microsoft.com/office/drawing/2014/main" id="{76DA788E-024E-A379-679E-1135224F49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28615"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8EA985A9-CD3C-3355-8C22-7ADD820EF8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3445"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3A719BD7-9CBD-706B-D154-B68AC806A0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8275" y="346101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069958F7-7170-1D03-A258-60CFE0D99A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9792" y="346101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0EB7C03F-905B-7A30-A5BC-BD362BFFE9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34622" y="3461019"/>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1FA2EEE9-B314-2E65-A0E0-23CA245ED4FD}"/>
              </a:ext>
            </a:extLst>
          </p:cNvPr>
          <p:cNvSpPr txBox="1">
            <a:spLocks/>
          </p:cNvSpPr>
          <p:nvPr/>
        </p:nvSpPr>
        <p:spPr>
          <a:xfrm>
            <a:off x="1689309" y="4798950"/>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a:t>
            </a:r>
            <a:endParaRPr lang="en-150" dirty="0">
              <a:solidFill>
                <a:schemeClr val="bg1"/>
              </a:solidFill>
            </a:endParaRPr>
          </a:p>
        </p:txBody>
      </p:sp>
      <p:sp>
        <p:nvSpPr>
          <p:cNvPr id="9" name="Subtitle 2">
            <a:extLst>
              <a:ext uri="{FF2B5EF4-FFF2-40B4-BE49-F238E27FC236}">
                <a16:creationId xmlns:a16="http://schemas.microsoft.com/office/drawing/2014/main" id="{DC826822-936B-A2F5-B19F-6651AAFC3E8D}"/>
              </a:ext>
            </a:extLst>
          </p:cNvPr>
          <p:cNvSpPr txBox="1">
            <a:spLocks/>
          </p:cNvSpPr>
          <p:nvPr/>
        </p:nvSpPr>
        <p:spPr>
          <a:xfrm>
            <a:off x="2514138" y="4808337"/>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2</a:t>
            </a:r>
            <a:endParaRPr lang="en-150" dirty="0">
              <a:solidFill>
                <a:schemeClr val="bg1"/>
              </a:solidFill>
            </a:endParaRPr>
          </a:p>
        </p:txBody>
      </p:sp>
      <p:sp>
        <p:nvSpPr>
          <p:cNvPr id="23" name="Subtitle 2">
            <a:extLst>
              <a:ext uri="{FF2B5EF4-FFF2-40B4-BE49-F238E27FC236}">
                <a16:creationId xmlns:a16="http://schemas.microsoft.com/office/drawing/2014/main" id="{9FFB38D9-C976-2E90-731A-A89E231F9A6A}"/>
              </a:ext>
            </a:extLst>
          </p:cNvPr>
          <p:cNvSpPr txBox="1">
            <a:spLocks/>
          </p:cNvSpPr>
          <p:nvPr/>
        </p:nvSpPr>
        <p:spPr>
          <a:xfrm>
            <a:off x="3338967" y="4808337"/>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3</a:t>
            </a:r>
            <a:endParaRPr lang="en-150" dirty="0">
              <a:solidFill>
                <a:schemeClr val="bg1"/>
              </a:solidFill>
            </a:endParaRPr>
          </a:p>
        </p:txBody>
      </p:sp>
      <p:sp>
        <p:nvSpPr>
          <p:cNvPr id="28" name="Subtitle 2">
            <a:extLst>
              <a:ext uri="{FF2B5EF4-FFF2-40B4-BE49-F238E27FC236}">
                <a16:creationId xmlns:a16="http://schemas.microsoft.com/office/drawing/2014/main" id="{560FC4AC-4199-FE0D-7A0C-FC26BCF9F98D}"/>
              </a:ext>
            </a:extLst>
          </p:cNvPr>
          <p:cNvSpPr txBox="1">
            <a:spLocks/>
          </p:cNvSpPr>
          <p:nvPr/>
        </p:nvSpPr>
        <p:spPr>
          <a:xfrm>
            <a:off x="4155771" y="4809895"/>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4</a:t>
            </a:r>
            <a:endParaRPr lang="en-150" dirty="0">
              <a:solidFill>
                <a:schemeClr val="bg1"/>
              </a:solidFill>
            </a:endParaRPr>
          </a:p>
        </p:txBody>
      </p:sp>
      <p:sp>
        <p:nvSpPr>
          <p:cNvPr id="29" name="Subtitle 2">
            <a:extLst>
              <a:ext uri="{FF2B5EF4-FFF2-40B4-BE49-F238E27FC236}">
                <a16:creationId xmlns:a16="http://schemas.microsoft.com/office/drawing/2014/main" id="{9475D39B-544C-5B33-71E7-39267407A2B1}"/>
              </a:ext>
            </a:extLst>
          </p:cNvPr>
          <p:cNvSpPr txBox="1">
            <a:spLocks/>
          </p:cNvSpPr>
          <p:nvPr/>
        </p:nvSpPr>
        <p:spPr>
          <a:xfrm>
            <a:off x="5006014" y="4792961"/>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5</a:t>
            </a:r>
            <a:endParaRPr lang="en-150" dirty="0">
              <a:solidFill>
                <a:schemeClr val="bg1"/>
              </a:solidFill>
            </a:endParaRPr>
          </a:p>
        </p:txBody>
      </p:sp>
      <p:sp>
        <p:nvSpPr>
          <p:cNvPr id="30" name="Subtitle 2">
            <a:extLst>
              <a:ext uri="{FF2B5EF4-FFF2-40B4-BE49-F238E27FC236}">
                <a16:creationId xmlns:a16="http://schemas.microsoft.com/office/drawing/2014/main" id="{98FBEBBE-BAD3-EBC1-4776-F10F233A71A6}"/>
              </a:ext>
            </a:extLst>
          </p:cNvPr>
          <p:cNvSpPr txBox="1">
            <a:spLocks/>
          </p:cNvSpPr>
          <p:nvPr/>
        </p:nvSpPr>
        <p:spPr>
          <a:xfrm>
            <a:off x="5830843" y="4802348"/>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6</a:t>
            </a:r>
            <a:endParaRPr lang="en-150" dirty="0">
              <a:solidFill>
                <a:schemeClr val="bg1"/>
              </a:solidFill>
            </a:endParaRPr>
          </a:p>
        </p:txBody>
      </p:sp>
      <p:sp>
        <p:nvSpPr>
          <p:cNvPr id="31" name="Subtitle 2">
            <a:extLst>
              <a:ext uri="{FF2B5EF4-FFF2-40B4-BE49-F238E27FC236}">
                <a16:creationId xmlns:a16="http://schemas.microsoft.com/office/drawing/2014/main" id="{A34ABE4D-A2E9-611E-CAE8-A4A6E26486B5}"/>
              </a:ext>
            </a:extLst>
          </p:cNvPr>
          <p:cNvSpPr txBox="1">
            <a:spLocks/>
          </p:cNvSpPr>
          <p:nvPr/>
        </p:nvSpPr>
        <p:spPr>
          <a:xfrm>
            <a:off x="6655672" y="4802348"/>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7</a:t>
            </a:r>
            <a:endParaRPr lang="en-150" dirty="0">
              <a:solidFill>
                <a:schemeClr val="bg1"/>
              </a:solidFill>
            </a:endParaRPr>
          </a:p>
        </p:txBody>
      </p:sp>
      <p:sp>
        <p:nvSpPr>
          <p:cNvPr id="32" name="Subtitle 2">
            <a:extLst>
              <a:ext uri="{FF2B5EF4-FFF2-40B4-BE49-F238E27FC236}">
                <a16:creationId xmlns:a16="http://schemas.microsoft.com/office/drawing/2014/main" id="{00EF37D4-1366-2085-ACD9-CAC9D1D63B0E}"/>
              </a:ext>
            </a:extLst>
          </p:cNvPr>
          <p:cNvSpPr txBox="1">
            <a:spLocks/>
          </p:cNvSpPr>
          <p:nvPr/>
        </p:nvSpPr>
        <p:spPr>
          <a:xfrm>
            <a:off x="7510878" y="4782016"/>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8</a:t>
            </a:r>
            <a:endParaRPr lang="en-150" dirty="0">
              <a:solidFill>
                <a:schemeClr val="bg1"/>
              </a:solidFill>
            </a:endParaRPr>
          </a:p>
        </p:txBody>
      </p:sp>
      <p:pic>
        <p:nvPicPr>
          <p:cNvPr id="36" name="Picture 2">
            <a:extLst>
              <a:ext uri="{FF2B5EF4-FFF2-40B4-BE49-F238E27FC236}">
                <a16:creationId xmlns:a16="http://schemas.microsoft.com/office/drawing/2014/main" id="{4F43123B-CB44-3234-F35E-C97BCB0022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1978"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21" name="Subtitle 2">
            <a:extLst>
              <a:ext uri="{FF2B5EF4-FFF2-40B4-BE49-F238E27FC236}">
                <a16:creationId xmlns:a16="http://schemas.microsoft.com/office/drawing/2014/main" id="{FEFE4A52-3F14-A511-9F8C-7EF8A4B20D3E}"/>
              </a:ext>
            </a:extLst>
          </p:cNvPr>
          <p:cNvSpPr txBox="1">
            <a:spLocks/>
          </p:cNvSpPr>
          <p:nvPr/>
        </p:nvSpPr>
        <p:spPr>
          <a:xfrm>
            <a:off x="4530452" y="5834984"/>
            <a:ext cx="2719346"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8 – 9 = </a:t>
            </a:r>
          </a:p>
        </p:txBody>
      </p:sp>
    </p:spTree>
    <p:extLst>
      <p:ext uri="{BB962C8B-B14F-4D97-AF65-F5344CB8AC3E}">
        <p14:creationId xmlns:p14="http://schemas.microsoft.com/office/powerpoint/2010/main" val="96513800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76B297C-386B-4505-E53F-E8A31661A898}"/>
            </a:ext>
          </a:extLst>
        </p:cNvPr>
        <p:cNvGrpSpPr/>
        <p:nvPr/>
      </p:nvGrpSpPr>
      <p:grpSpPr>
        <a:xfrm>
          <a:off x="0" y="0"/>
          <a:ext cx="0" cy="0"/>
          <a:chOff x="0" y="0"/>
          <a:chExt cx="0" cy="0"/>
        </a:xfrm>
      </p:grpSpPr>
      <p:pic>
        <p:nvPicPr>
          <p:cNvPr id="18" name="Picture 2">
            <a:extLst>
              <a:ext uri="{FF2B5EF4-FFF2-40B4-BE49-F238E27FC236}">
                <a16:creationId xmlns:a16="http://schemas.microsoft.com/office/drawing/2014/main" id="{87CC857E-0D13-121F-1D38-D5C57F434F6E}"/>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508668" y="316470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2">
            <a:extLst>
              <a:ext uri="{FF2B5EF4-FFF2-40B4-BE49-F238E27FC236}">
                <a16:creationId xmlns:a16="http://schemas.microsoft.com/office/drawing/2014/main" id="{3B362D10-2750-7AA4-DAD0-CE3EAEC39061}"/>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1340187" y="316470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2">
            <a:extLst>
              <a:ext uri="{FF2B5EF4-FFF2-40B4-BE49-F238E27FC236}">
                <a16:creationId xmlns:a16="http://schemas.microsoft.com/office/drawing/2014/main" id="{F4A11A1E-9FD9-A3FE-0B08-C06A447FB2BE}"/>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2165016" y="316470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2">
            <a:extLst>
              <a:ext uri="{FF2B5EF4-FFF2-40B4-BE49-F238E27FC236}">
                <a16:creationId xmlns:a16="http://schemas.microsoft.com/office/drawing/2014/main" id="{0404566C-C138-EC42-8446-AB454091C0D5}"/>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2997198" y="316470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2">
            <a:extLst>
              <a:ext uri="{FF2B5EF4-FFF2-40B4-BE49-F238E27FC236}">
                <a16:creationId xmlns:a16="http://schemas.microsoft.com/office/drawing/2014/main" id="{BFC20326-39EE-1930-B5A4-355B5D9C735F}"/>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3828717" y="316470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2">
            <a:extLst>
              <a:ext uri="{FF2B5EF4-FFF2-40B4-BE49-F238E27FC236}">
                <a16:creationId xmlns:a16="http://schemas.microsoft.com/office/drawing/2014/main" id="{A4235653-A86B-B51D-CFC7-FA851C6DC5B1}"/>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4653546" y="316470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1418CD47-B4AA-D0A4-F059-442327FBDAF0}"/>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5477710" y="3165646"/>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2">
            <a:extLst>
              <a:ext uri="{FF2B5EF4-FFF2-40B4-BE49-F238E27FC236}">
                <a16:creationId xmlns:a16="http://schemas.microsoft.com/office/drawing/2014/main" id="{15D7B42C-E77D-0A65-2D42-93B6A6DC6357}"/>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6309229" y="3165646"/>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2">
            <a:extLst>
              <a:ext uri="{FF2B5EF4-FFF2-40B4-BE49-F238E27FC236}">
                <a16:creationId xmlns:a16="http://schemas.microsoft.com/office/drawing/2014/main" id="{BB277E4E-E6B2-C1B4-7405-741A7959C201}"/>
              </a:ext>
            </a:extLst>
          </p:cNvPr>
          <p:cNvPicPr>
            <a:picLocks noChangeAspect="1" noChangeArrowheads="1"/>
          </p:cNvPicPr>
          <p:nvPr/>
        </p:nvPicPr>
        <p:blipFill>
          <a:blip r:embed="rId3">
            <a:duotone>
              <a:prstClr val="black"/>
              <a:schemeClr val="accent1">
                <a:tint val="45000"/>
                <a:satMod val="400000"/>
              </a:schemeClr>
            </a:duotone>
            <a:extLst>
              <a:ext uri="{BEBA8EAE-BF5A-486C-A8C5-ECC9F3942E4B}">
                <a14:imgProps xmlns:a14="http://schemas.microsoft.com/office/drawing/2010/main">
                  <a14:imgLayer r:embed="rId4">
                    <a14:imgEffect>
                      <a14:brightnessContrast bright="28000"/>
                    </a14:imgEffect>
                  </a14:imgLayer>
                </a14:imgProps>
              </a:ext>
              <a:ext uri="{28A0092B-C50C-407E-A947-70E740481C1C}">
                <a14:useLocalDpi xmlns:a14="http://schemas.microsoft.com/office/drawing/2010/main" val="0"/>
              </a:ext>
            </a:extLst>
          </a:blip>
          <a:srcRect/>
          <a:stretch>
            <a:fillRect/>
          </a:stretch>
        </p:blipFill>
        <p:spPr bwMode="auto">
          <a:xfrm>
            <a:off x="7134058" y="3165646"/>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5122" name="Picture 2">
            <a:extLst>
              <a:ext uri="{FF2B5EF4-FFF2-40B4-BE49-F238E27FC236}">
                <a16:creationId xmlns:a16="http://schemas.microsoft.com/office/drawing/2014/main" id="{EAB36306-76D3-A0B4-FAD8-2782A82C15B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372268"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ACECD607-CDC2-27A2-B02F-1A717FF6F5E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197098"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C4BAD735-B807-8EF9-5934-C004B4EB555F}"/>
              </a:ext>
            </a:extLst>
          </p:cNvPr>
          <p:cNvSpPr txBox="1">
            <a:spLocks/>
          </p:cNvSpPr>
          <p:nvPr/>
        </p:nvSpPr>
        <p:spPr>
          <a:xfrm>
            <a:off x="887236" y="171583"/>
            <a:ext cx="10417528"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Αριθμοί και Μαθηματικά</a:t>
            </a:r>
            <a:endParaRPr lang="en-150" dirty="0">
              <a:solidFill>
                <a:schemeClr val="bg1"/>
              </a:solidFill>
              <a:latin typeface="+mn-lt"/>
            </a:endParaRPr>
          </a:p>
        </p:txBody>
      </p:sp>
      <p:sp>
        <p:nvSpPr>
          <p:cNvPr id="6" name="Subtitle 2">
            <a:extLst>
              <a:ext uri="{FF2B5EF4-FFF2-40B4-BE49-F238E27FC236}">
                <a16:creationId xmlns:a16="http://schemas.microsoft.com/office/drawing/2014/main" id="{DDF82511-205C-CBDF-1D10-7C8E56949B68}"/>
              </a:ext>
            </a:extLst>
          </p:cNvPr>
          <p:cNvSpPr txBox="1">
            <a:spLocks/>
          </p:cNvSpPr>
          <p:nvPr/>
        </p:nvSpPr>
        <p:spPr>
          <a:xfrm>
            <a:off x="470664" y="1326367"/>
            <a:ext cx="2471057"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Ακέραιοι αριθμοί</a:t>
            </a:r>
            <a:endParaRPr lang="en-150" dirty="0">
              <a:solidFill>
                <a:schemeClr val="bg1"/>
              </a:solidFill>
            </a:endParaRPr>
          </a:p>
        </p:txBody>
      </p:sp>
      <p:pic>
        <p:nvPicPr>
          <p:cNvPr id="7" name="Picture 2">
            <a:extLst>
              <a:ext uri="{FF2B5EF4-FFF2-40B4-BE49-F238E27FC236}">
                <a16:creationId xmlns:a16="http://schemas.microsoft.com/office/drawing/2014/main" id="{76DA788E-024E-A379-679E-1135224F492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28615"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8EA985A9-CD3C-3355-8C22-7ADD820EF85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853445"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3A719BD7-9CBD-706B-D154-B68AC806A0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78275" y="346101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069958F7-7170-1D03-A258-60CFE0D99A8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09792" y="346101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0EB7C03F-905B-7A30-A5BC-BD362BFFE9D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34622" y="3461019"/>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1FA2EEE9-B314-2E65-A0E0-23CA245ED4FD}"/>
              </a:ext>
            </a:extLst>
          </p:cNvPr>
          <p:cNvSpPr txBox="1">
            <a:spLocks/>
          </p:cNvSpPr>
          <p:nvPr/>
        </p:nvSpPr>
        <p:spPr>
          <a:xfrm>
            <a:off x="1689309" y="4798950"/>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a:t>
            </a:r>
            <a:endParaRPr lang="en-150" dirty="0">
              <a:solidFill>
                <a:schemeClr val="bg1"/>
              </a:solidFill>
            </a:endParaRPr>
          </a:p>
        </p:txBody>
      </p:sp>
      <p:sp>
        <p:nvSpPr>
          <p:cNvPr id="9" name="Subtitle 2">
            <a:extLst>
              <a:ext uri="{FF2B5EF4-FFF2-40B4-BE49-F238E27FC236}">
                <a16:creationId xmlns:a16="http://schemas.microsoft.com/office/drawing/2014/main" id="{DC826822-936B-A2F5-B19F-6651AAFC3E8D}"/>
              </a:ext>
            </a:extLst>
          </p:cNvPr>
          <p:cNvSpPr txBox="1">
            <a:spLocks/>
          </p:cNvSpPr>
          <p:nvPr/>
        </p:nvSpPr>
        <p:spPr>
          <a:xfrm>
            <a:off x="2514138" y="4808337"/>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2</a:t>
            </a:r>
            <a:endParaRPr lang="en-150" dirty="0">
              <a:solidFill>
                <a:schemeClr val="bg1"/>
              </a:solidFill>
            </a:endParaRPr>
          </a:p>
        </p:txBody>
      </p:sp>
      <p:sp>
        <p:nvSpPr>
          <p:cNvPr id="23" name="Subtitle 2">
            <a:extLst>
              <a:ext uri="{FF2B5EF4-FFF2-40B4-BE49-F238E27FC236}">
                <a16:creationId xmlns:a16="http://schemas.microsoft.com/office/drawing/2014/main" id="{9FFB38D9-C976-2E90-731A-A89E231F9A6A}"/>
              </a:ext>
            </a:extLst>
          </p:cNvPr>
          <p:cNvSpPr txBox="1">
            <a:spLocks/>
          </p:cNvSpPr>
          <p:nvPr/>
        </p:nvSpPr>
        <p:spPr>
          <a:xfrm>
            <a:off x="3338967" y="4808337"/>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3</a:t>
            </a:r>
            <a:endParaRPr lang="en-150" dirty="0">
              <a:solidFill>
                <a:schemeClr val="bg1"/>
              </a:solidFill>
            </a:endParaRPr>
          </a:p>
        </p:txBody>
      </p:sp>
      <p:sp>
        <p:nvSpPr>
          <p:cNvPr id="28" name="Subtitle 2">
            <a:extLst>
              <a:ext uri="{FF2B5EF4-FFF2-40B4-BE49-F238E27FC236}">
                <a16:creationId xmlns:a16="http://schemas.microsoft.com/office/drawing/2014/main" id="{560FC4AC-4199-FE0D-7A0C-FC26BCF9F98D}"/>
              </a:ext>
            </a:extLst>
          </p:cNvPr>
          <p:cNvSpPr txBox="1">
            <a:spLocks/>
          </p:cNvSpPr>
          <p:nvPr/>
        </p:nvSpPr>
        <p:spPr>
          <a:xfrm>
            <a:off x="4155771" y="4809895"/>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4</a:t>
            </a:r>
            <a:endParaRPr lang="en-150" dirty="0">
              <a:solidFill>
                <a:schemeClr val="bg1"/>
              </a:solidFill>
            </a:endParaRPr>
          </a:p>
        </p:txBody>
      </p:sp>
      <p:sp>
        <p:nvSpPr>
          <p:cNvPr id="29" name="Subtitle 2">
            <a:extLst>
              <a:ext uri="{FF2B5EF4-FFF2-40B4-BE49-F238E27FC236}">
                <a16:creationId xmlns:a16="http://schemas.microsoft.com/office/drawing/2014/main" id="{9475D39B-544C-5B33-71E7-39267407A2B1}"/>
              </a:ext>
            </a:extLst>
          </p:cNvPr>
          <p:cNvSpPr txBox="1">
            <a:spLocks/>
          </p:cNvSpPr>
          <p:nvPr/>
        </p:nvSpPr>
        <p:spPr>
          <a:xfrm>
            <a:off x="5006014" y="4792961"/>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5</a:t>
            </a:r>
            <a:endParaRPr lang="en-150" dirty="0">
              <a:solidFill>
                <a:schemeClr val="bg1"/>
              </a:solidFill>
            </a:endParaRPr>
          </a:p>
        </p:txBody>
      </p:sp>
      <p:sp>
        <p:nvSpPr>
          <p:cNvPr id="30" name="Subtitle 2">
            <a:extLst>
              <a:ext uri="{FF2B5EF4-FFF2-40B4-BE49-F238E27FC236}">
                <a16:creationId xmlns:a16="http://schemas.microsoft.com/office/drawing/2014/main" id="{98FBEBBE-BAD3-EBC1-4776-F10F233A71A6}"/>
              </a:ext>
            </a:extLst>
          </p:cNvPr>
          <p:cNvSpPr txBox="1">
            <a:spLocks/>
          </p:cNvSpPr>
          <p:nvPr/>
        </p:nvSpPr>
        <p:spPr>
          <a:xfrm>
            <a:off x="5830843" y="4802348"/>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6</a:t>
            </a:r>
            <a:endParaRPr lang="en-150" dirty="0">
              <a:solidFill>
                <a:schemeClr val="bg1"/>
              </a:solidFill>
            </a:endParaRPr>
          </a:p>
        </p:txBody>
      </p:sp>
      <p:sp>
        <p:nvSpPr>
          <p:cNvPr id="31" name="Subtitle 2">
            <a:extLst>
              <a:ext uri="{FF2B5EF4-FFF2-40B4-BE49-F238E27FC236}">
                <a16:creationId xmlns:a16="http://schemas.microsoft.com/office/drawing/2014/main" id="{A34ABE4D-A2E9-611E-CAE8-A4A6E26486B5}"/>
              </a:ext>
            </a:extLst>
          </p:cNvPr>
          <p:cNvSpPr txBox="1">
            <a:spLocks/>
          </p:cNvSpPr>
          <p:nvPr/>
        </p:nvSpPr>
        <p:spPr>
          <a:xfrm>
            <a:off x="6655672" y="4802348"/>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7</a:t>
            </a:r>
            <a:endParaRPr lang="en-150" dirty="0">
              <a:solidFill>
                <a:schemeClr val="bg1"/>
              </a:solidFill>
            </a:endParaRPr>
          </a:p>
        </p:txBody>
      </p:sp>
      <p:sp>
        <p:nvSpPr>
          <p:cNvPr id="32" name="Subtitle 2">
            <a:extLst>
              <a:ext uri="{FF2B5EF4-FFF2-40B4-BE49-F238E27FC236}">
                <a16:creationId xmlns:a16="http://schemas.microsoft.com/office/drawing/2014/main" id="{00EF37D4-1366-2085-ACD9-CAC9D1D63B0E}"/>
              </a:ext>
            </a:extLst>
          </p:cNvPr>
          <p:cNvSpPr txBox="1">
            <a:spLocks/>
          </p:cNvSpPr>
          <p:nvPr/>
        </p:nvSpPr>
        <p:spPr>
          <a:xfrm>
            <a:off x="7510878" y="4782016"/>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8</a:t>
            </a:r>
            <a:endParaRPr lang="en-150" dirty="0">
              <a:solidFill>
                <a:schemeClr val="bg1"/>
              </a:solidFill>
            </a:endParaRPr>
          </a:p>
        </p:txBody>
      </p:sp>
      <p:pic>
        <p:nvPicPr>
          <p:cNvPr id="36" name="Picture 2">
            <a:extLst>
              <a:ext uri="{FF2B5EF4-FFF2-40B4-BE49-F238E27FC236}">
                <a16:creationId xmlns:a16="http://schemas.microsoft.com/office/drawing/2014/main" id="{4F43123B-CB44-3234-F35E-C97BCB0022A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101978"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21" name="Subtitle 2">
            <a:extLst>
              <a:ext uri="{FF2B5EF4-FFF2-40B4-BE49-F238E27FC236}">
                <a16:creationId xmlns:a16="http://schemas.microsoft.com/office/drawing/2014/main" id="{FEFE4A52-3F14-A511-9F8C-7EF8A4B20D3E}"/>
              </a:ext>
            </a:extLst>
          </p:cNvPr>
          <p:cNvSpPr txBox="1">
            <a:spLocks/>
          </p:cNvSpPr>
          <p:nvPr/>
        </p:nvSpPr>
        <p:spPr>
          <a:xfrm>
            <a:off x="4530452" y="5834984"/>
            <a:ext cx="2719346"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8 – 9 = - 1 </a:t>
            </a:r>
          </a:p>
        </p:txBody>
      </p:sp>
    </p:spTree>
    <p:extLst>
      <p:ext uri="{BB962C8B-B14F-4D97-AF65-F5344CB8AC3E}">
        <p14:creationId xmlns:p14="http://schemas.microsoft.com/office/powerpoint/2010/main" val="81397014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xit" presetSubtype="0" fill="hold" nodeType="clickEffect">
                                  <p:stCondLst>
                                    <p:cond delay="0"/>
                                  </p:stCondLst>
                                  <p:childTnLst>
                                    <p:animEffect transition="out" filter="fade">
                                      <p:cBhvr>
                                        <p:cTn id="6" dur="2000"/>
                                        <p:tgtEl>
                                          <p:spTgt spid="20"/>
                                        </p:tgtEl>
                                      </p:cBhvr>
                                    </p:animEffect>
                                    <p:anim calcmode="lin" valueType="num">
                                      <p:cBhvr>
                                        <p:cTn id="7" dur="2000"/>
                                        <p:tgtEl>
                                          <p:spTgt spid="20"/>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 dur="2000"/>
                                        <p:tgtEl>
                                          <p:spTgt spid="20"/>
                                        </p:tgtEl>
                                        <p:attrNameLst>
                                          <p:attrName>ppt_h</p:attrName>
                                        </p:attrNameLst>
                                      </p:cBhvr>
                                      <p:tavLst>
                                        <p:tav tm="0">
                                          <p:val>
                                            <p:strVal val="ppt_h"/>
                                          </p:val>
                                        </p:tav>
                                        <p:tav tm="100000">
                                          <p:val>
                                            <p:strVal val="ppt_h"/>
                                          </p:val>
                                        </p:tav>
                                      </p:tavLst>
                                    </p:anim>
                                    <p:set>
                                      <p:cBhvr>
                                        <p:cTn id="9" dur="1" fill="hold">
                                          <p:stCondLst>
                                            <p:cond delay="1999"/>
                                          </p:stCondLst>
                                        </p:cTn>
                                        <p:tgtEl>
                                          <p:spTgt spid="20"/>
                                        </p:tgtEl>
                                        <p:attrNameLst>
                                          <p:attrName>style.visibility</p:attrName>
                                        </p:attrNameLst>
                                      </p:cBhvr>
                                      <p:to>
                                        <p:strVal val="hidden"/>
                                      </p:to>
                                    </p:set>
                                  </p:childTnLst>
                                </p:cTn>
                              </p:par>
                              <p:par>
                                <p:cTn id="10" presetID="45" presetClass="exit" presetSubtype="0" fill="hold" nodeType="withEffect">
                                  <p:stCondLst>
                                    <p:cond delay="0"/>
                                  </p:stCondLst>
                                  <p:childTnLst>
                                    <p:animEffect transition="out" filter="fade">
                                      <p:cBhvr>
                                        <p:cTn id="11" dur="2000"/>
                                        <p:tgtEl>
                                          <p:spTgt spid="15"/>
                                        </p:tgtEl>
                                      </p:cBhvr>
                                    </p:animEffect>
                                    <p:anim calcmode="lin" valueType="num">
                                      <p:cBhvr>
                                        <p:cTn id="12" dur="2000"/>
                                        <p:tgtEl>
                                          <p:spTgt spid="15"/>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3" dur="2000"/>
                                        <p:tgtEl>
                                          <p:spTgt spid="15"/>
                                        </p:tgtEl>
                                        <p:attrNameLst>
                                          <p:attrName>ppt_h</p:attrName>
                                        </p:attrNameLst>
                                      </p:cBhvr>
                                      <p:tavLst>
                                        <p:tav tm="0">
                                          <p:val>
                                            <p:strVal val="ppt_h"/>
                                          </p:val>
                                        </p:tav>
                                        <p:tav tm="100000">
                                          <p:val>
                                            <p:strVal val="ppt_h"/>
                                          </p:val>
                                        </p:tav>
                                      </p:tavLst>
                                    </p:anim>
                                    <p:set>
                                      <p:cBhvr>
                                        <p:cTn id="14" dur="1" fill="hold">
                                          <p:stCondLst>
                                            <p:cond delay="1999"/>
                                          </p:stCondLst>
                                        </p:cTn>
                                        <p:tgtEl>
                                          <p:spTgt spid="15"/>
                                        </p:tgtEl>
                                        <p:attrNameLst>
                                          <p:attrName>style.visibility</p:attrName>
                                        </p:attrNameLst>
                                      </p:cBhvr>
                                      <p:to>
                                        <p:strVal val="hidden"/>
                                      </p:to>
                                    </p:set>
                                  </p:childTnLst>
                                </p:cTn>
                              </p:par>
                              <p:par>
                                <p:cTn id="15" presetID="45" presetClass="exit" presetSubtype="0" fill="hold" nodeType="withEffect">
                                  <p:stCondLst>
                                    <p:cond delay="0"/>
                                  </p:stCondLst>
                                  <p:childTnLst>
                                    <p:animEffect transition="out" filter="fade">
                                      <p:cBhvr>
                                        <p:cTn id="16" dur="2000"/>
                                        <p:tgtEl>
                                          <p:spTgt spid="16"/>
                                        </p:tgtEl>
                                      </p:cBhvr>
                                    </p:animEffect>
                                    <p:anim calcmode="lin" valueType="num">
                                      <p:cBhvr>
                                        <p:cTn id="17" dur="2000"/>
                                        <p:tgtEl>
                                          <p:spTgt spid="1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8" dur="2000"/>
                                        <p:tgtEl>
                                          <p:spTgt spid="16"/>
                                        </p:tgtEl>
                                        <p:attrNameLst>
                                          <p:attrName>ppt_h</p:attrName>
                                        </p:attrNameLst>
                                      </p:cBhvr>
                                      <p:tavLst>
                                        <p:tav tm="0">
                                          <p:val>
                                            <p:strVal val="ppt_h"/>
                                          </p:val>
                                        </p:tav>
                                        <p:tav tm="100000">
                                          <p:val>
                                            <p:strVal val="ppt_h"/>
                                          </p:val>
                                        </p:tav>
                                      </p:tavLst>
                                    </p:anim>
                                    <p:set>
                                      <p:cBhvr>
                                        <p:cTn id="19" dur="1" fill="hold">
                                          <p:stCondLst>
                                            <p:cond delay="1999"/>
                                          </p:stCondLst>
                                        </p:cTn>
                                        <p:tgtEl>
                                          <p:spTgt spid="16"/>
                                        </p:tgtEl>
                                        <p:attrNameLst>
                                          <p:attrName>style.visibility</p:attrName>
                                        </p:attrNameLst>
                                      </p:cBhvr>
                                      <p:to>
                                        <p:strVal val="hidden"/>
                                      </p:to>
                                    </p:set>
                                  </p:childTnLst>
                                </p:cTn>
                              </p:par>
                              <p:par>
                                <p:cTn id="20" presetID="45" presetClass="exit" presetSubtype="0" fill="hold" nodeType="withEffect">
                                  <p:stCondLst>
                                    <p:cond delay="0"/>
                                  </p:stCondLst>
                                  <p:childTnLst>
                                    <p:animEffect transition="out" filter="fade">
                                      <p:cBhvr>
                                        <p:cTn id="21" dur="2000"/>
                                        <p:tgtEl>
                                          <p:spTgt spid="17"/>
                                        </p:tgtEl>
                                      </p:cBhvr>
                                    </p:animEffect>
                                    <p:anim calcmode="lin" valueType="num">
                                      <p:cBhvr>
                                        <p:cTn id="22" dur="2000"/>
                                        <p:tgtEl>
                                          <p:spTgt spid="1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3" dur="2000"/>
                                        <p:tgtEl>
                                          <p:spTgt spid="17"/>
                                        </p:tgtEl>
                                        <p:attrNameLst>
                                          <p:attrName>ppt_h</p:attrName>
                                        </p:attrNameLst>
                                      </p:cBhvr>
                                      <p:tavLst>
                                        <p:tav tm="0">
                                          <p:val>
                                            <p:strVal val="ppt_h"/>
                                          </p:val>
                                        </p:tav>
                                        <p:tav tm="100000">
                                          <p:val>
                                            <p:strVal val="ppt_h"/>
                                          </p:val>
                                        </p:tav>
                                      </p:tavLst>
                                    </p:anim>
                                    <p:set>
                                      <p:cBhvr>
                                        <p:cTn id="24" dur="1" fill="hold">
                                          <p:stCondLst>
                                            <p:cond delay="1999"/>
                                          </p:stCondLst>
                                        </p:cTn>
                                        <p:tgtEl>
                                          <p:spTgt spid="17"/>
                                        </p:tgtEl>
                                        <p:attrNameLst>
                                          <p:attrName>style.visibility</p:attrName>
                                        </p:attrNameLst>
                                      </p:cBhvr>
                                      <p:to>
                                        <p:strVal val="hidden"/>
                                      </p:to>
                                    </p:set>
                                  </p:childTnLst>
                                </p:cTn>
                              </p:par>
                              <p:par>
                                <p:cTn id="25" presetID="45" presetClass="exit" presetSubtype="0" fill="hold" nodeType="withEffect">
                                  <p:stCondLst>
                                    <p:cond delay="0"/>
                                  </p:stCondLst>
                                  <p:childTnLst>
                                    <p:animEffect transition="out" filter="fade">
                                      <p:cBhvr>
                                        <p:cTn id="26" dur="2000"/>
                                        <p:tgtEl>
                                          <p:spTgt spid="4"/>
                                        </p:tgtEl>
                                      </p:cBhvr>
                                    </p:animEffect>
                                    <p:anim calcmode="lin" valueType="num">
                                      <p:cBhvr>
                                        <p:cTn id="27" dur="2000"/>
                                        <p:tgtEl>
                                          <p:spTgt spid="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28" dur="2000"/>
                                        <p:tgtEl>
                                          <p:spTgt spid="4"/>
                                        </p:tgtEl>
                                        <p:attrNameLst>
                                          <p:attrName>ppt_h</p:attrName>
                                        </p:attrNameLst>
                                      </p:cBhvr>
                                      <p:tavLst>
                                        <p:tav tm="0">
                                          <p:val>
                                            <p:strVal val="ppt_h"/>
                                          </p:val>
                                        </p:tav>
                                        <p:tav tm="100000">
                                          <p:val>
                                            <p:strVal val="ppt_h"/>
                                          </p:val>
                                        </p:tav>
                                      </p:tavLst>
                                    </p:anim>
                                    <p:set>
                                      <p:cBhvr>
                                        <p:cTn id="29" dur="1" fill="hold">
                                          <p:stCondLst>
                                            <p:cond delay="1999"/>
                                          </p:stCondLst>
                                        </p:cTn>
                                        <p:tgtEl>
                                          <p:spTgt spid="4"/>
                                        </p:tgtEl>
                                        <p:attrNameLst>
                                          <p:attrName>style.visibility</p:attrName>
                                        </p:attrNameLst>
                                      </p:cBhvr>
                                      <p:to>
                                        <p:strVal val="hidden"/>
                                      </p:to>
                                    </p:set>
                                  </p:childTnLst>
                                </p:cTn>
                              </p:par>
                              <p:par>
                                <p:cTn id="30" presetID="45" presetClass="exit" presetSubtype="0" fill="hold" nodeType="withEffect">
                                  <p:stCondLst>
                                    <p:cond delay="0"/>
                                  </p:stCondLst>
                                  <p:childTnLst>
                                    <p:animEffect transition="out" filter="fade">
                                      <p:cBhvr>
                                        <p:cTn id="31" dur="2000"/>
                                        <p:tgtEl>
                                          <p:spTgt spid="13"/>
                                        </p:tgtEl>
                                      </p:cBhvr>
                                    </p:animEffect>
                                    <p:anim calcmode="lin" valueType="num">
                                      <p:cBhvr>
                                        <p:cTn id="32" dur="2000"/>
                                        <p:tgtEl>
                                          <p:spTgt spid="1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33" dur="2000"/>
                                        <p:tgtEl>
                                          <p:spTgt spid="13"/>
                                        </p:tgtEl>
                                        <p:attrNameLst>
                                          <p:attrName>ppt_h</p:attrName>
                                        </p:attrNameLst>
                                      </p:cBhvr>
                                      <p:tavLst>
                                        <p:tav tm="0">
                                          <p:val>
                                            <p:strVal val="ppt_h"/>
                                          </p:val>
                                        </p:tav>
                                        <p:tav tm="100000">
                                          <p:val>
                                            <p:strVal val="ppt_h"/>
                                          </p:val>
                                        </p:tav>
                                      </p:tavLst>
                                    </p:anim>
                                    <p:set>
                                      <p:cBhvr>
                                        <p:cTn id="34" dur="1" fill="hold">
                                          <p:stCondLst>
                                            <p:cond delay="1999"/>
                                          </p:stCondLst>
                                        </p:cTn>
                                        <p:tgtEl>
                                          <p:spTgt spid="13"/>
                                        </p:tgtEl>
                                        <p:attrNameLst>
                                          <p:attrName>style.visibility</p:attrName>
                                        </p:attrNameLst>
                                      </p:cBhvr>
                                      <p:to>
                                        <p:strVal val="hidden"/>
                                      </p:to>
                                    </p:set>
                                  </p:childTnLst>
                                </p:cTn>
                              </p:par>
                              <p:par>
                                <p:cTn id="35" presetID="45" presetClass="exit" presetSubtype="0" fill="hold" nodeType="withEffect">
                                  <p:stCondLst>
                                    <p:cond delay="0"/>
                                  </p:stCondLst>
                                  <p:childTnLst>
                                    <p:animEffect transition="out" filter="fade">
                                      <p:cBhvr>
                                        <p:cTn id="36" dur="2000"/>
                                        <p:tgtEl>
                                          <p:spTgt spid="14"/>
                                        </p:tgtEl>
                                      </p:cBhvr>
                                    </p:animEffect>
                                    <p:anim calcmode="lin" valueType="num">
                                      <p:cBhvr>
                                        <p:cTn id="37" dur="2000"/>
                                        <p:tgtEl>
                                          <p:spTgt spid="14"/>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38" dur="2000"/>
                                        <p:tgtEl>
                                          <p:spTgt spid="14"/>
                                        </p:tgtEl>
                                        <p:attrNameLst>
                                          <p:attrName>ppt_h</p:attrName>
                                        </p:attrNameLst>
                                      </p:cBhvr>
                                      <p:tavLst>
                                        <p:tav tm="0">
                                          <p:val>
                                            <p:strVal val="ppt_h"/>
                                          </p:val>
                                        </p:tav>
                                        <p:tav tm="100000">
                                          <p:val>
                                            <p:strVal val="ppt_h"/>
                                          </p:val>
                                        </p:tav>
                                      </p:tavLst>
                                    </p:anim>
                                    <p:set>
                                      <p:cBhvr>
                                        <p:cTn id="39" dur="1" fill="hold">
                                          <p:stCondLst>
                                            <p:cond delay="1999"/>
                                          </p:stCondLst>
                                        </p:cTn>
                                        <p:tgtEl>
                                          <p:spTgt spid="14"/>
                                        </p:tgtEl>
                                        <p:attrNameLst>
                                          <p:attrName>style.visibility</p:attrName>
                                        </p:attrNameLst>
                                      </p:cBhvr>
                                      <p:to>
                                        <p:strVal val="hidden"/>
                                      </p:to>
                                    </p:set>
                                  </p:childTnLst>
                                </p:cTn>
                              </p:par>
                              <p:par>
                                <p:cTn id="40" presetID="45" presetClass="exit" presetSubtype="0" fill="hold" nodeType="withEffect">
                                  <p:stCondLst>
                                    <p:cond delay="0"/>
                                  </p:stCondLst>
                                  <p:childTnLst>
                                    <p:animEffect transition="out" filter="fade">
                                      <p:cBhvr>
                                        <p:cTn id="41" dur="2000"/>
                                        <p:tgtEl>
                                          <p:spTgt spid="2"/>
                                        </p:tgtEl>
                                      </p:cBhvr>
                                    </p:animEffect>
                                    <p:anim calcmode="lin" valueType="num">
                                      <p:cBhvr>
                                        <p:cTn id="42" dur="2000"/>
                                        <p:tgtEl>
                                          <p:spTgt spid="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3" dur="2000"/>
                                        <p:tgtEl>
                                          <p:spTgt spid="2"/>
                                        </p:tgtEl>
                                        <p:attrNameLst>
                                          <p:attrName>ppt_h</p:attrName>
                                        </p:attrNameLst>
                                      </p:cBhvr>
                                      <p:tavLst>
                                        <p:tav tm="0">
                                          <p:val>
                                            <p:strVal val="ppt_h"/>
                                          </p:val>
                                        </p:tav>
                                        <p:tav tm="100000">
                                          <p:val>
                                            <p:strVal val="ppt_h"/>
                                          </p:val>
                                        </p:tav>
                                      </p:tavLst>
                                    </p:anim>
                                    <p:set>
                                      <p:cBhvr>
                                        <p:cTn id="44" dur="1" fill="hold">
                                          <p:stCondLst>
                                            <p:cond delay="1999"/>
                                          </p:stCondLst>
                                        </p:cTn>
                                        <p:tgtEl>
                                          <p:spTgt spid="2"/>
                                        </p:tgtEl>
                                        <p:attrNameLst>
                                          <p:attrName>style.visibility</p:attrName>
                                        </p:attrNameLst>
                                      </p:cBhvr>
                                      <p:to>
                                        <p:strVal val="hidden"/>
                                      </p:to>
                                    </p:set>
                                  </p:childTnLst>
                                </p:cTn>
                              </p:par>
                              <p:par>
                                <p:cTn id="45" presetID="45" presetClass="exit" presetSubtype="0" fill="hold" nodeType="withEffect">
                                  <p:stCondLst>
                                    <p:cond delay="0"/>
                                  </p:stCondLst>
                                  <p:childTnLst>
                                    <p:animEffect transition="out" filter="fade">
                                      <p:cBhvr>
                                        <p:cTn id="46" dur="2000"/>
                                        <p:tgtEl>
                                          <p:spTgt spid="7"/>
                                        </p:tgtEl>
                                      </p:cBhvr>
                                    </p:animEffect>
                                    <p:anim calcmode="lin" valueType="num">
                                      <p:cBhvr>
                                        <p:cTn id="47" dur="2000"/>
                                        <p:tgtEl>
                                          <p:spTgt spid="7"/>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48" dur="2000"/>
                                        <p:tgtEl>
                                          <p:spTgt spid="7"/>
                                        </p:tgtEl>
                                        <p:attrNameLst>
                                          <p:attrName>ppt_h</p:attrName>
                                        </p:attrNameLst>
                                      </p:cBhvr>
                                      <p:tavLst>
                                        <p:tav tm="0">
                                          <p:val>
                                            <p:strVal val="ppt_h"/>
                                          </p:val>
                                        </p:tav>
                                        <p:tav tm="100000">
                                          <p:val>
                                            <p:strVal val="ppt_h"/>
                                          </p:val>
                                        </p:tav>
                                      </p:tavLst>
                                    </p:anim>
                                    <p:set>
                                      <p:cBhvr>
                                        <p:cTn id="49" dur="1" fill="hold">
                                          <p:stCondLst>
                                            <p:cond delay="1999"/>
                                          </p:stCondLst>
                                        </p:cTn>
                                        <p:tgtEl>
                                          <p:spTgt spid="7"/>
                                        </p:tgtEl>
                                        <p:attrNameLst>
                                          <p:attrName>style.visibility</p:attrName>
                                        </p:attrNameLst>
                                      </p:cBhvr>
                                      <p:to>
                                        <p:strVal val="hidden"/>
                                      </p:to>
                                    </p:set>
                                  </p:childTnLst>
                                </p:cTn>
                              </p:par>
                              <p:par>
                                <p:cTn id="50" presetID="45" presetClass="exit" presetSubtype="0" fill="hold" nodeType="withEffect">
                                  <p:stCondLst>
                                    <p:cond delay="0"/>
                                  </p:stCondLst>
                                  <p:childTnLst>
                                    <p:animEffect transition="out" filter="fade">
                                      <p:cBhvr>
                                        <p:cTn id="51" dur="2000"/>
                                        <p:tgtEl>
                                          <p:spTgt spid="8"/>
                                        </p:tgtEl>
                                      </p:cBhvr>
                                    </p:animEffect>
                                    <p:anim calcmode="lin" valueType="num">
                                      <p:cBhvr>
                                        <p:cTn id="52" dur="2000"/>
                                        <p:tgtEl>
                                          <p:spTgt spid="8"/>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53" dur="2000"/>
                                        <p:tgtEl>
                                          <p:spTgt spid="8"/>
                                        </p:tgtEl>
                                        <p:attrNameLst>
                                          <p:attrName>ppt_h</p:attrName>
                                        </p:attrNameLst>
                                      </p:cBhvr>
                                      <p:tavLst>
                                        <p:tav tm="0">
                                          <p:val>
                                            <p:strVal val="ppt_h"/>
                                          </p:val>
                                        </p:tav>
                                        <p:tav tm="100000">
                                          <p:val>
                                            <p:strVal val="ppt_h"/>
                                          </p:val>
                                        </p:tav>
                                      </p:tavLst>
                                    </p:anim>
                                    <p:set>
                                      <p:cBhvr>
                                        <p:cTn id="54" dur="1" fill="hold">
                                          <p:stCondLst>
                                            <p:cond delay="1999"/>
                                          </p:stCondLst>
                                        </p:cTn>
                                        <p:tgtEl>
                                          <p:spTgt spid="8"/>
                                        </p:tgtEl>
                                        <p:attrNameLst>
                                          <p:attrName>style.visibility</p:attrName>
                                        </p:attrNameLst>
                                      </p:cBhvr>
                                      <p:to>
                                        <p:strVal val="hidden"/>
                                      </p:to>
                                    </p:set>
                                  </p:childTnLst>
                                </p:cTn>
                              </p:par>
                              <p:par>
                                <p:cTn id="55" presetID="45" presetClass="exit" presetSubtype="0" fill="hold" nodeType="withEffect">
                                  <p:stCondLst>
                                    <p:cond delay="0"/>
                                  </p:stCondLst>
                                  <p:childTnLst>
                                    <p:animEffect transition="out" filter="fade">
                                      <p:cBhvr>
                                        <p:cTn id="56" dur="2000"/>
                                        <p:tgtEl>
                                          <p:spTgt spid="10"/>
                                        </p:tgtEl>
                                      </p:cBhvr>
                                    </p:animEffect>
                                    <p:anim calcmode="lin" valueType="num">
                                      <p:cBhvr>
                                        <p:cTn id="57" dur="2000"/>
                                        <p:tgtEl>
                                          <p:spTgt spid="10"/>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58" dur="2000"/>
                                        <p:tgtEl>
                                          <p:spTgt spid="10"/>
                                        </p:tgtEl>
                                        <p:attrNameLst>
                                          <p:attrName>ppt_h</p:attrName>
                                        </p:attrNameLst>
                                      </p:cBhvr>
                                      <p:tavLst>
                                        <p:tav tm="0">
                                          <p:val>
                                            <p:strVal val="ppt_h"/>
                                          </p:val>
                                        </p:tav>
                                        <p:tav tm="100000">
                                          <p:val>
                                            <p:strVal val="ppt_h"/>
                                          </p:val>
                                        </p:tav>
                                      </p:tavLst>
                                    </p:anim>
                                    <p:set>
                                      <p:cBhvr>
                                        <p:cTn id="59" dur="1" fill="hold">
                                          <p:stCondLst>
                                            <p:cond delay="1999"/>
                                          </p:stCondLst>
                                        </p:cTn>
                                        <p:tgtEl>
                                          <p:spTgt spid="10"/>
                                        </p:tgtEl>
                                        <p:attrNameLst>
                                          <p:attrName>style.visibility</p:attrName>
                                        </p:attrNameLst>
                                      </p:cBhvr>
                                      <p:to>
                                        <p:strVal val="hidden"/>
                                      </p:to>
                                    </p:set>
                                  </p:childTnLst>
                                </p:cTn>
                              </p:par>
                              <p:par>
                                <p:cTn id="60" presetID="45" presetClass="exit" presetSubtype="0" fill="hold" nodeType="withEffect">
                                  <p:stCondLst>
                                    <p:cond delay="0"/>
                                  </p:stCondLst>
                                  <p:childTnLst>
                                    <p:animEffect transition="out" filter="fade">
                                      <p:cBhvr>
                                        <p:cTn id="61" dur="2000"/>
                                        <p:tgtEl>
                                          <p:spTgt spid="11"/>
                                        </p:tgtEl>
                                      </p:cBhvr>
                                    </p:animEffect>
                                    <p:anim calcmode="lin" valueType="num">
                                      <p:cBhvr>
                                        <p:cTn id="62" dur="2000"/>
                                        <p:tgtEl>
                                          <p:spTgt spid="11"/>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63" dur="2000"/>
                                        <p:tgtEl>
                                          <p:spTgt spid="11"/>
                                        </p:tgtEl>
                                        <p:attrNameLst>
                                          <p:attrName>ppt_h</p:attrName>
                                        </p:attrNameLst>
                                      </p:cBhvr>
                                      <p:tavLst>
                                        <p:tav tm="0">
                                          <p:val>
                                            <p:strVal val="ppt_h"/>
                                          </p:val>
                                        </p:tav>
                                        <p:tav tm="100000">
                                          <p:val>
                                            <p:strVal val="ppt_h"/>
                                          </p:val>
                                        </p:tav>
                                      </p:tavLst>
                                    </p:anim>
                                    <p:set>
                                      <p:cBhvr>
                                        <p:cTn id="64" dur="1" fill="hold">
                                          <p:stCondLst>
                                            <p:cond delay="1999"/>
                                          </p:stCondLst>
                                        </p:cTn>
                                        <p:tgtEl>
                                          <p:spTgt spid="11"/>
                                        </p:tgtEl>
                                        <p:attrNameLst>
                                          <p:attrName>style.visibility</p:attrName>
                                        </p:attrNameLst>
                                      </p:cBhvr>
                                      <p:to>
                                        <p:strVal val="hidden"/>
                                      </p:to>
                                    </p:set>
                                  </p:childTnLst>
                                </p:cTn>
                              </p:par>
                              <p:par>
                                <p:cTn id="65" presetID="45" presetClass="exit" presetSubtype="0" fill="hold" nodeType="withEffect">
                                  <p:stCondLst>
                                    <p:cond delay="0"/>
                                  </p:stCondLst>
                                  <p:childTnLst>
                                    <p:animEffect transition="out" filter="fade">
                                      <p:cBhvr>
                                        <p:cTn id="66" dur="2000"/>
                                        <p:tgtEl>
                                          <p:spTgt spid="12"/>
                                        </p:tgtEl>
                                      </p:cBhvr>
                                    </p:animEffect>
                                    <p:anim calcmode="lin" valueType="num">
                                      <p:cBhvr>
                                        <p:cTn id="67" dur="2000"/>
                                        <p:tgtEl>
                                          <p:spTgt spid="1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68" dur="2000"/>
                                        <p:tgtEl>
                                          <p:spTgt spid="12"/>
                                        </p:tgtEl>
                                        <p:attrNameLst>
                                          <p:attrName>ppt_h</p:attrName>
                                        </p:attrNameLst>
                                      </p:cBhvr>
                                      <p:tavLst>
                                        <p:tav tm="0">
                                          <p:val>
                                            <p:strVal val="ppt_h"/>
                                          </p:val>
                                        </p:tav>
                                        <p:tav tm="100000">
                                          <p:val>
                                            <p:strVal val="ppt_h"/>
                                          </p:val>
                                        </p:tav>
                                      </p:tavLst>
                                    </p:anim>
                                    <p:set>
                                      <p:cBhvr>
                                        <p:cTn id="69" dur="1" fill="hold">
                                          <p:stCondLst>
                                            <p:cond delay="1999"/>
                                          </p:stCondLst>
                                        </p:cTn>
                                        <p:tgtEl>
                                          <p:spTgt spid="12"/>
                                        </p:tgtEl>
                                        <p:attrNameLst>
                                          <p:attrName>style.visibility</p:attrName>
                                        </p:attrNameLst>
                                      </p:cBhvr>
                                      <p:to>
                                        <p:strVal val="hidden"/>
                                      </p:to>
                                    </p:set>
                                  </p:childTnLst>
                                </p:cTn>
                              </p:par>
                              <p:par>
                                <p:cTn id="70" presetID="45" presetClass="exit" presetSubtype="0" fill="hold" nodeType="withEffect">
                                  <p:stCondLst>
                                    <p:cond delay="0"/>
                                  </p:stCondLst>
                                  <p:childTnLst>
                                    <p:animEffect transition="out" filter="fade">
                                      <p:cBhvr>
                                        <p:cTn id="71" dur="2000"/>
                                        <p:tgtEl>
                                          <p:spTgt spid="36"/>
                                        </p:tgtEl>
                                      </p:cBhvr>
                                    </p:animEffect>
                                    <p:anim calcmode="lin" valueType="num">
                                      <p:cBhvr>
                                        <p:cTn id="72" dur="2000"/>
                                        <p:tgtEl>
                                          <p:spTgt spid="36"/>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73" dur="2000"/>
                                        <p:tgtEl>
                                          <p:spTgt spid="36"/>
                                        </p:tgtEl>
                                        <p:attrNameLst>
                                          <p:attrName>ppt_h</p:attrName>
                                        </p:attrNameLst>
                                      </p:cBhvr>
                                      <p:tavLst>
                                        <p:tav tm="0">
                                          <p:val>
                                            <p:strVal val="ppt_h"/>
                                          </p:val>
                                        </p:tav>
                                        <p:tav tm="100000">
                                          <p:val>
                                            <p:strVal val="ppt_h"/>
                                          </p:val>
                                        </p:tav>
                                      </p:tavLst>
                                    </p:anim>
                                    <p:set>
                                      <p:cBhvr>
                                        <p:cTn id="74" dur="1" fill="hold">
                                          <p:stCondLst>
                                            <p:cond delay="1999"/>
                                          </p:stCondLst>
                                        </p:cTn>
                                        <p:tgtEl>
                                          <p:spTgt spid="36"/>
                                        </p:tgtEl>
                                        <p:attrNameLst>
                                          <p:attrName>style.visibility</p:attrName>
                                        </p:attrNameLst>
                                      </p:cBhvr>
                                      <p:to>
                                        <p:strVal val="hidden"/>
                                      </p:to>
                                    </p:set>
                                  </p:childTnLst>
                                </p:cTn>
                              </p:par>
                              <p:par>
                                <p:cTn id="75" presetID="45" presetClass="exit" presetSubtype="0" fill="hold" nodeType="withEffect">
                                  <p:stCondLst>
                                    <p:cond delay="0"/>
                                  </p:stCondLst>
                                  <p:childTnLst>
                                    <p:animEffect transition="out" filter="fade">
                                      <p:cBhvr>
                                        <p:cTn id="76" dur="2000"/>
                                        <p:tgtEl>
                                          <p:spTgt spid="5122"/>
                                        </p:tgtEl>
                                      </p:cBhvr>
                                    </p:animEffect>
                                    <p:anim calcmode="lin" valueType="num">
                                      <p:cBhvr>
                                        <p:cTn id="77" dur="2000"/>
                                        <p:tgtEl>
                                          <p:spTgt spid="512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78" dur="2000"/>
                                        <p:tgtEl>
                                          <p:spTgt spid="5122"/>
                                        </p:tgtEl>
                                        <p:attrNameLst>
                                          <p:attrName>ppt_h</p:attrName>
                                        </p:attrNameLst>
                                      </p:cBhvr>
                                      <p:tavLst>
                                        <p:tav tm="0">
                                          <p:val>
                                            <p:strVal val="ppt_h"/>
                                          </p:val>
                                        </p:tav>
                                        <p:tav tm="100000">
                                          <p:val>
                                            <p:strVal val="ppt_h"/>
                                          </p:val>
                                        </p:tav>
                                      </p:tavLst>
                                    </p:anim>
                                    <p:set>
                                      <p:cBhvr>
                                        <p:cTn id="79" dur="1" fill="hold">
                                          <p:stCondLst>
                                            <p:cond delay="1999"/>
                                          </p:stCondLst>
                                        </p:cTn>
                                        <p:tgtEl>
                                          <p:spTgt spid="5122"/>
                                        </p:tgtEl>
                                        <p:attrNameLst>
                                          <p:attrName>style.visibility</p:attrName>
                                        </p:attrNameLst>
                                      </p:cBhvr>
                                      <p:to>
                                        <p:strVal val="hidden"/>
                                      </p:to>
                                    </p:set>
                                  </p:childTnLst>
                                </p:cTn>
                              </p:par>
                              <p:par>
                                <p:cTn id="80" presetID="45" presetClass="exit" presetSubtype="0" fill="hold" nodeType="withEffect">
                                  <p:stCondLst>
                                    <p:cond delay="0"/>
                                  </p:stCondLst>
                                  <p:childTnLst>
                                    <p:animEffect transition="out" filter="fade">
                                      <p:cBhvr>
                                        <p:cTn id="81" dur="2000"/>
                                        <p:tgtEl>
                                          <p:spTgt spid="19"/>
                                        </p:tgtEl>
                                      </p:cBhvr>
                                    </p:animEffect>
                                    <p:anim calcmode="lin" valueType="num">
                                      <p:cBhvr>
                                        <p:cTn id="82" dur="2000"/>
                                        <p:tgtEl>
                                          <p:spTgt spid="19"/>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3" dur="2000"/>
                                        <p:tgtEl>
                                          <p:spTgt spid="19"/>
                                        </p:tgtEl>
                                        <p:attrNameLst>
                                          <p:attrName>ppt_h</p:attrName>
                                        </p:attrNameLst>
                                      </p:cBhvr>
                                      <p:tavLst>
                                        <p:tav tm="0">
                                          <p:val>
                                            <p:strVal val="ppt_h"/>
                                          </p:val>
                                        </p:tav>
                                        <p:tav tm="100000">
                                          <p:val>
                                            <p:strVal val="ppt_h"/>
                                          </p:val>
                                        </p:tav>
                                      </p:tavLst>
                                    </p:anim>
                                    <p:set>
                                      <p:cBhvr>
                                        <p:cTn id="84" dur="1" fill="hold">
                                          <p:stCondLst>
                                            <p:cond delay="1999"/>
                                          </p:stCondLst>
                                        </p:cTn>
                                        <p:tgtEl>
                                          <p:spTgt spid="19"/>
                                        </p:tgtEl>
                                        <p:attrNameLst>
                                          <p:attrName>style.visibility</p:attrName>
                                        </p:attrNameLst>
                                      </p:cBhvr>
                                      <p:to>
                                        <p:strVal val="hidden"/>
                                      </p:to>
                                    </p:set>
                                  </p:childTnLst>
                                </p:cTn>
                              </p:par>
                              <p:par>
                                <p:cTn id="85" presetID="45" presetClass="exit" presetSubtype="0" fill="hold" grpId="0" nodeType="withEffect">
                                  <p:stCondLst>
                                    <p:cond delay="0"/>
                                  </p:stCondLst>
                                  <p:childTnLst>
                                    <p:animEffect transition="out" filter="fade">
                                      <p:cBhvr>
                                        <p:cTn id="86" dur="2000"/>
                                        <p:tgtEl>
                                          <p:spTgt spid="3"/>
                                        </p:tgtEl>
                                      </p:cBhvr>
                                    </p:animEffect>
                                    <p:anim calcmode="lin" valueType="num">
                                      <p:cBhvr>
                                        <p:cTn id="87" dur="2000"/>
                                        <p:tgtEl>
                                          <p:spTgt spid="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88" dur="2000"/>
                                        <p:tgtEl>
                                          <p:spTgt spid="3"/>
                                        </p:tgtEl>
                                        <p:attrNameLst>
                                          <p:attrName>ppt_h</p:attrName>
                                        </p:attrNameLst>
                                      </p:cBhvr>
                                      <p:tavLst>
                                        <p:tav tm="0">
                                          <p:val>
                                            <p:strVal val="ppt_h"/>
                                          </p:val>
                                        </p:tav>
                                        <p:tav tm="100000">
                                          <p:val>
                                            <p:strVal val="ppt_h"/>
                                          </p:val>
                                        </p:tav>
                                      </p:tavLst>
                                    </p:anim>
                                    <p:set>
                                      <p:cBhvr>
                                        <p:cTn id="89" dur="1" fill="hold">
                                          <p:stCondLst>
                                            <p:cond delay="1999"/>
                                          </p:stCondLst>
                                        </p:cTn>
                                        <p:tgtEl>
                                          <p:spTgt spid="3"/>
                                        </p:tgtEl>
                                        <p:attrNameLst>
                                          <p:attrName>style.visibility</p:attrName>
                                        </p:attrNameLst>
                                      </p:cBhvr>
                                      <p:to>
                                        <p:strVal val="hidden"/>
                                      </p:to>
                                    </p:set>
                                  </p:childTnLst>
                                </p:cTn>
                              </p:par>
                              <p:par>
                                <p:cTn id="90" presetID="45" presetClass="exit" presetSubtype="0" fill="hold" grpId="0" nodeType="withEffect">
                                  <p:stCondLst>
                                    <p:cond delay="0"/>
                                  </p:stCondLst>
                                  <p:childTnLst>
                                    <p:animEffect transition="out" filter="fade">
                                      <p:cBhvr>
                                        <p:cTn id="91" dur="2000"/>
                                        <p:tgtEl>
                                          <p:spTgt spid="9"/>
                                        </p:tgtEl>
                                      </p:cBhvr>
                                    </p:animEffect>
                                    <p:anim calcmode="lin" valueType="num">
                                      <p:cBhvr>
                                        <p:cTn id="92" dur="2000"/>
                                        <p:tgtEl>
                                          <p:spTgt spid="9"/>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93" dur="2000"/>
                                        <p:tgtEl>
                                          <p:spTgt spid="9"/>
                                        </p:tgtEl>
                                        <p:attrNameLst>
                                          <p:attrName>ppt_h</p:attrName>
                                        </p:attrNameLst>
                                      </p:cBhvr>
                                      <p:tavLst>
                                        <p:tav tm="0">
                                          <p:val>
                                            <p:strVal val="ppt_h"/>
                                          </p:val>
                                        </p:tav>
                                        <p:tav tm="100000">
                                          <p:val>
                                            <p:strVal val="ppt_h"/>
                                          </p:val>
                                        </p:tav>
                                      </p:tavLst>
                                    </p:anim>
                                    <p:set>
                                      <p:cBhvr>
                                        <p:cTn id="94" dur="1" fill="hold">
                                          <p:stCondLst>
                                            <p:cond delay="1999"/>
                                          </p:stCondLst>
                                        </p:cTn>
                                        <p:tgtEl>
                                          <p:spTgt spid="9"/>
                                        </p:tgtEl>
                                        <p:attrNameLst>
                                          <p:attrName>style.visibility</p:attrName>
                                        </p:attrNameLst>
                                      </p:cBhvr>
                                      <p:to>
                                        <p:strVal val="hidden"/>
                                      </p:to>
                                    </p:set>
                                  </p:childTnLst>
                                </p:cTn>
                              </p:par>
                              <p:par>
                                <p:cTn id="95" presetID="45" presetClass="exit" presetSubtype="0" fill="hold" grpId="0" nodeType="withEffect">
                                  <p:stCondLst>
                                    <p:cond delay="0"/>
                                  </p:stCondLst>
                                  <p:childTnLst>
                                    <p:animEffect transition="out" filter="fade">
                                      <p:cBhvr>
                                        <p:cTn id="96" dur="2000"/>
                                        <p:tgtEl>
                                          <p:spTgt spid="23"/>
                                        </p:tgtEl>
                                      </p:cBhvr>
                                    </p:animEffect>
                                    <p:anim calcmode="lin" valueType="num">
                                      <p:cBhvr>
                                        <p:cTn id="97" dur="2000"/>
                                        <p:tgtEl>
                                          <p:spTgt spid="23"/>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98" dur="2000"/>
                                        <p:tgtEl>
                                          <p:spTgt spid="23"/>
                                        </p:tgtEl>
                                        <p:attrNameLst>
                                          <p:attrName>ppt_h</p:attrName>
                                        </p:attrNameLst>
                                      </p:cBhvr>
                                      <p:tavLst>
                                        <p:tav tm="0">
                                          <p:val>
                                            <p:strVal val="ppt_h"/>
                                          </p:val>
                                        </p:tav>
                                        <p:tav tm="100000">
                                          <p:val>
                                            <p:strVal val="ppt_h"/>
                                          </p:val>
                                        </p:tav>
                                      </p:tavLst>
                                    </p:anim>
                                    <p:set>
                                      <p:cBhvr>
                                        <p:cTn id="99" dur="1" fill="hold">
                                          <p:stCondLst>
                                            <p:cond delay="1999"/>
                                          </p:stCondLst>
                                        </p:cTn>
                                        <p:tgtEl>
                                          <p:spTgt spid="23"/>
                                        </p:tgtEl>
                                        <p:attrNameLst>
                                          <p:attrName>style.visibility</p:attrName>
                                        </p:attrNameLst>
                                      </p:cBhvr>
                                      <p:to>
                                        <p:strVal val="hidden"/>
                                      </p:to>
                                    </p:set>
                                  </p:childTnLst>
                                </p:cTn>
                              </p:par>
                              <p:par>
                                <p:cTn id="100" presetID="45" presetClass="exit" presetSubtype="0" fill="hold" grpId="0" nodeType="withEffect">
                                  <p:stCondLst>
                                    <p:cond delay="0"/>
                                  </p:stCondLst>
                                  <p:childTnLst>
                                    <p:animEffect transition="out" filter="fade">
                                      <p:cBhvr>
                                        <p:cTn id="101" dur="2000"/>
                                        <p:tgtEl>
                                          <p:spTgt spid="28"/>
                                        </p:tgtEl>
                                      </p:cBhvr>
                                    </p:animEffect>
                                    <p:anim calcmode="lin" valueType="num">
                                      <p:cBhvr>
                                        <p:cTn id="102" dur="2000"/>
                                        <p:tgtEl>
                                          <p:spTgt spid="28"/>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03" dur="2000"/>
                                        <p:tgtEl>
                                          <p:spTgt spid="28"/>
                                        </p:tgtEl>
                                        <p:attrNameLst>
                                          <p:attrName>ppt_h</p:attrName>
                                        </p:attrNameLst>
                                      </p:cBhvr>
                                      <p:tavLst>
                                        <p:tav tm="0">
                                          <p:val>
                                            <p:strVal val="ppt_h"/>
                                          </p:val>
                                        </p:tav>
                                        <p:tav tm="100000">
                                          <p:val>
                                            <p:strVal val="ppt_h"/>
                                          </p:val>
                                        </p:tav>
                                      </p:tavLst>
                                    </p:anim>
                                    <p:set>
                                      <p:cBhvr>
                                        <p:cTn id="104" dur="1" fill="hold">
                                          <p:stCondLst>
                                            <p:cond delay="1999"/>
                                          </p:stCondLst>
                                        </p:cTn>
                                        <p:tgtEl>
                                          <p:spTgt spid="28"/>
                                        </p:tgtEl>
                                        <p:attrNameLst>
                                          <p:attrName>style.visibility</p:attrName>
                                        </p:attrNameLst>
                                      </p:cBhvr>
                                      <p:to>
                                        <p:strVal val="hidden"/>
                                      </p:to>
                                    </p:set>
                                  </p:childTnLst>
                                </p:cTn>
                              </p:par>
                              <p:par>
                                <p:cTn id="105" presetID="45" presetClass="exit" presetSubtype="0" fill="hold" grpId="0" nodeType="withEffect">
                                  <p:stCondLst>
                                    <p:cond delay="0"/>
                                  </p:stCondLst>
                                  <p:childTnLst>
                                    <p:animEffect transition="out" filter="fade">
                                      <p:cBhvr>
                                        <p:cTn id="106" dur="2000"/>
                                        <p:tgtEl>
                                          <p:spTgt spid="29"/>
                                        </p:tgtEl>
                                      </p:cBhvr>
                                    </p:animEffect>
                                    <p:anim calcmode="lin" valueType="num">
                                      <p:cBhvr>
                                        <p:cTn id="107" dur="2000"/>
                                        <p:tgtEl>
                                          <p:spTgt spid="29"/>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08" dur="2000"/>
                                        <p:tgtEl>
                                          <p:spTgt spid="29"/>
                                        </p:tgtEl>
                                        <p:attrNameLst>
                                          <p:attrName>ppt_h</p:attrName>
                                        </p:attrNameLst>
                                      </p:cBhvr>
                                      <p:tavLst>
                                        <p:tav tm="0">
                                          <p:val>
                                            <p:strVal val="ppt_h"/>
                                          </p:val>
                                        </p:tav>
                                        <p:tav tm="100000">
                                          <p:val>
                                            <p:strVal val="ppt_h"/>
                                          </p:val>
                                        </p:tav>
                                      </p:tavLst>
                                    </p:anim>
                                    <p:set>
                                      <p:cBhvr>
                                        <p:cTn id="109" dur="1" fill="hold">
                                          <p:stCondLst>
                                            <p:cond delay="1999"/>
                                          </p:stCondLst>
                                        </p:cTn>
                                        <p:tgtEl>
                                          <p:spTgt spid="29"/>
                                        </p:tgtEl>
                                        <p:attrNameLst>
                                          <p:attrName>style.visibility</p:attrName>
                                        </p:attrNameLst>
                                      </p:cBhvr>
                                      <p:to>
                                        <p:strVal val="hidden"/>
                                      </p:to>
                                    </p:set>
                                  </p:childTnLst>
                                </p:cTn>
                              </p:par>
                              <p:par>
                                <p:cTn id="110" presetID="45" presetClass="exit" presetSubtype="0" fill="hold" grpId="0" nodeType="withEffect">
                                  <p:stCondLst>
                                    <p:cond delay="0"/>
                                  </p:stCondLst>
                                  <p:childTnLst>
                                    <p:animEffect transition="out" filter="fade">
                                      <p:cBhvr>
                                        <p:cTn id="111" dur="2000"/>
                                        <p:tgtEl>
                                          <p:spTgt spid="30"/>
                                        </p:tgtEl>
                                      </p:cBhvr>
                                    </p:animEffect>
                                    <p:anim calcmode="lin" valueType="num">
                                      <p:cBhvr>
                                        <p:cTn id="112" dur="2000"/>
                                        <p:tgtEl>
                                          <p:spTgt spid="30"/>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13" dur="2000"/>
                                        <p:tgtEl>
                                          <p:spTgt spid="30"/>
                                        </p:tgtEl>
                                        <p:attrNameLst>
                                          <p:attrName>ppt_h</p:attrName>
                                        </p:attrNameLst>
                                      </p:cBhvr>
                                      <p:tavLst>
                                        <p:tav tm="0">
                                          <p:val>
                                            <p:strVal val="ppt_h"/>
                                          </p:val>
                                        </p:tav>
                                        <p:tav tm="100000">
                                          <p:val>
                                            <p:strVal val="ppt_h"/>
                                          </p:val>
                                        </p:tav>
                                      </p:tavLst>
                                    </p:anim>
                                    <p:set>
                                      <p:cBhvr>
                                        <p:cTn id="114" dur="1" fill="hold">
                                          <p:stCondLst>
                                            <p:cond delay="1999"/>
                                          </p:stCondLst>
                                        </p:cTn>
                                        <p:tgtEl>
                                          <p:spTgt spid="30"/>
                                        </p:tgtEl>
                                        <p:attrNameLst>
                                          <p:attrName>style.visibility</p:attrName>
                                        </p:attrNameLst>
                                      </p:cBhvr>
                                      <p:to>
                                        <p:strVal val="hidden"/>
                                      </p:to>
                                    </p:set>
                                  </p:childTnLst>
                                </p:cTn>
                              </p:par>
                              <p:par>
                                <p:cTn id="115" presetID="45" presetClass="exit" presetSubtype="0" fill="hold" grpId="0" nodeType="withEffect">
                                  <p:stCondLst>
                                    <p:cond delay="0"/>
                                  </p:stCondLst>
                                  <p:childTnLst>
                                    <p:animEffect transition="out" filter="fade">
                                      <p:cBhvr>
                                        <p:cTn id="116" dur="2000"/>
                                        <p:tgtEl>
                                          <p:spTgt spid="31"/>
                                        </p:tgtEl>
                                      </p:cBhvr>
                                    </p:animEffect>
                                    <p:anim calcmode="lin" valueType="num">
                                      <p:cBhvr>
                                        <p:cTn id="117" dur="2000"/>
                                        <p:tgtEl>
                                          <p:spTgt spid="31"/>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18" dur="2000"/>
                                        <p:tgtEl>
                                          <p:spTgt spid="31"/>
                                        </p:tgtEl>
                                        <p:attrNameLst>
                                          <p:attrName>ppt_h</p:attrName>
                                        </p:attrNameLst>
                                      </p:cBhvr>
                                      <p:tavLst>
                                        <p:tav tm="0">
                                          <p:val>
                                            <p:strVal val="ppt_h"/>
                                          </p:val>
                                        </p:tav>
                                        <p:tav tm="100000">
                                          <p:val>
                                            <p:strVal val="ppt_h"/>
                                          </p:val>
                                        </p:tav>
                                      </p:tavLst>
                                    </p:anim>
                                    <p:set>
                                      <p:cBhvr>
                                        <p:cTn id="119" dur="1" fill="hold">
                                          <p:stCondLst>
                                            <p:cond delay="1999"/>
                                          </p:stCondLst>
                                        </p:cTn>
                                        <p:tgtEl>
                                          <p:spTgt spid="31"/>
                                        </p:tgtEl>
                                        <p:attrNameLst>
                                          <p:attrName>style.visibility</p:attrName>
                                        </p:attrNameLst>
                                      </p:cBhvr>
                                      <p:to>
                                        <p:strVal val="hidden"/>
                                      </p:to>
                                    </p:set>
                                  </p:childTnLst>
                                </p:cTn>
                              </p:par>
                              <p:par>
                                <p:cTn id="120" presetID="45" presetClass="exit" presetSubtype="0" fill="hold" grpId="0" nodeType="withEffect">
                                  <p:stCondLst>
                                    <p:cond delay="0"/>
                                  </p:stCondLst>
                                  <p:childTnLst>
                                    <p:animEffect transition="out" filter="fade">
                                      <p:cBhvr>
                                        <p:cTn id="121" dur="2000"/>
                                        <p:tgtEl>
                                          <p:spTgt spid="32"/>
                                        </p:tgtEl>
                                      </p:cBhvr>
                                    </p:animEffect>
                                    <p:anim calcmode="lin" valueType="num">
                                      <p:cBhvr>
                                        <p:cTn id="122" dur="2000"/>
                                        <p:tgtEl>
                                          <p:spTgt spid="32"/>
                                        </p:tgtEl>
                                        <p:attrNameLst>
                                          <p:attrName>ppt_w</p:attrName>
                                        </p:attrNameLst>
                                      </p:cBhvr>
                                      <p:tavLst>
                                        <p:tav tm="0">
                                          <p:val>
                                            <p:strVal val="ppt_w"/>
                                          </p:val>
                                        </p:tav>
                                        <p:tav tm="5000">
                                          <p:val>
                                            <p:strVal val="0.92*ppt_w"/>
                                          </p:val>
                                        </p:tav>
                                        <p:tav tm="10000">
                                          <p:val>
                                            <p:strVal val="0.71*ppt_w"/>
                                          </p:val>
                                        </p:tav>
                                        <p:tav tm="15000">
                                          <p:val>
                                            <p:strVal val="0.38*ppt_w"/>
                                          </p:val>
                                        </p:tav>
                                        <p:tav tm="20000">
                                          <p:val>
                                            <p:fltVal val="0"/>
                                          </p:val>
                                        </p:tav>
                                        <p:tav tm="25000">
                                          <p:val>
                                            <p:strVal val="-0.38*ppt_w"/>
                                          </p:val>
                                        </p:tav>
                                        <p:tav tm="30000">
                                          <p:val>
                                            <p:strVal val="-0.71*ppt_w"/>
                                          </p:val>
                                        </p:tav>
                                        <p:tav tm="35000">
                                          <p:val>
                                            <p:strVal val="-0.92*ppt_w"/>
                                          </p:val>
                                        </p:tav>
                                        <p:tav tm="40000">
                                          <p:val>
                                            <p:strVal val="-ppt_w"/>
                                          </p:val>
                                        </p:tav>
                                        <p:tav tm="45000">
                                          <p:val>
                                            <p:strVal val="-0.92*ppt_w"/>
                                          </p:val>
                                        </p:tav>
                                        <p:tav tm="50000">
                                          <p:val>
                                            <p:strVal val="-0.71*ppt_w"/>
                                          </p:val>
                                        </p:tav>
                                        <p:tav tm="55000">
                                          <p:val>
                                            <p:strVal val="-0.38*ppt_w"/>
                                          </p:val>
                                        </p:tav>
                                        <p:tav tm="60000">
                                          <p:val>
                                            <p:fltVal val="0"/>
                                          </p:val>
                                        </p:tav>
                                        <p:tav tm="65000">
                                          <p:val>
                                            <p:strVal val="0.38*ppt_w"/>
                                          </p:val>
                                        </p:tav>
                                        <p:tav tm="70000">
                                          <p:val>
                                            <p:strVal val="0.71*ppt_w"/>
                                          </p:val>
                                        </p:tav>
                                        <p:tav tm="75000">
                                          <p:val>
                                            <p:strVal val="0.92*ppt_w"/>
                                          </p:val>
                                        </p:tav>
                                        <p:tav tm="80000">
                                          <p:val>
                                            <p:strVal val="ppt_w"/>
                                          </p:val>
                                        </p:tav>
                                        <p:tav tm="85000">
                                          <p:val>
                                            <p:strVal val="0.92*ppt_w"/>
                                          </p:val>
                                        </p:tav>
                                        <p:tav tm="90000">
                                          <p:val>
                                            <p:strVal val="0.71*ppt_w"/>
                                          </p:val>
                                        </p:tav>
                                        <p:tav tm="95000">
                                          <p:val>
                                            <p:strVal val="0.38*ppt_w"/>
                                          </p:val>
                                        </p:tav>
                                        <p:tav tm="100000">
                                          <p:val>
                                            <p:fltVal val="0"/>
                                          </p:val>
                                        </p:tav>
                                      </p:tavLst>
                                    </p:anim>
                                    <p:anim calcmode="lin" valueType="num">
                                      <p:cBhvr>
                                        <p:cTn id="123" dur="2000"/>
                                        <p:tgtEl>
                                          <p:spTgt spid="32"/>
                                        </p:tgtEl>
                                        <p:attrNameLst>
                                          <p:attrName>ppt_h</p:attrName>
                                        </p:attrNameLst>
                                      </p:cBhvr>
                                      <p:tavLst>
                                        <p:tav tm="0">
                                          <p:val>
                                            <p:strVal val="ppt_h"/>
                                          </p:val>
                                        </p:tav>
                                        <p:tav tm="100000">
                                          <p:val>
                                            <p:strVal val="ppt_h"/>
                                          </p:val>
                                        </p:tav>
                                      </p:tavLst>
                                    </p:anim>
                                    <p:set>
                                      <p:cBhvr>
                                        <p:cTn id="124" dur="1" fill="hold">
                                          <p:stCondLst>
                                            <p:cond delay="1999"/>
                                          </p:stCondLst>
                                        </p:cTn>
                                        <p:tgtEl>
                                          <p:spTgt spid="3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P spid="23" grpId="0"/>
      <p:bldP spid="28" grpId="0"/>
      <p:bldP spid="29" grpId="0"/>
      <p:bldP spid="30" grpId="0"/>
      <p:bldP spid="31" grpId="0"/>
      <p:bldP spid="32"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76B297C-386B-4505-E53F-E8A31661A898}"/>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C4BAD735-B807-8EF9-5934-C004B4EB555F}"/>
              </a:ext>
            </a:extLst>
          </p:cNvPr>
          <p:cNvSpPr txBox="1">
            <a:spLocks/>
          </p:cNvSpPr>
          <p:nvPr/>
        </p:nvSpPr>
        <p:spPr>
          <a:xfrm>
            <a:off x="887236" y="171583"/>
            <a:ext cx="10417528"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Αριθμοί και Μαθηματικά</a:t>
            </a:r>
            <a:endParaRPr lang="en-150" dirty="0">
              <a:solidFill>
                <a:schemeClr val="bg1"/>
              </a:solidFill>
              <a:latin typeface="+mn-lt"/>
            </a:endParaRPr>
          </a:p>
        </p:txBody>
      </p:sp>
      <p:sp>
        <p:nvSpPr>
          <p:cNvPr id="6" name="Subtitle 2">
            <a:extLst>
              <a:ext uri="{FF2B5EF4-FFF2-40B4-BE49-F238E27FC236}">
                <a16:creationId xmlns:a16="http://schemas.microsoft.com/office/drawing/2014/main" id="{DDF82511-205C-CBDF-1D10-7C8E56949B68}"/>
              </a:ext>
            </a:extLst>
          </p:cNvPr>
          <p:cNvSpPr txBox="1">
            <a:spLocks/>
          </p:cNvSpPr>
          <p:nvPr/>
        </p:nvSpPr>
        <p:spPr>
          <a:xfrm>
            <a:off x="3432300" y="1242317"/>
            <a:ext cx="532740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Ακέραιοι αριθμοί – Απλά Παραδείγματα</a:t>
            </a:r>
            <a:endParaRPr lang="en-150" dirty="0">
              <a:solidFill>
                <a:schemeClr val="bg1"/>
              </a:solidFill>
            </a:endParaRPr>
          </a:p>
        </p:txBody>
      </p:sp>
      <p:pic>
        <p:nvPicPr>
          <p:cNvPr id="24" name="Picture 23">
            <a:extLst>
              <a:ext uri="{FF2B5EF4-FFF2-40B4-BE49-F238E27FC236}">
                <a16:creationId xmlns:a16="http://schemas.microsoft.com/office/drawing/2014/main" id="{44FC1928-BA66-B656-268C-28DCBA23ACC2}"/>
              </a:ext>
            </a:extLst>
          </p:cNvPr>
          <p:cNvPicPr>
            <a:picLocks noChangeAspect="1"/>
          </p:cNvPicPr>
          <p:nvPr/>
        </p:nvPicPr>
        <p:blipFill>
          <a:blip r:embed="rId3"/>
          <a:stretch>
            <a:fillRect/>
          </a:stretch>
        </p:blipFill>
        <p:spPr>
          <a:xfrm>
            <a:off x="568543" y="1948011"/>
            <a:ext cx="5207268" cy="1054154"/>
          </a:xfrm>
          <a:prstGeom prst="rect">
            <a:avLst/>
          </a:prstGeom>
        </p:spPr>
      </p:pic>
      <p:pic>
        <p:nvPicPr>
          <p:cNvPr id="26" name="Picture 25">
            <a:extLst>
              <a:ext uri="{FF2B5EF4-FFF2-40B4-BE49-F238E27FC236}">
                <a16:creationId xmlns:a16="http://schemas.microsoft.com/office/drawing/2014/main" id="{DADC198D-EF99-5795-60DA-577D75797EEF}"/>
              </a:ext>
            </a:extLst>
          </p:cNvPr>
          <p:cNvPicPr>
            <a:picLocks noChangeAspect="1"/>
          </p:cNvPicPr>
          <p:nvPr/>
        </p:nvPicPr>
        <p:blipFill>
          <a:blip r:embed="rId4"/>
          <a:stretch>
            <a:fillRect/>
          </a:stretch>
        </p:blipFill>
        <p:spPr>
          <a:xfrm>
            <a:off x="500700" y="3002165"/>
            <a:ext cx="9474687" cy="1378021"/>
          </a:xfrm>
          <a:prstGeom prst="rect">
            <a:avLst/>
          </a:prstGeom>
        </p:spPr>
      </p:pic>
      <p:pic>
        <p:nvPicPr>
          <p:cNvPr id="33" name="Picture 32">
            <a:extLst>
              <a:ext uri="{FF2B5EF4-FFF2-40B4-BE49-F238E27FC236}">
                <a16:creationId xmlns:a16="http://schemas.microsoft.com/office/drawing/2014/main" id="{7A27225C-D005-ACAE-EB7A-23C118666380}"/>
              </a:ext>
            </a:extLst>
          </p:cNvPr>
          <p:cNvPicPr>
            <a:picLocks noChangeAspect="1"/>
          </p:cNvPicPr>
          <p:nvPr/>
        </p:nvPicPr>
        <p:blipFill>
          <a:blip r:embed="rId5"/>
          <a:stretch>
            <a:fillRect/>
          </a:stretch>
        </p:blipFill>
        <p:spPr>
          <a:xfrm>
            <a:off x="613699" y="4107362"/>
            <a:ext cx="9754101" cy="1149409"/>
          </a:xfrm>
          <a:prstGeom prst="rect">
            <a:avLst/>
          </a:prstGeom>
        </p:spPr>
      </p:pic>
      <p:pic>
        <p:nvPicPr>
          <p:cNvPr id="35" name="Picture 34">
            <a:extLst>
              <a:ext uri="{FF2B5EF4-FFF2-40B4-BE49-F238E27FC236}">
                <a16:creationId xmlns:a16="http://schemas.microsoft.com/office/drawing/2014/main" id="{D45CBFD3-E5EB-5E8C-AF4E-D91BAFF8478C}"/>
              </a:ext>
            </a:extLst>
          </p:cNvPr>
          <p:cNvPicPr>
            <a:picLocks noChangeAspect="1"/>
          </p:cNvPicPr>
          <p:nvPr/>
        </p:nvPicPr>
        <p:blipFill>
          <a:blip r:embed="rId6"/>
          <a:stretch>
            <a:fillRect/>
          </a:stretch>
        </p:blipFill>
        <p:spPr>
          <a:xfrm>
            <a:off x="613699" y="5148758"/>
            <a:ext cx="10351032" cy="1301817"/>
          </a:xfrm>
          <a:prstGeom prst="rect">
            <a:avLst/>
          </a:prstGeom>
        </p:spPr>
      </p:pic>
      <p:sp>
        <p:nvSpPr>
          <p:cNvPr id="37" name="Rectangle 36">
            <a:extLst>
              <a:ext uri="{FF2B5EF4-FFF2-40B4-BE49-F238E27FC236}">
                <a16:creationId xmlns:a16="http://schemas.microsoft.com/office/drawing/2014/main" id="{1A74E9BF-F22A-CD2A-E2A3-DF6CB67639E4}"/>
              </a:ext>
            </a:extLst>
          </p:cNvPr>
          <p:cNvSpPr/>
          <p:nvPr/>
        </p:nvSpPr>
        <p:spPr>
          <a:xfrm>
            <a:off x="4541300" y="2068455"/>
            <a:ext cx="1478844" cy="93370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38" name="Rectangle 37">
            <a:extLst>
              <a:ext uri="{FF2B5EF4-FFF2-40B4-BE49-F238E27FC236}">
                <a16:creationId xmlns:a16="http://schemas.microsoft.com/office/drawing/2014/main" id="{EDDDB311-48A0-5808-94D7-BE34266B915B}"/>
              </a:ext>
            </a:extLst>
          </p:cNvPr>
          <p:cNvSpPr/>
          <p:nvPr/>
        </p:nvSpPr>
        <p:spPr>
          <a:xfrm>
            <a:off x="3301484" y="3066816"/>
            <a:ext cx="6870110" cy="93370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39" name="Rectangle 38">
            <a:extLst>
              <a:ext uri="{FF2B5EF4-FFF2-40B4-BE49-F238E27FC236}">
                <a16:creationId xmlns:a16="http://schemas.microsoft.com/office/drawing/2014/main" id="{DF13F1C4-0593-753B-2CCC-C7CAAD6B4340}"/>
              </a:ext>
            </a:extLst>
          </p:cNvPr>
          <p:cNvSpPr/>
          <p:nvPr/>
        </p:nvSpPr>
        <p:spPr>
          <a:xfrm>
            <a:off x="9363163" y="3132909"/>
            <a:ext cx="1521995" cy="93370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40" name="Rectangle 39">
            <a:extLst>
              <a:ext uri="{FF2B5EF4-FFF2-40B4-BE49-F238E27FC236}">
                <a16:creationId xmlns:a16="http://schemas.microsoft.com/office/drawing/2014/main" id="{D6339F77-FCFE-8868-379D-38B08CFF0255}"/>
              </a:ext>
            </a:extLst>
          </p:cNvPr>
          <p:cNvSpPr/>
          <p:nvPr/>
        </p:nvSpPr>
        <p:spPr>
          <a:xfrm>
            <a:off x="3832774" y="4129305"/>
            <a:ext cx="6870110" cy="93370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dirty="0"/>
          </a:p>
        </p:txBody>
      </p:sp>
      <p:sp>
        <p:nvSpPr>
          <p:cNvPr id="41" name="Rectangle 40">
            <a:extLst>
              <a:ext uri="{FF2B5EF4-FFF2-40B4-BE49-F238E27FC236}">
                <a16:creationId xmlns:a16="http://schemas.microsoft.com/office/drawing/2014/main" id="{D9CDE2D1-A12C-9525-9980-404F4D4142AB}"/>
              </a:ext>
            </a:extLst>
          </p:cNvPr>
          <p:cNvSpPr/>
          <p:nvPr/>
        </p:nvSpPr>
        <p:spPr>
          <a:xfrm>
            <a:off x="9214389" y="4142791"/>
            <a:ext cx="1521995" cy="93370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42" name="Rectangle 41">
            <a:extLst>
              <a:ext uri="{FF2B5EF4-FFF2-40B4-BE49-F238E27FC236}">
                <a16:creationId xmlns:a16="http://schemas.microsoft.com/office/drawing/2014/main" id="{056A0941-AD80-65FA-AB9B-010E0C7807C8}"/>
              </a:ext>
            </a:extLst>
          </p:cNvPr>
          <p:cNvSpPr/>
          <p:nvPr/>
        </p:nvSpPr>
        <p:spPr>
          <a:xfrm>
            <a:off x="4200244" y="5171815"/>
            <a:ext cx="7174320" cy="114094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dirty="0"/>
          </a:p>
        </p:txBody>
      </p:sp>
      <p:sp>
        <p:nvSpPr>
          <p:cNvPr id="43" name="Rectangle 42">
            <a:extLst>
              <a:ext uri="{FF2B5EF4-FFF2-40B4-BE49-F238E27FC236}">
                <a16:creationId xmlns:a16="http://schemas.microsoft.com/office/drawing/2014/main" id="{CFC39083-07AD-FBD1-B534-3047BE813574}"/>
              </a:ext>
            </a:extLst>
          </p:cNvPr>
          <p:cNvSpPr/>
          <p:nvPr/>
        </p:nvSpPr>
        <p:spPr>
          <a:xfrm>
            <a:off x="9975386" y="5336584"/>
            <a:ext cx="1521995" cy="933709"/>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Tree>
    <p:extLst>
      <p:ext uri="{BB962C8B-B14F-4D97-AF65-F5344CB8AC3E}">
        <p14:creationId xmlns:p14="http://schemas.microsoft.com/office/powerpoint/2010/main" val="207340125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xit" presetSubtype="0" fill="hold" grpId="0" nodeType="clickEffect">
                                  <p:stCondLst>
                                    <p:cond delay="0"/>
                                  </p:stCondLst>
                                  <p:childTnLst>
                                    <p:animEffect transition="out" filter="fade">
                                      <p:cBhvr>
                                        <p:cTn id="11" dur="500"/>
                                        <p:tgtEl>
                                          <p:spTgt spid="37"/>
                                        </p:tgtEl>
                                      </p:cBhvr>
                                    </p:animEffect>
                                    <p:set>
                                      <p:cBhvr>
                                        <p:cTn id="12" dur="1" fill="hold">
                                          <p:stCondLst>
                                            <p:cond delay="499"/>
                                          </p:stCondLst>
                                        </p:cTn>
                                        <p:tgtEl>
                                          <p:spTgt spid="37"/>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
                                        </p:tgtEl>
                                        <p:attrNameLst>
                                          <p:attrName>style.visibility</p:attrName>
                                        </p:attrNameLst>
                                      </p:cBhvr>
                                      <p:to>
                                        <p:strVal val="visible"/>
                                      </p:to>
                                    </p:set>
                                    <p:animEffect transition="in" filter="fade">
                                      <p:cBhvr>
                                        <p:cTn id="17" dur="500"/>
                                        <p:tgtEl>
                                          <p:spTgt spid="2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xit" presetSubtype="0" fill="hold" grpId="0" nodeType="clickEffect">
                                  <p:stCondLst>
                                    <p:cond delay="0"/>
                                  </p:stCondLst>
                                  <p:childTnLst>
                                    <p:animEffect transition="out" filter="fade">
                                      <p:cBhvr>
                                        <p:cTn id="21" dur="500"/>
                                        <p:tgtEl>
                                          <p:spTgt spid="38"/>
                                        </p:tgtEl>
                                      </p:cBhvr>
                                    </p:animEffect>
                                    <p:set>
                                      <p:cBhvr>
                                        <p:cTn id="22" dur="1" fill="hold">
                                          <p:stCondLst>
                                            <p:cond delay="499"/>
                                          </p:stCondLst>
                                        </p:cTn>
                                        <p:tgtEl>
                                          <p:spTgt spid="38"/>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0" presetClass="exit" presetSubtype="0" fill="hold" grpId="0" nodeType="clickEffect">
                                  <p:stCondLst>
                                    <p:cond delay="0"/>
                                  </p:stCondLst>
                                  <p:childTnLst>
                                    <p:animEffect transition="out" filter="fade">
                                      <p:cBhvr>
                                        <p:cTn id="26" dur="500"/>
                                        <p:tgtEl>
                                          <p:spTgt spid="39"/>
                                        </p:tgtEl>
                                      </p:cBhvr>
                                    </p:animEffect>
                                    <p:set>
                                      <p:cBhvr>
                                        <p:cTn id="27" dur="1" fill="hold">
                                          <p:stCondLst>
                                            <p:cond delay="499"/>
                                          </p:stCondLst>
                                        </p:cTn>
                                        <p:tgtEl>
                                          <p:spTgt spid="39"/>
                                        </p:tgtEl>
                                        <p:attrNameLst>
                                          <p:attrName>style.visibility</p:attrName>
                                        </p:attrNameLst>
                                      </p:cBhvr>
                                      <p:to>
                                        <p:strVal val="hidden"/>
                                      </p:to>
                                    </p:se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3"/>
                                        </p:tgtEl>
                                        <p:attrNameLst>
                                          <p:attrName>style.visibility</p:attrName>
                                        </p:attrNameLst>
                                      </p:cBhvr>
                                      <p:to>
                                        <p:strVal val="visible"/>
                                      </p:to>
                                    </p:set>
                                    <p:animEffect transition="in" filter="fade">
                                      <p:cBhvr>
                                        <p:cTn id="32" dur="500"/>
                                        <p:tgtEl>
                                          <p:spTgt spid="3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xit" presetSubtype="0" fill="hold" grpId="0" nodeType="clickEffect">
                                  <p:stCondLst>
                                    <p:cond delay="0"/>
                                  </p:stCondLst>
                                  <p:childTnLst>
                                    <p:animEffect transition="out" filter="fade">
                                      <p:cBhvr>
                                        <p:cTn id="36" dur="500"/>
                                        <p:tgtEl>
                                          <p:spTgt spid="40"/>
                                        </p:tgtEl>
                                      </p:cBhvr>
                                    </p:animEffect>
                                    <p:set>
                                      <p:cBhvr>
                                        <p:cTn id="37" dur="1" fill="hold">
                                          <p:stCondLst>
                                            <p:cond delay="499"/>
                                          </p:stCondLst>
                                        </p:cTn>
                                        <p:tgtEl>
                                          <p:spTgt spid="40"/>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10" presetClass="exit" presetSubtype="0" fill="hold" grpId="0" nodeType="clickEffect">
                                  <p:stCondLst>
                                    <p:cond delay="0"/>
                                  </p:stCondLst>
                                  <p:childTnLst>
                                    <p:animEffect transition="out" filter="fade">
                                      <p:cBhvr>
                                        <p:cTn id="41" dur="500"/>
                                        <p:tgtEl>
                                          <p:spTgt spid="41"/>
                                        </p:tgtEl>
                                      </p:cBhvr>
                                    </p:animEffect>
                                    <p:set>
                                      <p:cBhvr>
                                        <p:cTn id="42" dur="1" fill="hold">
                                          <p:stCondLst>
                                            <p:cond delay="499"/>
                                          </p:stCondLst>
                                        </p:cTn>
                                        <p:tgtEl>
                                          <p:spTgt spid="41"/>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0" nodeType="clickEffect">
                                  <p:stCondLst>
                                    <p:cond delay="0"/>
                                  </p:stCondLst>
                                  <p:childTnLst>
                                    <p:animEffect transition="out" filter="fade">
                                      <p:cBhvr>
                                        <p:cTn id="51" dur="500"/>
                                        <p:tgtEl>
                                          <p:spTgt spid="42"/>
                                        </p:tgtEl>
                                      </p:cBhvr>
                                    </p:animEffect>
                                    <p:set>
                                      <p:cBhvr>
                                        <p:cTn id="52" dur="1" fill="hold">
                                          <p:stCondLst>
                                            <p:cond delay="499"/>
                                          </p:stCondLst>
                                        </p:cTn>
                                        <p:tgtEl>
                                          <p:spTgt spid="42"/>
                                        </p:tgtEl>
                                        <p:attrNameLst>
                                          <p:attrName>style.visibility</p:attrName>
                                        </p:attrNameLst>
                                      </p:cBhvr>
                                      <p:to>
                                        <p:strVal val="hidden"/>
                                      </p:to>
                                    </p:set>
                                  </p:childTnLst>
                                </p:cTn>
                              </p:par>
                            </p:childTnLst>
                          </p:cTn>
                        </p:par>
                      </p:childTnLst>
                    </p:cTn>
                  </p:par>
                  <p:par>
                    <p:cTn id="53" fill="hold">
                      <p:stCondLst>
                        <p:cond delay="indefinite"/>
                      </p:stCondLst>
                      <p:childTnLst>
                        <p:par>
                          <p:cTn id="54" fill="hold">
                            <p:stCondLst>
                              <p:cond delay="0"/>
                            </p:stCondLst>
                            <p:childTnLst>
                              <p:par>
                                <p:cTn id="55" presetID="10" presetClass="exit" presetSubtype="0" fill="hold" grpId="0" nodeType="clickEffect">
                                  <p:stCondLst>
                                    <p:cond delay="0"/>
                                  </p:stCondLst>
                                  <p:childTnLst>
                                    <p:animEffect transition="out" filter="fade">
                                      <p:cBhvr>
                                        <p:cTn id="56" dur="500"/>
                                        <p:tgtEl>
                                          <p:spTgt spid="43"/>
                                        </p:tgtEl>
                                      </p:cBhvr>
                                    </p:animEffect>
                                    <p:set>
                                      <p:cBhvr>
                                        <p:cTn id="57" dur="1" fill="hold">
                                          <p:stCondLst>
                                            <p:cond delay="499"/>
                                          </p:stCondLst>
                                        </p:cTn>
                                        <p:tgtEl>
                                          <p:spTgt spid="4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38" grpId="0" animBg="1"/>
      <p:bldP spid="39" grpId="0" animBg="1"/>
      <p:bldP spid="40" grpId="0" animBg="1"/>
      <p:bldP spid="41" grpId="0" animBg="1"/>
      <p:bldP spid="42" grpId="0" animBg="1"/>
      <p:bldP spid="43"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76B297C-386B-4505-E53F-E8A31661A898}"/>
            </a:ext>
          </a:extLst>
        </p:cNvPr>
        <p:cNvGrpSpPr/>
        <p:nvPr/>
      </p:nvGrpSpPr>
      <p:grpSpPr>
        <a:xfrm>
          <a:off x="0" y="0"/>
          <a:ext cx="0" cy="0"/>
          <a:chOff x="0" y="0"/>
          <a:chExt cx="0" cy="0"/>
        </a:xfrm>
      </p:grpSpPr>
      <p:pic>
        <p:nvPicPr>
          <p:cNvPr id="5122" name="Picture 2">
            <a:extLst>
              <a:ext uri="{FF2B5EF4-FFF2-40B4-BE49-F238E27FC236}">
                <a16:creationId xmlns:a16="http://schemas.microsoft.com/office/drawing/2014/main" id="{EAB36306-76D3-A0B4-FAD8-2782A82C15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2268"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ACECD607-CDC2-27A2-B02F-1A717FF6F5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7098"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C4BAD735-B807-8EF9-5934-C004B4EB555F}"/>
              </a:ext>
            </a:extLst>
          </p:cNvPr>
          <p:cNvSpPr txBox="1">
            <a:spLocks/>
          </p:cNvSpPr>
          <p:nvPr/>
        </p:nvSpPr>
        <p:spPr>
          <a:xfrm>
            <a:off x="887236" y="171583"/>
            <a:ext cx="10417528"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Αριθμοί και Μαθηματικά</a:t>
            </a:r>
            <a:endParaRPr lang="en-150" dirty="0">
              <a:solidFill>
                <a:schemeClr val="bg1"/>
              </a:solidFill>
              <a:latin typeface="+mn-lt"/>
            </a:endParaRPr>
          </a:p>
        </p:txBody>
      </p:sp>
      <p:sp>
        <p:nvSpPr>
          <p:cNvPr id="6" name="Subtitle 2">
            <a:extLst>
              <a:ext uri="{FF2B5EF4-FFF2-40B4-BE49-F238E27FC236}">
                <a16:creationId xmlns:a16="http://schemas.microsoft.com/office/drawing/2014/main" id="{DDF82511-205C-CBDF-1D10-7C8E56949B68}"/>
              </a:ext>
            </a:extLst>
          </p:cNvPr>
          <p:cNvSpPr txBox="1">
            <a:spLocks/>
          </p:cNvSpPr>
          <p:nvPr/>
        </p:nvSpPr>
        <p:spPr>
          <a:xfrm>
            <a:off x="470664" y="1326367"/>
            <a:ext cx="2769247"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Πολλαπλασιασμός</a:t>
            </a:r>
            <a:endParaRPr lang="en-150" dirty="0">
              <a:solidFill>
                <a:schemeClr val="bg1"/>
              </a:solidFill>
            </a:endParaRPr>
          </a:p>
        </p:txBody>
      </p:sp>
      <p:pic>
        <p:nvPicPr>
          <p:cNvPr id="7" name="Picture 2">
            <a:extLst>
              <a:ext uri="{FF2B5EF4-FFF2-40B4-BE49-F238E27FC236}">
                <a16:creationId xmlns:a16="http://schemas.microsoft.com/office/drawing/2014/main" id="{76DA788E-024E-A379-679E-1135224F49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8615"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8EA985A9-CD3C-3355-8C22-7ADD820EF8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3445"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3A719BD7-9CBD-706B-D154-B68AC806A0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8275" y="346101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069958F7-7170-1D03-A258-60CFE0D99A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9792" y="346101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0EB7C03F-905B-7A30-A5BC-BD362BFFE9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4622" y="3461019"/>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1FA2EEE9-B314-2E65-A0E0-23CA245ED4FD}"/>
              </a:ext>
            </a:extLst>
          </p:cNvPr>
          <p:cNvSpPr txBox="1">
            <a:spLocks/>
          </p:cNvSpPr>
          <p:nvPr/>
        </p:nvSpPr>
        <p:spPr>
          <a:xfrm>
            <a:off x="1689309" y="4798950"/>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a:t>
            </a:r>
            <a:endParaRPr lang="en-150" dirty="0">
              <a:solidFill>
                <a:schemeClr val="bg1"/>
              </a:solidFill>
            </a:endParaRPr>
          </a:p>
        </p:txBody>
      </p:sp>
      <p:sp>
        <p:nvSpPr>
          <p:cNvPr id="9" name="Subtitle 2">
            <a:extLst>
              <a:ext uri="{FF2B5EF4-FFF2-40B4-BE49-F238E27FC236}">
                <a16:creationId xmlns:a16="http://schemas.microsoft.com/office/drawing/2014/main" id="{DC826822-936B-A2F5-B19F-6651AAFC3E8D}"/>
              </a:ext>
            </a:extLst>
          </p:cNvPr>
          <p:cNvSpPr txBox="1">
            <a:spLocks/>
          </p:cNvSpPr>
          <p:nvPr/>
        </p:nvSpPr>
        <p:spPr>
          <a:xfrm>
            <a:off x="2514138" y="4808337"/>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2</a:t>
            </a:r>
            <a:endParaRPr lang="en-150" dirty="0">
              <a:solidFill>
                <a:schemeClr val="bg1"/>
              </a:solidFill>
            </a:endParaRPr>
          </a:p>
        </p:txBody>
      </p:sp>
      <p:sp>
        <p:nvSpPr>
          <p:cNvPr id="23" name="Subtitle 2">
            <a:extLst>
              <a:ext uri="{FF2B5EF4-FFF2-40B4-BE49-F238E27FC236}">
                <a16:creationId xmlns:a16="http://schemas.microsoft.com/office/drawing/2014/main" id="{9FFB38D9-C976-2E90-731A-A89E231F9A6A}"/>
              </a:ext>
            </a:extLst>
          </p:cNvPr>
          <p:cNvSpPr txBox="1">
            <a:spLocks/>
          </p:cNvSpPr>
          <p:nvPr/>
        </p:nvSpPr>
        <p:spPr>
          <a:xfrm>
            <a:off x="3338967" y="4808337"/>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3</a:t>
            </a:r>
            <a:endParaRPr lang="en-150" dirty="0">
              <a:solidFill>
                <a:schemeClr val="bg1"/>
              </a:solidFill>
            </a:endParaRPr>
          </a:p>
        </p:txBody>
      </p:sp>
      <p:sp>
        <p:nvSpPr>
          <p:cNvPr id="28" name="Subtitle 2">
            <a:extLst>
              <a:ext uri="{FF2B5EF4-FFF2-40B4-BE49-F238E27FC236}">
                <a16:creationId xmlns:a16="http://schemas.microsoft.com/office/drawing/2014/main" id="{560FC4AC-4199-FE0D-7A0C-FC26BCF9F98D}"/>
              </a:ext>
            </a:extLst>
          </p:cNvPr>
          <p:cNvSpPr txBox="1">
            <a:spLocks/>
          </p:cNvSpPr>
          <p:nvPr/>
        </p:nvSpPr>
        <p:spPr>
          <a:xfrm>
            <a:off x="4155771" y="4809895"/>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4</a:t>
            </a:r>
            <a:endParaRPr lang="en-150" dirty="0">
              <a:solidFill>
                <a:schemeClr val="bg1"/>
              </a:solidFill>
            </a:endParaRPr>
          </a:p>
        </p:txBody>
      </p:sp>
      <p:sp>
        <p:nvSpPr>
          <p:cNvPr id="29" name="Subtitle 2">
            <a:extLst>
              <a:ext uri="{FF2B5EF4-FFF2-40B4-BE49-F238E27FC236}">
                <a16:creationId xmlns:a16="http://schemas.microsoft.com/office/drawing/2014/main" id="{9475D39B-544C-5B33-71E7-39267407A2B1}"/>
              </a:ext>
            </a:extLst>
          </p:cNvPr>
          <p:cNvSpPr txBox="1">
            <a:spLocks/>
          </p:cNvSpPr>
          <p:nvPr/>
        </p:nvSpPr>
        <p:spPr>
          <a:xfrm>
            <a:off x="5006014" y="4792961"/>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5</a:t>
            </a:r>
            <a:endParaRPr lang="en-150" dirty="0">
              <a:solidFill>
                <a:schemeClr val="bg1"/>
              </a:solidFill>
            </a:endParaRPr>
          </a:p>
        </p:txBody>
      </p:sp>
      <p:sp>
        <p:nvSpPr>
          <p:cNvPr id="30" name="Subtitle 2">
            <a:extLst>
              <a:ext uri="{FF2B5EF4-FFF2-40B4-BE49-F238E27FC236}">
                <a16:creationId xmlns:a16="http://schemas.microsoft.com/office/drawing/2014/main" id="{98FBEBBE-BAD3-EBC1-4776-F10F233A71A6}"/>
              </a:ext>
            </a:extLst>
          </p:cNvPr>
          <p:cNvSpPr txBox="1">
            <a:spLocks/>
          </p:cNvSpPr>
          <p:nvPr/>
        </p:nvSpPr>
        <p:spPr>
          <a:xfrm>
            <a:off x="5830843" y="4802348"/>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6</a:t>
            </a:r>
            <a:endParaRPr lang="en-150" dirty="0">
              <a:solidFill>
                <a:schemeClr val="bg1"/>
              </a:solidFill>
            </a:endParaRPr>
          </a:p>
        </p:txBody>
      </p:sp>
      <p:sp>
        <p:nvSpPr>
          <p:cNvPr id="31" name="Subtitle 2">
            <a:extLst>
              <a:ext uri="{FF2B5EF4-FFF2-40B4-BE49-F238E27FC236}">
                <a16:creationId xmlns:a16="http://schemas.microsoft.com/office/drawing/2014/main" id="{A34ABE4D-A2E9-611E-CAE8-A4A6E26486B5}"/>
              </a:ext>
            </a:extLst>
          </p:cNvPr>
          <p:cNvSpPr txBox="1">
            <a:spLocks/>
          </p:cNvSpPr>
          <p:nvPr/>
        </p:nvSpPr>
        <p:spPr>
          <a:xfrm>
            <a:off x="6655672" y="4802348"/>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7</a:t>
            </a:r>
            <a:endParaRPr lang="en-150" dirty="0">
              <a:solidFill>
                <a:schemeClr val="bg1"/>
              </a:solidFill>
            </a:endParaRPr>
          </a:p>
        </p:txBody>
      </p:sp>
      <p:sp>
        <p:nvSpPr>
          <p:cNvPr id="32" name="Subtitle 2">
            <a:extLst>
              <a:ext uri="{FF2B5EF4-FFF2-40B4-BE49-F238E27FC236}">
                <a16:creationId xmlns:a16="http://schemas.microsoft.com/office/drawing/2014/main" id="{00EF37D4-1366-2085-ACD9-CAC9D1D63B0E}"/>
              </a:ext>
            </a:extLst>
          </p:cNvPr>
          <p:cNvSpPr txBox="1">
            <a:spLocks/>
          </p:cNvSpPr>
          <p:nvPr/>
        </p:nvSpPr>
        <p:spPr>
          <a:xfrm>
            <a:off x="7510878" y="4782016"/>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8</a:t>
            </a:r>
            <a:endParaRPr lang="en-150" dirty="0">
              <a:solidFill>
                <a:schemeClr val="bg1"/>
              </a:solidFill>
            </a:endParaRPr>
          </a:p>
        </p:txBody>
      </p:sp>
      <p:pic>
        <p:nvPicPr>
          <p:cNvPr id="36" name="Picture 2">
            <a:extLst>
              <a:ext uri="{FF2B5EF4-FFF2-40B4-BE49-F238E27FC236}">
                <a16:creationId xmlns:a16="http://schemas.microsoft.com/office/drawing/2014/main" id="{4F43123B-CB44-3234-F35E-C97BCB0022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1978"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a:extLst>
              <a:ext uri="{FF2B5EF4-FFF2-40B4-BE49-F238E27FC236}">
                <a16:creationId xmlns:a16="http://schemas.microsoft.com/office/drawing/2014/main" id="{A399EB0A-9C2D-8E56-0A0B-614B05D5A9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6808" y="3429937"/>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a:extLst>
              <a:ext uri="{FF2B5EF4-FFF2-40B4-BE49-F238E27FC236}">
                <a16:creationId xmlns:a16="http://schemas.microsoft.com/office/drawing/2014/main" id="{13AD44D3-B7B2-E34E-1F1C-5831B5CC36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58325" y="3429937"/>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a:extLst>
              <a:ext uri="{FF2B5EF4-FFF2-40B4-BE49-F238E27FC236}">
                <a16:creationId xmlns:a16="http://schemas.microsoft.com/office/drawing/2014/main" id="{2CA7749F-12C0-F854-63A0-4A3489FC36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3155" y="3429937"/>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26" name="Subtitle 2">
            <a:extLst>
              <a:ext uri="{FF2B5EF4-FFF2-40B4-BE49-F238E27FC236}">
                <a16:creationId xmlns:a16="http://schemas.microsoft.com/office/drawing/2014/main" id="{C99F1E74-A520-EBB2-4515-B5B54D899AF4}"/>
              </a:ext>
            </a:extLst>
          </p:cNvPr>
          <p:cNvSpPr txBox="1">
            <a:spLocks/>
          </p:cNvSpPr>
          <p:nvPr/>
        </p:nvSpPr>
        <p:spPr>
          <a:xfrm>
            <a:off x="8254547" y="4761879"/>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9</a:t>
            </a:r>
            <a:endParaRPr lang="en-150" dirty="0">
              <a:solidFill>
                <a:schemeClr val="bg1"/>
              </a:solidFill>
            </a:endParaRPr>
          </a:p>
        </p:txBody>
      </p:sp>
      <p:sp>
        <p:nvSpPr>
          <p:cNvPr id="27" name="Subtitle 2">
            <a:extLst>
              <a:ext uri="{FF2B5EF4-FFF2-40B4-BE49-F238E27FC236}">
                <a16:creationId xmlns:a16="http://schemas.microsoft.com/office/drawing/2014/main" id="{A766D482-81D6-4809-2B1F-F3A951649B0D}"/>
              </a:ext>
            </a:extLst>
          </p:cNvPr>
          <p:cNvSpPr txBox="1">
            <a:spLocks/>
          </p:cNvSpPr>
          <p:nvPr/>
        </p:nvSpPr>
        <p:spPr>
          <a:xfrm>
            <a:off x="9079376" y="4771266"/>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10</a:t>
            </a:r>
            <a:endParaRPr lang="en-150" dirty="0">
              <a:solidFill>
                <a:schemeClr val="bg1"/>
              </a:solidFill>
            </a:endParaRPr>
          </a:p>
        </p:txBody>
      </p:sp>
      <p:sp>
        <p:nvSpPr>
          <p:cNvPr id="33" name="Subtitle 2">
            <a:extLst>
              <a:ext uri="{FF2B5EF4-FFF2-40B4-BE49-F238E27FC236}">
                <a16:creationId xmlns:a16="http://schemas.microsoft.com/office/drawing/2014/main" id="{BFE45266-64F1-9BD0-91FB-BBA3E2917195}"/>
              </a:ext>
            </a:extLst>
          </p:cNvPr>
          <p:cNvSpPr txBox="1">
            <a:spLocks/>
          </p:cNvSpPr>
          <p:nvPr/>
        </p:nvSpPr>
        <p:spPr>
          <a:xfrm>
            <a:off x="9904205" y="4771266"/>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11</a:t>
            </a:r>
            <a:endParaRPr lang="en-150" dirty="0">
              <a:solidFill>
                <a:schemeClr val="bg1"/>
              </a:solidFill>
            </a:endParaRPr>
          </a:p>
        </p:txBody>
      </p:sp>
      <p:sp>
        <p:nvSpPr>
          <p:cNvPr id="34" name="Subtitle 2">
            <a:extLst>
              <a:ext uri="{FF2B5EF4-FFF2-40B4-BE49-F238E27FC236}">
                <a16:creationId xmlns:a16="http://schemas.microsoft.com/office/drawing/2014/main" id="{0BCCDFAB-E6B0-33CF-CCCC-8302D00A2E9A}"/>
              </a:ext>
            </a:extLst>
          </p:cNvPr>
          <p:cNvSpPr txBox="1">
            <a:spLocks/>
          </p:cNvSpPr>
          <p:nvPr/>
        </p:nvSpPr>
        <p:spPr>
          <a:xfrm>
            <a:off x="10759411" y="4750934"/>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12</a:t>
            </a:r>
            <a:endParaRPr lang="en-150" dirty="0">
              <a:solidFill>
                <a:schemeClr val="bg1"/>
              </a:solidFill>
            </a:endParaRPr>
          </a:p>
        </p:txBody>
      </p:sp>
      <p:pic>
        <p:nvPicPr>
          <p:cNvPr id="35" name="Picture 2">
            <a:extLst>
              <a:ext uri="{FF2B5EF4-FFF2-40B4-BE49-F238E27FC236}">
                <a16:creationId xmlns:a16="http://schemas.microsoft.com/office/drawing/2014/main" id="{0AE3AE52-AD2E-BBDE-5217-9B401CDA60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50511" y="3429000"/>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37" name="Subtitle 2">
            <a:extLst>
              <a:ext uri="{FF2B5EF4-FFF2-40B4-BE49-F238E27FC236}">
                <a16:creationId xmlns:a16="http://schemas.microsoft.com/office/drawing/2014/main" id="{1EA1FCDD-5027-44E8-EF4A-D881994B50A1}"/>
              </a:ext>
            </a:extLst>
          </p:cNvPr>
          <p:cNvSpPr txBox="1">
            <a:spLocks/>
          </p:cNvSpPr>
          <p:nvPr/>
        </p:nvSpPr>
        <p:spPr>
          <a:xfrm>
            <a:off x="4530452" y="5834984"/>
            <a:ext cx="2719346"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 ∙ 12 = 12 </a:t>
            </a:r>
          </a:p>
        </p:txBody>
      </p:sp>
    </p:spTree>
    <p:extLst>
      <p:ext uri="{BB962C8B-B14F-4D97-AF65-F5344CB8AC3E}">
        <p14:creationId xmlns:p14="http://schemas.microsoft.com/office/powerpoint/2010/main" val="291845736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76B297C-386B-4505-E53F-E8A31661A898}"/>
            </a:ext>
          </a:extLst>
        </p:cNvPr>
        <p:cNvGrpSpPr/>
        <p:nvPr/>
      </p:nvGrpSpPr>
      <p:grpSpPr>
        <a:xfrm>
          <a:off x="0" y="0"/>
          <a:ext cx="0" cy="0"/>
          <a:chOff x="0" y="0"/>
          <a:chExt cx="0" cy="0"/>
        </a:xfrm>
      </p:grpSpPr>
      <p:sp>
        <p:nvSpPr>
          <p:cNvPr id="5" name="Title 1">
            <a:extLst>
              <a:ext uri="{FF2B5EF4-FFF2-40B4-BE49-F238E27FC236}">
                <a16:creationId xmlns:a16="http://schemas.microsoft.com/office/drawing/2014/main" id="{C4BAD735-B807-8EF9-5934-C004B4EB555F}"/>
              </a:ext>
            </a:extLst>
          </p:cNvPr>
          <p:cNvSpPr txBox="1">
            <a:spLocks/>
          </p:cNvSpPr>
          <p:nvPr/>
        </p:nvSpPr>
        <p:spPr>
          <a:xfrm>
            <a:off x="887236" y="171583"/>
            <a:ext cx="10417528"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Αριθμοί και Μαθηματικά</a:t>
            </a:r>
            <a:endParaRPr lang="en-150" dirty="0">
              <a:solidFill>
                <a:schemeClr val="bg1"/>
              </a:solidFill>
              <a:latin typeface="+mn-lt"/>
            </a:endParaRPr>
          </a:p>
        </p:txBody>
      </p:sp>
      <p:sp>
        <p:nvSpPr>
          <p:cNvPr id="6" name="Subtitle 2">
            <a:extLst>
              <a:ext uri="{FF2B5EF4-FFF2-40B4-BE49-F238E27FC236}">
                <a16:creationId xmlns:a16="http://schemas.microsoft.com/office/drawing/2014/main" id="{DDF82511-205C-CBDF-1D10-7C8E56949B68}"/>
              </a:ext>
            </a:extLst>
          </p:cNvPr>
          <p:cNvSpPr txBox="1">
            <a:spLocks/>
          </p:cNvSpPr>
          <p:nvPr/>
        </p:nvSpPr>
        <p:spPr>
          <a:xfrm>
            <a:off x="470664" y="1326367"/>
            <a:ext cx="2769247"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Πολλαπλασιασμός</a:t>
            </a:r>
            <a:endParaRPr lang="en-150" dirty="0">
              <a:solidFill>
                <a:schemeClr val="bg1"/>
              </a:solidFill>
            </a:endParaRPr>
          </a:p>
        </p:txBody>
      </p:sp>
      <p:grpSp>
        <p:nvGrpSpPr>
          <p:cNvPr id="13" name="Group 12">
            <a:extLst>
              <a:ext uri="{FF2B5EF4-FFF2-40B4-BE49-F238E27FC236}">
                <a16:creationId xmlns:a16="http://schemas.microsoft.com/office/drawing/2014/main" id="{2EEEA797-32B9-B519-B883-4CEA6C94BA32}"/>
              </a:ext>
            </a:extLst>
          </p:cNvPr>
          <p:cNvGrpSpPr/>
          <p:nvPr/>
        </p:nvGrpSpPr>
        <p:grpSpPr>
          <a:xfrm rot="16200000">
            <a:off x="1593774" y="3662143"/>
            <a:ext cx="5435378" cy="609231"/>
            <a:chOff x="1372268" y="3429000"/>
            <a:chExt cx="10214822" cy="1144940"/>
          </a:xfrm>
        </p:grpSpPr>
        <p:pic>
          <p:nvPicPr>
            <p:cNvPr id="5122" name="Picture 2">
              <a:extLst>
                <a:ext uri="{FF2B5EF4-FFF2-40B4-BE49-F238E27FC236}">
                  <a16:creationId xmlns:a16="http://schemas.microsoft.com/office/drawing/2014/main" id="{EAB36306-76D3-A0B4-FAD8-2782A82C15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2268"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ACECD607-CDC2-27A2-B02F-1A717FF6F5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7098"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76DA788E-024E-A379-679E-1135224F49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8615"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8EA985A9-CD3C-3355-8C22-7ADD820EF8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3445"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3A719BD7-9CBD-706B-D154-B68AC806A0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8275" y="346101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069958F7-7170-1D03-A258-60CFE0D99A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09792" y="346101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0EB7C03F-905B-7A30-A5BC-BD362BFFE9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34622" y="346101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2">
              <a:extLst>
                <a:ext uri="{FF2B5EF4-FFF2-40B4-BE49-F238E27FC236}">
                  <a16:creationId xmlns:a16="http://schemas.microsoft.com/office/drawing/2014/main" id="{4F43123B-CB44-3234-F35E-C97BCB0022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01978"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a:extLst>
                <a:ext uri="{FF2B5EF4-FFF2-40B4-BE49-F238E27FC236}">
                  <a16:creationId xmlns:a16="http://schemas.microsoft.com/office/drawing/2014/main" id="{A399EB0A-9C2D-8E56-0A0B-614B05D5A9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926808" y="3429937"/>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a:extLst>
                <a:ext uri="{FF2B5EF4-FFF2-40B4-BE49-F238E27FC236}">
                  <a16:creationId xmlns:a16="http://schemas.microsoft.com/office/drawing/2014/main" id="{13AD44D3-B7B2-E34E-1F1C-5831B5CC36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758325" y="3429937"/>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a:extLst>
                <a:ext uri="{FF2B5EF4-FFF2-40B4-BE49-F238E27FC236}">
                  <a16:creationId xmlns:a16="http://schemas.microsoft.com/office/drawing/2014/main" id="{2CA7749F-12C0-F854-63A0-4A3489FC36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83155" y="3429937"/>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0AE3AE52-AD2E-BBDE-5217-9B401CDA60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50511" y="3429000"/>
              <a:ext cx="1236579" cy="1112921"/>
            </a:xfrm>
            <a:prstGeom prst="rect">
              <a:avLst/>
            </a:prstGeom>
            <a:noFill/>
            <a:extLst>
              <a:ext uri="{909E8E84-426E-40DD-AFC4-6F175D3DCCD1}">
                <a14:hiddenFill xmlns:a14="http://schemas.microsoft.com/office/drawing/2010/main">
                  <a:solidFill>
                    <a:srgbClr val="FFFFFF"/>
                  </a:solidFill>
                </a14:hiddenFill>
              </a:ext>
            </a:extLst>
          </p:spPr>
        </p:pic>
      </p:grpSp>
      <p:sp>
        <p:nvSpPr>
          <p:cNvPr id="38" name="Subtitle 2">
            <a:extLst>
              <a:ext uri="{FF2B5EF4-FFF2-40B4-BE49-F238E27FC236}">
                <a16:creationId xmlns:a16="http://schemas.microsoft.com/office/drawing/2014/main" id="{AA66D64B-7FE5-1365-FF76-FC5370B92795}"/>
              </a:ext>
            </a:extLst>
          </p:cNvPr>
          <p:cNvSpPr txBox="1">
            <a:spLocks/>
          </p:cNvSpPr>
          <p:nvPr/>
        </p:nvSpPr>
        <p:spPr>
          <a:xfrm>
            <a:off x="4553566" y="6259716"/>
            <a:ext cx="2719346"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12 ∙ 1 = 12 </a:t>
            </a:r>
          </a:p>
        </p:txBody>
      </p:sp>
    </p:spTree>
    <p:extLst>
      <p:ext uri="{BB962C8B-B14F-4D97-AF65-F5344CB8AC3E}">
        <p14:creationId xmlns:p14="http://schemas.microsoft.com/office/powerpoint/2010/main" val="14947109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76B297C-386B-4505-E53F-E8A31661A898}"/>
            </a:ext>
          </a:extLst>
        </p:cNvPr>
        <p:cNvGrpSpPr/>
        <p:nvPr/>
      </p:nvGrpSpPr>
      <p:grpSpPr>
        <a:xfrm>
          <a:off x="0" y="0"/>
          <a:ext cx="0" cy="0"/>
          <a:chOff x="0" y="0"/>
          <a:chExt cx="0" cy="0"/>
        </a:xfrm>
      </p:grpSpPr>
      <p:pic>
        <p:nvPicPr>
          <p:cNvPr id="5122" name="Picture 2">
            <a:extLst>
              <a:ext uri="{FF2B5EF4-FFF2-40B4-BE49-F238E27FC236}">
                <a16:creationId xmlns:a16="http://schemas.microsoft.com/office/drawing/2014/main" id="{EAB36306-76D3-A0B4-FAD8-2782A82C15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2268"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ACECD607-CDC2-27A2-B02F-1A717FF6F5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97098"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C4BAD735-B807-8EF9-5934-C004B4EB555F}"/>
              </a:ext>
            </a:extLst>
          </p:cNvPr>
          <p:cNvSpPr txBox="1">
            <a:spLocks/>
          </p:cNvSpPr>
          <p:nvPr/>
        </p:nvSpPr>
        <p:spPr>
          <a:xfrm>
            <a:off x="887236" y="171583"/>
            <a:ext cx="10417528"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Αριθμοί και Μαθηματικά</a:t>
            </a:r>
            <a:endParaRPr lang="en-150" dirty="0">
              <a:solidFill>
                <a:schemeClr val="bg1"/>
              </a:solidFill>
              <a:latin typeface="+mn-lt"/>
            </a:endParaRPr>
          </a:p>
        </p:txBody>
      </p:sp>
      <p:sp>
        <p:nvSpPr>
          <p:cNvPr id="6" name="Subtitle 2">
            <a:extLst>
              <a:ext uri="{FF2B5EF4-FFF2-40B4-BE49-F238E27FC236}">
                <a16:creationId xmlns:a16="http://schemas.microsoft.com/office/drawing/2014/main" id="{DDF82511-205C-CBDF-1D10-7C8E56949B68}"/>
              </a:ext>
            </a:extLst>
          </p:cNvPr>
          <p:cNvSpPr txBox="1">
            <a:spLocks/>
          </p:cNvSpPr>
          <p:nvPr/>
        </p:nvSpPr>
        <p:spPr>
          <a:xfrm>
            <a:off x="470664" y="1326367"/>
            <a:ext cx="2769247"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Πολλαπλασιασμός</a:t>
            </a:r>
            <a:endParaRPr lang="en-150" dirty="0">
              <a:solidFill>
                <a:schemeClr val="bg1"/>
              </a:solidFill>
            </a:endParaRPr>
          </a:p>
        </p:txBody>
      </p:sp>
      <p:pic>
        <p:nvPicPr>
          <p:cNvPr id="7" name="Picture 2">
            <a:extLst>
              <a:ext uri="{FF2B5EF4-FFF2-40B4-BE49-F238E27FC236}">
                <a16:creationId xmlns:a16="http://schemas.microsoft.com/office/drawing/2014/main" id="{76DA788E-024E-A379-679E-1135224F49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8615"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8EA985A9-CD3C-3355-8C22-7ADD820EF8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53445" y="346008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3A719BD7-9CBD-706B-D154-B68AC806A0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72266" y="2603064"/>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069958F7-7170-1D03-A258-60CFE0D99A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03783" y="2603064"/>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0EB7C03F-905B-7A30-A5BC-BD362BFFE9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28613" y="2603064"/>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1FA2EEE9-B314-2E65-A0E0-23CA245ED4FD}"/>
              </a:ext>
            </a:extLst>
          </p:cNvPr>
          <p:cNvSpPr txBox="1">
            <a:spLocks/>
          </p:cNvSpPr>
          <p:nvPr/>
        </p:nvSpPr>
        <p:spPr>
          <a:xfrm>
            <a:off x="1689309" y="4798950"/>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a:t>
            </a:r>
            <a:endParaRPr lang="en-150" dirty="0">
              <a:solidFill>
                <a:schemeClr val="bg1"/>
              </a:solidFill>
            </a:endParaRPr>
          </a:p>
        </p:txBody>
      </p:sp>
      <p:sp>
        <p:nvSpPr>
          <p:cNvPr id="9" name="Subtitle 2">
            <a:extLst>
              <a:ext uri="{FF2B5EF4-FFF2-40B4-BE49-F238E27FC236}">
                <a16:creationId xmlns:a16="http://schemas.microsoft.com/office/drawing/2014/main" id="{DC826822-936B-A2F5-B19F-6651AAFC3E8D}"/>
              </a:ext>
            </a:extLst>
          </p:cNvPr>
          <p:cNvSpPr txBox="1">
            <a:spLocks/>
          </p:cNvSpPr>
          <p:nvPr/>
        </p:nvSpPr>
        <p:spPr>
          <a:xfrm>
            <a:off x="2514138" y="4808337"/>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2</a:t>
            </a:r>
            <a:endParaRPr lang="en-150" dirty="0">
              <a:solidFill>
                <a:schemeClr val="bg1"/>
              </a:solidFill>
            </a:endParaRPr>
          </a:p>
        </p:txBody>
      </p:sp>
      <p:sp>
        <p:nvSpPr>
          <p:cNvPr id="23" name="Subtitle 2">
            <a:extLst>
              <a:ext uri="{FF2B5EF4-FFF2-40B4-BE49-F238E27FC236}">
                <a16:creationId xmlns:a16="http://schemas.microsoft.com/office/drawing/2014/main" id="{9FFB38D9-C976-2E90-731A-A89E231F9A6A}"/>
              </a:ext>
            </a:extLst>
          </p:cNvPr>
          <p:cNvSpPr txBox="1">
            <a:spLocks/>
          </p:cNvSpPr>
          <p:nvPr/>
        </p:nvSpPr>
        <p:spPr>
          <a:xfrm>
            <a:off x="3338967" y="4808337"/>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3</a:t>
            </a:r>
            <a:endParaRPr lang="en-150" dirty="0">
              <a:solidFill>
                <a:schemeClr val="bg1"/>
              </a:solidFill>
            </a:endParaRPr>
          </a:p>
        </p:txBody>
      </p:sp>
      <p:sp>
        <p:nvSpPr>
          <p:cNvPr id="28" name="Subtitle 2">
            <a:extLst>
              <a:ext uri="{FF2B5EF4-FFF2-40B4-BE49-F238E27FC236}">
                <a16:creationId xmlns:a16="http://schemas.microsoft.com/office/drawing/2014/main" id="{560FC4AC-4199-FE0D-7A0C-FC26BCF9F98D}"/>
              </a:ext>
            </a:extLst>
          </p:cNvPr>
          <p:cNvSpPr txBox="1">
            <a:spLocks/>
          </p:cNvSpPr>
          <p:nvPr/>
        </p:nvSpPr>
        <p:spPr>
          <a:xfrm>
            <a:off x="4155771" y="4809895"/>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4</a:t>
            </a:r>
            <a:endParaRPr lang="en-150" dirty="0">
              <a:solidFill>
                <a:schemeClr val="bg1"/>
              </a:solidFill>
            </a:endParaRPr>
          </a:p>
        </p:txBody>
      </p:sp>
      <p:pic>
        <p:nvPicPr>
          <p:cNvPr id="36" name="Picture 2">
            <a:extLst>
              <a:ext uri="{FF2B5EF4-FFF2-40B4-BE49-F238E27FC236}">
                <a16:creationId xmlns:a16="http://schemas.microsoft.com/office/drawing/2014/main" id="{4F43123B-CB44-3234-F35E-C97BCB0022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95969" y="2602127"/>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a:extLst>
              <a:ext uri="{FF2B5EF4-FFF2-40B4-BE49-F238E27FC236}">
                <a16:creationId xmlns:a16="http://schemas.microsoft.com/office/drawing/2014/main" id="{A399EB0A-9C2D-8E56-0A0B-614B05D5A9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91569" y="174417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a:extLst>
              <a:ext uri="{FF2B5EF4-FFF2-40B4-BE49-F238E27FC236}">
                <a16:creationId xmlns:a16="http://schemas.microsoft.com/office/drawing/2014/main" id="{13AD44D3-B7B2-E34E-1F1C-5831B5CC36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23086" y="174417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a:extLst>
              <a:ext uri="{FF2B5EF4-FFF2-40B4-BE49-F238E27FC236}">
                <a16:creationId xmlns:a16="http://schemas.microsoft.com/office/drawing/2014/main" id="{2CA7749F-12C0-F854-63A0-4A3489FC36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7916" y="174417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0AE3AE52-AD2E-BBDE-5217-9B401CDA60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5272" y="1743235"/>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2">
            <a:extLst>
              <a:ext uri="{FF2B5EF4-FFF2-40B4-BE49-F238E27FC236}">
                <a16:creationId xmlns:a16="http://schemas.microsoft.com/office/drawing/2014/main" id="{510081DB-C87E-0658-F1A7-9BDF7A8CD11A}"/>
              </a:ext>
            </a:extLst>
          </p:cNvPr>
          <p:cNvSpPr txBox="1">
            <a:spLocks/>
          </p:cNvSpPr>
          <p:nvPr/>
        </p:nvSpPr>
        <p:spPr>
          <a:xfrm>
            <a:off x="726291" y="3828105"/>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a:t>
            </a:r>
            <a:endParaRPr lang="en-150" dirty="0">
              <a:solidFill>
                <a:schemeClr val="bg1"/>
              </a:solidFill>
            </a:endParaRPr>
          </a:p>
        </p:txBody>
      </p:sp>
      <p:sp>
        <p:nvSpPr>
          <p:cNvPr id="13" name="Subtitle 2">
            <a:extLst>
              <a:ext uri="{FF2B5EF4-FFF2-40B4-BE49-F238E27FC236}">
                <a16:creationId xmlns:a16="http://schemas.microsoft.com/office/drawing/2014/main" id="{09D47B07-F17F-DFCF-2890-17060A1234D0}"/>
              </a:ext>
            </a:extLst>
          </p:cNvPr>
          <p:cNvSpPr txBox="1">
            <a:spLocks/>
          </p:cNvSpPr>
          <p:nvPr/>
        </p:nvSpPr>
        <p:spPr>
          <a:xfrm>
            <a:off x="708039" y="2959553"/>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2</a:t>
            </a:r>
            <a:endParaRPr lang="en-150" dirty="0">
              <a:solidFill>
                <a:schemeClr val="bg1"/>
              </a:solidFill>
            </a:endParaRPr>
          </a:p>
        </p:txBody>
      </p:sp>
      <p:sp>
        <p:nvSpPr>
          <p:cNvPr id="14" name="Subtitle 2">
            <a:extLst>
              <a:ext uri="{FF2B5EF4-FFF2-40B4-BE49-F238E27FC236}">
                <a16:creationId xmlns:a16="http://schemas.microsoft.com/office/drawing/2014/main" id="{178E1DC4-A663-A9D6-3E0F-9572C65820AC}"/>
              </a:ext>
            </a:extLst>
          </p:cNvPr>
          <p:cNvSpPr txBox="1">
            <a:spLocks/>
          </p:cNvSpPr>
          <p:nvPr/>
        </p:nvSpPr>
        <p:spPr>
          <a:xfrm>
            <a:off x="746645" y="2084783"/>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3</a:t>
            </a:r>
            <a:endParaRPr lang="en-150" dirty="0">
              <a:solidFill>
                <a:schemeClr val="bg1"/>
              </a:solidFill>
            </a:endParaRPr>
          </a:p>
        </p:txBody>
      </p:sp>
      <p:sp>
        <p:nvSpPr>
          <p:cNvPr id="15" name="Subtitle 2">
            <a:extLst>
              <a:ext uri="{FF2B5EF4-FFF2-40B4-BE49-F238E27FC236}">
                <a16:creationId xmlns:a16="http://schemas.microsoft.com/office/drawing/2014/main" id="{5F57087A-8A86-5663-60B1-E2444665A8AC}"/>
              </a:ext>
            </a:extLst>
          </p:cNvPr>
          <p:cNvSpPr txBox="1">
            <a:spLocks/>
          </p:cNvSpPr>
          <p:nvPr/>
        </p:nvSpPr>
        <p:spPr>
          <a:xfrm>
            <a:off x="4471734" y="5798541"/>
            <a:ext cx="2719346"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3 ∙ 4 = 12 </a:t>
            </a:r>
          </a:p>
        </p:txBody>
      </p:sp>
    </p:spTree>
    <p:extLst>
      <p:ext uri="{BB962C8B-B14F-4D97-AF65-F5344CB8AC3E}">
        <p14:creationId xmlns:p14="http://schemas.microsoft.com/office/powerpoint/2010/main" val="260189335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76B297C-386B-4505-E53F-E8A31661A898}"/>
            </a:ext>
          </a:extLst>
        </p:cNvPr>
        <p:cNvGrpSpPr/>
        <p:nvPr/>
      </p:nvGrpSpPr>
      <p:grpSpPr>
        <a:xfrm>
          <a:off x="0" y="0"/>
          <a:ext cx="0" cy="0"/>
          <a:chOff x="0" y="0"/>
          <a:chExt cx="0" cy="0"/>
        </a:xfrm>
      </p:grpSpPr>
      <p:pic>
        <p:nvPicPr>
          <p:cNvPr id="5122" name="Picture 2">
            <a:extLst>
              <a:ext uri="{FF2B5EF4-FFF2-40B4-BE49-F238E27FC236}">
                <a16:creationId xmlns:a16="http://schemas.microsoft.com/office/drawing/2014/main" id="{EAB36306-76D3-A0B4-FAD8-2782A82C15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246" y="384954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ACECD607-CDC2-27A2-B02F-1A717FF6F5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6076" y="3849549"/>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C4BAD735-B807-8EF9-5934-C004B4EB555F}"/>
              </a:ext>
            </a:extLst>
          </p:cNvPr>
          <p:cNvSpPr txBox="1">
            <a:spLocks/>
          </p:cNvSpPr>
          <p:nvPr/>
        </p:nvSpPr>
        <p:spPr>
          <a:xfrm>
            <a:off x="887236" y="171583"/>
            <a:ext cx="10417528"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Αριθμοί και Μαθηματικά</a:t>
            </a:r>
            <a:endParaRPr lang="en-150" dirty="0">
              <a:solidFill>
                <a:schemeClr val="bg1"/>
              </a:solidFill>
              <a:latin typeface="+mn-lt"/>
            </a:endParaRPr>
          </a:p>
        </p:txBody>
      </p:sp>
      <p:sp>
        <p:nvSpPr>
          <p:cNvPr id="6" name="Subtitle 2">
            <a:extLst>
              <a:ext uri="{FF2B5EF4-FFF2-40B4-BE49-F238E27FC236}">
                <a16:creationId xmlns:a16="http://schemas.microsoft.com/office/drawing/2014/main" id="{DDF82511-205C-CBDF-1D10-7C8E56949B68}"/>
              </a:ext>
            </a:extLst>
          </p:cNvPr>
          <p:cNvSpPr txBox="1">
            <a:spLocks/>
          </p:cNvSpPr>
          <p:nvPr/>
        </p:nvSpPr>
        <p:spPr>
          <a:xfrm>
            <a:off x="470664" y="1326367"/>
            <a:ext cx="2769247"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Πολλαπλασιασμός</a:t>
            </a:r>
            <a:endParaRPr lang="en-150" dirty="0">
              <a:solidFill>
                <a:schemeClr val="bg1"/>
              </a:solidFill>
            </a:endParaRPr>
          </a:p>
        </p:txBody>
      </p:sp>
      <p:pic>
        <p:nvPicPr>
          <p:cNvPr id="7" name="Picture 2">
            <a:extLst>
              <a:ext uri="{FF2B5EF4-FFF2-40B4-BE49-F238E27FC236}">
                <a16:creationId xmlns:a16="http://schemas.microsoft.com/office/drawing/2014/main" id="{76DA788E-024E-A379-679E-1135224F49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7593" y="384954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8EA985A9-CD3C-3355-8C22-7ADD820EF8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2423" y="384954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3A719BD7-9CBD-706B-D154-B68AC806A0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244" y="2992531"/>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069958F7-7170-1D03-A258-60CFE0D99A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2761" y="2992531"/>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0EB7C03F-905B-7A30-A5BC-BD362BFFE9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7591" y="2992531"/>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1FA2EEE9-B314-2E65-A0E0-23CA245ED4FD}"/>
              </a:ext>
            </a:extLst>
          </p:cNvPr>
          <p:cNvSpPr txBox="1">
            <a:spLocks/>
          </p:cNvSpPr>
          <p:nvPr/>
        </p:nvSpPr>
        <p:spPr>
          <a:xfrm>
            <a:off x="4658287" y="5188417"/>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a:t>
            </a:r>
            <a:endParaRPr lang="en-150" dirty="0">
              <a:solidFill>
                <a:schemeClr val="bg1"/>
              </a:solidFill>
            </a:endParaRPr>
          </a:p>
        </p:txBody>
      </p:sp>
      <p:sp>
        <p:nvSpPr>
          <p:cNvPr id="9" name="Subtitle 2">
            <a:extLst>
              <a:ext uri="{FF2B5EF4-FFF2-40B4-BE49-F238E27FC236}">
                <a16:creationId xmlns:a16="http://schemas.microsoft.com/office/drawing/2014/main" id="{DC826822-936B-A2F5-B19F-6651AAFC3E8D}"/>
              </a:ext>
            </a:extLst>
          </p:cNvPr>
          <p:cNvSpPr txBox="1">
            <a:spLocks/>
          </p:cNvSpPr>
          <p:nvPr/>
        </p:nvSpPr>
        <p:spPr>
          <a:xfrm>
            <a:off x="5483116" y="5197804"/>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2</a:t>
            </a:r>
            <a:endParaRPr lang="en-150" dirty="0">
              <a:solidFill>
                <a:schemeClr val="bg1"/>
              </a:solidFill>
            </a:endParaRPr>
          </a:p>
        </p:txBody>
      </p:sp>
      <p:sp>
        <p:nvSpPr>
          <p:cNvPr id="23" name="Subtitle 2">
            <a:extLst>
              <a:ext uri="{FF2B5EF4-FFF2-40B4-BE49-F238E27FC236}">
                <a16:creationId xmlns:a16="http://schemas.microsoft.com/office/drawing/2014/main" id="{9FFB38D9-C976-2E90-731A-A89E231F9A6A}"/>
              </a:ext>
            </a:extLst>
          </p:cNvPr>
          <p:cNvSpPr txBox="1">
            <a:spLocks/>
          </p:cNvSpPr>
          <p:nvPr/>
        </p:nvSpPr>
        <p:spPr>
          <a:xfrm>
            <a:off x="6307945" y="5197804"/>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3</a:t>
            </a:r>
            <a:endParaRPr lang="en-150" dirty="0">
              <a:solidFill>
                <a:schemeClr val="bg1"/>
              </a:solidFill>
            </a:endParaRPr>
          </a:p>
        </p:txBody>
      </p:sp>
      <p:sp>
        <p:nvSpPr>
          <p:cNvPr id="28" name="Subtitle 2">
            <a:extLst>
              <a:ext uri="{FF2B5EF4-FFF2-40B4-BE49-F238E27FC236}">
                <a16:creationId xmlns:a16="http://schemas.microsoft.com/office/drawing/2014/main" id="{560FC4AC-4199-FE0D-7A0C-FC26BCF9F98D}"/>
              </a:ext>
            </a:extLst>
          </p:cNvPr>
          <p:cNvSpPr txBox="1">
            <a:spLocks/>
          </p:cNvSpPr>
          <p:nvPr/>
        </p:nvSpPr>
        <p:spPr>
          <a:xfrm>
            <a:off x="7124749" y="5199362"/>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4</a:t>
            </a:r>
            <a:endParaRPr lang="en-150" dirty="0">
              <a:solidFill>
                <a:schemeClr val="bg1"/>
              </a:solidFill>
            </a:endParaRPr>
          </a:p>
        </p:txBody>
      </p:sp>
      <p:pic>
        <p:nvPicPr>
          <p:cNvPr id="36" name="Picture 2">
            <a:extLst>
              <a:ext uri="{FF2B5EF4-FFF2-40B4-BE49-F238E27FC236}">
                <a16:creationId xmlns:a16="http://schemas.microsoft.com/office/drawing/2014/main" id="{4F43123B-CB44-3234-F35E-C97BCB0022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4947" y="2991594"/>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a:extLst>
              <a:ext uri="{FF2B5EF4-FFF2-40B4-BE49-F238E27FC236}">
                <a16:creationId xmlns:a16="http://schemas.microsoft.com/office/drawing/2014/main" id="{A399EB0A-9C2D-8E56-0A0B-614B05D5A9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0547" y="213363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a:extLst>
              <a:ext uri="{FF2B5EF4-FFF2-40B4-BE49-F238E27FC236}">
                <a16:creationId xmlns:a16="http://schemas.microsoft.com/office/drawing/2014/main" id="{13AD44D3-B7B2-E34E-1F1C-5831B5CC36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2064" y="213363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a:extLst>
              <a:ext uri="{FF2B5EF4-FFF2-40B4-BE49-F238E27FC236}">
                <a16:creationId xmlns:a16="http://schemas.microsoft.com/office/drawing/2014/main" id="{2CA7749F-12C0-F854-63A0-4A3489FC36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6894" y="213363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0AE3AE52-AD2E-BBDE-5217-9B401CDA60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84250" y="2132702"/>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2">
            <a:extLst>
              <a:ext uri="{FF2B5EF4-FFF2-40B4-BE49-F238E27FC236}">
                <a16:creationId xmlns:a16="http://schemas.microsoft.com/office/drawing/2014/main" id="{510081DB-C87E-0658-F1A7-9BDF7A8CD11A}"/>
              </a:ext>
            </a:extLst>
          </p:cNvPr>
          <p:cNvSpPr txBox="1">
            <a:spLocks/>
          </p:cNvSpPr>
          <p:nvPr/>
        </p:nvSpPr>
        <p:spPr>
          <a:xfrm>
            <a:off x="3695269" y="4217572"/>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a:t>
            </a:r>
            <a:endParaRPr lang="en-150" dirty="0">
              <a:solidFill>
                <a:schemeClr val="bg1"/>
              </a:solidFill>
            </a:endParaRPr>
          </a:p>
        </p:txBody>
      </p:sp>
      <p:sp>
        <p:nvSpPr>
          <p:cNvPr id="13" name="Subtitle 2">
            <a:extLst>
              <a:ext uri="{FF2B5EF4-FFF2-40B4-BE49-F238E27FC236}">
                <a16:creationId xmlns:a16="http://schemas.microsoft.com/office/drawing/2014/main" id="{09D47B07-F17F-DFCF-2890-17060A1234D0}"/>
              </a:ext>
            </a:extLst>
          </p:cNvPr>
          <p:cNvSpPr txBox="1">
            <a:spLocks/>
          </p:cNvSpPr>
          <p:nvPr/>
        </p:nvSpPr>
        <p:spPr>
          <a:xfrm>
            <a:off x="3677017" y="3349020"/>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2</a:t>
            </a:r>
            <a:endParaRPr lang="en-150" dirty="0">
              <a:solidFill>
                <a:schemeClr val="bg1"/>
              </a:solidFill>
            </a:endParaRPr>
          </a:p>
        </p:txBody>
      </p:sp>
      <p:sp>
        <p:nvSpPr>
          <p:cNvPr id="14" name="Subtitle 2">
            <a:extLst>
              <a:ext uri="{FF2B5EF4-FFF2-40B4-BE49-F238E27FC236}">
                <a16:creationId xmlns:a16="http://schemas.microsoft.com/office/drawing/2014/main" id="{178E1DC4-A663-A9D6-3E0F-9572C65820AC}"/>
              </a:ext>
            </a:extLst>
          </p:cNvPr>
          <p:cNvSpPr txBox="1">
            <a:spLocks/>
          </p:cNvSpPr>
          <p:nvPr/>
        </p:nvSpPr>
        <p:spPr>
          <a:xfrm>
            <a:off x="3715623" y="2474250"/>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3</a:t>
            </a:r>
            <a:endParaRPr lang="en-150" dirty="0">
              <a:solidFill>
                <a:schemeClr val="bg1"/>
              </a:solidFill>
            </a:endParaRPr>
          </a:p>
        </p:txBody>
      </p:sp>
      <p:sp>
        <p:nvSpPr>
          <p:cNvPr id="15" name="Subtitle 2">
            <a:extLst>
              <a:ext uri="{FF2B5EF4-FFF2-40B4-BE49-F238E27FC236}">
                <a16:creationId xmlns:a16="http://schemas.microsoft.com/office/drawing/2014/main" id="{DA434116-BEBE-B602-0F27-C63FEDB7BC42}"/>
              </a:ext>
            </a:extLst>
          </p:cNvPr>
          <p:cNvSpPr txBox="1">
            <a:spLocks/>
          </p:cNvSpPr>
          <p:nvPr/>
        </p:nvSpPr>
        <p:spPr>
          <a:xfrm>
            <a:off x="4471734" y="5798541"/>
            <a:ext cx="2719346"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3 ∙ 4 = 12 </a:t>
            </a:r>
          </a:p>
        </p:txBody>
      </p:sp>
    </p:spTree>
    <p:extLst>
      <p:ext uri="{BB962C8B-B14F-4D97-AF65-F5344CB8AC3E}">
        <p14:creationId xmlns:p14="http://schemas.microsoft.com/office/powerpoint/2010/main" val="155340069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76B297C-386B-4505-E53F-E8A31661A898}"/>
            </a:ext>
          </a:extLst>
        </p:cNvPr>
        <p:cNvGrpSpPr/>
        <p:nvPr/>
      </p:nvGrpSpPr>
      <p:grpSpPr>
        <a:xfrm>
          <a:off x="0" y="0"/>
          <a:ext cx="0" cy="0"/>
          <a:chOff x="0" y="0"/>
          <a:chExt cx="0" cy="0"/>
        </a:xfrm>
      </p:grpSpPr>
      <p:pic>
        <p:nvPicPr>
          <p:cNvPr id="5122" name="Picture 2">
            <a:extLst>
              <a:ext uri="{FF2B5EF4-FFF2-40B4-BE49-F238E27FC236}">
                <a16:creationId xmlns:a16="http://schemas.microsoft.com/office/drawing/2014/main" id="{EAB36306-76D3-A0B4-FAD8-2782A82C15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246" y="384954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ACECD607-CDC2-27A2-B02F-1A717FF6F5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6076" y="3849549"/>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C4BAD735-B807-8EF9-5934-C004B4EB555F}"/>
              </a:ext>
            </a:extLst>
          </p:cNvPr>
          <p:cNvSpPr txBox="1">
            <a:spLocks/>
          </p:cNvSpPr>
          <p:nvPr/>
        </p:nvSpPr>
        <p:spPr>
          <a:xfrm>
            <a:off x="887236" y="171583"/>
            <a:ext cx="10417528"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Αριθμοί και Μαθηματικά</a:t>
            </a:r>
            <a:endParaRPr lang="en-150" dirty="0">
              <a:solidFill>
                <a:schemeClr val="bg1"/>
              </a:solidFill>
              <a:latin typeface="+mn-lt"/>
            </a:endParaRPr>
          </a:p>
        </p:txBody>
      </p:sp>
      <p:sp>
        <p:nvSpPr>
          <p:cNvPr id="6" name="Subtitle 2">
            <a:extLst>
              <a:ext uri="{FF2B5EF4-FFF2-40B4-BE49-F238E27FC236}">
                <a16:creationId xmlns:a16="http://schemas.microsoft.com/office/drawing/2014/main" id="{DDF82511-205C-CBDF-1D10-7C8E56949B68}"/>
              </a:ext>
            </a:extLst>
          </p:cNvPr>
          <p:cNvSpPr txBox="1">
            <a:spLocks/>
          </p:cNvSpPr>
          <p:nvPr/>
        </p:nvSpPr>
        <p:spPr>
          <a:xfrm>
            <a:off x="470664" y="1326367"/>
            <a:ext cx="2769247"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Πολλαπλασιασμός</a:t>
            </a:r>
            <a:endParaRPr lang="en-150" dirty="0">
              <a:solidFill>
                <a:schemeClr val="bg1"/>
              </a:solidFill>
            </a:endParaRPr>
          </a:p>
        </p:txBody>
      </p:sp>
      <p:pic>
        <p:nvPicPr>
          <p:cNvPr id="7" name="Picture 2">
            <a:extLst>
              <a:ext uri="{FF2B5EF4-FFF2-40B4-BE49-F238E27FC236}">
                <a16:creationId xmlns:a16="http://schemas.microsoft.com/office/drawing/2014/main" id="{76DA788E-024E-A379-679E-1135224F49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7593" y="384954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8EA985A9-CD3C-3355-8C22-7ADD820EF8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6893" y="1260257"/>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3A719BD7-9CBD-706B-D154-B68AC806A0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244" y="2992531"/>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069958F7-7170-1D03-A258-60CFE0D99A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2761" y="2992531"/>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0EB7C03F-905B-7A30-A5BC-BD362BFFE9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7591" y="2992531"/>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1FA2EEE9-B314-2E65-A0E0-23CA245ED4FD}"/>
              </a:ext>
            </a:extLst>
          </p:cNvPr>
          <p:cNvSpPr txBox="1">
            <a:spLocks/>
          </p:cNvSpPr>
          <p:nvPr/>
        </p:nvSpPr>
        <p:spPr>
          <a:xfrm>
            <a:off x="4658287" y="5188417"/>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a:t>
            </a:r>
            <a:endParaRPr lang="en-150" dirty="0">
              <a:solidFill>
                <a:schemeClr val="bg1"/>
              </a:solidFill>
            </a:endParaRPr>
          </a:p>
        </p:txBody>
      </p:sp>
      <p:sp>
        <p:nvSpPr>
          <p:cNvPr id="9" name="Subtitle 2">
            <a:extLst>
              <a:ext uri="{FF2B5EF4-FFF2-40B4-BE49-F238E27FC236}">
                <a16:creationId xmlns:a16="http://schemas.microsoft.com/office/drawing/2014/main" id="{DC826822-936B-A2F5-B19F-6651AAFC3E8D}"/>
              </a:ext>
            </a:extLst>
          </p:cNvPr>
          <p:cNvSpPr txBox="1">
            <a:spLocks/>
          </p:cNvSpPr>
          <p:nvPr/>
        </p:nvSpPr>
        <p:spPr>
          <a:xfrm>
            <a:off x="5483116" y="5197804"/>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2</a:t>
            </a:r>
            <a:endParaRPr lang="en-150" dirty="0">
              <a:solidFill>
                <a:schemeClr val="bg1"/>
              </a:solidFill>
            </a:endParaRPr>
          </a:p>
        </p:txBody>
      </p:sp>
      <p:sp>
        <p:nvSpPr>
          <p:cNvPr id="23" name="Subtitle 2">
            <a:extLst>
              <a:ext uri="{FF2B5EF4-FFF2-40B4-BE49-F238E27FC236}">
                <a16:creationId xmlns:a16="http://schemas.microsoft.com/office/drawing/2014/main" id="{9FFB38D9-C976-2E90-731A-A89E231F9A6A}"/>
              </a:ext>
            </a:extLst>
          </p:cNvPr>
          <p:cNvSpPr txBox="1">
            <a:spLocks/>
          </p:cNvSpPr>
          <p:nvPr/>
        </p:nvSpPr>
        <p:spPr>
          <a:xfrm>
            <a:off x="6307945" y="5197804"/>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3</a:t>
            </a:r>
            <a:endParaRPr lang="en-150" dirty="0">
              <a:solidFill>
                <a:schemeClr val="bg1"/>
              </a:solidFill>
            </a:endParaRPr>
          </a:p>
        </p:txBody>
      </p:sp>
      <p:sp>
        <p:nvSpPr>
          <p:cNvPr id="28" name="Subtitle 2">
            <a:extLst>
              <a:ext uri="{FF2B5EF4-FFF2-40B4-BE49-F238E27FC236}">
                <a16:creationId xmlns:a16="http://schemas.microsoft.com/office/drawing/2014/main" id="{560FC4AC-4199-FE0D-7A0C-FC26BCF9F98D}"/>
              </a:ext>
            </a:extLst>
          </p:cNvPr>
          <p:cNvSpPr txBox="1">
            <a:spLocks/>
          </p:cNvSpPr>
          <p:nvPr/>
        </p:nvSpPr>
        <p:spPr>
          <a:xfrm>
            <a:off x="3706907" y="1663023"/>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4</a:t>
            </a:r>
            <a:endParaRPr lang="en-150" dirty="0">
              <a:solidFill>
                <a:schemeClr val="bg1"/>
              </a:solidFill>
            </a:endParaRPr>
          </a:p>
        </p:txBody>
      </p:sp>
      <p:pic>
        <p:nvPicPr>
          <p:cNvPr id="36" name="Picture 2">
            <a:extLst>
              <a:ext uri="{FF2B5EF4-FFF2-40B4-BE49-F238E27FC236}">
                <a16:creationId xmlns:a16="http://schemas.microsoft.com/office/drawing/2014/main" id="{4F43123B-CB44-3234-F35E-C97BCB0022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1367" y="1271804"/>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a:extLst>
              <a:ext uri="{FF2B5EF4-FFF2-40B4-BE49-F238E27FC236}">
                <a16:creationId xmlns:a16="http://schemas.microsoft.com/office/drawing/2014/main" id="{A399EB0A-9C2D-8E56-0A0B-614B05D5A9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0547" y="213363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a:extLst>
              <a:ext uri="{FF2B5EF4-FFF2-40B4-BE49-F238E27FC236}">
                <a16:creationId xmlns:a16="http://schemas.microsoft.com/office/drawing/2014/main" id="{13AD44D3-B7B2-E34E-1F1C-5831B5CC36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92064" y="213363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a:extLst>
              <a:ext uri="{FF2B5EF4-FFF2-40B4-BE49-F238E27FC236}">
                <a16:creationId xmlns:a16="http://schemas.microsoft.com/office/drawing/2014/main" id="{2CA7749F-12C0-F854-63A0-4A3489FC36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16894" y="213363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0AE3AE52-AD2E-BBDE-5217-9B401CDA60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67234" y="1276621"/>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2">
            <a:extLst>
              <a:ext uri="{FF2B5EF4-FFF2-40B4-BE49-F238E27FC236}">
                <a16:creationId xmlns:a16="http://schemas.microsoft.com/office/drawing/2014/main" id="{510081DB-C87E-0658-F1A7-9BDF7A8CD11A}"/>
              </a:ext>
            </a:extLst>
          </p:cNvPr>
          <p:cNvSpPr txBox="1">
            <a:spLocks/>
          </p:cNvSpPr>
          <p:nvPr/>
        </p:nvSpPr>
        <p:spPr>
          <a:xfrm>
            <a:off x="3695269" y="4217572"/>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a:t>
            </a:r>
            <a:endParaRPr lang="en-150" dirty="0">
              <a:solidFill>
                <a:schemeClr val="bg1"/>
              </a:solidFill>
            </a:endParaRPr>
          </a:p>
        </p:txBody>
      </p:sp>
      <p:sp>
        <p:nvSpPr>
          <p:cNvPr id="13" name="Subtitle 2">
            <a:extLst>
              <a:ext uri="{FF2B5EF4-FFF2-40B4-BE49-F238E27FC236}">
                <a16:creationId xmlns:a16="http://schemas.microsoft.com/office/drawing/2014/main" id="{09D47B07-F17F-DFCF-2890-17060A1234D0}"/>
              </a:ext>
            </a:extLst>
          </p:cNvPr>
          <p:cNvSpPr txBox="1">
            <a:spLocks/>
          </p:cNvSpPr>
          <p:nvPr/>
        </p:nvSpPr>
        <p:spPr>
          <a:xfrm>
            <a:off x="3677017" y="3349020"/>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2</a:t>
            </a:r>
            <a:endParaRPr lang="en-150" dirty="0">
              <a:solidFill>
                <a:schemeClr val="bg1"/>
              </a:solidFill>
            </a:endParaRPr>
          </a:p>
        </p:txBody>
      </p:sp>
      <p:sp>
        <p:nvSpPr>
          <p:cNvPr id="14" name="Subtitle 2">
            <a:extLst>
              <a:ext uri="{FF2B5EF4-FFF2-40B4-BE49-F238E27FC236}">
                <a16:creationId xmlns:a16="http://schemas.microsoft.com/office/drawing/2014/main" id="{178E1DC4-A663-A9D6-3E0F-9572C65820AC}"/>
              </a:ext>
            </a:extLst>
          </p:cNvPr>
          <p:cNvSpPr txBox="1">
            <a:spLocks/>
          </p:cNvSpPr>
          <p:nvPr/>
        </p:nvSpPr>
        <p:spPr>
          <a:xfrm>
            <a:off x="3715623" y="2474250"/>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3</a:t>
            </a:r>
            <a:endParaRPr lang="en-150" dirty="0">
              <a:solidFill>
                <a:schemeClr val="bg1"/>
              </a:solidFill>
            </a:endParaRPr>
          </a:p>
        </p:txBody>
      </p:sp>
      <p:sp>
        <p:nvSpPr>
          <p:cNvPr id="15" name="Subtitle 2">
            <a:extLst>
              <a:ext uri="{FF2B5EF4-FFF2-40B4-BE49-F238E27FC236}">
                <a16:creationId xmlns:a16="http://schemas.microsoft.com/office/drawing/2014/main" id="{1BDD5F81-0F13-DD7A-E6D3-4DA9155CBD54}"/>
              </a:ext>
            </a:extLst>
          </p:cNvPr>
          <p:cNvSpPr txBox="1">
            <a:spLocks/>
          </p:cNvSpPr>
          <p:nvPr/>
        </p:nvSpPr>
        <p:spPr>
          <a:xfrm>
            <a:off x="4471734" y="5798541"/>
            <a:ext cx="2719346"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4 ∙ 3 = 12 </a:t>
            </a:r>
          </a:p>
        </p:txBody>
      </p:sp>
    </p:spTree>
    <p:extLst>
      <p:ext uri="{BB962C8B-B14F-4D97-AF65-F5344CB8AC3E}">
        <p14:creationId xmlns:p14="http://schemas.microsoft.com/office/powerpoint/2010/main" val="1264252411"/>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76B297C-386B-4505-E53F-E8A31661A898}"/>
            </a:ext>
          </a:extLst>
        </p:cNvPr>
        <p:cNvGrpSpPr/>
        <p:nvPr/>
      </p:nvGrpSpPr>
      <p:grpSpPr>
        <a:xfrm>
          <a:off x="0" y="0"/>
          <a:ext cx="0" cy="0"/>
          <a:chOff x="0" y="0"/>
          <a:chExt cx="0" cy="0"/>
        </a:xfrm>
      </p:grpSpPr>
      <p:pic>
        <p:nvPicPr>
          <p:cNvPr id="5122" name="Picture 2">
            <a:extLst>
              <a:ext uri="{FF2B5EF4-FFF2-40B4-BE49-F238E27FC236}">
                <a16:creationId xmlns:a16="http://schemas.microsoft.com/office/drawing/2014/main" id="{EAB36306-76D3-A0B4-FAD8-2782A82C15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246" y="384954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ACECD607-CDC2-27A2-B02F-1A717FF6F5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6076" y="3849549"/>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C4BAD735-B807-8EF9-5934-C004B4EB555F}"/>
              </a:ext>
            </a:extLst>
          </p:cNvPr>
          <p:cNvSpPr txBox="1">
            <a:spLocks/>
          </p:cNvSpPr>
          <p:nvPr/>
        </p:nvSpPr>
        <p:spPr>
          <a:xfrm>
            <a:off x="887236" y="171583"/>
            <a:ext cx="10417528"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Αριθμοί και Μαθηματικά</a:t>
            </a:r>
            <a:endParaRPr lang="en-150" dirty="0">
              <a:solidFill>
                <a:schemeClr val="bg1"/>
              </a:solidFill>
              <a:latin typeface="+mn-lt"/>
            </a:endParaRPr>
          </a:p>
        </p:txBody>
      </p:sp>
      <p:sp>
        <p:nvSpPr>
          <p:cNvPr id="6" name="Subtitle 2">
            <a:extLst>
              <a:ext uri="{FF2B5EF4-FFF2-40B4-BE49-F238E27FC236}">
                <a16:creationId xmlns:a16="http://schemas.microsoft.com/office/drawing/2014/main" id="{DDF82511-205C-CBDF-1D10-7C8E56949B68}"/>
              </a:ext>
            </a:extLst>
          </p:cNvPr>
          <p:cNvSpPr txBox="1">
            <a:spLocks/>
          </p:cNvSpPr>
          <p:nvPr/>
        </p:nvSpPr>
        <p:spPr>
          <a:xfrm>
            <a:off x="470664" y="1326367"/>
            <a:ext cx="2769247"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Πολλαπλασιασμός</a:t>
            </a:r>
            <a:endParaRPr lang="en-150" dirty="0">
              <a:solidFill>
                <a:schemeClr val="bg1"/>
              </a:solidFill>
            </a:endParaRPr>
          </a:p>
        </p:txBody>
      </p:sp>
      <p:pic>
        <p:nvPicPr>
          <p:cNvPr id="7" name="Picture 2">
            <a:extLst>
              <a:ext uri="{FF2B5EF4-FFF2-40B4-BE49-F238E27FC236}">
                <a16:creationId xmlns:a16="http://schemas.microsoft.com/office/drawing/2014/main" id="{76DA788E-024E-A379-679E-1135224F49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7593" y="384954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8EA985A9-CD3C-3355-8C22-7ADD820EF8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22423" y="384954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3A719BD7-9CBD-706B-D154-B68AC806A0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1244" y="2992531"/>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069958F7-7170-1D03-A258-60CFE0D99A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72761" y="2992531"/>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0EB7C03F-905B-7A30-A5BC-BD362BFFE9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97591" y="2992531"/>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1FA2EEE9-B314-2E65-A0E0-23CA245ED4FD}"/>
              </a:ext>
            </a:extLst>
          </p:cNvPr>
          <p:cNvSpPr txBox="1">
            <a:spLocks/>
          </p:cNvSpPr>
          <p:nvPr/>
        </p:nvSpPr>
        <p:spPr>
          <a:xfrm>
            <a:off x="4658287" y="5188417"/>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a:t>
            </a:r>
            <a:endParaRPr lang="en-150" dirty="0">
              <a:solidFill>
                <a:schemeClr val="bg1"/>
              </a:solidFill>
            </a:endParaRPr>
          </a:p>
        </p:txBody>
      </p:sp>
      <p:sp>
        <p:nvSpPr>
          <p:cNvPr id="9" name="Subtitle 2">
            <a:extLst>
              <a:ext uri="{FF2B5EF4-FFF2-40B4-BE49-F238E27FC236}">
                <a16:creationId xmlns:a16="http://schemas.microsoft.com/office/drawing/2014/main" id="{DC826822-936B-A2F5-B19F-6651AAFC3E8D}"/>
              </a:ext>
            </a:extLst>
          </p:cNvPr>
          <p:cNvSpPr txBox="1">
            <a:spLocks/>
          </p:cNvSpPr>
          <p:nvPr/>
        </p:nvSpPr>
        <p:spPr>
          <a:xfrm>
            <a:off x="5483116" y="5197804"/>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2</a:t>
            </a:r>
            <a:endParaRPr lang="en-150" dirty="0">
              <a:solidFill>
                <a:schemeClr val="bg1"/>
              </a:solidFill>
            </a:endParaRPr>
          </a:p>
        </p:txBody>
      </p:sp>
      <p:sp>
        <p:nvSpPr>
          <p:cNvPr id="23" name="Subtitle 2">
            <a:extLst>
              <a:ext uri="{FF2B5EF4-FFF2-40B4-BE49-F238E27FC236}">
                <a16:creationId xmlns:a16="http://schemas.microsoft.com/office/drawing/2014/main" id="{9FFB38D9-C976-2E90-731A-A89E231F9A6A}"/>
              </a:ext>
            </a:extLst>
          </p:cNvPr>
          <p:cNvSpPr txBox="1">
            <a:spLocks/>
          </p:cNvSpPr>
          <p:nvPr/>
        </p:nvSpPr>
        <p:spPr>
          <a:xfrm>
            <a:off x="6307945" y="5197804"/>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3</a:t>
            </a:r>
            <a:endParaRPr lang="en-150" dirty="0">
              <a:solidFill>
                <a:schemeClr val="bg1"/>
              </a:solidFill>
            </a:endParaRPr>
          </a:p>
        </p:txBody>
      </p:sp>
      <p:sp>
        <p:nvSpPr>
          <p:cNvPr id="28" name="Subtitle 2">
            <a:extLst>
              <a:ext uri="{FF2B5EF4-FFF2-40B4-BE49-F238E27FC236}">
                <a16:creationId xmlns:a16="http://schemas.microsoft.com/office/drawing/2014/main" id="{560FC4AC-4199-FE0D-7A0C-FC26BCF9F98D}"/>
              </a:ext>
            </a:extLst>
          </p:cNvPr>
          <p:cNvSpPr txBox="1">
            <a:spLocks/>
          </p:cNvSpPr>
          <p:nvPr/>
        </p:nvSpPr>
        <p:spPr>
          <a:xfrm>
            <a:off x="7124749" y="5199362"/>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4</a:t>
            </a:r>
            <a:endParaRPr lang="en-150" dirty="0">
              <a:solidFill>
                <a:schemeClr val="bg1"/>
              </a:solidFill>
            </a:endParaRPr>
          </a:p>
        </p:txBody>
      </p:sp>
      <p:pic>
        <p:nvPicPr>
          <p:cNvPr id="36" name="Picture 2">
            <a:extLst>
              <a:ext uri="{FF2B5EF4-FFF2-40B4-BE49-F238E27FC236}">
                <a16:creationId xmlns:a16="http://schemas.microsoft.com/office/drawing/2014/main" id="{4F43123B-CB44-3234-F35E-C97BCB0022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64947" y="2991594"/>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a:extLst>
              <a:ext uri="{FF2B5EF4-FFF2-40B4-BE49-F238E27FC236}">
                <a16:creationId xmlns:a16="http://schemas.microsoft.com/office/drawing/2014/main" id="{A399EB0A-9C2D-8E56-0A0B-614B05D5A9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42148" y="2990657"/>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a:extLst>
              <a:ext uri="{FF2B5EF4-FFF2-40B4-BE49-F238E27FC236}">
                <a16:creationId xmlns:a16="http://schemas.microsoft.com/office/drawing/2014/main" id="{13AD44D3-B7B2-E34E-1F1C-5831B5CC36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85456" y="3000748"/>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a:extLst>
              <a:ext uri="{FF2B5EF4-FFF2-40B4-BE49-F238E27FC236}">
                <a16:creationId xmlns:a16="http://schemas.microsoft.com/office/drawing/2014/main" id="{2CA7749F-12C0-F854-63A0-4A3489FC36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53940" y="384861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0AE3AE52-AD2E-BBDE-5217-9B401CDA60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485457" y="3848612"/>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2">
            <a:extLst>
              <a:ext uri="{FF2B5EF4-FFF2-40B4-BE49-F238E27FC236}">
                <a16:creationId xmlns:a16="http://schemas.microsoft.com/office/drawing/2014/main" id="{510081DB-C87E-0658-F1A7-9BDF7A8CD11A}"/>
              </a:ext>
            </a:extLst>
          </p:cNvPr>
          <p:cNvSpPr txBox="1">
            <a:spLocks/>
          </p:cNvSpPr>
          <p:nvPr/>
        </p:nvSpPr>
        <p:spPr>
          <a:xfrm>
            <a:off x="3695269" y="4217572"/>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a:t>
            </a:r>
            <a:endParaRPr lang="en-150" dirty="0">
              <a:solidFill>
                <a:schemeClr val="bg1"/>
              </a:solidFill>
            </a:endParaRPr>
          </a:p>
        </p:txBody>
      </p:sp>
      <p:sp>
        <p:nvSpPr>
          <p:cNvPr id="13" name="Subtitle 2">
            <a:extLst>
              <a:ext uri="{FF2B5EF4-FFF2-40B4-BE49-F238E27FC236}">
                <a16:creationId xmlns:a16="http://schemas.microsoft.com/office/drawing/2014/main" id="{09D47B07-F17F-DFCF-2890-17060A1234D0}"/>
              </a:ext>
            </a:extLst>
          </p:cNvPr>
          <p:cNvSpPr txBox="1">
            <a:spLocks/>
          </p:cNvSpPr>
          <p:nvPr/>
        </p:nvSpPr>
        <p:spPr>
          <a:xfrm>
            <a:off x="3677017" y="3349020"/>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2</a:t>
            </a:r>
            <a:endParaRPr lang="en-150" dirty="0">
              <a:solidFill>
                <a:schemeClr val="bg1"/>
              </a:solidFill>
            </a:endParaRPr>
          </a:p>
        </p:txBody>
      </p:sp>
      <p:sp>
        <p:nvSpPr>
          <p:cNvPr id="15" name="Subtitle 2">
            <a:extLst>
              <a:ext uri="{FF2B5EF4-FFF2-40B4-BE49-F238E27FC236}">
                <a16:creationId xmlns:a16="http://schemas.microsoft.com/office/drawing/2014/main" id="{E35143B5-5C28-D2F8-552F-12E53F02C292}"/>
              </a:ext>
            </a:extLst>
          </p:cNvPr>
          <p:cNvSpPr txBox="1">
            <a:spLocks/>
          </p:cNvSpPr>
          <p:nvPr/>
        </p:nvSpPr>
        <p:spPr>
          <a:xfrm>
            <a:off x="7950653" y="5196246"/>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5</a:t>
            </a:r>
            <a:endParaRPr lang="en-150" dirty="0">
              <a:solidFill>
                <a:schemeClr val="bg1"/>
              </a:solidFill>
            </a:endParaRPr>
          </a:p>
        </p:txBody>
      </p:sp>
      <p:sp>
        <p:nvSpPr>
          <p:cNvPr id="16" name="Subtitle 2">
            <a:extLst>
              <a:ext uri="{FF2B5EF4-FFF2-40B4-BE49-F238E27FC236}">
                <a16:creationId xmlns:a16="http://schemas.microsoft.com/office/drawing/2014/main" id="{1F96D170-4D40-B96F-BAE2-A483EDDD4317}"/>
              </a:ext>
            </a:extLst>
          </p:cNvPr>
          <p:cNvSpPr txBox="1">
            <a:spLocks/>
          </p:cNvSpPr>
          <p:nvPr/>
        </p:nvSpPr>
        <p:spPr>
          <a:xfrm>
            <a:off x="8767457" y="5197804"/>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6</a:t>
            </a:r>
            <a:endParaRPr lang="en-150" dirty="0">
              <a:solidFill>
                <a:schemeClr val="bg1"/>
              </a:solidFill>
            </a:endParaRPr>
          </a:p>
        </p:txBody>
      </p:sp>
      <p:sp>
        <p:nvSpPr>
          <p:cNvPr id="17" name="Subtitle 2">
            <a:extLst>
              <a:ext uri="{FF2B5EF4-FFF2-40B4-BE49-F238E27FC236}">
                <a16:creationId xmlns:a16="http://schemas.microsoft.com/office/drawing/2014/main" id="{4FE0AA8E-4B04-A14B-CB90-A3E5DD84B145}"/>
              </a:ext>
            </a:extLst>
          </p:cNvPr>
          <p:cNvSpPr txBox="1">
            <a:spLocks/>
          </p:cNvSpPr>
          <p:nvPr/>
        </p:nvSpPr>
        <p:spPr>
          <a:xfrm>
            <a:off x="4424692" y="6100691"/>
            <a:ext cx="2719346"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2 ∙ 6 = 12 </a:t>
            </a:r>
          </a:p>
        </p:txBody>
      </p:sp>
    </p:spTree>
    <p:extLst>
      <p:ext uri="{BB962C8B-B14F-4D97-AF65-F5344CB8AC3E}">
        <p14:creationId xmlns:p14="http://schemas.microsoft.com/office/powerpoint/2010/main" val="49718402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976B297C-386B-4505-E53F-E8A31661A898}"/>
            </a:ext>
          </a:extLst>
        </p:cNvPr>
        <p:cNvGrpSpPr/>
        <p:nvPr/>
      </p:nvGrpSpPr>
      <p:grpSpPr>
        <a:xfrm>
          <a:off x="0" y="0"/>
          <a:ext cx="0" cy="0"/>
          <a:chOff x="0" y="0"/>
          <a:chExt cx="0" cy="0"/>
        </a:xfrm>
      </p:grpSpPr>
      <p:pic>
        <p:nvPicPr>
          <p:cNvPr id="5122" name="Picture 2">
            <a:extLst>
              <a:ext uri="{FF2B5EF4-FFF2-40B4-BE49-F238E27FC236}">
                <a16:creationId xmlns:a16="http://schemas.microsoft.com/office/drawing/2014/main" id="{EAB36306-76D3-A0B4-FAD8-2782A82C15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1425" y="5334033"/>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2">
            <a:extLst>
              <a:ext uri="{FF2B5EF4-FFF2-40B4-BE49-F238E27FC236}">
                <a16:creationId xmlns:a16="http://schemas.microsoft.com/office/drawing/2014/main" id="{ACECD607-CDC2-27A2-B02F-1A717FF6F5E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6255" y="5334033"/>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C4BAD735-B807-8EF9-5934-C004B4EB555F}"/>
              </a:ext>
            </a:extLst>
          </p:cNvPr>
          <p:cNvSpPr txBox="1">
            <a:spLocks/>
          </p:cNvSpPr>
          <p:nvPr/>
        </p:nvSpPr>
        <p:spPr>
          <a:xfrm>
            <a:off x="887236" y="171583"/>
            <a:ext cx="10417528" cy="923330"/>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dirty="0">
                <a:solidFill>
                  <a:schemeClr val="bg1"/>
                </a:solidFill>
                <a:latin typeface="+mn-lt"/>
              </a:rPr>
              <a:t>Αριθμοί και Μαθηματικά</a:t>
            </a:r>
            <a:endParaRPr lang="en-150" dirty="0">
              <a:solidFill>
                <a:schemeClr val="bg1"/>
              </a:solidFill>
              <a:latin typeface="+mn-lt"/>
            </a:endParaRPr>
          </a:p>
        </p:txBody>
      </p:sp>
      <p:sp>
        <p:nvSpPr>
          <p:cNvPr id="6" name="Subtitle 2">
            <a:extLst>
              <a:ext uri="{FF2B5EF4-FFF2-40B4-BE49-F238E27FC236}">
                <a16:creationId xmlns:a16="http://schemas.microsoft.com/office/drawing/2014/main" id="{DDF82511-205C-CBDF-1D10-7C8E56949B68}"/>
              </a:ext>
            </a:extLst>
          </p:cNvPr>
          <p:cNvSpPr txBox="1">
            <a:spLocks/>
          </p:cNvSpPr>
          <p:nvPr/>
        </p:nvSpPr>
        <p:spPr>
          <a:xfrm>
            <a:off x="470664" y="1326367"/>
            <a:ext cx="2769247"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Πολλαπλασιασμός</a:t>
            </a:r>
            <a:endParaRPr lang="en-150" dirty="0">
              <a:solidFill>
                <a:schemeClr val="bg1"/>
              </a:solidFill>
            </a:endParaRPr>
          </a:p>
        </p:txBody>
      </p:sp>
      <p:pic>
        <p:nvPicPr>
          <p:cNvPr id="7" name="Picture 2">
            <a:extLst>
              <a:ext uri="{FF2B5EF4-FFF2-40B4-BE49-F238E27FC236}">
                <a16:creationId xmlns:a16="http://schemas.microsoft.com/office/drawing/2014/main" id="{76DA788E-024E-A379-679E-1135224F49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1425" y="3588887"/>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2">
            <a:extLst>
              <a:ext uri="{FF2B5EF4-FFF2-40B4-BE49-F238E27FC236}">
                <a16:creationId xmlns:a16="http://schemas.microsoft.com/office/drawing/2014/main" id="{8EA985A9-CD3C-3355-8C22-7ADD820EF85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6255" y="3588887"/>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a:extLst>
              <a:ext uri="{FF2B5EF4-FFF2-40B4-BE49-F238E27FC236}">
                <a16:creationId xmlns:a16="http://schemas.microsoft.com/office/drawing/2014/main" id="{3A719BD7-9CBD-706B-D154-B68AC806A02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1423" y="4477015"/>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2">
            <a:extLst>
              <a:ext uri="{FF2B5EF4-FFF2-40B4-BE49-F238E27FC236}">
                <a16:creationId xmlns:a16="http://schemas.microsoft.com/office/drawing/2014/main" id="{069958F7-7170-1D03-A258-60CFE0D99A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2940" y="4477015"/>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a:extLst>
              <a:ext uri="{FF2B5EF4-FFF2-40B4-BE49-F238E27FC236}">
                <a16:creationId xmlns:a16="http://schemas.microsoft.com/office/drawing/2014/main" id="{0EB7C03F-905B-7A30-A5BC-BD362BFFE9D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1423" y="2731869"/>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3" name="Subtitle 2">
            <a:extLst>
              <a:ext uri="{FF2B5EF4-FFF2-40B4-BE49-F238E27FC236}">
                <a16:creationId xmlns:a16="http://schemas.microsoft.com/office/drawing/2014/main" id="{1FA2EEE9-B314-2E65-A0E0-23CA245ED4FD}"/>
              </a:ext>
            </a:extLst>
          </p:cNvPr>
          <p:cNvSpPr txBox="1">
            <a:spLocks/>
          </p:cNvSpPr>
          <p:nvPr/>
        </p:nvSpPr>
        <p:spPr>
          <a:xfrm>
            <a:off x="4697798" y="6243921"/>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a:t>
            </a:r>
            <a:endParaRPr lang="en-150" dirty="0">
              <a:solidFill>
                <a:schemeClr val="bg1"/>
              </a:solidFill>
            </a:endParaRPr>
          </a:p>
        </p:txBody>
      </p:sp>
      <p:sp>
        <p:nvSpPr>
          <p:cNvPr id="9" name="Subtitle 2">
            <a:extLst>
              <a:ext uri="{FF2B5EF4-FFF2-40B4-BE49-F238E27FC236}">
                <a16:creationId xmlns:a16="http://schemas.microsoft.com/office/drawing/2014/main" id="{DC826822-936B-A2F5-B19F-6651AAFC3E8D}"/>
              </a:ext>
            </a:extLst>
          </p:cNvPr>
          <p:cNvSpPr txBox="1">
            <a:spLocks/>
          </p:cNvSpPr>
          <p:nvPr/>
        </p:nvSpPr>
        <p:spPr>
          <a:xfrm>
            <a:off x="5522627" y="6253308"/>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2</a:t>
            </a:r>
            <a:endParaRPr lang="en-150" dirty="0">
              <a:solidFill>
                <a:schemeClr val="bg1"/>
              </a:solidFill>
            </a:endParaRPr>
          </a:p>
        </p:txBody>
      </p:sp>
      <p:sp>
        <p:nvSpPr>
          <p:cNvPr id="23" name="Subtitle 2">
            <a:extLst>
              <a:ext uri="{FF2B5EF4-FFF2-40B4-BE49-F238E27FC236}">
                <a16:creationId xmlns:a16="http://schemas.microsoft.com/office/drawing/2014/main" id="{9FFB38D9-C976-2E90-731A-A89E231F9A6A}"/>
              </a:ext>
            </a:extLst>
          </p:cNvPr>
          <p:cNvSpPr txBox="1">
            <a:spLocks/>
          </p:cNvSpPr>
          <p:nvPr/>
        </p:nvSpPr>
        <p:spPr>
          <a:xfrm>
            <a:off x="3755448" y="3972938"/>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3</a:t>
            </a:r>
            <a:endParaRPr lang="en-150" dirty="0">
              <a:solidFill>
                <a:schemeClr val="bg1"/>
              </a:solidFill>
            </a:endParaRPr>
          </a:p>
        </p:txBody>
      </p:sp>
      <p:sp>
        <p:nvSpPr>
          <p:cNvPr id="28" name="Subtitle 2">
            <a:extLst>
              <a:ext uri="{FF2B5EF4-FFF2-40B4-BE49-F238E27FC236}">
                <a16:creationId xmlns:a16="http://schemas.microsoft.com/office/drawing/2014/main" id="{560FC4AC-4199-FE0D-7A0C-FC26BCF9F98D}"/>
              </a:ext>
            </a:extLst>
          </p:cNvPr>
          <p:cNvSpPr txBox="1">
            <a:spLocks/>
          </p:cNvSpPr>
          <p:nvPr/>
        </p:nvSpPr>
        <p:spPr>
          <a:xfrm>
            <a:off x="3784181" y="3086201"/>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4</a:t>
            </a:r>
            <a:endParaRPr lang="en-150" dirty="0">
              <a:solidFill>
                <a:schemeClr val="bg1"/>
              </a:solidFill>
            </a:endParaRPr>
          </a:p>
        </p:txBody>
      </p:sp>
      <p:pic>
        <p:nvPicPr>
          <p:cNvPr id="36" name="Picture 2">
            <a:extLst>
              <a:ext uri="{FF2B5EF4-FFF2-40B4-BE49-F238E27FC236}">
                <a16:creationId xmlns:a16="http://schemas.microsoft.com/office/drawing/2014/main" id="{4F43123B-CB44-3234-F35E-C97BCB0022A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68779" y="2730932"/>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2" name="Picture 2">
            <a:extLst>
              <a:ext uri="{FF2B5EF4-FFF2-40B4-BE49-F238E27FC236}">
                <a16:creationId xmlns:a16="http://schemas.microsoft.com/office/drawing/2014/main" id="{A399EB0A-9C2D-8E56-0A0B-614B05D5A92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72688" y="1061189"/>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4" name="Picture 2">
            <a:extLst>
              <a:ext uri="{FF2B5EF4-FFF2-40B4-BE49-F238E27FC236}">
                <a16:creationId xmlns:a16="http://schemas.microsoft.com/office/drawing/2014/main" id="{13AD44D3-B7B2-E34E-1F1C-5831B5CC36B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5996" y="1071280"/>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2">
            <a:extLst>
              <a:ext uri="{FF2B5EF4-FFF2-40B4-BE49-F238E27FC236}">
                <a16:creationId xmlns:a16="http://schemas.microsoft.com/office/drawing/2014/main" id="{2CA7749F-12C0-F854-63A0-4A3489FC36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84480" y="1919144"/>
            <a:ext cx="1236579" cy="1112921"/>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
            <a:extLst>
              <a:ext uri="{FF2B5EF4-FFF2-40B4-BE49-F238E27FC236}">
                <a16:creationId xmlns:a16="http://schemas.microsoft.com/office/drawing/2014/main" id="{0AE3AE52-AD2E-BBDE-5217-9B401CDA60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15997" y="1919144"/>
            <a:ext cx="1236579" cy="1112921"/>
          </a:xfrm>
          <a:prstGeom prst="rect">
            <a:avLst/>
          </a:prstGeom>
          <a:noFill/>
          <a:extLst>
            <a:ext uri="{909E8E84-426E-40DD-AFC4-6F175D3DCCD1}">
              <a14:hiddenFill xmlns:a14="http://schemas.microsoft.com/office/drawing/2010/main">
                <a:solidFill>
                  <a:srgbClr val="FFFFFF"/>
                </a:solidFill>
              </a14:hiddenFill>
            </a:ext>
          </a:extLst>
        </p:spPr>
      </p:pic>
      <p:sp>
        <p:nvSpPr>
          <p:cNvPr id="4" name="Subtitle 2">
            <a:extLst>
              <a:ext uri="{FF2B5EF4-FFF2-40B4-BE49-F238E27FC236}">
                <a16:creationId xmlns:a16="http://schemas.microsoft.com/office/drawing/2014/main" id="{510081DB-C87E-0658-F1A7-9BDF7A8CD11A}"/>
              </a:ext>
            </a:extLst>
          </p:cNvPr>
          <p:cNvSpPr txBox="1">
            <a:spLocks/>
          </p:cNvSpPr>
          <p:nvPr/>
        </p:nvSpPr>
        <p:spPr>
          <a:xfrm>
            <a:off x="3755448" y="5702056"/>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1</a:t>
            </a:r>
            <a:endParaRPr lang="en-150" dirty="0">
              <a:solidFill>
                <a:schemeClr val="bg1"/>
              </a:solidFill>
            </a:endParaRPr>
          </a:p>
        </p:txBody>
      </p:sp>
      <p:sp>
        <p:nvSpPr>
          <p:cNvPr id="13" name="Subtitle 2">
            <a:extLst>
              <a:ext uri="{FF2B5EF4-FFF2-40B4-BE49-F238E27FC236}">
                <a16:creationId xmlns:a16="http://schemas.microsoft.com/office/drawing/2014/main" id="{09D47B07-F17F-DFCF-2890-17060A1234D0}"/>
              </a:ext>
            </a:extLst>
          </p:cNvPr>
          <p:cNvSpPr txBox="1">
            <a:spLocks/>
          </p:cNvSpPr>
          <p:nvPr/>
        </p:nvSpPr>
        <p:spPr>
          <a:xfrm>
            <a:off x="3737196" y="4833504"/>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2</a:t>
            </a:r>
            <a:endParaRPr lang="en-150" dirty="0">
              <a:solidFill>
                <a:schemeClr val="bg1"/>
              </a:solidFill>
            </a:endParaRPr>
          </a:p>
        </p:txBody>
      </p:sp>
      <p:sp>
        <p:nvSpPr>
          <p:cNvPr id="15" name="Subtitle 2">
            <a:extLst>
              <a:ext uri="{FF2B5EF4-FFF2-40B4-BE49-F238E27FC236}">
                <a16:creationId xmlns:a16="http://schemas.microsoft.com/office/drawing/2014/main" id="{E35143B5-5C28-D2F8-552F-12E53F02C292}"/>
              </a:ext>
            </a:extLst>
          </p:cNvPr>
          <p:cNvSpPr txBox="1">
            <a:spLocks/>
          </p:cNvSpPr>
          <p:nvPr/>
        </p:nvSpPr>
        <p:spPr>
          <a:xfrm>
            <a:off x="3784181" y="2283215"/>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5</a:t>
            </a:r>
            <a:endParaRPr lang="en-150" dirty="0">
              <a:solidFill>
                <a:schemeClr val="bg1"/>
              </a:solidFill>
            </a:endParaRPr>
          </a:p>
        </p:txBody>
      </p:sp>
      <p:sp>
        <p:nvSpPr>
          <p:cNvPr id="16" name="Subtitle 2">
            <a:extLst>
              <a:ext uri="{FF2B5EF4-FFF2-40B4-BE49-F238E27FC236}">
                <a16:creationId xmlns:a16="http://schemas.microsoft.com/office/drawing/2014/main" id="{1F96D170-4D40-B96F-BAE2-A483EDDD4317}"/>
              </a:ext>
            </a:extLst>
          </p:cNvPr>
          <p:cNvSpPr txBox="1">
            <a:spLocks/>
          </p:cNvSpPr>
          <p:nvPr/>
        </p:nvSpPr>
        <p:spPr>
          <a:xfrm>
            <a:off x="3784181" y="1450119"/>
            <a:ext cx="617240"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6</a:t>
            </a:r>
            <a:endParaRPr lang="en-150" dirty="0">
              <a:solidFill>
                <a:schemeClr val="bg1"/>
              </a:solidFill>
            </a:endParaRPr>
          </a:p>
        </p:txBody>
      </p:sp>
      <p:sp>
        <p:nvSpPr>
          <p:cNvPr id="14" name="Subtitle 2">
            <a:extLst>
              <a:ext uri="{FF2B5EF4-FFF2-40B4-BE49-F238E27FC236}">
                <a16:creationId xmlns:a16="http://schemas.microsoft.com/office/drawing/2014/main" id="{BB87B6E4-9722-164D-0F25-5D3CD3C6FC88}"/>
              </a:ext>
            </a:extLst>
          </p:cNvPr>
          <p:cNvSpPr txBox="1">
            <a:spLocks/>
          </p:cNvSpPr>
          <p:nvPr/>
        </p:nvSpPr>
        <p:spPr>
          <a:xfrm>
            <a:off x="7453473" y="5377570"/>
            <a:ext cx="2719346" cy="424732"/>
          </a:xfrm>
          <a:prstGeom prst="rect">
            <a:avLst/>
          </a:prstGeom>
        </p:spPr>
        <p:txBody>
          <a:bodyPr vert="horz" wrap="square" lIns="91440" tIns="45720" rIns="91440" bIns="45720" rtlCol="0">
            <a:sp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6 ∙ 2 = 12 </a:t>
            </a:r>
          </a:p>
        </p:txBody>
      </p:sp>
    </p:spTree>
    <p:extLst>
      <p:ext uri="{BB962C8B-B14F-4D97-AF65-F5344CB8AC3E}">
        <p14:creationId xmlns:p14="http://schemas.microsoft.com/office/powerpoint/2010/main" val="2566731989"/>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5" name="Parallelogram 34">
            <a:extLst>
              <a:ext uri="{FF2B5EF4-FFF2-40B4-BE49-F238E27FC236}">
                <a16:creationId xmlns:a16="http://schemas.microsoft.com/office/drawing/2014/main" id="{4AB4E494-FC89-E38F-FF0C-11A960547954}"/>
              </a:ext>
            </a:extLst>
          </p:cNvPr>
          <p:cNvSpPr/>
          <p:nvPr/>
        </p:nvSpPr>
        <p:spPr>
          <a:xfrm>
            <a:off x="4744871" y="2547904"/>
            <a:ext cx="2702257" cy="1295400"/>
          </a:xfrm>
          <a:prstGeom prst="parallelogram">
            <a:avLst>
              <a:gd name="adj" fmla="val 55553"/>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4" name="Title 1">
            <a:extLst>
              <a:ext uri="{FF2B5EF4-FFF2-40B4-BE49-F238E27FC236}">
                <a16:creationId xmlns:a16="http://schemas.microsoft.com/office/drawing/2014/main" id="{38A302C7-6E64-CD6E-A643-89F2AF482FC8}"/>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ΧΩΡΟΣ</a:t>
            </a:r>
            <a:endParaRPr lang="en-150" dirty="0">
              <a:solidFill>
                <a:schemeClr val="bg1"/>
              </a:solidFill>
            </a:endParaRPr>
          </a:p>
        </p:txBody>
      </p:sp>
      <p:pic>
        <p:nvPicPr>
          <p:cNvPr id="34" name="Picture 33">
            <a:extLst>
              <a:ext uri="{FF2B5EF4-FFF2-40B4-BE49-F238E27FC236}">
                <a16:creationId xmlns:a16="http://schemas.microsoft.com/office/drawing/2014/main" id="{42CBD78F-8B19-D23F-C393-745192F1C2BD}"/>
              </a:ext>
            </a:extLst>
          </p:cNvPr>
          <p:cNvPicPr>
            <a:picLocks noChangeAspect="1"/>
          </p:cNvPicPr>
          <p:nvPr/>
        </p:nvPicPr>
        <p:blipFill>
          <a:blip r:embed="rId3"/>
          <a:stretch>
            <a:fillRect/>
          </a:stretch>
        </p:blipFill>
        <p:spPr>
          <a:xfrm>
            <a:off x="5599098" y="2930386"/>
            <a:ext cx="1068719" cy="530436"/>
          </a:xfrm>
          <a:prstGeom prst="rect">
            <a:avLst/>
          </a:prstGeom>
        </p:spPr>
      </p:pic>
      <p:pic>
        <p:nvPicPr>
          <p:cNvPr id="9" name="Picture 8">
            <a:extLst>
              <a:ext uri="{FF2B5EF4-FFF2-40B4-BE49-F238E27FC236}">
                <a16:creationId xmlns:a16="http://schemas.microsoft.com/office/drawing/2014/main" id="{AF4D70A1-F499-7AB4-4462-17C592A75370}"/>
              </a:ext>
            </a:extLst>
          </p:cNvPr>
          <p:cNvPicPr>
            <a:picLocks noChangeAspect="1"/>
          </p:cNvPicPr>
          <p:nvPr/>
        </p:nvPicPr>
        <p:blipFill>
          <a:blip r:embed="rId4"/>
          <a:stretch>
            <a:fillRect/>
          </a:stretch>
        </p:blipFill>
        <p:spPr>
          <a:xfrm flipH="1">
            <a:off x="1064525" y="1989910"/>
            <a:ext cx="2326943" cy="1853394"/>
          </a:xfrm>
          <a:prstGeom prst="rect">
            <a:avLst/>
          </a:prstGeom>
        </p:spPr>
      </p:pic>
      <p:pic>
        <p:nvPicPr>
          <p:cNvPr id="3074" name="Picture 2">
            <a:extLst>
              <a:ext uri="{FF2B5EF4-FFF2-40B4-BE49-F238E27FC236}">
                <a16:creationId xmlns:a16="http://schemas.microsoft.com/office/drawing/2014/main" id="{33E8B61F-043A-537E-1F90-CFAB60DB875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966030" y="4387755"/>
            <a:ext cx="2043847" cy="204716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116FCE65-33D7-AE66-8CB6-BFE11C99303E}"/>
              </a:ext>
            </a:extLst>
          </p:cNvPr>
          <p:cNvPicPr>
            <a:picLocks noChangeAspect="1"/>
          </p:cNvPicPr>
          <p:nvPr/>
        </p:nvPicPr>
        <p:blipFill>
          <a:blip r:embed="rId6"/>
          <a:stretch>
            <a:fillRect/>
          </a:stretch>
        </p:blipFill>
        <p:spPr>
          <a:xfrm>
            <a:off x="527713" y="4718398"/>
            <a:ext cx="3742062" cy="457212"/>
          </a:xfrm>
          <a:prstGeom prst="rect">
            <a:avLst/>
          </a:prstGeom>
        </p:spPr>
      </p:pic>
      <p:pic>
        <p:nvPicPr>
          <p:cNvPr id="15" name="Picture 14">
            <a:extLst>
              <a:ext uri="{FF2B5EF4-FFF2-40B4-BE49-F238E27FC236}">
                <a16:creationId xmlns:a16="http://schemas.microsoft.com/office/drawing/2014/main" id="{8E4A466F-388C-C316-4FF8-150F45F84972}"/>
              </a:ext>
            </a:extLst>
          </p:cNvPr>
          <p:cNvPicPr>
            <a:picLocks noChangeAspect="1"/>
          </p:cNvPicPr>
          <p:nvPr/>
        </p:nvPicPr>
        <p:blipFill>
          <a:blip r:embed="rId7"/>
          <a:stretch>
            <a:fillRect/>
          </a:stretch>
        </p:blipFill>
        <p:spPr>
          <a:xfrm flipH="1">
            <a:off x="8734567" y="4264883"/>
            <a:ext cx="2708943" cy="2170036"/>
          </a:xfrm>
          <a:prstGeom prst="rect">
            <a:avLst/>
          </a:prstGeom>
        </p:spPr>
      </p:pic>
      <p:pic>
        <p:nvPicPr>
          <p:cNvPr id="18" name="Picture 17">
            <a:extLst>
              <a:ext uri="{FF2B5EF4-FFF2-40B4-BE49-F238E27FC236}">
                <a16:creationId xmlns:a16="http://schemas.microsoft.com/office/drawing/2014/main" id="{0D8D1083-1D1E-8292-8FD1-E452B52BA91C}"/>
              </a:ext>
            </a:extLst>
          </p:cNvPr>
          <p:cNvPicPr>
            <a:picLocks noChangeAspect="1"/>
          </p:cNvPicPr>
          <p:nvPr/>
        </p:nvPicPr>
        <p:blipFill>
          <a:blip r:embed="rId8"/>
          <a:stretch>
            <a:fillRect/>
          </a:stretch>
        </p:blipFill>
        <p:spPr>
          <a:xfrm>
            <a:off x="9018081" y="1977886"/>
            <a:ext cx="1857375" cy="1905000"/>
          </a:xfrm>
          <a:prstGeom prst="rect">
            <a:avLst/>
          </a:prstGeom>
        </p:spPr>
      </p:pic>
      <p:sp>
        <p:nvSpPr>
          <p:cNvPr id="19" name="Subtitle 2">
            <a:extLst>
              <a:ext uri="{FF2B5EF4-FFF2-40B4-BE49-F238E27FC236}">
                <a16:creationId xmlns:a16="http://schemas.microsoft.com/office/drawing/2014/main" id="{D25F0CA4-CC1F-9EE9-5B70-FC71028D2C77}"/>
              </a:ext>
            </a:extLst>
          </p:cNvPr>
          <p:cNvSpPr>
            <a:spLocks noGrp="1"/>
          </p:cNvSpPr>
          <p:nvPr>
            <p:ph type="subTitle" idx="1"/>
          </p:nvPr>
        </p:nvSpPr>
        <p:spPr>
          <a:xfrm>
            <a:off x="1466571" y="1233991"/>
            <a:ext cx="1549583" cy="755920"/>
          </a:xfrm>
        </p:spPr>
        <p:txBody>
          <a:bodyPr>
            <a:noAutofit/>
          </a:bodyPr>
          <a:lstStyle/>
          <a:p>
            <a:r>
              <a:rPr lang="el-GR" dirty="0">
                <a:solidFill>
                  <a:schemeClr val="bg1"/>
                </a:solidFill>
              </a:rPr>
              <a:t>1 αριθμός</a:t>
            </a:r>
            <a:endParaRPr lang="en-150" dirty="0">
              <a:solidFill>
                <a:schemeClr val="bg1"/>
              </a:solidFill>
            </a:endParaRPr>
          </a:p>
        </p:txBody>
      </p:sp>
      <p:sp>
        <p:nvSpPr>
          <p:cNvPr id="21" name="Subtitle 2">
            <a:extLst>
              <a:ext uri="{FF2B5EF4-FFF2-40B4-BE49-F238E27FC236}">
                <a16:creationId xmlns:a16="http://schemas.microsoft.com/office/drawing/2014/main" id="{9D914773-B68D-C52B-ED14-4AA24C3BB4CA}"/>
              </a:ext>
            </a:extLst>
          </p:cNvPr>
          <p:cNvSpPr txBox="1">
            <a:spLocks/>
          </p:cNvSpPr>
          <p:nvPr/>
        </p:nvSpPr>
        <p:spPr>
          <a:xfrm>
            <a:off x="5599098" y="1281307"/>
            <a:ext cx="1399458" cy="7559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2 αριθμοί</a:t>
            </a:r>
            <a:endParaRPr lang="en-150" dirty="0">
              <a:solidFill>
                <a:schemeClr val="bg1"/>
              </a:solidFill>
            </a:endParaRPr>
          </a:p>
        </p:txBody>
      </p:sp>
      <p:sp>
        <p:nvSpPr>
          <p:cNvPr id="22" name="Subtitle 2">
            <a:extLst>
              <a:ext uri="{FF2B5EF4-FFF2-40B4-BE49-F238E27FC236}">
                <a16:creationId xmlns:a16="http://schemas.microsoft.com/office/drawing/2014/main" id="{6E774FAF-753A-1376-112E-FE70213FDC3F}"/>
              </a:ext>
            </a:extLst>
          </p:cNvPr>
          <p:cNvSpPr txBox="1">
            <a:spLocks/>
          </p:cNvSpPr>
          <p:nvPr/>
        </p:nvSpPr>
        <p:spPr>
          <a:xfrm>
            <a:off x="9268542" y="1281307"/>
            <a:ext cx="1399458" cy="7559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3 αριθμοί</a:t>
            </a:r>
            <a:endParaRPr lang="en-150" dirty="0">
              <a:solidFill>
                <a:schemeClr val="bg1"/>
              </a:solidFill>
            </a:endParaRPr>
          </a:p>
        </p:txBody>
      </p:sp>
    </p:spTree>
    <p:extLst>
      <p:ext uri="{BB962C8B-B14F-4D97-AF65-F5344CB8AC3E}">
        <p14:creationId xmlns:p14="http://schemas.microsoft.com/office/powerpoint/2010/main" val="14303573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500"/>
                                        <p:tgtEl>
                                          <p:spTgt spid="11"/>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par>
                                <p:cTn id="16" presetID="10" presetClass="entr" presetSubtype="0" fill="hold" nodeType="withEffect">
                                  <p:stCondLst>
                                    <p:cond delay="500"/>
                                  </p:stCondLst>
                                  <p:childTnLst>
                                    <p:set>
                                      <p:cBhvr>
                                        <p:cTn id="17" dur="1" fill="hold">
                                          <p:stCondLst>
                                            <p:cond delay="0"/>
                                          </p:stCondLst>
                                        </p:cTn>
                                        <p:tgtEl>
                                          <p:spTgt spid="34"/>
                                        </p:tgtEl>
                                        <p:attrNameLst>
                                          <p:attrName>style.visibility</p:attrName>
                                        </p:attrNameLst>
                                      </p:cBhvr>
                                      <p:to>
                                        <p:strVal val="visible"/>
                                      </p:to>
                                    </p:set>
                                    <p:animEffect transition="in" filter="fade">
                                      <p:cBhvr>
                                        <p:cTn id="18" dur="500"/>
                                        <p:tgtEl>
                                          <p:spTgt spid="34"/>
                                        </p:tgtEl>
                                      </p:cBhvr>
                                    </p:animEffect>
                                  </p:childTnLst>
                                </p:cTn>
                              </p:par>
                              <p:par>
                                <p:cTn id="19" presetID="10" presetClass="entr" presetSubtype="0" fill="hold" nodeType="withEffect">
                                  <p:stCondLst>
                                    <p:cond delay="500"/>
                                  </p:stCondLst>
                                  <p:childTnLst>
                                    <p:set>
                                      <p:cBhvr>
                                        <p:cTn id="20" dur="1" fill="hold">
                                          <p:stCondLst>
                                            <p:cond delay="0"/>
                                          </p:stCondLst>
                                        </p:cTn>
                                        <p:tgtEl>
                                          <p:spTgt spid="3074"/>
                                        </p:tgtEl>
                                        <p:attrNameLst>
                                          <p:attrName>style.visibility</p:attrName>
                                        </p:attrNameLst>
                                      </p:cBhvr>
                                      <p:to>
                                        <p:strVal val="visible"/>
                                      </p:to>
                                    </p:set>
                                    <p:animEffect transition="in" filter="fade">
                                      <p:cBhvr>
                                        <p:cTn id="21" dur="500"/>
                                        <p:tgtEl>
                                          <p:spTgt spid="3074"/>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18"/>
                                        </p:tgtEl>
                                        <p:attrNameLst>
                                          <p:attrName>style.visibility</p:attrName>
                                        </p:attrNameLst>
                                      </p:cBhvr>
                                      <p:to>
                                        <p:strVal val="visible"/>
                                      </p:to>
                                    </p:set>
                                    <p:animEffect transition="in" filter="fade">
                                      <p:cBhvr>
                                        <p:cTn id="26" dur="500"/>
                                        <p:tgtEl>
                                          <p:spTgt spid="18"/>
                                        </p:tgtEl>
                                      </p:cBhvr>
                                    </p:animEffect>
                                  </p:childTnLst>
                                </p:cTn>
                              </p:par>
                              <p:par>
                                <p:cTn id="27" presetID="10" presetClass="entr" presetSubtype="0" fill="hold" nodeType="withEffect">
                                  <p:stCondLst>
                                    <p:cond delay="0"/>
                                  </p:stCondLst>
                                  <p:childTnLst>
                                    <p:set>
                                      <p:cBhvr>
                                        <p:cTn id="28" dur="1" fill="hold">
                                          <p:stCondLst>
                                            <p:cond delay="0"/>
                                          </p:stCondLst>
                                        </p:cTn>
                                        <p:tgtEl>
                                          <p:spTgt spid="15"/>
                                        </p:tgtEl>
                                        <p:attrNameLst>
                                          <p:attrName>style.visibility</p:attrName>
                                        </p:attrNameLst>
                                      </p:cBhvr>
                                      <p:to>
                                        <p:strVal val="visible"/>
                                      </p:to>
                                    </p:set>
                                    <p:animEffect transition="in" filter="fade">
                                      <p:cBhvr>
                                        <p:cTn id="29" dur="500"/>
                                        <p:tgtEl>
                                          <p:spTgt spid="15"/>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19">
                                            <p:txEl>
                                              <p:pRg st="0" end="0"/>
                                            </p:txEl>
                                          </p:spTgt>
                                        </p:tgtEl>
                                        <p:attrNameLst>
                                          <p:attrName>style.visibility</p:attrName>
                                        </p:attrNameLst>
                                      </p:cBhvr>
                                      <p:to>
                                        <p:strVal val="visible"/>
                                      </p:to>
                                    </p:set>
                                    <p:animEffect transition="in" filter="fade">
                                      <p:cBhvr>
                                        <p:cTn id="34" dur="500"/>
                                        <p:tgtEl>
                                          <p:spTgt spid="19">
                                            <p:txEl>
                                              <p:pRg st="0" end="0"/>
                                            </p:txEl>
                                          </p:spTgt>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1">
                                            <p:txEl>
                                              <p:pRg st="0" end="0"/>
                                            </p:txEl>
                                          </p:spTgt>
                                        </p:tgtEl>
                                        <p:attrNameLst>
                                          <p:attrName>style.visibility</p:attrName>
                                        </p:attrNameLst>
                                      </p:cBhvr>
                                      <p:to>
                                        <p:strVal val="visible"/>
                                      </p:to>
                                    </p:set>
                                    <p:animEffect transition="in" filter="fade">
                                      <p:cBhvr>
                                        <p:cTn id="39" dur="500"/>
                                        <p:tgtEl>
                                          <p:spTgt spid="21">
                                            <p:txEl>
                                              <p:pRg st="0" end="0"/>
                                            </p:txEl>
                                          </p:spTgt>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2">
                                            <p:txEl>
                                              <p:pRg st="0" end="0"/>
                                            </p:txEl>
                                          </p:spTgt>
                                        </p:tgtEl>
                                        <p:attrNameLst>
                                          <p:attrName>style.visibility</p:attrName>
                                        </p:attrNameLst>
                                      </p:cBhvr>
                                      <p:to>
                                        <p:strVal val="visible"/>
                                      </p:to>
                                    </p:set>
                                    <p:animEffect transition="in" filter="fade">
                                      <p:cBhvr>
                                        <p:cTn id="44" dur="5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19" grpId="0" build="p"/>
      <p:bldP spid="21" grpId="0" build="p"/>
      <p:bldP spid="22" grpId="0" build="p"/>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2" name="Table 8">
            <a:extLst>
              <a:ext uri="{FF2B5EF4-FFF2-40B4-BE49-F238E27FC236}">
                <a16:creationId xmlns:a16="http://schemas.microsoft.com/office/drawing/2014/main" id="{6AF90E0D-1890-EE1C-2C04-41117A8FA8DF}"/>
              </a:ext>
            </a:extLst>
          </p:cNvPr>
          <p:cNvGraphicFramePr>
            <a:graphicFrameLocks noGrp="1"/>
          </p:cNvGraphicFramePr>
          <p:nvPr>
            <p:extLst>
              <p:ext uri="{D42A27DB-BD31-4B8C-83A1-F6EECF244321}">
                <p14:modId xmlns:p14="http://schemas.microsoft.com/office/powerpoint/2010/main" val="3344840637"/>
              </p:ext>
            </p:extLst>
          </p:nvPr>
        </p:nvGraphicFramePr>
        <p:xfrm>
          <a:off x="370758" y="845027"/>
          <a:ext cx="3235223" cy="2377440"/>
        </p:xfrm>
        <a:graphic>
          <a:graphicData uri="http://schemas.openxmlformats.org/drawingml/2006/table">
            <a:tbl>
              <a:tblPr firstRow="1" bandRow="1">
                <a:tableStyleId>{073A0DAA-6AF3-43AB-8588-CEC1D06C72B9}</a:tableStyleId>
              </a:tblPr>
              <a:tblGrid>
                <a:gridCol w="976671">
                  <a:extLst>
                    <a:ext uri="{9D8B030D-6E8A-4147-A177-3AD203B41FA5}">
                      <a16:colId xmlns:a16="http://schemas.microsoft.com/office/drawing/2014/main" val="1443712680"/>
                    </a:ext>
                  </a:extLst>
                </a:gridCol>
                <a:gridCol w="1159797">
                  <a:extLst>
                    <a:ext uri="{9D8B030D-6E8A-4147-A177-3AD203B41FA5}">
                      <a16:colId xmlns:a16="http://schemas.microsoft.com/office/drawing/2014/main" val="1169248656"/>
                    </a:ext>
                  </a:extLst>
                </a:gridCol>
                <a:gridCol w="1098755">
                  <a:extLst>
                    <a:ext uri="{9D8B030D-6E8A-4147-A177-3AD203B41FA5}">
                      <a16:colId xmlns:a16="http://schemas.microsoft.com/office/drawing/2014/main" val="4101865281"/>
                    </a:ext>
                  </a:extLst>
                </a:gridCol>
              </a:tblGrid>
              <a:tr h="370840">
                <a:tc>
                  <a:txBody>
                    <a:bodyPr/>
                    <a:lstStyle/>
                    <a:p>
                      <a:pPr algn="ctr"/>
                      <a:r>
                        <a:rPr lang="el-GR" sz="2000" b="1" dirty="0"/>
                        <a:t>α/α</a:t>
                      </a:r>
                      <a:endParaRPr lang="en-150" sz="2000" b="1" dirty="0"/>
                    </a:p>
                  </a:txBody>
                  <a:tcPr/>
                </a:tc>
                <a:tc>
                  <a:txBody>
                    <a:bodyPr/>
                    <a:lstStyle/>
                    <a:p>
                      <a:pPr algn="ctr"/>
                      <a:r>
                        <a:rPr lang="en-US" sz="2000" b="1" dirty="0"/>
                        <a:t>t </a:t>
                      </a:r>
                      <a:r>
                        <a:rPr lang="el-GR" sz="2000" b="1" dirty="0"/>
                        <a:t>(</a:t>
                      </a:r>
                      <a:r>
                        <a:rPr lang="en-US" sz="2000" b="1" dirty="0"/>
                        <a:t>s)</a:t>
                      </a:r>
                      <a:endParaRPr lang="en-150" sz="2000" b="1" dirty="0"/>
                    </a:p>
                  </a:txBody>
                  <a:tcPr/>
                </a:tc>
                <a:tc>
                  <a:txBody>
                    <a:bodyPr/>
                    <a:lstStyle/>
                    <a:p>
                      <a:pPr algn="ctr"/>
                      <a:r>
                        <a:rPr lang="en-US" sz="2000" b="1" dirty="0"/>
                        <a:t>x</a:t>
                      </a:r>
                      <a:r>
                        <a:rPr lang="el-GR" sz="2000" b="1" dirty="0"/>
                        <a:t> (</a:t>
                      </a:r>
                      <a:r>
                        <a:rPr lang="en-US" sz="2000" b="1" baseline="0" dirty="0"/>
                        <a:t>cm)</a:t>
                      </a:r>
                      <a:endParaRPr lang="en-150" sz="2000" b="1" dirty="0"/>
                    </a:p>
                  </a:txBody>
                  <a:tcPr/>
                </a:tc>
                <a:extLst>
                  <a:ext uri="{0D108BD9-81ED-4DB2-BD59-A6C34878D82A}">
                    <a16:rowId xmlns:a16="http://schemas.microsoft.com/office/drawing/2014/main" val="139896023"/>
                  </a:ext>
                </a:extLst>
              </a:tr>
              <a:tr h="370840">
                <a:tc>
                  <a:txBody>
                    <a:bodyPr/>
                    <a:lstStyle/>
                    <a:p>
                      <a:pPr algn="ctr"/>
                      <a:r>
                        <a:rPr lang="el-GR" sz="2000" b="1" dirty="0"/>
                        <a:t>1</a:t>
                      </a:r>
                      <a:endParaRPr lang="en-150" sz="2000" b="1" dirty="0"/>
                    </a:p>
                  </a:txBody>
                  <a:tcPr/>
                </a:tc>
                <a:tc>
                  <a:txBody>
                    <a:bodyPr/>
                    <a:lstStyle/>
                    <a:p>
                      <a:pPr algn="ctr"/>
                      <a:r>
                        <a:rPr lang="en-US" sz="2000" b="1" dirty="0"/>
                        <a:t>0</a:t>
                      </a:r>
                      <a:endParaRPr lang="en-150" sz="2000" b="1" dirty="0"/>
                    </a:p>
                  </a:txBody>
                  <a:tcPr/>
                </a:tc>
                <a:tc>
                  <a:txBody>
                    <a:bodyPr/>
                    <a:lstStyle/>
                    <a:p>
                      <a:pPr algn="ctr"/>
                      <a:endParaRPr lang="en-150" sz="2000" b="1" dirty="0"/>
                    </a:p>
                  </a:txBody>
                  <a:tcPr/>
                </a:tc>
                <a:extLst>
                  <a:ext uri="{0D108BD9-81ED-4DB2-BD59-A6C34878D82A}">
                    <a16:rowId xmlns:a16="http://schemas.microsoft.com/office/drawing/2014/main" val="3598373743"/>
                  </a:ext>
                </a:extLst>
              </a:tr>
              <a:tr h="370840">
                <a:tc>
                  <a:txBody>
                    <a:bodyPr/>
                    <a:lstStyle/>
                    <a:p>
                      <a:pPr algn="ctr"/>
                      <a:r>
                        <a:rPr lang="el-GR" sz="2000" b="1" dirty="0"/>
                        <a:t>2</a:t>
                      </a:r>
                      <a:endParaRPr lang="en-150" sz="2000" b="1" dirty="0"/>
                    </a:p>
                  </a:txBody>
                  <a:tcPr/>
                </a:tc>
                <a:tc>
                  <a:txBody>
                    <a:bodyPr/>
                    <a:lstStyle/>
                    <a:p>
                      <a:pPr algn="ctr"/>
                      <a:r>
                        <a:rPr lang="en-US" sz="2000" b="1" dirty="0"/>
                        <a:t>10</a:t>
                      </a:r>
                      <a:endParaRPr lang="en-150" sz="2000" b="1" dirty="0"/>
                    </a:p>
                  </a:txBody>
                  <a:tcPr/>
                </a:tc>
                <a:tc>
                  <a:txBody>
                    <a:bodyPr/>
                    <a:lstStyle/>
                    <a:p>
                      <a:pPr algn="ctr"/>
                      <a:endParaRPr lang="en-150" sz="2000" b="1" dirty="0"/>
                    </a:p>
                  </a:txBody>
                  <a:tcPr/>
                </a:tc>
                <a:extLst>
                  <a:ext uri="{0D108BD9-81ED-4DB2-BD59-A6C34878D82A}">
                    <a16:rowId xmlns:a16="http://schemas.microsoft.com/office/drawing/2014/main" val="519580929"/>
                  </a:ext>
                </a:extLst>
              </a:tr>
              <a:tr h="370840">
                <a:tc>
                  <a:txBody>
                    <a:bodyPr/>
                    <a:lstStyle/>
                    <a:p>
                      <a:pPr algn="ctr"/>
                      <a:r>
                        <a:rPr lang="el-GR" sz="2000" b="1" dirty="0"/>
                        <a:t>3</a:t>
                      </a:r>
                      <a:endParaRPr lang="en-150" sz="2000" b="1" dirty="0"/>
                    </a:p>
                  </a:txBody>
                  <a:tcPr/>
                </a:tc>
                <a:tc>
                  <a:txBody>
                    <a:bodyPr/>
                    <a:lstStyle/>
                    <a:p>
                      <a:pPr algn="ctr"/>
                      <a:r>
                        <a:rPr lang="en-US" sz="2000" b="1" dirty="0"/>
                        <a:t>20</a:t>
                      </a:r>
                      <a:endParaRPr lang="en-150" sz="2000" b="1" dirty="0"/>
                    </a:p>
                  </a:txBody>
                  <a:tcPr/>
                </a:tc>
                <a:tc>
                  <a:txBody>
                    <a:bodyPr/>
                    <a:lstStyle/>
                    <a:p>
                      <a:pPr algn="ctr"/>
                      <a:endParaRPr lang="en-150" sz="2000" b="1" dirty="0"/>
                    </a:p>
                  </a:txBody>
                  <a:tcPr/>
                </a:tc>
                <a:extLst>
                  <a:ext uri="{0D108BD9-81ED-4DB2-BD59-A6C34878D82A}">
                    <a16:rowId xmlns:a16="http://schemas.microsoft.com/office/drawing/2014/main" val="2936119594"/>
                  </a:ext>
                </a:extLst>
              </a:tr>
              <a:tr h="370840">
                <a:tc>
                  <a:txBody>
                    <a:bodyPr/>
                    <a:lstStyle/>
                    <a:p>
                      <a:pPr algn="ctr"/>
                      <a:r>
                        <a:rPr lang="el-GR" sz="2000" b="1" dirty="0"/>
                        <a:t>4</a:t>
                      </a:r>
                      <a:endParaRPr lang="en-150" sz="2000" b="1" dirty="0"/>
                    </a:p>
                  </a:txBody>
                  <a:tcPr/>
                </a:tc>
                <a:tc>
                  <a:txBody>
                    <a:bodyPr/>
                    <a:lstStyle/>
                    <a:p>
                      <a:pPr algn="ctr"/>
                      <a:r>
                        <a:rPr lang="en-US" sz="2000" b="1" dirty="0"/>
                        <a:t>30</a:t>
                      </a:r>
                      <a:endParaRPr lang="en-150" sz="2000" b="1" dirty="0"/>
                    </a:p>
                  </a:txBody>
                  <a:tcPr/>
                </a:tc>
                <a:tc>
                  <a:txBody>
                    <a:bodyPr/>
                    <a:lstStyle/>
                    <a:p>
                      <a:pPr algn="ctr"/>
                      <a:endParaRPr lang="en-150" sz="2000" b="1" dirty="0"/>
                    </a:p>
                  </a:txBody>
                  <a:tcPr/>
                </a:tc>
                <a:extLst>
                  <a:ext uri="{0D108BD9-81ED-4DB2-BD59-A6C34878D82A}">
                    <a16:rowId xmlns:a16="http://schemas.microsoft.com/office/drawing/2014/main" val="3365342199"/>
                  </a:ext>
                </a:extLst>
              </a:tr>
              <a:tr h="370840">
                <a:tc>
                  <a:txBody>
                    <a:bodyPr/>
                    <a:lstStyle/>
                    <a:p>
                      <a:pPr algn="ctr"/>
                      <a:r>
                        <a:rPr lang="el-GR" sz="2000" b="1" dirty="0"/>
                        <a:t>5</a:t>
                      </a:r>
                      <a:endParaRPr lang="en-150" sz="2000" b="1" dirty="0"/>
                    </a:p>
                  </a:txBody>
                  <a:tcPr/>
                </a:tc>
                <a:tc>
                  <a:txBody>
                    <a:bodyPr/>
                    <a:lstStyle/>
                    <a:p>
                      <a:pPr algn="ctr"/>
                      <a:r>
                        <a:rPr lang="en-US" sz="2000" b="1" dirty="0"/>
                        <a:t>40</a:t>
                      </a:r>
                      <a:endParaRPr lang="en-150" sz="2000" b="1" dirty="0"/>
                    </a:p>
                  </a:txBody>
                  <a:tcPr/>
                </a:tc>
                <a:tc>
                  <a:txBody>
                    <a:bodyPr/>
                    <a:lstStyle/>
                    <a:p>
                      <a:pPr algn="ctr"/>
                      <a:endParaRPr lang="en-150" sz="2000" b="1" dirty="0"/>
                    </a:p>
                  </a:txBody>
                  <a:tcPr/>
                </a:tc>
                <a:extLst>
                  <a:ext uri="{0D108BD9-81ED-4DB2-BD59-A6C34878D82A}">
                    <a16:rowId xmlns:a16="http://schemas.microsoft.com/office/drawing/2014/main" val="326903973"/>
                  </a:ext>
                </a:extLst>
              </a:tr>
            </a:tbl>
          </a:graphicData>
        </a:graphic>
      </p:graphicFrame>
      <p:sp>
        <p:nvSpPr>
          <p:cNvPr id="3" name="Subtitle 2">
            <a:extLst>
              <a:ext uri="{FF2B5EF4-FFF2-40B4-BE49-F238E27FC236}">
                <a16:creationId xmlns:a16="http://schemas.microsoft.com/office/drawing/2014/main" id="{B9FD9F83-5E9D-90DE-F51C-002DC6CA6410}"/>
              </a:ext>
            </a:extLst>
          </p:cNvPr>
          <p:cNvSpPr>
            <a:spLocks noGrp="1"/>
          </p:cNvSpPr>
          <p:nvPr>
            <p:ph type="subTitle" idx="1"/>
          </p:nvPr>
        </p:nvSpPr>
        <p:spPr>
          <a:xfrm>
            <a:off x="119011" y="290406"/>
            <a:ext cx="3738716" cy="606240"/>
          </a:xfrm>
        </p:spPr>
        <p:txBody>
          <a:bodyPr/>
          <a:lstStyle/>
          <a:p>
            <a:r>
              <a:rPr lang="el-GR" dirty="0">
                <a:solidFill>
                  <a:schemeClr val="bg1"/>
                </a:solidFill>
              </a:rPr>
              <a:t>ΠΙΝΑΚΑΣ ΤΙΜΩΝ</a:t>
            </a:r>
            <a:endParaRPr lang="en-150" dirty="0">
              <a:solidFill>
                <a:schemeClr val="bg1"/>
              </a:solidFill>
            </a:endParaRPr>
          </a:p>
        </p:txBody>
      </p:sp>
    </p:spTree>
    <p:extLst>
      <p:ext uri="{BB962C8B-B14F-4D97-AF65-F5344CB8AC3E}">
        <p14:creationId xmlns:p14="http://schemas.microsoft.com/office/powerpoint/2010/main" val="42312328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233C3BD-A72E-E3D7-49C0-E648C5E42C63}"/>
            </a:ext>
          </a:extLst>
        </p:cNvPr>
        <p:cNvGrpSpPr/>
        <p:nvPr/>
      </p:nvGrpSpPr>
      <p:grpSpPr>
        <a:xfrm>
          <a:off x="0" y="0"/>
          <a:ext cx="0" cy="0"/>
          <a:chOff x="0" y="0"/>
          <a:chExt cx="0" cy="0"/>
        </a:xfrm>
      </p:grpSpPr>
      <p:graphicFrame>
        <p:nvGraphicFramePr>
          <p:cNvPr id="2" name="Table 8">
            <a:extLst>
              <a:ext uri="{FF2B5EF4-FFF2-40B4-BE49-F238E27FC236}">
                <a16:creationId xmlns:a16="http://schemas.microsoft.com/office/drawing/2014/main" id="{967D549F-B29F-42B8-4A2A-359AE90208A4}"/>
              </a:ext>
            </a:extLst>
          </p:cNvPr>
          <p:cNvGraphicFramePr>
            <a:graphicFrameLocks noGrp="1"/>
          </p:cNvGraphicFramePr>
          <p:nvPr/>
        </p:nvGraphicFramePr>
        <p:xfrm>
          <a:off x="370758" y="845027"/>
          <a:ext cx="3235223" cy="2377440"/>
        </p:xfrm>
        <a:graphic>
          <a:graphicData uri="http://schemas.openxmlformats.org/drawingml/2006/table">
            <a:tbl>
              <a:tblPr firstRow="1" bandRow="1">
                <a:tableStyleId>{073A0DAA-6AF3-43AB-8588-CEC1D06C72B9}</a:tableStyleId>
              </a:tblPr>
              <a:tblGrid>
                <a:gridCol w="976671">
                  <a:extLst>
                    <a:ext uri="{9D8B030D-6E8A-4147-A177-3AD203B41FA5}">
                      <a16:colId xmlns:a16="http://schemas.microsoft.com/office/drawing/2014/main" val="1443712680"/>
                    </a:ext>
                  </a:extLst>
                </a:gridCol>
                <a:gridCol w="1159797">
                  <a:extLst>
                    <a:ext uri="{9D8B030D-6E8A-4147-A177-3AD203B41FA5}">
                      <a16:colId xmlns:a16="http://schemas.microsoft.com/office/drawing/2014/main" val="1169248656"/>
                    </a:ext>
                  </a:extLst>
                </a:gridCol>
                <a:gridCol w="1098755">
                  <a:extLst>
                    <a:ext uri="{9D8B030D-6E8A-4147-A177-3AD203B41FA5}">
                      <a16:colId xmlns:a16="http://schemas.microsoft.com/office/drawing/2014/main" val="4101865281"/>
                    </a:ext>
                  </a:extLst>
                </a:gridCol>
              </a:tblGrid>
              <a:tr h="370840">
                <a:tc>
                  <a:txBody>
                    <a:bodyPr/>
                    <a:lstStyle/>
                    <a:p>
                      <a:pPr algn="ctr"/>
                      <a:r>
                        <a:rPr lang="el-GR" sz="2000" b="1" dirty="0"/>
                        <a:t>α/α</a:t>
                      </a:r>
                      <a:endParaRPr lang="en-150" sz="2000" b="1" dirty="0"/>
                    </a:p>
                  </a:txBody>
                  <a:tcPr/>
                </a:tc>
                <a:tc>
                  <a:txBody>
                    <a:bodyPr/>
                    <a:lstStyle/>
                    <a:p>
                      <a:pPr algn="ctr"/>
                      <a:r>
                        <a:rPr lang="en-US" sz="2000" b="1" dirty="0"/>
                        <a:t>t </a:t>
                      </a:r>
                      <a:r>
                        <a:rPr lang="el-GR" sz="2000" b="1" dirty="0"/>
                        <a:t>(</a:t>
                      </a:r>
                      <a:r>
                        <a:rPr lang="en-US" sz="2000" b="1" dirty="0"/>
                        <a:t>s)</a:t>
                      </a:r>
                      <a:endParaRPr lang="en-150" sz="2000" b="1" dirty="0"/>
                    </a:p>
                  </a:txBody>
                  <a:tcPr/>
                </a:tc>
                <a:tc>
                  <a:txBody>
                    <a:bodyPr/>
                    <a:lstStyle/>
                    <a:p>
                      <a:pPr algn="ctr"/>
                      <a:r>
                        <a:rPr lang="en-US" sz="2000" b="1" dirty="0"/>
                        <a:t>x</a:t>
                      </a:r>
                      <a:r>
                        <a:rPr lang="el-GR" sz="2000" b="1" dirty="0"/>
                        <a:t> (</a:t>
                      </a:r>
                      <a:r>
                        <a:rPr lang="en-US" sz="2000" b="1" baseline="0" dirty="0"/>
                        <a:t>cm)</a:t>
                      </a:r>
                      <a:endParaRPr lang="en-150" sz="2000" b="1" dirty="0"/>
                    </a:p>
                  </a:txBody>
                  <a:tcPr/>
                </a:tc>
                <a:extLst>
                  <a:ext uri="{0D108BD9-81ED-4DB2-BD59-A6C34878D82A}">
                    <a16:rowId xmlns:a16="http://schemas.microsoft.com/office/drawing/2014/main" val="139896023"/>
                  </a:ext>
                </a:extLst>
              </a:tr>
              <a:tr h="370840">
                <a:tc>
                  <a:txBody>
                    <a:bodyPr/>
                    <a:lstStyle/>
                    <a:p>
                      <a:pPr algn="ctr"/>
                      <a:r>
                        <a:rPr lang="el-GR" sz="2000" b="1" dirty="0"/>
                        <a:t>1</a:t>
                      </a:r>
                      <a:endParaRPr lang="en-150" sz="2000" b="1" dirty="0"/>
                    </a:p>
                  </a:txBody>
                  <a:tcPr/>
                </a:tc>
                <a:tc>
                  <a:txBody>
                    <a:bodyPr/>
                    <a:lstStyle/>
                    <a:p>
                      <a:pPr algn="ctr"/>
                      <a:r>
                        <a:rPr lang="en-US" sz="2000" b="1" dirty="0"/>
                        <a:t>0</a:t>
                      </a:r>
                      <a:endParaRPr lang="en-150" sz="2000" b="1" dirty="0"/>
                    </a:p>
                  </a:txBody>
                  <a:tcPr/>
                </a:tc>
                <a:tc>
                  <a:txBody>
                    <a:bodyPr/>
                    <a:lstStyle/>
                    <a:p>
                      <a:pPr algn="ctr"/>
                      <a:r>
                        <a:rPr lang="el-GR" sz="2000" b="1" dirty="0"/>
                        <a:t>0</a:t>
                      </a:r>
                      <a:endParaRPr lang="en-150" sz="2000" b="1" dirty="0"/>
                    </a:p>
                  </a:txBody>
                  <a:tcPr/>
                </a:tc>
                <a:extLst>
                  <a:ext uri="{0D108BD9-81ED-4DB2-BD59-A6C34878D82A}">
                    <a16:rowId xmlns:a16="http://schemas.microsoft.com/office/drawing/2014/main" val="3598373743"/>
                  </a:ext>
                </a:extLst>
              </a:tr>
              <a:tr h="370840">
                <a:tc>
                  <a:txBody>
                    <a:bodyPr/>
                    <a:lstStyle/>
                    <a:p>
                      <a:pPr algn="ctr"/>
                      <a:r>
                        <a:rPr lang="el-GR" sz="2000" b="1" dirty="0"/>
                        <a:t>2</a:t>
                      </a:r>
                      <a:endParaRPr lang="en-150" sz="2000" b="1" dirty="0"/>
                    </a:p>
                  </a:txBody>
                  <a:tcPr/>
                </a:tc>
                <a:tc>
                  <a:txBody>
                    <a:bodyPr/>
                    <a:lstStyle/>
                    <a:p>
                      <a:pPr algn="ctr"/>
                      <a:r>
                        <a:rPr lang="en-US" sz="2000" b="1" dirty="0"/>
                        <a:t>10</a:t>
                      </a:r>
                      <a:endParaRPr lang="en-150" sz="2000" b="1" dirty="0"/>
                    </a:p>
                  </a:txBody>
                  <a:tcPr/>
                </a:tc>
                <a:tc>
                  <a:txBody>
                    <a:bodyPr/>
                    <a:lstStyle/>
                    <a:p>
                      <a:pPr algn="ctr"/>
                      <a:r>
                        <a:rPr lang="el-GR" sz="2000" b="1" dirty="0"/>
                        <a:t>16</a:t>
                      </a:r>
                      <a:endParaRPr lang="en-150" sz="2000" b="1" dirty="0"/>
                    </a:p>
                  </a:txBody>
                  <a:tcPr/>
                </a:tc>
                <a:extLst>
                  <a:ext uri="{0D108BD9-81ED-4DB2-BD59-A6C34878D82A}">
                    <a16:rowId xmlns:a16="http://schemas.microsoft.com/office/drawing/2014/main" val="519580929"/>
                  </a:ext>
                </a:extLst>
              </a:tr>
              <a:tr h="370840">
                <a:tc>
                  <a:txBody>
                    <a:bodyPr/>
                    <a:lstStyle/>
                    <a:p>
                      <a:pPr algn="ctr"/>
                      <a:r>
                        <a:rPr lang="el-GR" sz="2000" b="1" dirty="0"/>
                        <a:t>3</a:t>
                      </a:r>
                      <a:endParaRPr lang="en-150" sz="2000" b="1" dirty="0"/>
                    </a:p>
                  </a:txBody>
                  <a:tcPr/>
                </a:tc>
                <a:tc>
                  <a:txBody>
                    <a:bodyPr/>
                    <a:lstStyle/>
                    <a:p>
                      <a:pPr algn="ctr"/>
                      <a:r>
                        <a:rPr lang="en-US" sz="2000" b="1" dirty="0"/>
                        <a:t>20</a:t>
                      </a:r>
                      <a:endParaRPr lang="en-150" sz="2000" b="1" dirty="0"/>
                    </a:p>
                  </a:txBody>
                  <a:tcPr/>
                </a:tc>
                <a:tc>
                  <a:txBody>
                    <a:bodyPr/>
                    <a:lstStyle/>
                    <a:p>
                      <a:pPr algn="ctr"/>
                      <a:r>
                        <a:rPr lang="el-GR" sz="2000" b="1" dirty="0"/>
                        <a:t>30</a:t>
                      </a:r>
                      <a:endParaRPr lang="en-150" sz="2000" b="1" dirty="0"/>
                    </a:p>
                  </a:txBody>
                  <a:tcPr/>
                </a:tc>
                <a:extLst>
                  <a:ext uri="{0D108BD9-81ED-4DB2-BD59-A6C34878D82A}">
                    <a16:rowId xmlns:a16="http://schemas.microsoft.com/office/drawing/2014/main" val="2936119594"/>
                  </a:ext>
                </a:extLst>
              </a:tr>
              <a:tr h="370840">
                <a:tc>
                  <a:txBody>
                    <a:bodyPr/>
                    <a:lstStyle/>
                    <a:p>
                      <a:pPr algn="ctr"/>
                      <a:r>
                        <a:rPr lang="el-GR" sz="2000" b="1" dirty="0"/>
                        <a:t>4</a:t>
                      </a:r>
                      <a:endParaRPr lang="en-150" sz="2000" b="1" dirty="0"/>
                    </a:p>
                  </a:txBody>
                  <a:tcPr/>
                </a:tc>
                <a:tc>
                  <a:txBody>
                    <a:bodyPr/>
                    <a:lstStyle/>
                    <a:p>
                      <a:pPr algn="ctr"/>
                      <a:r>
                        <a:rPr lang="en-US" sz="2000" b="1" dirty="0"/>
                        <a:t>30</a:t>
                      </a:r>
                      <a:endParaRPr lang="en-150" sz="2000" b="1" dirty="0"/>
                    </a:p>
                  </a:txBody>
                  <a:tcPr/>
                </a:tc>
                <a:tc>
                  <a:txBody>
                    <a:bodyPr/>
                    <a:lstStyle/>
                    <a:p>
                      <a:pPr algn="ctr"/>
                      <a:r>
                        <a:rPr lang="el-GR" sz="2000" b="1" dirty="0"/>
                        <a:t>44</a:t>
                      </a:r>
                      <a:endParaRPr lang="en-150" sz="2000" b="1" dirty="0"/>
                    </a:p>
                  </a:txBody>
                  <a:tcPr/>
                </a:tc>
                <a:extLst>
                  <a:ext uri="{0D108BD9-81ED-4DB2-BD59-A6C34878D82A}">
                    <a16:rowId xmlns:a16="http://schemas.microsoft.com/office/drawing/2014/main" val="3365342199"/>
                  </a:ext>
                </a:extLst>
              </a:tr>
              <a:tr h="370840">
                <a:tc>
                  <a:txBody>
                    <a:bodyPr/>
                    <a:lstStyle/>
                    <a:p>
                      <a:pPr algn="ctr"/>
                      <a:r>
                        <a:rPr lang="el-GR" sz="2000" b="1" dirty="0"/>
                        <a:t>5</a:t>
                      </a:r>
                      <a:endParaRPr lang="en-150" sz="2000" b="1" dirty="0"/>
                    </a:p>
                  </a:txBody>
                  <a:tcPr/>
                </a:tc>
                <a:tc>
                  <a:txBody>
                    <a:bodyPr/>
                    <a:lstStyle/>
                    <a:p>
                      <a:pPr algn="ctr"/>
                      <a:r>
                        <a:rPr lang="en-US" sz="2000" b="1" dirty="0"/>
                        <a:t>40</a:t>
                      </a:r>
                      <a:endParaRPr lang="en-150" sz="2000" b="1" dirty="0"/>
                    </a:p>
                  </a:txBody>
                  <a:tcPr/>
                </a:tc>
                <a:tc>
                  <a:txBody>
                    <a:bodyPr/>
                    <a:lstStyle/>
                    <a:p>
                      <a:pPr algn="ctr"/>
                      <a:r>
                        <a:rPr lang="el-GR" sz="2000" b="1" dirty="0"/>
                        <a:t>60</a:t>
                      </a:r>
                      <a:endParaRPr lang="en-150" sz="2000" b="1" dirty="0"/>
                    </a:p>
                  </a:txBody>
                  <a:tcPr/>
                </a:tc>
                <a:extLst>
                  <a:ext uri="{0D108BD9-81ED-4DB2-BD59-A6C34878D82A}">
                    <a16:rowId xmlns:a16="http://schemas.microsoft.com/office/drawing/2014/main" val="326903973"/>
                  </a:ext>
                </a:extLst>
              </a:tr>
            </a:tbl>
          </a:graphicData>
        </a:graphic>
      </p:graphicFrame>
      <p:sp>
        <p:nvSpPr>
          <p:cNvPr id="3" name="Subtitle 2">
            <a:extLst>
              <a:ext uri="{FF2B5EF4-FFF2-40B4-BE49-F238E27FC236}">
                <a16:creationId xmlns:a16="http://schemas.microsoft.com/office/drawing/2014/main" id="{4E1D849F-DAF0-B98F-E339-166759A17AB8}"/>
              </a:ext>
            </a:extLst>
          </p:cNvPr>
          <p:cNvSpPr>
            <a:spLocks noGrp="1"/>
          </p:cNvSpPr>
          <p:nvPr>
            <p:ph type="subTitle" idx="1"/>
          </p:nvPr>
        </p:nvSpPr>
        <p:spPr>
          <a:xfrm>
            <a:off x="119011" y="290406"/>
            <a:ext cx="3738716" cy="606240"/>
          </a:xfrm>
        </p:spPr>
        <p:txBody>
          <a:bodyPr/>
          <a:lstStyle/>
          <a:p>
            <a:r>
              <a:rPr lang="el-GR" dirty="0">
                <a:solidFill>
                  <a:schemeClr val="bg1"/>
                </a:solidFill>
              </a:rPr>
              <a:t>ΠΙΝΑΚΑΣ ΤΙΜΩΝ</a:t>
            </a:r>
            <a:endParaRPr lang="en-150" dirty="0">
              <a:solidFill>
                <a:schemeClr val="bg1"/>
              </a:solidFill>
            </a:endParaRPr>
          </a:p>
        </p:txBody>
      </p:sp>
      <p:pic>
        <p:nvPicPr>
          <p:cNvPr id="5" name="Picture 4">
            <a:extLst>
              <a:ext uri="{FF2B5EF4-FFF2-40B4-BE49-F238E27FC236}">
                <a16:creationId xmlns:a16="http://schemas.microsoft.com/office/drawing/2014/main" id="{33FC1B31-0F00-42E4-D8FD-2A2EF3B44CAA}"/>
              </a:ext>
            </a:extLst>
          </p:cNvPr>
          <p:cNvPicPr>
            <a:picLocks noChangeAspect="1"/>
          </p:cNvPicPr>
          <p:nvPr/>
        </p:nvPicPr>
        <p:blipFill>
          <a:blip r:embed="rId3"/>
          <a:stretch>
            <a:fillRect/>
          </a:stretch>
        </p:blipFill>
        <p:spPr>
          <a:xfrm>
            <a:off x="3871453" y="220974"/>
            <a:ext cx="7919273" cy="6091335"/>
          </a:xfrm>
          <a:prstGeom prst="rect">
            <a:avLst/>
          </a:prstGeom>
        </p:spPr>
      </p:pic>
      <p:cxnSp>
        <p:nvCxnSpPr>
          <p:cNvPr id="6" name="Straight Arrow Connector 5">
            <a:extLst>
              <a:ext uri="{FF2B5EF4-FFF2-40B4-BE49-F238E27FC236}">
                <a16:creationId xmlns:a16="http://schemas.microsoft.com/office/drawing/2014/main" id="{E09BB83E-5C3B-6EB2-1E7D-C693E6459314}"/>
              </a:ext>
            </a:extLst>
          </p:cNvPr>
          <p:cNvCxnSpPr/>
          <p:nvPr/>
        </p:nvCxnSpPr>
        <p:spPr>
          <a:xfrm>
            <a:off x="4470400" y="5702300"/>
            <a:ext cx="6480000" cy="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F87BF798-7F06-6062-89F2-4F3BEF4462C7}"/>
              </a:ext>
            </a:extLst>
          </p:cNvPr>
          <p:cNvCxnSpPr>
            <a:cxnSpLocks/>
          </p:cNvCxnSpPr>
          <p:nvPr/>
        </p:nvCxnSpPr>
        <p:spPr>
          <a:xfrm flipV="1">
            <a:off x="4489450" y="444500"/>
            <a:ext cx="0" cy="5256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10" name="Ink 9">
                <a:extLst>
                  <a:ext uri="{FF2B5EF4-FFF2-40B4-BE49-F238E27FC236}">
                    <a16:creationId xmlns:a16="http://schemas.microsoft.com/office/drawing/2014/main" id="{C9CBB627-348B-F762-995A-ACB1DE70EE87}"/>
                  </a:ext>
                </a:extLst>
              </p14:cNvPr>
              <p14:cNvContentPartPr/>
              <p14:nvPr/>
            </p14:nvContentPartPr>
            <p14:xfrm>
              <a:off x="5070600" y="5662950"/>
              <a:ext cx="18000" cy="101160"/>
            </p14:xfrm>
          </p:contentPart>
        </mc:Choice>
        <mc:Fallback xmlns="">
          <p:pic>
            <p:nvPicPr>
              <p:cNvPr id="10" name="Ink 9">
                <a:extLst>
                  <a:ext uri="{FF2B5EF4-FFF2-40B4-BE49-F238E27FC236}">
                    <a16:creationId xmlns:a16="http://schemas.microsoft.com/office/drawing/2014/main" id="{C9CBB627-348B-F762-995A-ACB1DE70EE87}"/>
                  </a:ext>
                </a:extLst>
              </p:cNvPr>
              <p:cNvPicPr/>
              <p:nvPr/>
            </p:nvPicPr>
            <p:blipFill>
              <a:blip r:embed="rId5"/>
              <a:stretch>
                <a:fillRect/>
              </a:stretch>
            </p:blipFill>
            <p:spPr>
              <a:xfrm>
                <a:off x="5051520" y="5643870"/>
                <a:ext cx="5580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1" name="Ink 10">
                <a:extLst>
                  <a:ext uri="{FF2B5EF4-FFF2-40B4-BE49-F238E27FC236}">
                    <a16:creationId xmlns:a16="http://schemas.microsoft.com/office/drawing/2014/main" id="{D11FE5C6-AAC6-E6EB-4565-CB67EC206436}"/>
                  </a:ext>
                </a:extLst>
              </p14:cNvPr>
              <p14:cNvContentPartPr/>
              <p14:nvPr/>
            </p14:nvContentPartPr>
            <p14:xfrm>
              <a:off x="5700960" y="5652510"/>
              <a:ext cx="33840" cy="117720"/>
            </p14:xfrm>
          </p:contentPart>
        </mc:Choice>
        <mc:Fallback xmlns="">
          <p:pic>
            <p:nvPicPr>
              <p:cNvPr id="11" name="Ink 10">
                <a:extLst>
                  <a:ext uri="{FF2B5EF4-FFF2-40B4-BE49-F238E27FC236}">
                    <a16:creationId xmlns:a16="http://schemas.microsoft.com/office/drawing/2014/main" id="{D11FE5C6-AAC6-E6EB-4565-CB67EC206436}"/>
                  </a:ext>
                </a:extLst>
              </p:cNvPr>
              <p:cNvPicPr/>
              <p:nvPr/>
            </p:nvPicPr>
            <p:blipFill>
              <a:blip r:embed="rId7"/>
              <a:stretch>
                <a:fillRect/>
              </a:stretch>
            </p:blipFill>
            <p:spPr>
              <a:xfrm>
                <a:off x="5681880" y="5633430"/>
                <a:ext cx="7164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2" name="Ink 11">
                <a:extLst>
                  <a:ext uri="{FF2B5EF4-FFF2-40B4-BE49-F238E27FC236}">
                    <a16:creationId xmlns:a16="http://schemas.microsoft.com/office/drawing/2014/main" id="{C6751D6D-A5E4-C327-A49F-AFB7AE5C3CFA}"/>
                  </a:ext>
                </a:extLst>
              </p14:cNvPr>
              <p14:cNvContentPartPr/>
              <p14:nvPr/>
            </p14:nvContentPartPr>
            <p14:xfrm>
              <a:off x="6303600" y="5652150"/>
              <a:ext cx="50400" cy="113760"/>
            </p14:xfrm>
          </p:contentPart>
        </mc:Choice>
        <mc:Fallback xmlns="">
          <p:pic>
            <p:nvPicPr>
              <p:cNvPr id="12" name="Ink 11">
                <a:extLst>
                  <a:ext uri="{FF2B5EF4-FFF2-40B4-BE49-F238E27FC236}">
                    <a16:creationId xmlns:a16="http://schemas.microsoft.com/office/drawing/2014/main" id="{C6751D6D-A5E4-C327-A49F-AFB7AE5C3CFA}"/>
                  </a:ext>
                </a:extLst>
              </p:cNvPr>
              <p:cNvPicPr/>
              <p:nvPr/>
            </p:nvPicPr>
            <p:blipFill>
              <a:blip r:embed="rId9"/>
              <a:stretch>
                <a:fillRect/>
              </a:stretch>
            </p:blipFill>
            <p:spPr>
              <a:xfrm>
                <a:off x="6284520" y="5633070"/>
                <a:ext cx="8820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3" name="Ink 12">
                <a:extLst>
                  <a:ext uri="{FF2B5EF4-FFF2-40B4-BE49-F238E27FC236}">
                    <a16:creationId xmlns:a16="http://schemas.microsoft.com/office/drawing/2014/main" id="{AF272879-8028-579D-7123-D605D64293CB}"/>
                  </a:ext>
                </a:extLst>
              </p14:cNvPr>
              <p14:cNvContentPartPr/>
              <p14:nvPr/>
            </p14:nvContentPartPr>
            <p14:xfrm>
              <a:off x="6923880" y="5661510"/>
              <a:ext cx="37800" cy="93960"/>
            </p14:xfrm>
          </p:contentPart>
        </mc:Choice>
        <mc:Fallback xmlns="">
          <p:pic>
            <p:nvPicPr>
              <p:cNvPr id="13" name="Ink 12">
                <a:extLst>
                  <a:ext uri="{FF2B5EF4-FFF2-40B4-BE49-F238E27FC236}">
                    <a16:creationId xmlns:a16="http://schemas.microsoft.com/office/drawing/2014/main" id="{AF272879-8028-579D-7123-D605D64293CB}"/>
                  </a:ext>
                </a:extLst>
              </p:cNvPr>
              <p:cNvPicPr/>
              <p:nvPr/>
            </p:nvPicPr>
            <p:blipFill>
              <a:blip r:embed="rId11"/>
              <a:stretch>
                <a:fillRect/>
              </a:stretch>
            </p:blipFill>
            <p:spPr>
              <a:xfrm>
                <a:off x="6904800" y="5642430"/>
                <a:ext cx="7560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4" name="Ink 13">
                <a:extLst>
                  <a:ext uri="{FF2B5EF4-FFF2-40B4-BE49-F238E27FC236}">
                    <a16:creationId xmlns:a16="http://schemas.microsoft.com/office/drawing/2014/main" id="{35478C84-C483-1E61-CD95-2611AAD51C1C}"/>
                  </a:ext>
                </a:extLst>
              </p14:cNvPr>
              <p14:cNvContentPartPr/>
              <p14:nvPr/>
            </p14:nvContentPartPr>
            <p14:xfrm>
              <a:off x="7529400" y="5648550"/>
              <a:ext cx="21600" cy="96480"/>
            </p14:xfrm>
          </p:contentPart>
        </mc:Choice>
        <mc:Fallback xmlns="">
          <p:pic>
            <p:nvPicPr>
              <p:cNvPr id="14" name="Ink 13">
                <a:extLst>
                  <a:ext uri="{FF2B5EF4-FFF2-40B4-BE49-F238E27FC236}">
                    <a16:creationId xmlns:a16="http://schemas.microsoft.com/office/drawing/2014/main" id="{35478C84-C483-1E61-CD95-2611AAD51C1C}"/>
                  </a:ext>
                </a:extLst>
              </p:cNvPr>
              <p:cNvPicPr/>
              <p:nvPr/>
            </p:nvPicPr>
            <p:blipFill>
              <a:blip r:embed="rId13"/>
              <a:stretch>
                <a:fillRect/>
              </a:stretch>
            </p:blipFill>
            <p:spPr>
              <a:xfrm>
                <a:off x="7510320" y="5629470"/>
                <a:ext cx="5940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5" name="Ink 14">
                <a:extLst>
                  <a:ext uri="{FF2B5EF4-FFF2-40B4-BE49-F238E27FC236}">
                    <a16:creationId xmlns:a16="http://schemas.microsoft.com/office/drawing/2014/main" id="{D0088F5B-D31B-DAA7-56E8-AB5D2EFB8EE9}"/>
                  </a:ext>
                </a:extLst>
              </p14:cNvPr>
              <p14:cNvContentPartPr/>
              <p14:nvPr/>
            </p14:nvContentPartPr>
            <p14:xfrm>
              <a:off x="8125920" y="5657190"/>
              <a:ext cx="38160" cy="99720"/>
            </p14:xfrm>
          </p:contentPart>
        </mc:Choice>
        <mc:Fallback xmlns="">
          <p:pic>
            <p:nvPicPr>
              <p:cNvPr id="15" name="Ink 14">
                <a:extLst>
                  <a:ext uri="{FF2B5EF4-FFF2-40B4-BE49-F238E27FC236}">
                    <a16:creationId xmlns:a16="http://schemas.microsoft.com/office/drawing/2014/main" id="{D0088F5B-D31B-DAA7-56E8-AB5D2EFB8EE9}"/>
                  </a:ext>
                </a:extLst>
              </p:cNvPr>
              <p:cNvPicPr/>
              <p:nvPr/>
            </p:nvPicPr>
            <p:blipFill>
              <a:blip r:embed="rId15"/>
              <a:stretch>
                <a:fillRect/>
              </a:stretch>
            </p:blipFill>
            <p:spPr>
              <a:xfrm>
                <a:off x="8106840" y="5638110"/>
                <a:ext cx="7596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6" name="Ink 15">
                <a:extLst>
                  <a:ext uri="{FF2B5EF4-FFF2-40B4-BE49-F238E27FC236}">
                    <a16:creationId xmlns:a16="http://schemas.microsoft.com/office/drawing/2014/main" id="{C0055845-6022-0D70-C44C-EA4FBECBA888}"/>
                  </a:ext>
                </a:extLst>
              </p14:cNvPr>
              <p14:cNvContentPartPr/>
              <p14:nvPr/>
            </p14:nvContentPartPr>
            <p14:xfrm>
              <a:off x="8739360" y="5661510"/>
              <a:ext cx="43920" cy="95400"/>
            </p14:xfrm>
          </p:contentPart>
        </mc:Choice>
        <mc:Fallback xmlns="">
          <p:pic>
            <p:nvPicPr>
              <p:cNvPr id="16" name="Ink 15">
                <a:extLst>
                  <a:ext uri="{FF2B5EF4-FFF2-40B4-BE49-F238E27FC236}">
                    <a16:creationId xmlns:a16="http://schemas.microsoft.com/office/drawing/2014/main" id="{C0055845-6022-0D70-C44C-EA4FBECBA888}"/>
                  </a:ext>
                </a:extLst>
              </p:cNvPr>
              <p:cNvPicPr/>
              <p:nvPr/>
            </p:nvPicPr>
            <p:blipFill>
              <a:blip r:embed="rId17"/>
              <a:stretch>
                <a:fillRect/>
              </a:stretch>
            </p:blipFill>
            <p:spPr>
              <a:xfrm>
                <a:off x="8720280" y="5642430"/>
                <a:ext cx="8172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7" name="Ink 16">
                <a:extLst>
                  <a:ext uri="{FF2B5EF4-FFF2-40B4-BE49-F238E27FC236}">
                    <a16:creationId xmlns:a16="http://schemas.microsoft.com/office/drawing/2014/main" id="{FA540D55-3376-7A5F-66C2-8F6C0FE34137}"/>
                  </a:ext>
                </a:extLst>
              </p14:cNvPr>
              <p14:cNvContentPartPr/>
              <p14:nvPr/>
            </p14:nvContentPartPr>
            <p14:xfrm>
              <a:off x="9369360" y="5667630"/>
              <a:ext cx="24120" cy="99720"/>
            </p14:xfrm>
          </p:contentPart>
        </mc:Choice>
        <mc:Fallback xmlns="">
          <p:pic>
            <p:nvPicPr>
              <p:cNvPr id="17" name="Ink 16">
                <a:extLst>
                  <a:ext uri="{FF2B5EF4-FFF2-40B4-BE49-F238E27FC236}">
                    <a16:creationId xmlns:a16="http://schemas.microsoft.com/office/drawing/2014/main" id="{FA540D55-3376-7A5F-66C2-8F6C0FE34137}"/>
                  </a:ext>
                </a:extLst>
              </p:cNvPr>
              <p:cNvPicPr/>
              <p:nvPr/>
            </p:nvPicPr>
            <p:blipFill>
              <a:blip r:embed="rId19"/>
              <a:stretch>
                <a:fillRect/>
              </a:stretch>
            </p:blipFill>
            <p:spPr>
              <a:xfrm>
                <a:off x="9350280" y="5648550"/>
                <a:ext cx="6192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8" name="Ink 27">
                <a:extLst>
                  <a:ext uri="{FF2B5EF4-FFF2-40B4-BE49-F238E27FC236}">
                    <a16:creationId xmlns:a16="http://schemas.microsoft.com/office/drawing/2014/main" id="{7E0CEB71-EF3D-2000-04F3-8FEE3CD91EB2}"/>
                  </a:ext>
                </a:extLst>
              </p14:cNvPr>
              <p14:cNvContentPartPr/>
              <p14:nvPr/>
            </p14:nvContentPartPr>
            <p14:xfrm>
              <a:off x="4451400" y="5094870"/>
              <a:ext cx="66600" cy="35280"/>
            </p14:xfrm>
          </p:contentPart>
        </mc:Choice>
        <mc:Fallback xmlns="">
          <p:pic>
            <p:nvPicPr>
              <p:cNvPr id="28" name="Ink 27">
                <a:extLst>
                  <a:ext uri="{FF2B5EF4-FFF2-40B4-BE49-F238E27FC236}">
                    <a16:creationId xmlns:a16="http://schemas.microsoft.com/office/drawing/2014/main" id="{7E0CEB71-EF3D-2000-04F3-8FEE3CD91EB2}"/>
                  </a:ext>
                </a:extLst>
              </p:cNvPr>
              <p:cNvPicPr/>
              <p:nvPr/>
            </p:nvPicPr>
            <p:blipFill>
              <a:blip r:embed="rId21"/>
              <a:stretch>
                <a:fillRect/>
              </a:stretch>
            </p:blipFill>
            <p:spPr>
              <a:xfrm>
                <a:off x="4432320" y="5075790"/>
                <a:ext cx="10440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9" name="Ink 28">
                <a:extLst>
                  <a:ext uri="{FF2B5EF4-FFF2-40B4-BE49-F238E27FC236}">
                    <a16:creationId xmlns:a16="http://schemas.microsoft.com/office/drawing/2014/main" id="{34A33304-2396-E721-38FC-1E9A7D88CFAC}"/>
                  </a:ext>
                </a:extLst>
              </p14:cNvPr>
              <p14:cNvContentPartPr/>
              <p14:nvPr/>
            </p14:nvContentPartPr>
            <p14:xfrm>
              <a:off x="4469040" y="4481070"/>
              <a:ext cx="74160" cy="17640"/>
            </p14:xfrm>
          </p:contentPart>
        </mc:Choice>
        <mc:Fallback xmlns="">
          <p:pic>
            <p:nvPicPr>
              <p:cNvPr id="29" name="Ink 28">
                <a:extLst>
                  <a:ext uri="{FF2B5EF4-FFF2-40B4-BE49-F238E27FC236}">
                    <a16:creationId xmlns:a16="http://schemas.microsoft.com/office/drawing/2014/main" id="{34A33304-2396-E721-38FC-1E9A7D88CFAC}"/>
                  </a:ext>
                </a:extLst>
              </p:cNvPr>
              <p:cNvPicPr/>
              <p:nvPr/>
            </p:nvPicPr>
            <p:blipFill>
              <a:blip r:embed="rId23"/>
              <a:stretch>
                <a:fillRect/>
              </a:stretch>
            </p:blipFill>
            <p:spPr>
              <a:xfrm>
                <a:off x="4449960" y="4461990"/>
                <a:ext cx="11196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30" name="Ink 29">
                <a:extLst>
                  <a:ext uri="{FF2B5EF4-FFF2-40B4-BE49-F238E27FC236}">
                    <a16:creationId xmlns:a16="http://schemas.microsoft.com/office/drawing/2014/main" id="{6CEB441E-7DA6-EF43-C1C1-032CA40547E3}"/>
                  </a:ext>
                </a:extLst>
              </p14:cNvPr>
              <p14:cNvContentPartPr/>
              <p14:nvPr/>
            </p14:nvContentPartPr>
            <p14:xfrm>
              <a:off x="4457160" y="3879510"/>
              <a:ext cx="72000" cy="29520"/>
            </p14:xfrm>
          </p:contentPart>
        </mc:Choice>
        <mc:Fallback xmlns="">
          <p:pic>
            <p:nvPicPr>
              <p:cNvPr id="30" name="Ink 29">
                <a:extLst>
                  <a:ext uri="{FF2B5EF4-FFF2-40B4-BE49-F238E27FC236}">
                    <a16:creationId xmlns:a16="http://schemas.microsoft.com/office/drawing/2014/main" id="{6CEB441E-7DA6-EF43-C1C1-032CA40547E3}"/>
                  </a:ext>
                </a:extLst>
              </p:cNvPr>
              <p:cNvPicPr/>
              <p:nvPr/>
            </p:nvPicPr>
            <p:blipFill>
              <a:blip r:embed="rId25"/>
              <a:stretch>
                <a:fillRect/>
              </a:stretch>
            </p:blipFill>
            <p:spPr>
              <a:xfrm>
                <a:off x="4438080" y="3860430"/>
                <a:ext cx="10980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1" name="Ink 30">
                <a:extLst>
                  <a:ext uri="{FF2B5EF4-FFF2-40B4-BE49-F238E27FC236}">
                    <a16:creationId xmlns:a16="http://schemas.microsoft.com/office/drawing/2014/main" id="{B63DE216-E58D-0F55-A96E-9E3FF1418CB2}"/>
                  </a:ext>
                </a:extLst>
              </p14:cNvPr>
              <p14:cNvContentPartPr/>
              <p14:nvPr/>
            </p14:nvContentPartPr>
            <p14:xfrm>
              <a:off x="4450320" y="3250230"/>
              <a:ext cx="75240" cy="46800"/>
            </p14:xfrm>
          </p:contentPart>
        </mc:Choice>
        <mc:Fallback xmlns="">
          <p:pic>
            <p:nvPicPr>
              <p:cNvPr id="31" name="Ink 30">
                <a:extLst>
                  <a:ext uri="{FF2B5EF4-FFF2-40B4-BE49-F238E27FC236}">
                    <a16:creationId xmlns:a16="http://schemas.microsoft.com/office/drawing/2014/main" id="{B63DE216-E58D-0F55-A96E-9E3FF1418CB2}"/>
                  </a:ext>
                </a:extLst>
              </p:cNvPr>
              <p:cNvPicPr/>
              <p:nvPr/>
            </p:nvPicPr>
            <p:blipFill>
              <a:blip r:embed="rId27"/>
              <a:stretch>
                <a:fillRect/>
              </a:stretch>
            </p:blipFill>
            <p:spPr>
              <a:xfrm>
                <a:off x="4431240" y="3231150"/>
                <a:ext cx="1130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2" name="Ink 31">
                <a:extLst>
                  <a:ext uri="{FF2B5EF4-FFF2-40B4-BE49-F238E27FC236}">
                    <a16:creationId xmlns:a16="http://schemas.microsoft.com/office/drawing/2014/main" id="{C46B1D0F-342C-A97F-BE17-60F7642DF996}"/>
                  </a:ext>
                </a:extLst>
              </p14:cNvPr>
              <p14:cNvContentPartPr/>
              <p14:nvPr/>
            </p14:nvContentPartPr>
            <p14:xfrm>
              <a:off x="4462560" y="2648670"/>
              <a:ext cx="59040" cy="43920"/>
            </p14:xfrm>
          </p:contentPart>
        </mc:Choice>
        <mc:Fallback xmlns="">
          <p:pic>
            <p:nvPicPr>
              <p:cNvPr id="32" name="Ink 31">
                <a:extLst>
                  <a:ext uri="{FF2B5EF4-FFF2-40B4-BE49-F238E27FC236}">
                    <a16:creationId xmlns:a16="http://schemas.microsoft.com/office/drawing/2014/main" id="{C46B1D0F-342C-A97F-BE17-60F7642DF996}"/>
                  </a:ext>
                </a:extLst>
              </p:cNvPr>
              <p:cNvPicPr/>
              <p:nvPr/>
            </p:nvPicPr>
            <p:blipFill>
              <a:blip r:embed="rId29"/>
              <a:stretch>
                <a:fillRect/>
              </a:stretch>
            </p:blipFill>
            <p:spPr>
              <a:xfrm>
                <a:off x="4443480" y="2629590"/>
                <a:ext cx="9684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3" name="Ink 32">
                <a:extLst>
                  <a:ext uri="{FF2B5EF4-FFF2-40B4-BE49-F238E27FC236}">
                    <a16:creationId xmlns:a16="http://schemas.microsoft.com/office/drawing/2014/main" id="{C17484DE-9F6B-E270-A793-C652D608693F}"/>
                  </a:ext>
                </a:extLst>
              </p14:cNvPr>
              <p14:cNvContentPartPr/>
              <p14:nvPr/>
            </p14:nvContentPartPr>
            <p14:xfrm>
              <a:off x="4450320" y="2032350"/>
              <a:ext cx="73080" cy="24840"/>
            </p14:xfrm>
          </p:contentPart>
        </mc:Choice>
        <mc:Fallback xmlns="">
          <p:pic>
            <p:nvPicPr>
              <p:cNvPr id="33" name="Ink 32">
                <a:extLst>
                  <a:ext uri="{FF2B5EF4-FFF2-40B4-BE49-F238E27FC236}">
                    <a16:creationId xmlns:a16="http://schemas.microsoft.com/office/drawing/2014/main" id="{C17484DE-9F6B-E270-A793-C652D608693F}"/>
                  </a:ext>
                </a:extLst>
              </p:cNvPr>
              <p:cNvPicPr/>
              <p:nvPr/>
            </p:nvPicPr>
            <p:blipFill>
              <a:blip r:embed="rId31"/>
              <a:stretch>
                <a:fillRect/>
              </a:stretch>
            </p:blipFill>
            <p:spPr>
              <a:xfrm>
                <a:off x="4431240" y="2013270"/>
                <a:ext cx="11088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4" name="Ink 33">
                <a:extLst>
                  <a:ext uri="{FF2B5EF4-FFF2-40B4-BE49-F238E27FC236}">
                    <a16:creationId xmlns:a16="http://schemas.microsoft.com/office/drawing/2014/main" id="{57375EFD-C0A1-8193-3675-E54F61D64305}"/>
                  </a:ext>
                </a:extLst>
              </p14:cNvPr>
              <p14:cNvContentPartPr/>
              <p14:nvPr/>
            </p14:nvContentPartPr>
            <p14:xfrm>
              <a:off x="4475160" y="1420710"/>
              <a:ext cx="74520" cy="31680"/>
            </p14:xfrm>
          </p:contentPart>
        </mc:Choice>
        <mc:Fallback xmlns="">
          <p:pic>
            <p:nvPicPr>
              <p:cNvPr id="34" name="Ink 33">
                <a:extLst>
                  <a:ext uri="{FF2B5EF4-FFF2-40B4-BE49-F238E27FC236}">
                    <a16:creationId xmlns:a16="http://schemas.microsoft.com/office/drawing/2014/main" id="{57375EFD-C0A1-8193-3675-E54F61D64305}"/>
                  </a:ext>
                </a:extLst>
              </p:cNvPr>
              <p:cNvPicPr/>
              <p:nvPr/>
            </p:nvPicPr>
            <p:blipFill>
              <a:blip r:embed="rId33"/>
              <a:stretch>
                <a:fillRect/>
              </a:stretch>
            </p:blipFill>
            <p:spPr>
              <a:xfrm>
                <a:off x="4456080" y="1401630"/>
                <a:ext cx="11232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43" name="Ink 42">
                <a:extLst>
                  <a:ext uri="{FF2B5EF4-FFF2-40B4-BE49-F238E27FC236}">
                    <a16:creationId xmlns:a16="http://schemas.microsoft.com/office/drawing/2014/main" id="{06A8C6ED-C6BD-82BC-5C7B-6186F2689810}"/>
                  </a:ext>
                </a:extLst>
              </p14:cNvPr>
              <p14:cNvContentPartPr/>
              <p14:nvPr/>
            </p14:nvContentPartPr>
            <p14:xfrm>
              <a:off x="4502431" y="5673633"/>
              <a:ext cx="25920" cy="85320"/>
            </p14:xfrm>
          </p:contentPart>
        </mc:Choice>
        <mc:Fallback xmlns="">
          <p:pic>
            <p:nvPicPr>
              <p:cNvPr id="43" name="Ink 42">
                <a:extLst>
                  <a:ext uri="{FF2B5EF4-FFF2-40B4-BE49-F238E27FC236}">
                    <a16:creationId xmlns:a16="http://schemas.microsoft.com/office/drawing/2014/main" id="{06A8C6ED-C6BD-82BC-5C7B-6186F2689810}"/>
                  </a:ext>
                </a:extLst>
              </p:cNvPr>
              <p:cNvPicPr/>
              <p:nvPr/>
            </p:nvPicPr>
            <p:blipFill>
              <a:blip r:embed="rId35"/>
              <a:stretch>
                <a:fillRect/>
              </a:stretch>
            </p:blipFill>
            <p:spPr>
              <a:xfrm>
                <a:off x="4493431" y="5664633"/>
                <a:ext cx="4356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46" name="Ink 45">
                <a:extLst>
                  <a:ext uri="{FF2B5EF4-FFF2-40B4-BE49-F238E27FC236}">
                    <a16:creationId xmlns:a16="http://schemas.microsoft.com/office/drawing/2014/main" id="{D341E070-5631-40B7-3CFB-AC5636524D0E}"/>
                  </a:ext>
                </a:extLst>
              </p14:cNvPr>
              <p14:cNvContentPartPr/>
              <p14:nvPr/>
            </p14:nvContentPartPr>
            <p14:xfrm>
              <a:off x="4423951" y="5880993"/>
              <a:ext cx="144000" cy="205560"/>
            </p14:xfrm>
          </p:contentPart>
        </mc:Choice>
        <mc:Fallback xmlns="">
          <p:pic>
            <p:nvPicPr>
              <p:cNvPr id="46" name="Ink 45">
                <a:extLst>
                  <a:ext uri="{FF2B5EF4-FFF2-40B4-BE49-F238E27FC236}">
                    <a16:creationId xmlns:a16="http://schemas.microsoft.com/office/drawing/2014/main" id="{D341E070-5631-40B7-3CFB-AC5636524D0E}"/>
                  </a:ext>
                </a:extLst>
              </p:cNvPr>
              <p:cNvPicPr/>
              <p:nvPr/>
            </p:nvPicPr>
            <p:blipFill>
              <a:blip r:embed="rId37"/>
              <a:stretch>
                <a:fillRect/>
              </a:stretch>
            </p:blipFill>
            <p:spPr>
              <a:xfrm>
                <a:off x="4409551" y="5866593"/>
                <a:ext cx="172080"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52" name="Ink 51">
                <a:extLst>
                  <a:ext uri="{FF2B5EF4-FFF2-40B4-BE49-F238E27FC236}">
                    <a16:creationId xmlns:a16="http://schemas.microsoft.com/office/drawing/2014/main" id="{EA0BA104-7F1B-6197-EB90-27FD0E4C9A83}"/>
                  </a:ext>
                </a:extLst>
              </p14:cNvPr>
              <p14:cNvContentPartPr/>
              <p14:nvPr/>
            </p14:nvContentPartPr>
            <p14:xfrm>
              <a:off x="5486311" y="5898633"/>
              <a:ext cx="363960" cy="180720"/>
            </p14:xfrm>
          </p:contentPart>
        </mc:Choice>
        <mc:Fallback xmlns="">
          <p:pic>
            <p:nvPicPr>
              <p:cNvPr id="52" name="Ink 51">
                <a:extLst>
                  <a:ext uri="{FF2B5EF4-FFF2-40B4-BE49-F238E27FC236}">
                    <a16:creationId xmlns:a16="http://schemas.microsoft.com/office/drawing/2014/main" id="{EA0BA104-7F1B-6197-EB90-27FD0E4C9A83}"/>
                  </a:ext>
                </a:extLst>
              </p:cNvPr>
              <p:cNvPicPr/>
              <p:nvPr/>
            </p:nvPicPr>
            <p:blipFill>
              <a:blip r:embed="rId39"/>
              <a:stretch>
                <a:fillRect/>
              </a:stretch>
            </p:blipFill>
            <p:spPr>
              <a:xfrm>
                <a:off x="5471911" y="5884233"/>
                <a:ext cx="39204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55" name="Ink 54">
                <a:extLst>
                  <a:ext uri="{FF2B5EF4-FFF2-40B4-BE49-F238E27FC236}">
                    <a16:creationId xmlns:a16="http://schemas.microsoft.com/office/drawing/2014/main" id="{3FE92B43-CBFC-FB21-0053-244FF270A3C9}"/>
                  </a:ext>
                </a:extLst>
              </p14:cNvPr>
              <p14:cNvContentPartPr/>
              <p14:nvPr/>
            </p14:nvContentPartPr>
            <p14:xfrm>
              <a:off x="6778711" y="5887113"/>
              <a:ext cx="399960" cy="156240"/>
            </p14:xfrm>
          </p:contentPart>
        </mc:Choice>
        <mc:Fallback xmlns="">
          <p:pic>
            <p:nvPicPr>
              <p:cNvPr id="55" name="Ink 54">
                <a:extLst>
                  <a:ext uri="{FF2B5EF4-FFF2-40B4-BE49-F238E27FC236}">
                    <a16:creationId xmlns:a16="http://schemas.microsoft.com/office/drawing/2014/main" id="{3FE92B43-CBFC-FB21-0053-244FF270A3C9}"/>
                  </a:ext>
                </a:extLst>
              </p:cNvPr>
              <p:cNvPicPr/>
              <p:nvPr/>
            </p:nvPicPr>
            <p:blipFill>
              <a:blip r:embed="rId41"/>
              <a:stretch>
                <a:fillRect/>
              </a:stretch>
            </p:blipFill>
            <p:spPr>
              <a:xfrm>
                <a:off x="6764311" y="5872713"/>
                <a:ext cx="42804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58" name="Ink 57">
                <a:extLst>
                  <a:ext uri="{FF2B5EF4-FFF2-40B4-BE49-F238E27FC236}">
                    <a16:creationId xmlns:a16="http://schemas.microsoft.com/office/drawing/2014/main" id="{B5D8FEC6-1140-B1C9-70EA-AB6C5E21543B}"/>
                  </a:ext>
                </a:extLst>
              </p14:cNvPr>
              <p14:cNvContentPartPr/>
              <p14:nvPr/>
            </p14:nvContentPartPr>
            <p14:xfrm>
              <a:off x="8002711" y="5848593"/>
              <a:ext cx="354600" cy="189360"/>
            </p14:xfrm>
          </p:contentPart>
        </mc:Choice>
        <mc:Fallback xmlns="">
          <p:pic>
            <p:nvPicPr>
              <p:cNvPr id="58" name="Ink 57">
                <a:extLst>
                  <a:ext uri="{FF2B5EF4-FFF2-40B4-BE49-F238E27FC236}">
                    <a16:creationId xmlns:a16="http://schemas.microsoft.com/office/drawing/2014/main" id="{B5D8FEC6-1140-B1C9-70EA-AB6C5E21543B}"/>
                  </a:ext>
                </a:extLst>
              </p:cNvPr>
              <p:cNvPicPr/>
              <p:nvPr/>
            </p:nvPicPr>
            <p:blipFill>
              <a:blip r:embed="rId43"/>
              <a:stretch>
                <a:fillRect/>
              </a:stretch>
            </p:blipFill>
            <p:spPr>
              <a:xfrm>
                <a:off x="7988311" y="5834193"/>
                <a:ext cx="38268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61" name="Ink 60">
                <a:extLst>
                  <a:ext uri="{FF2B5EF4-FFF2-40B4-BE49-F238E27FC236}">
                    <a16:creationId xmlns:a16="http://schemas.microsoft.com/office/drawing/2014/main" id="{461618C5-9210-B7A7-CF04-1C554C0B1EDC}"/>
                  </a:ext>
                </a:extLst>
              </p14:cNvPr>
              <p14:cNvContentPartPr/>
              <p14:nvPr/>
            </p14:nvContentPartPr>
            <p14:xfrm>
              <a:off x="9213391" y="5855073"/>
              <a:ext cx="399240" cy="191520"/>
            </p14:xfrm>
          </p:contentPart>
        </mc:Choice>
        <mc:Fallback xmlns="">
          <p:pic>
            <p:nvPicPr>
              <p:cNvPr id="61" name="Ink 60">
                <a:extLst>
                  <a:ext uri="{FF2B5EF4-FFF2-40B4-BE49-F238E27FC236}">
                    <a16:creationId xmlns:a16="http://schemas.microsoft.com/office/drawing/2014/main" id="{461618C5-9210-B7A7-CF04-1C554C0B1EDC}"/>
                  </a:ext>
                </a:extLst>
              </p:cNvPr>
              <p:cNvPicPr/>
              <p:nvPr/>
            </p:nvPicPr>
            <p:blipFill>
              <a:blip r:embed="rId45"/>
              <a:stretch>
                <a:fillRect/>
              </a:stretch>
            </p:blipFill>
            <p:spPr>
              <a:xfrm>
                <a:off x="9198991" y="5840673"/>
                <a:ext cx="42732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68" name="Ink 67">
                <a:extLst>
                  <a:ext uri="{FF2B5EF4-FFF2-40B4-BE49-F238E27FC236}">
                    <a16:creationId xmlns:a16="http://schemas.microsoft.com/office/drawing/2014/main" id="{5F7DDBCE-0919-850A-EEB5-FA2A329F68E1}"/>
                  </a:ext>
                </a:extLst>
              </p14:cNvPr>
              <p14:cNvContentPartPr/>
              <p14:nvPr/>
            </p14:nvContentPartPr>
            <p14:xfrm>
              <a:off x="10946431" y="5686233"/>
              <a:ext cx="740880" cy="332640"/>
            </p14:xfrm>
          </p:contentPart>
        </mc:Choice>
        <mc:Fallback xmlns="">
          <p:pic>
            <p:nvPicPr>
              <p:cNvPr id="68" name="Ink 67">
                <a:extLst>
                  <a:ext uri="{FF2B5EF4-FFF2-40B4-BE49-F238E27FC236}">
                    <a16:creationId xmlns:a16="http://schemas.microsoft.com/office/drawing/2014/main" id="{5F7DDBCE-0919-850A-EEB5-FA2A329F68E1}"/>
                  </a:ext>
                </a:extLst>
              </p:cNvPr>
              <p:cNvPicPr/>
              <p:nvPr/>
            </p:nvPicPr>
            <p:blipFill>
              <a:blip r:embed="rId47"/>
              <a:stretch>
                <a:fillRect/>
              </a:stretch>
            </p:blipFill>
            <p:spPr>
              <a:xfrm>
                <a:off x="10932031" y="5671833"/>
                <a:ext cx="768960" cy="36072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69" name="Ink 68">
                <a:extLst>
                  <a:ext uri="{FF2B5EF4-FFF2-40B4-BE49-F238E27FC236}">
                    <a16:creationId xmlns:a16="http://schemas.microsoft.com/office/drawing/2014/main" id="{C73D1131-315B-8CBC-EE92-538D5B4CA882}"/>
                  </a:ext>
                </a:extLst>
              </p14:cNvPr>
              <p14:cNvContentPartPr/>
              <p14:nvPr/>
            </p14:nvContentPartPr>
            <p14:xfrm>
              <a:off x="4412071" y="826233"/>
              <a:ext cx="144720" cy="10080"/>
            </p14:xfrm>
          </p:contentPart>
        </mc:Choice>
        <mc:Fallback xmlns="">
          <p:pic>
            <p:nvPicPr>
              <p:cNvPr id="69" name="Ink 68">
                <a:extLst>
                  <a:ext uri="{FF2B5EF4-FFF2-40B4-BE49-F238E27FC236}">
                    <a16:creationId xmlns:a16="http://schemas.microsoft.com/office/drawing/2014/main" id="{C73D1131-315B-8CBC-EE92-538D5B4CA882}"/>
                  </a:ext>
                </a:extLst>
              </p:cNvPr>
              <p:cNvPicPr/>
              <p:nvPr/>
            </p:nvPicPr>
            <p:blipFill>
              <a:blip r:embed="rId49"/>
              <a:stretch>
                <a:fillRect/>
              </a:stretch>
            </p:blipFill>
            <p:spPr>
              <a:xfrm>
                <a:off x="4397671" y="811833"/>
                <a:ext cx="17280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78" name="Ink 77">
                <a:extLst>
                  <a:ext uri="{FF2B5EF4-FFF2-40B4-BE49-F238E27FC236}">
                    <a16:creationId xmlns:a16="http://schemas.microsoft.com/office/drawing/2014/main" id="{035743D3-426D-4A79-E4C7-8BFC4D7A967B}"/>
                  </a:ext>
                </a:extLst>
              </p14:cNvPr>
              <p14:cNvContentPartPr/>
              <p14:nvPr/>
            </p14:nvContentPartPr>
            <p14:xfrm>
              <a:off x="4745791" y="334833"/>
              <a:ext cx="1151280" cy="384120"/>
            </p14:xfrm>
          </p:contentPart>
        </mc:Choice>
        <mc:Fallback xmlns="">
          <p:pic>
            <p:nvPicPr>
              <p:cNvPr id="78" name="Ink 77">
                <a:extLst>
                  <a:ext uri="{FF2B5EF4-FFF2-40B4-BE49-F238E27FC236}">
                    <a16:creationId xmlns:a16="http://schemas.microsoft.com/office/drawing/2014/main" id="{035743D3-426D-4A79-E4C7-8BFC4D7A967B}"/>
                  </a:ext>
                </a:extLst>
              </p:cNvPr>
              <p:cNvPicPr/>
              <p:nvPr/>
            </p:nvPicPr>
            <p:blipFill>
              <a:blip r:embed="rId51"/>
              <a:stretch>
                <a:fillRect/>
              </a:stretch>
            </p:blipFill>
            <p:spPr>
              <a:xfrm>
                <a:off x="4731391" y="320433"/>
                <a:ext cx="1179360" cy="4122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9" name="Ink 8">
                <a:extLst>
                  <a:ext uri="{FF2B5EF4-FFF2-40B4-BE49-F238E27FC236}">
                    <a16:creationId xmlns:a16="http://schemas.microsoft.com/office/drawing/2014/main" id="{4A043AAD-1A73-B3CC-A4C5-F24B25C0056C}"/>
                  </a:ext>
                </a:extLst>
              </p14:cNvPr>
              <p14:cNvContentPartPr/>
              <p14:nvPr/>
            </p14:nvContentPartPr>
            <p14:xfrm>
              <a:off x="9914201" y="5664707"/>
              <a:ext cx="69840" cy="113040"/>
            </p14:xfrm>
          </p:contentPart>
        </mc:Choice>
        <mc:Fallback xmlns="">
          <p:pic>
            <p:nvPicPr>
              <p:cNvPr id="9" name="Ink 8">
                <a:extLst>
                  <a:ext uri="{FF2B5EF4-FFF2-40B4-BE49-F238E27FC236}">
                    <a16:creationId xmlns:a16="http://schemas.microsoft.com/office/drawing/2014/main" id="{4A043AAD-1A73-B3CC-A4C5-F24B25C0056C}"/>
                  </a:ext>
                </a:extLst>
              </p:cNvPr>
              <p:cNvPicPr/>
              <p:nvPr/>
            </p:nvPicPr>
            <p:blipFill>
              <a:blip r:embed="rId53"/>
              <a:stretch>
                <a:fillRect/>
              </a:stretch>
            </p:blipFill>
            <p:spPr>
              <a:xfrm>
                <a:off x="9899801" y="5650307"/>
                <a:ext cx="9792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8" name="Ink 17">
                <a:extLst>
                  <a:ext uri="{FF2B5EF4-FFF2-40B4-BE49-F238E27FC236}">
                    <a16:creationId xmlns:a16="http://schemas.microsoft.com/office/drawing/2014/main" id="{4851BA59-5A37-9434-1FEB-808C1369CC38}"/>
                  </a:ext>
                </a:extLst>
              </p14:cNvPr>
              <p14:cNvContentPartPr/>
              <p14:nvPr/>
            </p14:nvContentPartPr>
            <p14:xfrm>
              <a:off x="10567241" y="5636267"/>
              <a:ext cx="34200" cy="138960"/>
            </p14:xfrm>
          </p:contentPart>
        </mc:Choice>
        <mc:Fallback xmlns="">
          <p:pic>
            <p:nvPicPr>
              <p:cNvPr id="18" name="Ink 17">
                <a:extLst>
                  <a:ext uri="{FF2B5EF4-FFF2-40B4-BE49-F238E27FC236}">
                    <a16:creationId xmlns:a16="http://schemas.microsoft.com/office/drawing/2014/main" id="{4851BA59-5A37-9434-1FEB-808C1369CC38}"/>
                  </a:ext>
                </a:extLst>
              </p:cNvPr>
              <p:cNvPicPr/>
              <p:nvPr/>
            </p:nvPicPr>
            <p:blipFill>
              <a:blip r:embed="rId55"/>
              <a:stretch>
                <a:fillRect/>
              </a:stretch>
            </p:blipFill>
            <p:spPr>
              <a:xfrm>
                <a:off x="10552841" y="5621867"/>
                <a:ext cx="6228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9" name="Ink 38">
                <a:extLst>
                  <a:ext uri="{FF2B5EF4-FFF2-40B4-BE49-F238E27FC236}">
                    <a16:creationId xmlns:a16="http://schemas.microsoft.com/office/drawing/2014/main" id="{B2615B9E-8A4D-2829-7F7E-9558EAD28601}"/>
                  </a:ext>
                </a:extLst>
              </p14:cNvPr>
              <p14:cNvContentPartPr/>
              <p14:nvPr/>
            </p14:nvContentPartPr>
            <p14:xfrm>
              <a:off x="10388321" y="5824907"/>
              <a:ext cx="335880" cy="204840"/>
            </p14:xfrm>
          </p:contentPart>
        </mc:Choice>
        <mc:Fallback xmlns="">
          <p:pic>
            <p:nvPicPr>
              <p:cNvPr id="39" name="Ink 38">
                <a:extLst>
                  <a:ext uri="{FF2B5EF4-FFF2-40B4-BE49-F238E27FC236}">
                    <a16:creationId xmlns:a16="http://schemas.microsoft.com/office/drawing/2014/main" id="{B2615B9E-8A4D-2829-7F7E-9558EAD28601}"/>
                  </a:ext>
                </a:extLst>
              </p:cNvPr>
              <p:cNvPicPr/>
              <p:nvPr/>
            </p:nvPicPr>
            <p:blipFill>
              <a:blip r:embed="rId57"/>
              <a:stretch>
                <a:fillRect/>
              </a:stretch>
            </p:blipFill>
            <p:spPr>
              <a:xfrm>
                <a:off x="10369241" y="5805827"/>
                <a:ext cx="37368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4" name="Ink 43">
                <a:extLst>
                  <a:ext uri="{FF2B5EF4-FFF2-40B4-BE49-F238E27FC236}">
                    <a16:creationId xmlns:a16="http://schemas.microsoft.com/office/drawing/2014/main" id="{3FAFFA85-1FA5-7CC0-B691-77635BAAA3A8}"/>
                  </a:ext>
                </a:extLst>
              </p14:cNvPr>
              <p14:cNvContentPartPr/>
              <p14:nvPr/>
            </p14:nvContentPartPr>
            <p14:xfrm>
              <a:off x="3863558" y="4935347"/>
              <a:ext cx="445320" cy="308520"/>
            </p14:xfrm>
          </p:contentPart>
        </mc:Choice>
        <mc:Fallback xmlns="">
          <p:pic>
            <p:nvPicPr>
              <p:cNvPr id="44" name="Ink 43">
                <a:extLst>
                  <a:ext uri="{FF2B5EF4-FFF2-40B4-BE49-F238E27FC236}">
                    <a16:creationId xmlns:a16="http://schemas.microsoft.com/office/drawing/2014/main" id="{3FAFFA85-1FA5-7CC0-B691-77635BAAA3A8}"/>
                  </a:ext>
                </a:extLst>
              </p:cNvPr>
              <p:cNvPicPr/>
              <p:nvPr/>
            </p:nvPicPr>
            <p:blipFill>
              <a:blip r:embed="rId59"/>
              <a:stretch>
                <a:fillRect/>
              </a:stretch>
            </p:blipFill>
            <p:spPr>
              <a:xfrm>
                <a:off x="3844478" y="4916267"/>
                <a:ext cx="483120" cy="34632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8" name="Ink 47">
                <a:extLst>
                  <a:ext uri="{FF2B5EF4-FFF2-40B4-BE49-F238E27FC236}">
                    <a16:creationId xmlns:a16="http://schemas.microsoft.com/office/drawing/2014/main" id="{0BCF22A1-F6CA-87E4-71E7-38197315D27F}"/>
                  </a:ext>
                </a:extLst>
              </p14:cNvPr>
              <p14:cNvContentPartPr/>
              <p14:nvPr/>
            </p14:nvContentPartPr>
            <p14:xfrm>
              <a:off x="3945638" y="4329107"/>
              <a:ext cx="421200" cy="393480"/>
            </p14:xfrm>
          </p:contentPart>
        </mc:Choice>
        <mc:Fallback xmlns="">
          <p:pic>
            <p:nvPicPr>
              <p:cNvPr id="48" name="Ink 47">
                <a:extLst>
                  <a:ext uri="{FF2B5EF4-FFF2-40B4-BE49-F238E27FC236}">
                    <a16:creationId xmlns:a16="http://schemas.microsoft.com/office/drawing/2014/main" id="{0BCF22A1-F6CA-87E4-71E7-38197315D27F}"/>
                  </a:ext>
                </a:extLst>
              </p:cNvPr>
              <p:cNvPicPr/>
              <p:nvPr/>
            </p:nvPicPr>
            <p:blipFill>
              <a:blip r:embed="rId61"/>
              <a:stretch>
                <a:fillRect/>
              </a:stretch>
            </p:blipFill>
            <p:spPr>
              <a:xfrm>
                <a:off x="3926558" y="4310027"/>
                <a:ext cx="459000" cy="4312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51" name="Ink 50">
                <a:extLst>
                  <a:ext uri="{FF2B5EF4-FFF2-40B4-BE49-F238E27FC236}">
                    <a16:creationId xmlns:a16="http://schemas.microsoft.com/office/drawing/2014/main" id="{0302CD61-358F-2FCD-8D61-FF6BBD476759}"/>
                  </a:ext>
                </a:extLst>
              </p14:cNvPr>
              <p14:cNvContentPartPr/>
              <p14:nvPr/>
            </p14:nvContentPartPr>
            <p14:xfrm>
              <a:off x="4029518" y="3757427"/>
              <a:ext cx="365040" cy="323280"/>
            </p14:xfrm>
          </p:contentPart>
        </mc:Choice>
        <mc:Fallback xmlns="">
          <p:pic>
            <p:nvPicPr>
              <p:cNvPr id="51" name="Ink 50">
                <a:extLst>
                  <a:ext uri="{FF2B5EF4-FFF2-40B4-BE49-F238E27FC236}">
                    <a16:creationId xmlns:a16="http://schemas.microsoft.com/office/drawing/2014/main" id="{0302CD61-358F-2FCD-8D61-FF6BBD476759}"/>
                  </a:ext>
                </a:extLst>
              </p:cNvPr>
              <p:cNvPicPr/>
              <p:nvPr/>
            </p:nvPicPr>
            <p:blipFill>
              <a:blip r:embed="rId63"/>
              <a:stretch>
                <a:fillRect/>
              </a:stretch>
            </p:blipFill>
            <p:spPr>
              <a:xfrm>
                <a:off x="4010438" y="3738347"/>
                <a:ext cx="402840" cy="36108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57" name="Ink 56">
                <a:extLst>
                  <a:ext uri="{FF2B5EF4-FFF2-40B4-BE49-F238E27FC236}">
                    <a16:creationId xmlns:a16="http://schemas.microsoft.com/office/drawing/2014/main" id="{07796B7E-2716-2B7A-A7CD-C41B89A61FB7}"/>
                  </a:ext>
                </a:extLst>
              </p14:cNvPr>
              <p14:cNvContentPartPr/>
              <p14:nvPr/>
            </p14:nvContentPartPr>
            <p14:xfrm>
              <a:off x="4047878" y="3084587"/>
              <a:ext cx="352800" cy="321480"/>
            </p14:xfrm>
          </p:contentPart>
        </mc:Choice>
        <mc:Fallback xmlns="">
          <p:pic>
            <p:nvPicPr>
              <p:cNvPr id="57" name="Ink 56">
                <a:extLst>
                  <a:ext uri="{FF2B5EF4-FFF2-40B4-BE49-F238E27FC236}">
                    <a16:creationId xmlns:a16="http://schemas.microsoft.com/office/drawing/2014/main" id="{07796B7E-2716-2B7A-A7CD-C41B89A61FB7}"/>
                  </a:ext>
                </a:extLst>
              </p:cNvPr>
              <p:cNvPicPr/>
              <p:nvPr/>
            </p:nvPicPr>
            <p:blipFill>
              <a:blip r:embed="rId65"/>
              <a:stretch>
                <a:fillRect/>
              </a:stretch>
            </p:blipFill>
            <p:spPr>
              <a:xfrm>
                <a:off x="4028798" y="3065507"/>
                <a:ext cx="390600" cy="3592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75" name="Ink 74">
                <a:extLst>
                  <a:ext uri="{FF2B5EF4-FFF2-40B4-BE49-F238E27FC236}">
                    <a16:creationId xmlns:a16="http://schemas.microsoft.com/office/drawing/2014/main" id="{047DCF32-96D9-CC5F-074C-DAEE8239407E}"/>
                  </a:ext>
                </a:extLst>
              </p14:cNvPr>
              <p14:cNvContentPartPr/>
              <p14:nvPr/>
            </p14:nvContentPartPr>
            <p14:xfrm>
              <a:off x="3954028" y="2498231"/>
              <a:ext cx="438840" cy="285120"/>
            </p14:xfrm>
          </p:contentPart>
        </mc:Choice>
        <mc:Fallback xmlns="">
          <p:pic>
            <p:nvPicPr>
              <p:cNvPr id="75" name="Ink 74">
                <a:extLst>
                  <a:ext uri="{FF2B5EF4-FFF2-40B4-BE49-F238E27FC236}">
                    <a16:creationId xmlns:a16="http://schemas.microsoft.com/office/drawing/2014/main" id="{047DCF32-96D9-CC5F-074C-DAEE8239407E}"/>
                  </a:ext>
                </a:extLst>
              </p:cNvPr>
              <p:cNvPicPr/>
              <p:nvPr/>
            </p:nvPicPr>
            <p:blipFill>
              <a:blip r:embed="rId67"/>
              <a:stretch>
                <a:fillRect/>
              </a:stretch>
            </p:blipFill>
            <p:spPr>
              <a:xfrm>
                <a:off x="3934948" y="2479151"/>
                <a:ext cx="476640" cy="32292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80" name="Ink 79">
                <a:extLst>
                  <a:ext uri="{FF2B5EF4-FFF2-40B4-BE49-F238E27FC236}">
                    <a16:creationId xmlns:a16="http://schemas.microsoft.com/office/drawing/2014/main" id="{838C8E95-9B00-BD64-8346-B98ED36D829E}"/>
                  </a:ext>
                </a:extLst>
              </p14:cNvPr>
              <p14:cNvContentPartPr/>
              <p14:nvPr/>
            </p14:nvContentPartPr>
            <p14:xfrm>
              <a:off x="3975268" y="1888391"/>
              <a:ext cx="389160" cy="280800"/>
            </p14:xfrm>
          </p:contentPart>
        </mc:Choice>
        <mc:Fallback xmlns="">
          <p:pic>
            <p:nvPicPr>
              <p:cNvPr id="80" name="Ink 79">
                <a:extLst>
                  <a:ext uri="{FF2B5EF4-FFF2-40B4-BE49-F238E27FC236}">
                    <a16:creationId xmlns:a16="http://schemas.microsoft.com/office/drawing/2014/main" id="{838C8E95-9B00-BD64-8346-B98ED36D829E}"/>
                  </a:ext>
                </a:extLst>
              </p:cNvPr>
              <p:cNvPicPr/>
              <p:nvPr/>
            </p:nvPicPr>
            <p:blipFill>
              <a:blip r:embed="rId69"/>
              <a:stretch>
                <a:fillRect/>
              </a:stretch>
            </p:blipFill>
            <p:spPr>
              <a:xfrm>
                <a:off x="3956188" y="1869311"/>
                <a:ext cx="426960" cy="31860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85" name="Ink 84">
                <a:extLst>
                  <a:ext uri="{FF2B5EF4-FFF2-40B4-BE49-F238E27FC236}">
                    <a16:creationId xmlns:a16="http://schemas.microsoft.com/office/drawing/2014/main" id="{3D12A0C5-7A78-FCF3-72D5-A92D14044CA4}"/>
                  </a:ext>
                </a:extLst>
              </p14:cNvPr>
              <p14:cNvContentPartPr/>
              <p14:nvPr/>
            </p14:nvContentPartPr>
            <p14:xfrm>
              <a:off x="3968068" y="1301951"/>
              <a:ext cx="411480" cy="283320"/>
            </p14:xfrm>
          </p:contentPart>
        </mc:Choice>
        <mc:Fallback xmlns="">
          <p:pic>
            <p:nvPicPr>
              <p:cNvPr id="85" name="Ink 84">
                <a:extLst>
                  <a:ext uri="{FF2B5EF4-FFF2-40B4-BE49-F238E27FC236}">
                    <a16:creationId xmlns:a16="http://schemas.microsoft.com/office/drawing/2014/main" id="{3D12A0C5-7A78-FCF3-72D5-A92D14044CA4}"/>
                  </a:ext>
                </a:extLst>
              </p:cNvPr>
              <p:cNvPicPr/>
              <p:nvPr/>
            </p:nvPicPr>
            <p:blipFill>
              <a:blip r:embed="rId71"/>
              <a:stretch>
                <a:fillRect/>
              </a:stretch>
            </p:blipFill>
            <p:spPr>
              <a:xfrm>
                <a:off x="3948988" y="1282871"/>
                <a:ext cx="449280" cy="32112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90" name="Ink 89">
                <a:extLst>
                  <a:ext uri="{FF2B5EF4-FFF2-40B4-BE49-F238E27FC236}">
                    <a16:creationId xmlns:a16="http://schemas.microsoft.com/office/drawing/2014/main" id="{3A93C18A-55C5-6122-366B-A125DF7D863B}"/>
                  </a:ext>
                </a:extLst>
              </p14:cNvPr>
              <p14:cNvContentPartPr/>
              <p14:nvPr/>
            </p14:nvContentPartPr>
            <p14:xfrm>
              <a:off x="3958348" y="729805"/>
              <a:ext cx="415080" cy="260280"/>
            </p14:xfrm>
          </p:contentPart>
        </mc:Choice>
        <mc:Fallback xmlns="">
          <p:pic>
            <p:nvPicPr>
              <p:cNvPr id="90" name="Ink 89">
                <a:extLst>
                  <a:ext uri="{FF2B5EF4-FFF2-40B4-BE49-F238E27FC236}">
                    <a16:creationId xmlns:a16="http://schemas.microsoft.com/office/drawing/2014/main" id="{3A93C18A-55C5-6122-366B-A125DF7D863B}"/>
                  </a:ext>
                </a:extLst>
              </p:cNvPr>
              <p:cNvPicPr/>
              <p:nvPr/>
            </p:nvPicPr>
            <p:blipFill>
              <a:blip r:embed="rId73"/>
              <a:stretch>
                <a:fillRect/>
              </a:stretch>
            </p:blipFill>
            <p:spPr>
              <a:xfrm>
                <a:off x="3939268" y="710725"/>
                <a:ext cx="452880" cy="29808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91" name="Ink 90">
                <a:extLst>
                  <a:ext uri="{FF2B5EF4-FFF2-40B4-BE49-F238E27FC236}">
                    <a16:creationId xmlns:a16="http://schemas.microsoft.com/office/drawing/2014/main" id="{98B464AC-00D3-C853-17BC-2DD448E9BFB7}"/>
                  </a:ext>
                </a:extLst>
              </p14:cNvPr>
              <p14:cNvContentPartPr/>
              <p14:nvPr/>
            </p14:nvContentPartPr>
            <p14:xfrm>
              <a:off x="4128324" y="5523109"/>
              <a:ext cx="199080" cy="361800"/>
            </p14:xfrm>
          </p:contentPart>
        </mc:Choice>
        <mc:Fallback xmlns="">
          <p:pic>
            <p:nvPicPr>
              <p:cNvPr id="91" name="Ink 90">
                <a:extLst>
                  <a:ext uri="{FF2B5EF4-FFF2-40B4-BE49-F238E27FC236}">
                    <a16:creationId xmlns:a16="http://schemas.microsoft.com/office/drawing/2014/main" id="{98B464AC-00D3-C853-17BC-2DD448E9BFB7}"/>
                  </a:ext>
                </a:extLst>
              </p:cNvPr>
              <p:cNvPicPr/>
              <p:nvPr/>
            </p:nvPicPr>
            <p:blipFill>
              <a:blip r:embed="rId75"/>
              <a:stretch>
                <a:fillRect/>
              </a:stretch>
            </p:blipFill>
            <p:spPr>
              <a:xfrm>
                <a:off x="4109244" y="5504029"/>
                <a:ext cx="236880" cy="399600"/>
              </a:xfrm>
              <a:prstGeom prst="rect">
                <a:avLst/>
              </a:prstGeom>
            </p:spPr>
          </p:pic>
        </mc:Fallback>
      </mc:AlternateContent>
    </p:spTree>
    <p:extLst>
      <p:ext uri="{BB962C8B-B14F-4D97-AF65-F5344CB8AC3E}">
        <p14:creationId xmlns:p14="http://schemas.microsoft.com/office/powerpoint/2010/main" val="29777020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68"/>
                                        </p:tgtEl>
                                        <p:attrNameLst>
                                          <p:attrName>style.visibility</p:attrName>
                                        </p:attrNameLst>
                                      </p:cBhvr>
                                      <p:to>
                                        <p:strVal val="visible"/>
                                      </p:to>
                                    </p:set>
                                    <p:animEffect transition="in" filter="fade">
                                      <p:cBhvr>
                                        <p:cTn id="20" dur="500"/>
                                        <p:tgtEl>
                                          <p:spTgt spid="68"/>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78"/>
                                        </p:tgtEl>
                                        <p:attrNameLst>
                                          <p:attrName>style.visibility</p:attrName>
                                        </p:attrNameLst>
                                      </p:cBhvr>
                                      <p:to>
                                        <p:strVal val="visible"/>
                                      </p:to>
                                    </p:set>
                                    <p:animEffect transition="in" filter="fade">
                                      <p:cBhvr>
                                        <p:cTn id="25" dur="500"/>
                                        <p:tgtEl>
                                          <p:spTgt spid="78"/>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childTnLst>
                                </p:cTn>
                              </p:par>
                              <p:par>
                                <p:cTn id="31" presetID="10" presetClass="entr" presetSubtype="0" fill="hold" nodeType="with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childTnLst>
                                </p:cTn>
                              </p:par>
                              <p:par>
                                <p:cTn id="34" presetID="10" presetClass="entr" presetSubtype="0" fill="hold"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par>
                                <p:cTn id="37" presetID="10" presetClass="entr" presetSubtype="0" fill="hold" nodeType="with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fade">
                                      <p:cBhvr>
                                        <p:cTn id="39" dur="500"/>
                                        <p:tgtEl>
                                          <p:spTgt spid="13"/>
                                        </p:tgtEl>
                                      </p:cBhvr>
                                    </p:animEffect>
                                  </p:childTnLst>
                                </p:cTn>
                              </p:par>
                              <p:par>
                                <p:cTn id="40" presetID="10" presetClass="entr" presetSubtype="0" fill="hold" nodeType="with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par>
                                <p:cTn id="43" presetID="10" presetClass="entr" presetSubtype="0" fill="hold" nodeType="withEffect">
                                  <p:stCondLst>
                                    <p:cond delay="0"/>
                                  </p:stCondLst>
                                  <p:childTnLst>
                                    <p:set>
                                      <p:cBhvr>
                                        <p:cTn id="44" dur="1" fill="hold">
                                          <p:stCondLst>
                                            <p:cond delay="0"/>
                                          </p:stCondLst>
                                        </p:cTn>
                                        <p:tgtEl>
                                          <p:spTgt spid="15"/>
                                        </p:tgtEl>
                                        <p:attrNameLst>
                                          <p:attrName>style.visibility</p:attrName>
                                        </p:attrNameLst>
                                      </p:cBhvr>
                                      <p:to>
                                        <p:strVal val="visible"/>
                                      </p:to>
                                    </p:set>
                                    <p:animEffect transition="in" filter="fade">
                                      <p:cBhvr>
                                        <p:cTn id="45" dur="500"/>
                                        <p:tgtEl>
                                          <p:spTgt spid="15"/>
                                        </p:tgtEl>
                                      </p:cBhvr>
                                    </p:animEffect>
                                  </p:childTnLst>
                                </p:cTn>
                              </p:par>
                              <p:par>
                                <p:cTn id="46" presetID="10" presetClass="entr" presetSubtype="0" fill="hold" nodeType="withEffect">
                                  <p:stCondLst>
                                    <p:cond delay="0"/>
                                  </p:stCondLst>
                                  <p:childTnLst>
                                    <p:set>
                                      <p:cBhvr>
                                        <p:cTn id="47" dur="1" fill="hold">
                                          <p:stCondLst>
                                            <p:cond delay="0"/>
                                          </p:stCondLst>
                                        </p:cTn>
                                        <p:tgtEl>
                                          <p:spTgt spid="16"/>
                                        </p:tgtEl>
                                        <p:attrNameLst>
                                          <p:attrName>style.visibility</p:attrName>
                                        </p:attrNameLst>
                                      </p:cBhvr>
                                      <p:to>
                                        <p:strVal val="visible"/>
                                      </p:to>
                                    </p:set>
                                    <p:animEffect transition="in" filter="fade">
                                      <p:cBhvr>
                                        <p:cTn id="48" dur="500"/>
                                        <p:tgtEl>
                                          <p:spTgt spid="16"/>
                                        </p:tgtEl>
                                      </p:cBhvr>
                                    </p:animEffect>
                                  </p:childTnLst>
                                </p:cTn>
                              </p:par>
                              <p:par>
                                <p:cTn id="49" presetID="10" presetClass="entr" presetSubtype="0" fill="hold" nodeType="withEffect">
                                  <p:stCondLst>
                                    <p:cond delay="0"/>
                                  </p:stCondLst>
                                  <p:childTnLst>
                                    <p:set>
                                      <p:cBhvr>
                                        <p:cTn id="50" dur="1" fill="hold">
                                          <p:stCondLst>
                                            <p:cond delay="0"/>
                                          </p:stCondLst>
                                        </p:cTn>
                                        <p:tgtEl>
                                          <p:spTgt spid="17"/>
                                        </p:tgtEl>
                                        <p:attrNameLst>
                                          <p:attrName>style.visibility</p:attrName>
                                        </p:attrNameLst>
                                      </p:cBhvr>
                                      <p:to>
                                        <p:strVal val="visible"/>
                                      </p:to>
                                    </p:set>
                                    <p:animEffect transition="in" filter="fade">
                                      <p:cBhvr>
                                        <p:cTn id="51" dur="500"/>
                                        <p:tgtEl>
                                          <p:spTgt spid="17"/>
                                        </p:tgtEl>
                                      </p:cBhvr>
                                    </p:animEffect>
                                  </p:childTnLst>
                                </p:cTn>
                              </p:par>
                              <p:par>
                                <p:cTn id="52" presetID="10" presetClass="entr" presetSubtype="0" fill="hold"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fade">
                                      <p:cBhvr>
                                        <p:cTn id="54" dur="500"/>
                                        <p:tgtEl>
                                          <p:spTgt spid="43"/>
                                        </p:tgtEl>
                                      </p:cBhvr>
                                    </p:animEffect>
                                  </p:childTnLst>
                                </p:cTn>
                              </p:par>
                              <p:par>
                                <p:cTn id="55" presetID="10" presetClass="entr" presetSubtype="0" fill="hold" nodeType="withEffect">
                                  <p:stCondLst>
                                    <p:cond delay="0"/>
                                  </p:stCondLst>
                                  <p:childTnLst>
                                    <p:set>
                                      <p:cBhvr>
                                        <p:cTn id="56" dur="1" fill="hold">
                                          <p:stCondLst>
                                            <p:cond delay="0"/>
                                          </p:stCondLst>
                                        </p:cTn>
                                        <p:tgtEl>
                                          <p:spTgt spid="9"/>
                                        </p:tgtEl>
                                        <p:attrNameLst>
                                          <p:attrName>style.visibility</p:attrName>
                                        </p:attrNameLst>
                                      </p:cBhvr>
                                      <p:to>
                                        <p:strVal val="visible"/>
                                      </p:to>
                                    </p:set>
                                    <p:animEffect transition="in" filter="fade">
                                      <p:cBhvr>
                                        <p:cTn id="57" dur="500"/>
                                        <p:tgtEl>
                                          <p:spTgt spid="9"/>
                                        </p:tgtEl>
                                      </p:cBhvr>
                                    </p:animEffect>
                                  </p:childTnLst>
                                </p:cTn>
                              </p:par>
                              <p:par>
                                <p:cTn id="58" presetID="10" presetClass="entr" presetSubtype="0" fill="hold" nodeType="withEffect">
                                  <p:stCondLst>
                                    <p:cond delay="0"/>
                                  </p:stCondLst>
                                  <p:childTnLst>
                                    <p:set>
                                      <p:cBhvr>
                                        <p:cTn id="59" dur="1" fill="hold">
                                          <p:stCondLst>
                                            <p:cond delay="0"/>
                                          </p:stCondLst>
                                        </p:cTn>
                                        <p:tgtEl>
                                          <p:spTgt spid="18"/>
                                        </p:tgtEl>
                                        <p:attrNameLst>
                                          <p:attrName>style.visibility</p:attrName>
                                        </p:attrNameLst>
                                      </p:cBhvr>
                                      <p:to>
                                        <p:strVal val="visible"/>
                                      </p:to>
                                    </p:set>
                                    <p:animEffect transition="in" filter="fade">
                                      <p:cBhvr>
                                        <p:cTn id="60" dur="500"/>
                                        <p:tgtEl>
                                          <p:spTgt spid="18"/>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46"/>
                                        </p:tgtEl>
                                        <p:attrNameLst>
                                          <p:attrName>style.visibility</p:attrName>
                                        </p:attrNameLst>
                                      </p:cBhvr>
                                      <p:to>
                                        <p:strVal val="visible"/>
                                      </p:to>
                                    </p:set>
                                    <p:animEffect transition="in" filter="fade">
                                      <p:cBhvr>
                                        <p:cTn id="65" dur="500"/>
                                        <p:tgtEl>
                                          <p:spTgt spid="46"/>
                                        </p:tgtEl>
                                      </p:cBhvr>
                                    </p:animEffect>
                                  </p:childTnLst>
                                </p:cTn>
                              </p:par>
                              <p:par>
                                <p:cTn id="66" presetID="10" presetClass="entr" presetSubtype="0" fill="hold" nodeType="withEffect">
                                  <p:stCondLst>
                                    <p:cond delay="0"/>
                                  </p:stCondLst>
                                  <p:childTnLst>
                                    <p:set>
                                      <p:cBhvr>
                                        <p:cTn id="67" dur="1" fill="hold">
                                          <p:stCondLst>
                                            <p:cond delay="0"/>
                                          </p:stCondLst>
                                        </p:cTn>
                                        <p:tgtEl>
                                          <p:spTgt spid="52"/>
                                        </p:tgtEl>
                                        <p:attrNameLst>
                                          <p:attrName>style.visibility</p:attrName>
                                        </p:attrNameLst>
                                      </p:cBhvr>
                                      <p:to>
                                        <p:strVal val="visible"/>
                                      </p:to>
                                    </p:set>
                                    <p:animEffect transition="in" filter="fade">
                                      <p:cBhvr>
                                        <p:cTn id="68" dur="500"/>
                                        <p:tgtEl>
                                          <p:spTgt spid="52"/>
                                        </p:tgtEl>
                                      </p:cBhvr>
                                    </p:animEffect>
                                  </p:childTnLst>
                                </p:cTn>
                              </p:par>
                              <p:par>
                                <p:cTn id="69" presetID="10" presetClass="entr" presetSubtype="0" fill="hold" nodeType="withEffect">
                                  <p:stCondLst>
                                    <p:cond delay="0"/>
                                  </p:stCondLst>
                                  <p:childTnLst>
                                    <p:set>
                                      <p:cBhvr>
                                        <p:cTn id="70" dur="1" fill="hold">
                                          <p:stCondLst>
                                            <p:cond delay="0"/>
                                          </p:stCondLst>
                                        </p:cTn>
                                        <p:tgtEl>
                                          <p:spTgt spid="55"/>
                                        </p:tgtEl>
                                        <p:attrNameLst>
                                          <p:attrName>style.visibility</p:attrName>
                                        </p:attrNameLst>
                                      </p:cBhvr>
                                      <p:to>
                                        <p:strVal val="visible"/>
                                      </p:to>
                                    </p:set>
                                    <p:animEffect transition="in" filter="fade">
                                      <p:cBhvr>
                                        <p:cTn id="71" dur="500"/>
                                        <p:tgtEl>
                                          <p:spTgt spid="55"/>
                                        </p:tgtEl>
                                      </p:cBhvr>
                                    </p:animEffect>
                                  </p:childTnLst>
                                </p:cTn>
                              </p:par>
                              <p:par>
                                <p:cTn id="72" presetID="10" presetClass="entr" presetSubtype="0" fill="hold" nodeType="withEffect">
                                  <p:stCondLst>
                                    <p:cond delay="0"/>
                                  </p:stCondLst>
                                  <p:childTnLst>
                                    <p:set>
                                      <p:cBhvr>
                                        <p:cTn id="73" dur="1" fill="hold">
                                          <p:stCondLst>
                                            <p:cond delay="0"/>
                                          </p:stCondLst>
                                        </p:cTn>
                                        <p:tgtEl>
                                          <p:spTgt spid="58"/>
                                        </p:tgtEl>
                                        <p:attrNameLst>
                                          <p:attrName>style.visibility</p:attrName>
                                        </p:attrNameLst>
                                      </p:cBhvr>
                                      <p:to>
                                        <p:strVal val="visible"/>
                                      </p:to>
                                    </p:set>
                                    <p:animEffect transition="in" filter="fade">
                                      <p:cBhvr>
                                        <p:cTn id="74" dur="500"/>
                                        <p:tgtEl>
                                          <p:spTgt spid="58"/>
                                        </p:tgtEl>
                                      </p:cBhvr>
                                    </p:animEffect>
                                  </p:childTnLst>
                                </p:cTn>
                              </p:par>
                              <p:par>
                                <p:cTn id="75" presetID="10" presetClass="entr" presetSubtype="0" fill="hold" nodeType="withEffect">
                                  <p:stCondLst>
                                    <p:cond delay="0"/>
                                  </p:stCondLst>
                                  <p:childTnLst>
                                    <p:set>
                                      <p:cBhvr>
                                        <p:cTn id="76" dur="1" fill="hold">
                                          <p:stCondLst>
                                            <p:cond delay="0"/>
                                          </p:stCondLst>
                                        </p:cTn>
                                        <p:tgtEl>
                                          <p:spTgt spid="61"/>
                                        </p:tgtEl>
                                        <p:attrNameLst>
                                          <p:attrName>style.visibility</p:attrName>
                                        </p:attrNameLst>
                                      </p:cBhvr>
                                      <p:to>
                                        <p:strVal val="visible"/>
                                      </p:to>
                                    </p:set>
                                    <p:animEffect transition="in" filter="fade">
                                      <p:cBhvr>
                                        <p:cTn id="77" dur="500"/>
                                        <p:tgtEl>
                                          <p:spTgt spid="61"/>
                                        </p:tgtEl>
                                      </p:cBhvr>
                                    </p:animEffect>
                                  </p:childTnLst>
                                </p:cTn>
                              </p:par>
                              <p:par>
                                <p:cTn id="78" presetID="10" presetClass="entr" presetSubtype="0" fill="hold" nodeType="withEffect">
                                  <p:stCondLst>
                                    <p:cond delay="0"/>
                                  </p:stCondLst>
                                  <p:childTnLst>
                                    <p:set>
                                      <p:cBhvr>
                                        <p:cTn id="79" dur="1" fill="hold">
                                          <p:stCondLst>
                                            <p:cond delay="0"/>
                                          </p:stCondLst>
                                        </p:cTn>
                                        <p:tgtEl>
                                          <p:spTgt spid="39"/>
                                        </p:tgtEl>
                                        <p:attrNameLst>
                                          <p:attrName>style.visibility</p:attrName>
                                        </p:attrNameLst>
                                      </p:cBhvr>
                                      <p:to>
                                        <p:strVal val="visible"/>
                                      </p:to>
                                    </p:set>
                                    <p:animEffect transition="in" filter="fade">
                                      <p:cBhvr>
                                        <p:cTn id="80" dur="500"/>
                                        <p:tgtEl>
                                          <p:spTgt spid="39"/>
                                        </p:tgtEl>
                                      </p:cBhvr>
                                    </p:animEffect>
                                  </p:childTnLst>
                                </p:cTn>
                              </p:par>
                              <p:par>
                                <p:cTn id="81" presetID="10" presetClass="entr" presetSubtype="0" fill="hold" nodeType="with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500"/>
                                        <p:tgtEl>
                                          <p:spTgt spid="28"/>
                                        </p:tgtEl>
                                      </p:cBhvr>
                                    </p:animEffect>
                                  </p:childTnLst>
                                </p:cTn>
                              </p:par>
                              <p:par>
                                <p:cTn id="84" presetID="10" presetClass="entr" presetSubtype="0" fill="hold" nodeType="withEffect">
                                  <p:stCondLst>
                                    <p:cond delay="0"/>
                                  </p:stCondLst>
                                  <p:childTnLst>
                                    <p:set>
                                      <p:cBhvr>
                                        <p:cTn id="85" dur="1" fill="hold">
                                          <p:stCondLst>
                                            <p:cond delay="0"/>
                                          </p:stCondLst>
                                        </p:cTn>
                                        <p:tgtEl>
                                          <p:spTgt spid="29"/>
                                        </p:tgtEl>
                                        <p:attrNameLst>
                                          <p:attrName>style.visibility</p:attrName>
                                        </p:attrNameLst>
                                      </p:cBhvr>
                                      <p:to>
                                        <p:strVal val="visible"/>
                                      </p:to>
                                    </p:set>
                                    <p:animEffect transition="in" filter="fade">
                                      <p:cBhvr>
                                        <p:cTn id="86" dur="500"/>
                                        <p:tgtEl>
                                          <p:spTgt spid="29"/>
                                        </p:tgtEl>
                                      </p:cBhvr>
                                    </p:animEffect>
                                  </p:childTnLst>
                                </p:cTn>
                              </p:par>
                              <p:par>
                                <p:cTn id="87" presetID="10" presetClass="entr" presetSubtype="0" fill="hold" nodeType="withEffect">
                                  <p:stCondLst>
                                    <p:cond delay="0"/>
                                  </p:stCondLst>
                                  <p:childTnLst>
                                    <p:set>
                                      <p:cBhvr>
                                        <p:cTn id="88" dur="1" fill="hold">
                                          <p:stCondLst>
                                            <p:cond delay="0"/>
                                          </p:stCondLst>
                                        </p:cTn>
                                        <p:tgtEl>
                                          <p:spTgt spid="30"/>
                                        </p:tgtEl>
                                        <p:attrNameLst>
                                          <p:attrName>style.visibility</p:attrName>
                                        </p:attrNameLst>
                                      </p:cBhvr>
                                      <p:to>
                                        <p:strVal val="visible"/>
                                      </p:to>
                                    </p:set>
                                    <p:animEffect transition="in" filter="fade">
                                      <p:cBhvr>
                                        <p:cTn id="89" dur="500"/>
                                        <p:tgtEl>
                                          <p:spTgt spid="30"/>
                                        </p:tgtEl>
                                      </p:cBhvr>
                                    </p:animEffect>
                                  </p:childTnLst>
                                </p:cTn>
                              </p:par>
                              <p:par>
                                <p:cTn id="90" presetID="10" presetClass="entr" presetSubtype="0" fill="hold" nodeType="withEffect">
                                  <p:stCondLst>
                                    <p:cond delay="0"/>
                                  </p:stCondLst>
                                  <p:childTnLst>
                                    <p:set>
                                      <p:cBhvr>
                                        <p:cTn id="91" dur="1" fill="hold">
                                          <p:stCondLst>
                                            <p:cond delay="0"/>
                                          </p:stCondLst>
                                        </p:cTn>
                                        <p:tgtEl>
                                          <p:spTgt spid="31"/>
                                        </p:tgtEl>
                                        <p:attrNameLst>
                                          <p:attrName>style.visibility</p:attrName>
                                        </p:attrNameLst>
                                      </p:cBhvr>
                                      <p:to>
                                        <p:strVal val="visible"/>
                                      </p:to>
                                    </p:set>
                                    <p:animEffect transition="in" filter="fade">
                                      <p:cBhvr>
                                        <p:cTn id="92" dur="500"/>
                                        <p:tgtEl>
                                          <p:spTgt spid="31"/>
                                        </p:tgtEl>
                                      </p:cBhvr>
                                    </p:animEffect>
                                  </p:childTnLst>
                                </p:cTn>
                              </p:par>
                              <p:par>
                                <p:cTn id="93" presetID="10" presetClass="entr" presetSubtype="0" fill="hold" nodeType="withEffect">
                                  <p:stCondLst>
                                    <p:cond delay="0"/>
                                  </p:stCondLst>
                                  <p:childTnLst>
                                    <p:set>
                                      <p:cBhvr>
                                        <p:cTn id="94" dur="1" fill="hold">
                                          <p:stCondLst>
                                            <p:cond delay="0"/>
                                          </p:stCondLst>
                                        </p:cTn>
                                        <p:tgtEl>
                                          <p:spTgt spid="32"/>
                                        </p:tgtEl>
                                        <p:attrNameLst>
                                          <p:attrName>style.visibility</p:attrName>
                                        </p:attrNameLst>
                                      </p:cBhvr>
                                      <p:to>
                                        <p:strVal val="visible"/>
                                      </p:to>
                                    </p:set>
                                    <p:animEffect transition="in" filter="fade">
                                      <p:cBhvr>
                                        <p:cTn id="95" dur="500"/>
                                        <p:tgtEl>
                                          <p:spTgt spid="32"/>
                                        </p:tgtEl>
                                      </p:cBhvr>
                                    </p:animEffect>
                                  </p:childTnLst>
                                </p:cTn>
                              </p:par>
                              <p:par>
                                <p:cTn id="96" presetID="10" presetClass="entr" presetSubtype="0" fill="hold" nodeType="withEffect">
                                  <p:stCondLst>
                                    <p:cond delay="0"/>
                                  </p:stCondLst>
                                  <p:childTnLst>
                                    <p:set>
                                      <p:cBhvr>
                                        <p:cTn id="97" dur="1" fill="hold">
                                          <p:stCondLst>
                                            <p:cond delay="0"/>
                                          </p:stCondLst>
                                        </p:cTn>
                                        <p:tgtEl>
                                          <p:spTgt spid="33"/>
                                        </p:tgtEl>
                                        <p:attrNameLst>
                                          <p:attrName>style.visibility</p:attrName>
                                        </p:attrNameLst>
                                      </p:cBhvr>
                                      <p:to>
                                        <p:strVal val="visible"/>
                                      </p:to>
                                    </p:set>
                                    <p:animEffect transition="in" filter="fade">
                                      <p:cBhvr>
                                        <p:cTn id="98" dur="500"/>
                                        <p:tgtEl>
                                          <p:spTgt spid="33"/>
                                        </p:tgtEl>
                                      </p:cBhvr>
                                    </p:animEffect>
                                  </p:childTnLst>
                                </p:cTn>
                              </p:par>
                              <p:par>
                                <p:cTn id="99" presetID="10" presetClass="entr" presetSubtype="0" fill="hold" nodeType="withEffect">
                                  <p:stCondLst>
                                    <p:cond delay="0"/>
                                  </p:stCondLst>
                                  <p:childTnLst>
                                    <p:set>
                                      <p:cBhvr>
                                        <p:cTn id="100" dur="1" fill="hold">
                                          <p:stCondLst>
                                            <p:cond delay="0"/>
                                          </p:stCondLst>
                                        </p:cTn>
                                        <p:tgtEl>
                                          <p:spTgt spid="34"/>
                                        </p:tgtEl>
                                        <p:attrNameLst>
                                          <p:attrName>style.visibility</p:attrName>
                                        </p:attrNameLst>
                                      </p:cBhvr>
                                      <p:to>
                                        <p:strVal val="visible"/>
                                      </p:to>
                                    </p:set>
                                    <p:animEffect transition="in" filter="fade">
                                      <p:cBhvr>
                                        <p:cTn id="101" dur="500"/>
                                        <p:tgtEl>
                                          <p:spTgt spid="34"/>
                                        </p:tgtEl>
                                      </p:cBhvr>
                                    </p:animEffect>
                                  </p:childTnLst>
                                </p:cTn>
                              </p:par>
                              <p:par>
                                <p:cTn id="102" presetID="10" presetClass="entr" presetSubtype="0" fill="hold" nodeType="withEffect">
                                  <p:stCondLst>
                                    <p:cond delay="0"/>
                                  </p:stCondLst>
                                  <p:childTnLst>
                                    <p:set>
                                      <p:cBhvr>
                                        <p:cTn id="103" dur="1" fill="hold">
                                          <p:stCondLst>
                                            <p:cond delay="0"/>
                                          </p:stCondLst>
                                        </p:cTn>
                                        <p:tgtEl>
                                          <p:spTgt spid="69"/>
                                        </p:tgtEl>
                                        <p:attrNameLst>
                                          <p:attrName>style.visibility</p:attrName>
                                        </p:attrNameLst>
                                      </p:cBhvr>
                                      <p:to>
                                        <p:strVal val="visible"/>
                                      </p:to>
                                    </p:set>
                                    <p:animEffect transition="in" filter="fade">
                                      <p:cBhvr>
                                        <p:cTn id="104" dur="500"/>
                                        <p:tgtEl>
                                          <p:spTgt spid="69"/>
                                        </p:tgtEl>
                                      </p:cBhvr>
                                    </p:animEffect>
                                  </p:childTnLst>
                                </p:cTn>
                              </p:par>
                            </p:childTnLst>
                          </p:cTn>
                        </p:par>
                      </p:childTnLst>
                    </p:cTn>
                  </p:par>
                  <p:par>
                    <p:cTn id="105" fill="hold">
                      <p:stCondLst>
                        <p:cond delay="indefinite"/>
                      </p:stCondLst>
                      <p:childTnLst>
                        <p:par>
                          <p:cTn id="106" fill="hold">
                            <p:stCondLst>
                              <p:cond delay="0"/>
                            </p:stCondLst>
                            <p:childTnLst>
                              <p:par>
                                <p:cTn id="107" presetID="10" presetClass="entr" presetSubtype="0" fill="hold" nodeType="clickEffect">
                                  <p:stCondLst>
                                    <p:cond delay="0"/>
                                  </p:stCondLst>
                                  <p:childTnLst>
                                    <p:set>
                                      <p:cBhvr>
                                        <p:cTn id="108" dur="1" fill="hold">
                                          <p:stCondLst>
                                            <p:cond delay="0"/>
                                          </p:stCondLst>
                                        </p:cTn>
                                        <p:tgtEl>
                                          <p:spTgt spid="44"/>
                                        </p:tgtEl>
                                        <p:attrNameLst>
                                          <p:attrName>style.visibility</p:attrName>
                                        </p:attrNameLst>
                                      </p:cBhvr>
                                      <p:to>
                                        <p:strVal val="visible"/>
                                      </p:to>
                                    </p:set>
                                    <p:animEffect transition="in" filter="fade">
                                      <p:cBhvr>
                                        <p:cTn id="109" dur="500"/>
                                        <p:tgtEl>
                                          <p:spTgt spid="44"/>
                                        </p:tgtEl>
                                      </p:cBhvr>
                                    </p:animEffect>
                                  </p:childTnLst>
                                </p:cTn>
                              </p:par>
                              <p:par>
                                <p:cTn id="110" presetID="10" presetClass="entr" presetSubtype="0" fill="hold" nodeType="withEffect">
                                  <p:stCondLst>
                                    <p:cond delay="0"/>
                                  </p:stCondLst>
                                  <p:childTnLst>
                                    <p:set>
                                      <p:cBhvr>
                                        <p:cTn id="111" dur="1" fill="hold">
                                          <p:stCondLst>
                                            <p:cond delay="0"/>
                                          </p:stCondLst>
                                        </p:cTn>
                                        <p:tgtEl>
                                          <p:spTgt spid="48"/>
                                        </p:tgtEl>
                                        <p:attrNameLst>
                                          <p:attrName>style.visibility</p:attrName>
                                        </p:attrNameLst>
                                      </p:cBhvr>
                                      <p:to>
                                        <p:strVal val="visible"/>
                                      </p:to>
                                    </p:set>
                                    <p:animEffect transition="in" filter="fade">
                                      <p:cBhvr>
                                        <p:cTn id="112" dur="500"/>
                                        <p:tgtEl>
                                          <p:spTgt spid="48"/>
                                        </p:tgtEl>
                                      </p:cBhvr>
                                    </p:animEffect>
                                  </p:childTnLst>
                                </p:cTn>
                              </p:par>
                              <p:par>
                                <p:cTn id="113" presetID="10" presetClass="entr" presetSubtype="0" fill="hold" nodeType="withEffect">
                                  <p:stCondLst>
                                    <p:cond delay="0"/>
                                  </p:stCondLst>
                                  <p:childTnLst>
                                    <p:set>
                                      <p:cBhvr>
                                        <p:cTn id="114" dur="1" fill="hold">
                                          <p:stCondLst>
                                            <p:cond delay="0"/>
                                          </p:stCondLst>
                                        </p:cTn>
                                        <p:tgtEl>
                                          <p:spTgt spid="51"/>
                                        </p:tgtEl>
                                        <p:attrNameLst>
                                          <p:attrName>style.visibility</p:attrName>
                                        </p:attrNameLst>
                                      </p:cBhvr>
                                      <p:to>
                                        <p:strVal val="visible"/>
                                      </p:to>
                                    </p:set>
                                    <p:animEffect transition="in" filter="fade">
                                      <p:cBhvr>
                                        <p:cTn id="115" dur="500"/>
                                        <p:tgtEl>
                                          <p:spTgt spid="51"/>
                                        </p:tgtEl>
                                      </p:cBhvr>
                                    </p:animEffect>
                                  </p:childTnLst>
                                </p:cTn>
                              </p:par>
                              <p:par>
                                <p:cTn id="116" presetID="10" presetClass="entr" presetSubtype="0" fill="hold" nodeType="withEffect">
                                  <p:stCondLst>
                                    <p:cond delay="0"/>
                                  </p:stCondLst>
                                  <p:childTnLst>
                                    <p:set>
                                      <p:cBhvr>
                                        <p:cTn id="117" dur="1" fill="hold">
                                          <p:stCondLst>
                                            <p:cond delay="0"/>
                                          </p:stCondLst>
                                        </p:cTn>
                                        <p:tgtEl>
                                          <p:spTgt spid="57"/>
                                        </p:tgtEl>
                                        <p:attrNameLst>
                                          <p:attrName>style.visibility</p:attrName>
                                        </p:attrNameLst>
                                      </p:cBhvr>
                                      <p:to>
                                        <p:strVal val="visible"/>
                                      </p:to>
                                    </p:set>
                                    <p:animEffect transition="in" filter="fade">
                                      <p:cBhvr>
                                        <p:cTn id="118" dur="500"/>
                                        <p:tgtEl>
                                          <p:spTgt spid="57"/>
                                        </p:tgtEl>
                                      </p:cBhvr>
                                    </p:animEffect>
                                  </p:childTnLst>
                                </p:cTn>
                              </p:par>
                              <p:par>
                                <p:cTn id="119" presetID="10" presetClass="entr" presetSubtype="0" fill="hold" nodeType="withEffect">
                                  <p:stCondLst>
                                    <p:cond delay="0"/>
                                  </p:stCondLst>
                                  <p:childTnLst>
                                    <p:set>
                                      <p:cBhvr>
                                        <p:cTn id="120" dur="1" fill="hold">
                                          <p:stCondLst>
                                            <p:cond delay="0"/>
                                          </p:stCondLst>
                                        </p:cTn>
                                        <p:tgtEl>
                                          <p:spTgt spid="75"/>
                                        </p:tgtEl>
                                        <p:attrNameLst>
                                          <p:attrName>style.visibility</p:attrName>
                                        </p:attrNameLst>
                                      </p:cBhvr>
                                      <p:to>
                                        <p:strVal val="visible"/>
                                      </p:to>
                                    </p:set>
                                    <p:animEffect transition="in" filter="fade">
                                      <p:cBhvr>
                                        <p:cTn id="121" dur="500"/>
                                        <p:tgtEl>
                                          <p:spTgt spid="75"/>
                                        </p:tgtEl>
                                      </p:cBhvr>
                                    </p:animEffect>
                                  </p:childTnLst>
                                </p:cTn>
                              </p:par>
                              <p:par>
                                <p:cTn id="122" presetID="10" presetClass="entr" presetSubtype="0" fill="hold" nodeType="withEffect">
                                  <p:stCondLst>
                                    <p:cond delay="0"/>
                                  </p:stCondLst>
                                  <p:childTnLst>
                                    <p:set>
                                      <p:cBhvr>
                                        <p:cTn id="123" dur="1" fill="hold">
                                          <p:stCondLst>
                                            <p:cond delay="0"/>
                                          </p:stCondLst>
                                        </p:cTn>
                                        <p:tgtEl>
                                          <p:spTgt spid="80"/>
                                        </p:tgtEl>
                                        <p:attrNameLst>
                                          <p:attrName>style.visibility</p:attrName>
                                        </p:attrNameLst>
                                      </p:cBhvr>
                                      <p:to>
                                        <p:strVal val="visible"/>
                                      </p:to>
                                    </p:set>
                                    <p:animEffect transition="in" filter="fade">
                                      <p:cBhvr>
                                        <p:cTn id="124" dur="500"/>
                                        <p:tgtEl>
                                          <p:spTgt spid="80"/>
                                        </p:tgtEl>
                                      </p:cBhvr>
                                    </p:animEffect>
                                  </p:childTnLst>
                                </p:cTn>
                              </p:par>
                              <p:par>
                                <p:cTn id="125" presetID="10" presetClass="entr" presetSubtype="0" fill="hold" nodeType="withEffect">
                                  <p:stCondLst>
                                    <p:cond delay="0"/>
                                  </p:stCondLst>
                                  <p:childTnLst>
                                    <p:set>
                                      <p:cBhvr>
                                        <p:cTn id="126" dur="1" fill="hold">
                                          <p:stCondLst>
                                            <p:cond delay="0"/>
                                          </p:stCondLst>
                                        </p:cTn>
                                        <p:tgtEl>
                                          <p:spTgt spid="85"/>
                                        </p:tgtEl>
                                        <p:attrNameLst>
                                          <p:attrName>style.visibility</p:attrName>
                                        </p:attrNameLst>
                                      </p:cBhvr>
                                      <p:to>
                                        <p:strVal val="visible"/>
                                      </p:to>
                                    </p:set>
                                    <p:animEffect transition="in" filter="fade">
                                      <p:cBhvr>
                                        <p:cTn id="127" dur="500"/>
                                        <p:tgtEl>
                                          <p:spTgt spid="85"/>
                                        </p:tgtEl>
                                      </p:cBhvr>
                                    </p:animEffect>
                                  </p:childTnLst>
                                </p:cTn>
                              </p:par>
                              <p:par>
                                <p:cTn id="128" presetID="10" presetClass="entr" presetSubtype="0" fill="hold" nodeType="withEffect">
                                  <p:stCondLst>
                                    <p:cond delay="0"/>
                                  </p:stCondLst>
                                  <p:childTnLst>
                                    <p:set>
                                      <p:cBhvr>
                                        <p:cTn id="129" dur="1" fill="hold">
                                          <p:stCondLst>
                                            <p:cond delay="0"/>
                                          </p:stCondLst>
                                        </p:cTn>
                                        <p:tgtEl>
                                          <p:spTgt spid="90"/>
                                        </p:tgtEl>
                                        <p:attrNameLst>
                                          <p:attrName>style.visibility</p:attrName>
                                        </p:attrNameLst>
                                      </p:cBhvr>
                                      <p:to>
                                        <p:strVal val="visible"/>
                                      </p:to>
                                    </p:set>
                                    <p:animEffect transition="in" filter="fade">
                                      <p:cBhvr>
                                        <p:cTn id="130" dur="500"/>
                                        <p:tgtEl>
                                          <p:spTgt spid="90"/>
                                        </p:tgtEl>
                                      </p:cBhvr>
                                    </p:animEffect>
                                  </p:childTnLst>
                                </p:cTn>
                              </p:par>
                              <p:par>
                                <p:cTn id="131" presetID="10" presetClass="entr" presetSubtype="0" fill="hold" nodeType="withEffect">
                                  <p:stCondLst>
                                    <p:cond delay="0"/>
                                  </p:stCondLst>
                                  <p:childTnLst>
                                    <p:set>
                                      <p:cBhvr>
                                        <p:cTn id="132" dur="1" fill="hold">
                                          <p:stCondLst>
                                            <p:cond delay="0"/>
                                          </p:stCondLst>
                                        </p:cTn>
                                        <p:tgtEl>
                                          <p:spTgt spid="91"/>
                                        </p:tgtEl>
                                        <p:attrNameLst>
                                          <p:attrName>style.visibility</p:attrName>
                                        </p:attrNameLst>
                                      </p:cBhvr>
                                      <p:to>
                                        <p:strVal val="visible"/>
                                      </p:to>
                                    </p:set>
                                    <p:animEffect transition="in" filter="fade">
                                      <p:cBhvr>
                                        <p:cTn id="133" dur="500"/>
                                        <p:tgtEl>
                                          <p:spTgt spid="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2" name="Table 8">
            <a:extLst>
              <a:ext uri="{FF2B5EF4-FFF2-40B4-BE49-F238E27FC236}">
                <a16:creationId xmlns:a16="http://schemas.microsoft.com/office/drawing/2014/main" id="{6AF90E0D-1890-EE1C-2C04-41117A8FA8DF}"/>
              </a:ext>
            </a:extLst>
          </p:cNvPr>
          <p:cNvGraphicFramePr>
            <a:graphicFrameLocks noGrp="1"/>
          </p:cNvGraphicFramePr>
          <p:nvPr>
            <p:extLst>
              <p:ext uri="{D42A27DB-BD31-4B8C-83A1-F6EECF244321}">
                <p14:modId xmlns:p14="http://schemas.microsoft.com/office/powerpoint/2010/main" val="97144444"/>
              </p:ext>
            </p:extLst>
          </p:nvPr>
        </p:nvGraphicFramePr>
        <p:xfrm>
          <a:off x="370758" y="845027"/>
          <a:ext cx="3235223" cy="2377440"/>
        </p:xfrm>
        <a:graphic>
          <a:graphicData uri="http://schemas.openxmlformats.org/drawingml/2006/table">
            <a:tbl>
              <a:tblPr firstRow="1" bandRow="1">
                <a:tableStyleId>{073A0DAA-6AF3-43AB-8588-CEC1D06C72B9}</a:tableStyleId>
              </a:tblPr>
              <a:tblGrid>
                <a:gridCol w="976671">
                  <a:extLst>
                    <a:ext uri="{9D8B030D-6E8A-4147-A177-3AD203B41FA5}">
                      <a16:colId xmlns:a16="http://schemas.microsoft.com/office/drawing/2014/main" val="1443712680"/>
                    </a:ext>
                  </a:extLst>
                </a:gridCol>
                <a:gridCol w="1159797">
                  <a:extLst>
                    <a:ext uri="{9D8B030D-6E8A-4147-A177-3AD203B41FA5}">
                      <a16:colId xmlns:a16="http://schemas.microsoft.com/office/drawing/2014/main" val="1169248656"/>
                    </a:ext>
                  </a:extLst>
                </a:gridCol>
                <a:gridCol w="1098755">
                  <a:extLst>
                    <a:ext uri="{9D8B030D-6E8A-4147-A177-3AD203B41FA5}">
                      <a16:colId xmlns:a16="http://schemas.microsoft.com/office/drawing/2014/main" val="4101865281"/>
                    </a:ext>
                  </a:extLst>
                </a:gridCol>
              </a:tblGrid>
              <a:tr h="370840">
                <a:tc>
                  <a:txBody>
                    <a:bodyPr/>
                    <a:lstStyle/>
                    <a:p>
                      <a:pPr algn="ctr"/>
                      <a:r>
                        <a:rPr lang="el-GR" sz="2000" b="1" dirty="0"/>
                        <a:t>α/α</a:t>
                      </a:r>
                      <a:endParaRPr lang="en-150" sz="2000" b="1" dirty="0"/>
                    </a:p>
                  </a:txBody>
                  <a:tcPr/>
                </a:tc>
                <a:tc>
                  <a:txBody>
                    <a:bodyPr/>
                    <a:lstStyle/>
                    <a:p>
                      <a:pPr algn="ctr"/>
                      <a:r>
                        <a:rPr lang="en-US" sz="2000" b="1" dirty="0"/>
                        <a:t>t </a:t>
                      </a:r>
                      <a:r>
                        <a:rPr lang="el-GR" sz="2000" b="1" dirty="0"/>
                        <a:t>(</a:t>
                      </a:r>
                      <a:r>
                        <a:rPr lang="en-US" sz="2000" b="1" dirty="0"/>
                        <a:t>s)</a:t>
                      </a:r>
                      <a:endParaRPr lang="en-150" sz="2000" b="1" dirty="0"/>
                    </a:p>
                  </a:txBody>
                  <a:tcPr/>
                </a:tc>
                <a:tc>
                  <a:txBody>
                    <a:bodyPr/>
                    <a:lstStyle/>
                    <a:p>
                      <a:pPr algn="ctr"/>
                      <a:r>
                        <a:rPr lang="en-US" sz="2000" b="1" dirty="0"/>
                        <a:t>x</a:t>
                      </a:r>
                      <a:r>
                        <a:rPr lang="el-GR" sz="2000" b="1" dirty="0"/>
                        <a:t> (</a:t>
                      </a:r>
                      <a:r>
                        <a:rPr lang="en-US" sz="2000" b="1" baseline="0" dirty="0"/>
                        <a:t>cm)</a:t>
                      </a:r>
                      <a:endParaRPr lang="en-150" sz="2000" b="1" dirty="0"/>
                    </a:p>
                  </a:txBody>
                  <a:tcPr/>
                </a:tc>
                <a:extLst>
                  <a:ext uri="{0D108BD9-81ED-4DB2-BD59-A6C34878D82A}">
                    <a16:rowId xmlns:a16="http://schemas.microsoft.com/office/drawing/2014/main" val="139896023"/>
                  </a:ext>
                </a:extLst>
              </a:tr>
              <a:tr h="370840">
                <a:tc>
                  <a:txBody>
                    <a:bodyPr/>
                    <a:lstStyle/>
                    <a:p>
                      <a:pPr algn="ctr"/>
                      <a:r>
                        <a:rPr lang="el-GR" sz="2000" b="1" dirty="0"/>
                        <a:t>1</a:t>
                      </a:r>
                      <a:endParaRPr lang="en-150" sz="2000" b="1" dirty="0"/>
                    </a:p>
                  </a:txBody>
                  <a:tcPr/>
                </a:tc>
                <a:tc>
                  <a:txBody>
                    <a:bodyPr/>
                    <a:lstStyle/>
                    <a:p>
                      <a:pPr algn="ctr"/>
                      <a:r>
                        <a:rPr lang="en-US" sz="2000" b="1" dirty="0"/>
                        <a:t>0</a:t>
                      </a:r>
                      <a:endParaRPr lang="en-150" sz="2000" b="1" dirty="0"/>
                    </a:p>
                  </a:txBody>
                  <a:tcPr/>
                </a:tc>
                <a:tc>
                  <a:txBody>
                    <a:bodyPr/>
                    <a:lstStyle/>
                    <a:p>
                      <a:pPr algn="ctr"/>
                      <a:r>
                        <a:rPr lang="el-GR" sz="2000" b="1" dirty="0"/>
                        <a:t>0</a:t>
                      </a:r>
                      <a:endParaRPr lang="en-150" sz="2000" b="1" dirty="0"/>
                    </a:p>
                  </a:txBody>
                  <a:tcPr/>
                </a:tc>
                <a:extLst>
                  <a:ext uri="{0D108BD9-81ED-4DB2-BD59-A6C34878D82A}">
                    <a16:rowId xmlns:a16="http://schemas.microsoft.com/office/drawing/2014/main" val="3598373743"/>
                  </a:ext>
                </a:extLst>
              </a:tr>
              <a:tr h="370840">
                <a:tc>
                  <a:txBody>
                    <a:bodyPr/>
                    <a:lstStyle/>
                    <a:p>
                      <a:pPr algn="ctr"/>
                      <a:r>
                        <a:rPr lang="el-GR" sz="2000" b="1" dirty="0"/>
                        <a:t>2</a:t>
                      </a:r>
                      <a:endParaRPr lang="en-150" sz="2000" b="1" dirty="0"/>
                    </a:p>
                  </a:txBody>
                  <a:tcPr/>
                </a:tc>
                <a:tc>
                  <a:txBody>
                    <a:bodyPr/>
                    <a:lstStyle/>
                    <a:p>
                      <a:pPr algn="ctr"/>
                      <a:r>
                        <a:rPr lang="en-US" sz="2000" b="1" dirty="0"/>
                        <a:t>10</a:t>
                      </a:r>
                      <a:endParaRPr lang="en-150" sz="2000" b="1" dirty="0"/>
                    </a:p>
                  </a:txBody>
                  <a:tcPr/>
                </a:tc>
                <a:tc>
                  <a:txBody>
                    <a:bodyPr/>
                    <a:lstStyle/>
                    <a:p>
                      <a:pPr algn="ctr"/>
                      <a:r>
                        <a:rPr lang="el-GR" sz="2000" b="1" dirty="0"/>
                        <a:t>16</a:t>
                      </a:r>
                      <a:endParaRPr lang="en-150" sz="2000" b="1" dirty="0"/>
                    </a:p>
                  </a:txBody>
                  <a:tcPr/>
                </a:tc>
                <a:extLst>
                  <a:ext uri="{0D108BD9-81ED-4DB2-BD59-A6C34878D82A}">
                    <a16:rowId xmlns:a16="http://schemas.microsoft.com/office/drawing/2014/main" val="519580929"/>
                  </a:ext>
                </a:extLst>
              </a:tr>
              <a:tr h="370840">
                <a:tc>
                  <a:txBody>
                    <a:bodyPr/>
                    <a:lstStyle/>
                    <a:p>
                      <a:pPr algn="ctr"/>
                      <a:r>
                        <a:rPr lang="el-GR" sz="2000" b="1" dirty="0"/>
                        <a:t>3</a:t>
                      </a:r>
                      <a:endParaRPr lang="en-150" sz="2000" b="1" dirty="0"/>
                    </a:p>
                  </a:txBody>
                  <a:tcPr/>
                </a:tc>
                <a:tc>
                  <a:txBody>
                    <a:bodyPr/>
                    <a:lstStyle/>
                    <a:p>
                      <a:pPr algn="ctr"/>
                      <a:r>
                        <a:rPr lang="en-US" sz="2000" b="1" dirty="0"/>
                        <a:t>20</a:t>
                      </a:r>
                      <a:endParaRPr lang="en-150" sz="2000" b="1" dirty="0"/>
                    </a:p>
                  </a:txBody>
                  <a:tcPr/>
                </a:tc>
                <a:tc>
                  <a:txBody>
                    <a:bodyPr/>
                    <a:lstStyle/>
                    <a:p>
                      <a:pPr algn="ctr"/>
                      <a:r>
                        <a:rPr lang="el-GR" sz="2000" b="1" dirty="0"/>
                        <a:t>30</a:t>
                      </a:r>
                      <a:endParaRPr lang="en-150" sz="2000" b="1" dirty="0"/>
                    </a:p>
                  </a:txBody>
                  <a:tcPr/>
                </a:tc>
                <a:extLst>
                  <a:ext uri="{0D108BD9-81ED-4DB2-BD59-A6C34878D82A}">
                    <a16:rowId xmlns:a16="http://schemas.microsoft.com/office/drawing/2014/main" val="2936119594"/>
                  </a:ext>
                </a:extLst>
              </a:tr>
              <a:tr h="370840">
                <a:tc>
                  <a:txBody>
                    <a:bodyPr/>
                    <a:lstStyle/>
                    <a:p>
                      <a:pPr algn="ctr"/>
                      <a:r>
                        <a:rPr lang="el-GR" sz="2000" b="1" dirty="0"/>
                        <a:t>4</a:t>
                      </a:r>
                      <a:endParaRPr lang="en-150" sz="2000" b="1" dirty="0"/>
                    </a:p>
                  </a:txBody>
                  <a:tcPr/>
                </a:tc>
                <a:tc>
                  <a:txBody>
                    <a:bodyPr/>
                    <a:lstStyle/>
                    <a:p>
                      <a:pPr algn="ctr"/>
                      <a:r>
                        <a:rPr lang="en-US" sz="2000" b="1" dirty="0"/>
                        <a:t>30</a:t>
                      </a:r>
                      <a:endParaRPr lang="en-150" sz="2000" b="1" dirty="0"/>
                    </a:p>
                  </a:txBody>
                  <a:tcPr/>
                </a:tc>
                <a:tc>
                  <a:txBody>
                    <a:bodyPr/>
                    <a:lstStyle/>
                    <a:p>
                      <a:pPr algn="ctr"/>
                      <a:r>
                        <a:rPr lang="el-GR" sz="2000" b="1" dirty="0"/>
                        <a:t>44</a:t>
                      </a:r>
                      <a:endParaRPr lang="en-150" sz="2000" b="1" dirty="0"/>
                    </a:p>
                  </a:txBody>
                  <a:tcPr/>
                </a:tc>
                <a:extLst>
                  <a:ext uri="{0D108BD9-81ED-4DB2-BD59-A6C34878D82A}">
                    <a16:rowId xmlns:a16="http://schemas.microsoft.com/office/drawing/2014/main" val="3365342199"/>
                  </a:ext>
                </a:extLst>
              </a:tr>
              <a:tr h="370840">
                <a:tc>
                  <a:txBody>
                    <a:bodyPr/>
                    <a:lstStyle/>
                    <a:p>
                      <a:pPr algn="ctr"/>
                      <a:r>
                        <a:rPr lang="el-GR" sz="2000" b="1" dirty="0"/>
                        <a:t>5</a:t>
                      </a:r>
                      <a:endParaRPr lang="en-150" sz="2000" b="1" dirty="0"/>
                    </a:p>
                  </a:txBody>
                  <a:tcPr/>
                </a:tc>
                <a:tc>
                  <a:txBody>
                    <a:bodyPr/>
                    <a:lstStyle/>
                    <a:p>
                      <a:pPr algn="ctr"/>
                      <a:r>
                        <a:rPr lang="en-US" sz="2000" b="1" dirty="0"/>
                        <a:t>40</a:t>
                      </a:r>
                      <a:endParaRPr lang="en-150" sz="2000" b="1" dirty="0"/>
                    </a:p>
                  </a:txBody>
                  <a:tcPr/>
                </a:tc>
                <a:tc>
                  <a:txBody>
                    <a:bodyPr/>
                    <a:lstStyle/>
                    <a:p>
                      <a:pPr algn="ctr"/>
                      <a:r>
                        <a:rPr lang="el-GR" sz="2000" b="1" dirty="0"/>
                        <a:t>60</a:t>
                      </a:r>
                      <a:endParaRPr lang="en-150" sz="2000" b="1" dirty="0"/>
                    </a:p>
                  </a:txBody>
                  <a:tcPr/>
                </a:tc>
                <a:extLst>
                  <a:ext uri="{0D108BD9-81ED-4DB2-BD59-A6C34878D82A}">
                    <a16:rowId xmlns:a16="http://schemas.microsoft.com/office/drawing/2014/main" val="326903973"/>
                  </a:ext>
                </a:extLst>
              </a:tr>
            </a:tbl>
          </a:graphicData>
        </a:graphic>
      </p:graphicFrame>
      <p:sp>
        <p:nvSpPr>
          <p:cNvPr id="3" name="Subtitle 2">
            <a:extLst>
              <a:ext uri="{FF2B5EF4-FFF2-40B4-BE49-F238E27FC236}">
                <a16:creationId xmlns:a16="http://schemas.microsoft.com/office/drawing/2014/main" id="{B9FD9F83-5E9D-90DE-F51C-002DC6CA6410}"/>
              </a:ext>
            </a:extLst>
          </p:cNvPr>
          <p:cNvSpPr>
            <a:spLocks noGrp="1"/>
          </p:cNvSpPr>
          <p:nvPr>
            <p:ph type="subTitle" idx="1"/>
          </p:nvPr>
        </p:nvSpPr>
        <p:spPr>
          <a:xfrm>
            <a:off x="119011" y="290406"/>
            <a:ext cx="3738716" cy="606240"/>
          </a:xfrm>
        </p:spPr>
        <p:txBody>
          <a:bodyPr/>
          <a:lstStyle/>
          <a:p>
            <a:r>
              <a:rPr lang="el-GR" dirty="0">
                <a:solidFill>
                  <a:schemeClr val="bg1"/>
                </a:solidFill>
              </a:rPr>
              <a:t>ΠΙΝΑΚΑΣ ΤΙΜΩΝ</a:t>
            </a:r>
            <a:endParaRPr lang="en-150" dirty="0">
              <a:solidFill>
                <a:schemeClr val="bg1"/>
              </a:solidFill>
            </a:endParaRPr>
          </a:p>
        </p:txBody>
      </p:sp>
      <p:pic>
        <p:nvPicPr>
          <p:cNvPr id="5" name="Picture 4">
            <a:extLst>
              <a:ext uri="{FF2B5EF4-FFF2-40B4-BE49-F238E27FC236}">
                <a16:creationId xmlns:a16="http://schemas.microsoft.com/office/drawing/2014/main" id="{40FFAEA5-A132-1D4F-882F-7F96F18BF709}"/>
              </a:ext>
            </a:extLst>
          </p:cNvPr>
          <p:cNvPicPr>
            <a:picLocks noChangeAspect="1"/>
          </p:cNvPicPr>
          <p:nvPr/>
        </p:nvPicPr>
        <p:blipFill>
          <a:blip r:embed="rId3"/>
          <a:stretch>
            <a:fillRect/>
          </a:stretch>
        </p:blipFill>
        <p:spPr>
          <a:xfrm>
            <a:off x="3871453" y="220974"/>
            <a:ext cx="7919273" cy="6091335"/>
          </a:xfrm>
          <a:prstGeom prst="rect">
            <a:avLst/>
          </a:prstGeom>
        </p:spPr>
      </p:pic>
      <p:cxnSp>
        <p:nvCxnSpPr>
          <p:cNvPr id="6" name="Straight Arrow Connector 5">
            <a:extLst>
              <a:ext uri="{FF2B5EF4-FFF2-40B4-BE49-F238E27FC236}">
                <a16:creationId xmlns:a16="http://schemas.microsoft.com/office/drawing/2014/main" id="{91503A42-0074-3CE8-484D-6B8C437DC8E0}"/>
              </a:ext>
            </a:extLst>
          </p:cNvPr>
          <p:cNvCxnSpPr/>
          <p:nvPr/>
        </p:nvCxnSpPr>
        <p:spPr>
          <a:xfrm>
            <a:off x="4470400" y="5702300"/>
            <a:ext cx="6480000" cy="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81533F0D-C0A4-1809-8F61-0674260153F6}"/>
              </a:ext>
            </a:extLst>
          </p:cNvPr>
          <p:cNvCxnSpPr>
            <a:cxnSpLocks/>
          </p:cNvCxnSpPr>
          <p:nvPr/>
        </p:nvCxnSpPr>
        <p:spPr>
          <a:xfrm flipV="1">
            <a:off x="4489450" y="444500"/>
            <a:ext cx="0" cy="5256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10" name="Ink 9">
                <a:extLst>
                  <a:ext uri="{FF2B5EF4-FFF2-40B4-BE49-F238E27FC236}">
                    <a16:creationId xmlns:a16="http://schemas.microsoft.com/office/drawing/2014/main" id="{B5347F03-DFB3-1B63-6CDC-5B937DDDB2CD}"/>
                  </a:ext>
                </a:extLst>
              </p14:cNvPr>
              <p14:cNvContentPartPr/>
              <p14:nvPr/>
            </p14:nvContentPartPr>
            <p14:xfrm>
              <a:off x="5070600" y="5662950"/>
              <a:ext cx="18000" cy="101160"/>
            </p14:xfrm>
          </p:contentPart>
        </mc:Choice>
        <mc:Fallback xmlns="">
          <p:pic>
            <p:nvPicPr>
              <p:cNvPr id="10" name="Ink 9">
                <a:extLst>
                  <a:ext uri="{FF2B5EF4-FFF2-40B4-BE49-F238E27FC236}">
                    <a16:creationId xmlns:a16="http://schemas.microsoft.com/office/drawing/2014/main" id="{B5347F03-DFB3-1B63-6CDC-5B937DDDB2CD}"/>
                  </a:ext>
                </a:extLst>
              </p:cNvPr>
              <p:cNvPicPr/>
              <p:nvPr/>
            </p:nvPicPr>
            <p:blipFill>
              <a:blip r:embed="rId5"/>
              <a:stretch>
                <a:fillRect/>
              </a:stretch>
            </p:blipFill>
            <p:spPr>
              <a:xfrm>
                <a:off x="5051520" y="5643870"/>
                <a:ext cx="5580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1" name="Ink 10">
                <a:extLst>
                  <a:ext uri="{FF2B5EF4-FFF2-40B4-BE49-F238E27FC236}">
                    <a16:creationId xmlns:a16="http://schemas.microsoft.com/office/drawing/2014/main" id="{BA00A83A-EE12-3B0A-AF35-664577E947FE}"/>
                  </a:ext>
                </a:extLst>
              </p14:cNvPr>
              <p14:cNvContentPartPr/>
              <p14:nvPr/>
            </p14:nvContentPartPr>
            <p14:xfrm>
              <a:off x="5700960" y="5652510"/>
              <a:ext cx="33840" cy="117720"/>
            </p14:xfrm>
          </p:contentPart>
        </mc:Choice>
        <mc:Fallback xmlns="">
          <p:pic>
            <p:nvPicPr>
              <p:cNvPr id="11" name="Ink 10">
                <a:extLst>
                  <a:ext uri="{FF2B5EF4-FFF2-40B4-BE49-F238E27FC236}">
                    <a16:creationId xmlns:a16="http://schemas.microsoft.com/office/drawing/2014/main" id="{BA00A83A-EE12-3B0A-AF35-664577E947FE}"/>
                  </a:ext>
                </a:extLst>
              </p:cNvPr>
              <p:cNvPicPr/>
              <p:nvPr/>
            </p:nvPicPr>
            <p:blipFill>
              <a:blip r:embed="rId7"/>
              <a:stretch>
                <a:fillRect/>
              </a:stretch>
            </p:blipFill>
            <p:spPr>
              <a:xfrm>
                <a:off x="5681880" y="5633430"/>
                <a:ext cx="7164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2" name="Ink 11">
                <a:extLst>
                  <a:ext uri="{FF2B5EF4-FFF2-40B4-BE49-F238E27FC236}">
                    <a16:creationId xmlns:a16="http://schemas.microsoft.com/office/drawing/2014/main" id="{C17449D1-BE9C-4748-5C54-A18810B772D4}"/>
                  </a:ext>
                </a:extLst>
              </p14:cNvPr>
              <p14:cNvContentPartPr/>
              <p14:nvPr/>
            </p14:nvContentPartPr>
            <p14:xfrm>
              <a:off x="6303600" y="5652150"/>
              <a:ext cx="50400" cy="113760"/>
            </p14:xfrm>
          </p:contentPart>
        </mc:Choice>
        <mc:Fallback xmlns="">
          <p:pic>
            <p:nvPicPr>
              <p:cNvPr id="12" name="Ink 11">
                <a:extLst>
                  <a:ext uri="{FF2B5EF4-FFF2-40B4-BE49-F238E27FC236}">
                    <a16:creationId xmlns:a16="http://schemas.microsoft.com/office/drawing/2014/main" id="{C17449D1-BE9C-4748-5C54-A18810B772D4}"/>
                  </a:ext>
                </a:extLst>
              </p:cNvPr>
              <p:cNvPicPr/>
              <p:nvPr/>
            </p:nvPicPr>
            <p:blipFill>
              <a:blip r:embed="rId9"/>
              <a:stretch>
                <a:fillRect/>
              </a:stretch>
            </p:blipFill>
            <p:spPr>
              <a:xfrm>
                <a:off x="6284520" y="5633070"/>
                <a:ext cx="8820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3" name="Ink 12">
                <a:extLst>
                  <a:ext uri="{FF2B5EF4-FFF2-40B4-BE49-F238E27FC236}">
                    <a16:creationId xmlns:a16="http://schemas.microsoft.com/office/drawing/2014/main" id="{3AA20D41-485C-1BCA-98DB-1D0B1592DBE5}"/>
                  </a:ext>
                </a:extLst>
              </p14:cNvPr>
              <p14:cNvContentPartPr/>
              <p14:nvPr/>
            </p14:nvContentPartPr>
            <p14:xfrm>
              <a:off x="6923880" y="5661510"/>
              <a:ext cx="37800" cy="93960"/>
            </p14:xfrm>
          </p:contentPart>
        </mc:Choice>
        <mc:Fallback xmlns="">
          <p:pic>
            <p:nvPicPr>
              <p:cNvPr id="13" name="Ink 12">
                <a:extLst>
                  <a:ext uri="{FF2B5EF4-FFF2-40B4-BE49-F238E27FC236}">
                    <a16:creationId xmlns:a16="http://schemas.microsoft.com/office/drawing/2014/main" id="{3AA20D41-485C-1BCA-98DB-1D0B1592DBE5}"/>
                  </a:ext>
                </a:extLst>
              </p:cNvPr>
              <p:cNvPicPr/>
              <p:nvPr/>
            </p:nvPicPr>
            <p:blipFill>
              <a:blip r:embed="rId11"/>
              <a:stretch>
                <a:fillRect/>
              </a:stretch>
            </p:blipFill>
            <p:spPr>
              <a:xfrm>
                <a:off x="6904800" y="5642430"/>
                <a:ext cx="7560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4" name="Ink 13">
                <a:extLst>
                  <a:ext uri="{FF2B5EF4-FFF2-40B4-BE49-F238E27FC236}">
                    <a16:creationId xmlns:a16="http://schemas.microsoft.com/office/drawing/2014/main" id="{81AFA286-CBDD-481C-BFE4-9924EFC78166}"/>
                  </a:ext>
                </a:extLst>
              </p14:cNvPr>
              <p14:cNvContentPartPr/>
              <p14:nvPr/>
            </p14:nvContentPartPr>
            <p14:xfrm>
              <a:off x="7529400" y="5648550"/>
              <a:ext cx="21600" cy="96480"/>
            </p14:xfrm>
          </p:contentPart>
        </mc:Choice>
        <mc:Fallback xmlns="">
          <p:pic>
            <p:nvPicPr>
              <p:cNvPr id="14" name="Ink 13">
                <a:extLst>
                  <a:ext uri="{FF2B5EF4-FFF2-40B4-BE49-F238E27FC236}">
                    <a16:creationId xmlns:a16="http://schemas.microsoft.com/office/drawing/2014/main" id="{81AFA286-CBDD-481C-BFE4-9924EFC78166}"/>
                  </a:ext>
                </a:extLst>
              </p:cNvPr>
              <p:cNvPicPr/>
              <p:nvPr/>
            </p:nvPicPr>
            <p:blipFill>
              <a:blip r:embed="rId13"/>
              <a:stretch>
                <a:fillRect/>
              </a:stretch>
            </p:blipFill>
            <p:spPr>
              <a:xfrm>
                <a:off x="7510320" y="5629470"/>
                <a:ext cx="5940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5" name="Ink 14">
                <a:extLst>
                  <a:ext uri="{FF2B5EF4-FFF2-40B4-BE49-F238E27FC236}">
                    <a16:creationId xmlns:a16="http://schemas.microsoft.com/office/drawing/2014/main" id="{6CC78F0C-52D4-7337-535D-7882E9C707A5}"/>
                  </a:ext>
                </a:extLst>
              </p14:cNvPr>
              <p14:cNvContentPartPr/>
              <p14:nvPr/>
            </p14:nvContentPartPr>
            <p14:xfrm>
              <a:off x="8125920" y="5657190"/>
              <a:ext cx="38160" cy="99720"/>
            </p14:xfrm>
          </p:contentPart>
        </mc:Choice>
        <mc:Fallback xmlns="">
          <p:pic>
            <p:nvPicPr>
              <p:cNvPr id="15" name="Ink 14">
                <a:extLst>
                  <a:ext uri="{FF2B5EF4-FFF2-40B4-BE49-F238E27FC236}">
                    <a16:creationId xmlns:a16="http://schemas.microsoft.com/office/drawing/2014/main" id="{6CC78F0C-52D4-7337-535D-7882E9C707A5}"/>
                  </a:ext>
                </a:extLst>
              </p:cNvPr>
              <p:cNvPicPr/>
              <p:nvPr/>
            </p:nvPicPr>
            <p:blipFill>
              <a:blip r:embed="rId15"/>
              <a:stretch>
                <a:fillRect/>
              </a:stretch>
            </p:blipFill>
            <p:spPr>
              <a:xfrm>
                <a:off x="8106840" y="5638110"/>
                <a:ext cx="7596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6" name="Ink 15">
                <a:extLst>
                  <a:ext uri="{FF2B5EF4-FFF2-40B4-BE49-F238E27FC236}">
                    <a16:creationId xmlns:a16="http://schemas.microsoft.com/office/drawing/2014/main" id="{FA6292C2-D647-A502-F060-E30EA468E4E0}"/>
                  </a:ext>
                </a:extLst>
              </p14:cNvPr>
              <p14:cNvContentPartPr/>
              <p14:nvPr/>
            </p14:nvContentPartPr>
            <p14:xfrm>
              <a:off x="8739360" y="5661510"/>
              <a:ext cx="43920" cy="95400"/>
            </p14:xfrm>
          </p:contentPart>
        </mc:Choice>
        <mc:Fallback xmlns="">
          <p:pic>
            <p:nvPicPr>
              <p:cNvPr id="16" name="Ink 15">
                <a:extLst>
                  <a:ext uri="{FF2B5EF4-FFF2-40B4-BE49-F238E27FC236}">
                    <a16:creationId xmlns:a16="http://schemas.microsoft.com/office/drawing/2014/main" id="{FA6292C2-D647-A502-F060-E30EA468E4E0}"/>
                  </a:ext>
                </a:extLst>
              </p:cNvPr>
              <p:cNvPicPr/>
              <p:nvPr/>
            </p:nvPicPr>
            <p:blipFill>
              <a:blip r:embed="rId17"/>
              <a:stretch>
                <a:fillRect/>
              </a:stretch>
            </p:blipFill>
            <p:spPr>
              <a:xfrm>
                <a:off x="8720280" y="5642430"/>
                <a:ext cx="8172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7" name="Ink 16">
                <a:extLst>
                  <a:ext uri="{FF2B5EF4-FFF2-40B4-BE49-F238E27FC236}">
                    <a16:creationId xmlns:a16="http://schemas.microsoft.com/office/drawing/2014/main" id="{A851B945-4B3E-4E04-6851-AAFC5387ED71}"/>
                  </a:ext>
                </a:extLst>
              </p14:cNvPr>
              <p14:cNvContentPartPr/>
              <p14:nvPr/>
            </p14:nvContentPartPr>
            <p14:xfrm>
              <a:off x="9369360" y="5667630"/>
              <a:ext cx="24120" cy="99720"/>
            </p14:xfrm>
          </p:contentPart>
        </mc:Choice>
        <mc:Fallback xmlns="">
          <p:pic>
            <p:nvPicPr>
              <p:cNvPr id="17" name="Ink 16">
                <a:extLst>
                  <a:ext uri="{FF2B5EF4-FFF2-40B4-BE49-F238E27FC236}">
                    <a16:creationId xmlns:a16="http://schemas.microsoft.com/office/drawing/2014/main" id="{A851B945-4B3E-4E04-6851-AAFC5387ED71}"/>
                  </a:ext>
                </a:extLst>
              </p:cNvPr>
              <p:cNvPicPr/>
              <p:nvPr/>
            </p:nvPicPr>
            <p:blipFill>
              <a:blip r:embed="rId19"/>
              <a:stretch>
                <a:fillRect/>
              </a:stretch>
            </p:blipFill>
            <p:spPr>
              <a:xfrm>
                <a:off x="9350280" y="5648550"/>
                <a:ext cx="6192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8" name="Ink 27">
                <a:extLst>
                  <a:ext uri="{FF2B5EF4-FFF2-40B4-BE49-F238E27FC236}">
                    <a16:creationId xmlns:a16="http://schemas.microsoft.com/office/drawing/2014/main" id="{DA4111F3-D039-6266-DE9E-36A366E6934B}"/>
                  </a:ext>
                </a:extLst>
              </p14:cNvPr>
              <p14:cNvContentPartPr/>
              <p14:nvPr/>
            </p14:nvContentPartPr>
            <p14:xfrm>
              <a:off x="4451400" y="5094870"/>
              <a:ext cx="66600" cy="35280"/>
            </p14:xfrm>
          </p:contentPart>
        </mc:Choice>
        <mc:Fallback xmlns="">
          <p:pic>
            <p:nvPicPr>
              <p:cNvPr id="28" name="Ink 27">
                <a:extLst>
                  <a:ext uri="{FF2B5EF4-FFF2-40B4-BE49-F238E27FC236}">
                    <a16:creationId xmlns:a16="http://schemas.microsoft.com/office/drawing/2014/main" id="{DA4111F3-D039-6266-DE9E-36A366E6934B}"/>
                  </a:ext>
                </a:extLst>
              </p:cNvPr>
              <p:cNvPicPr/>
              <p:nvPr/>
            </p:nvPicPr>
            <p:blipFill>
              <a:blip r:embed="rId21"/>
              <a:stretch>
                <a:fillRect/>
              </a:stretch>
            </p:blipFill>
            <p:spPr>
              <a:xfrm>
                <a:off x="4432320" y="5075790"/>
                <a:ext cx="10440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9" name="Ink 28">
                <a:extLst>
                  <a:ext uri="{FF2B5EF4-FFF2-40B4-BE49-F238E27FC236}">
                    <a16:creationId xmlns:a16="http://schemas.microsoft.com/office/drawing/2014/main" id="{9B887C83-BC72-5773-5C52-A54759FE096E}"/>
                  </a:ext>
                </a:extLst>
              </p14:cNvPr>
              <p14:cNvContentPartPr/>
              <p14:nvPr/>
            </p14:nvContentPartPr>
            <p14:xfrm>
              <a:off x="4469040" y="4481070"/>
              <a:ext cx="74160" cy="17640"/>
            </p14:xfrm>
          </p:contentPart>
        </mc:Choice>
        <mc:Fallback xmlns="">
          <p:pic>
            <p:nvPicPr>
              <p:cNvPr id="29" name="Ink 28">
                <a:extLst>
                  <a:ext uri="{FF2B5EF4-FFF2-40B4-BE49-F238E27FC236}">
                    <a16:creationId xmlns:a16="http://schemas.microsoft.com/office/drawing/2014/main" id="{9B887C83-BC72-5773-5C52-A54759FE096E}"/>
                  </a:ext>
                </a:extLst>
              </p:cNvPr>
              <p:cNvPicPr/>
              <p:nvPr/>
            </p:nvPicPr>
            <p:blipFill>
              <a:blip r:embed="rId23"/>
              <a:stretch>
                <a:fillRect/>
              </a:stretch>
            </p:blipFill>
            <p:spPr>
              <a:xfrm>
                <a:off x="4449960" y="4461990"/>
                <a:ext cx="11196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30" name="Ink 29">
                <a:extLst>
                  <a:ext uri="{FF2B5EF4-FFF2-40B4-BE49-F238E27FC236}">
                    <a16:creationId xmlns:a16="http://schemas.microsoft.com/office/drawing/2014/main" id="{2043037B-F680-0089-42AE-E3CCAC62D9A1}"/>
                  </a:ext>
                </a:extLst>
              </p14:cNvPr>
              <p14:cNvContentPartPr/>
              <p14:nvPr/>
            </p14:nvContentPartPr>
            <p14:xfrm>
              <a:off x="4457160" y="3879510"/>
              <a:ext cx="72000" cy="29520"/>
            </p14:xfrm>
          </p:contentPart>
        </mc:Choice>
        <mc:Fallback xmlns="">
          <p:pic>
            <p:nvPicPr>
              <p:cNvPr id="30" name="Ink 29">
                <a:extLst>
                  <a:ext uri="{FF2B5EF4-FFF2-40B4-BE49-F238E27FC236}">
                    <a16:creationId xmlns:a16="http://schemas.microsoft.com/office/drawing/2014/main" id="{2043037B-F680-0089-42AE-E3CCAC62D9A1}"/>
                  </a:ext>
                </a:extLst>
              </p:cNvPr>
              <p:cNvPicPr/>
              <p:nvPr/>
            </p:nvPicPr>
            <p:blipFill>
              <a:blip r:embed="rId25"/>
              <a:stretch>
                <a:fillRect/>
              </a:stretch>
            </p:blipFill>
            <p:spPr>
              <a:xfrm>
                <a:off x="4438080" y="3860430"/>
                <a:ext cx="10980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1" name="Ink 30">
                <a:extLst>
                  <a:ext uri="{FF2B5EF4-FFF2-40B4-BE49-F238E27FC236}">
                    <a16:creationId xmlns:a16="http://schemas.microsoft.com/office/drawing/2014/main" id="{EC2AAAA6-50DB-A101-0C5A-E01AFB5AF1A6}"/>
                  </a:ext>
                </a:extLst>
              </p14:cNvPr>
              <p14:cNvContentPartPr/>
              <p14:nvPr/>
            </p14:nvContentPartPr>
            <p14:xfrm>
              <a:off x="4450320" y="3250230"/>
              <a:ext cx="75240" cy="46800"/>
            </p14:xfrm>
          </p:contentPart>
        </mc:Choice>
        <mc:Fallback xmlns="">
          <p:pic>
            <p:nvPicPr>
              <p:cNvPr id="31" name="Ink 30">
                <a:extLst>
                  <a:ext uri="{FF2B5EF4-FFF2-40B4-BE49-F238E27FC236}">
                    <a16:creationId xmlns:a16="http://schemas.microsoft.com/office/drawing/2014/main" id="{EC2AAAA6-50DB-A101-0C5A-E01AFB5AF1A6}"/>
                  </a:ext>
                </a:extLst>
              </p:cNvPr>
              <p:cNvPicPr/>
              <p:nvPr/>
            </p:nvPicPr>
            <p:blipFill>
              <a:blip r:embed="rId27"/>
              <a:stretch>
                <a:fillRect/>
              </a:stretch>
            </p:blipFill>
            <p:spPr>
              <a:xfrm>
                <a:off x="4431240" y="3231150"/>
                <a:ext cx="1130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2" name="Ink 31">
                <a:extLst>
                  <a:ext uri="{FF2B5EF4-FFF2-40B4-BE49-F238E27FC236}">
                    <a16:creationId xmlns:a16="http://schemas.microsoft.com/office/drawing/2014/main" id="{68649B82-EAED-F1D7-734F-391D125638E9}"/>
                  </a:ext>
                </a:extLst>
              </p14:cNvPr>
              <p14:cNvContentPartPr/>
              <p14:nvPr/>
            </p14:nvContentPartPr>
            <p14:xfrm>
              <a:off x="4462560" y="2648670"/>
              <a:ext cx="59040" cy="43920"/>
            </p14:xfrm>
          </p:contentPart>
        </mc:Choice>
        <mc:Fallback xmlns="">
          <p:pic>
            <p:nvPicPr>
              <p:cNvPr id="32" name="Ink 31">
                <a:extLst>
                  <a:ext uri="{FF2B5EF4-FFF2-40B4-BE49-F238E27FC236}">
                    <a16:creationId xmlns:a16="http://schemas.microsoft.com/office/drawing/2014/main" id="{68649B82-EAED-F1D7-734F-391D125638E9}"/>
                  </a:ext>
                </a:extLst>
              </p:cNvPr>
              <p:cNvPicPr/>
              <p:nvPr/>
            </p:nvPicPr>
            <p:blipFill>
              <a:blip r:embed="rId29"/>
              <a:stretch>
                <a:fillRect/>
              </a:stretch>
            </p:blipFill>
            <p:spPr>
              <a:xfrm>
                <a:off x="4443480" y="2629590"/>
                <a:ext cx="9684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3" name="Ink 32">
                <a:extLst>
                  <a:ext uri="{FF2B5EF4-FFF2-40B4-BE49-F238E27FC236}">
                    <a16:creationId xmlns:a16="http://schemas.microsoft.com/office/drawing/2014/main" id="{63098206-0B2C-4B55-F2AF-5FBD53EBC304}"/>
                  </a:ext>
                </a:extLst>
              </p14:cNvPr>
              <p14:cNvContentPartPr/>
              <p14:nvPr/>
            </p14:nvContentPartPr>
            <p14:xfrm>
              <a:off x="4450320" y="2032350"/>
              <a:ext cx="73080" cy="24840"/>
            </p14:xfrm>
          </p:contentPart>
        </mc:Choice>
        <mc:Fallback xmlns="">
          <p:pic>
            <p:nvPicPr>
              <p:cNvPr id="33" name="Ink 32">
                <a:extLst>
                  <a:ext uri="{FF2B5EF4-FFF2-40B4-BE49-F238E27FC236}">
                    <a16:creationId xmlns:a16="http://schemas.microsoft.com/office/drawing/2014/main" id="{63098206-0B2C-4B55-F2AF-5FBD53EBC304}"/>
                  </a:ext>
                </a:extLst>
              </p:cNvPr>
              <p:cNvPicPr/>
              <p:nvPr/>
            </p:nvPicPr>
            <p:blipFill>
              <a:blip r:embed="rId31"/>
              <a:stretch>
                <a:fillRect/>
              </a:stretch>
            </p:blipFill>
            <p:spPr>
              <a:xfrm>
                <a:off x="4431240" y="2013270"/>
                <a:ext cx="11088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4" name="Ink 33">
                <a:extLst>
                  <a:ext uri="{FF2B5EF4-FFF2-40B4-BE49-F238E27FC236}">
                    <a16:creationId xmlns:a16="http://schemas.microsoft.com/office/drawing/2014/main" id="{8DACA3F1-7BBD-F921-E772-8C2E1BA0A03C}"/>
                  </a:ext>
                </a:extLst>
              </p14:cNvPr>
              <p14:cNvContentPartPr/>
              <p14:nvPr/>
            </p14:nvContentPartPr>
            <p14:xfrm>
              <a:off x="4475160" y="1420710"/>
              <a:ext cx="74520" cy="31680"/>
            </p14:xfrm>
          </p:contentPart>
        </mc:Choice>
        <mc:Fallback xmlns="">
          <p:pic>
            <p:nvPicPr>
              <p:cNvPr id="34" name="Ink 33">
                <a:extLst>
                  <a:ext uri="{FF2B5EF4-FFF2-40B4-BE49-F238E27FC236}">
                    <a16:creationId xmlns:a16="http://schemas.microsoft.com/office/drawing/2014/main" id="{8DACA3F1-7BBD-F921-E772-8C2E1BA0A03C}"/>
                  </a:ext>
                </a:extLst>
              </p:cNvPr>
              <p:cNvPicPr/>
              <p:nvPr/>
            </p:nvPicPr>
            <p:blipFill>
              <a:blip r:embed="rId33"/>
              <a:stretch>
                <a:fillRect/>
              </a:stretch>
            </p:blipFill>
            <p:spPr>
              <a:xfrm>
                <a:off x="4456080" y="1401630"/>
                <a:ext cx="11232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43" name="Ink 42">
                <a:extLst>
                  <a:ext uri="{FF2B5EF4-FFF2-40B4-BE49-F238E27FC236}">
                    <a16:creationId xmlns:a16="http://schemas.microsoft.com/office/drawing/2014/main" id="{C5F254DB-CF11-81A9-5BD5-5E8073D340F0}"/>
                  </a:ext>
                </a:extLst>
              </p14:cNvPr>
              <p14:cNvContentPartPr/>
              <p14:nvPr/>
            </p14:nvContentPartPr>
            <p14:xfrm>
              <a:off x="4502431" y="5673633"/>
              <a:ext cx="25920" cy="85320"/>
            </p14:xfrm>
          </p:contentPart>
        </mc:Choice>
        <mc:Fallback xmlns="">
          <p:pic>
            <p:nvPicPr>
              <p:cNvPr id="43" name="Ink 42">
                <a:extLst>
                  <a:ext uri="{FF2B5EF4-FFF2-40B4-BE49-F238E27FC236}">
                    <a16:creationId xmlns:a16="http://schemas.microsoft.com/office/drawing/2014/main" id="{C5F254DB-CF11-81A9-5BD5-5E8073D340F0}"/>
                  </a:ext>
                </a:extLst>
              </p:cNvPr>
              <p:cNvPicPr/>
              <p:nvPr/>
            </p:nvPicPr>
            <p:blipFill>
              <a:blip r:embed="rId35"/>
              <a:stretch>
                <a:fillRect/>
              </a:stretch>
            </p:blipFill>
            <p:spPr>
              <a:xfrm>
                <a:off x="4493431" y="5664633"/>
                <a:ext cx="4356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46" name="Ink 45">
                <a:extLst>
                  <a:ext uri="{FF2B5EF4-FFF2-40B4-BE49-F238E27FC236}">
                    <a16:creationId xmlns:a16="http://schemas.microsoft.com/office/drawing/2014/main" id="{4EC70CF8-234F-71B7-2A2B-6E02530BC930}"/>
                  </a:ext>
                </a:extLst>
              </p14:cNvPr>
              <p14:cNvContentPartPr/>
              <p14:nvPr/>
            </p14:nvContentPartPr>
            <p14:xfrm>
              <a:off x="4423951" y="5880993"/>
              <a:ext cx="144000" cy="205560"/>
            </p14:xfrm>
          </p:contentPart>
        </mc:Choice>
        <mc:Fallback xmlns="">
          <p:pic>
            <p:nvPicPr>
              <p:cNvPr id="46" name="Ink 45">
                <a:extLst>
                  <a:ext uri="{FF2B5EF4-FFF2-40B4-BE49-F238E27FC236}">
                    <a16:creationId xmlns:a16="http://schemas.microsoft.com/office/drawing/2014/main" id="{4EC70CF8-234F-71B7-2A2B-6E02530BC930}"/>
                  </a:ext>
                </a:extLst>
              </p:cNvPr>
              <p:cNvPicPr/>
              <p:nvPr/>
            </p:nvPicPr>
            <p:blipFill>
              <a:blip r:embed="rId37"/>
              <a:stretch>
                <a:fillRect/>
              </a:stretch>
            </p:blipFill>
            <p:spPr>
              <a:xfrm>
                <a:off x="4409551" y="5866593"/>
                <a:ext cx="172080"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52" name="Ink 51">
                <a:extLst>
                  <a:ext uri="{FF2B5EF4-FFF2-40B4-BE49-F238E27FC236}">
                    <a16:creationId xmlns:a16="http://schemas.microsoft.com/office/drawing/2014/main" id="{C978E579-C2C3-1FCC-3D41-D3470539BC6E}"/>
                  </a:ext>
                </a:extLst>
              </p14:cNvPr>
              <p14:cNvContentPartPr/>
              <p14:nvPr/>
            </p14:nvContentPartPr>
            <p14:xfrm>
              <a:off x="5486311" y="5898633"/>
              <a:ext cx="363960" cy="180720"/>
            </p14:xfrm>
          </p:contentPart>
        </mc:Choice>
        <mc:Fallback xmlns="">
          <p:pic>
            <p:nvPicPr>
              <p:cNvPr id="52" name="Ink 51">
                <a:extLst>
                  <a:ext uri="{FF2B5EF4-FFF2-40B4-BE49-F238E27FC236}">
                    <a16:creationId xmlns:a16="http://schemas.microsoft.com/office/drawing/2014/main" id="{C978E579-C2C3-1FCC-3D41-D3470539BC6E}"/>
                  </a:ext>
                </a:extLst>
              </p:cNvPr>
              <p:cNvPicPr/>
              <p:nvPr/>
            </p:nvPicPr>
            <p:blipFill>
              <a:blip r:embed="rId39"/>
              <a:stretch>
                <a:fillRect/>
              </a:stretch>
            </p:blipFill>
            <p:spPr>
              <a:xfrm>
                <a:off x="5471911" y="5884233"/>
                <a:ext cx="39204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55" name="Ink 54">
                <a:extLst>
                  <a:ext uri="{FF2B5EF4-FFF2-40B4-BE49-F238E27FC236}">
                    <a16:creationId xmlns:a16="http://schemas.microsoft.com/office/drawing/2014/main" id="{A55BFD36-B6DC-5049-0E57-EB16D4B85D8E}"/>
                  </a:ext>
                </a:extLst>
              </p14:cNvPr>
              <p14:cNvContentPartPr/>
              <p14:nvPr/>
            </p14:nvContentPartPr>
            <p14:xfrm>
              <a:off x="6778711" y="5887113"/>
              <a:ext cx="399960" cy="156240"/>
            </p14:xfrm>
          </p:contentPart>
        </mc:Choice>
        <mc:Fallback xmlns="">
          <p:pic>
            <p:nvPicPr>
              <p:cNvPr id="55" name="Ink 54">
                <a:extLst>
                  <a:ext uri="{FF2B5EF4-FFF2-40B4-BE49-F238E27FC236}">
                    <a16:creationId xmlns:a16="http://schemas.microsoft.com/office/drawing/2014/main" id="{A55BFD36-B6DC-5049-0E57-EB16D4B85D8E}"/>
                  </a:ext>
                </a:extLst>
              </p:cNvPr>
              <p:cNvPicPr/>
              <p:nvPr/>
            </p:nvPicPr>
            <p:blipFill>
              <a:blip r:embed="rId41"/>
              <a:stretch>
                <a:fillRect/>
              </a:stretch>
            </p:blipFill>
            <p:spPr>
              <a:xfrm>
                <a:off x="6764311" y="5872713"/>
                <a:ext cx="42804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58" name="Ink 57">
                <a:extLst>
                  <a:ext uri="{FF2B5EF4-FFF2-40B4-BE49-F238E27FC236}">
                    <a16:creationId xmlns:a16="http://schemas.microsoft.com/office/drawing/2014/main" id="{EACE0251-64C4-8C1A-3B87-811418088754}"/>
                  </a:ext>
                </a:extLst>
              </p14:cNvPr>
              <p14:cNvContentPartPr/>
              <p14:nvPr/>
            </p14:nvContentPartPr>
            <p14:xfrm>
              <a:off x="8002711" y="5848593"/>
              <a:ext cx="354600" cy="189360"/>
            </p14:xfrm>
          </p:contentPart>
        </mc:Choice>
        <mc:Fallback xmlns="">
          <p:pic>
            <p:nvPicPr>
              <p:cNvPr id="58" name="Ink 57">
                <a:extLst>
                  <a:ext uri="{FF2B5EF4-FFF2-40B4-BE49-F238E27FC236}">
                    <a16:creationId xmlns:a16="http://schemas.microsoft.com/office/drawing/2014/main" id="{EACE0251-64C4-8C1A-3B87-811418088754}"/>
                  </a:ext>
                </a:extLst>
              </p:cNvPr>
              <p:cNvPicPr/>
              <p:nvPr/>
            </p:nvPicPr>
            <p:blipFill>
              <a:blip r:embed="rId43"/>
              <a:stretch>
                <a:fillRect/>
              </a:stretch>
            </p:blipFill>
            <p:spPr>
              <a:xfrm>
                <a:off x="7988311" y="5834193"/>
                <a:ext cx="38268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61" name="Ink 60">
                <a:extLst>
                  <a:ext uri="{FF2B5EF4-FFF2-40B4-BE49-F238E27FC236}">
                    <a16:creationId xmlns:a16="http://schemas.microsoft.com/office/drawing/2014/main" id="{B2ED64D5-A613-F3C6-E407-A4337F6BC454}"/>
                  </a:ext>
                </a:extLst>
              </p14:cNvPr>
              <p14:cNvContentPartPr/>
              <p14:nvPr/>
            </p14:nvContentPartPr>
            <p14:xfrm>
              <a:off x="9213391" y="5855073"/>
              <a:ext cx="399240" cy="191520"/>
            </p14:xfrm>
          </p:contentPart>
        </mc:Choice>
        <mc:Fallback xmlns="">
          <p:pic>
            <p:nvPicPr>
              <p:cNvPr id="61" name="Ink 60">
                <a:extLst>
                  <a:ext uri="{FF2B5EF4-FFF2-40B4-BE49-F238E27FC236}">
                    <a16:creationId xmlns:a16="http://schemas.microsoft.com/office/drawing/2014/main" id="{B2ED64D5-A613-F3C6-E407-A4337F6BC454}"/>
                  </a:ext>
                </a:extLst>
              </p:cNvPr>
              <p:cNvPicPr/>
              <p:nvPr/>
            </p:nvPicPr>
            <p:blipFill>
              <a:blip r:embed="rId45"/>
              <a:stretch>
                <a:fillRect/>
              </a:stretch>
            </p:blipFill>
            <p:spPr>
              <a:xfrm>
                <a:off x="9198991" y="5840673"/>
                <a:ext cx="42732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68" name="Ink 67">
                <a:extLst>
                  <a:ext uri="{FF2B5EF4-FFF2-40B4-BE49-F238E27FC236}">
                    <a16:creationId xmlns:a16="http://schemas.microsoft.com/office/drawing/2014/main" id="{BC23A1DE-A565-7C7D-7C79-D2B462AE1EB4}"/>
                  </a:ext>
                </a:extLst>
              </p14:cNvPr>
              <p14:cNvContentPartPr/>
              <p14:nvPr/>
            </p14:nvContentPartPr>
            <p14:xfrm>
              <a:off x="10946431" y="5686233"/>
              <a:ext cx="740880" cy="332640"/>
            </p14:xfrm>
          </p:contentPart>
        </mc:Choice>
        <mc:Fallback xmlns="">
          <p:pic>
            <p:nvPicPr>
              <p:cNvPr id="68" name="Ink 67">
                <a:extLst>
                  <a:ext uri="{FF2B5EF4-FFF2-40B4-BE49-F238E27FC236}">
                    <a16:creationId xmlns:a16="http://schemas.microsoft.com/office/drawing/2014/main" id="{BC23A1DE-A565-7C7D-7C79-D2B462AE1EB4}"/>
                  </a:ext>
                </a:extLst>
              </p:cNvPr>
              <p:cNvPicPr/>
              <p:nvPr/>
            </p:nvPicPr>
            <p:blipFill>
              <a:blip r:embed="rId47"/>
              <a:stretch>
                <a:fillRect/>
              </a:stretch>
            </p:blipFill>
            <p:spPr>
              <a:xfrm>
                <a:off x="10932031" y="5671833"/>
                <a:ext cx="768960" cy="36072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69" name="Ink 68">
                <a:extLst>
                  <a:ext uri="{FF2B5EF4-FFF2-40B4-BE49-F238E27FC236}">
                    <a16:creationId xmlns:a16="http://schemas.microsoft.com/office/drawing/2014/main" id="{4CD792D8-6376-092B-DE87-59836F66097C}"/>
                  </a:ext>
                </a:extLst>
              </p14:cNvPr>
              <p14:cNvContentPartPr/>
              <p14:nvPr/>
            </p14:nvContentPartPr>
            <p14:xfrm>
              <a:off x="4412071" y="826233"/>
              <a:ext cx="144720" cy="10080"/>
            </p14:xfrm>
          </p:contentPart>
        </mc:Choice>
        <mc:Fallback xmlns="">
          <p:pic>
            <p:nvPicPr>
              <p:cNvPr id="69" name="Ink 68">
                <a:extLst>
                  <a:ext uri="{FF2B5EF4-FFF2-40B4-BE49-F238E27FC236}">
                    <a16:creationId xmlns:a16="http://schemas.microsoft.com/office/drawing/2014/main" id="{4CD792D8-6376-092B-DE87-59836F66097C}"/>
                  </a:ext>
                </a:extLst>
              </p:cNvPr>
              <p:cNvPicPr/>
              <p:nvPr/>
            </p:nvPicPr>
            <p:blipFill>
              <a:blip r:embed="rId49"/>
              <a:stretch>
                <a:fillRect/>
              </a:stretch>
            </p:blipFill>
            <p:spPr>
              <a:xfrm>
                <a:off x="4397671" y="811833"/>
                <a:ext cx="17280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78" name="Ink 77">
                <a:extLst>
                  <a:ext uri="{FF2B5EF4-FFF2-40B4-BE49-F238E27FC236}">
                    <a16:creationId xmlns:a16="http://schemas.microsoft.com/office/drawing/2014/main" id="{CA8428BA-E525-66FC-94B1-6BC82D38BD0A}"/>
                  </a:ext>
                </a:extLst>
              </p14:cNvPr>
              <p14:cNvContentPartPr/>
              <p14:nvPr/>
            </p14:nvContentPartPr>
            <p14:xfrm>
              <a:off x="4745791" y="334833"/>
              <a:ext cx="1151280" cy="384120"/>
            </p14:xfrm>
          </p:contentPart>
        </mc:Choice>
        <mc:Fallback xmlns="">
          <p:pic>
            <p:nvPicPr>
              <p:cNvPr id="78" name="Ink 77">
                <a:extLst>
                  <a:ext uri="{FF2B5EF4-FFF2-40B4-BE49-F238E27FC236}">
                    <a16:creationId xmlns:a16="http://schemas.microsoft.com/office/drawing/2014/main" id="{CA8428BA-E525-66FC-94B1-6BC82D38BD0A}"/>
                  </a:ext>
                </a:extLst>
              </p:cNvPr>
              <p:cNvPicPr/>
              <p:nvPr/>
            </p:nvPicPr>
            <p:blipFill>
              <a:blip r:embed="rId51"/>
              <a:stretch>
                <a:fillRect/>
              </a:stretch>
            </p:blipFill>
            <p:spPr>
              <a:xfrm>
                <a:off x="4731391" y="320433"/>
                <a:ext cx="1179360" cy="4122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9" name="Ink 8">
                <a:extLst>
                  <a:ext uri="{FF2B5EF4-FFF2-40B4-BE49-F238E27FC236}">
                    <a16:creationId xmlns:a16="http://schemas.microsoft.com/office/drawing/2014/main" id="{B2B73671-3EEA-F07F-934D-A0882D42E5C0}"/>
                  </a:ext>
                </a:extLst>
              </p14:cNvPr>
              <p14:cNvContentPartPr/>
              <p14:nvPr/>
            </p14:nvContentPartPr>
            <p14:xfrm>
              <a:off x="9914201" y="5664707"/>
              <a:ext cx="69840" cy="113040"/>
            </p14:xfrm>
          </p:contentPart>
        </mc:Choice>
        <mc:Fallback xmlns="">
          <p:pic>
            <p:nvPicPr>
              <p:cNvPr id="9" name="Ink 8">
                <a:extLst>
                  <a:ext uri="{FF2B5EF4-FFF2-40B4-BE49-F238E27FC236}">
                    <a16:creationId xmlns:a16="http://schemas.microsoft.com/office/drawing/2014/main" id="{B2B73671-3EEA-F07F-934D-A0882D42E5C0}"/>
                  </a:ext>
                </a:extLst>
              </p:cNvPr>
              <p:cNvPicPr/>
              <p:nvPr/>
            </p:nvPicPr>
            <p:blipFill>
              <a:blip r:embed="rId53"/>
              <a:stretch>
                <a:fillRect/>
              </a:stretch>
            </p:blipFill>
            <p:spPr>
              <a:xfrm>
                <a:off x="9899801" y="5650307"/>
                <a:ext cx="9792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8" name="Ink 17">
                <a:extLst>
                  <a:ext uri="{FF2B5EF4-FFF2-40B4-BE49-F238E27FC236}">
                    <a16:creationId xmlns:a16="http://schemas.microsoft.com/office/drawing/2014/main" id="{D178460B-D4E3-B185-BD5A-571CAF8B37B9}"/>
                  </a:ext>
                </a:extLst>
              </p14:cNvPr>
              <p14:cNvContentPartPr/>
              <p14:nvPr/>
            </p14:nvContentPartPr>
            <p14:xfrm>
              <a:off x="10567241" y="5636267"/>
              <a:ext cx="34200" cy="138960"/>
            </p14:xfrm>
          </p:contentPart>
        </mc:Choice>
        <mc:Fallback xmlns="">
          <p:pic>
            <p:nvPicPr>
              <p:cNvPr id="18" name="Ink 17">
                <a:extLst>
                  <a:ext uri="{FF2B5EF4-FFF2-40B4-BE49-F238E27FC236}">
                    <a16:creationId xmlns:a16="http://schemas.microsoft.com/office/drawing/2014/main" id="{D178460B-D4E3-B185-BD5A-571CAF8B37B9}"/>
                  </a:ext>
                </a:extLst>
              </p:cNvPr>
              <p:cNvPicPr/>
              <p:nvPr/>
            </p:nvPicPr>
            <p:blipFill>
              <a:blip r:embed="rId55"/>
              <a:stretch>
                <a:fillRect/>
              </a:stretch>
            </p:blipFill>
            <p:spPr>
              <a:xfrm>
                <a:off x="10552841" y="5621867"/>
                <a:ext cx="6228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9" name="Ink 38">
                <a:extLst>
                  <a:ext uri="{FF2B5EF4-FFF2-40B4-BE49-F238E27FC236}">
                    <a16:creationId xmlns:a16="http://schemas.microsoft.com/office/drawing/2014/main" id="{9B9077CA-D353-B5E5-E627-568117CEA4DE}"/>
                  </a:ext>
                </a:extLst>
              </p14:cNvPr>
              <p14:cNvContentPartPr/>
              <p14:nvPr/>
            </p14:nvContentPartPr>
            <p14:xfrm>
              <a:off x="10388321" y="5824907"/>
              <a:ext cx="335880" cy="204840"/>
            </p14:xfrm>
          </p:contentPart>
        </mc:Choice>
        <mc:Fallback xmlns="">
          <p:pic>
            <p:nvPicPr>
              <p:cNvPr id="39" name="Ink 38">
                <a:extLst>
                  <a:ext uri="{FF2B5EF4-FFF2-40B4-BE49-F238E27FC236}">
                    <a16:creationId xmlns:a16="http://schemas.microsoft.com/office/drawing/2014/main" id="{9B9077CA-D353-B5E5-E627-568117CEA4DE}"/>
                  </a:ext>
                </a:extLst>
              </p:cNvPr>
              <p:cNvPicPr/>
              <p:nvPr/>
            </p:nvPicPr>
            <p:blipFill>
              <a:blip r:embed="rId57"/>
              <a:stretch>
                <a:fillRect/>
              </a:stretch>
            </p:blipFill>
            <p:spPr>
              <a:xfrm>
                <a:off x="10369241" y="5805827"/>
                <a:ext cx="37368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4" name="Ink 43">
                <a:extLst>
                  <a:ext uri="{FF2B5EF4-FFF2-40B4-BE49-F238E27FC236}">
                    <a16:creationId xmlns:a16="http://schemas.microsoft.com/office/drawing/2014/main" id="{A68C7258-5EAD-B710-F535-A46457EDEB11}"/>
                  </a:ext>
                </a:extLst>
              </p14:cNvPr>
              <p14:cNvContentPartPr/>
              <p14:nvPr/>
            </p14:nvContentPartPr>
            <p14:xfrm>
              <a:off x="3863558" y="4935347"/>
              <a:ext cx="445320" cy="308520"/>
            </p14:xfrm>
          </p:contentPart>
        </mc:Choice>
        <mc:Fallback xmlns="">
          <p:pic>
            <p:nvPicPr>
              <p:cNvPr id="44" name="Ink 43">
                <a:extLst>
                  <a:ext uri="{FF2B5EF4-FFF2-40B4-BE49-F238E27FC236}">
                    <a16:creationId xmlns:a16="http://schemas.microsoft.com/office/drawing/2014/main" id="{A68C7258-5EAD-B710-F535-A46457EDEB11}"/>
                  </a:ext>
                </a:extLst>
              </p:cNvPr>
              <p:cNvPicPr/>
              <p:nvPr/>
            </p:nvPicPr>
            <p:blipFill>
              <a:blip r:embed="rId59"/>
              <a:stretch>
                <a:fillRect/>
              </a:stretch>
            </p:blipFill>
            <p:spPr>
              <a:xfrm>
                <a:off x="3844478" y="4916267"/>
                <a:ext cx="483120" cy="34632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8" name="Ink 47">
                <a:extLst>
                  <a:ext uri="{FF2B5EF4-FFF2-40B4-BE49-F238E27FC236}">
                    <a16:creationId xmlns:a16="http://schemas.microsoft.com/office/drawing/2014/main" id="{5760AEF6-D7D2-02D6-7615-9494734FAD03}"/>
                  </a:ext>
                </a:extLst>
              </p14:cNvPr>
              <p14:cNvContentPartPr/>
              <p14:nvPr/>
            </p14:nvContentPartPr>
            <p14:xfrm>
              <a:off x="3945638" y="4329107"/>
              <a:ext cx="421200" cy="393480"/>
            </p14:xfrm>
          </p:contentPart>
        </mc:Choice>
        <mc:Fallback xmlns="">
          <p:pic>
            <p:nvPicPr>
              <p:cNvPr id="48" name="Ink 47">
                <a:extLst>
                  <a:ext uri="{FF2B5EF4-FFF2-40B4-BE49-F238E27FC236}">
                    <a16:creationId xmlns:a16="http://schemas.microsoft.com/office/drawing/2014/main" id="{5760AEF6-D7D2-02D6-7615-9494734FAD03}"/>
                  </a:ext>
                </a:extLst>
              </p:cNvPr>
              <p:cNvPicPr/>
              <p:nvPr/>
            </p:nvPicPr>
            <p:blipFill>
              <a:blip r:embed="rId61"/>
              <a:stretch>
                <a:fillRect/>
              </a:stretch>
            </p:blipFill>
            <p:spPr>
              <a:xfrm>
                <a:off x="3926558" y="4310027"/>
                <a:ext cx="459000" cy="4312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51" name="Ink 50">
                <a:extLst>
                  <a:ext uri="{FF2B5EF4-FFF2-40B4-BE49-F238E27FC236}">
                    <a16:creationId xmlns:a16="http://schemas.microsoft.com/office/drawing/2014/main" id="{D888BB35-99D0-651C-FAA5-2CB84D6FED32}"/>
                  </a:ext>
                </a:extLst>
              </p14:cNvPr>
              <p14:cNvContentPartPr/>
              <p14:nvPr/>
            </p14:nvContentPartPr>
            <p14:xfrm>
              <a:off x="4029518" y="3757427"/>
              <a:ext cx="365040" cy="323280"/>
            </p14:xfrm>
          </p:contentPart>
        </mc:Choice>
        <mc:Fallback xmlns="">
          <p:pic>
            <p:nvPicPr>
              <p:cNvPr id="51" name="Ink 50">
                <a:extLst>
                  <a:ext uri="{FF2B5EF4-FFF2-40B4-BE49-F238E27FC236}">
                    <a16:creationId xmlns:a16="http://schemas.microsoft.com/office/drawing/2014/main" id="{D888BB35-99D0-651C-FAA5-2CB84D6FED32}"/>
                  </a:ext>
                </a:extLst>
              </p:cNvPr>
              <p:cNvPicPr/>
              <p:nvPr/>
            </p:nvPicPr>
            <p:blipFill>
              <a:blip r:embed="rId63"/>
              <a:stretch>
                <a:fillRect/>
              </a:stretch>
            </p:blipFill>
            <p:spPr>
              <a:xfrm>
                <a:off x="4010438" y="3738347"/>
                <a:ext cx="402840" cy="36108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57" name="Ink 56">
                <a:extLst>
                  <a:ext uri="{FF2B5EF4-FFF2-40B4-BE49-F238E27FC236}">
                    <a16:creationId xmlns:a16="http://schemas.microsoft.com/office/drawing/2014/main" id="{33B8D7A9-4837-0675-C8F7-063FED280F0F}"/>
                  </a:ext>
                </a:extLst>
              </p14:cNvPr>
              <p14:cNvContentPartPr/>
              <p14:nvPr/>
            </p14:nvContentPartPr>
            <p14:xfrm>
              <a:off x="4047878" y="3084587"/>
              <a:ext cx="352800" cy="321480"/>
            </p14:xfrm>
          </p:contentPart>
        </mc:Choice>
        <mc:Fallback xmlns="">
          <p:pic>
            <p:nvPicPr>
              <p:cNvPr id="57" name="Ink 56">
                <a:extLst>
                  <a:ext uri="{FF2B5EF4-FFF2-40B4-BE49-F238E27FC236}">
                    <a16:creationId xmlns:a16="http://schemas.microsoft.com/office/drawing/2014/main" id="{33B8D7A9-4837-0675-C8F7-063FED280F0F}"/>
                  </a:ext>
                </a:extLst>
              </p:cNvPr>
              <p:cNvPicPr/>
              <p:nvPr/>
            </p:nvPicPr>
            <p:blipFill>
              <a:blip r:embed="rId65"/>
              <a:stretch>
                <a:fillRect/>
              </a:stretch>
            </p:blipFill>
            <p:spPr>
              <a:xfrm>
                <a:off x="4028798" y="3065507"/>
                <a:ext cx="390600" cy="3592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75" name="Ink 74">
                <a:extLst>
                  <a:ext uri="{FF2B5EF4-FFF2-40B4-BE49-F238E27FC236}">
                    <a16:creationId xmlns:a16="http://schemas.microsoft.com/office/drawing/2014/main" id="{3E3A9B0B-2776-5159-5CC1-AC78DD9DC0E0}"/>
                  </a:ext>
                </a:extLst>
              </p14:cNvPr>
              <p14:cNvContentPartPr/>
              <p14:nvPr/>
            </p14:nvContentPartPr>
            <p14:xfrm>
              <a:off x="3954028" y="2498231"/>
              <a:ext cx="438840" cy="285120"/>
            </p14:xfrm>
          </p:contentPart>
        </mc:Choice>
        <mc:Fallback xmlns="">
          <p:pic>
            <p:nvPicPr>
              <p:cNvPr id="75" name="Ink 74">
                <a:extLst>
                  <a:ext uri="{FF2B5EF4-FFF2-40B4-BE49-F238E27FC236}">
                    <a16:creationId xmlns:a16="http://schemas.microsoft.com/office/drawing/2014/main" id="{3E3A9B0B-2776-5159-5CC1-AC78DD9DC0E0}"/>
                  </a:ext>
                </a:extLst>
              </p:cNvPr>
              <p:cNvPicPr/>
              <p:nvPr/>
            </p:nvPicPr>
            <p:blipFill>
              <a:blip r:embed="rId67"/>
              <a:stretch>
                <a:fillRect/>
              </a:stretch>
            </p:blipFill>
            <p:spPr>
              <a:xfrm>
                <a:off x="3934948" y="2479151"/>
                <a:ext cx="476640" cy="32292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80" name="Ink 79">
                <a:extLst>
                  <a:ext uri="{FF2B5EF4-FFF2-40B4-BE49-F238E27FC236}">
                    <a16:creationId xmlns:a16="http://schemas.microsoft.com/office/drawing/2014/main" id="{1B2C91E9-6BFA-76EC-7936-C5CAFD02301B}"/>
                  </a:ext>
                </a:extLst>
              </p14:cNvPr>
              <p14:cNvContentPartPr/>
              <p14:nvPr/>
            </p14:nvContentPartPr>
            <p14:xfrm>
              <a:off x="3975268" y="1888391"/>
              <a:ext cx="389160" cy="280800"/>
            </p14:xfrm>
          </p:contentPart>
        </mc:Choice>
        <mc:Fallback xmlns="">
          <p:pic>
            <p:nvPicPr>
              <p:cNvPr id="80" name="Ink 79">
                <a:extLst>
                  <a:ext uri="{FF2B5EF4-FFF2-40B4-BE49-F238E27FC236}">
                    <a16:creationId xmlns:a16="http://schemas.microsoft.com/office/drawing/2014/main" id="{1B2C91E9-6BFA-76EC-7936-C5CAFD02301B}"/>
                  </a:ext>
                </a:extLst>
              </p:cNvPr>
              <p:cNvPicPr/>
              <p:nvPr/>
            </p:nvPicPr>
            <p:blipFill>
              <a:blip r:embed="rId69"/>
              <a:stretch>
                <a:fillRect/>
              </a:stretch>
            </p:blipFill>
            <p:spPr>
              <a:xfrm>
                <a:off x="3956188" y="1869311"/>
                <a:ext cx="426960" cy="31860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85" name="Ink 84">
                <a:extLst>
                  <a:ext uri="{FF2B5EF4-FFF2-40B4-BE49-F238E27FC236}">
                    <a16:creationId xmlns:a16="http://schemas.microsoft.com/office/drawing/2014/main" id="{1C9D79F4-4F30-CCB4-5521-7EFED03E2877}"/>
                  </a:ext>
                </a:extLst>
              </p14:cNvPr>
              <p14:cNvContentPartPr/>
              <p14:nvPr/>
            </p14:nvContentPartPr>
            <p14:xfrm>
              <a:off x="3968068" y="1301951"/>
              <a:ext cx="411480" cy="283320"/>
            </p14:xfrm>
          </p:contentPart>
        </mc:Choice>
        <mc:Fallback xmlns="">
          <p:pic>
            <p:nvPicPr>
              <p:cNvPr id="85" name="Ink 84">
                <a:extLst>
                  <a:ext uri="{FF2B5EF4-FFF2-40B4-BE49-F238E27FC236}">
                    <a16:creationId xmlns:a16="http://schemas.microsoft.com/office/drawing/2014/main" id="{1C9D79F4-4F30-CCB4-5521-7EFED03E2877}"/>
                  </a:ext>
                </a:extLst>
              </p:cNvPr>
              <p:cNvPicPr/>
              <p:nvPr/>
            </p:nvPicPr>
            <p:blipFill>
              <a:blip r:embed="rId71"/>
              <a:stretch>
                <a:fillRect/>
              </a:stretch>
            </p:blipFill>
            <p:spPr>
              <a:xfrm>
                <a:off x="3948988" y="1282871"/>
                <a:ext cx="449280" cy="32112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90" name="Ink 89">
                <a:extLst>
                  <a:ext uri="{FF2B5EF4-FFF2-40B4-BE49-F238E27FC236}">
                    <a16:creationId xmlns:a16="http://schemas.microsoft.com/office/drawing/2014/main" id="{D07AA4F9-E15C-179C-A79F-DF1012EEA866}"/>
                  </a:ext>
                </a:extLst>
              </p14:cNvPr>
              <p14:cNvContentPartPr/>
              <p14:nvPr/>
            </p14:nvContentPartPr>
            <p14:xfrm>
              <a:off x="3958348" y="729805"/>
              <a:ext cx="415080" cy="260280"/>
            </p14:xfrm>
          </p:contentPart>
        </mc:Choice>
        <mc:Fallback xmlns="">
          <p:pic>
            <p:nvPicPr>
              <p:cNvPr id="90" name="Ink 89">
                <a:extLst>
                  <a:ext uri="{FF2B5EF4-FFF2-40B4-BE49-F238E27FC236}">
                    <a16:creationId xmlns:a16="http://schemas.microsoft.com/office/drawing/2014/main" id="{D07AA4F9-E15C-179C-A79F-DF1012EEA866}"/>
                  </a:ext>
                </a:extLst>
              </p:cNvPr>
              <p:cNvPicPr/>
              <p:nvPr/>
            </p:nvPicPr>
            <p:blipFill>
              <a:blip r:embed="rId73"/>
              <a:stretch>
                <a:fillRect/>
              </a:stretch>
            </p:blipFill>
            <p:spPr>
              <a:xfrm>
                <a:off x="3939268" y="710725"/>
                <a:ext cx="452880" cy="29808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91" name="Ink 90">
                <a:extLst>
                  <a:ext uri="{FF2B5EF4-FFF2-40B4-BE49-F238E27FC236}">
                    <a16:creationId xmlns:a16="http://schemas.microsoft.com/office/drawing/2014/main" id="{4ADBD7A1-821E-2CB2-D70B-B0CCCA2772F9}"/>
                  </a:ext>
                </a:extLst>
              </p14:cNvPr>
              <p14:cNvContentPartPr/>
              <p14:nvPr/>
            </p14:nvContentPartPr>
            <p14:xfrm>
              <a:off x="4128324" y="5523109"/>
              <a:ext cx="199080" cy="361800"/>
            </p14:xfrm>
          </p:contentPart>
        </mc:Choice>
        <mc:Fallback xmlns="">
          <p:pic>
            <p:nvPicPr>
              <p:cNvPr id="91" name="Ink 90">
                <a:extLst>
                  <a:ext uri="{FF2B5EF4-FFF2-40B4-BE49-F238E27FC236}">
                    <a16:creationId xmlns:a16="http://schemas.microsoft.com/office/drawing/2014/main" id="{4ADBD7A1-821E-2CB2-D70B-B0CCCA2772F9}"/>
                  </a:ext>
                </a:extLst>
              </p:cNvPr>
              <p:cNvPicPr/>
              <p:nvPr/>
            </p:nvPicPr>
            <p:blipFill>
              <a:blip r:embed="rId75"/>
              <a:stretch>
                <a:fillRect/>
              </a:stretch>
            </p:blipFill>
            <p:spPr>
              <a:xfrm>
                <a:off x="4109244" y="5504029"/>
                <a:ext cx="236880" cy="39960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19" name="Ink 18">
                <a:extLst>
                  <a:ext uri="{FF2B5EF4-FFF2-40B4-BE49-F238E27FC236}">
                    <a16:creationId xmlns:a16="http://schemas.microsoft.com/office/drawing/2014/main" id="{9A3C6577-1D2C-3993-DFE7-001DF47F3F08}"/>
                  </a:ext>
                </a:extLst>
              </p14:cNvPr>
              <p14:cNvContentPartPr/>
              <p14:nvPr/>
            </p14:nvContentPartPr>
            <p14:xfrm>
              <a:off x="4413982" y="5594111"/>
              <a:ext cx="164160" cy="187920"/>
            </p14:xfrm>
          </p:contentPart>
        </mc:Choice>
        <mc:Fallback xmlns="">
          <p:pic>
            <p:nvPicPr>
              <p:cNvPr id="19" name="Ink 18">
                <a:extLst>
                  <a:ext uri="{FF2B5EF4-FFF2-40B4-BE49-F238E27FC236}">
                    <a16:creationId xmlns:a16="http://schemas.microsoft.com/office/drawing/2014/main" id="{9A3C6577-1D2C-3993-DFE7-001DF47F3F08}"/>
                  </a:ext>
                </a:extLst>
              </p:cNvPr>
              <p:cNvPicPr/>
              <p:nvPr/>
            </p:nvPicPr>
            <p:blipFill>
              <a:blip r:embed="rId77"/>
              <a:stretch>
                <a:fillRect/>
              </a:stretch>
            </p:blipFill>
            <p:spPr>
              <a:xfrm>
                <a:off x="4404982" y="5585471"/>
                <a:ext cx="181800" cy="20556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20" name="Ink 19">
                <a:extLst>
                  <a:ext uri="{FF2B5EF4-FFF2-40B4-BE49-F238E27FC236}">
                    <a16:creationId xmlns:a16="http://schemas.microsoft.com/office/drawing/2014/main" id="{F80E7706-B357-510E-B9AA-5321F2C16C16}"/>
                  </a:ext>
                </a:extLst>
              </p14:cNvPr>
              <p14:cNvContentPartPr/>
              <p14:nvPr/>
            </p14:nvContentPartPr>
            <p14:xfrm>
              <a:off x="5614122" y="5161143"/>
              <a:ext cx="164160" cy="187920"/>
            </p14:xfrm>
          </p:contentPart>
        </mc:Choice>
        <mc:Fallback xmlns="">
          <p:pic>
            <p:nvPicPr>
              <p:cNvPr id="20" name="Ink 19">
                <a:extLst>
                  <a:ext uri="{FF2B5EF4-FFF2-40B4-BE49-F238E27FC236}">
                    <a16:creationId xmlns:a16="http://schemas.microsoft.com/office/drawing/2014/main" id="{F80E7706-B357-510E-B9AA-5321F2C16C16}"/>
                  </a:ext>
                </a:extLst>
              </p:cNvPr>
              <p:cNvPicPr/>
              <p:nvPr/>
            </p:nvPicPr>
            <p:blipFill>
              <a:blip r:embed="rId79"/>
              <a:stretch>
                <a:fillRect/>
              </a:stretch>
            </p:blipFill>
            <p:spPr>
              <a:xfrm>
                <a:off x="5605122" y="5152126"/>
                <a:ext cx="181800" cy="205594"/>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21" name="Ink 20">
                <a:extLst>
                  <a:ext uri="{FF2B5EF4-FFF2-40B4-BE49-F238E27FC236}">
                    <a16:creationId xmlns:a16="http://schemas.microsoft.com/office/drawing/2014/main" id="{4A376CBE-799E-BD74-D243-F248FDBB714F}"/>
                  </a:ext>
                </a:extLst>
              </p14:cNvPr>
              <p14:cNvContentPartPr/>
              <p14:nvPr/>
            </p14:nvContentPartPr>
            <p14:xfrm>
              <a:off x="6841800" y="4706159"/>
              <a:ext cx="164160" cy="187920"/>
            </p14:xfrm>
          </p:contentPart>
        </mc:Choice>
        <mc:Fallback xmlns="">
          <p:pic>
            <p:nvPicPr>
              <p:cNvPr id="21" name="Ink 20">
                <a:extLst>
                  <a:ext uri="{FF2B5EF4-FFF2-40B4-BE49-F238E27FC236}">
                    <a16:creationId xmlns:a16="http://schemas.microsoft.com/office/drawing/2014/main" id="{4A376CBE-799E-BD74-D243-F248FDBB714F}"/>
                  </a:ext>
                </a:extLst>
              </p:cNvPr>
              <p:cNvPicPr/>
              <p:nvPr/>
            </p:nvPicPr>
            <p:blipFill>
              <a:blip r:embed="rId79"/>
              <a:stretch>
                <a:fillRect/>
              </a:stretch>
            </p:blipFill>
            <p:spPr>
              <a:xfrm>
                <a:off x="6832800" y="4697142"/>
                <a:ext cx="181800" cy="205594"/>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22" name="Ink 21">
                <a:extLst>
                  <a:ext uri="{FF2B5EF4-FFF2-40B4-BE49-F238E27FC236}">
                    <a16:creationId xmlns:a16="http://schemas.microsoft.com/office/drawing/2014/main" id="{CAAFA95C-B79D-C6CD-A234-7ADB18D2E8EC}"/>
                  </a:ext>
                </a:extLst>
              </p14:cNvPr>
              <p14:cNvContentPartPr/>
              <p14:nvPr/>
            </p14:nvContentPartPr>
            <p14:xfrm>
              <a:off x="8062503" y="4282988"/>
              <a:ext cx="164160" cy="187920"/>
            </p14:xfrm>
          </p:contentPart>
        </mc:Choice>
        <mc:Fallback xmlns="">
          <p:pic>
            <p:nvPicPr>
              <p:cNvPr id="22" name="Ink 21">
                <a:extLst>
                  <a:ext uri="{FF2B5EF4-FFF2-40B4-BE49-F238E27FC236}">
                    <a16:creationId xmlns:a16="http://schemas.microsoft.com/office/drawing/2014/main" id="{CAAFA95C-B79D-C6CD-A234-7ADB18D2E8EC}"/>
                  </a:ext>
                </a:extLst>
              </p:cNvPr>
              <p:cNvPicPr/>
              <p:nvPr/>
            </p:nvPicPr>
            <p:blipFill>
              <a:blip r:embed="rId79"/>
              <a:stretch>
                <a:fillRect/>
              </a:stretch>
            </p:blipFill>
            <p:spPr>
              <a:xfrm>
                <a:off x="8053503" y="4273971"/>
                <a:ext cx="181800" cy="205594"/>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23" name="Ink 22">
                <a:extLst>
                  <a:ext uri="{FF2B5EF4-FFF2-40B4-BE49-F238E27FC236}">
                    <a16:creationId xmlns:a16="http://schemas.microsoft.com/office/drawing/2014/main" id="{74A10A3F-8F31-96DB-55CF-0ACEA50568FA}"/>
                  </a:ext>
                </a:extLst>
              </p14:cNvPr>
              <p14:cNvContentPartPr/>
              <p14:nvPr/>
            </p14:nvContentPartPr>
            <p14:xfrm>
              <a:off x="9287280" y="3787466"/>
              <a:ext cx="164160" cy="187920"/>
            </p14:xfrm>
          </p:contentPart>
        </mc:Choice>
        <mc:Fallback xmlns="">
          <p:pic>
            <p:nvPicPr>
              <p:cNvPr id="23" name="Ink 22">
                <a:extLst>
                  <a:ext uri="{FF2B5EF4-FFF2-40B4-BE49-F238E27FC236}">
                    <a16:creationId xmlns:a16="http://schemas.microsoft.com/office/drawing/2014/main" id="{74A10A3F-8F31-96DB-55CF-0ACEA50568FA}"/>
                  </a:ext>
                </a:extLst>
              </p:cNvPr>
              <p:cNvPicPr/>
              <p:nvPr/>
            </p:nvPicPr>
            <p:blipFill>
              <a:blip r:embed="rId79"/>
              <a:stretch>
                <a:fillRect/>
              </a:stretch>
            </p:blipFill>
            <p:spPr>
              <a:xfrm>
                <a:off x="9278280" y="3778449"/>
                <a:ext cx="181800" cy="205594"/>
              </a:xfrm>
              <a:prstGeom prst="rect">
                <a:avLst/>
              </a:prstGeom>
            </p:spPr>
          </p:pic>
        </mc:Fallback>
      </mc:AlternateContent>
      <p:cxnSp>
        <p:nvCxnSpPr>
          <p:cNvPr id="25" name="Straight Connector 24">
            <a:extLst>
              <a:ext uri="{FF2B5EF4-FFF2-40B4-BE49-F238E27FC236}">
                <a16:creationId xmlns:a16="http://schemas.microsoft.com/office/drawing/2014/main" id="{92789481-29BB-8E46-BEF1-E4664417EA1D}"/>
              </a:ext>
            </a:extLst>
          </p:cNvPr>
          <p:cNvCxnSpPr>
            <a:cxnSpLocks/>
          </p:cNvCxnSpPr>
          <p:nvPr/>
        </p:nvCxnSpPr>
        <p:spPr>
          <a:xfrm flipH="1">
            <a:off x="4495599" y="3919067"/>
            <a:ext cx="4845430" cy="1782333"/>
          </a:xfrm>
          <a:prstGeom prst="line">
            <a:avLst/>
          </a:prstGeom>
          <a:ln w="53975">
            <a:solidFill>
              <a:schemeClr val="accent2">
                <a:lumMod val="75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49" name="Group 48">
            <a:extLst>
              <a:ext uri="{FF2B5EF4-FFF2-40B4-BE49-F238E27FC236}">
                <a16:creationId xmlns:a16="http://schemas.microsoft.com/office/drawing/2014/main" id="{05C61B9D-229B-B01A-E89F-647EF1A65D61}"/>
              </a:ext>
            </a:extLst>
          </p:cNvPr>
          <p:cNvGrpSpPr/>
          <p:nvPr/>
        </p:nvGrpSpPr>
        <p:grpSpPr>
          <a:xfrm>
            <a:off x="5728686" y="5331494"/>
            <a:ext cx="1200227" cy="308809"/>
            <a:chOff x="5728667" y="5145922"/>
            <a:chExt cx="1172520" cy="301680"/>
          </a:xfrm>
        </p:grpSpPr>
        <mc:AlternateContent xmlns:mc="http://schemas.openxmlformats.org/markup-compatibility/2006" xmlns:p14="http://schemas.microsoft.com/office/powerpoint/2010/main">
          <mc:Choice Requires="p14">
            <p:contentPart p14:bwMode="auto" r:id="rId83">
              <p14:nvContentPartPr>
                <p14:cNvPr id="26" name="Ink 25">
                  <a:extLst>
                    <a:ext uri="{FF2B5EF4-FFF2-40B4-BE49-F238E27FC236}">
                      <a16:creationId xmlns:a16="http://schemas.microsoft.com/office/drawing/2014/main" id="{5F48620A-35E4-7FDB-145A-2B6644BADF2C}"/>
                    </a:ext>
                  </a:extLst>
                </p14:cNvPr>
                <p14:cNvContentPartPr/>
                <p14:nvPr/>
              </p14:nvContentPartPr>
              <p14:xfrm>
                <a:off x="5728667" y="5164282"/>
                <a:ext cx="108000" cy="248040"/>
              </p14:xfrm>
            </p:contentPart>
          </mc:Choice>
          <mc:Fallback xmlns="">
            <p:pic>
              <p:nvPicPr>
                <p:cNvPr id="26" name="Ink 25">
                  <a:extLst>
                    <a:ext uri="{FF2B5EF4-FFF2-40B4-BE49-F238E27FC236}">
                      <a16:creationId xmlns:a16="http://schemas.microsoft.com/office/drawing/2014/main" id="{5F48620A-35E4-7FDB-145A-2B6644BADF2C}"/>
                    </a:ext>
                  </a:extLst>
                </p:cNvPr>
                <p:cNvPicPr/>
                <p:nvPr/>
              </p:nvPicPr>
              <p:blipFill>
                <a:blip r:embed="rId84"/>
                <a:stretch>
                  <a:fillRect/>
                </a:stretch>
              </p:blipFill>
              <p:spPr>
                <a:xfrm>
                  <a:off x="5693027" y="5128282"/>
                  <a:ext cx="179640" cy="319680"/>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45" name="Ink 44">
                  <a:extLst>
                    <a:ext uri="{FF2B5EF4-FFF2-40B4-BE49-F238E27FC236}">
                      <a16:creationId xmlns:a16="http://schemas.microsoft.com/office/drawing/2014/main" id="{3BC7838F-13C3-737F-7F37-C83855C72035}"/>
                    </a:ext>
                  </a:extLst>
                </p14:cNvPr>
                <p14:cNvContentPartPr/>
                <p14:nvPr/>
              </p14:nvContentPartPr>
              <p14:xfrm>
                <a:off x="5779427" y="5283082"/>
                <a:ext cx="1042560" cy="28080"/>
              </p14:xfrm>
            </p:contentPart>
          </mc:Choice>
          <mc:Fallback xmlns="">
            <p:pic>
              <p:nvPicPr>
                <p:cNvPr id="45" name="Ink 44">
                  <a:extLst>
                    <a:ext uri="{FF2B5EF4-FFF2-40B4-BE49-F238E27FC236}">
                      <a16:creationId xmlns:a16="http://schemas.microsoft.com/office/drawing/2014/main" id="{3BC7838F-13C3-737F-7F37-C83855C72035}"/>
                    </a:ext>
                  </a:extLst>
                </p:cNvPr>
                <p:cNvPicPr/>
                <p:nvPr/>
              </p:nvPicPr>
              <p:blipFill>
                <a:blip r:embed="rId86"/>
                <a:stretch>
                  <a:fillRect/>
                </a:stretch>
              </p:blipFill>
              <p:spPr>
                <a:xfrm>
                  <a:off x="5743787" y="5247442"/>
                  <a:ext cx="111420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47" name="Ink 46">
                  <a:extLst>
                    <a:ext uri="{FF2B5EF4-FFF2-40B4-BE49-F238E27FC236}">
                      <a16:creationId xmlns:a16="http://schemas.microsoft.com/office/drawing/2014/main" id="{ECDD7DA3-EAE9-C19E-77E2-814C89A047FA}"/>
                    </a:ext>
                  </a:extLst>
                </p14:cNvPr>
                <p14:cNvContentPartPr/>
                <p14:nvPr/>
              </p14:nvContentPartPr>
              <p14:xfrm>
                <a:off x="6735947" y="5145922"/>
                <a:ext cx="165240" cy="301680"/>
              </p14:xfrm>
            </p:contentPart>
          </mc:Choice>
          <mc:Fallback xmlns="">
            <p:pic>
              <p:nvPicPr>
                <p:cNvPr id="47" name="Ink 46">
                  <a:extLst>
                    <a:ext uri="{FF2B5EF4-FFF2-40B4-BE49-F238E27FC236}">
                      <a16:creationId xmlns:a16="http://schemas.microsoft.com/office/drawing/2014/main" id="{ECDD7DA3-EAE9-C19E-77E2-814C89A047FA}"/>
                    </a:ext>
                  </a:extLst>
                </p:cNvPr>
                <p:cNvPicPr/>
                <p:nvPr/>
              </p:nvPicPr>
              <p:blipFill>
                <a:blip r:embed="rId88"/>
                <a:stretch>
                  <a:fillRect/>
                </a:stretch>
              </p:blipFill>
              <p:spPr>
                <a:xfrm>
                  <a:off x="6700307" y="5109922"/>
                  <a:ext cx="236880" cy="373320"/>
                </a:xfrm>
                <a:prstGeom prst="rect">
                  <a:avLst/>
                </a:prstGeom>
              </p:spPr>
            </p:pic>
          </mc:Fallback>
        </mc:AlternateContent>
      </p:grpSp>
      <p:grpSp>
        <p:nvGrpSpPr>
          <p:cNvPr id="56" name="Group 55">
            <a:extLst>
              <a:ext uri="{FF2B5EF4-FFF2-40B4-BE49-F238E27FC236}">
                <a16:creationId xmlns:a16="http://schemas.microsoft.com/office/drawing/2014/main" id="{49870592-8FDB-6C53-E493-BB3B15D37828}"/>
              </a:ext>
            </a:extLst>
          </p:cNvPr>
          <p:cNvGrpSpPr/>
          <p:nvPr/>
        </p:nvGrpSpPr>
        <p:grpSpPr>
          <a:xfrm>
            <a:off x="5447115" y="4760253"/>
            <a:ext cx="127589" cy="468738"/>
            <a:chOff x="5383067" y="4531762"/>
            <a:chExt cx="151200" cy="555480"/>
          </a:xfrm>
        </p:grpSpPr>
        <mc:AlternateContent xmlns:mc="http://schemas.openxmlformats.org/markup-compatibility/2006" xmlns:p14="http://schemas.microsoft.com/office/powerpoint/2010/main">
          <mc:Choice Requires="p14">
            <p:contentPart p14:bwMode="auto" r:id="rId89">
              <p14:nvContentPartPr>
                <p14:cNvPr id="50" name="Ink 49">
                  <a:extLst>
                    <a:ext uri="{FF2B5EF4-FFF2-40B4-BE49-F238E27FC236}">
                      <a16:creationId xmlns:a16="http://schemas.microsoft.com/office/drawing/2014/main" id="{BF4FE20D-EFFF-B6EA-2374-5C1416369A58}"/>
                    </a:ext>
                  </a:extLst>
                </p14:cNvPr>
                <p14:cNvContentPartPr/>
                <p14:nvPr/>
              </p14:nvContentPartPr>
              <p14:xfrm>
                <a:off x="5383067" y="4531762"/>
                <a:ext cx="138960" cy="103680"/>
              </p14:xfrm>
            </p:contentPart>
          </mc:Choice>
          <mc:Fallback xmlns="">
            <p:pic>
              <p:nvPicPr>
                <p:cNvPr id="50" name="Ink 49">
                  <a:extLst>
                    <a:ext uri="{FF2B5EF4-FFF2-40B4-BE49-F238E27FC236}">
                      <a16:creationId xmlns:a16="http://schemas.microsoft.com/office/drawing/2014/main" id="{BF4FE20D-EFFF-B6EA-2374-5C1416369A58}"/>
                    </a:ext>
                  </a:extLst>
                </p:cNvPr>
                <p:cNvPicPr/>
                <p:nvPr/>
              </p:nvPicPr>
              <p:blipFill>
                <a:blip r:embed="rId90"/>
                <a:stretch>
                  <a:fillRect/>
                </a:stretch>
              </p:blipFill>
              <p:spPr>
                <a:xfrm>
                  <a:off x="5347067" y="4496122"/>
                  <a:ext cx="21060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53" name="Ink 52">
                  <a:extLst>
                    <a:ext uri="{FF2B5EF4-FFF2-40B4-BE49-F238E27FC236}">
                      <a16:creationId xmlns:a16="http://schemas.microsoft.com/office/drawing/2014/main" id="{073E0AB9-89F3-BF75-0D27-CE40F316E4A8}"/>
                    </a:ext>
                  </a:extLst>
                </p14:cNvPr>
                <p14:cNvContentPartPr/>
                <p14:nvPr/>
              </p14:nvContentPartPr>
              <p14:xfrm>
                <a:off x="5394227" y="4951882"/>
                <a:ext cx="140040" cy="135360"/>
              </p14:xfrm>
            </p:contentPart>
          </mc:Choice>
          <mc:Fallback xmlns="">
            <p:pic>
              <p:nvPicPr>
                <p:cNvPr id="53" name="Ink 52">
                  <a:extLst>
                    <a:ext uri="{FF2B5EF4-FFF2-40B4-BE49-F238E27FC236}">
                      <a16:creationId xmlns:a16="http://schemas.microsoft.com/office/drawing/2014/main" id="{073E0AB9-89F3-BF75-0D27-CE40F316E4A8}"/>
                    </a:ext>
                  </a:extLst>
                </p:cNvPr>
                <p:cNvPicPr/>
                <p:nvPr/>
              </p:nvPicPr>
              <p:blipFill>
                <a:blip r:embed="rId92"/>
                <a:stretch>
                  <a:fillRect/>
                </a:stretch>
              </p:blipFill>
              <p:spPr>
                <a:xfrm>
                  <a:off x="5358227" y="4916242"/>
                  <a:ext cx="211680" cy="207000"/>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54" name="Ink 53">
                  <a:extLst>
                    <a:ext uri="{FF2B5EF4-FFF2-40B4-BE49-F238E27FC236}">
                      <a16:creationId xmlns:a16="http://schemas.microsoft.com/office/drawing/2014/main" id="{DBBB45B2-C42E-205A-6DD7-33DE2F3779D3}"/>
                    </a:ext>
                  </a:extLst>
                </p14:cNvPr>
                <p14:cNvContentPartPr/>
                <p14:nvPr/>
              </p14:nvContentPartPr>
              <p14:xfrm>
                <a:off x="5450027" y="4559482"/>
                <a:ext cx="10800" cy="416520"/>
              </p14:xfrm>
            </p:contentPart>
          </mc:Choice>
          <mc:Fallback xmlns="">
            <p:pic>
              <p:nvPicPr>
                <p:cNvPr id="54" name="Ink 53">
                  <a:extLst>
                    <a:ext uri="{FF2B5EF4-FFF2-40B4-BE49-F238E27FC236}">
                      <a16:creationId xmlns:a16="http://schemas.microsoft.com/office/drawing/2014/main" id="{DBBB45B2-C42E-205A-6DD7-33DE2F3779D3}"/>
                    </a:ext>
                  </a:extLst>
                </p:cNvPr>
                <p:cNvPicPr/>
                <p:nvPr/>
              </p:nvPicPr>
              <p:blipFill>
                <a:blip r:embed="rId94"/>
                <a:stretch>
                  <a:fillRect/>
                </a:stretch>
              </p:blipFill>
              <p:spPr>
                <a:xfrm>
                  <a:off x="5414027" y="4523842"/>
                  <a:ext cx="82440" cy="488160"/>
                </a:xfrm>
                <a:prstGeom prst="rect">
                  <a:avLst/>
                </a:prstGeom>
              </p:spPr>
            </p:pic>
          </mc:Fallback>
        </mc:AlternateContent>
      </p:grpSp>
      <mc:AlternateContent xmlns:mc="http://schemas.openxmlformats.org/markup-compatibility/2006" xmlns:a14="http://schemas.microsoft.com/office/drawing/2010/main">
        <mc:Choice Requires="a14">
          <p:sp>
            <p:nvSpPr>
              <p:cNvPr id="73" name="Subtitle 2">
                <a:extLst>
                  <a:ext uri="{FF2B5EF4-FFF2-40B4-BE49-F238E27FC236}">
                    <a16:creationId xmlns:a16="http://schemas.microsoft.com/office/drawing/2014/main" id="{7E379FE0-80BD-0AC9-DA16-D7715A91008E}"/>
                  </a:ext>
                </a:extLst>
              </p:cNvPr>
              <p:cNvSpPr txBox="1">
                <a:spLocks/>
              </p:cNvSpPr>
              <p:nvPr/>
            </p:nvSpPr>
            <p:spPr>
              <a:xfrm>
                <a:off x="119011" y="3777587"/>
                <a:ext cx="3522407" cy="60624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chemeClr val="bg1"/>
                    </a:solidFill>
                  </a:rPr>
                  <a:t>Ταχύτητα</a:t>
                </a:r>
              </a:p>
              <a:p>
                <a:r>
                  <a:rPr lang="el-GR" dirty="0">
                    <a:solidFill>
                      <a:schemeClr val="bg1"/>
                    </a:solidFill>
                  </a:rPr>
                  <a:t>Μέσος Ρυθμός μεταβολής της θέσης</a:t>
                </a:r>
                <a:endParaRPr lang="en-US" dirty="0">
                  <a:solidFill>
                    <a:schemeClr val="bg1"/>
                  </a:solidFill>
                </a:endParaRPr>
              </a:p>
              <a:p>
                <a:endParaRPr lang="en-US" dirty="0">
                  <a:solidFill>
                    <a:schemeClr val="bg1"/>
                  </a:solidFill>
                </a:endParaRPr>
              </a:p>
              <a:p>
                <a:pPr/>
                <a14:m>
                  <m:oMathPara xmlns:m="http://schemas.openxmlformats.org/officeDocument/2006/math">
                    <m:oMathParaPr>
                      <m:jc m:val="centerGroup"/>
                    </m:oMathParaPr>
                    <m:oMath xmlns:m="http://schemas.openxmlformats.org/officeDocument/2006/math">
                      <m:r>
                        <a:rPr lang="en-US" sz="3600" b="0" i="1" smtClean="0">
                          <a:solidFill>
                            <a:schemeClr val="bg1"/>
                          </a:solidFill>
                          <a:latin typeface="Cambria Math" panose="02040503050406030204" pitchFamily="18" charset="0"/>
                          <a:ea typeface="Cambria Math" panose="02040503050406030204" pitchFamily="18" charset="0"/>
                        </a:rPr>
                        <m:t>𝑢</m:t>
                      </m:r>
                      <m:r>
                        <a:rPr lang="en-US" sz="3600" b="0" i="1" smtClean="0">
                          <a:solidFill>
                            <a:schemeClr val="bg1"/>
                          </a:solidFill>
                          <a:latin typeface="Cambria Math" panose="02040503050406030204" pitchFamily="18" charset="0"/>
                          <a:ea typeface="Cambria Math" panose="02040503050406030204" pitchFamily="18" charset="0"/>
                        </a:rPr>
                        <m:t>=</m:t>
                      </m:r>
                      <m:f>
                        <m:fPr>
                          <m:ctrlPr>
                            <a:rPr lang="en-US" sz="3600" i="1" smtClean="0">
                              <a:solidFill>
                                <a:schemeClr val="bg1"/>
                              </a:solidFill>
                              <a:latin typeface="Cambria Math" panose="02040503050406030204" pitchFamily="18" charset="0"/>
                              <a:ea typeface="Cambria Math" panose="02040503050406030204" pitchFamily="18" charset="0"/>
                            </a:rPr>
                          </m:ctrlPr>
                        </m:fPr>
                        <m:num>
                          <m:r>
                            <m:rPr>
                              <m:sty m:val="p"/>
                            </m:rPr>
                            <a:rPr lang="el-GR" sz="3600" b="0" i="0" smtClean="0">
                              <a:solidFill>
                                <a:schemeClr val="bg1"/>
                              </a:solidFill>
                              <a:latin typeface="Cambria Math" panose="02040503050406030204" pitchFamily="18" charset="0"/>
                              <a:ea typeface="Cambria Math" panose="02040503050406030204" pitchFamily="18" charset="0"/>
                            </a:rPr>
                            <m:t>Δ</m:t>
                          </m:r>
                          <m:r>
                            <a:rPr lang="en-US" sz="3600" b="0" i="1" smtClean="0">
                              <a:solidFill>
                                <a:schemeClr val="bg1"/>
                              </a:solidFill>
                              <a:latin typeface="Cambria Math" panose="02040503050406030204" pitchFamily="18" charset="0"/>
                              <a:ea typeface="Cambria Math" panose="02040503050406030204" pitchFamily="18" charset="0"/>
                            </a:rPr>
                            <m:t>𝑥</m:t>
                          </m:r>
                        </m:num>
                        <m:den>
                          <m:r>
                            <m:rPr>
                              <m:sty m:val="p"/>
                            </m:rPr>
                            <a:rPr lang="el-GR" sz="3600" b="0" i="0" smtClean="0">
                              <a:solidFill>
                                <a:schemeClr val="bg1"/>
                              </a:solidFill>
                              <a:latin typeface="Cambria Math" panose="02040503050406030204" pitchFamily="18" charset="0"/>
                              <a:ea typeface="Cambria Math" panose="02040503050406030204" pitchFamily="18" charset="0"/>
                            </a:rPr>
                            <m:t>Δ</m:t>
                          </m:r>
                          <m:r>
                            <m:rPr>
                              <m:sty m:val="p"/>
                            </m:rPr>
                            <a:rPr lang="en-US" sz="3600" b="0" i="0" smtClean="0">
                              <a:solidFill>
                                <a:schemeClr val="bg1"/>
                              </a:solidFill>
                              <a:latin typeface="Cambria Math" panose="02040503050406030204" pitchFamily="18" charset="0"/>
                              <a:ea typeface="Cambria Math" panose="02040503050406030204" pitchFamily="18" charset="0"/>
                            </a:rPr>
                            <m:t>t</m:t>
                          </m:r>
                        </m:den>
                      </m:f>
                    </m:oMath>
                  </m:oMathPara>
                </a14:m>
                <a:endParaRPr lang="el-GR" sz="3600" dirty="0">
                  <a:solidFill>
                    <a:schemeClr val="bg1"/>
                  </a:solidFill>
                </a:endParaRPr>
              </a:p>
            </p:txBody>
          </p:sp>
        </mc:Choice>
        <mc:Fallback xmlns="">
          <p:sp>
            <p:nvSpPr>
              <p:cNvPr id="73" name="Subtitle 2">
                <a:extLst>
                  <a:ext uri="{FF2B5EF4-FFF2-40B4-BE49-F238E27FC236}">
                    <a16:creationId xmlns:a16="http://schemas.microsoft.com/office/drawing/2014/main" id="{7E379FE0-80BD-0AC9-DA16-D7715A91008E}"/>
                  </a:ext>
                </a:extLst>
              </p:cNvPr>
              <p:cNvSpPr txBox="1">
                <a:spLocks noRot="1" noChangeAspect="1" noMove="1" noResize="1" noEditPoints="1" noAdjustHandles="1" noChangeArrowheads="1" noChangeShapeType="1" noTextEdit="1"/>
              </p:cNvSpPr>
              <p:nvPr/>
            </p:nvSpPr>
            <p:spPr>
              <a:xfrm>
                <a:off x="119011" y="3777587"/>
                <a:ext cx="3522407" cy="606240"/>
              </a:xfrm>
              <a:prstGeom prst="rect">
                <a:avLst/>
              </a:prstGeom>
              <a:blipFill>
                <a:blip r:embed="rId95"/>
                <a:stretch>
                  <a:fillRect l="-1733" t="-14141" r="-3466" b="-325253"/>
                </a:stretch>
              </a:blipFill>
            </p:spPr>
            <p:txBody>
              <a:bodyPr/>
              <a:lstStyle/>
              <a:p>
                <a:r>
                  <a:rPr lang="en-150">
                    <a:noFill/>
                  </a:rPr>
                  <a:t> </a:t>
                </a:r>
              </a:p>
            </p:txBody>
          </p:sp>
        </mc:Fallback>
      </mc:AlternateContent>
    </p:spTree>
    <p:extLst>
      <p:ext uri="{BB962C8B-B14F-4D97-AF65-F5344CB8AC3E}">
        <p14:creationId xmlns:p14="http://schemas.microsoft.com/office/powerpoint/2010/main" val="2899735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1"/>
                                        </p:tgtEl>
                                        <p:attrNameLst>
                                          <p:attrName>style.visibility</p:attrName>
                                        </p:attrNameLst>
                                      </p:cBhvr>
                                      <p:to>
                                        <p:strVal val="visible"/>
                                      </p:to>
                                    </p:set>
                                    <p:animEffect transition="in" filter="fade">
                                      <p:cBhvr>
                                        <p:cTn id="17" dur="500"/>
                                        <p:tgtEl>
                                          <p:spTgt spid="21"/>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500"/>
                                        <p:tgtEl>
                                          <p:spTgt spid="25"/>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49"/>
                                        </p:tgtEl>
                                        <p:attrNameLst>
                                          <p:attrName>style.visibility</p:attrName>
                                        </p:attrNameLst>
                                      </p:cBhvr>
                                      <p:to>
                                        <p:strVal val="visible"/>
                                      </p:to>
                                    </p:set>
                                    <p:animEffect transition="in" filter="fade">
                                      <p:cBhvr>
                                        <p:cTn id="37" dur="500"/>
                                        <p:tgtEl>
                                          <p:spTgt spid="49"/>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fade">
                                      <p:cBhvr>
                                        <p:cTn id="42" dur="500"/>
                                        <p:tgtEl>
                                          <p:spTgt spid="56"/>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73">
                                            <p:txEl>
                                              <p:pRg st="0" end="0"/>
                                            </p:txEl>
                                          </p:spTgt>
                                        </p:tgtEl>
                                        <p:attrNameLst>
                                          <p:attrName>style.visibility</p:attrName>
                                        </p:attrNameLst>
                                      </p:cBhvr>
                                      <p:to>
                                        <p:strVal val="visible"/>
                                      </p:to>
                                    </p:set>
                                    <p:animEffect transition="in" filter="fade">
                                      <p:cBhvr>
                                        <p:cTn id="47" dur="500"/>
                                        <p:tgtEl>
                                          <p:spTgt spid="73">
                                            <p:txEl>
                                              <p:pRg st="0" end="0"/>
                                            </p:txEl>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73">
                                            <p:txEl>
                                              <p:pRg st="1" end="1"/>
                                            </p:txEl>
                                          </p:spTgt>
                                        </p:tgtEl>
                                        <p:attrNameLst>
                                          <p:attrName>style.visibility</p:attrName>
                                        </p:attrNameLst>
                                      </p:cBhvr>
                                      <p:to>
                                        <p:strVal val="visible"/>
                                      </p:to>
                                    </p:set>
                                    <p:animEffect transition="in" filter="fade">
                                      <p:cBhvr>
                                        <p:cTn id="52" dur="500"/>
                                        <p:tgtEl>
                                          <p:spTgt spid="73">
                                            <p:txEl>
                                              <p:pRg st="1" end="1"/>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73">
                                            <p:txEl>
                                              <p:pRg st="3" end="3"/>
                                            </p:txEl>
                                          </p:spTgt>
                                        </p:tgtEl>
                                        <p:attrNameLst>
                                          <p:attrName>style.visibility</p:attrName>
                                        </p:attrNameLst>
                                      </p:cBhvr>
                                      <p:to>
                                        <p:strVal val="visible"/>
                                      </p:to>
                                    </p:set>
                                    <p:animEffect transition="in" filter="fade">
                                      <p:cBhvr>
                                        <p:cTn id="57" dur="500"/>
                                        <p:tgtEl>
                                          <p:spTgt spid="7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06AD4A66-574A-C534-580C-F590072216F0}"/>
              </a:ext>
            </a:extLst>
          </p:cNvPr>
          <p:cNvPicPr>
            <a:picLocks noChangeAspect="1"/>
          </p:cNvPicPr>
          <p:nvPr/>
        </p:nvPicPr>
        <p:blipFill>
          <a:blip r:embed="rId3"/>
          <a:stretch>
            <a:fillRect/>
          </a:stretch>
        </p:blipFill>
        <p:spPr>
          <a:xfrm>
            <a:off x="3871453" y="220974"/>
            <a:ext cx="7919273" cy="6091335"/>
          </a:xfrm>
          <a:prstGeom prst="rect">
            <a:avLst/>
          </a:prstGeom>
        </p:spPr>
      </p:pic>
      <p:graphicFrame>
        <p:nvGraphicFramePr>
          <p:cNvPr id="2" name="Table 8">
            <a:extLst>
              <a:ext uri="{FF2B5EF4-FFF2-40B4-BE49-F238E27FC236}">
                <a16:creationId xmlns:a16="http://schemas.microsoft.com/office/drawing/2014/main" id="{6AF90E0D-1890-EE1C-2C04-41117A8FA8DF}"/>
              </a:ext>
            </a:extLst>
          </p:cNvPr>
          <p:cNvGraphicFramePr>
            <a:graphicFrameLocks noGrp="1"/>
          </p:cNvGraphicFramePr>
          <p:nvPr>
            <p:extLst>
              <p:ext uri="{D42A27DB-BD31-4B8C-83A1-F6EECF244321}">
                <p14:modId xmlns:p14="http://schemas.microsoft.com/office/powerpoint/2010/main" val="4160175241"/>
              </p:ext>
            </p:extLst>
          </p:nvPr>
        </p:nvGraphicFramePr>
        <p:xfrm>
          <a:off x="370758" y="845027"/>
          <a:ext cx="3235223" cy="2377440"/>
        </p:xfrm>
        <a:graphic>
          <a:graphicData uri="http://schemas.openxmlformats.org/drawingml/2006/table">
            <a:tbl>
              <a:tblPr firstRow="1" bandRow="1">
                <a:tableStyleId>{073A0DAA-6AF3-43AB-8588-CEC1D06C72B9}</a:tableStyleId>
              </a:tblPr>
              <a:tblGrid>
                <a:gridCol w="976671">
                  <a:extLst>
                    <a:ext uri="{9D8B030D-6E8A-4147-A177-3AD203B41FA5}">
                      <a16:colId xmlns:a16="http://schemas.microsoft.com/office/drawing/2014/main" val="1443712680"/>
                    </a:ext>
                  </a:extLst>
                </a:gridCol>
                <a:gridCol w="1159797">
                  <a:extLst>
                    <a:ext uri="{9D8B030D-6E8A-4147-A177-3AD203B41FA5}">
                      <a16:colId xmlns:a16="http://schemas.microsoft.com/office/drawing/2014/main" val="1169248656"/>
                    </a:ext>
                  </a:extLst>
                </a:gridCol>
                <a:gridCol w="1098755">
                  <a:extLst>
                    <a:ext uri="{9D8B030D-6E8A-4147-A177-3AD203B41FA5}">
                      <a16:colId xmlns:a16="http://schemas.microsoft.com/office/drawing/2014/main" val="4101865281"/>
                    </a:ext>
                  </a:extLst>
                </a:gridCol>
              </a:tblGrid>
              <a:tr h="370840">
                <a:tc>
                  <a:txBody>
                    <a:bodyPr/>
                    <a:lstStyle/>
                    <a:p>
                      <a:pPr algn="ctr"/>
                      <a:r>
                        <a:rPr lang="el-GR" sz="2000" b="1" dirty="0"/>
                        <a:t>α/α</a:t>
                      </a:r>
                      <a:endParaRPr lang="en-150" sz="2000" b="1" dirty="0"/>
                    </a:p>
                  </a:txBody>
                  <a:tcPr/>
                </a:tc>
                <a:tc>
                  <a:txBody>
                    <a:bodyPr/>
                    <a:lstStyle/>
                    <a:p>
                      <a:pPr algn="ctr"/>
                      <a:r>
                        <a:rPr lang="en-US" sz="2000" b="1" dirty="0"/>
                        <a:t>t </a:t>
                      </a:r>
                      <a:r>
                        <a:rPr lang="el-GR" sz="2000" b="1" dirty="0"/>
                        <a:t>(</a:t>
                      </a:r>
                      <a:r>
                        <a:rPr lang="en-US" sz="2000" b="1" dirty="0"/>
                        <a:t>s)</a:t>
                      </a:r>
                      <a:endParaRPr lang="en-150" sz="2000" b="1" dirty="0"/>
                    </a:p>
                  </a:txBody>
                  <a:tcPr/>
                </a:tc>
                <a:tc>
                  <a:txBody>
                    <a:bodyPr/>
                    <a:lstStyle/>
                    <a:p>
                      <a:pPr algn="ctr"/>
                      <a:r>
                        <a:rPr lang="en-US" sz="2000" b="1" dirty="0"/>
                        <a:t>x</a:t>
                      </a:r>
                      <a:r>
                        <a:rPr lang="el-GR" sz="2000" b="1" dirty="0"/>
                        <a:t> (</a:t>
                      </a:r>
                      <a:r>
                        <a:rPr lang="en-US" sz="2000" b="1" baseline="0" dirty="0"/>
                        <a:t>cm)</a:t>
                      </a:r>
                      <a:endParaRPr lang="en-150" sz="2000" b="1" dirty="0"/>
                    </a:p>
                  </a:txBody>
                  <a:tcPr/>
                </a:tc>
                <a:extLst>
                  <a:ext uri="{0D108BD9-81ED-4DB2-BD59-A6C34878D82A}">
                    <a16:rowId xmlns:a16="http://schemas.microsoft.com/office/drawing/2014/main" val="139896023"/>
                  </a:ext>
                </a:extLst>
              </a:tr>
              <a:tr h="370840">
                <a:tc>
                  <a:txBody>
                    <a:bodyPr/>
                    <a:lstStyle/>
                    <a:p>
                      <a:pPr algn="ctr"/>
                      <a:r>
                        <a:rPr lang="el-GR" sz="2000" b="1" dirty="0"/>
                        <a:t>1</a:t>
                      </a:r>
                      <a:endParaRPr lang="en-150" sz="2000" b="1" dirty="0"/>
                    </a:p>
                  </a:txBody>
                  <a:tcPr/>
                </a:tc>
                <a:tc>
                  <a:txBody>
                    <a:bodyPr/>
                    <a:lstStyle/>
                    <a:p>
                      <a:pPr algn="ctr"/>
                      <a:r>
                        <a:rPr lang="en-US" sz="2000" b="1" dirty="0"/>
                        <a:t>0</a:t>
                      </a:r>
                      <a:endParaRPr lang="en-150" sz="2000" b="1" dirty="0"/>
                    </a:p>
                  </a:txBody>
                  <a:tcPr/>
                </a:tc>
                <a:tc>
                  <a:txBody>
                    <a:bodyPr/>
                    <a:lstStyle/>
                    <a:p>
                      <a:pPr algn="ctr"/>
                      <a:r>
                        <a:rPr lang="el-GR" sz="2000" b="1" dirty="0"/>
                        <a:t>0</a:t>
                      </a:r>
                      <a:endParaRPr lang="en-150" sz="2000" b="1" dirty="0"/>
                    </a:p>
                  </a:txBody>
                  <a:tcPr/>
                </a:tc>
                <a:extLst>
                  <a:ext uri="{0D108BD9-81ED-4DB2-BD59-A6C34878D82A}">
                    <a16:rowId xmlns:a16="http://schemas.microsoft.com/office/drawing/2014/main" val="3598373743"/>
                  </a:ext>
                </a:extLst>
              </a:tr>
              <a:tr h="370840">
                <a:tc>
                  <a:txBody>
                    <a:bodyPr/>
                    <a:lstStyle/>
                    <a:p>
                      <a:pPr algn="ctr"/>
                      <a:r>
                        <a:rPr lang="el-GR" sz="2000" b="1" dirty="0"/>
                        <a:t>2</a:t>
                      </a:r>
                      <a:endParaRPr lang="en-150" sz="2000" b="1" dirty="0"/>
                    </a:p>
                  </a:txBody>
                  <a:tcPr/>
                </a:tc>
                <a:tc>
                  <a:txBody>
                    <a:bodyPr/>
                    <a:lstStyle/>
                    <a:p>
                      <a:pPr algn="ctr"/>
                      <a:r>
                        <a:rPr lang="en-US" sz="2000" b="1" dirty="0"/>
                        <a:t>10</a:t>
                      </a:r>
                      <a:endParaRPr lang="en-150" sz="2000" b="1" dirty="0"/>
                    </a:p>
                  </a:txBody>
                  <a:tcPr/>
                </a:tc>
                <a:tc>
                  <a:txBody>
                    <a:bodyPr/>
                    <a:lstStyle/>
                    <a:p>
                      <a:pPr algn="ctr"/>
                      <a:r>
                        <a:rPr lang="el-GR" sz="2000" b="1" dirty="0"/>
                        <a:t>16</a:t>
                      </a:r>
                      <a:endParaRPr lang="en-150" sz="2000" b="1" dirty="0"/>
                    </a:p>
                  </a:txBody>
                  <a:tcPr/>
                </a:tc>
                <a:extLst>
                  <a:ext uri="{0D108BD9-81ED-4DB2-BD59-A6C34878D82A}">
                    <a16:rowId xmlns:a16="http://schemas.microsoft.com/office/drawing/2014/main" val="519580929"/>
                  </a:ext>
                </a:extLst>
              </a:tr>
              <a:tr h="370840">
                <a:tc>
                  <a:txBody>
                    <a:bodyPr/>
                    <a:lstStyle/>
                    <a:p>
                      <a:pPr algn="ctr"/>
                      <a:r>
                        <a:rPr lang="el-GR" sz="2000" b="1" dirty="0"/>
                        <a:t>3</a:t>
                      </a:r>
                      <a:endParaRPr lang="en-150" sz="2000" b="1" dirty="0"/>
                    </a:p>
                  </a:txBody>
                  <a:tcPr/>
                </a:tc>
                <a:tc>
                  <a:txBody>
                    <a:bodyPr/>
                    <a:lstStyle/>
                    <a:p>
                      <a:pPr algn="ctr"/>
                      <a:r>
                        <a:rPr lang="en-US" sz="2000" b="1" dirty="0"/>
                        <a:t>20</a:t>
                      </a:r>
                      <a:endParaRPr lang="en-150" sz="2000" b="1" dirty="0"/>
                    </a:p>
                  </a:txBody>
                  <a:tcPr/>
                </a:tc>
                <a:tc>
                  <a:txBody>
                    <a:bodyPr/>
                    <a:lstStyle/>
                    <a:p>
                      <a:pPr algn="ctr"/>
                      <a:r>
                        <a:rPr lang="el-GR" sz="2000" b="1" dirty="0"/>
                        <a:t>30</a:t>
                      </a:r>
                      <a:endParaRPr lang="en-150" sz="2000" b="1" dirty="0"/>
                    </a:p>
                  </a:txBody>
                  <a:tcPr/>
                </a:tc>
                <a:extLst>
                  <a:ext uri="{0D108BD9-81ED-4DB2-BD59-A6C34878D82A}">
                    <a16:rowId xmlns:a16="http://schemas.microsoft.com/office/drawing/2014/main" val="2936119594"/>
                  </a:ext>
                </a:extLst>
              </a:tr>
              <a:tr h="370840">
                <a:tc>
                  <a:txBody>
                    <a:bodyPr/>
                    <a:lstStyle/>
                    <a:p>
                      <a:pPr algn="ctr"/>
                      <a:r>
                        <a:rPr lang="el-GR" sz="2000" b="1" dirty="0"/>
                        <a:t>4</a:t>
                      </a:r>
                      <a:endParaRPr lang="en-150" sz="2000" b="1" dirty="0"/>
                    </a:p>
                  </a:txBody>
                  <a:tcPr/>
                </a:tc>
                <a:tc>
                  <a:txBody>
                    <a:bodyPr/>
                    <a:lstStyle/>
                    <a:p>
                      <a:pPr algn="ctr"/>
                      <a:r>
                        <a:rPr lang="en-US" sz="2000" b="1" dirty="0"/>
                        <a:t>30</a:t>
                      </a:r>
                      <a:endParaRPr lang="en-150" sz="2000" b="1" dirty="0"/>
                    </a:p>
                  </a:txBody>
                  <a:tcPr/>
                </a:tc>
                <a:tc>
                  <a:txBody>
                    <a:bodyPr/>
                    <a:lstStyle/>
                    <a:p>
                      <a:pPr algn="ctr"/>
                      <a:r>
                        <a:rPr lang="el-GR" sz="2000" b="1" dirty="0"/>
                        <a:t>44</a:t>
                      </a:r>
                      <a:endParaRPr lang="en-150" sz="2000" b="1" dirty="0"/>
                    </a:p>
                  </a:txBody>
                  <a:tcPr/>
                </a:tc>
                <a:extLst>
                  <a:ext uri="{0D108BD9-81ED-4DB2-BD59-A6C34878D82A}">
                    <a16:rowId xmlns:a16="http://schemas.microsoft.com/office/drawing/2014/main" val="3365342199"/>
                  </a:ext>
                </a:extLst>
              </a:tr>
              <a:tr h="370840">
                <a:tc>
                  <a:txBody>
                    <a:bodyPr/>
                    <a:lstStyle/>
                    <a:p>
                      <a:pPr algn="ctr"/>
                      <a:r>
                        <a:rPr lang="el-GR" sz="2000" b="1" dirty="0"/>
                        <a:t>5</a:t>
                      </a:r>
                      <a:endParaRPr lang="en-150" sz="2000" b="1" dirty="0"/>
                    </a:p>
                  </a:txBody>
                  <a:tcPr/>
                </a:tc>
                <a:tc>
                  <a:txBody>
                    <a:bodyPr/>
                    <a:lstStyle/>
                    <a:p>
                      <a:pPr algn="ctr"/>
                      <a:r>
                        <a:rPr lang="en-US" sz="2000" b="1" dirty="0"/>
                        <a:t>40</a:t>
                      </a:r>
                      <a:endParaRPr lang="en-150" sz="2000" b="1" dirty="0"/>
                    </a:p>
                  </a:txBody>
                  <a:tcPr/>
                </a:tc>
                <a:tc>
                  <a:txBody>
                    <a:bodyPr/>
                    <a:lstStyle/>
                    <a:p>
                      <a:pPr algn="ctr"/>
                      <a:r>
                        <a:rPr lang="el-GR" sz="2000" b="1" dirty="0"/>
                        <a:t>60</a:t>
                      </a:r>
                      <a:endParaRPr lang="en-150" sz="2000" b="1" dirty="0"/>
                    </a:p>
                  </a:txBody>
                  <a:tcPr/>
                </a:tc>
                <a:extLst>
                  <a:ext uri="{0D108BD9-81ED-4DB2-BD59-A6C34878D82A}">
                    <a16:rowId xmlns:a16="http://schemas.microsoft.com/office/drawing/2014/main" val="326903973"/>
                  </a:ext>
                </a:extLst>
              </a:tr>
            </a:tbl>
          </a:graphicData>
        </a:graphic>
      </p:graphicFrame>
      <p:sp>
        <p:nvSpPr>
          <p:cNvPr id="3" name="Subtitle 2">
            <a:extLst>
              <a:ext uri="{FF2B5EF4-FFF2-40B4-BE49-F238E27FC236}">
                <a16:creationId xmlns:a16="http://schemas.microsoft.com/office/drawing/2014/main" id="{B9FD9F83-5E9D-90DE-F51C-002DC6CA6410}"/>
              </a:ext>
            </a:extLst>
          </p:cNvPr>
          <p:cNvSpPr>
            <a:spLocks noGrp="1"/>
          </p:cNvSpPr>
          <p:nvPr>
            <p:ph type="subTitle" idx="1"/>
          </p:nvPr>
        </p:nvSpPr>
        <p:spPr>
          <a:xfrm>
            <a:off x="119011" y="290406"/>
            <a:ext cx="3738716" cy="606240"/>
          </a:xfrm>
        </p:spPr>
        <p:txBody>
          <a:bodyPr/>
          <a:lstStyle/>
          <a:p>
            <a:r>
              <a:rPr lang="el-GR" dirty="0">
                <a:solidFill>
                  <a:schemeClr val="bg1"/>
                </a:solidFill>
              </a:rPr>
              <a:t>ΠΙΝΑΚΑΣ ΤΙΜΩΝ</a:t>
            </a:r>
            <a:endParaRPr lang="en-150" dirty="0">
              <a:solidFill>
                <a:schemeClr val="bg1"/>
              </a:solidFill>
            </a:endParaRPr>
          </a:p>
        </p:txBody>
      </p:sp>
      <mc:AlternateContent xmlns:mc="http://schemas.openxmlformats.org/markup-compatibility/2006" xmlns:a14="http://schemas.microsoft.com/office/drawing/2010/main">
        <mc:Choice Requires="a14">
          <p:sp>
            <p:nvSpPr>
              <p:cNvPr id="4" name="Subtitle 2">
                <a:extLst>
                  <a:ext uri="{FF2B5EF4-FFF2-40B4-BE49-F238E27FC236}">
                    <a16:creationId xmlns:a16="http://schemas.microsoft.com/office/drawing/2014/main" id="{27FC37DC-ADCB-EDDC-B864-96959289CC5D}"/>
                  </a:ext>
                </a:extLst>
              </p:cNvPr>
              <p:cNvSpPr txBox="1">
                <a:spLocks/>
              </p:cNvSpPr>
              <p:nvPr/>
            </p:nvSpPr>
            <p:spPr>
              <a:xfrm>
                <a:off x="119011" y="3777587"/>
                <a:ext cx="3522407" cy="60624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chemeClr val="bg1"/>
                    </a:solidFill>
                  </a:rPr>
                  <a:t>Ταχύτητα</a:t>
                </a:r>
              </a:p>
              <a:p>
                <a:r>
                  <a:rPr lang="el-GR" dirty="0">
                    <a:solidFill>
                      <a:schemeClr val="bg1"/>
                    </a:solidFill>
                  </a:rPr>
                  <a:t>Μέσος Ρυθμός μεταβολής της θέσης</a:t>
                </a:r>
                <a:endParaRPr lang="en-US" dirty="0">
                  <a:solidFill>
                    <a:schemeClr val="bg1"/>
                  </a:solidFill>
                </a:endParaRPr>
              </a:p>
              <a:p>
                <a:endParaRPr lang="en-US" dirty="0">
                  <a:solidFill>
                    <a:schemeClr val="bg1"/>
                  </a:solidFill>
                </a:endParaRPr>
              </a:p>
              <a:p>
                <a:pPr/>
                <a14:m>
                  <m:oMathPara xmlns:m="http://schemas.openxmlformats.org/officeDocument/2006/math">
                    <m:oMathParaPr>
                      <m:jc m:val="centerGroup"/>
                    </m:oMathParaPr>
                    <m:oMath xmlns:m="http://schemas.openxmlformats.org/officeDocument/2006/math">
                      <m:r>
                        <a:rPr lang="en-US" sz="3600" b="0" i="1" smtClean="0">
                          <a:solidFill>
                            <a:schemeClr val="bg1"/>
                          </a:solidFill>
                          <a:latin typeface="Cambria Math" panose="02040503050406030204" pitchFamily="18" charset="0"/>
                          <a:ea typeface="Cambria Math" panose="02040503050406030204" pitchFamily="18" charset="0"/>
                        </a:rPr>
                        <m:t>𝑢</m:t>
                      </m:r>
                      <m:r>
                        <a:rPr lang="en-US" sz="3600" b="0" i="1" smtClean="0">
                          <a:solidFill>
                            <a:schemeClr val="bg1"/>
                          </a:solidFill>
                          <a:latin typeface="Cambria Math" panose="02040503050406030204" pitchFamily="18" charset="0"/>
                          <a:ea typeface="Cambria Math" panose="02040503050406030204" pitchFamily="18" charset="0"/>
                        </a:rPr>
                        <m:t>=</m:t>
                      </m:r>
                      <m:f>
                        <m:fPr>
                          <m:ctrlPr>
                            <a:rPr lang="en-US" sz="3600" i="1" smtClean="0">
                              <a:solidFill>
                                <a:schemeClr val="bg1"/>
                              </a:solidFill>
                              <a:latin typeface="Cambria Math" panose="02040503050406030204" pitchFamily="18" charset="0"/>
                              <a:ea typeface="Cambria Math" panose="02040503050406030204" pitchFamily="18" charset="0"/>
                            </a:rPr>
                          </m:ctrlPr>
                        </m:fPr>
                        <m:num>
                          <m:r>
                            <m:rPr>
                              <m:sty m:val="p"/>
                            </m:rPr>
                            <a:rPr lang="el-GR" sz="3600" b="0" i="0" smtClean="0">
                              <a:solidFill>
                                <a:schemeClr val="bg1"/>
                              </a:solidFill>
                              <a:latin typeface="Cambria Math" panose="02040503050406030204" pitchFamily="18" charset="0"/>
                              <a:ea typeface="Cambria Math" panose="02040503050406030204" pitchFamily="18" charset="0"/>
                            </a:rPr>
                            <m:t>Δ</m:t>
                          </m:r>
                          <m:r>
                            <a:rPr lang="en-US" sz="3600" b="0" i="1" smtClean="0">
                              <a:solidFill>
                                <a:schemeClr val="bg1"/>
                              </a:solidFill>
                              <a:latin typeface="Cambria Math" panose="02040503050406030204" pitchFamily="18" charset="0"/>
                              <a:ea typeface="Cambria Math" panose="02040503050406030204" pitchFamily="18" charset="0"/>
                            </a:rPr>
                            <m:t>𝑥</m:t>
                          </m:r>
                        </m:num>
                        <m:den>
                          <m:r>
                            <m:rPr>
                              <m:sty m:val="p"/>
                            </m:rPr>
                            <a:rPr lang="el-GR" sz="3600" b="0" i="0" smtClean="0">
                              <a:solidFill>
                                <a:schemeClr val="bg1"/>
                              </a:solidFill>
                              <a:latin typeface="Cambria Math" panose="02040503050406030204" pitchFamily="18" charset="0"/>
                              <a:ea typeface="Cambria Math" panose="02040503050406030204" pitchFamily="18" charset="0"/>
                            </a:rPr>
                            <m:t>Δ</m:t>
                          </m:r>
                          <m:r>
                            <m:rPr>
                              <m:sty m:val="p"/>
                            </m:rPr>
                            <a:rPr lang="en-US" sz="3600" b="0" i="0" smtClean="0">
                              <a:solidFill>
                                <a:schemeClr val="bg1"/>
                              </a:solidFill>
                              <a:latin typeface="Cambria Math" panose="02040503050406030204" pitchFamily="18" charset="0"/>
                              <a:ea typeface="Cambria Math" panose="02040503050406030204" pitchFamily="18" charset="0"/>
                            </a:rPr>
                            <m:t>t</m:t>
                          </m:r>
                        </m:den>
                      </m:f>
                    </m:oMath>
                  </m:oMathPara>
                </a14:m>
                <a:endParaRPr lang="el-GR" sz="3600" dirty="0">
                  <a:solidFill>
                    <a:schemeClr val="bg1"/>
                  </a:solidFill>
                </a:endParaRPr>
              </a:p>
            </p:txBody>
          </p:sp>
        </mc:Choice>
        <mc:Fallback xmlns="">
          <p:sp>
            <p:nvSpPr>
              <p:cNvPr id="4" name="Subtitle 2">
                <a:extLst>
                  <a:ext uri="{FF2B5EF4-FFF2-40B4-BE49-F238E27FC236}">
                    <a16:creationId xmlns:a16="http://schemas.microsoft.com/office/drawing/2014/main" id="{27FC37DC-ADCB-EDDC-B864-96959289CC5D}"/>
                  </a:ext>
                </a:extLst>
              </p:cNvPr>
              <p:cNvSpPr txBox="1">
                <a:spLocks noRot="1" noChangeAspect="1" noMove="1" noResize="1" noEditPoints="1" noAdjustHandles="1" noChangeArrowheads="1" noChangeShapeType="1" noTextEdit="1"/>
              </p:cNvSpPr>
              <p:nvPr/>
            </p:nvSpPr>
            <p:spPr>
              <a:xfrm>
                <a:off x="119011" y="3777587"/>
                <a:ext cx="3522407" cy="606240"/>
              </a:xfrm>
              <a:prstGeom prst="rect">
                <a:avLst/>
              </a:prstGeom>
              <a:blipFill>
                <a:blip r:embed="rId94"/>
                <a:stretch>
                  <a:fillRect l="-1733" t="-14141" r="-3466" b="-325253"/>
                </a:stretch>
              </a:blipFill>
            </p:spPr>
            <p:txBody>
              <a:bodyPr/>
              <a:lstStyle/>
              <a:p>
                <a:r>
                  <a:rPr lang="en-150">
                    <a:noFill/>
                  </a:rPr>
                  <a:t> </a:t>
                </a:r>
              </a:p>
            </p:txBody>
          </p:sp>
        </mc:Fallback>
      </mc:AlternateContent>
      <p:cxnSp>
        <p:nvCxnSpPr>
          <p:cNvPr id="24" name="Straight Arrow Connector 23">
            <a:extLst>
              <a:ext uri="{FF2B5EF4-FFF2-40B4-BE49-F238E27FC236}">
                <a16:creationId xmlns:a16="http://schemas.microsoft.com/office/drawing/2014/main" id="{5B872B6F-6CDC-BDA5-C6F5-BD8FE912EAFC}"/>
              </a:ext>
            </a:extLst>
          </p:cNvPr>
          <p:cNvCxnSpPr/>
          <p:nvPr/>
        </p:nvCxnSpPr>
        <p:spPr>
          <a:xfrm>
            <a:off x="4470400" y="5702300"/>
            <a:ext cx="6480000" cy="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30BF75F2-C084-A0AB-395B-BE41F5A20800}"/>
              </a:ext>
            </a:extLst>
          </p:cNvPr>
          <p:cNvCxnSpPr>
            <a:cxnSpLocks/>
          </p:cNvCxnSpPr>
          <p:nvPr/>
        </p:nvCxnSpPr>
        <p:spPr>
          <a:xfrm flipV="1">
            <a:off x="4489450" y="444500"/>
            <a:ext cx="0" cy="5256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95">
            <p14:nvContentPartPr>
              <p14:cNvPr id="35" name="Ink 34">
                <a:extLst>
                  <a:ext uri="{FF2B5EF4-FFF2-40B4-BE49-F238E27FC236}">
                    <a16:creationId xmlns:a16="http://schemas.microsoft.com/office/drawing/2014/main" id="{7FE9CA5D-2A32-2807-1A9F-7687F6E7C932}"/>
                  </a:ext>
                </a:extLst>
              </p14:cNvPr>
              <p14:cNvContentPartPr/>
              <p14:nvPr/>
            </p14:nvContentPartPr>
            <p14:xfrm>
              <a:off x="5070600" y="5662950"/>
              <a:ext cx="18000" cy="101160"/>
            </p14:xfrm>
          </p:contentPart>
        </mc:Choice>
        <mc:Fallback xmlns="">
          <p:pic>
            <p:nvPicPr>
              <p:cNvPr id="35" name="Ink 34">
                <a:extLst>
                  <a:ext uri="{FF2B5EF4-FFF2-40B4-BE49-F238E27FC236}">
                    <a16:creationId xmlns:a16="http://schemas.microsoft.com/office/drawing/2014/main" id="{7FE9CA5D-2A32-2807-1A9F-7687F6E7C932}"/>
                  </a:ext>
                </a:extLst>
              </p:cNvPr>
              <p:cNvPicPr/>
              <p:nvPr/>
            </p:nvPicPr>
            <p:blipFill>
              <a:blip r:embed="rId96"/>
              <a:stretch>
                <a:fillRect/>
              </a:stretch>
            </p:blipFill>
            <p:spPr>
              <a:xfrm>
                <a:off x="5051520" y="5643870"/>
                <a:ext cx="5580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97">
            <p14:nvContentPartPr>
              <p14:cNvPr id="36" name="Ink 35">
                <a:extLst>
                  <a:ext uri="{FF2B5EF4-FFF2-40B4-BE49-F238E27FC236}">
                    <a16:creationId xmlns:a16="http://schemas.microsoft.com/office/drawing/2014/main" id="{FFD006C8-7FE2-3894-1E5F-0FA66C117D08}"/>
                  </a:ext>
                </a:extLst>
              </p14:cNvPr>
              <p14:cNvContentPartPr/>
              <p14:nvPr/>
            </p14:nvContentPartPr>
            <p14:xfrm>
              <a:off x="5700960" y="5652510"/>
              <a:ext cx="33840" cy="117720"/>
            </p14:xfrm>
          </p:contentPart>
        </mc:Choice>
        <mc:Fallback xmlns="">
          <p:pic>
            <p:nvPicPr>
              <p:cNvPr id="36" name="Ink 35">
                <a:extLst>
                  <a:ext uri="{FF2B5EF4-FFF2-40B4-BE49-F238E27FC236}">
                    <a16:creationId xmlns:a16="http://schemas.microsoft.com/office/drawing/2014/main" id="{FFD006C8-7FE2-3894-1E5F-0FA66C117D08}"/>
                  </a:ext>
                </a:extLst>
              </p:cNvPr>
              <p:cNvPicPr/>
              <p:nvPr/>
            </p:nvPicPr>
            <p:blipFill>
              <a:blip r:embed="rId98"/>
              <a:stretch>
                <a:fillRect/>
              </a:stretch>
            </p:blipFill>
            <p:spPr>
              <a:xfrm>
                <a:off x="5681880" y="5633430"/>
                <a:ext cx="7164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99">
            <p14:nvContentPartPr>
              <p14:cNvPr id="37" name="Ink 36">
                <a:extLst>
                  <a:ext uri="{FF2B5EF4-FFF2-40B4-BE49-F238E27FC236}">
                    <a16:creationId xmlns:a16="http://schemas.microsoft.com/office/drawing/2014/main" id="{D88AE071-32A0-63C0-49B2-3E6C875BF70A}"/>
                  </a:ext>
                </a:extLst>
              </p14:cNvPr>
              <p14:cNvContentPartPr/>
              <p14:nvPr/>
            </p14:nvContentPartPr>
            <p14:xfrm>
              <a:off x="6303600" y="5652150"/>
              <a:ext cx="50400" cy="113760"/>
            </p14:xfrm>
          </p:contentPart>
        </mc:Choice>
        <mc:Fallback xmlns="">
          <p:pic>
            <p:nvPicPr>
              <p:cNvPr id="37" name="Ink 36">
                <a:extLst>
                  <a:ext uri="{FF2B5EF4-FFF2-40B4-BE49-F238E27FC236}">
                    <a16:creationId xmlns:a16="http://schemas.microsoft.com/office/drawing/2014/main" id="{D88AE071-32A0-63C0-49B2-3E6C875BF70A}"/>
                  </a:ext>
                </a:extLst>
              </p:cNvPr>
              <p:cNvPicPr/>
              <p:nvPr/>
            </p:nvPicPr>
            <p:blipFill>
              <a:blip r:embed="rId100"/>
              <a:stretch>
                <a:fillRect/>
              </a:stretch>
            </p:blipFill>
            <p:spPr>
              <a:xfrm>
                <a:off x="6284520" y="5633070"/>
                <a:ext cx="8820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101">
            <p14:nvContentPartPr>
              <p14:cNvPr id="38" name="Ink 37">
                <a:extLst>
                  <a:ext uri="{FF2B5EF4-FFF2-40B4-BE49-F238E27FC236}">
                    <a16:creationId xmlns:a16="http://schemas.microsoft.com/office/drawing/2014/main" id="{D1554DCF-DDFD-0E49-F7F4-52A33AA0637A}"/>
                  </a:ext>
                </a:extLst>
              </p14:cNvPr>
              <p14:cNvContentPartPr/>
              <p14:nvPr/>
            </p14:nvContentPartPr>
            <p14:xfrm>
              <a:off x="6923880" y="5661510"/>
              <a:ext cx="37800" cy="93960"/>
            </p14:xfrm>
          </p:contentPart>
        </mc:Choice>
        <mc:Fallback xmlns="">
          <p:pic>
            <p:nvPicPr>
              <p:cNvPr id="38" name="Ink 37">
                <a:extLst>
                  <a:ext uri="{FF2B5EF4-FFF2-40B4-BE49-F238E27FC236}">
                    <a16:creationId xmlns:a16="http://schemas.microsoft.com/office/drawing/2014/main" id="{D1554DCF-DDFD-0E49-F7F4-52A33AA0637A}"/>
                  </a:ext>
                </a:extLst>
              </p:cNvPr>
              <p:cNvPicPr/>
              <p:nvPr/>
            </p:nvPicPr>
            <p:blipFill>
              <a:blip r:embed="rId102"/>
              <a:stretch>
                <a:fillRect/>
              </a:stretch>
            </p:blipFill>
            <p:spPr>
              <a:xfrm>
                <a:off x="6904800" y="5642430"/>
                <a:ext cx="7560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103">
            <p14:nvContentPartPr>
              <p14:cNvPr id="40" name="Ink 39">
                <a:extLst>
                  <a:ext uri="{FF2B5EF4-FFF2-40B4-BE49-F238E27FC236}">
                    <a16:creationId xmlns:a16="http://schemas.microsoft.com/office/drawing/2014/main" id="{06CC4913-62A3-310F-DE2A-86A74CA532A5}"/>
                  </a:ext>
                </a:extLst>
              </p14:cNvPr>
              <p14:cNvContentPartPr/>
              <p14:nvPr/>
            </p14:nvContentPartPr>
            <p14:xfrm>
              <a:off x="7529400" y="5648550"/>
              <a:ext cx="21600" cy="96480"/>
            </p14:xfrm>
          </p:contentPart>
        </mc:Choice>
        <mc:Fallback xmlns="">
          <p:pic>
            <p:nvPicPr>
              <p:cNvPr id="40" name="Ink 39">
                <a:extLst>
                  <a:ext uri="{FF2B5EF4-FFF2-40B4-BE49-F238E27FC236}">
                    <a16:creationId xmlns:a16="http://schemas.microsoft.com/office/drawing/2014/main" id="{06CC4913-62A3-310F-DE2A-86A74CA532A5}"/>
                  </a:ext>
                </a:extLst>
              </p:cNvPr>
              <p:cNvPicPr/>
              <p:nvPr/>
            </p:nvPicPr>
            <p:blipFill>
              <a:blip r:embed="rId104"/>
              <a:stretch>
                <a:fillRect/>
              </a:stretch>
            </p:blipFill>
            <p:spPr>
              <a:xfrm>
                <a:off x="7510320" y="5629470"/>
                <a:ext cx="5940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105">
            <p14:nvContentPartPr>
              <p14:cNvPr id="41" name="Ink 40">
                <a:extLst>
                  <a:ext uri="{FF2B5EF4-FFF2-40B4-BE49-F238E27FC236}">
                    <a16:creationId xmlns:a16="http://schemas.microsoft.com/office/drawing/2014/main" id="{FB8238A4-E11D-6804-11E4-EDD5D7C80A91}"/>
                  </a:ext>
                </a:extLst>
              </p14:cNvPr>
              <p14:cNvContentPartPr/>
              <p14:nvPr/>
            </p14:nvContentPartPr>
            <p14:xfrm>
              <a:off x="8125920" y="5657190"/>
              <a:ext cx="38160" cy="99720"/>
            </p14:xfrm>
          </p:contentPart>
        </mc:Choice>
        <mc:Fallback xmlns="">
          <p:pic>
            <p:nvPicPr>
              <p:cNvPr id="41" name="Ink 40">
                <a:extLst>
                  <a:ext uri="{FF2B5EF4-FFF2-40B4-BE49-F238E27FC236}">
                    <a16:creationId xmlns:a16="http://schemas.microsoft.com/office/drawing/2014/main" id="{FB8238A4-E11D-6804-11E4-EDD5D7C80A91}"/>
                  </a:ext>
                </a:extLst>
              </p:cNvPr>
              <p:cNvPicPr/>
              <p:nvPr/>
            </p:nvPicPr>
            <p:blipFill>
              <a:blip r:embed="rId106"/>
              <a:stretch>
                <a:fillRect/>
              </a:stretch>
            </p:blipFill>
            <p:spPr>
              <a:xfrm>
                <a:off x="8106840" y="5638110"/>
                <a:ext cx="7596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107">
            <p14:nvContentPartPr>
              <p14:cNvPr id="42" name="Ink 41">
                <a:extLst>
                  <a:ext uri="{FF2B5EF4-FFF2-40B4-BE49-F238E27FC236}">
                    <a16:creationId xmlns:a16="http://schemas.microsoft.com/office/drawing/2014/main" id="{0A489064-C634-503C-7C3F-5880CEB923CF}"/>
                  </a:ext>
                </a:extLst>
              </p14:cNvPr>
              <p14:cNvContentPartPr/>
              <p14:nvPr/>
            </p14:nvContentPartPr>
            <p14:xfrm>
              <a:off x="8739360" y="5661510"/>
              <a:ext cx="43920" cy="95400"/>
            </p14:xfrm>
          </p:contentPart>
        </mc:Choice>
        <mc:Fallback xmlns="">
          <p:pic>
            <p:nvPicPr>
              <p:cNvPr id="42" name="Ink 41">
                <a:extLst>
                  <a:ext uri="{FF2B5EF4-FFF2-40B4-BE49-F238E27FC236}">
                    <a16:creationId xmlns:a16="http://schemas.microsoft.com/office/drawing/2014/main" id="{0A489064-C634-503C-7C3F-5880CEB923CF}"/>
                  </a:ext>
                </a:extLst>
              </p:cNvPr>
              <p:cNvPicPr/>
              <p:nvPr/>
            </p:nvPicPr>
            <p:blipFill>
              <a:blip r:embed="rId108"/>
              <a:stretch>
                <a:fillRect/>
              </a:stretch>
            </p:blipFill>
            <p:spPr>
              <a:xfrm>
                <a:off x="8720280" y="5642430"/>
                <a:ext cx="8172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109">
            <p14:nvContentPartPr>
              <p14:cNvPr id="59" name="Ink 58">
                <a:extLst>
                  <a:ext uri="{FF2B5EF4-FFF2-40B4-BE49-F238E27FC236}">
                    <a16:creationId xmlns:a16="http://schemas.microsoft.com/office/drawing/2014/main" id="{22A2F253-BF6C-B012-C744-AFA19ADE80CC}"/>
                  </a:ext>
                </a:extLst>
              </p14:cNvPr>
              <p14:cNvContentPartPr/>
              <p14:nvPr/>
            </p14:nvContentPartPr>
            <p14:xfrm>
              <a:off x="9369360" y="5667630"/>
              <a:ext cx="24120" cy="99720"/>
            </p14:xfrm>
          </p:contentPart>
        </mc:Choice>
        <mc:Fallback xmlns="">
          <p:pic>
            <p:nvPicPr>
              <p:cNvPr id="59" name="Ink 58">
                <a:extLst>
                  <a:ext uri="{FF2B5EF4-FFF2-40B4-BE49-F238E27FC236}">
                    <a16:creationId xmlns:a16="http://schemas.microsoft.com/office/drawing/2014/main" id="{22A2F253-BF6C-B012-C744-AFA19ADE80CC}"/>
                  </a:ext>
                </a:extLst>
              </p:cNvPr>
              <p:cNvPicPr/>
              <p:nvPr/>
            </p:nvPicPr>
            <p:blipFill>
              <a:blip r:embed="rId110"/>
              <a:stretch>
                <a:fillRect/>
              </a:stretch>
            </p:blipFill>
            <p:spPr>
              <a:xfrm>
                <a:off x="9350280" y="5648550"/>
                <a:ext cx="6192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111">
            <p14:nvContentPartPr>
              <p14:cNvPr id="60" name="Ink 59">
                <a:extLst>
                  <a:ext uri="{FF2B5EF4-FFF2-40B4-BE49-F238E27FC236}">
                    <a16:creationId xmlns:a16="http://schemas.microsoft.com/office/drawing/2014/main" id="{821748AC-983D-D502-F421-4DE9FF70F6C8}"/>
                  </a:ext>
                </a:extLst>
              </p14:cNvPr>
              <p14:cNvContentPartPr/>
              <p14:nvPr/>
            </p14:nvContentPartPr>
            <p14:xfrm>
              <a:off x="4451400" y="5094870"/>
              <a:ext cx="66600" cy="35280"/>
            </p14:xfrm>
          </p:contentPart>
        </mc:Choice>
        <mc:Fallback xmlns="">
          <p:pic>
            <p:nvPicPr>
              <p:cNvPr id="60" name="Ink 59">
                <a:extLst>
                  <a:ext uri="{FF2B5EF4-FFF2-40B4-BE49-F238E27FC236}">
                    <a16:creationId xmlns:a16="http://schemas.microsoft.com/office/drawing/2014/main" id="{821748AC-983D-D502-F421-4DE9FF70F6C8}"/>
                  </a:ext>
                </a:extLst>
              </p:cNvPr>
              <p:cNvPicPr/>
              <p:nvPr/>
            </p:nvPicPr>
            <p:blipFill>
              <a:blip r:embed="rId112"/>
              <a:stretch>
                <a:fillRect/>
              </a:stretch>
            </p:blipFill>
            <p:spPr>
              <a:xfrm>
                <a:off x="4432320" y="5075790"/>
                <a:ext cx="10440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113">
            <p14:nvContentPartPr>
              <p14:cNvPr id="62" name="Ink 61">
                <a:extLst>
                  <a:ext uri="{FF2B5EF4-FFF2-40B4-BE49-F238E27FC236}">
                    <a16:creationId xmlns:a16="http://schemas.microsoft.com/office/drawing/2014/main" id="{D1F7F168-12C4-2FA9-AA81-0FDC199DCEB9}"/>
                  </a:ext>
                </a:extLst>
              </p14:cNvPr>
              <p14:cNvContentPartPr/>
              <p14:nvPr/>
            </p14:nvContentPartPr>
            <p14:xfrm>
              <a:off x="4469040" y="4481070"/>
              <a:ext cx="74160" cy="17640"/>
            </p14:xfrm>
          </p:contentPart>
        </mc:Choice>
        <mc:Fallback xmlns="">
          <p:pic>
            <p:nvPicPr>
              <p:cNvPr id="62" name="Ink 61">
                <a:extLst>
                  <a:ext uri="{FF2B5EF4-FFF2-40B4-BE49-F238E27FC236}">
                    <a16:creationId xmlns:a16="http://schemas.microsoft.com/office/drawing/2014/main" id="{D1F7F168-12C4-2FA9-AA81-0FDC199DCEB9}"/>
                  </a:ext>
                </a:extLst>
              </p:cNvPr>
              <p:cNvPicPr/>
              <p:nvPr/>
            </p:nvPicPr>
            <p:blipFill>
              <a:blip r:embed="rId114"/>
              <a:stretch>
                <a:fillRect/>
              </a:stretch>
            </p:blipFill>
            <p:spPr>
              <a:xfrm>
                <a:off x="4449960" y="4461990"/>
                <a:ext cx="11196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115">
            <p14:nvContentPartPr>
              <p14:cNvPr id="63" name="Ink 62">
                <a:extLst>
                  <a:ext uri="{FF2B5EF4-FFF2-40B4-BE49-F238E27FC236}">
                    <a16:creationId xmlns:a16="http://schemas.microsoft.com/office/drawing/2014/main" id="{31DAB51D-A836-0379-1044-A310E151BCC1}"/>
                  </a:ext>
                </a:extLst>
              </p14:cNvPr>
              <p14:cNvContentPartPr/>
              <p14:nvPr/>
            </p14:nvContentPartPr>
            <p14:xfrm>
              <a:off x="4457160" y="3879510"/>
              <a:ext cx="72000" cy="29520"/>
            </p14:xfrm>
          </p:contentPart>
        </mc:Choice>
        <mc:Fallback xmlns="">
          <p:pic>
            <p:nvPicPr>
              <p:cNvPr id="63" name="Ink 62">
                <a:extLst>
                  <a:ext uri="{FF2B5EF4-FFF2-40B4-BE49-F238E27FC236}">
                    <a16:creationId xmlns:a16="http://schemas.microsoft.com/office/drawing/2014/main" id="{31DAB51D-A836-0379-1044-A310E151BCC1}"/>
                  </a:ext>
                </a:extLst>
              </p:cNvPr>
              <p:cNvPicPr/>
              <p:nvPr/>
            </p:nvPicPr>
            <p:blipFill>
              <a:blip r:embed="rId116"/>
              <a:stretch>
                <a:fillRect/>
              </a:stretch>
            </p:blipFill>
            <p:spPr>
              <a:xfrm>
                <a:off x="4438080" y="3860430"/>
                <a:ext cx="10980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117">
            <p14:nvContentPartPr>
              <p14:cNvPr id="64" name="Ink 63">
                <a:extLst>
                  <a:ext uri="{FF2B5EF4-FFF2-40B4-BE49-F238E27FC236}">
                    <a16:creationId xmlns:a16="http://schemas.microsoft.com/office/drawing/2014/main" id="{606A9C54-BFF2-3339-9900-5CFF6B8DFBFB}"/>
                  </a:ext>
                </a:extLst>
              </p14:cNvPr>
              <p14:cNvContentPartPr/>
              <p14:nvPr/>
            </p14:nvContentPartPr>
            <p14:xfrm>
              <a:off x="4450320" y="3250230"/>
              <a:ext cx="75240" cy="46800"/>
            </p14:xfrm>
          </p:contentPart>
        </mc:Choice>
        <mc:Fallback xmlns="">
          <p:pic>
            <p:nvPicPr>
              <p:cNvPr id="64" name="Ink 63">
                <a:extLst>
                  <a:ext uri="{FF2B5EF4-FFF2-40B4-BE49-F238E27FC236}">
                    <a16:creationId xmlns:a16="http://schemas.microsoft.com/office/drawing/2014/main" id="{606A9C54-BFF2-3339-9900-5CFF6B8DFBFB}"/>
                  </a:ext>
                </a:extLst>
              </p:cNvPr>
              <p:cNvPicPr/>
              <p:nvPr/>
            </p:nvPicPr>
            <p:blipFill>
              <a:blip r:embed="rId118"/>
              <a:stretch>
                <a:fillRect/>
              </a:stretch>
            </p:blipFill>
            <p:spPr>
              <a:xfrm>
                <a:off x="4431240" y="3231150"/>
                <a:ext cx="1130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119">
            <p14:nvContentPartPr>
              <p14:cNvPr id="65" name="Ink 64">
                <a:extLst>
                  <a:ext uri="{FF2B5EF4-FFF2-40B4-BE49-F238E27FC236}">
                    <a16:creationId xmlns:a16="http://schemas.microsoft.com/office/drawing/2014/main" id="{0FA4B2A0-239D-B6ED-399E-8966423FF08C}"/>
                  </a:ext>
                </a:extLst>
              </p14:cNvPr>
              <p14:cNvContentPartPr/>
              <p14:nvPr/>
            </p14:nvContentPartPr>
            <p14:xfrm>
              <a:off x="4462560" y="2648670"/>
              <a:ext cx="59040" cy="43920"/>
            </p14:xfrm>
          </p:contentPart>
        </mc:Choice>
        <mc:Fallback xmlns="">
          <p:pic>
            <p:nvPicPr>
              <p:cNvPr id="65" name="Ink 64">
                <a:extLst>
                  <a:ext uri="{FF2B5EF4-FFF2-40B4-BE49-F238E27FC236}">
                    <a16:creationId xmlns:a16="http://schemas.microsoft.com/office/drawing/2014/main" id="{0FA4B2A0-239D-B6ED-399E-8966423FF08C}"/>
                  </a:ext>
                </a:extLst>
              </p:cNvPr>
              <p:cNvPicPr/>
              <p:nvPr/>
            </p:nvPicPr>
            <p:blipFill>
              <a:blip r:embed="rId120"/>
              <a:stretch>
                <a:fillRect/>
              </a:stretch>
            </p:blipFill>
            <p:spPr>
              <a:xfrm>
                <a:off x="4443480" y="2629590"/>
                <a:ext cx="9684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121">
            <p14:nvContentPartPr>
              <p14:cNvPr id="66" name="Ink 65">
                <a:extLst>
                  <a:ext uri="{FF2B5EF4-FFF2-40B4-BE49-F238E27FC236}">
                    <a16:creationId xmlns:a16="http://schemas.microsoft.com/office/drawing/2014/main" id="{FE6511EC-48B0-BD55-BB4B-98A019F86D00}"/>
                  </a:ext>
                </a:extLst>
              </p14:cNvPr>
              <p14:cNvContentPartPr/>
              <p14:nvPr/>
            </p14:nvContentPartPr>
            <p14:xfrm>
              <a:off x="4450320" y="2032350"/>
              <a:ext cx="73080" cy="24840"/>
            </p14:xfrm>
          </p:contentPart>
        </mc:Choice>
        <mc:Fallback xmlns="">
          <p:pic>
            <p:nvPicPr>
              <p:cNvPr id="66" name="Ink 65">
                <a:extLst>
                  <a:ext uri="{FF2B5EF4-FFF2-40B4-BE49-F238E27FC236}">
                    <a16:creationId xmlns:a16="http://schemas.microsoft.com/office/drawing/2014/main" id="{FE6511EC-48B0-BD55-BB4B-98A019F86D00}"/>
                  </a:ext>
                </a:extLst>
              </p:cNvPr>
              <p:cNvPicPr/>
              <p:nvPr/>
            </p:nvPicPr>
            <p:blipFill>
              <a:blip r:embed="rId122"/>
              <a:stretch>
                <a:fillRect/>
              </a:stretch>
            </p:blipFill>
            <p:spPr>
              <a:xfrm>
                <a:off x="4431240" y="2013270"/>
                <a:ext cx="11088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123">
            <p14:nvContentPartPr>
              <p14:cNvPr id="67" name="Ink 66">
                <a:extLst>
                  <a:ext uri="{FF2B5EF4-FFF2-40B4-BE49-F238E27FC236}">
                    <a16:creationId xmlns:a16="http://schemas.microsoft.com/office/drawing/2014/main" id="{DF292C1F-08A7-5B7E-1289-6F6879DBCEBD}"/>
                  </a:ext>
                </a:extLst>
              </p14:cNvPr>
              <p14:cNvContentPartPr/>
              <p14:nvPr/>
            </p14:nvContentPartPr>
            <p14:xfrm>
              <a:off x="4475160" y="1420710"/>
              <a:ext cx="74520" cy="31680"/>
            </p14:xfrm>
          </p:contentPart>
        </mc:Choice>
        <mc:Fallback xmlns="">
          <p:pic>
            <p:nvPicPr>
              <p:cNvPr id="67" name="Ink 66">
                <a:extLst>
                  <a:ext uri="{FF2B5EF4-FFF2-40B4-BE49-F238E27FC236}">
                    <a16:creationId xmlns:a16="http://schemas.microsoft.com/office/drawing/2014/main" id="{DF292C1F-08A7-5B7E-1289-6F6879DBCEBD}"/>
                  </a:ext>
                </a:extLst>
              </p:cNvPr>
              <p:cNvPicPr/>
              <p:nvPr/>
            </p:nvPicPr>
            <p:blipFill>
              <a:blip r:embed="rId124"/>
              <a:stretch>
                <a:fillRect/>
              </a:stretch>
            </p:blipFill>
            <p:spPr>
              <a:xfrm>
                <a:off x="4456080" y="1401630"/>
                <a:ext cx="11232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125">
            <p14:nvContentPartPr>
              <p14:cNvPr id="70" name="Ink 69">
                <a:extLst>
                  <a:ext uri="{FF2B5EF4-FFF2-40B4-BE49-F238E27FC236}">
                    <a16:creationId xmlns:a16="http://schemas.microsoft.com/office/drawing/2014/main" id="{B490FD3C-0982-2DA5-3855-8FFFC68BB4E4}"/>
                  </a:ext>
                </a:extLst>
              </p14:cNvPr>
              <p14:cNvContentPartPr/>
              <p14:nvPr/>
            </p14:nvContentPartPr>
            <p14:xfrm>
              <a:off x="4502431" y="5673633"/>
              <a:ext cx="25920" cy="85320"/>
            </p14:xfrm>
          </p:contentPart>
        </mc:Choice>
        <mc:Fallback xmlns="">
          <p:pic>
            <p:nvPicPr>
              <p:cNvPr id="70" name="Ink 69">
                <a:extLst>
                  <a:ext uri="{FF2B5EF4-FFF2-40B4-BE49-F238E27FC236}">
                    <a16:creationId xmlns:a16="http://schemas.microsoft.com/office/drawing/2014/main" id="{B490FD3C-0982-2DA5-3855-8FFFC68BB4E4}"/>
                  </a:ext>
                </a:extLst>
              </p:cNvPr>
              <p:cNvPicPr/>
              <p:nvPr/>
            </p:nvPicPr>
            <p:blipFill>
              <a:blip r:embed="rId126"/>
              <a:stretch>
                <a:fillRect/>
              </a:stretch>
            </p:blipFill>
            <p:spPr>
              <a:xfrm>
                <a:off x="4493431" y="5664633"/>
                <a:ext cx="4356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127">
            <p14:nvContentPartPr>
              <p14:cNvPr id="71" name="Ink 70">
                <a:extLst>
                  <a:ext uri="{FF2B5EF4-FFF2-40B4-BE49-F238E27FC236}">
                    <a16:creationId xmlns:a16="http://schemas.microsoft.com/office/drawing/2014/main" id="{14D6A1D1-C633-72CC-D4BE-AF06402DD07F}"/>
                  </a:ext>
                </a:extLst>
              </p14:cNvPr>
              <p14:cNvContentPartPr/>
              <p14:nvPr/>
            </p14:nvContentPartPr>
            <p14:xfrm>
              <a:off x="4423951" y="5880993"/>
              <a:ext cx="144000" cy="205560"/>
            </p14:xfrm>
          </p:contentPart>
        </mc:Choice>
        <mc:Fallback xmlns="">
          <p:pic>
            <p:nvPicPr>
              <p:cNvPr id="71" name="Ink 70">
                <a:extLst>
                  <a:ext uri="{FF2B5EF4-FFF2-40B4-BE49-F238E27FC236}">
                    <a16:creationId xmlns:a16="http://schemas.microsoft.com/office/drawing/2014/main" id="{14D6A1D1-C633-72CC-D4BE-AF06402DD07F}"/>
                  </a:ext>
                </a:extLst>
              </p:cNvPr>
              <p:cNvPicPr/>
              <p:nvPr/>
            </p:nvPicPr>
            <p:blipFill>
              <a:blip r:embed="rId128"/>
              <a:stretch>
                <a:fillRect/>
              </a:stretch>
            </p:blipFill>
            <p:spPr>
              <a:xfrm>
                <a:off x="4409551" y="5866593"/>
                <a:ext cx="172080"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129">
            <p14:nvContentPartPr>
              <p14:cNvPr id="72" name="Ink 71">
                <a:extLst>
                  <a:ext uri="{FF2B5EF4-FFF2-40B4-BE49-F238E27FC236}">
                    <a16:creationId xmlns:a16="http://schemas.microsoft.com/office/drawing/2014/main" id="{F56F91ED-5445-71AC-2308-6423F7EF1F0D}"/>
                  </a:ext>
                </a:extLst>
              </p14:cNvPr>
              <p14:cNvContentPartPr/>
              <p14:nvPr/>
            </p14:nvContentPartPr>
            <p14:xfrm>
              <a:off x="5486311" y="5898633"/>
              <a:ext cx="363960" cy="180720"/>
            </p14:xfrm>
          </p:contentPart>
        </mc:Choice>
        <mc:Fallback xmlns="">
          <p:pic>
            <p:nvPicPr>
              <p:cNvPr id="72" name="Ink 71">
                <a:extLst>
                  <a:ext uri="{FF2B5EF4-FFF2-40B4-BE49-F238E27FC236}">
                    <a16:creationId xmlns:a16="http://schemas.microsoft.com/office/drawing/2014/main" id="{F56F91ED-5445-71AC-2308-6423F7EF1F0D}"/>
                  </a:ext>
                </a:extLst>
              </p:cNvPr>
              <p:cNvPicPr/>
              <p:nvPr/>
            </p:nvPicPr>
            <p:blipFill>
              <a:blip r:embed="rId130"/>
              <a:stretch>
                <a:fillRect/>
              </a:stretch>
            </p:blipFill>
            <p:spPr>
              <a:xfrm>
                <a:off x="5471911" y="5884233"/>
                <a:ext cx="39204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131">
            <p14:nvContentPartPr>
              <p14:cNvPr id="73" name="Ink 72">
                <a:extLst>
                  <a:ext uri="{FF2B5EF4-FFF2-40B4-BE49-F238E27FC236}">
                    <a16:creationId xmlns:a16="http://schemas.microsoft.com/office/drawing/2014/main" id="{1ED3312F-E8BD-8A99-49FF-ABA32F2DAC10}"/>
                  </a:ext>
                </a:extLst>
              </p14:cNvPr>
              <p14:cNvContentPartPr/>
              <p14:nvPr/>
            </p14:nvContentPartPr>
            <p14:xfrm>
              <a:off x="6778711" y="5887113"/>
              <a:ext cx="399960" cy="156240"/>
            </p14:xfrm>
          </p:contentPart>
        </mc:Choice>
        <mc:Fallback xmlns="">
          <p:pic>
            <p:nvPicPr>
              <p:cNvPr id="73" name="Ink 72">
                <a:extLst>
                  <a:ext uri="{FF2B5EF4-FFF2-40B4-BE49-F238E27FC236}">
                    <a16:creationId xmlns:a16="http://schemas.microsoft.com/office/drawing/2014/main" id="{1ED3312F-E8BD-8A99-49FF-ABA32F2DAC10}"/>
                  </a:ext>
                </a:extLst>
              </p:cNvPr>
              <p:cNvPicPr/>
              <p:nvPr/>
            </p:nvPicPr>
            <p:blipFill>
              <a:blip r:embed="rId132"/>
              <a:stretch>
                <a:fillRect/>
              </a:stretch>
            </p:blipFill>
            <p:spPr>
              <a:xfrm>
                <a:off x="6764311" y="5872713"/>
                <a:ext cx="42804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133">
            <p14:nvContentPartPr>
              <p14:cNvPr id="74" name="Ink 73">
                <a:extLst>
                  <a:ext uri="{FF2B5EF4-FFF2-40B4-BE49-F238E27FC236}">
                    <a16:creationId xmlns:a16="http://schemas.microsoft.com/office/drawing/2014/main" id="{068895FF-0634-C104-0C7F-64FC84036342}"/>
                  </a:ext>
                </a:extLst>
              </p14:cNvPr>
              <p14:cNvContentPartPr/>
              <p14:nvPr/>
            </p14:nvContentPartPr>
            <p14:xfrm>
              <a:off x="8002711" y="5848593"/>
              <a:ext cx="354600" cy="189360"/>
            </p14:xfrm>
          </p:contentPart>
        </mc:Choice>
        <mc:Fallback xmlns="">
          <p:pic>
            <p:nvPicPr>
              <p:cNvPr id="74" name="Ink 73">
                <a:extLst>
                  <a:ext uri="{FF2B5EF4-FFF2-40B4-BE49-F238E27FC236}">
                    <a16:creationId xmlns:a16="http://schemas.microsoft.com/office/drawing/2014/main" id="{068895FF-0634-C104-0C7F-64FC84036342}"/>
                  </a:ext>
                </a:extLst>
              </p:cNvPr>
              <p:cNvPicPr/>
              <p:nvPr/>
            </p:nvPicPr>
            <p:blipFill>
              <a:blip r:embed="rId134"/>
              <a:stretch>
                <a:fillRect/>
              </a:stretch>
            </p:blipFill>
            <p:spPr>
              <a:xfrm>
                <a:off x="7988311" y="5834193"/>
                <a:ext cx="38268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135">
            <p14:nvContentPartPr>
              <p14:cNvPr id="76" name="Ink 75">
                <a:extLst>
                  <a:ext uri="{FF2B5EF4-FFF2-40B4-BE49-F238E27FC236}">
                    <a16:creationId xmlns:a16="http://schemas.microsoft.com/office/drawing/2014/main" id="{0A594877-1186-EB7D-1A38-98DFED86FA1D}"/>
                  </a:ext>
                </a:extLst>
              </p14:cNvPr>
              <p14:cNvContentPartPr/>
              <p14:nvPr/>
            </p14:nvContentPartPr>
            <p14:xfrm>
              <a:off x="9213391" y="5855073"/>
              <a:ext cx="399240" cy="191520"/>
            </p14:xfrm>
          </p:contentPart>
        </mc:Choice>
        <mc:Fallback xmlns="">
          <p:pic>
            <p:nvPicPr>
              <p:cNvPr id="76" name="Ink 75">
                <a:extLst>
                  <a:ext uri="{FF2B5EF4-FFF2-40B4-BE49-F238E27FC236}">
                    <a16:creationId xmlns:a16="http://schemas.microsoft.com/office/drawing/2014/main" id="{0A594877-1186-EB7D-1A38-98DFED86FA1D}"/>
                  </a:ext>
                </a:extLst>
              </p:cNvPr>
              <p:cNvPicPr/>
              <p:nvPr/>
            </p:nvPicPr>
            <p:blipFill>
              <a:blip r:embed="rId136"/>
              <a:stretch>
                <a:fillRect/>
              </a:stretch>
            </p:blipFill>
            <p:spPr>
              <a:xfrm>
                <a:off x="9198991" y="5840673"/>
                <a:ext cx="42732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137">
            <p14:nvContentPartPr>
              <p14:cNvPr id="77" name="Ink 76">
                <a:extLst>
                  <a:ext uri="{FF2B5EF4-FFF2-40B4-BE49-F238E27FC236}">
                    <a16:creationId xmlns:a16="http://schemas.microsoft.com/office/drawing/2014/main" id="{3382BD46-1122-BF05-CD9D-8A10ADBEE168}"/>
                  </a:ext>
                </a:extLst>
              </p14:cNvPr>
              <p14:cNvContentPartPr/>
              <p14:nvPr/>
            </p14:nvContentPartPr>
            <p14:xfrm>
              <a:off x="10946431" y="5686233"/>
              <a:ext cx="740880" cy="332640"/>
            </p14:xfrm>
          </p:contentPart>
        </mc:Choice>
        <mc:Fallback xmlns="">
          <p:pic>
            <p:nvPicPr>
              <p:cNvPr id="77" name="Ink 76">
                <a:extLst>
                  <a:ext uri="{FF2B5EF4-FFF2-40B4-BE49-F238E27FC236}">
                    <a16:creationId xmlns:a16="http://schemas.microsoft.com/office/drawing/2014/main" id="{3382BD46-1122-BF05-CD9D-8A10ADBEE168}"/>
                  </a:ext>
                </a:extLst>
              </p:cNvPr>
              <p:cNvPicPr/>
              <p:nvPr/>
            </p:nvPicPr>
            <p:blipFill>
              <a:blip r:embed="rId138"/>
              <a:stretch>
                <a:fillRect/>
              </a:stretch>
            </p:blipFill>
            <p:spPr>
              <a:xfrm>
                <a:off x="10932031" y="5671833"/>
                <a:ext cx="768960" cy="360720"/>
              </a:xfrm>
              <a:prstGeom prst="rect">
                <a:avLst/>
              </a:prstGeom>
            </p:spPr>
          </p:pic>
        </mc:Fallback>
      </mc:AlternateContent>
      <mc:AlternateContent xmlns:mc="http://schemas.openxmlformats.org/markup-compatibility/2006" xmlns:p14="http://schemas.microsoft.com/office/powerpoint/2010/main">
        <mc:Choice Requires="p14">
          <p:contentPart p14:bwMode="auto" r:id="rId139">
            <p14:nvContentPartPr>
              <p14:cNvPr id="79" name="Ink 78">
                <a:extLst>
                  <a:ext uri="{FF2B5EF4-FFF2-40B4-BE49-F238E27FC236}">
                    <a16:creationId xmlns:a16="http://schemas.microsoft.com/office/drawing/2014/main" id="{009C712F-8103-7246-361A-BE4746E1FF5F}"/>
                  </a:ext>
                </a:extLst>
              </p14:cNvPr>
              <p14:cNvContentPartPr/>
              <p14:nvPr/>
            </p14:nvContentPartPr>
            <p14:xfrm>
              <a:off x="4412071" y="826233"/>
              <a:ext cx="144720" cy="10080"/>
            </p14:xfrm>
          </p:contentPart>
        </mc:Choice>
        <mc:Fallback xmlns="">
          <p:pic>
            <p:nvPicPr>
              <p:cNvPr id="79" name="Ink 78">
                <a:extLst>
                  <a:ext uri="{FF2B5EF4-FFF2-40B4-BE49-F238E27FC236}">
                    <a16:creationId xmlns:a16="http://schemas.microsoft.com/office/drawing/2014/main" id="{009C712F-8103-7246-361A-BE4746E1FF5F}"/>
                  </a:ext>
                </a:extLst>
              </p:cNvPr>
              <p:cNvPicPr/>
              <p:nvPr/>
            </p:nvPicPr>
            <p:blipFill>
              <a:blip r:embed="rId140"/>
              <a:stretch>
                <a:fillRect/>
              </a:stretch>
            </p:blipFill>
            <p:spPr>
              <a:xfrm>
                <a:off x="4397671" y="811833"/>
                <a:ext cx="17280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141">
            <p14:nvContentPartPr>
              <p14:cNvPr id="81" name="Ink 80">
                <a:extLst>
                  <a:ext uri="{FF2B5EF4-FFF2-40B4-BE49-F238E27FC236}">
                    <a16:creationId xmlns:a16="http://schemas.microsoft.com/office/drawing/2014/main" id="{1AFEAA91-D091-15AC-9DE3-F2114DE13B79}"/>
                  </a:ext>
                </a:extLst>
              </p14:cNvPr>
              <p14:cNvContentPartPr/>
              <p14:nvPr/>
            </p14:nvContentPartPr>
            <p14:xfrm>
              <a:off x="4745791" y="334833"/>
              <a:ext cx="1151280" cy="384120"/>
            </p14:xfrm>
          </p:contentPart>
        </mc:Choice>
        <mc:Fallback xmlns="">
          <p:pic>
            <p:nvPicPr>
              <p:cNvPr id="81" name="Ink 80">
                <a:extLst>
                  <a:ext uri="{FF2B5EF4-FFF2-40B4-BE49-F238E27FC236}">
                    <a16:creationId xmlns:a16="http://schemas.microsoft.com/office/drawing/2014/main" id="{1AFEAA91-D091-15AC-9DE3-F2114DE13B79}"/>
                  </a:ext>
                </a:extLst>
              </p:cNvPr>
              <p:cNvPicPr/>
              <p:nvPr/>
            </p:nvPicPr>
            <p:blipFill>
              <a:blip r:embed="rId142"/>
              <a:stretch>
                <a:fillRect/>
              </a:stretch>
            </p:blipFill>
            <p:spPr>
              <a:xfrm>
                <a:off x="4731391" y="320433"/>
                <a:ext cx="1179360" cy="412200"/>
              </a:xfrm>
              <a:prstGeom prst="rect">
                <a:avLst/>
              </a:prstGeom>
            </p:spPr>
          </p:pic>
        </mc:Fallback>
      </mc:AlternateContent>
      <mc:AlternateContent xmlns:mc="http://schemas.openxmlformats.org/markup-compatibility/2006" xmlns:p14="http://schemas.microsoft.com/office/powerpoint/2010/main">
        <mc:Choice Requires="p14">
          <p:contentPart p14:bwMode="auto" r:id="rId143">
            <p14:nvContentPartPr>
              <p14:cNvPr id="82" name="Ink 81">
                <a:extLst>
                  <a:ext uri="{FF2B5EF4-FFF2-40B4-BE49-F238E27FC236}">
                    <a16:creationId xmlns:a16="http://schemas.microsoft.com/office/drawing/2014/main" id="{A7249419-743A-D69C-988A-1522DDD52A21}"/>
                  </a:ext>
                </a:extLst>
              </p14:cNvPr>
              <p14:cNvContentPartPr/>
              <p14:nvPr/>
            </p14:nvContentPartPr>
            <p14:xfrm>
              <a:off x="9914201" y="5664707"/>
              <a:ext cx="69840" cy="113040"/>
            </p14:xfrm>
          </p:contentPart>
        </mc:Choice>
        <mc:Fallback xmlns="">
          <p:pic>
            <p:nvPicPr>
              <p:cNvPr id="82" name="Ink 81">
                <a:extLst>
                  <a:ext uri="{FF2B5EF4-FFF2-40B4-BE49-F238E27FC236}">
                    <a16:creationId xmlns:a16="http://schemas.microsoft.com/office/drawing/2014/main" id="{A7249419-743A-D69C-988A-1522DDD52A21}"/>
                  </a:ext>
                </a:extLst>
              </p:cNvPr>
              <p:cNvPicPr/>
              <p:nvPr/>
            </p:nvPicPr>
            <p:blipFill>
              <a:blip r:embed="rId144"/>
              <a:stretch>
                <a:fillRect/>
              </a:stretch>
            </p:blipFill>
            <p:spPr>
              <a:xfrm>
                <a:off x="9899801" y="5650307"/>
                <a:ext cx="9792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145">
            <p14:nvContentPartPr>
              <p14:cNvPr id="83" name="Ink 82">
                <a:extLst>
                  <a:ext uri="{FF2B5EF4-FFF2-40B4-BE49-F238E27FC236}">
                    <a16:creationId xmlns:a16="http://schemas.microsoft.com/office/drawing/2014/main" id="{8E12DDAF-D2A4-328A-9A4D-09BFCCA1825E}"/>
                  </a:ext>
                </a:extLst>
              </p14:cNvPr>
              <p14:cNvContentPartPr/>
              <p14:nvPr/>
            </p14:nvContentPartPr>
            <p14:xfrm>
              <a:off x="10567241" y="5636267"/>
              <a:ext cx="34200" cy="138960"/>
            </p14:xfrm>
          </p:contentPart>
        </mc:Choice>
        <mc:Fallback xmlns="">
          <p:pic>
            <p:nvPicPr>
              <p:cNvPr id="83" name="Ink 82">
                <a:extLst>
                  <a:ext uri="{FF2B5EF4-FFF2-40B4-BE49-F238E27FC236}">
                    <a16:creationId xmlns:a16="http://schemas.microsoft.com/office/drawing/2014/main" id="{8E12DDAF-D2A4-328A-9A4D-09BFCCA1825E}"/>
                  </a:ext>
                </a:extLst>
              </p:cNvPr>
              <p:cNvPicPr/>
              <p:nvPr/>
            </p:nvPicPr>
            <p:blipFill>
              <a:blip r:embed="rId146"/>
              <a:stretch>
                <a:fillRect/>
              </a:stretch>
            </p:blipFill>
            <p:spPr>
              <a:xfrm>
                <a:off x="10552841" y="5621867"/>
                <a:ext cx="6228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147">
            <p14:nvContentPartPr>
              <p14:cNvPr id="84" name="Ink 83">
                <a:extLst>
                  <a:ext uri="{FF2B5EF4-FFF2-40B4-BE49-F238E27FC236}">
                    <a16:creationId xmlns:a16="http://schemas.microsoft.com/office/drawing/2014/main" id="{A6377BDD-260E-3342-11FB-F333F98658ED}"/>
                  </a:ext>
                </a:extLst>
              </p14:cNvPr>
              <p14:cNvContentPartPr/>
              <p14:nvPr/>
            </p14:nvContentPartPr>
            <p14:xfrm>
              <a:off x="10388321" y="5824907"/>
              <a:ext cx="335880" cy="204840"/>
            </p14:xfrm>
          </p:contentPart>
        </mc:Choice>
        <mc:Fallback xmlns="">
          <p:pic>
            <p:nvPicPr>
              <p:cNvPr id="84" name="Ink 83">
                <a:extLst>
                  <a:ext uri="{FF2B5EF4-FFF2-40B4-BE49-F238E27FC236}">
                    <a16:creationId xmlns:a16="http://schemas.microsoft.com/office/drawing/2014/main" id="{A6377BDD-260E-3342-11FB-F333F98658ED}"/>
                  </a:ext>
                </a:extLst>
              </p:cNvPr>
              <p:cNvPicPr/>
              <p:nvPr/>
            </p:nvPicPr>
            <p:blipFill>
              <a:blip r:embed="rId148"/>
              <a:stretch>
                <a:fillRect/>
              </a:stretch>
            </p:blipFill>
            <p:spPr>
              <a:xfrm>
                <a:off x="10369241" y="5805827"/>
                <a:ext cx="37368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149">
            <p14:nvContentPartPr>
              <p14:cNvPr id="86" name="Ink 85">
                <a:extLst>
                  <a:ext uri="{FF2B5EF4-FFF2-40B4-BE49-F238E27FC236}">
                    <a16:creationId xmlns:a16="http://schemas.microsoft.com/office/drawing/2014/main" id="{6C567F74-354A-C043-1C42-A438F41DE78D}"/>
                  </a:ext>
                </a:extLst>
              </p14:cNvPr>
              <p14:cNvContentPartPr/>
              <p14:nvPr/>
            </p14:nvContentPartPr>
            <p14:xfrm>
              <a:off x="3863558" y="4935347"/>
              <a:ext cx="445320" cy="308520"/>
            </p14:xfrm>
          </p:contentPart>
        </mc:Choice>
        <mc:Fallback xmlns="">
          <p:pic>
            <p:nvPicPr>
              <p:cNvPr id="86" name="Ink 85">
                <a:extLst>
                  <a:ext uri="{FF2B5EF4-FFF2-40B4-BE49-F238E27FC236}">
                    <a16:creationId xmlns:a16="http://schemas.microsoft.com/office/drawing/2014/main" id="{6C567F74-354A-C043-1C42-A438F41DE78D}"/>
                  </a:ext>
                </a:extLst>
              </p:cNvPr>
              <p:cNvPicPr/>
              <p:nvPr/>
            </p:nvPicPr>
            <p:blipFill>
              <a:blip r:embed="rId150"/>
              <a:stretch>
                <a:fillRect/>
              </a:stretch>
            </p:blipFill>
            <p:spPr>
              <a:xfrm>
                <a:off x="3844478" y="4916267"/>
                <a:ext cx="483120" cy="346320"/>
              </a:xfrm>
              <a:prstGeom prst="rect">
                <a:avLst/>
              </a:prstGeom>
            </p:spPr>
          </p:pic>
        </mc:Fallback>
      </mc:AlternateContent>
      <mc:AlternateContent xmlns:mc="http://schemas.openxmlformats.org/markup-compatibility/2006" xmlns:p14="http://schemas.microsoft.com/office/powerpoint/2010/main">
        <mc:Choice Requires="p14">
          <p:contentPart p14:bwMode="auto" r:id="rId151">
            <p14:nvContentPartPr>
              <p14:cNvPr id="87" name="Ink 86">
                <a:extLst>
                  <a:ext uri="{FF2B5EF4-FFF2-40B4-BE49-F238E27FC236}">
                    <a16:creationId xmlns:a16="http://schemas.microsoft.com/office/drawing/2014/main" id="{729A7494-7B8B-D549-44FA-9ACD6E989043}"/>
                  </a:ext>
                </a:extLst>
              </p14:cNvPr>
              <p14:cNvContentPartPr/>
              <p14:nvPr/>
            </p14:nvContentPartPr>
            <p14:xfrm>
              <a:off x="3945638" y="4329107"/>
              <a:ext cx="421200" cy="393480"/>
            </p14:xfrm>
          </p:contentPart>
        </mc:Choice>
        <mc:Fallback xmlns="">
          <p:pic>
            <p:nvPicPr>
              <p:cNvPr id="87" name="Ink 86">
                <a:extLst>
                  <a:ext uri="{FF2B5EF4-FFF2-40B4-BE49-F238E27FC236}">
                    <a16:creationId xmlns:a16="http://schemas.microsoft.com/office/drawing/2014/main" id="{729A7494-7B8B-D549-44FA-9ACD6E989043}"/>
                  </a:ext>
                </a:extLst>
              </p:cNvPr>
              <p:cNvPicPr/>
              <p:nvPr/>
            </p:nvPicPr>
            <p:blipFill>
              <a:blip r:embed="rId152"/>
              <a:stretch>
                <a:fillRect/>
              </a:stretch>
            </p:blipFill>
            <p:spPr>
              <a:xfrm>
                <a:off x="3926558" y="4310027"/>
                <a:ext cx="459000" cy="431280"/>
              </a:xfrm>
              <a:prstGeom prst="rect">
                <a:avLst/>
              </a:prstGeom>
            </p:spPr>
          </p:pic>
        </mc:Fallback>
      </mc:AlternateContent>
      <mc:AlternateContent xmlns:mc="http://schemas.openxmlformats.org/markup-compatibility/2006" xmlns:p14="http://schemas.microsoft.com/office/powerpoint/2010/main">
        <mc:Choice Requires="p14">
          <p:contentPart p14:bwMode="auto" r:id="rId153">
            <p14:nvContentPartPr>
              <p14:cNvPr id="88" name="Ink 87">
                <a:extLst>
                  <a:ext uri="{FF2B5EF4-FFF2-40B4-BE49-F238E27FC236}">
                    <a16:creationId xmlns:a16="http://schemas.microsoft.com/office/drawing/2014/main" id="{8A39B7C6-46C1-402F-D529-7597994E8CC0}"/>
                  </a:ext>
                </a:extLst>
              </p14:cNvPr>
              <p14:cNvContentPartPr/>
              <p14:nvPr/>
            </p14:nvContentPartPr>
            <p14:xfrm>
              <a:off x="4029518" y="3757427"/>
              <a:ext cx="365040" cy="323280"/>
            </p14:xfrm>
          </p:contentPart>
        </mc:Choice>
        <mc:Fallback xmlns="">
          <p:pic>
            <p:nvPicPr>
              <p:cNvPr id="88" name="Ink 87">
                <a:extLst>
                  <a:ext uri="{FF2B5EF4-FFF2-40B4-BE49-F238E27FC236}">
                    <a16:creationId xmlns:a16="http://schemas.microsoft.com/office/drawing/2014/main" id="{8A39B7C6-46C1-402F-D529-7597994E8CC0}"/>
                  </a:ext>
                </a:extLst>
              </p:cNvPr>
              <p:cNvPicPr/>
              <p:nvPr/>
            </p:nvPicPr>
            <p:blipFill>
              <a:blip r:embed="rId154"/>
              <a:stretch>
                <a:fillRect/>
              </a:stretch>
            </p:blipFill>
            <p:spPr>
              <a:xfrm>
                <a:off x="4010438" y="3738347"/>
                <a:ext cx="402840" cy="361080"/>
              </a:xfrm>
              <a:prstGeom prst="rect">
                <a:avLst/>
              </a:prstGeom>
            </p:spPr>
          </p:pic>
        </mc:Fallback>
      </mc:AlternateContent>
      <mc:AlternateContent xmlns:mc="http://schemas.openxmlformats.org/markup-compatibility/2006" xmlns:p14="http://schemas.microsoft.com/office/powerpoint/2010/main">
        <mc:Choice Requires="p14">
          <p:contentPart p14:bwMode="auto" r:id="rId155">
            <p14:nvContentPartPr>
              <p14:cNvPr id="89" name="Ink 88">
                <a:extLst>
                  <a:ext uri="{FF2B5EF4-FFF2-40B4-BE49-F238E27FC236}">
                    <a16:creationId xmlns:a16="http://schemas.microsoft.com/office/drawing/2014/main" id="{54551F4C-203A-7FEC-3E90-9D5BF6BD9220}"/>
                  </a:ext>
                </a:extLst>
              </p14:cNvPr>
              <p14:cNvContentPartPr/>
              <p14:nvPr/>
            </p14:nvContentPartPr>
            <p14:xfrm>
              <a:off x="4047878" y="3084587"/>
              <a:ext cx="352800" cy="321480"/>
            </p14:xfrm>
          </p:contentPart>
        </mc:Choice>
        <mc:Fallback xmlns="">
          <p:pic>
            <p:nvPicPr>
              <p:cNvPr id="89" name="Ink 88">
                <a:extLst>
                  <a:ext uri="{FF2B5EF4-FFF2-40B4-BE49-F238E27FC236}">
                    <a16:creationId xmlns:a16="http://schemas.microsoft.com/office/drawing/2014/main" id="{54551F4C-203A-7FEC-3E90-9D5BF6BD9220}"/>
                  </a:ext>
                </a:extLst>
              </p:cNvPr>
              <p:cNvPicPr/>
              <p:nvPr/>
            </p:nvPicPr>
            <p:blipFill>
              <a:blip r:embed="rId156"/>
              <a:stretch>
                <a:fillRect/>
              </a:stretch>
            </p:blipFill>
            <p:spPr>
              <a:xfrm>
                <a:off x="4028798" y="3065507"/>
                <a:ext cx="390600" cy="359280"/>
              </a:xfrm>
              <a:prstGeom prst="rect">
                <a:avLst/>
              </a:prstGeom>
            </p:spPr>
          </p:pic>
        </mc:Fallback>
      </mc:AlternateContent>
      <mc:AlternateContent xmlns:mc="http://schemas.openxmlformats.org/markup-compatibility/2006" xmlns:p14="http://schemas.microsoft.com/office/powerpoint/2010/main">
        <mc:Choice Requires="p14">
          <p:contentPart p14:bwMode="auto" r:id="rId157">
            <p14:nvContentPartPr>
              <p14:cNvPr id="92" name="Ink 91">
                <a:extLst>
                  <a:ext uri="{FF2B5EF4-FFF2-40B4-BE49-F238E27FC236}">
                    <a16:creationId xmlns:a16="http://schemas.microsoft.com/office/drawing/2014/main" id="{9B833215-55CE-F678-2799-CE5D3832C627}"/>
                  </a:ext>
                </a:extLst>
              </p14:cNvPr>
              <p14:cNvContentPartPr/>
              <p14:nvPr/>
            </p14:nvContentPartPr>
            <p14:xfrm>
              <a:off x="3954028" y="2498231"/>
              <a:ext cx="438840" cy="285120"/>
            </p14:xfrm>
          </p:contentPart>
        </mc:Choice>
        <mc:Fallback xmlns="">
          <p:pic>
            <p:nvPicPr>
              <p:cNvPr id="92" name="Ink 91">
                <a:extLst>
                  <a:ext uri="{FF2B5EF4-FFF2-40B4-BE49-F238E27FC236}">
                    <a16:creationId xmlns:a16="http://schemas.microsoft.com/office/drawing/2014/main" id="{9B833215-55CE-F678-2799-CE5D3832C627}"/>
                  </a:ext>
                </a:extLst>
              </p:cNvPr>
              <p:cNvPicPr/>
              <p:nvPr/>
            </p:nvPicPr>
            <p:blipFill>
              <a:blip r:embed="rId158"/>
              <a:stretch>
                <a:fillRect/>
              </a:stretch>
            </p:blipFill>
            <p:spPr>
              <a:xfrm>
                <a:off x="3934948" y="2479151"/>
                <a:ext cx="476640" cy="322920"/>
              </a:xfrm>
              <a:prstGeom prst="rect">
                <a:avLst/>
              </a:prstGeom>
            </p:spPr>
          </p:pic>
        </mc:Fallback>
      </mc:AlternateContent>
      <mc:AlternateContent xmlns:mc="http://schemas.openxmlformats.org/markup-compatibility/2006" xmlns:p14="http://schemas.microsoft.com/office/powerpoint/2010/main">
        <mc:Choice Requires="p14">
          <p:contentPart p14:bwMode="auto" r:id="rId159">
            <p14:nvContentPartPr>
              <p14:cNvPr id="93" name="Ink 92">
                <a:extLst>
                  <a:ext uri="{FF2B5EF4-FFF2-40B4-BE49-F238E27FC236}">
                    <a16:creationId xmlns:a16="http://schemas.microsoft.com/office/drawing/2014/main" id="{82C3D155-B05B-4C9E-77FF-8CCCDDECDDE3}"/>
                  </a:ext>
                </a:extLst>
              </p14:cNvPr>
              <p14:cNvContentPartPr/>
              <p14:nvPr/>
            </p14:nvContentPartPr>
            <p14:xfrm>
              <a:off x="3975268" y="1888391"/>
              <a:ext cx="389160" cy="280800"/>
            </p14:xfrm>
          </p:contentPart>
        </mc:Choice>
        <mc:Fallback xmlns="">
          <p:pic>
            <p:nvPicPr>
              <p:cNvPr id="93" name="Ink 92">
                <a:extLst>
                  <a:ext uri="{FF2B5EF4-FFF2-40B4-BE49-F238E27FC236}">
                    <a16:creationId xmlns:a16="http://schemas.microsoft.com/office/drawing/2014/main" id="{82C3D155-B05B-4C9E-77FF-8CCCDDECDDE3}"/>
                  </a:ext>
                </a:extLst>
              </p:cNvPr>
              <p:cNvPicPr/>
              <p:nvPr/>
            </p:nvPicPr>
            <p:blipFill>
              <a:blip r:embed="rId160"/>
              <a:stretch>
                <a:fillRect/>
              </a:stretch>
            </p:blipFill>
            <p:spPr>
              <a:xfrm>
                <a:off x="3956188" y="1869311"/>
                <a:ext cx="426960" cy="318600"/>
              </a:xfrm>
              <a:prstGeom prst="rect">
                <a:avLst/>
              </a:prstGeom>
            </p:spPr>
          </p:pic>
        </mc:Fallback>
      </mc:AlternateContent>
      <mc:AlternateContent xmlns:mc="http://schemas.openxmlformats.org/markup-compatibility/2006" xmlns:p14="http://schemas.microsoft.com/office/powerpoint/2010/main">
        <mc:Choice Requires="p14">
          <p:contentPart p14:bwMode="auto" r:id="rId161">
            <p14:nvContentPartPr>
              <p14:cNvPr id="94" name="Ink 93">
                <a:extLst>
                  <a:ext uri="{FF2B5EF4-FFF2-40B4-BE49-F238E27FC236}">
                    <a16:creationId xmlns:a16="http://schemas.microsoft.com/office/drawing/2014/main" id="{627A859B-BBAF-9EFD-8CA5-30D7E3A85DFC}"/>
                  </a:ext>
                </a:extLst>
              </p14:cNvPr>
              <p14:cNvContentPartPr/>
              <p14:nvPr/>
            </p14:nvContentPartPr>
            <p14:xfrm>
              <a:off x="3968068" y="1301951"/>
              <a:ext cx="411480" cy="283320"/>
            </p14:xfrm>
          </p:contentPart>
        </mc:Choice>
        <mc:Fallback xmlns="">
          <p:pic>
            <p:nvPicPr>
              <p:cNvPr id="94" name="Ink 93">
                <a:extLst>
                  <a:ext uri="{FF2B5EF4-FFF2-40B4-BE49-F238E27FC236}">
                    <a16:creationId xmlns:a16="http://schemas.microsoft.com/office/drawing/2014/main" id="{627A859B-BBAF-9EFD-8CA5-30D7E3A85DFC}"/>
                  </a:ext>
                </a:extLst>
              </p:cNvPr>
              <p:cNvPicPr/>
              <p:nvPr/>
            </p:nvPicPr>
            <p:blipFill>
              <a:blip r:embed="rId162"/>
              <a:stretch>
                <a:fillRect/>
              </a:stretch>
            </p:blipFill>
            <p:spPr>
              <a:xfrm>
                <a:off x="3948988" y="1282871"/>
                <a:ext cx="449280" cy="321120"/>
              </a:xfrm>
              <a:prstGeom prst="rect">
                <a:avLst/>
              </a:prstGeom>
            </p:spPr>
          </p:pic>
        </mc:Fallback>
      </mc:AlternateContent>
      <mc:AlternateContent xmlns:mc="http://schemas.openxmlformats.org/markup-compatibility/2006" xmlns:p14="http://schemas.microsoft.com/office/powerpoint/2010/main">
        <mc:Choice Requires="p14">
          <p:contentPart p14:bwMode="auto" r:id="rId163">
            <p14:nvContentPartPr>
              <p14:cNvPr id="95" name="Ink 94">
                <a:extLst>
                  <a:ext uri="{FF2B5EF4-FFF2-40B4-BE49-F238E27FC236}">
                    <a16:creationId xmlns:a16="http://schemas.microsoft.com/office/drawing/2014/main" id="{6B299EC3-C6F0-DC5F-1FBD-1E6FFE69CDD0}"/>
                  </a:ext>
                </a:extLst>
              </p14:cNvPr>
              <p14:cNvContentPartPr/>
              <p14:nvPr/>
            </p14:nvContentPartPr>
            <p14:xfrm>
              <a:off x="3958348" y="729805"/>
              <a:ext cx="415080" cy="260280"/>
            </p14:xfrm>
          </p:contentPart>
        </mc:Choice>
        <mc:Fallback xmlns="">
          <p:pic>
            <p:nvPicPr>
              <p:cNvPr id="95" name="Ink 94">
                <a:extLst>
                  <a:ext uri="{FF2B5EF4-FFF2-40B4-BE49-F238E27FC236}">
                    <a16:creationId xmlns:a16="http://schemas.microsoft.com/office/drawing/2014/main" id="{6B299EC3-C6F0-DC5F-1FBD-1E6FFE69CDD0}"/>
                  </a:ext>
                </a:extLst>
              </p:cNvPr>
              <p:cNvPicPr/>
              <p:nvPr/>
            </p:nvPicPr>
            <p:blipFill>
              <a:blip r:embed="rId164"/>
              <a:stretch>
                <a:fillRect/>
              </a:stretch>
            </p:blipFill>
            <p:spPr>
              <a:xfrm>
                <a:off x="3939268" y="710725"/>
                <a:ext cx="452880" cy="298080"/>
              </a:xfrm>
              <a:prstGeom prst="rect">
                <a:avLst/>
              </a:prstGeom>
            </p:spPr>
          </p:pic>
        </mc:Fallback>
      </mc:AlternateContent>
      <mc:AlternateContent xmlns:mc="http://schemas.openxmlformats.org/markup-compatibility/2006" xmlns:p14="http://schemas.microsoft.com/office/powerpoint/2010/main">
        <mc:Choice Requires="p14">
          <p:contentPart p14:bwMode="auto" r:id="rId165">
            <p14:nvContentPartPr>
              <p14:cNvPr id="96" name="Ink 95">
                <a:extLst>
                  <a:ext uri="{FF2B5EF4-FFF2-40B4-BE49-F238E27FC236}">
                    <a16:creationId xmlns:a16="http://schemas.microsoft.com/office/drawing/2014/main" id="{5344E8ED-37DE-AB67-37DB-522675E46754}"/>
                  </a:ext>
                </a:extLst>
              </p14:cNvPr>
              <p14:cNvContentPartPr/>
              <p14:nvPr/>
            </p14:nvContentPartPr>
            <p14:xfrm>
              <a:off x="4128324" y="5523109"/>
              <a:ext cx="199080" cy="361800"/>
            </p14:xfrm>
          </p:contentPart>
        </mc:Choice>
        <mc:Fallback xmlns="">
          <p:pic>
            <p:nvPicPr>
              <p:cNvPr id="96" name="Ink 95">
                <a:extLst>
                  <a:ext uri="{FF2B5EF4-FFF2-40B4-BE49-F238E27FC236}">
                    <a16:creationId xmlns:a16="http://schemas.microsoft.com/office/drawing/2014/main" id="{5344E8ED-37DE-AB67-37DB-522675E46754}"/>
                  </a:ext>
                </a:extLst>
              </p:cNvPr>
              <p:cNvPicPr/>
              <p:nvPr/>
            </p:nvPicPr>
            <p:blipFill>
              <a:blip r:embed="rId166"/>
              <a:stretch>
                <a:fillRect/>
              </a:stretch>
            </p:blipFill>
            <p:spPr>
              <a:xfrm>
                <a:off x="4109244" y="5504029"/>
                <a:ext cx="236880" cy="399600"/>
              </a:xfrm>
              <a:prstGeom prst="rect">
                <a:avLst/>
              </a:prstGeom>
            </p:spPr>
          </p:pic>
        </mc:Fallback>
      </mc:AlternateContent>
      <mc:AlternateContent xmlns:mc="http://schemas.openxmlformats.org/markup-compatibility/2006" xmlns:p14="http://schemas.microsoft.com/office/powerpoint/2010/main">
        <mc:Choice Requires="p14">
          <p:contentPart p14:bwMode="auto" r:id="rId167">
            <p14:nvContentPartPr>
              <p14:cNvPr id="97" name="Ink 96">
                <a:extLst>
                  <a:ext uri="{FF2B5EF4-FFF2-40B4-BE49-F238E27FC236}">
                    <a16:creationId xmlns:a16="http://schemas.microsoft.com/office/drawing/2014/main" id="{63234D59-030C-D727-162C-CAB695532CAC}"/>
                  </a:ext>
                </a:extLst>
              </p14:cNvPr>
              <p14:cNvContentPartPr/>
              <p14:nvPr/>
            </p14:nvContentPartPr>
            <p14:xfrm>
              <a:off x="4413982" y="5594111"/>
              <a:ext cx="164160" cy="187920"/>
            </p14:xfrm>
          </p:contentPart>
        </mc:Choice>
        <mc:Fallback xmlns="">
          <p:pic>
            <p:nvPicPr>
              <p:cNvPr id="97" name="Ink 96">
                <a:extLst>
                  <a:ext uri="{FF2B5EF4-FFF2-40B4-BE49-F238E27FC236}">
                    <a16:creationId xmlns:a16="http://schemas.microsoft.com/office/drawing/2014/main" id="{63234D59-030C-D727-162C-CAB695532CAC}"/>
                  </a:ext>
                </a:extLst>
              </p:cNvPr>
              <p:cNvPicPr/>
              <p:nvPr/>
            </p:nvPicPr>
            <p:blipFill>
              <a:blip r:embed="rId168"/>
              <a:stretch>
                <a:fillRect/>
              </a:stretch>
            </p:blipFill>
            <p:spPr>
              <a:xfrm>
                <a:off x="4404982" y="5585094"/>
                <a:ext cx="181800" cy="205594"/>
              </a:xfrm>
              <a:prstGeom prst="rect">
                <a:avLst/>
              </a:prstGeom>
            </p:spPr>
          </p:pic>
        </mc:Fallback>
      </mc:AlternateContent>
      <mc:AlternateContent xmlns:mc="http://schemas.openxmlformats.org/markup-compatibility/2006" xmlns:p14="http://schemas.microsoft.com/office/powerpoint/2010/main">
        <mc:Choice Requires="p14">
          <p:contentPart p14:bwMode="auto" r:id="rId169">
            <p14:nvContentPartPr>
              <p14:cNvPr id="98" name="Ink 97">
                <a:extLst>
                  <a:ext uri="{FF2B5EF4-FFF2-40B4-BE49-F238E27FC236}">
                    <a16:creationId xmlns:a16="http://schemas.microsoft.com/office/drawing/2014/main" id="{AA464115-D2AC-8CA0-CB0F-71C0593E729A}"/>
                  </a:ext>
                </a:extLst>
              </p14:cNvPr>
              <p14:cNvContentPartPr/>
              <p14:nvPr/>
            </p14:nvContentPartPr>
            <p14:xfrm>
              <a:off x="5614122" y="5161143"/>
              <a:ext cx="164160" cy="187920"/>
            </p14:xfrm>
          </p:contentPart>
        </mc:Choice>
        <mc:Fallback xmlns="">
          <p:pic>
            <p:nvPicPr>
              <p:cNvPr id="98" name="Ink 97">
                <a:extLst>
                  <a:ext uri="{FF2B5EF4-FFF2-40B4-BE49-F238E27FC236}">
                    <a16:creationId xmlns:a16="http://schemas.microsoft.com/office/drawing/2014/main" id="{AA464115-D2AC-8CA0-CB0F-71C0593E729A}"/>
                  </a:ext>
                </a:extLst>
              </p:cNvPr>
              <p:cNvPicPr/>
              <p:nvPr/>
            </p:nvPicPr>
            <p:blipFill>
              <a:blip r:embed="rId168"/>
              <a:stretch>
                <a:fillRect/>
              </a:stretch>
            </p:blipFill>
            <p:spPr>
              <a:xfrm>
                <a:off x="5605122" y="5152126"/>
                <a:ext cx="181800" cy="205594"/>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99" name="Ink 98">
                <a:extLst>
                  <a:ext uri="{FF2B5EF4-FFF2-40B4-BE49-F238E27FC236}">
                    <a16:creationId xmlns:a16="http://schemas.microsoft.com/office/drawing/2014/main" id="{4D2C29DF-9C12-6972-14EE-8CC9157FADAA}"/>
                  </a:ext>
                </a:extLst>
              </p14:cNvPr>
              <p14:cNvContentPartPr/>
              <p14:nvPr/>
            </p14:nvContentPartPr>
            <p14:xfrm>
              <a:off x="6841800" y="4706159"/>
              <a:ext cx="164160" cy="187920"/>
            </p14:xfrm>
          </p:contentPart>
        </mc:Choice>
        <mc:Fallback xmlns="">
          <p:pic>
            <p:nvPicPr>
              <p:cNvPr id="99" name="Ink 98">
                <a:extLst>
                  <a:ext uri="{FF2B5EF4-FFF2-40B4-BE49-F238E27FC236}">
                    <a16:creationId xmlns:a16="http://schemas.microsoft.com/office/drawing/2014/main" id="{4D2C29DF-9C12-6972-14EE-8CC9157FADAA}"/>
                  </a:ext>
                </a:extLst>
              </p:cNvPr>
              <p:cNvPicPr/>
              <p:nvPr/>
            </p:nvPicPr>
            <p:blipFill>
              <a:blip r:embed="rId168"/>
              <a:stretch>
                <a:fillRect/>
              </a:stretch>
            </p:blipFill>
            <p:spPr>
              <a:xfrm>
                <a:off x="6832800" y="4697142"/>
                <a:ext cx="181800" cy="205594"/>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100" name="Ink 99">
                <a:extLst>
                  <a:ext uri="{FF2B5EF4-FFF2-40B4-BE49-F238E27FC236}">
                    <a16:creationId xmlns:a16="http://schemas.microsoft.com/office/drawing/2014/main" id="{BE481D4A-CFFA-0C59-C13E-98172C3D00B4}"/>
                  </a:ext>
                </a:extLst>
              </p14:cNvPr>
              <p14:cNvContentPartPr/>
              <p14:nvPr/>
            </p14:nvContentPartPr>
            <p14:xfrm>
              <a:off x="8062503" y="4282988"/>
              <a:ext cx="164160" cy="187920"/>
            </p14:xfrm>
          </p:contentPart>
        </mc:Choice>
        <mc:Fallback xmlns="">
          <p:pic>
            <p:nvPicPr>
              <p:cNvPr id="100" name="Ink 99">
                <a:extLst>
                  <a:ext uri="{FF2B5EF4-FFF2-40B4-BE49-F238E27FC236}">
                    <a16:creationId xmlns:a16="http://schemas.microsoft.com/office/drawing/2014/main" id="{BE481D4A-CFFA-0C59-C13E-98172C3D00B4}"/>
                  </a:ext>
                </a:extLst>
              </p:cNvPr>
              <p:cNvPicPr/>
              <p:nvPr/>
            </p:nvPicPr>
            <p:blipFill>
              <a:blip r:embed="rId168"/>
              <a:stretch>
                <a:fillRect/>
              </a:stretch>
            </p:blipFill>
            <p:spPr>
              <a:xfrm>
                <a:off x="8053503" y="4273971"/>
                <a:ext cx="181800" cy="205594"/>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01" name="Ink 100">
                <a:extLst>
                  <a:ext uri="{FF2B5EF4-FFF2-40B4-BE49-F238E27FC236}">
                    <a16:creationId xmlns:a16="http://schemas.microsoft.com/office/drawing/2014/main" id="{7E844A5C-2F33-D80B-869E-FF8DB39950BD}"/>
                  </a:ext>
                </a:extLst>
              </p14:cNvPr>
              <p14:cNvContentPartPr/>
              <p14:nvPr/>
            </p14:nvContentPartPr>
            <p14:xfrm>
              <a:off x="9287280" y="3787466"/>
              <a:ext cx="164160" cy="187920"/>
            </p14:xfrm>
          </p:contentPart>
        </mc:Choice>
        <mc:Fallback xmlns="">
          <p:pic>
            <p:nvPicPr>
              <p:cNvPr id="101" name="Ink 100">
                <a:extLst>
                  <a:ext uri="{FF2B5EF4-FFF2-40B4-BE49-F238E27FC236}">
                    <a16:creationId xmlns:a16="http://schemas.microsoft.com/office/drawing/2014/main" id="{7E844A5C-2F33-D80B-869E-FF8DB39950BD}"/>
                  </a:ext>
                </a:extLst>
              </p:cNvPr>
              <p:cNvPicPr/>
              <p:nvPr/>
            </p:nvPicPr>
            <p:blipFill>
              <a:blip r:embed="rId168"/>
              <a:stretch>
                <a:fillRect/>
              </a:stretch>
            </p:blipFill>
            <p:spPr>
              <a:xfrm>
                <a:off x="9278280" y="3778449"/>
                <a:ext cx="181800" cy="205594"/>
              </a:xfrm>
              <a:prstGeom prst="rect">
                <a:avLst/>
              </a:prstGeom>
            </p:spPr>
          </p:pic>
        </mc:Fallback>
      </mc:AlternateContent>
      <p:cxnSp>
        <p:nvCxnSpPr>
          <p:cNvPr id="102" name="Straight Connector 101">
            <a:extLst>
              <a:ext uri="{FF2B5EF4-FFF2-40B4-BE49-F238E27FC236}">
                <a16:creationId xmlns:a16="http://schemas.microsoft.com/office/drawing/2014/main" id="{A06F8218-319D-B90A-A0C1-CDBC023A1E4F}"/>
              </a:ext>
            </a:extLst>
          </p:cNvPr>
          <p:cNvCxnSpPr>
            <a:cxnSpLocks/>
          </p:cNvCxnSpPr>
          <p:nvPr/>
        </p:nvCxnSpPr>
        <p:spPr>
          <a:xfrm flipH="1">
            <a:off x="4495599" y="3919067"/>
            <a:ext cx="4845430" cy="1782333"/>
          </a:xfrm>
          <a:prstGeom prst="line">
            <a:avLst/>
          </a:prstGeom>
          <a:ln w="53975">
            <a:solidFill>
              <a:schemeClr val="accent2">
                <a:lumMod val="75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103" name="Group 102">
            <a:extLst>
              <a:ext uri="{FF2B5EF4-FFF2-40B4-BE49-F238E27FC236}">
                <a16:creationId xmlns:a16="http://schemas.microsoft.com/office/drawing/2014/main" id="{3E4657F3-1A24-77E2-E69D-F3263A050A9B}"/>
              </a:ext>
            </a:extLst>
          </p:cNvPr>
          <p:cNvGrpSpPr/>
          <p:nvPr/>
        </p:nvGrpSpPr>
        <p:grpSpPr>
          <a:xfrm>
            <a:off x="5728686" y="5331494"/>
            <a:ext cx="2397234" cy="308809"/>
            <a:chOff x="5728667" y="5145922"/>
            <a:chExt cx="1172520" cy="301680"/>
          </a:xfrm>
        </p:grpSpPr>
        <mc:AlternateContent xmlns:mc="http://schemas.openxmlformats.org/markup-compatibility/2006" xmlns:p14="http://schemas.microsoft.com/office/powerpoint/2010/main">
          <mc:Choice Requires="p14">
            <p:contentPart p14:bwMode="auto" r:id="rId173">
              <p14:nvContentPartPr>
                <p14:cNvPr id="104" name="Ink 103">
                  <a:extLst>
                    <a:ext uri="{FF2B5EF4-FFF2-40B4-BE49-F238E27FC236}">
                      <a16:creationId xmlns:a16="http://schemas.microsoft.com/office/drawing/2014/main" id="{0C6FFCF2-8AB8-AF2B-1AD6-66F6EBBCF91B}"/>
                    </a:ext>
                  </a:extLst>
                </p14:cNvPr>
                <p14:cNvContentPartPr/>
                <p14:nvPr/>
              </p14:nvContentPartPr>
              <p14:xfrm>
                <a:off x="5728667" y="5164282"/>
                <a:ext cx="108000" cy="248040"/>
              </p14:xfrm>
            </p:contentPart>
          </mc:Choice>
          <mc:Fallback xmlns="">
            <p:pic>
              <p:nvPicPr>
                <p:cNvPr id="26" name="Ink 25">
                  <a:extLst>
                    <a:ext uri="{FF2B5EF4-FFF2-40B4-BE49-F238E27FC236}">
                      <a16:creationId xmlns:a16="http://schemas.microsoft.com/office/drawing/2014/main" id="{5F48620A-35E4-7FDB-145A-2B6644BADF2C}"/>
                    </a:ext>
                  </a:extLst>
                </p:cNvPr>
                <p:cNvPicPr/>
                <p:nvPr/>
              </p:nvPicPr>
              <p:blipFill>
                <a:blip r:embed="rId83"/>
                <a:stretch>
                  <a:fillRect/>
                </a:stretch>
              </p:blipFill>
              <p:spPr>
                <a:xfrm>
                  <a:off x="5693027" y="5128282"/>
                  <a:ext cx="179640" cy="31968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105" name="Ink 104">
                  <a:extLst>
                    <a:ext uri="{FF2B5EF4-FFF2-40B4-BE49-F238E27FC236}">
                      <a16:creationId xmlns:a16="http://schemas.microsoft.com/office/drawing/2014/main" id="{E41C0338-CE3E-F3F6-98D5-6B2CDAB8BCF7}"/>
                    </a:ext>
                  </a:extLst>
                </p14:cNvPr>
                <p14:cNvContentPartPr/>
                <p14:nvPr/>
              </p14:nvContentPartPr>
              <p14:xfrm>
                <a:off x="5779427" y="5283082"/>
                <a:ext cx="1042560" cy="28080"/>
              </p14:xfrm>
            </p:contentPart>
          </mc:Choice>
          <mc:Fallback xmlns="">
            <p:pic>
              <p:nvPicPr>
                <p:cNvPr id="45" name="Ink 44">
                  <a:extLst>
                    <a:ext uri="{FF2B5EF4-FFF2-40B4-BE49-F238E27FC236}">
                      <a16:creationId xmlns:a16="http://schemas.microsoft.com/office/drawing/2014/main" id="{3BC7838F-13C3-737F-7F37-C83855C72035}"/>
                    </a:ext>
                  </a:extLst>
                </p:cNvPr>
                <p:cNvPicPr/>
                <p:nvPr/>
              </p:nvPicPr>
              <p:blipFill>
                <a:blip r:embed="rId85"/>
                <a:stretch>
                  <a:fillRect/>
                </a:stretch>
              </p:blipFill>
              <p:spPr>
                <a:xfrm>
                  <a:off x="5743787" y="5247442"/>
                  <a:ext cx="111420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06" name="Ink 105">
                  <a:extLst>
                    <a:ext uri="{FF2B5EF4-FFF2-40B4-BE49-F238E27FC236}">
                      <a16:creationId xmlns:a16="http://schemas.microsoft.com/office/drawing/2014/main" id="{FF70416E-A3F1-6BF3-8633-678E7DE9F7FF}"/>
                    </a:ext>
                  </a:extLst>
                </p14:cNvPr>
                <p14:cNvContentPartPr/>
                <p14:nvPr/>
              </p14:nvContentPartPr>
              <p14:xfrm>
                <a:off x="6735947" y="5145922"/>
                <a:ext cx="165240" cy="301680"/>
              </p14:xfrm>
            </p:contentPart>
          </mc:Choice>
          <mc:Fallback xmlns="">
            <p:pic>
              <p:nvPicPr>
                <p:cNvPr id="47" name="Ink 46">
                  <a:extLst>
                    <a:ext uri="{FF2B5EF4-FFF2-40B4-BE49-F238E27FC236}">
                      <a16:creationId xmlns:a16="http://schemas.microsoft.com/office/drawing/2014/main" id="{ECDD7DA3-EAE9-C19E-77E2-814C89A047FA}"/>
                    </a:ext>
                  </a:extLst>
                </p:cNvPr>
                <p:cNvPicPr/>
                <p:nvPr/>
              </p:nvPicPr>
              <p:blipFill>
                <a:blip r:embed="rId87"/>
                <a:stretch>
                  <a:fillRect/>
                </a:stretch>
              </p:blipFill>
              <p:spPr>
                <a:xfrm>
                  <a:off x="6700307" y="5109922"/>
                  <a:ext cx="236880" cy="373320"/>
                </a:xfrm>
                <a:prstGeom prst="rect">
                  <a:avLst/>
                </a:prstGeom>
              </p:spPr>
            </p:pic>
          </mc:Fallback>
        </mc:AlternateContent>
      </p:grpSp>
      <p:grpSp>
        <p:nvGrpSpPr>
          <p:cNvPr id="107" name="Group 106">
            <a:extLst>
              <a:ext uri="{FF2B5EF4-FFF2-40B4-BE49-F238E27FC236}">
                <a16:creationId xmlns:a16="http://schemas.microsoft.com/office/drawing/2014/main" id="{C77F5F42-FFFC-D622-7D3A-52A1AA3E05EA}"/>
              </a:ext>
            </a:extLst>
          </p:cNvPr>
          <p:cNvGrpSpPr/>
          <p:nvPr/>
        </p:nvGrpSpPr>
        <p:grpSpPr>
          <a:xfrm>
            <a:off x="5329759" y="4329107"/>
            <a:ext cx="244946" cy="899884"/>
            <a:chOff x="5383067" y="4531762"/>
            <a:chExt cx="151200" cy="555480"/>
          </a:xfrm>
        </p:grpSpPr>
        <mc:AlternateContent xmlns:mc="http://schemas.openxmlformats.org/markup-compatibility/2006" xmlns:p14="http://schemas.microsoft.com/office/powerpoint/2010/main">
          <mc:Choice Requires="p14">
            <p:contentPart p14:bwMode="auto" r:id="rId176">
              <p14:nvContentPartPr>
                <p14:cNvPr id="108" name="Ink 107">
                  <a:extLst>
                    <a:ext uri="{FF2B5EF4-FFF2-40B4-BE49-F238E27FC236}">
                      <a16:creationId xmlns:a16="http://schemas.microsoft.com/office/drawing/2014/main" id="{455BDE9D-EE3B-AF9D-F73C-C3071D64F946}"/>
                    </a:ext>
                  </a:extLst>
                </p14:cNvPr>
                <p14:cNvContentPartPr/>
                <p14:nvPr/>
              </p14:nvContentPartPr>
              <p14:xfrm>
                <a:off x="5383067" y="4531762"/>
                <a:ext cx="138960" cy="103680"/>
              </p14:xfrm>
            </p:contentPart>
          </mc:Choice>
          <mc:Fallback xmlns="">
            <p:pic>
              <p:nvPicPr>
                <p:cNvPr id="50" name="Ink 49">
                  <a:extLst>
                    <a:ext uri="{FF2B5EF4-FFF2-40B4-BE49-F238E27FC236}">
                      <a16:creationId xmlns:a16="http://schemas.microsoft.com/office/drawing/2014/main" id="{BF4FE20D-EFFF-B6EA-2374-5C1416369A58}"/>
                    </a:ext>
                  </a:extLst>
                </p:cNvPr>
                <p:cNvPicPr/>
                <p:nvPr/>
              </p:nvPicPr>
              <p:blipFill>
                <a:blip r:embed="rId89"/>
                <a:stretch>
                  <a:fillRect/>
                </a:stretch>
              </p:blipFill>
              <p:spPr>
                <a:xfrm>
                  <a:off x="5347067" y="4496122"/>
                  <a:ext cx="21060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177">
              <p14:nvContentPartPr>
                <p14:cNvPr id="109" name="Ink 108">
                  <a:extLst>
                    <a:ext uri="{FF2B5EF4-FFF2-40B4-BE49-F238E27FC236}">
                      <a16:creationId xmlns:a16="http://schemas.microsoft.com/office/drawing/2014/main" id="{8B66B89B-A85D-6A8F-C353-DEF84B192794}"/>
                    </a:ext>
                  </a:extLst>
                </p14:cNvPr>
                <p14:cNvContentPartPr/>
                <p14:nvPr/>
              </p14:nvContentPartPr>
              <p14:xfrm>
                <a:off x="5394227" y="4951882"/>
                <a:ext cx="140040" cy="135360"/>
              </p14:xfrm>
            </p:contentPart>
          </mc:Choice>
          <mc:Fallback xmlns="">
            <p:pic>
              <p:nvPicPr>
                <p:cNvPr id="53" name="Ink 52">
                  <a:extLst>
                    <a:ext uri="{FF2B5EF4-FFF2-40B4-BE49-F238E27FC236}">
                      <a16:creationId xmlns:a16="http://schemas.microsoft.com/office/drawing/2014/main" id="{073E0AB9-89F3-BF75-0D27-CE40F316E4A8}"/>
                    </a:ext>
                  </a:extLst>
                </p:cNvPr>
                <p:cNvPicPr/>
                <p:nvPr/>
              </p:nvPicPr>
              <p:blipFill>
                <a:blip r:embed="rId91"/>
                <a:stretch>
                  <a:fillRect/>
                </a:stretch>
              </p:blipFill>
              <p:spPr>
                <a:xfrm>
                  <a:off x="5358227" y="4916242"/>
                  <a:ext cx="211680" cy="20700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10" name="Ink 109">
                  <a:extLst>
                    <a:ext uri="{FF2B5EF4-FFF2-40B4-BE49-F238E27FC236}">
                      <a16:creationId xmlns:a16="http://schemas.microsoft.com/office/drawing/2014/main" id="{7109D5CD-5DA0-A211-5D2D-59BCBE90C869}"/>
                    </a:ext>
                  </a:extLst>
                </p14:cNvPr>
                <p14:cNvContentPartPr/>
                <p14:nvPr/>
              </p14:nvContentPartPr>
              <p14:xfrm>
                <a:off x="5450027" y="4559482"/>
                <a:ext cx="10800" cy="416520"/>
              </p14:xfrm>
            </p:contentPart>
          </mc:Choice>
          <mc:Fallback xmlns="">
            <p:pic>
              <p:nvPicPr>
                <p:cNvPr id="54" name="Ink 53">
                  <a:extLst>
                    <a:ext uri="{FF2B5EF4-FFF2-40B4-BE49-F238E27FC236}">
                      <a16:creationId xmlns:a16="http://schemas.microsoft.com/office/drawing/2014/main" id="{DBBB45B2-C42E-205A-6DD7-33DE2F3779D3}"/>
                    </a:ext>
                  </a:extLst>
                </p:cNvPr>
                <p:cNvPicPr/>
                <p:nvPr/>
              </p:nvPicPr>
              <p:blipFill>
                <a:blip r:embed="rId93"/>
                <a:stretch>
                  <a:fillRect/>
                </a:stretch>
              </p:blipFill>
              <p:spPr>
                <a:xfrm>
                  <a:off x="5414027" y="4523842"/>
                  <a:ext cx="82440" cy="488160"/>
                </a:xfrm>
                <a:prstGeom prst="rect">
                  <a:avLst/>
                </a:prstGeom>
              </p:spPr>
            </p:pic>
          </mc:Fallback>
        </mc:AlternateContent>
      </p:grpSp>
    </p:spTree>
    <p:extLst>
      <p:ext uri="{BB962C8B-B14F-4D97-AF65-F5344CB8AC3E}">
        <p14:creationId xmlns:p14="http://schemas.microsoft.com/office/powerpoint/2010/main" val="167698453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2" name="Table 8">
            <a:extLst>
              <a:ext uri="{FF2B5EF4-FFF2-40B4-BE49-F238E27FC236}">
                <a16:creationId xmlns:a16="http://schemas.microsoft.com/office/drawing/2014/main" id="{6AF90E0D-1890-EE1C-2C04-41117A8FA8DF}"/>
              </a:ext>
            </a:extLst>
          </p:cNvPr>
          <p:cNvGraphicFramePr>
            <a:graphicFrameLocks noGrp="1"/>
          </p:cNvGraphicFramePr>
          <p:nvPr>
            <p:extLst>
              <p:ext uri="{D42A27DB-BD31-4B8C-83A1-F6EECF244321}">
                <p14:modId xmlns:p14="http://schemas.microsoft.com/office/powerpoint/2010/main" val="1575430166"/>
              </p:ext>
            </p:extLst>
          </p:nvPr>
        </p:nvGraphicFramePr>
        <p:xfrm>
          <a:off x="370758" y="845027"/>
          <a:ext cx="3235223" cy="2377440"/>
        </p:xfrm>
        <a:graphic>
          <a:graphicData uri="http://schemas.openxmlformats.org/drawingml/2006/table">
            <a:tbl>
              <a:tblPr firstRow="1" bandRow="1">
                <a:tableStyleId>{073A0DAA-6AF3-43AB-8588-CEC1D06C72B9}</a:tableStyleId>
              </a:tblPr>
              <a:tblGrid>
                <a:gridCol w="976671">
                  <a:extLst>
                    <a:ext uri="{9D8B030D-6E8A-4147-A177-3AD203B41FA5}">
                      <a16:colId xmlns:a16="http://schemas.microsoft.com/office/drawing/2014/main" val="1443712680"/>
                    </a:ext>
                  </a:extLst>
                </a:gridCol>
                <a:gridCol w="1159797">
                  <a:extLst>
                    <a:ext uri="{9D8B030D-6E8A-4147-A177-3AD203B41FA5}">
                      <a16:colId xmlns:a16="http://schemas.microsoft.com/office/drawing/2014/main" val="1169248656"/>
                    </a:ext>
                  </a:extLst>
                </a:gridCol>
                <a:gridCol w="1098755">
                  <a:extLst>
                    <a:ext uri="{9D8B030D-6E8A-4147-A177-3AD203B41FA5}">
                      <a16:colId xmlns:a16="http://schemas.microsoft.com/office/drawing/2014/main" val="4101865281"/>
                    </a:ext>
                  </a:extLst>
                </a:gridCol>
              </a:tblGrid>
              <a:tr h="370840">
                <a:tc>
                  <a:txBody>
                    <a:bodyPr/>
                    <a:lstStyle/>
                    <a:p>
                      <a:pPr algn="ctr"/>
                      <a:r>
                        <a:rPr lang="el-GR" sz="2000" b="1" dirty="0"/>
                        <a:t>α/α</a:t>
                      </a:r>
                      <a:endParaRPr lang="en-150" sz="2000" b="1" dirty="0"/>
                    </a:p>
                  </a:txBody>
                  <a:tcPr/>
                </a:tc>
                <a:tc>
                  <a:txBody>
                    <a:bodyPr/>
                    <a:lstStyle/>
                    <a:p>
                      <a:pPr algn="ctr"/>
                      <a:r>
                        <a:rPr lang="en-US" sz="2000" b="1" dirty="0"/>
                        <a:t>t </a:t>
                      </a:r>
                      <a:r>
                        <a:rPr lang="el-GR" sz="2000" b="1" dirty="0"/>
                        <a:t>(</a:t>
                      </a:r>
                      <a:r>
                        <a:rPr lang="en-US" sz="2000" b="1" dirty="0"/>
                        <a:t>s)</a:t>
                      </a:r>
                      <a:endParaRPr lang="en-150" sz="2000" b="1" dirty="0"/>
                    </a:p>
                  </a:txBody>
                  <a:tcPr/>
                </a:tc>
                <a:tc>
                  <a:txBody>
                    <a:bodyPr/>
                    <a:lstStyle/>
                    <a:p>
                      <a:pPr algn="ctr"/>
                      <a:r>
                        <a:rPr lang="en-US" sz="2000" b="1" dirty="0"/>
                        <a:t>x</a:t>
                      </a:r>
                      <a:r>
                        <a:rPr lang="el-GR" sz="2000" b="1" dirty="0"/>
                        <a:t> (</a:t>
                      </a:r>
                      <a:r>
                        <a:rPr lang="en-US" sz="2000" b="1" baseline="0" dirty="0"/>
                        <a:t>cm)</a:t>
                      </a:r>
                      <a:endParaRPr lang="en-150" sz="2000" b="1" dirty="0"/>
                    </a:p>
                  </a:txBody>
                  <a:tcPr/>
                </a:tc>
                <a:extLst>
                  <a:ext uri="{0D108BD9-81ED-4DB2-BD59-A6C34878D82A}">
                    <a16:rowId xmlns:a16="http://schemas.microsoft.com/office/drawing/2014/main" val="139896023"/>
                  </a:ext>
                </a:extLst>
              </a:tr>
              <a:tr h="370840">
                <a:tc>
                  <a:txBody>
                    <a:bodyPr/>
                    <a:lstStyle/>
                    <a:p>
                      <a:pPr algn="ctr"/>
                      <a:r>
                        <a:rPr lang="el-GR" sz="2000" b="1" dirty="0"/>
                        <a:t>1</a:t>
                      </a:r>
                      <a:endParaRPr lang="en-150" sz="2000" b="1" dirty="0"/>
                    </a:p>
                  </a:txBody>
                  <a:tcPr/>
                </a:tc>
                <a:tc>
                  <a:txBody>
                    <a:bodyPr/>
                    <a:lstStyle/>
                    <a:p>
                      <a:pPr algn="ctr"/>
                      <a:r>
                        <a:rPr lang="en-US" sz="2000" b="1" dirty="0"/>
                        <a:t>0</a:t>
                      </a:r>
                      <a:endParaRPr lang="en-150" sz="2000" b="1" dirty="0"/>
                    </a:p>
                  </a:txBody>
                  <a:tcPr/>
                </a:tc>
                <a:tc>
                  <a:txBody>
                    <a:bodyPr/>
                    <a:lstStyle/>
                    <a:p>
                      <a:pPr algn="ctr"/>
                      <a:r>
                        <a:rPr lang="el-GR" sz="2000" b="1" dirty="0"/>
                        <a:t>0</a:t>
                      </a:r>
                      <a:endParaRPr lang="en-150" sz="2000" b="1" dirty="0"/>
                    </a:p>
                  </a:txBody>
                  <a:tcPr/>
                </a:tc>
                <a:extLst>
                  <a:ext uri="{0D108BD9-81ED-4DB2-BD59-A6C34878D82A}">
                    <a16:rowId xmlns:a16="http://schemas.microsoft.com/office/drawing/2014/main" val="3598373743"/>
                  </a:ext>
                </a:extLst>
              </a:tr>
              <a:tr h="370840">
                <a:tc>
                  <a:txBody>
                    <a:bodyPr/>
                    <a:lstStyle/>
                    <a:p>
                      <a:pPr algn="ctr"/>
                      <a:r>
                        <a:rPr lang="el-GR" sz="2000" b="1" dirty="0"/>
                        <a:t>2</a:t>
                      </a:r>
                      <a:endParaRPr lang="en-150" sz="2000" b="1" dirty="0"/>
                    </a:p>
                  </a:txBody>
                  <a:tcPr/>
                </a:tc>
                <a:tc>
                  <a:txBody>
                    <a:bodyPr/>
                    <a:lstStyle/>
                    <a:p>
                      <a:pPr algn="ctr"/>
                      <a:r>
                        <a:rPr lang="en-US" sz="2000" b="1" dirty="0"/>
                        <a:t>10</a:t>
                      </a:r>
                      <a:endParaRPr lang="en-150" sz="2000" b="1" dirty="0"/>
                    </a:p>
                  </a:txBody>
                  <a:tcPr/>
                </a:tc>
                <a:tc>
                  <a:txBody>
                    <a:bodyPr/>
                    <a:lstStyle/>
                    <a:p>
                      <a:pPr algn="ctr"/>
                      <a:r>
                        <a:rPr lang="el-GR" sz="2000" b="1" dirty="0"/>
                        <a:t>16</a:t>
                      </a:r>
                      <a:endParaRPr lang="en-150" sz="2000" b="1" dirty="0"/>
                    </a:p>
                  </a:txBody>
                  <a:tcPr/>
                </a:tc>
                <a:extLst>
                  <a:ext uri="{0D108BD9-81ED-4DB2-BD59-A6C34878D82A}">
                    <a16:rowId xmlns:a16="http://schemas.microsoft.com/office/drawing/2014/main" val="519580929"/>
                  </a:ext>
                </a:extLst>
              </a:tr>
              <a:tr h="370840">
                <a:tc>
                  <a:txBody>
                    <a:bodyPr/>
                    <a:lstStyle/>
                    <a:p>
                      <a:pPr algn="ctr"/>
                      <a:r>
                        <a:rPr lang="el-GR" sz="2000" b="1" dirty="0"/>
                        <a:t>3</a:t>
                      </a:r>
                      <a:endParaRPr lang="en-150" sz="2000" b="1" dirty="0"/>
                    </a:p>
                  </a:txBody>
                  <a:tcPr/>
                </a:tc>
                <a:tc>
                  <a:txBody>
                    <a:bodyPr/>
                    <a:lstStyle/>
                    <a:p>
                      <a:pPr algn="ctr"/>
                      <a:r>
                        <a:rPr lang="en-US" sz="2000" b="1" dirty="0"/>
                        <a:t>20</a:t>
                      </a:r>
                      <a:endParaRPr lang="en-150" sz="2000" b="1" dirty="0"/>
                    </a:p>
                  </a:txBody>
                  <a:tcPr/>
                </a:tc>
                <a:tc>
                  <a:txBody>
                    <a:bodyPr/>
                    <a:lstStyle/>
                    <a:p>
                      <a:pPr algn="ctr"/>
                      <a:r>
                        <a:rPr lang="el-GR" sz="2000" b="1" dirty="0"/>
                        <a:t>30</a:t>
                      </a:r>
                      <a:endParaRPr lang="en-150" sz="2000" b="1" dirty="0"/>
                    </a:p>
                  </a:txBody>
                  <a:tcPr/>
                </a:tc>
                <a:extLst>
                  <a:ext uri="{0D108BD9-81ED-4DB2-BD59-A6C34878D82A}">
                    <a16:rowId xmlns:a16="http://schemas.microsoft.com/office/drawing/2014/main" val="2936119594"/>
                  </a:ext>
                </a:extLst>
              </a:tr>
              <a:tr h="370840">
                <a:tc>
                  <a:txBody>
                    <a:bodyPr/>
                    <a:lstStyle/>
                    <a:p>
                      <a:pPr algn="ctr"/>
                      <a:r>
                        <a:rPr lang="el-GR" sz="2000" b="1" dirty="0"/>
                        <a:t>4</a:t>
                      </a:r>
                      <a:endParaRPr lang="en-150" sz="2000" b="1" dirty="0"/>
                    </a:p>
                  </a:txBody>
                  <a:tcPr/>
                </a:tc>
                <a:tc>
                  <a:txBody>
                    <a:bodyPr/>
                    <a:lstStyle/>
                    <a:p>
                      <a:pPr algn="ctr"/>
                      <a:r>
                        <a:rPr lang="en-US" sz="2000" b="1" dirty="0"/>
                        <a:t>30</a:t>
                      </a:r>
                      <a:endParaRPr lang="en-150" sz="2000" b="1" dirty="0"/>
                    </a:p>
                  </a:txBody>
                  <a:tcPr/>
                </a:tc>
                <a:tc>
                  <a:txBody>
                    <a:bodyPr/>
                    <a:lstStyle/>
                    <a:p>
                      <a:pPr algn="ctr"/>
                      <a:r>
                        <a:rPr lang="el-GR" sz="2000" b="1" dirty="0"/>
                        <a:t>44</a:t>
                      </a:r>
                      <a:endParaRPr lang="en-150" sz="2000" b="1" dirty="0"/>
                    </a:p>
                  </a:txBody>
                  <a:tcPr/>
                </a:tc>
                <a:extLst>
                  <a:ext uri="{0D108BD9-81ED-4DB2-BD59-A6C34878D82A}">
                    <a16:rowId xmlns:a16="http://schemas.microsoft.com/office/drawing/2014/main" val="3365342199"/>
                  </a:ext>
                </a:extLst>
              </a:tr>
              <a:tr h="370840">
                <a:tc>
                  <a:txBody>
                    <a:bodyPr/>
                    <a:lstStyle/>
                    <a:p>
                      <a:pPr algn="ctr"/>
                      <a:r>
                        <a:rPr lang="el-GR" sz="2000" b="1" dirty="0"/>
                        <a:t>5</a:t>
                      </a:r>
                      <a:endParaRPr lang="en-150" sz="2000" b="1" dirty="0"/>
                    </a:p>
                  </a:txBody>
                  <a:tcPr/>
                </a:tc>
                <a:tc>
                  <a:txBody>
                    <a:bodyPr/>
                    <a:lstStyle/>
                    <a:p>
                      <a:pPr algn="ctr"/>
                      <a:r>
                        <a:rPr lang="en-US" sz="2000" b="1" dirty="0"/>
                        <a:t>40</a:t>
                      </a:r>
                      <a:endParaRPr lang="en-150" sz="2000" b="1" dirty="0"/>
                    </a:p>
                  </a:txBody>
                  <a:tcPr/>
                </a:tc>
                <a:tc>
                  <a:txBody>
                    <a:bodyPr/>
                    <a:lstStyle/>
                    <a:p>
                      <a:pPr algn="ctr"/>
                      <a:r>
                        <a:rPr lang="el-GR" sz="2000" b="1" dirty="0"/>
                        <a:t>60</a:t>
                      </a:r>
                      <a:endParaRPr lang="en-150" sz="2000" b="1" dirty="0"/>
                    </a:p>
                  </a:txBody>
                  <a:tcPr/>
                </a:tc>
                <a:extLst>
                  <a:ext uri="{0D108BD9-81ED-4DB2-BD59-A6C34878D82A}">
                    <a16:rowId xmlns:a16="http://schemas.microsoft.com/office/drawing/2014/main" val="326903973"/>
                  </a:ext>
                </a:extLst>
              </a:tr>
            </a:tbl>
          </a:graphicData>
        </a:graphic>
      </p:graphicFrame>
      <p:sp>
        <p:nvSpPr>
          <p:cNvPr id="3" name="Subtitle 2">
            <a:extLst>
              <a:ext uri="{FF2B5EF4-FFF2-40B4-BE49-F238E27FC236}">
                <a16:creationId xmlns:a16="http://schemas.microsoft.com/office/drawing/2014/main" id="{B9FD9F83-5E9D-90DE-F51C-002DC6CA6410}"/>
              </a:ext>
            </a:extLst>
          </p:cNvPr>
          <p:cNvSpPr>
            <a:spLocks noGrp="1"/>
          </p:cNvSpPr>
          <p:nvPr>
            <p:ph type="subTitle" idx="1"/>
          </p:nvPr>
        </p:nvSpPr>
        <p:spPr>
          <a:xfrm>
            <a:off x="119011" y="290406"/>
            <a:ext cx="3738716" cy="606240"/>
          </a:xfrm>
        </p:spPr>
        <p:txBody>
          <a:bodyPr/>
          <a:lstStyle/>
          <a:p>
            <a:r>
              <a:rPr lang="el-GR" dirty="0">
                <a:solidFill>
                  <a:schemeClr val="bg1"/>
                </a:solidFill>
              </a:rPr>
              <a:t>ΠΙΝΑΚΑΣ ΤΙΜΩΝ</a:t>
            </a:r>
            <a:endParaRPr lang="en-150" dirty="0">
              <a:solidFill>
                <a:schemeClr val="bg1"/>
              </a:solidFill>
            </a:endParaRPr>
          </a:p>
        </p:txBody>
      </p:sp>
      <mc:AlternateContent xmlns:mc="http://schemas.openxmlformats.org/markup-compatibility/2006" xmlns:a14="http://schemas.microsoft.com/office/drawing/2010/main">
        <mc:Choice Requires="a14">
          <p:sp>
            <p:nvSpPr>
              <p:cNvPr id="4" name="Subtitle 2">
                <a:extLst>
                  <a:ext uri="{FF2B5EF4-FFF2-40B4-BE49-F238E27FC236}">
                    <a16:creationId xmlns:a16="http://schemas.microsoft.com/office/drawing/2014/main" id="{27FC37DC-ADCB-EDDC-B864-96959289CC5D}"/>
                  </a:ext>
                </a:extLst>
              </p:cNvPr>
              <p:cNvSpPr txBox="1">
                <a:spLocks/>
              </p:cNvSpPr>
              <p:nvPr/>
            </p:nvSpPr>
            <p:spPr>
              <a:xfrm>
                <a:off x="119011" y="3777587"/>
                <a:ext cx="3522407" cy="60624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chemeClr val="bg1"/>
                    </a:solidFill>
                  </a:rPr>
                  <a:t>Ταχύτητα</a:t>
                </a:r>
              </a:p>
              <a:p>
                <a:r>
                  <a:rPr lang="el-GR" dirty="0">
                    <a:solidFill>
                      <a:schemeClr val="bg1"/>
                    </a:solidFill>
                  </a:rPr>
                  <a:t>Μέσος Ρυθμός μεταβολής της θέσης</a:t>
                </a:r>
                <a:endParaRPr lang="en-US" dirty="0">
                  <a:solidFill>
                    <a:schemeClr val="bg1"/>
                  </a:solidFill>
                </a:endParaRPr>
              </a:p>
              <a:p>
                <a:endParaRPr lang="en-US" dirty="0">
                  <a:solidFill>
                    <a:schemeClr val="bg1"/>
                  </a:solidFill>
                </a:endParaRPr>
              </a:p>
              <a:p>
                <a:pPr/>
                <a14:m>
                  <m:oMathPara xmlns:m="http://schemas.openxmlformats.org/officeDocument/2006/math">
                    <m:oMathParaPr>
                      <m:jc m:val="centerGroup"/>
                    </m:oMathParaPr>
                    <m:oMath xmlns:m="http://schemas.openxmlformats.org/officeDocument/2006/math">
                      <m:r>
                        <a:rPr lang="en-US" sz="3600" b="0" i="1" smtClean="0">
                          <a:solidFill>
                            <a:schemeClr val="bg1"/>
                          </a:solidFill>
                          <a:latin typeface="Cambria Math" panose="02040503050406030204" pitchFamily="18" charset="0"/>
                          <a:ea typeface="Cambria Math" panose="02040503050406030204" pitchFamily="18" charset="0"/>
                        </a:rPr>
                        <m:t>𝑢</m:t>
                      </m:r>
                      <m:r>
                        <a:rPr lang="en-US" sz="3600" b="0" i="1" smtClean="0">
                          <a:solidFill>
                            <a:schemeClr val="bg1"/>
                          </a:solidFill>
                          <a:latin typeface="Cambria Math" panose="02040503050406030204" pitchFamily="18" charset="0"/>
                          <a:ea typeface="Cambria Math" panose="02040503050406030204" pitchFamily="18" charset="0"/>
                        </a:rPr>
                        <m:t>=</m:t>
                      </m:r>
                      <m:f>
                        <m:fPr>
                          <m:ctrlPr>
                            <a:rPr lang="en-US" sz="3600" i="1" smtClean="0">
                              <a:solidFill>
                                <a:schemeClr val="bg1"/>
                              </a:solidFill>
                              <a:latin typeface="Cambria Math" panose="02040503050406030204" pitchFamily="18" charset="0"/>
                              <a:ea typeface="Cambria Math" panose="02040503050406030204" pitchFamily="18" charset="0"/>
                            </a:rPr>
                          </m:ctrlPr>
                        </m:fPr>
                        <m:num>
                          <m:r>
                            <m:rPr>
                              <m:sty m:val="p"/>
                            </m:rPr>
                            <a:rPr lang="el-GR" sz="3600" b="0" i="0" smtClean="0">
                              <a:solidFill>
                                <a:schemeClr val="bg1"/>
                              </a:solidFill>
                              <a:latin typeface="Cambria Math" panose="02040503050406030204" pitchFamily="18" charset="0"/>
                              <a:ea typeface="Cambria Math" panose="02040503050406030204" pitchFamily="18" charset="0"/>
                            </a:rPr>
                            <m:t>Δ</m:t>
                          </m:r>
                          <m:r>
                            <a:rPr lang="en-US" sz="3600" b="0" i="1" smtClean="0">
                              <a:solidFill>
                                <a:schemeClr val="bg1"/>
                              </a:solidFill>
                              <a:latin typeface="Cambria Math" panose="02040503050406030204" pitchFamily="18" charset="0"/>
                              <a:ea typeface="Cambria Math" panose="02040503050406030204" pitchFamily="18" charset="0"/>
                            </a:rPr>
                            <m:t>𝑥</m:t>
                          </m:r>
                        </m:num>
                        <m:den>
                          <m:r>
                            <m:rPr>
                              <m:sty m:val="p"/>
                            </m:rPr>
                            <a:rPr lang="el-GR" sz="3600" b="0" i="0" smtClean="0">
                              <a:solidFill>
                                <a:schemeClr val="bg1"/>
                              </a:solidFill>
                              <a:latin typeface="Cambria Math" panose="02040503050406030204" pitchFamily="18" charset="0"/>
                              <a:ea typeface="Cambria Math" panose="02040503050406030204" pitchFamily="18" charset="0"/>
                            </a:rPr>
                            <m:t>Δ</m:t>
                          </m:r>
                          <m:r>
                            <m:rPr>
                              <m:sty m:val="p"/>
                            </m:rPr>
                            <a:rPr lang="en-US" sz="3600" b="0" i="0" smtClean="0">
                              <a:solidFill>
                                <a:schemeClr val="bg1"/>
                              </a:solidFill>
                              <a:latin typeface="Cambria Math" panose="02040503050406030204" pitchFamily="18" charset="0"/>
                              <a:ea typeface="Cambria Math" panose="02040503050406030204" pitchFamily="18" charset="0"/>
                            </a:rPr>
                            <m:t>t</m:t>
                          </m:r>
                        </m:den>
                      </m:f>
                    </m:oMath>
                  </m:oMathPara>
                </a14:m>
                <a:endParaRPr lang="el-GR" sz="3600" dirty="0">
                  <a:solidFill>
                    <a:schemeClr val="bg1"/>
                  </a:solidFill>
                </a:endParaRPr>
              </a:p>
            </p:txBody>
          </p:sp>
        </mc:Choice>
        <mc:Fallback xmlns="">
          <p:sp>
            <p:nvSpPr>
              <p:cNvPr id="4" name="Subtitle 2">
                <a:extLst>
                  <a:ext uri="{FF2B5EF4-FFF2-40B4-BE49-F238E27FC236}">
                    <a16:creationId xmlns:a16="http://schemas.microsoft.com/office/drawing/2014/main" id="{27FC37DC-ADCB-EDDC-B864-96959289CC5D}"/>
                  </a:ext>
                </a:extLst>
              </p:cNvPr>
              <p:cNvSpPr txBox="1">
                <a:spLocks noRot="1" noChangeAspect="1" noMove="1" noResize="1" noEditPoints="1" noAdjustHandles="1" noChangeArrowheads="1" noChangeShapeType="1" noTextEdit="1"/>
              </p:cNvSpPr>
              <p:nvPr/>
            </p:nvSpPr>
            <p:spPr>
              <a:xfrm>
                <a:off x="119011" y="3777587"/>
                <a:ext cx="3522407" cy="606240"/>
              </a:xfrm>
              <a:prstGeom prst="rect">
                <a:avLst/>
              </a:prstGeom>
              <a:blipFill>
                <a:blip r:embed="rId94"/>
                <a:stretch>
                  <a:fillRect l="-1733" t="-14141" r="-3466" b="-325253"/>
                </a:stretch>
              </a:blipFill>
            </p:spPr>
            <p:txBody>
              <a:bodyPr/>
              <a:lstStyle/>
              <a:p>
                <a:r>
                  <a:rPr lang="en-150">
                    <a:noFill/>
                  </a:rPr>
                  <a:t> </a:t>
                </a:r>
              </a:p>
            </p:txBody>
          </p:sp>
        </mc:Fallback>
      </mc:AlternateContent>
      <p:pic>
        <p:nvPicPr>
          <p:cNvPr id="8" name="Picture 7">
            <a:extLst>
              <a:ext uri="{FF2B5EF4-FFF2-40B4-BE49-F238E27FC236}">
                <a16:creationId xmlns:a16="http://schemas.microsoft.com/office/drawing/2014/main" id="{1F9CA5A7-070B-C555-1A1D-5B261DBCF0DA}"/>
              </a:ext>
            </a:extLst>
          </p:cNvPr>
          <p:cNvPicPr>
            <a:picLocks noChangeAspect="1"/>
          </p:cNvPicPr>
          <p:nvPr/>
        </p:nvPicPr>
        <p:blipFill>
          <a:blip r:embed="rId95"/>
          <a:stretch>
            <a:fillRect/>
          </a:stretch>
        </p:blipFill>
        <p:spPr>
          <a:xfrm>
            <a:off x="3871453" y="220974"/>
            <a:ext cx="7919273" cy="6091335"/>
          </a:xfrm>
          <a:prstGeom prst="rect">
            <a:avLst/>
          </a:prstGeom>
        </p:spPr>
      </p:pic>
      <p:cxnSp>
        <p:nvCxnSpPr>
          <p:cNvPr id="24" name="Straight Arrow Connector 23">
            <a:extLst>
              <a:ext uri="{FF2B5EF4-FFF2-40B4-BE49-F238E27FC236}">
                <a16:creationId xmlns:a16="http://schemas.microsoft.com/office/drawing/2014/main" id="{BCA77A55-0AA8-ED51-DC64-712E460BCB08}"/>
              </a:ext>
            </a:extLst>
          </p:cNvPr>
          <p:cNvCxnSpPr/>
          <p:nvPr/>
        </p:nvCxnSpPr>
        <p:spPr>
          <a:xfrm>
            <a:off x="4470400" y="5702300"/>
            <a:ext cx="6480000" cy="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0645046D-65F9-F72C-7941-4F30C53C0AFD}"/>
              </a:ext>
            </a:extLst>
          </p:cNvPr>
          <p:cNvCxnSpPr>
            <a:cxnSpLocks/>
          </p:cNvCxnSpPr>
          <p:nvPr/>
        </p:nvCxnSpPr>
        <p:spPr>
          <a:xfrm flipV="1">
            <a:off x="4489450" y="444500"/>
            <a:ext cx="0" cy="5256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96">
            <p14:nvContentPartPr>
              <p14:cNvPr id="35" name="Ink 34">
                <a:extLst>
                  <a:ext uri="{FF2B5EF4-FFF2-40B4-BE49-F238E27FC236}">
                    <a16:creationId xmlns:a16="http://schemas.microsoft.com/office/drawing/2014/main" id="{C56F420E-A92D-E481-78CF-02B888A86F8C}"/>
                  </a:ext>
                </a:extLst>
              </p14:cNvPr>
              <p14:cNvContentPartPr/>
              <p14:nvPr/>
            </p14:nvContentPartPr>
            <p14:xfrm>
              <a:off x="5070600" y="5662950"/>
              <a:ext cx="18000" cy="101160"/>
            </p14:xfrm>
          </p:contentPart>
        </mc:Choice>
        <mc:Fallback xmlns="">
          <p:pic>
            <p:nvPicPr>
              <p:cNvPr id="35" name="Ink 34">
                <a:extLst>
                  <a:ext uri="{FF2B5EF4-FFF2-40B4-BE49-F238E27FC236}">
                    <a16:creationId xmlns:a16="http://schemas.microsoft.com/office/drawing/2014/main" id="{C56F420E-A92D-E481-78CF-02B888A86F8C}"/>
                  </a:ext>
                </a:extLst>
              </p:cNvPr>
              <p:cNvPicPr/>
              <p:nvPr/>
            </p:nvPicPr>
            <p:blipFill>
              <a:blip r:embed="rId97"/>
              <a:stretch>
                <a:fillRect/>
              </a:stretch>
            </p:blipFill>
            <p:spPr>
              <a:xfrm>
                <a:off x="5051520" y="5643870"/>
                <a:ext cx="5580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36" name="Ink 35">
                <a:extLst>
                  <a:ext uri="{FF2B5EF4-FFF2-40B4-BE49-F238E27FC236}">
                    <a16:creationId xmlns:a16="http://schemas.microsoft.com/office/drawing/2014/main" id="{12AB4696-A5B9-B57E-0F11-DF2D348188EC}"/>
                  </a:ext>
                </a:extLst>
              </p14:cNvPr>
              <p14:cNvContentPartPr/>
              <p14:nvPr/>
            </p14:nvContentPartPr>
            <p14:xfrm>
              <a:off x="5700960" y="5652510"/>
              <a:ext cx="33840" cy="117720"/>
            </p14:xfrm>
          </p:contentPart>
        </mc:Choice>
        <mc:Fallback xmlns="">
          <p:pic>
            <p:nvPicPr>
              <p:cNvPr id="36" name="Ink 35">
                <a:extLst>
                  <a:ext uri="{FF2B5EF4-FFF2-40B4-BE49-F238E27FC236}">
                    <a16:creationId xmlns:a16="http://schemas.microsoft.com/office/drawing/2014/main" id="{12AB4696-A5B9-B57E-0F11-DF2D348188EC}"/>
                  </a:ext>
                </a:extLst>
              </p:cNvPr>
              <p:cNvPicPr/>
              <p:nvPr/>
            </p:nvPicPr>
            <p:blipFill>
              <a:blip r:embed="rId99"/>
              <a:stretch>
                <a:fillRect/>
              </a:stretch>
            </p:blipFill>
            <p:spPr>
              <a:xfrm>
                <a:off x="5681880" y="5633430"/>
                <a:ext cx="7164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37" name="Ink 36">
                <a:extLst>
                  <a:ext uri="{FF2B5EF4-FFF2-40B4-BE49-F238E27FC236}">
                    <a16:creationId xmlns:a16="http://schemas.microsoft.com/office/drawing/2014/main" id="{A90D2913-5EAC-1D8D-E2EA-37E86C78DC29}"/>
                  </a:ext>
                </a:extLst>
              </p14:cNvPr>
              <p14:cNvContentPartPr/>
              <p14:nvPr/>
            </p14:nvContentPartPr>
            <p14:xfrm>
              <a:off x="6303600" y="5652150"/>
              <a:ext cx="50400" cy="113760"/>
            </p14:xfrm>
          </p:contentPart>
        </mc:Choice>
        <mc:Fallback xmlns="">
          <p:pic>
            <p:nvPicPr>
              <p:cNvPr id="37" name="Ink 36">
                <a:extLst>
                  <a:ext uri="{FF2B5EF4-FFF2-40B4-BE49-F238E27FC236}">
                    <a16:creationId xmlns:a16="http://schemas.microsoft.com/office/drawing/2014/main" id="{A90D2913-5EAC-1D8D-E2EA-37E86C78DC29}"/>
                  </a:ext>
                </a:extLst>
              </p:cNvPr>
              <p:cNvPicPr/>
              <p:nvPr/>
            </p:nvPicPr>
            <p:blipFill>
              <a:blip r:embed="rId101"/>
              <a:stretch>
                <a:fillRect/>
              </a:stretch>
            </p:blipFill>
            <p:spPr>
              <a:xfrm>
                <a:off x="6284520" y="5633070"/>
                <a:ext cx="8820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38" name="Ink 37">
                <a:extLst>
                  <a:ext uri="{FF2B5EF4-FFF2-40B4-BE49-F238E27FC236}">
                    <a16:creationId xmlns:a16="http://schemas.microsoft.com/office/drawing/2014/main" id="{7C8D9C33-7D08-3F1F-427F-EDA3D9F9F9C2}"/>
                  </a:ext>
                </a:extLst>
              </p14:cNvPr>
              <p14:cNvContentPartPr/>
              <p14:nvPr/>
            </p14:nvContentPartPr>
            <p14:xfrm>
              <a:off x="6923880" y="5661510"/>
              <a:ext cx="37800" cy="93960"/>
            </p14:xfrm>
          </p:contentPart>
        </mc:Choice>
        <mc:Fallback xmlns="">
          <p:pic>
            <p:nvPicPr>
              <p:cNvPr id="38" name="Ink 37">
                <a:extLst>
                  <a:ext uri="{FF2B5EF4-FFF2-40B4-BE49-F238E27FC236}">
                    <a16:creationId xmlns:a16="http://schemas.microsoft.com/office/drawing/2014/main" id="{7C8D9C33-7D08-3F1F-427F-EDA3D9F9F9C2}"/>
                  </a:ext>
                </a:extLst>
              </p:cNvPr>
              <p:cNvPicPr/>
              <p:nvPr/>
            </p:nvPicPr>
            <p:blipFill>
              <a:blip r:embed="rId103"/>
              <a:stretch>
                <a:fillRect/>
              </a:stretch>
            </p:blipFill>
            <p:spPr>
              <a:xfrm>
                <a:off x="6904800" y="5642430"/>
                <a:ext cx="7560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40" name="Ink 39">
                <a:extLst>
                  <a:ext uri="{FF2B5EF4-FFF2-40B4-BE49-F238E27FC236}">
                    <a16:creationId xmlns:a16="http://schemas.microsoft.com/office/drawing/2014/main" id="{07135771-1FF4-83B0-449E-FCDE43B0C41F}"/>
                  </a:ext>
                </a:extLst>
              </p14:cNvPr>
              <p14:cNvContentPartPr/>
              <p14:nvPr/>
            </p14:nvContentPartPr>
            <p14:xfrm>
              <a:off x="7529400" y="5648550"/>
              <a:ext cx="21600" cy="96480"/>
            </p14:xfrm>
          </p:contentPart>
        </mc:Choice>
        <mc:Fallback xmlns="">
          <p:pic>
            <p:nvPicPr>
              <p:cNvPr id="40" name="Ink 39">
                <a:extLst>
                  <a:ext uri="{FF2B5EF4-FFF2-40B4-BE49-F238E27FC236}">
                    <a16:creationId xmlns:a16="http://schemas.microsoft.com/office/drawing/2014/main" id="{07135771-1FF4-83B0-449E-FCDE43B0C41F}"/>
                  </a:ext>
                </a:extLst>
              </p:cNvPr>
              <p:cNvPicPr/>
              <p:nvPr/>
            </p:nvPicPr>
            <p:blipFill>
              <a:blip r:embed="rId105"/>
              <a:stretch>
                <a:fillRect/>
              </a:stretch>
            </p:blipFill>
            <p:spPr>
              <a:xfrm>
                <a:off x="7510320" y="5629470"/>
                <a:ext cx="5940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41" name="Ink 40">
                <a:extLst>
                  <a:ext uri="{FF2B5EF4-FFF2-40B4-BE49-F238E27FC236}">
                    <a16:creationId xmlns:a16="http://schemas.microsoft.com/office/drawing/2014/main" id="{EC21FCDF-4FC5-500E-ACED-0ABFDE1DD3A3}"/>
                  </a:ext>
                </a:extLst>
              </p14:cNvPr>
              <p14:cNvContentPartPr/>
              <p14:nvPr/>
            </p14:nvContentPartPr>
            <p14:xfrm>
              <a:off x="8125920" y="5657190"/>
              <a:ext cx="38160" cy="99720"/>
            </p14:xfrm>
          </p:contentPart>
        </mc:Choice>
        <mc:Fallback xmlns="">
          <p:pic>
            <p:nvPicPr>
              <p:cNvPr id="41" name="Ink 40">
                <a:extLst>
                  <a:ext uri="{FF2B5EF4-FFF2-40B4-BE49-F238E27FC236}">
                    <a16:creationId xmlns:a16="http://schemas.microsoft.com/office/drawing/2014/main" id="{EC21FCDF-4FC5-500E-ACED-0ABFDE1DD3A3}"/>
                  </a:ext>
                </a:extLst>
              </p:cNvPr>
              <p:cNvPicPr/>
              <p:nvPr/>
            </p:nvPicPr>
            <p:blipFill>
              <a:blip r:embed="rId107"/>
              <a:stretch>
                <a:fillRect/>
              </a:stretch>
            </p:blipFill>
            <p:spPr>
              <a:xfrm>
                <a:off x="8106840" y="5638110"/>
                <a:ext cx="7596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42" name="Ink 41">
                <a:extLst>
                  <a:ext uri="{FF2B5EF4-FFF2-40B4-BE49-F238E27FC236}">
                    <a16:creationId xmlns:a16="http://schemas.microsoft.com/office/drawing/2014/main" id="{9B3FA3D8-433A-1DE1-6005-14939E7CF5A6}"/>
                  </a:ext>
                </a:extLst>
              </p14:cNvPr>
              <p14:cNvContentPartPr/>
              <p14:nvPr/>
            </p14:nvContentPartPr>
            <p14:xfrm>
              <a:off x="8739360" y="5661510"/>
              <a:ext cx="43920" cy="95400"/>
            </p14:xfrm>
          </p:contentPart>
        </mc:Choice>
        <mc:Fallback xmlns="">
          <p:pic>
            <p:nvPicPr>
              <p:cNvPr id="42" name="Ink 41">
                <a:extLst>
                  <a:ext uri="{FF2B5EF4-FFF2-40B4-BE49-F238E27FC236}">
                    <a16:creationId xmlns:a16="http://schemas.microsoft.com/office/drawing/2014/main" id="{9B3FA3D8-433A-1DE1-6005-14939E7CF5A6}"/>
                  </a:ext>
                </a:extLst>
              </p:cNvPr>
              <p:cNvPicPr/>
              <p:nvPr/>
            </p:nvPicPr>
            <p:blipFill>
              <a:blip r:embed="rId109"/>
              <a:stretch>
                <a:fillRect/>
              </a:stretch>
            </p:blipFill>
            <p:spPr>
              <a:xfrm>
                <a:off x="8720280" y="5642430"/>
                <a:ext cx="8172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59" name="Ink 58">
                <a:extLst>
                  <a:ext uri="{FF2B5EF4-FFF2-40B4-BE49-F238E27FC236}">
                    <a16:creationId xmlns:a16="http://schemas.microsoft.com/office/drawing/2014/main" id="{67F5D255-E2FB-B979-7A27-9166E1FD732C}"/>
                  </a:ext>
                </a:extLst>
              </p14:cNvPr>
              <p14:cNvContentPartPr/>
              <p14:nvPr/>
            </p14:nvContentPartPr>
            <p14:xfrm>
              <a:off x="9369360" y="5667630"/>
              <a:ext cx="24120" cy="99720"/>
            </p14:xfrm>
          </p:contentPart>
        </mc:Choice>
        <mc:Fallback xmlns="">
          <p:pic>
            <p:nvPicPr>
              <p:cNvPr id="59" name="Ink 58">
                <a:extLst>
                  <a:ext uri="{FF2B5EF4-FFF2-40B4-BE49-F238E27FC236}">
                    <a16:creationId xmlns:a16="http://schemas.microsoft.com/office/drawing/2014/main" id="{67F5D255-E2FB-B979-7A27-9166E1FD732C}"/>
                  </a:ext>
                </a:extLst>
              </p:cNvPr>
              <p:cNvPicPr/>
              <p:nvPr/>
            </p:nvPicPr>
            <p:blipFill>
              <a:blip r:embed="rId111"/>
              <a:stretch>
                <a:fillRect/>
              </a:stretch>
            </p:blipFill>
            <p:spPr>
              <a:xfrm>
                <a:off x="9350280" y="5648550"/>
                <a:ext cx="6192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60" name="Ink 59">
                <a:extLst>
                  <a:ext uri="{FF2B5EF4-FFF2-40B4-BE49-F238E27FC236}">
                    <a16:creationId xmlns:a16="http://schemas.microsoft.com/office/drawing/2014/main" id="{4E3C7C61-5D94-A0DE-8FA7-26D5050705A4}"/>
                  </a:ext>
                </a:extLst>
              </p14:cNvPr>
              <p14:cNvContentPartPr/>
              <p14:nvPr/>
            </p14:nvContentPartPr>
            <p14:xfrm>
              <a:off x="4451400" y="5094870"/>
              <a:ext cx="66600" cy="35280"/>
            </p14:xfrm>
          </p:contentPart>
        </mc:Choice>
        <mc:Fallback xmlns="">
          <p:pic>
            <p:nvPicPr>
              <p:cNvPr id="60" name="Ink 59">
                <a:extLst>
                  <a:ext uri="{FF2B5EF4-FFF2-40B4-BE49-F238E27FC236}">
                    <a16:creationId xmlns:a16="http://schemas.microsoft.com/office/drawing/2014/main" id="{4E3C7C61-5D94-A0DE-8FA7-26D5050705A4}"/>
                  </a:ext>
                </a:extLst>
              </p:cNvPr>
              <p:cNvPicPr/>
              <p:nvPr/>
            </p:nvPicPr>
            <p:blipFill>
              <a:blip r:embed="rId113"/>
              <a:stretch>
                <a:fillRect/>
              </a:stretch>
            </p:blipFill>
            <p:spPr>
              <a:xfrm>
                <a:off x="4432320" y="5075790"/>
                <a:ext cx="10440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114">
            <p14:nvContentPartPr>
              <p14:cNvPr id="62" name="Ink 61">
                <a:extLst>
                  <a:ext uri="{FF2B5EF4-FFF2-40B4-BE49-F238E27FC236}">
                    <a16:creationId xmlns:a16="http://schemas.microsoft.com/office/drawing/2014/main" id="{80FD1989-4E2A-2690-F7C9-E68F5F3CC839}"/>
                  </a:ext>
                </a:extLst>
              </p14:cNvPr>
              <p14:cNvContentPartPr/>
              <p14:nvPr/>
            </p14:nvContentPartPr>
            <p14:xfrm>
              <a:off x="4469040" y="4481070"/>
              <a:ext cx="74160" cy="17640"/>
            </p14:xfrm>
          </p:contentPart>
        </mc:Choice>
        <mc:Fallback xmlns="">
          <p:pic>
            <p:nvPicPr>
              <p:cNvPr id="62" name="Ink 61">
                <a:extLst>
                  <a:ext uri="{FF2B5EF4-FFF2-40B4-BE49-F238E27FC236}">
                    <a16:creationId xmlns:a16="http://schemas.microsoft.com/office/drawing/2014/main" id="{80FD1989-4E2A-2690-F7C9-E68F5F3CC839}"/>
                  </a:ext>
                </a:extLst>
              </p:cNvPr>
              <p:cNvPicPr/>
              <p:nvPr/>
            </p:nvPicPr>
            <p:blipFill>
              <a:blip r:embed="rId115"/>
              <a:stretch>
                <a:fillRect/>
              </a:stretch>
            </p:blipFill>
            <p:spPr>
              <a:xfrm>
                <a:off x="4449960" y="4461990"/>
                <a:ext cx="11196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63" name="Ink 62">
                <a:extLst>
                  <a:ext uri="{FF2B5EF4-FFF2-40B4-BE49-F238E27FC236}">
                    <a16:creationId xmlns:a16="http://schemas.microsoft.com/office/drawing/2014/main" id="{0EA2132B-C7FA-1E04-DBA5-9EC31C9263A9}"/>
                  </a:ext>
                </a:extLst>
              </p14:cNvPr>
              <p14:cNvContentPartPr/>
              <p14:nvPr/>
            </p14:nvContentPartPr>
            <p14:xfrm>
              <a:off x="4457160" y="3879510"/>
              <a:ext cx="72000" cy="29520"/>
            </p14:xfrm>
          </p:contentPart>
        </mc:Choice>
        <mc:Fallback xmlns="">
          <p:pic>
            <p:nvPicPr>
              <p:cNvPr id="63" name="Ink 62">
                <a:extLst>
                  <a:ext uri="{FF2B5EF4-FFF2-40B4-BE49-F238E27FC236}">
                    <a16:creationId xmlns:a16="http://schemas.microsoft.com/office/drawing/2014/main" id="{0EA2132B-C7FA-1E04-DBA5-9EC31C9263A9}"/>
                  </a:ext>
                </a:extLst>
              </p:cNvPr>
              <p:cNvPicPr/>
              <p:nvPr/>
            </p:nvPicPr>
            <p:blipFill>
              <a:blip r:embed="rId117"/>
              <a:stretch>
                <a:fillRect/>
              </a:stretch>
            </p:blipFill>
            <p:spPr>
              <a:xfrm>
                <a:off x="4438080" y="3860430"/>
                <a:ext cx="10980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64" name="Ink 63">
                <a:extLst>
                  <a:ext uri="{FF2B5EF4-FFF2-40B4-BE49-F238E27FC236}">
                    <a16:creationId xmlns:a16="http://schemas.microsoft.com/office/drawing/2014/main" id="{44721BCA-5EC6-EF1F-4774-E514AB82A28C}"/>
                  </a:ext>
                </a:extLst>
              </p14:cNvPr>
              <p14:cNvContentPartPr/>
              <p14:nvPr/>
            </p14:nvContentPartPr>
            <p14:xfrm>
              <a:off x="4450320" y="3250230"/>
              <a:ext cx="75240" cy="46800"/>
            </p14:xfrm>
          </p:contentPart>
        </mc:Choice>
        <mc:Fallback xmlns="">
          <p:pic>
            <p:nvPicPr>
              <p:cNvPr id="64" name="Ink 63">
                <a:extLst>
                  <a:ext uri="{FF2B5EF4-FFF2-40B4-BE49-F238E27FC236}">
                    <a16:creationId xmlns:a16="http://schemas.microsoft.com/office/drawing/2014/main" id="{44721BCA-5EC6-EF1F-4774-E514AB82A28C}"/>
                  </a:ext>
                </a:extLst>
              </p:cNvPr>
              <p:cNvPicPr/>
              <p:nvPr/>
            </p:nvPicPr>
            <p:blipFill>
              <a:blip r:embed="rId119"/>
              <a:stretch>
                <a:fillRect/>
              </a:stretch>
            </p:blipFill>
            <p:spPr>
              <a:xfrm>
                <a:off x="4431240" y="3231150"/>
                <a:ext cx="1130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120">
            <p14:nvContentPartPr>
              <p14:cNvPr id="65" name="Ink 64">
                <a:extLst>
                  <a:ext uri="{FF2B5EF4-FFF2-40B4-BE49-F238E27FC236}">
                    <a16:creationId xmlns:a16="http://schemas.microsoft.com/office/drawing/2014/main" id="{8E6998AB-007F-7C23-9716-F32FE0277D16}"/>
                  </a:ext>
                </a:extLst>
              </p14:cNvPr>
              <p14:cNvContentPartPr/>
              <p14:nvPr/>
            </p14:nvContentPartPr>
            <p14:xfrm>
              <a:off x="4462560" y="2648670"/>
              <a:ext cx="59040" cy="43920"/>
            </p14:xfrm>
          </p:contentPart>
        </mc:Choice>
        <mc:Fallback xmlns="">
          <p:pic>
            <p:nvPicPr>
              <p:cNvPr id="65" name="Ink 64">
                <a:extLst>
                  <a:ext uri="{FF2B5EF4-FFF2-40B4-BE49-F238E27FC236}">
                    <a16:creationId xmlns:a16="http://schemas.microsoft.com/office/drawing/2014/main" id="{8E6998AB-007F-7C23-9716-F32FE0277D16}"/>
                  </a:ext>
                </a:extLst>
              </p:cNvPr>
              <p:cNvPicPr/>
              <p:nvPr/>
            </p:nvPicPr>
            <p:blipFill>
              <a:blip r:embed="rId121"/>
              <a:stretch>
                <a:fillRect/>
              </a:stretch>
            </p:blipFill>
            <p:spPr>
              <a:xfrm>
                <a:off x="4443480" y="2629590"/>
                <a:ext cx="9684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66" name="Ink 65">
                <a:extLst>
                  <a:ext uri="{FF2B5EF4-FFF2-40B4-BE49-F238E27FC236}">
                    <a16:creationId xmlns:a16="http://schemas.microsoft.com/office/drawing/2014/main" id="{09964D10-E267-09D0-60C3-4A6C1C74F684}"/>
                  </a:ext>
                </a:extLst>
              </p14:cNvPr>
              <p14:cNvContentPartPr/>
              <p14:nvPr/>
            </p14:nvContentPartPr>
            <p14:xfrm>
              <a:off x="4450320" y="2032350"/>
              <a:ext cx="73080" cy="24840"/>
            </p14:xfrm>
          </p:contentPart>
        </mc:Choice>
        <mc:Fallback xmlns="">
          <p:pic>
            <p:nvPicPr>
              <p:cNvPr id="66" name="Ink 65">
                <a:extLst>
                  <a:ext uri="{FF2B5EF4-FFF2-40B4-BE49-F238E27FC236}">
                    <a16:creationId xmlns:a16="http://schemas.microsoft.com/office/drawing/2014/main" id="{09964D10-E267-09D0-60C3-4A6C1C74F684}"/>
                  </a:ext>
                </a:extLst>
              </p:cNvPr>
              <p:cNvPicPr/>
              <p:nvPr/>
            </p:nvPicPr>
            <p:blipFill>
              <a:blip r:embed="rId123"/>
              <a:stretch>
                <a:fillRect/>
              </a:stretch>
            </p:blipFill>
            <p:spPr>
              <a:xfrm>
                <a:off x="4431240" y="2013270"/>
                <a:ext cx="11088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67" name="Ink 66">
                <a:extLst>
                  <a:ext uri="{FF2B5EF4-FFF2-40B4-BE49-F238E27FC236}">
                    <a16:creationId xmlns:a16="http://schemas.microsoft.com/office/drawing/2014/main" id="{C488F65B-EF9D-F238-B95A-85921C1B8BD9}"/>
                  </a:ext>
                </a:extLst>
              </p14:cNvPr>
              <p14:cNvContentPartPr/>
              <p14:nvPr/>
            </p14:nvContentPartPr>
            <p14:xfrm>
              <a:off x="4475160" y="1420710"/>
              <a:ext cx="74520" cy="31680"/>
            </p14:xfrm>
          </p:contentPart>
        </mc:Choice>
        <mc:Fallback xmlns="">
          <p:pic>
            <p:nvPicPr>
              <p:cNvPr id="67" name="Ink 66">
                <a:extLst>
                  <a:ext uri="{FF2B5EF4-FFF2-40B4-BE49-F238E27FC236}">
                    <a16:creationId xmlns:a16="http://schemas.microsoft.com/office/drawing/2014/main" id="{C488F65B-EF9D-F238-B95A-85921C1B8BD9}"/>
                  </a:ext>
                </a:extLst>
              </p:cNvPr>
              <p:cNvPicPr/>
              <p:nvPr/>
            </p:nvPicPr>
            <p:blipFill>
              <a:blip r:embed="rId125"/>
              <a:stretch>
                <a:fillRect/>
              </a:stretch>
            </p:blipFill>
            <p:spPr>
              <a:xfrm>
                <a:off x="4456080" y="1401630"/>
                <a:ext cx="11232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126">
            <p14:nvContentPartPr>
              <p14:cNvPr id="70" name="Ink 69">
                <a:extLst>
                  <a:ext uri="{FF2B5EF4-FFF2-40B4-BE49-F238E27FC236}">
                    <a16:creationId xmlns:a16="http://schemas.microsoft.com/office/drawing/2014/main" id="{B9771DBC-E79D-9BBA-227B-EF6F7910B0F7}"/>
                  </a:ext>
                </a:extLst>
              </p14:cNvPr>
              <p14:cNvContentPartPr/>
              <p14:nvPr/>
            </p14:nvContentPartPr>
            <p14:xfrm>
              <a:off x="4502431" y="5673633"/>
              <a:ext cx="25920" cy="85320"/>
            </p14:xfrm>
          </p:contentPart>
        </mc:Choice>
        <mc:Fallback xmlns="">
          <p:pic>
            <p:nvPicPr>
              <p:cNvPr id="70" name="Ink 69">
                <a:extLst>
                  <a:ext uri="{FF2B5EF4-FFF2-40B4-BE49-F238E27FC236}">
                    <a16:creationId xmlns:a16="http://schemas.microsoft.com/office/drawing/2014/main" id="{B9771DBC-E79D-9BBA-227B-EF6F7910B0F7}"/>
                  </a:ext>
                </a:extLst>
              </p:cNvPr>
              <p:cNvPicPr/>
              <p:nvPr/>
            </p:nvPicPr>
            <p:blipFill>
              <a:blip r:embed="rId127"/>
              <a:stretch>
                <a:fillRect/>
              </a:stretch>
            </p:blipFill>
            <p:spPr>
              <a:xfrm>
                <a:off x="4493431" y="5664633"/>
                <a:ext cx="4356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71" name="Ink 70">
                <a:extLst>
                  <a:ext uri="{FF2B5EF4-FFF2-40B4-BE49-F238E27FC236}">
                    <a16:creationId xmlns:a16="http://schemas.microsoft.com/office/drawing/2014/main" id="{096C71FA-C82C-C67A-7A9A-48A75C6C0541}"/>
                  </a:ext>
                </a:extLst>
              </p14:cNvPr>
              <p14:cNvContentPartPr/>
              <p14:nvPr/>
            </p14:nvContentPartPr>
            <p14:xfrm>
              <a:off x="4423951" y="5880993"/>
              <a:ext cx="144000" cy="205560"/>
            </p14:xfrm>
          </p:contentPart>
        </mc:Choice>
        <mc:Fallback xmlns="">
          <p:pic>
            <p:nvPicPr>
              <p:cNvPr id="71" name="Ink 70">
                <a:extLst>
                  <a:ext uri="{FF2B5EF4-FFF2-40B4-BE49-F238E27FC236}">
                    <a16:creationId xmlns:a16="http://schemas.microsoft.com/office/drawing/2014/main" id="{096C71FA-C82C-C67A-7A9A-48A75C6C0541}"/>
                  </a:ext>
                </a:extLst>
              </p:cNvPr>
              <p:cNvPicPr/>
              <p:nvPr/>
            </p:nvPicPr>
            <p:blipFill>
              <a:blip r:embed="rId129"/>
              <a:stretch>
                <a:fillRect/>
              </a:stretch>
            </p:blipFill>
            <p:spPr>
              <a:xfrm>
                <a:off x="4409551" y="5866593"/>
                <a:ext cx="172080"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130">
            <p14:nvContentPartPr>
              <p14:cNvPr id="72" name="Ink 71">
                <a:extLst>
                  <a:ext uri="{FF2B5EF4-FFF2-40B4-BE49-F238E27FC236}">
                    <a16:creationId xmlns:a16="http://schemas.microsoft.com/office/drawing/2014/main" id="{24E54165-A2B8-F75A-1800-878E52313067}"/>
                  </a:ext>
                </a:extLst>
              </p14:cNvPr>
              <p14:cNvContentPartPr/>
              <p14:nvPr/>
            </p14:nvContentPartPr>
            <p14:xfrm>
              <a:off x="5486311" y="5898633"/>
              <a:ext cx="363960" cy="180720"/>
            </p14:xfrm>
          </p:contentPart>
        </mc:Choice>
        <mc:Fallback xmlns="">
          <p:pic>
            <p:nvPicPr>
              <p:cNvPr id="72" name="Ink 71">
                <a:extLst>
                  <a:ext uri="{FF2B5EF4-FFF2-40B4-BE49-F238E27FC236}">
                    <a16:creationId xmlns:a16="http://schemas.microsoft.com/office/drawing/2014/main" id="{24E54165-A2B8-F75A-1800-878E52313067}"/>
                  </a:ext>
                </a:extLst>
              </p:cNvPr>
              <p:cNvPicPr/>
              <p:nvPr/>
            </p:nvPicPr>
            <p:blipFill>
              <a:blip r:embed="rId131"/>
              <a:stretch>
                <a:fillRect/>
              </a:stretch>
            </p:blipFill>
            <p:spPr>
              <a:xfrm>
                <a:off x="5471911" y="5884233"/>
                <a:ext cx="39204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73" name="Ink 72">
                <a:extLst>
                  <a:ext uri="{FF2B5EF4-FFF2-40B4-BE49-F238E27FC236}">
                    <a16:creationId xmlns:a16="http://schemas.microsoft.com/office/drawing/2014/main" id="{B7F7C52B-FF45-5D0D-F752-D513F8A64458}"/>
                  </a:ext>
                </a:extLst>
              </p14:cNvPr>
              <p14:cNvContentPartPr/>
              <p14:nvPr/>
            </p14:nvContentPartPr>
            <p14:xfrm>
              <a:off x="6778711" y="5887113"/>
              <a:ext cx="399960" cy="156240"/>
            </p14:xfrm>
          </p:contentPart>
        </mc:Choice>
        <mc:Fallback xmlns="">
          <p:pic>
            <p:nvPicPr>
              <p:cNvPr id="73" name="Ink 72">
                <a:extLst>
                  <a:ext uri="{FF2B5EF4-FFF2-40B4-BE49-F238E27FC236}">
                    <a16:creationId xmlns:a16="http://schemas.microsoft.com/office/drawing/2014/main" id="{B7F7C52B-FF45-5D0D-F752-D513F8A64458}"/>
                  </a:ext>
                </a:extLst>
              </p:cNvPr>
              <p:cNvPicPr/>
              <p:nvPr/>
            </p:nvPicPr>
            <p:blipFill>
              <a:blip r:embed="rId133"/>
              <a:stretch>
                <a:fillRect/>
              </a:stretch>
            </p:blipFill>
            <p:spPr>
              <a:xfrm>
                <a:off x="6764311" y="5872713"/>
                <a:ext cx="42804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134">
            <p14:nvContentPartPr>
              <p14:cNvPr id="74" name="Ink 73">
                <a:extLst>
                  <a:ext uri="{FF2B5EF4-FFF2-40B4-BE49-F238E27FC236}">
                    <a16:creationId xmlns:a16="http://schemas.microsoft.com/office/drawing/2014/main" id="{7B71F61F-A5F2-9610-CB0E-5AE5E2ECAF61}"/>
                  </a:ext>
                </a:extLst>
              </p14:cNvPr>
              <p14:cNvContentPartPr/>
              <p14:nvPr/>
            </p14:nvContentPartPr>
            <p14:xfrm>
              <a:off x="8002711" y="5848593"/>
              <a:ext cx="354600" cy="189360"/>
            </p14:xfrm>
          </p:contentPart>
        </mc:Choice>
        <mc:Fallback xmlns="">
          <p:pic>
            <p:nvPicPr>
              <p:cNvPr id="74" name="Ink 73">
                <a:extLst>
                  <a:ext uri="{FF2B5EF4-FFF2-40B4-BE49-F238E27FC236}">
                    <a16:creationId xmlns:a16="http://schemas.microsoft.com/office/drawing/2014/main" id="{7B71F61F-A5F2-9610-CB0E-5AE5E2ECAF61}"/>
                  </a:ext>
                </a:extLst>
              </p:cNvPr>
              <p:cNvPicPr/>
              <p:nvPr/>
            </p:nvPicPr>
            <p:blipFill>
              <a:blip r:embed="rId135"/>
              <a:stretch>
                <a:fillRect/>
              </a:stretch>
            </p:blipFill>
            <p:spPr>
              <a:xfrm>
                <a:off x="7988311" y="5834193"/>
                <a:ext cx="38268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76" name="Ink 75">
                <a:extLst>
                  <a:ext uri="{FF2B5EF4-FFF2-40B4-BE49-F238E27FC236}">
                    <a16:creationId xmlns:a16="http://schemas.microsoft.com/office/drawing/2014/main" id="{69AB2937-306A-D92D-66A6-E885F647C15C}"/>
                  </a:ext>
                </a:extLst>
              </p14:cNvPr>
              <p14:cNvContentPartPr/>
              <p14:nvPr/>
            </p14:nvContentPartPr>
            <p14:xfrm>
              <a:off x="9213391" y="5855073"/>
              <a:ext cx="399240" cy="191520"/>
            </p14:xfrm>
          </p:contentPart>
        </mc:Choice>
        <mc:Fallback xmlns="">
          <p:pic>
            <p:nvPicPr>
              <p:cNvPr id="76" name="Ink 75">
                <a:extLst>
                  <a:ext uri="{FF2B5EF4-FFF2-40B4-BE49-F238E27FC236}">
                    <a16:creationId xmlns:a16="http://schemas.microsoft.com/office/drawing/2014/main" id="{69AB2937-306A-D92D-66A6-E885F647C15C}"/>
                  </a:ext>
                </a:extLst>
              </p:cNvPr>
              <p:cNvPicPr/>
              <p:nvPr/>
            </p:nvPicPr>
            <p:blipFill>
              <a:blip r:embed="rId137"/>
              <a:stretch>
                <a:fillRect/>
              </a:stretch>
            </p:blipFill>
            <p:spPr>
              <a:xfrm>
                <a:off x="9198991" y="5840673"/>
                <a:ext cx="42732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77" name="Ink 76">
                <a:extLst>
                  <a:ext uri="{FF2B5EF4-FFF2-40B4-BE49-F238E27FC236}">
                    <a16:creationId xmlns:a16="http://schemas.microsoft.com/office/drawing/2014/main" id="{9C4839EB-5674-8908-917A-8559F36E81E3}"/>
                  </a:ext>
                </a:extLst>
              </p14:cNvPr>
              <p14:cNvContentPartPr/>
              <p14:nvPr/>
            </p14:nvContentPartPr>
            <p14:xfrm>
              <a:off x="10946431" y="5686233"/>
              <a:ext cx="740880" cy="332640"/>
            </p14:xfrm>
          </p:contentPart>
        </mc:Choice>
        <mc:Fallback xmlns="">
          <p:pic>
            <p:nvPicPr>
              <p:cNvPr id="77" name="Ink 76">
                <a:extLst>
                  <a:ext uri="{FF2B5EF4-FFF2-40B4-BE49-F238E27FC236}">
                    <a16:creationId xmlns:a16="http://schemas.microsoft.com/office/drawing/2014/main" id="{9C4839EB-5674-8908-917A-8559F36E81E3}"/>
                  </a:ext>
                </a:extLst>
              </p:cNvPr>
              <p:cNvPicPr/>
              <p:nvPr/>
            </p:nvPicPr>
            <p:blipFill>
              <a:blip r:embed="rId139"/>
              <a:stretch>
                <a:fillRect/>
              </a:stretch>
            </p:blipFill>
            <p:spPr>
              <a:xfrm>
                <a:off x="10932031" y="5671833"/>
                <a:ext cx="768960" cy="36072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79" name="Ink 78">
                <a:extLst>
                  <a:ext uri="{FF2B5EF4-FFF2-40B4-BE49-F238E27FC236}">
                    <a16:creationId xmlns:a16="http://schemas.microsoft.com/office/drawing/2014/main" id="{E2CF87C6-4868-4CE4-8393-ABE4294BA4FE}"/>
                  </a:ext>
                </a:extLst>
              </p14:cNvPr>
              <p14:cNvContentPartPr/>
              <p14:nvPr/>
            </p14:nvContentPartPr>
            <p14:xfrm>
              <a:off x="4412071" y="826233"/>
              <a:ext cx="144720" cy="10080"/>
            </p14:xfrm>
          </p:contentPart>
        </mc:Choice>
        <mc:Fallback xmlns="">
          <p:pic>
            <p:nvPicPr>
              <p:cNvPr id="79" name="Ink 78">
                <a:extLst>
                  <a:ext uri="{FF2B5EF4-FFF2-40B4-BE49-F238E27FC236}">
                    <a16:creationId xmlns:a16="http://schemas.microsoft.com/office/drawing/2014/main" id="{E2CF87C6-4868-4CE4-8393-ABE4294BA4FE}"/>
                  </a:ext>
                </a:extLst>
              </p:cNvPr>
              <p:cNvPicPr/>
              <p:nvPr/>
            </p:nvPicPr>
            <p:blipFill>
              <a:blip r:embed="rId141"/>
              <a:stretch>
                <a:fillRect/>
              </a:stretch>
            </p:blipFill>
            <p:spPr>
              <a:xfrm>
                <a:off x="4397671" y="811833"/>
                <a:ext cx="17280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142">
            <p14:nvContentPartPr>
              <p14:cNvPr id="81" name="Ink 80">
                <a:extLst>
                  <a:ext uri="{FF2B5EF4-FFF2-40B4-BE49-F238E27FC236}">
                    <a16:creationId xmlns:a16="http://schemas.microsoft.com/office/drawing/2014/main" id="{FF040392-4555-19C1-3445-90F0E9F4FAE4}"/>
                  </a:ext>
                </a:extLst>
              </p14:cNvPr>
              <p14:cNvContentPartPr/>
              <p14:nvPr/>
            </p14:nvContentPartPr>
            <p14:xfrm>
              <a:off x="4745791" y="334833"/>
              <a:ext cx="1151280" cy="384120"/>
            </p14:xfrm>
          </p:contentPart>
        </mc:Choice>
        <mc:Fallback xmlns="">
          <p:pic>
            <p:nvPicPr>
              <p:cNvPr id="81" name="Ink 80">
                <a:extLst>
                  <a:ext uri="{FF2B5EF4-FFF2-40B4-BE49-F238E27FC236}">
                    <a16:creationId xmlns:a16="http://schemas.microsoft.com/office/drawing/2014/main" id="{FF040392-4555-19C1-3445-90F0E9F4FAE4}"/>
                  </a:ext>
                </a:extLst>
              </p:cNvPr>
              <p:cNvPicPr/>
              <p:nvPr/>
            </p:nvPicPr>
            <p:blipFill>
              <a:blip r:embed="rId143"/>
              <a:stretch>
                <a:fillRect/>
              </a:stretch>
            </p:blipFill>
            <p:spPr>
              <a:xfrm>
                <a:off x="4731391" y="320433"/>
                <a:ext cx="1179360" cy="41220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82" name="Ink 81">
                <a:extLst>
                  <a:ext uri="{FF2B5EF4-FFF2-40B4-BE49-F238E27FC236}">
                    <a16:creationId xmlns:a16="http://schemas.microsoft.com/office/drawing/2014/main" id="{5E595D14-0C98-1EA7-D501-D4A1C0206CBE}"/>
                  </a:ext>
                </a:extLst>
              </p14:cNvPr>
              <p14:cNvContentPartPr/>
              <p14:nvPr/>
            </p14:nvContentPartPr>
            <p14:xfrm>
              <a:off x="9914201" y="5664707"/>
              <a:ext cx="69840" cy="113040"/>
            </p14:xfrm>
          </p:contentPart>
        </mc:Choice>
        <mc:Fallback xmlns="">
          <p:pic>
            <p:nvPicPr>
              <p:cNvPr id="82" name="Ink 81">
                <a:extLst>
                  <a:ext uri="{FF2B5EF4-FFF2-40B4-BE49-F238E27FC236}">
                    <a16:creationId xmlns:a16="http://schemas.microsoft.com/office/drawing/2014/main" id="{5E595D14-0C98-1EA7-D501-D4A1C0206CBE}"/>
                  </a:ext>
                </a:extLst>
              </p:cNvPr>
              <p:cNvPicPr/>
              <p:nvPr/>
            </p:nvPicPr>
            <p:blipFill>
              <a:blip r:embed="rId145"/>
              <a:stretch>
                <a:fillRect/>
              </a:stretch>
            </p:blipFill>
            <p:spPr>
              <a:xfrm>
                <a:off x="9899801" y="5650307"/>
                <a:ext cx="9792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83" name="Ink 82">
                <a:extLst>
                  <a:ext uri="{FF2B5EF4-FFF2-40B4-BE49-F238E27FC236}">
                    <a16:creationId xmlns:a16="http://schemas.microsoft.com/office/drawing/2014/main" id="{FF54003A-785B-CCCA-D835-BC26959186AF}"/>
                  </a:ext>
                </a:extLst>
              </p14:cNvPr>
              <p14:cNvContentPartPr/>
              <p14:nvPr/>
            </p14:nvContentPartPr>
            <p14:xfrm>
              <a:off x="10567241" y="5636267"/>
              <a:ext cx="34200" cy="138960"/>
            </p14:xfrm>
          </p:contentPart>
        </mc:Choice>
        <mc:Fallback xmlns="">
          <p:pic>
            <p:nvPicPr>
              <p:cNvPr id="83" name="Ink 82">
                <a:extLst>
                  <a:ext uri="{FF2B5EF4-FFF2-40B4-BE49-F238E27FC236}">
                    <a16:creationId xmlns:a16="http://schemas.microsoft.com/office/drawing/2014/main" id="{FF54003A-785B-CCCA-D835-BC26959186AF}"/>
                  </a:ext>
                </a:extLst>
              </p:cNvPr>
              <p:cNvPicPr/>
              <p:nvPr/>
            </p:nvPicPr>
            <p:blipFill>
              <a:blip r:embed="rId147"/>
              <a:stretch>
                <a:fillRect/>
              </a:stretch>
            </p:blipFill>
            <p:spPr>
              <a:xfrm>
                <a:off x="10552841" y="5621867"/>
                <a:ext cx="6228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148">
            <p14:nvContentPartPr>
              <p14:cNvPr id="84" name="Ink 83">
                <a:extLst>
                  <a:ext uri="{FF2B5EF4-FFF2-40B4-BE49-F238E27FC236}">
                    <a16:creationId xmlns:a16="http://schemas.microsoft.com/office/drawing/2014/main" id="{43950F8A-2694-5587-0AED-559E14D475AB}"/>
                  </a:ext>
                </a:extLst>
              </p14:cNvPr>
              <p14:cNvContentPartPr/>
              <p14:nvPr/>
            </p14:nvContentPartPr>
            <p14:xfrm>
              <a:off x="10388321" y="5824907"/>
              <a:ext cx="335880" cy="204840"/>
            </p14:xfrm>
          </p:contentPart>
        </mc:Choice>
        <mc:Fallback xmlns="">
          <p:pic>
            <p:nvPicPr>
              <p:cNvPr id="84" name="Ink 83">
                <a:extLst>
                  <a:ext uri="{FF2B5EF4-FFF2-40B4-BE49-F238E27FC236}">
                    <a16:creationId xmlns:a16="http://schemas.microsoft.com/office/drawing/2014/main" id="{43950F8A-2694-5587-0AED-559E14D475AB}"/>
                  </a:ext>
                </a:extLst>
              </p:cNvPr>
              <p:cNvPicPr/>
              <p:nvPr/>
            </p:nvPicPr>
            <p:blipFill>
              <a:blip r:embed="rId149"/>
              <a:stretch>
                <a:fillRect/>
              </a:stretch>
            </p:blipFill>
            <p:spPr>
              <a:xfrm>
                <a:off x="10369241" y="5805827"/>
                <a:ext cx="37368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86" name="Ink 85">
                <a:extLst>
                  <a:ext uri="{FF2B5EF4-FFF2-40B4-BE49-F238E27FC236}">
                    <a16:creationId xmlns:a16="http://schemas.microsoft.com/office/drawing/2014/main" id="{6CA7520F-79B0-5429-412E-CF7C01A3ABAA}"/>
                  </a:ext>
                </a:extLst>
              </p14:cNvPr>
              <p14:cNvContentPartPr/>
              <p14:nvPr/>
            </p14:nvContentPartPr>
            <p14:xfrm>
              <a:off x="3863558" y="4935347"/>
              <a:ext cx="445320" cy="308520"/>
            </p14:xfrm>
          </p:contentPart>
        </mc:Choice>
        <mc:Fallback xmlns="">
          <p:pic>
            <p:nvPicPr>
              <p:cNvPr id="86" name="Ink 85">
                <a:extLst>
                  <a:ext uri="{FF2B5EF4-FFF2-40B4-BE49-F238E27FC236}">
                    <a16:creationId xmlns:a16="http://schemas.microsoft.com/office/drawing/2014/main" id="{6CA7520F-79B0-5429-412E-CF7C01A3ABAA}"/>
                  </a:ext>
                </a:extLst>
              </p:cNvPr>
              <p:cNvPicPr/>
              <p:nvPr/>
            </p:nvPicPr>
            <p:blipFill>
              <a:blip r:embed="rId151"/>
              <a:stretch>
                <a:fillRect/>
              </a:stretch>
            </p:blipFill>
            <p:spPr>
              <a:xfrm>
                <a:off x="3844478" y="4916267"/>
                <a:ext cx="483120" cy="346320"/>
              </a:xfrm>
              <a:prstGeom prst="rect">
                <a:avLst/>
              </a:prstGeom>
            </p:spPr>
          </p:pic>
        </mc:Fallback>
      </mc:AlternateContent>
      <mc:AlternateContent xmlns:mc="http://schemas.openxmlformats.org/markup-compatibility/2006" xmlns:p14="http://schemas.microsoft.com/office/powerpoint/2010/main">
        <mc:Choice Requires="p14">
          <p:contentPart p14:bwMode="auto" r:id="rId152">
            <p14:nvContentPartPr>
              <p14:cNvPr id="87" name="Ink 86">
                <a:extLst>
                  <a:ext uri="{FF2B5EF4-FFF2-40B4-BE49-F238E27FC236}">
                    <a16:creationId xmlns:a16="http://schemas.microsoft.com/office/drawing/2014/main" id="{669C26BB-25F9-2138-7D0C-D9D8390D8C06}"/>
                  </a:ext>
                </a:extLst>
              </p14:cNvPr>
              <p14:cNvContentPartPr/>
              <p14:nvPr/>
            </p14:nvContentPartPr>
            <p14:xfrm>
              <a:off x="3945638" y="4329107"/>
              <a:ext cx="421200" cy="393480"/>
            </p14:xfrm>
          </p:contentPart>
        </mc:Choice>
        <mc:Fallback xmlns="">
          <p:pic>
            <p:nvPicPr>
              <p:cNvPr id="87" name="Ink 86">
                <a:extLst>
                  <a:ext uri="{FF2B5EF4-FFF2-40B4-BE49-F238E27FC236}">
                    <a16:creationId xmlns:a16="http://schemas.microsoft.com/office/drawing/2014/main" id="{669C26BB-25F9-2138-7D0C-D9D8390D8C06}"/>
                  </a:ext>
                </a:extLst>
              </p:cNvPr>
              <p:cNvPicPr/>
              <p:nvPr/>
            </p:nvPicPr>
            <p:blipFill>
              <a:blip r:embed="rId153"/>
              <a:stretch>
                <a:fillRect/>
              </a:stretch>
            </p:blipFill>
            <p:spPr>
              <a:xfrm>
                <a:off x="3926558" y="4310027"/>
                <a:ext cx="459000" cy="43128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88" name="Ink 87">
                <a:extLst>
                  <a:ext uri="{FF2B5EF4-FFF2-40B4-BE49-F238E27FC236}">
                    <a16:creationId xmlns:a16="http://schemas.microsoft.com/office/drawing/2014/main" id="{45F0C403-4EEC-4753-7B4D-1013BF5AFA65}"/>
                  </a:ext>
                </a:extLst>
              </p14:cNvPr>
              <p14:cNvContentPartPr/>
              <p14:nvPr/>
            </p14:nvContentPartPr>
            <p14:xfrm>
              <a:off x="4029518" y="3757427"/>
              <a:ext cx="365040" cy="323280"/>
            </p14:xfrm>
          </p:contentPart>
        </mc:Choice>
        <mc:Fallback xmlns="">
          <p:pic>
            <p:nvPicPr>
              <p:cNvPr id="88" name="Ink 87">
                <a:extLst>
                  <a:ext uri="{FF2B5EF4-FFF2-40B4-BE49-F238E27FC236}">
                    <a16:creationId xmlns:a16="http://schemas.microsoft.com/office/drawing/2014/main" id="{45F0C403-4EEC-4753-7B4D-1013BF5AFA65}"/>
                  </a:ext>
                </a:extLst>
              </p:cNvPr>
              <p:cNvPicPr/>
              <p:nvPr/>
            </p:nvPicPr>
            <p:blipFill>
              <a:blip r:embed="rId155"/>
              <a:stretch>
                <a:fillRect/>
              </a:stretch>
            </p:blipFill>
            <p:spPr>
              <a:xfrm>
                <a:off x="4010438" y="3738347"/>
                <a:ext cx="402840" cy="361080"/>
              </a:xfrm>
              <a:prstGeom prst="rect">
                <a:avLst/>
              </a:prstGeom>
            </p:spPr>
          </p:pic>
        </mc:Fallback>
      </mc:AlternateContent>
      <mc:AlternateContent xmlns:mc="http://schemas.openxmlformats.org/markup-compatibility/2006" xmlns:p14="http://schemas.microsoft.com/office/powerpoint/2010/main">
        <mc:Choice Requires="p14">
          <p:contentPart p14:bwMode="auto" r:id="rId156">
            <p14:nvContentPartPr>
              <p14:cNvPr id="89" name="Ink 88">
                <a:extLst>
                  <a:ext uri="{FF2B5EF4-FFF2-40B4-BE49-F238E27FC236}">
                    <a16:creationId xmlns:a16="http://schemas.microsoft.com/office/drawing/2014/main" id="{FA36F526-CBF3-8385-BBE5-5E71D0B0002D}"/>
                  </a:ext>
                </a:extLst>
              </p14:cNvPr>
              <p14:cNvContentPartPr/>
              <p14:nvPr/>
            </p14:nvContentPartPr>
            <p14:xfrm>
              <a:off x="4047878" y="3084587"/>
              <a:ext cx="352800" cy="321480"/>
            </p14:xfrm>
          </p:contentPart>
        </mc:Choice>
        <mc:Fallback xmlns="">
          <p:pic>
            <p:nvPicPr>
              <p:cNvPr id="89" name="Ink 88">
                <a:extLst>
                  <a:ext uri="{FF2B5EF4-FFF2-40B4-BE49-F238E27FC236}">
                    <a16:creationId xmlns:a16="http://schemas.microsoft.com/office/drawing/2014/main" id="{FA36F526-CBF3-8385-BBE5-5E71D0B0002D}"/>
                  </a:ext>
                </a:extLst>
              </p:cNvPr>
              <p:cNvPicPr/>
              <p:nvPr/>
            </p:nvPicPr>
            <p:blipFill>
              <a:blip r:embed="rId157"/>
              <a:stretch>
                <a:fillRect/>
              </a:stretch>
            </p:blipFill>
            <p:spPr>
              <a:xfrm>
                <a:off x="4028798" y="3065507"/>
                <a:ext cx="390600" cy="35928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92" name="Ink 91">
                <a:extLst>
                  <a:ext uri="{FF2B5EF4-FFF2-40B4-BE49-F238E27FC236}">
                    <a16:creationId xmlns:a16="http://schemas.microsoft.com/office/drawing/2014/main" id="{D8E678E2-7C34-ADC6-ED37-84E9F2284383}"/>
                  </a:ext>
                </a:extLst>
              </p14:cNvPr>
              <p14:cNvContentPartPr/>
              <p14:nvPr/>
            </p14:nvContentPartPr>
            <p14:xfrm>
              <a:off x="3954028" y="2498231"/>
              <a:ext cx="438840" cy="285120"/>
            </p14:xfrm>
          </p:contentPart>
        </mc:Choice>
        <mc:Fallback xmlns="">
          <p:pic>
            <p:nvPicPr>
              <p:cNvPr id="92" name="Ink 91">
                <a:extLst>
                  <a:ext uri="{FF2B5EF4-FFF2-40B4-BE49-F238E27FC236}">
                    <a16:creationId xmlns:a16="http://schemas.microsoft.com/office/drawing/2014/main" id="{D8E678E2-7C34-ADC6-ED37-84E9F2284383}"/>
                  </a:ext>
                </a:extLst>
              </p:cNvPr>
              <p:cNvPicPr/>
              <p:nvPr/>
            </p:nvPicPr>
            <p:blipFill>
              <a:blip r:embed="rId159"/>
              <a:stretch>
                <a:fillRect/>
              </a:stretch>
            </p:blipFill>
            <p:spPr>
              <a:xfrm>
                <a:off x="3934948" y="2479151"/>
                <a:ext cx="476640" cy="32292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93" name="Ink 92">
                <a:extLst>
                  <a:ext uri="{FF2B5EF4-FFF2-40B4-BE49-F238E27FC236}">
                    <a16:creationId xmlns:a16="http://schemas.microsoft.com/office/drawing/2014/main" id="{BB095285-AD4F-C9DD-99FF-D6B66EAB8449}"/>
                  </a:ext>
                </a:extLst>
              </p14:cNvPr>
              <p14:cNvContentPartPr/>
              <p14:nvPr/>
            </p14:nvContentPartPr>
            <p14:xfrm>
              <a:off x="3975268" y="1888391"/>
              <a:ext cx="389160" cy="280800"/>
            </p14:xfrm>
          </p:contentPart>
        </mc:Choice>
        <mc:Fallback xmlns="">
          <p:pic>
            <p:nvPicPr>
              <p:cNvPr id="93" name="Ink 92">
                <a:extLst>
                  <a:ext uri="{FF2B5EF4-FFF2-40B4-BE49-F238E27FC236}">
                    <a16:creationId xmlns:a16="http://schemas.microsoft.com/office/drawing/2014/main" id="{BB095285-AD4F-C9DD-99FF-D6B66EAB8449}"/>
                  </a:ext>
                </a:extLst>
              </p:cNvPr>
              <p:cNvPicPr/>
              <p:nvPr/>
            </p:nvPicPr>
            <p:blipFill>
              <a:blip r:embed="rId161"/>
              <a:stretch>
                <a:fillRect/>
              </a:stretch>
            </p:blipFill>
            <p:spPr>
              <a:xfrm>
                <a:off x="3956188" y="1869311"/>
                <a:ext cx="426960" cy="318600"/>
              </a:xfrm>
              <a:prstGeom prst="rect">
                <a:avLst/>
              </a:prstGeom>
            </p:spPr>
          </p:pic>
        </mc:Fallback>
      </mc:AlternateContent>
      <mc:AlternateContent xmlns:mc="http://schemas.openxmlformats.org/markup-compatibility/2006" xmlns:p14="http://schemas.microsoft.com/office/powerpoint/2010/main">
        <mc:Choice Requires="p14">
          <p:contentPart p14:bwMode="auto" r:id="rId162">
            <p14:nvContentPartPr>
              <p14:cNvPr id="94" name="Ink 93">
                <a:extLst>
                  <a:ext uri="{FF2B5EF4-FFF2-40B4-BE49-F238E27FC236}">
                    <a16:creationId xmlns:a16="http://schemas.microsoft.com/office/drawing/2014/main" id="{9AA409DE-A350-5D71-B5B2-9EA111E8C61B}"/>
                  </a:ext>
                </a:extLst>
              </p14:cNvPr>
              <p14:cNvContentPartPr/>
              <p14:nvPr/>
            </p14:nvContentPartPr>
            <p14:xfrm>
              <a:off x="3968068" y="1301951"/>
              <a:ext cx="411480" cy="283320"/>
            </p14:xfrm>
          </p:contentPart>
        </mc:Choice>
        <mc:Fallback xmlns="">
          <p:pic>
            <p:nvPicPr>
              <p:cNvPr id="94" name="Ink 93">
                <a:extLst>
                  <a:ext uri="{FF2B5EF4-FFF2-40B4-BE49-F238E27FC236}">
                    <a16:creationId xmlns:a16="http://schemas.microsoft.com/office/drawing/2014/main" id="{9AA409DE-A350-5D71-B5B2-9EA111E8C61B}"/>
                  </a:ext>
                </a:extLst>
              </p:cNvPr>
              <p:cNvPicPr/>
              <p:nvPr/>
            </p:nvPicPr>
            <p:blipFill>
              <a:blip r:embed="rId163"/>
              <a:stretch>
                <a:fillRect/>
              </a:stretch>
            </p:blipFill>
            <p:spPr>
              <a:xfrm>
                <a:off x="3948988" y="1282871"/>
                <a:ext cx="449280" cy="32112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95" name="Ink 94">
                <a:extLst>
                  <a:ext uri="{FF2B5EF4-FFF2-40B4-BE49-F238E27FC236}">
                    <a16:creationId xmlns:a16="http://schemas.microsoft.com/office/drawing/2014/main" id="{98463269-CC6F-CB12-4575-B62A20E7D838}"/>
                  </a:ext>
                </a:extLst>
              </p14:cNvPr>
              <p14:cNvContentPartPr/>
              <p14:nvPr/>
            </p14:nvContentPartPr>
            <p14:xfrm>
              <a:off x="3958348" y="729805"/>
              <a:ext cx="415080" cy="260280"/>
            </p14:xfrm>
          </p:contentPart>
        </mc:Choice>
        <mc:Fallback xmlns="">
          <p:pic>
            <p:nvPicPr>
              <p:cNvPr id="95" name="Ink 94">
                <a:extLst>
                  <a:ext uri="{FF2B5EF4-FFF2-40B4-BE49-F238E27FC236}">
                    <a16:creationId xmlns:a16="http://schemas.microsoft.com/office/drawing/2014/main" id="{98463269-CC6F-CB12-4575-B62A20E7D838}"/>
                  </a:ext>
                </a:extLst>
              </p:cNvPr>
              <p:cNvPicPr/>
              <p:nvPr/>
            </p:nvPicPr>
            <p:blipFill>
              <a:blip r:embed="rId165"/>
              <a:stretch>
                <a:fillRect/>
              </a:stretch>
            </p:blipFill>
            <p:spPr>
              <a:xfrm>
                <a:off x="3939268" y="710725"/>
                <a:ext cx="452880" cy="29808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96" name="Ink 95">
                <a:extLst>
                  <a:ext uri="{FF2B5EF4-FFF2-40B4-BE49-F238E27FC236}">
                    <a16:creationId xmlns:a16="http://schemas.microsoft.com/office/drawing/2014/main" id="{F7AD81C5-0BB2-ED9E-60F8-CF6F6B30F3D6}"/>
                  </a:ext>
                </a:extLst>
              </p14:cNvPr>
              <p14:cNvContentPartPr/>
              <p14:nvPr/>
            </p14:nvContentPartPr>
            <p14:xfrm>
              <a:off x="4128324" y="5523109"/>
              <a:ext cx="199080" cy="361800"/>
            </p14:xfrm>
          </p:contentPart>
        </mc:Choice>
        <mc:Fallback xmlns="">
          <p:pic>
            <p:nvPicPr>
              <p:cNvPr id="96" name="Ink 95">
                <a:extLst>
                  <a:ext uri="{FF2B5EF4-FFF2-40B4-BE49-F238E27FC236}">
                    <a16:creationId xmlns:a16="http://schemas.microsoft.com/office/drawing/2014/main" id="{F7AD81C5-0BB2-ED9E-60F8-CF6F6B30F3D6}"/>
                  </a:ext>
                </a:extLst>
              </p:cNvPr>
              <p:cNvPicPr/>
              <p:nvPr/>
            </p:nvPicPr>
            <p:blipFill>
              <a:blip r:embed="rId167"/>
              <a:stretch>
                <a:fillRect/>
              </a:stretch>
            </p:blipFill>
            <p:spPr>
              <a:xfrm>
                <a:off x="4109244" y="5504029"/>
                <a:ext cx="236880" cy="399600"/>
              </a:xfrm>
              <a:prstGeom prst="rect">
                <a:avLst/>
              </a:prstGeom>
            </p:spPr>
          </p:pic>
        </mc:Fallback>
      </mc:AlternateContent>
      <mc:AlternateContent xmlns:mc="http://schemas.openxmlformats.org/markup-compatibility/2006" xmlns:p14="http://schemas.microsoft.com/office/powerpoint/2010/main">
        <mc:Choice Requires="p14">
          <p:contentPart p14:bwMode="auto" r:id="rId168">
            <p14:nvContentPartPr>
              <p14:cNvPr id="97" name="Ink 96">
                <a:extLst>
                  <a:ext uri="{FF2B5EF4-FFF2-40B4-BE49-F238E27FC236}">
                    <a16:creationId xmlns:a16="http://schemas.microsoft.com/office/drawing/2014/main" id="{B93E466F-57FE-B79C-A0E5-6FB5776E6028}"/>
                  </a:ext>
                </a:extLst>
              </p14:cNvPr>
              <p14:cNvContentPartPr/>
              <p14:nvPr/>
            </p14:nvContentPartPr>
            <p14:xfrm>
              <a:off x="4413982" y="5594111"/>
              <a:ext cx="164160" cy="187920"/>
            </p14:xfrm>
          </p:contentPart>
        </mc:Choice>
        <mc:Fallback xmlns="">
          <p:pic>
            <p:nvPicPr>
              <p:cNvPr id="97" name="Ink 96">
                <a:extLst>
                  <a:ext uri="{FF2B5EF4-FFF2-40B4-BE49-F238E27FC236}">
                    <a16:creationId xmlns:a16="http://schemas.microsoft.com/office/drawing/2014/main" id="{B93E466F-57FE-B79C-A0E5-6FB5776E6028}"/>
                  </a:ext>
                </a:extLst>
              </p:cNvPr>
              <p:cNvPicPr/>
              <p:nvPr/>
            </p:nvPicPr>
            <p:blipFill>
              <a:blip r:embed="rId169"/>
              <a:stretch>
                <a:fillRect/>
              </a:stretch>
            </p:blipFill>
            <p:spPr>
              <a:xfrm>
                <a:off x="4404982" y="5585094"/>
                <a:ext cx="181800" cy="205594"/>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98" name="Ink 97">
                <a:extLst>
                  <a:ext uri="{FF2B5EF4-FFF2-40B4-BE49-F238E27FC236}">
                    <a16:creationId xmlns:a16="http://schemas.microsoft.com/office/drawing/2014/main" id="{0BF78DA5-9153-BDEC-FA3C-B06EA32BC686}"/>
                  </a:ext>
                </a:extLst>
              </p14:cNvPr>
              <p14:cNvContentPartPr/>
              <p14:nvPr/>
            </p14:nvContentPartPr>
            <p14:xfrm>
              <a:off x="5614122" y="5161143"/>
              <a:ext cx="164160" cy="187920"/>
            </p14:xfrm>
          </p:contentPart>
        </mc:Choice>
        <mc:Fallback xmlns="">
          <p:pic>
            <p:nvPicPr>
              <p:cNvPr id="98" name="Ink 97">
                <a:extLst>
                  <a:ext uri="{FF2B5EF4-FFF2-40B4-BE49-F238E27FC236}">
                    <a16:creationId xmlns:a16="http://schemas.microsoft.com/office/drawing/2014/main" id="{0BF78DA5-9153-BDEC-FA3C-B06EA32BC686}"/>
                  </a:ext>
                </a:extLst>
              </p:cNvPr>
              <p:cNvPicPr/>
              <p:nvPr/>
            </p:nvPicPr>
            <p:blipFill>
              <a:blip r:embed="rId169"/>
              <a:stretch>
                <a:fillRect/>
              </a:stretch>
            </p:blipFill>
            <p:spPr>
              <a:xfrm>
                <a:off x="5605122" y="5152126"/>
                <a:ext cx="181800" cy="205594"/>
              </a:xfrm>
              <a:prstGeom prst="rect">
                <a:avLst/>
              </a:prstGeom>
            </p:spPr>
          </p:pic>
        </mc:Fallback>
      </mc:AlternateContent>
      <mc:AlternateContent xmlns:mc="http://schemas.openxmlformats.org/markup-compatibility/2006" xmlns:p14="http://schemas.microsoft.com/office/powerpoint/2010/main">
        <mc:Choice Requires="p14">
          <p:contentPart p14:bwMode="auto" r:id="rId171">
            <p14:nvContentPartPr>
              <p14:cNvPr id="99" name="Ink 98">
                <a:extLst>
                  <a:ext uri="{FF2B5EF4-FFF2-40B4-BE49-F238E27FC236}">
                    <a16:creationId xmlns:a16="http://schemas.microsoft.com/office/drawing/2014/main" id="{6D34E18C-F7C1-3EC3-2DE9-7234A3158DA3}"/>
                  </a:ext>
                </a:extLst>
              </p14:cNvPr>
              <p14:cNvContentPartPr/>
              <p14:nvPr/>
            </p14:nvContentPartPr>
            <p14:xfrm>
              <a:off x="6841800" y="4706159"/>
              <a:ext cx="164160" cy="187920"/>
            </p14:xfrm>
          </p:contentPart>
        </mc:Choice>
        <mc:Fallback xmlns="">
          <p:pic>
            <p:nvPicPr>
              <p:cNvPr id="99" name="Ink 98">
                <a:extLst>
                  <a:ext uri="{FF2B5EF4-FFF2-40B4-BE49-F238E27FC236}">
                    <a16:creationId xmlns:a16="http://schemas.microsoft.com/office/drawing/2014/main" id="{6D34E18C-F7C1-3EC3-2DE9-7234A3158DA3}"/>
                  </a:ext>
                </a:extLst>
              </p:cNvPr>
              <p:cNvPicPr/>
              <p:nvPr/>
            </p:nvPicPr>
            <p:blipFill>
              <a:blip r:embed="rId169"/>
              <a:stretch>
                <a:fillRect/>
              </a:stretch>
            </p:blipFill>
            <p:spPr>
              <a:xfrm>
                <a:off x="6832800" y="4697142"/>
                <a:ext cx="181800" cy="205594"/>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100" name="Ink 99">
                <a:extLst>
                  <a:ext uri="{FF2B5EF4-FFF2-40B4-BE49-F238E27FC236}">
                    <a16:creationId xmlns:a16="http://schemas.microsoft.com/office/drawing/2014/main" id="{DE85CA5D-CFBF-5053-B19B-98EB5BE25B31}"/>
                  </a:ext>
                </a:extLst>
              </p14:cNvPr>
              <p14:cNvContentPartPr/>
              <p14:nvPr/>
            </p14:nvContentPartPr>
            <p14:xfrm>
              <a:off x="8062503" y="4282988"/>
              <a:ext cx="164160" cy="187920"/>
            </p14:xfrm>
          </p:contentPart>
        </mc:Choice>
        <mc:Fallback xmlns="">
          <p:pic>
            <p:nvPicPr>
              <p:cNvPr id="100" name="Ink 99">
                <a:extLst>
                  <a:ext uri="{FF2B5EF4-FFF2-40B4-BE49-F238E27FC236}">
                    <a16:creationId xmlns:a16="http://schemas.microsoft.com/office/drawing/2014/main" id="{DE85CA5D-CFBF-5053-B19B-98EB5BE25B31}"/>
                  </a:ext>
                </a:extLst>
              </p:cNvPr>
              <p:cNvPicPr/>
              <p:nvPr/>
            </p:nvPicPr>
            <p:blipFill>
              <a:blip r:embed="rId169"/>
              <a:stretch>
                <a:fillRect/>
              </a:stretch>
            </p:blipFill>
            <p:spPr>
              <a:xfrm>
                <a:off x="8053503" y="4273971"/>
                <a:ext cx="181800" cy="205594"/>
              </a:xfrm>
              <a:prstGeom prst="rect">
                <a:avLst/>
              </a:prstGeom>
            </p:spPr>
          </p:pic>
        </mc:Fallback>
      </mc:AlternateContent>
      <mc:AlternateContent xmlns:mc="http://schemas.openxmlformats.org/markup-compatibility/2006" xmlns:p14="http://schemas.microsoft.com/office/powerpoint/2010/main">
        <mc:Choice Requires="p14">
          <p:contentPart p14:bwMode="auto" r:id="rId173">
            <p14:nvContentPartPr>
              <p14:cNvPr id="101" name="Ink 100">
                <a:extLst>
                  <a:ext uri="{FF2B5EF4-FFF2-40B4-BE49-F238E27FC236}">
                    <a16:creationId xmlns:a16="http://schemas.microsoft.com/office/drawing/2014/main" id="{774FAC3E-5C09-F608-0A28-9C7C990910DC}"/>
                  </a:ext>
                </a:extLst>
              </p14:cNvPr>
              <p14:cNvContentPartPr/>
              <p14:nvPr/>
            </p14:nvContentPartPr>
            <p14:xfrm>
              <a:off x="9287280" y="3787466"/>
              <a:ext cx="164160" cy="187920"/>
            </p14:xfrm>
          </p:contentPart>
        </mc:Choice>
        <mc:Fallback xmlns="">
          <p:pic>
            <p:nvPicPr>
              <p:cNvPr id="101" name="Ink 100">
                <a:extLst>
                  <a:ext uri="{FF2B5EF4-FFF2-40B4-BE49-F238E27FC236}">
                    <a16:creationId xmlns:a16="http://schemas.microsoft.com/office/drawing/2014/main" id="{774FAC3E-5C09-F608-0A28-9C7C990910DC}"/>
                  </a:ext>
                </a:extLst>
              </p:cNvPr>
              <p:cNvPicPr/>
              <p:nvPr/>
            </p:nvPicPr>
            <p:blipFill>
              <a:blip r:embed="rId169"/>
              <a:stretch>
                <a:fillRect/>
              </a:stretch>
            </p:blipFill>
            <p:spPr>
              <a:xfrm>
                <a:off x="9278280" y="3778449"/>
                <a:ext cx="181800" cy="205594"/>
              </a:xfrm>
              <a:prstGeom prst="rect">
                <a:avLst/>
              </a:prstGeom>
            </p:spPr>
          </p:pic>
        </mc:Fallback>
      </mc:AlternateContent>
      <p:cxnSp>
        <p:nvCxnSpPr>
          <p:cNvPr id="102" name="Straight Connector 101">
            <a:extLst>
              <a:ext uri="{FF2B5EF4-FFF2-40B4-BE49-F238E27FC236}">
                <a16:creationId xmlns:a16="http://schemas.microsoft.com/office/drawing/2014/main" id="{0F7D10AF-4C6D-95E7-3981-CECA2F26BF62}"/>
              </a:ext>
            </a:extLst>
          </p:cNvPr>
          <p:cNvCxnSpPr>
            <a:cxnSpLocks/>
          </p:cNvCxnSpPr>
          <p:nvPr/>
        </p:nvCxnSpPr>
        <p:spPr>
          <a:xfrm flipH="1">
            <a:off x="4495599" y="3919067"/>
            <a:ext cx="4845430" cy="1782333"/>
          </a:xfrm>
          <a:prstGeom prst="line">
            <a:avLst/>
          </a:prstGeom>
          <a:ln w="53975">
            <a:solidFill>
              <a:schemeClr val="accent2">
                <a:lumMod val="75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103" name="Group 102">
            <a:extLst>
              <a:ext uri="{FF2B5EF4-FFF2-40B4-BE49-F238E27FC236}">
                <a16:creationId xmlns:a16="http://schemas.microsoft.com/office/drawing/2014/main" id="{D0A9B527-AE91-254A-68D8-26803739398A}"/>
              </a:ext>
            </a:extLst>
          </p:cNvPr>
          <p:cNvGrpSpPr/>
          <p:nvPr/>
        </p:nvGrpSpPr>
        <p:grpSpPr>
          <a:xfrm>
            <a:off x="5728685" y="5331494"/>
            <a:ext cx="3612343" cy="308809"/>
            <a:chOff x="5728667" y="5145922"/>
            <a:chExt cx="1172520" cy="301680"/>
          </a:xfrm>
        </p:grpSpPr>
        <mc:AlternateContent xmlns:mc="http://schemas.openxmlformats.org/markup-compatibility/2006" xmlns:p14="http://schemas.microsoft.com/office/powerpoint/2010/main">
          <mc:Choice Requires="p14">
            <p:contentPart p14:bwMode="auto" r:id="rId174">
              <p14:nvContentPartPr>
                <p14:cNvPr id="104" name="Ink 103">
                  <a:extLst>
                    <a:ext uri="{FF2B5EF4-FFF2-40B4-BE49-F238E27FC236}">
                      <a16:creationId xmlns:a16="http://schemas.microsoft.com/office/drawing/2014/main" id="{099EC650-BF0F-82A2-A257-648549BC24F7}"/>
                    </a:ext>
                  </a:extLst>
                </p14:cNvPr>
                <p14:cNvContentPartPr/>
                <p14:nvPr/>
              </p14:nvContentPartPr>
              <p14:xfrm>
                <a:off x="5728667" y="5164282"/>
                <a:ext cx="108000" cy="248040"/>
              </p14:xfrm>
            </p:contentPart>
          </mc:Choice>
          <mc:Fallback xmlns="">
            <p:pic>
              <p:nvPicPr>
                <p:cNvPr id="26" name="Ink 25">
                  <a:extLst>
                    <a:ext uri="{FF2B5EF4-FFF2-40B4-BE49-F238E27FC236}">
                      <a16:creationId xmlns:a16="http://schemas.microsoft.com/office/drawing/2014/main" id="{5F48620A-35E4-7FDB-145A-2B6644BADF2C}"/>
                    </a:ext>
                  </a:extLst>
                </p:cNvPr>
                <p:cNvPicPr/>
                <p:nvPr/>
              </p:nvPicPr>
              <p:blipFill>
                <a:blip r:embed="rId83"/>
                <a:stretch>
                  <a:fillRect/>
                </a:stretch>
              </p:blipFill>
              <p:spPr>
                <a:xfrm>
                  <a:off x="5693027" y="5128282"/>
                  <a:ext cx="179640" cy="319680"/>
                </a:xfrm>
                <a:prstGeom prst="rect">
                  <a:avLst/>
                </a:prstGeom>
              </p:spPr>
            </p:pic>
          </mc:Fallback>
        </mc:AlternateContent>
        <mc:AlternateContent xmlns:mc="http://schemas.openxmlformats.org/markup-compatibility/2006" xmlns:p14="http://schemas.microsoft.com/office/powerpoint/2010/main">
          <mc:Choice Requires="p14">
            <p:contentPart p14:bwMode="auto" r:id="rId175">
              <p14:nvContentPartPr>
                <p14:cNvPr id="105" name="Ink 104">
                  <a:extLst>
                    <a:ext uri="{FF2B5EF4-FFF2-40B4-BE49-F238E27FC236}">
                      <a16:creationId xmlns:a16="http://schemas.microsoft.com/office/drawing/2014/main" id="{E2D01B4D-04F4-A9AF-937B-0014E8D9D10B}"/>
                    </a:ext>
                  </a:extLst>
                </p14:cNvPr>
                <p14:cNvContentPartPr/>
                <p14:nvPr/>
              </p14:nvContentPartPr>
              <p14:xfrm>
                <a:off x="5779427" y="5283082"/>
                <a:ext cx="1042560" cy="28080"/>
              </p14:xfrm>
            </p:contentPart>
          </mc:Choice>
          <mc:Fallback xmlns="">
            <p:pic>
              <p:nvPicPr>
                <p:cNvPr id="45" name="Ink 44">
                  <a:extLst>
                    <a:ext uri="{FF2B5EF4-FFF2-40B4-BE49-F238E27FC236}">
                      <a16:creationId xmlns:a16="http://schemas.microsoft.com/office/drawing/2014/main" id="{3BC7838F-13C3-737F-7F37-C83855C72035}"/>
                    </a:ext>
                  </a:extLst>
                </p:cNvPr>
                <p:cNvPicPr/>
                <p:nvPr/>
              </p:nvPicPr>
              <p:blipFill>
                <a:blip r:embed="rId85"/>
                <a:stretch>
                  <a:fillRect/>
                </a:stretch>
              </p:blipFill>
              <p:spPr>
                <a:xfrm>
                  <a:off x="5743787" y="5247442"/>
                  <a:ext cx="1114200" cy="9972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06" name="Ink 105">
                  <a:extLst>
                    <a:ext uri="{FF2B5EF4-FFF2-40B4-BE49-F238E27FC236}">
                      <a16:creationId xmlns:a16="http://schemas.microsoft.com/office/drawing/2014/main" id="{1A0185AC-F06B-6DB5-8CE6-16779572A983}"/>
                    </a:ext>
                  </a:extLst>
                </p14:cNvPr>
                <p14:cNvContentPartPr/>
                <p14:nvPr/>
              </p14:nvContentPartPr>
              <p14:xfrm>
                <a:off x="6735947" y="5145922"/>
                <a:ext cx="165240" cy="301680"/>
              </p14:xfrm>
            </p:contentPart>
          </mc:Choice>
          <mc:Fallback xmlns="">
            <p:pic>
              <p:nvPicPr>
                <p:cNvPr id="47" name="Ink 46">
                  <a:extLst>
                    <a:ext uri="{FF2B5EF4-FFF2-40B4-BE49-F238E27FC236}">
                      <a16:creationId xmlns:a16="http://schemas.microsoft.com/office/drawing/2014/main" id="{ECDD7DA3-EAE9-C19E-77E2-814C89A047FA}"/>
                    </a:ext>
                  </a:extLst>
                </p:cNvPr>
                <p:cNvPicPr/>
                <p:nvPr/>
              </p:nvPicPr>
              <p:blipFill>
                <a:blip r:embed="rId87"/>
                <a:stretch>
                  <a:fillRect/>
                </a:stretch>
              </p:blipFill>
              <p:spPr>
                <a:xfrm>
                  <a:off x="6700307" y="5109922"/>
                  <a:ext cx="236880" cy="373320"/>
                </a:xfrm>
                <a:prstGeom prst="rect">
                  <a:avLst/>
                </a:prstGeom>
              </p:spPr>
            </p:pic>
          </mc:Fallback>
        </mc:AlternateContent>
      </p:grpSp>
      <p:grpSp>
        <p:nvGrpSpPr>
          <p:cNvPr id="107" name="Group 106">
            <a:extLst>
              <a:ext uri="{FF2B5EF4-FFF2-40B4-BE49-F238E27FC236}">
                <a16:creationId xmlns:a16="http://schemas.microsoft.com/office/drawing/2014/main" id="{F86AA67B-1B58-C56C-28C6-A89F9AD59FDA}"/>
              </a:ext>
            </a:extLst>
          </p:cNvPr>
          <p:cNvGrpSpPr/>
          <p:nvPr/>
        </p:nvGrpSpPr>
        <p:grpSpPr>
          <a:xfrm>
            <a:off x="5329759" y="3935807"/>
            <a:ext cx="244946" cy="1293184"/>
            <a:chOff x="5383067" y="4531762"/>
            <a:chExt cx="151200" cy="555480"/>
          </a:xfrm>
        </p:grpSpPr>
        <mc:AlternateContent xmlns:mc="http://schemas.openxmlformats.org/markup-compatibility/2006" xmlns:p14="http://schemas.microsoft.com/office/powerpoint/2010/main">
          <mc:Choice Requires="p14">
            <p:contentPart p14:bwMode="auto" r:id="rId177">
              <p14:nvContentPartPr>
                <p14:cNvPr id="108" name="Ink 107">
                  <a:extLst>
                    <a:ext uri="{FF2B5EF4-FFF2-40B4-BE49-F238E27FC236}">
                      <a16:creationId xmlns:a16="http://schemas.microsoft.com/office/drawing/2014/main" id="{66FD3CD9-2D2B-3A35-DC21-838DA2A057FF}"/>
                    </a:ext>
                  </a:extLst>
                </p14:cNvPr>
                <p14:cNvContentPartPr/>
                <p14:nvPr/>
              </p14:nvContentPartPr>
              <p14:xfrm>
                <a:off x="5383067" y="4531762"/>
                <a:ext cx="138960" cy="103680"/>
              </p14:xfrm>
            </p:contentPart>
          </mc:Choice>
          <mc:Fallback xmlns="">
            <p:pic>
              <p:nvPicPr>
                <p:cNvPr id="50" name="Ink 49">
                  <a:extLst>
                    <a:ext uri="{FF2B5EF4-FFF2-40B4-BE49-F238E27FC236}">
                      <a16:creationId xmlns:a16="http://schemas.microsoft.com/office/drawing/2014/main" id="{BF4FE20D-EFFF-B6EA-2374-5C1416369A58}"/>
                    </a:ext>
                  </a:extLst>
                </p:cNvPr>
                <p:cNvPicPr/>
                <p:nvPr/>
              </p:nvPicPr>
              <p:blipFill>
                <a:blip r:embed="rId89"/>
                <a:stretch>
                  <a:fillRect/>
                </a:stretch>
              </p:blipFill>
              <p:spPr>
                <a:xfrm>
                  <a:off x="5347067" y="4496122"/>
                  <a:ext cx="210600" cy="17532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09" name="Ink 108">
                  <a:extLst>
                    <a:ext uri="{FF2B5EF4-FFF2-40B4-BE49-F238E27FC236}">
                      <a16:creationId xmlns:a16="http://schemas.microsoft.com/office/drawing/2014/main" id="{9E0613C0-E7C0-86C6-63EB-4B91086C9214}"/>
                    </a:ext>
                  </a:extLst>
                </p14:cNvPr>
                <p14:cNvContentPartPr/>
                <p14:nvPr/>
              </p14:nvContentPartPr>
              <p14:xfrm>
                <a:off x="5394227" y="4951882"/>
                <a:ext cx="140040" cy="135360"/>
              </p14:xfrm>
            </p:contentPart>
          </mc:Choice>
          <mc:Fallback xmlns="">
            <p:pic>
              <p:nvPicPr>
                <p:cNvPr id="53" name="Ink 52">
                  <a:extLst>
                    <a:ext uri="{FF2B5EF4-FFF2-40B4-BE49-F238E27FC236}">
                      <a16:creationId xmlns:a16="http://schemas.microsoft.com/office/drawing/2014/main" id="{073E0AB9-89F3-BF75-0D27-CE40F316E4A8}"/>
                    </a:ext>
                  </a:extLst>
                </p:cNvPr>
                <p:cNvPicPr/>
                <p:nvPr/>
              </p:nvPicPr>
              <p:blipFill>
                <a:blip r:embed="rId91"/>
                <a:stretch>
                  <a:fillRect/>
                </a:stretch>
              </p:blipFill>
              <p:spPr>
                <a:xfrm>
                  <a:off x="5358227" y="4916242"/>
                  <a:ext cx="211680" cy="207000"/>
                </a:xfrm>
                <a:prstGeom prst="rect">
                  <a:avLst/>
                </a:prstGeom>
              </p:spPr>
            </p:pic>
          </mc:Fallback>
        </mc:AlternateContent>
        <mc:AlternateContent xmlns:mc="http://schemas.openxmlformats.org/markup-compatibility/2006" xmlns:p14="http://schemas.microsoft.com/office/powerpoint/2010/main">
          <mc:Choice Requires="p14">
            <p:contentPart p14:bwMode="auto" r:id="rId179">
              <p14:nvContentPartPr>
                <p14:cNvPr id="110" name="Ink 109">
                  <a:extLst>
                    <a:ext uri="{FF2B5EF4-FFF2-40B4-BE49-F238E27FC236}">
                      <a16:creationId xmlns:a16="http://schemas.microsoft.com/office/drawing/2014/main" id="{3D8C681A-A9DE-74F0-DFDF-054D7BDCD6DE}"/>
                    </a:ext>
                  </a:extLst>
                </p14:cNvPr>
                <p14:cNvContentPartPr/>
                <p14:nvPr/>
              </p14:nvContentPartPr>
              <p14:xfrm>
                <a:off x="5450027" y="4559482"/>
                <a:ext cx="10800" cy="416520"/>
              </p14:xfrm>
            </p:contentPart>
          </mc:Choice>
          <mc:Fallback xmlns="">
            <p:pic>
              <p:nvPicPr>
                <p:cNvPr id="54" name="Ink 53">
                  <a:extLst>
                    <a:ext uri="{FF2B5EF4-FFF2-40B4-BE49-F238E27FC236}">
                      <a16:creationId xmlns:a16="http://schemas.microsoft.com/office/drawing/2014/main" id="{DBBB45B2-C42E-205A-6DD7-33DE2F3779D3}"/>
                    </a:ext>
                  </a:extLst>
                </p:cNvPr>
                <p:cNvPicPr/>
                <p:nvPr/>
              </p:nvPicPr>
              <p:blipFill>
                <a:blip r:embed="rId93"/>
                <a:stretch>
                  <a:fillRect/>
                </a:stretch>
              </p:blipFill>
              <p:spPr>
                <a:xfrm>
                  <a:off x="5414027" y="4523842"/>
                  <a:ext cx="82440" cy="488160"/>
                </a:xfrm>
                <a:prstGeom prst="rect">
                  <a:avLst/>
                </a:prstGeom>
              </p:spPr>
            </p:pic>
          </mc:Fallback>
        </mc:AlternateContent>
      </p:grpSp>
    </p:spTree>
    <p:extLst>
      <p:ext uri="{BB962C8B-B14F-4D97-AF65-F5344CB8AC3E}">
        <p14:creationId xmlns:p14="http://schemas.microsoft.com/office/powerpoint/2010/main" val="1684847302"/>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ED6FA715-162E-660F-8190-6DBFFA126C0B}"/>
            </a:ext>
          </a:extLst>
        </p:cNvPr>
        <p:cNvGrpSpPr/>
        <p:nvPr/>
      </p:nvGrpSpPr>
      <p:grpSpPr>
        <a:xfrm>
          <a:off x="0" y="0"/>
          <a:ext cx="0" cy="0"/>
          <a:chOff x="0" y="0"/>
          <a:chExt cx="0" cy="0"/>
        </a:xfrm>
      </p:grpSpPr>
      <p:graphicFrame>
        <p:nvGraphicFramePr>
          <p:cNvPr id="2" name="Table 8">
            <a:extLst>
              <a:ext uri="{FF2B5EF4-FFF2-40B4-BE49-F238E27FC236}">
                <a16:creationId xmlns:a16="http://schemas.microsoft.com/office/drawing/2014/main" id="{8255442F-3B77-FF33-22D9-D9DF91D81DE0}"/>
              </a:ext>
            </a:extLst>
          </p:cNvPr>
          <p:cNvGraphicFramePr>
            <a:graphicFrameLocks noGrp="1"/>
          </p:cNvGraphicFramePr>
          <p:nvPr/>
        </p:nvGraphicFramePr>
        <p:xfrm>
          <a:off x="370758" y="845027"/>
          <a:ext cx="3235223" cy="2377440"/>
        </p:xfrm>
        <a:graphic>
          <a:graphicData uri="http://schemas.openxmlformats.org/drawingml/2006/table">
            <a:tbl>
              <a:tblPr firstRow="1" bandRow="1">
                <a:tableStyleId>{073A0DAA-6AF3-43AB-8588-CEC1D06C72B9}</a:tableStyleId>
              </a:tblPr>
              <a:tblGrid>
                <a:gridCol w="976671">
                  <a:extLst>
                    <a:ext uri="{9D8B030D-6E8A-4147-A177-3AD203B41FA5}">
                      <a16:colId xmlns:a16="http://schemas.microsoft.com/office/drawing/2014/main" val="1443712680"/>
                    </a:ext>
                  </a:extLst>
                </a:gridCol>
                <a:gridCol w="1159797">
                  <a:extLst>
                    <a:ext uri="{9D8B030D-6E8A-4147-A177-3AD203B41FA5}">
                      <a16:colId xmlns:a16="http://schemas.microsoft.com/office/drawing/2014/main" val="1169248656"/>
                    </a:ext>
                  </a:extLst>
                </a:gridCol>
                <a:gridCol w="1098755">
                  <a:extLst>
                    <a:ext uri="{9D8B030D-6E8A-4147-A177-3AD203B41FA5}">
                      <a16:colId xmlns:a16="http://schemas.microsoft.com/office/drawing/2014/main" val="4101865281"/>
                    </a:ext>
                  </a:extLst>
                </a:gridCol>
              </a:tblGrid>
              <a:tr h="370840">
                <a:tc>
                  <a:txBody>
                    <a:bodyPr/>
                    <a:lstStyle/>
                    <a:p>
                      <a:pPr algn="ctr"/>
                      <a:r>
                        <a:rPr lang="el-GR" sz="2000" b="1" dirty="0"/>
                        <a:t>α/α</a:t>
                      </a:r>
                      <a:endParaRPr lang="en-150" sz="2000" b="1" dirty="0"/>
                    </a:p>
                  </a:txBody>
                  <a:tcPr/>
                </a:tc>
                <a:tc>
                  <a:txBody>
                    <a:bodyPr/>
                    <a:lstStyle/>
                    <a:p>
                      <a:pPr algn="ctr"/>
                      <a:r>
                        <a:rPr lang="en-US" sz="2000" b="1" dirty="0"/>
                        <a:t>t </a:t>
                      </a:r>
                      <a:r>
                        <a:rPr lang="el-GR" sz="2000" b="1" dirty="0"/>
                        <a:t>(</a:t>
                      </a:r>
                      <a:r>
                        <a:rPr lang="en-US" sz="2000" b="1" dirty="0"/>
                        <a:t>s)</a:t>
                      </a:r>
                      <a:endParaRPr lang="en-150" sz="2000" b="1" dirty="0"/>
                    </a:p>
                  </a:txBody>
                  <a:tcPr/>
                </a:tc>
                <a:tc>
                  <a:txBody>
                    <a:bodyPr/>
                    <a:lstStyle/>
                    <a:p>
                      <a:pPr algn="ctr"/>
                      <a:r>
                        <a:rPr lang="en-US" sz="2000" b="1" dirty="0"/>
                        <a:t>x</a:t>
                      </a:r>
                      <a:r>
                        <a:rPr lang="el-GR" sz="2000" b="1" dirty="0"/>
                        <a:t> (</a:t>
                      </a:r>
                      <a:r>
                        <a:rPr lang="en-US" sz="2000" b="1" baseline="0" dirty="0"/>
                        <a:t>cm)</a:t>
                      </a:r>
                      <a:endParaRPr lang="en-150" sz="2000" b="1" dirty="0"/>
                    </a:p>
                  </a:txBody>
                  <a:tcPr/>
                </a:tc>
                <a:extLst>
                  <a:ext uri="{0D108BD9-81ED-4DB2-BD59-A6C34878D82A}">
                    <a16:rowId xmlns:a16="http://schemas.microsoft.com/office/drawing/2014/main" val="139896023"/>
                  </a:ext>
                </a:extLst>
              </a:tr>
              <a:tr h="370840">
                <a:tc>
                  <a:txBody>
                    <a:bodyPr/>
                    <a:lstStyle/>
                    <a:p>
                      <a:pPr algn="ctr"/>
                      <a:r>
                        <a:rPr lang="el-GR" sz="2000" b="1" dirty="0"/>
                        <a:t>1</a:t>
                      </a:r>
                      <a:endParaRPr lang="en-150" sz="2000" b="1" dirty="0"/>
                    </a:p>
                  </a:txBody>
                  <a:tcPr/>
                </a:tc>
                <a:tc>
                  <a:txBody>
                    <a:bodyPr/>
                    <a:lstStyle/>
                    <a:p>
                      <a:pPr algn="ctr"/>
                      <a:r>
                        <a:rPr lang="en-US" sz="2000" b="1" dirty="0"/>
                        <a:t>0</a:t>
                      </a:r>
                      <a:endParaRPr lang="en-150" sz="2000" b="1" dirty="0"/>
                    </a:p>
                  </a:txBody>
                  <a:tcPr/>
                </a:tc>
                <a:tc>
                  <a:txBody>
                    <a:bodyPr/>
                    <a:lstStyle/>
                    <a:p>
                      <a:pPr algn="ctr"/>
                      <a:r>
                        <a:rPr lang="el-GR" sz="2000" b="1" dirty="0"/>
                        <a:t>0</a:t>
                      </a:r>
                      <a:endParaRPr lang="en-150" sz="2000" b="1" dirty="0"/>
                    </a:p>
                  </a:txBody>
                  <a:tcPr/>
                </a:tc>
                <a:extLst>
                  <a:ext uri="{0D108BD9-81ED-4DB2-BD59-A6C34878D82A}">
                    <a16:rowId xmlns:a16="http://schemas.microsoft.com/office/drawing/2014/main" val="3598373743"/>
                  </a:ext>
                </a:extLst>
              </a:tr>
              <a:tr h="370840">
                <a:tc>
                  <a:txBody>
                    <a:bodyPr/>
                    <a:lstStyle/>
                    <a:p>
                      <a:pPr algn="ctr"/>
                      <a:r>
                        <a:rPr lang="el-GR" sz="2000" b="1" dirty="0"/>
                        <a:t>2</a:t>
                      </a:r>
                      <a:endParaRPr lang="en-150" sz="2000" b="1" dirty="0"/>
                    </a:p>
                  </a:txBody>
                  <a:tcPr/>
                </a:tc>
                <a:tc>
                  <a:txBody>
                    <a:bodyPr/>
                    <a:lstStyle/>
                    <a:p>
                      <a:pPr algn="ctr"/>
                      <a:r>
                        <a:rPr lang="en-US" sz="2000" b="1" dirty="0"/>
                        <a:t>10</a:t>
                      </a:r>
                      <a:endParaRPr lang="en-150" sz="2000" b="1" dirty="0"/>
                    </a:p>
                  </a:txBody>
                  <a:tcPr/>
                </a:tc>
                <a:tc>
                  <a:txBody>
                    <a:bodyPr/>
                    <a:lstStyle/>
                    <a:p>
                      <a:pPr algn="ctr"/>
                      <a:r>
                        <a:rPr lang="el-GR" sz="2000" b="1" dirty="0"/>
                        <a:t>16</a:t>
                      </a:r>
                      <a:endParaRPr lang="en-150" sz="2000" b="1" dirty="0"/>
                    </a:p>
                  </a:txBody>
                  <a:tcPr/>
                </a:tc>
                <a:extLst>
                  <a:ext uri="{0D108BD9-81ED-4DB2-BD59-A6C34878D82A}">
                    <a16:rowId xmlns:a16="http://schemas.microsoft.com/office/drawing/2014/main" val="519580929"/>
                  </a:ext>
                </a:extLst>
              </a:tr>
              <a:tr h="370840">
                <a:tc>
                  <a:txBody>
                    <a:bodyPr/>
                    <a:lstStyle/>
                    <a:p>
                      <a:pPr algn="ctr"/>
                      <a:r>
                        <a:rPr lang="el-GR" sz="2000" b="1" dirty="0"/>
                        <a:t>3</a:t>
                      </a:r>
                      <a:endParaRPr lang="en-150" sz="2000" b="1" dirty="0"/>
                    </a:p>
                  </a:txBody>
                  <a:tcPr/>
                </a:tc>
                <a:tc>
                  <a:txBody>
                    <a:bodyPr/>
                    <a:lstStyle/>
                    <a:p>
                      <a:pPr algn="ctr"/>
                      <a:r>
                        <a:rPr lang="en-US" sz="2000" b="1" dirty="0"/>
                        <a:t>20</a:t>
                      </a:r>
                      <a:endParaRPr lang="en-150" sz="2000" b="1" dirty="0"/>
                    </a:p>
                  </a:txBody>
                  <a:tcPr/>
                </a:tc>
                <a:tc>
                  <a:txBody>
                    <a:bodyPr/>
                    <a:lstStyle/>
                    <a:p>
                      <a:pPr algn="ctr"/>
                      <a:r>
                        <a:rPr lang="el-GR" sz="2000" b="1" dirty="0"/>
                        <a:t>30</a:t>
                      </a:r>
                      <a:endParaRPr lang="en-150" sz="2000" b="1" dirty="0"/>
                    </a:p>
                  </a:txBody>
                  <a:tcPr/>
                </a:tc>
                <a:extLst>
                  <a:ext uri="{0D108BD9-81ED-4DB2-BD59-A6C34878D82A}">
                    <a16:rowId xmlns:a16="http://schemas.microsoft.com/office/drawing/2014/main" val="2936119594"/>
                  </a:ext>
                </a:extLst>
              </a:tr>
              <a:tr h="370840">
                <a:tc>
                  <a:txBody>
                    <a:bodyPr/>
                    <a:lstStyle/>
                    <a:p>
                      <a:pPr algn="ctr"/>
                      <a:r>
                        <a:rPr lang="el-GR" sz="2000" b="1" dirty="0"/>
                        <a:t>4</a:t>
                      </a:r>
                      <a:endParaRPr lang="en-150" sz="2000" b="1" dirty="0"/>
                    </a:p>
                  </a:txBody>
                  <a:tcPr/>
                </a:tc>
                <a:tc>
                  <a:txBody>
                    <a:bodyPr/>
                    <a:lstStyle/>
                    <a:p>
                      <a:pPr algn="ctr"/>
                      <a:r>
                        <a:rPr lang="en-US" sz="2000" b="1" dirty="0"/>
                        <a:t>30</a:t>
                      </a:r>
                      <a:endParaRPr lang="en-150" sz="2000" b="1" dirty="0"/>
                    </a:p>
                  </a:txBody>
                  <a:tcPr/>
                </a:tc>
                <a:tc>
                  <a:txBody>
                    <a:bodyPr/>
                    <a:lstStyle/>
                    <a:p>
                      <a:pPr algn="ctr"/>
                      <a:r>
                        <a:rPr lang="el-GR" sz="2000" b="1" dirty="0"/>
                        <a:t>44</a:t>
                      </a:r>
                      <a:endParaRPr lang="en-150" sz="2000" b="1" dirty="0"/>
                    </a:p>
                  </a:txBody>
                  <a:tcPr/>
                </a:tc>
                <a:extLst>
                  <a:ext uri="{0D108BD9-81ED-4DB2-BD59-A6C34878D82A}">
                    <a16:rowId xmlns:a16="http://schemas.microsoft.com/office/drawing/2014/main" val="3365342199"/>
                  </a:ext>
                </a:extLst>
              </a:tr>
              <a:tr h="370840">
                <a:tc>
                  <a:txBody>
                    <a:bodyPr/>
                    <a:lstStyle/>
                    <a:p>
                      <a:pPr algn="ctr"/>
                      <a:r>
                        <a:rPr lang="el-GR" sz="2000" b="1" dirty="0"/>
                        <a:t>5</a:t>
                      </a:r>
                      <a:endParaRPr lang="en-150" sz="2000" b="1" dirty="0"/>
                    </a:p>
                  </a:txBody>
                  <a:tcPr/>
                </a:tc>
                <a:tc>
                  <a:txBody>
                    <a:bodyPr/>
                    <a:lstStyle/>
                    <a:p>
                      <a:pPr algn="ctr"/>
                      <a:r>
                        <a:rPr lang="en-US" sz="2000" b="1" dirty="0"/>
                        <a:t>40</a:t>
                      </a:r>
                      <a:endParaRPr lang="en-150" sz="2000" b="1" dirty="0"/>
                    </a:p>
                  </a:txBody>
                  <a:tcPr/>
                </a:tc>
                <a:tc>
                  <a:txBody>
                    <a:bodyPr/>
                    <a:lstStyle/>
                    <a:p>
                      <a:pPr algn="ctr"/>
                      <a:r>
                        <a:rPr lang="el-GR" sz="2000" b="1" dirty="0"/>
                        <a:t>60</a:t>
                      </a:r>
                      <a:endParaRPr lang="en-150" sz="2000" b="1" dirty="0"/>
                    </a:p>
                  </a:txBody>
                  <a:tcPr/>
                </a:tc>
                <a:extLst>
                  <a:ext uri="{0D108BD9-81ED-4DB2-BD59-A6C34878D82A}">
                    <a16:rowId xmlns:a16="http://schemas.microsoft.com/office/drawing/2014/main" val="326903973"/>
                  </a:ext>
                </a:extLst>
              </a:tr>
            </a:tbl>
          </a:graphicData>
        </a:graphic>
      </p:graphicFrame>
      <p:sp>
        <p:nvSpPr>
          <p:cNvPr id="3" name="Subtitle 2">
            <a:extLst>
              <a:ext uri="{FF2B5EF4-FFF2-40B4-BE49-F238E27FC236}">
                <a16:creationId xmlns:a16="http://schemas.microsoft.com/office/drawing/2014/main" id="{1169A3B3-0E0E-A6CF-5379-59128C78A372}"/>
              </a:ext>
            </a:extLst>
          </p:cNvPr>
          <p:cNvSpPr>
            <a:spLocks noGrp="1"/>
          </p:cNvSpPr>
          <p:nvPr>
            <p:ph type="subTitle" idx="1"/>
          </p:nvPr>
        </p:nvSpPr>
        <p:spPr>
          <a:xfrm>
            <a:off x="119011" y="290406"/>
            <a:ext cx="3738716" cy="606240"/>
          </a:xfrm>
        </p:spPr>
        <p:txBody>
          <a:bodyPr/>
          <a:lstStyle/>
          <a:p>
            <a:r>
              <a:rPr lang="el-GR" dirty="0">
                <a:solidFill>
                  <a:schemeClr val="bg1"/>
                </a:solidFill>
              </a:rPr>
              <a:t>ΠΙΝΑΚΑΣ ΤΙΜΩΝ</a:t>
            </a:r>
            <a:endParaRPr lang="en-150" dirty="0">
              <a:solidFill>
                <a:schemeClr val="bg1"/>
              </a:solidFill>
            </a:endParaRPr>
          </a:p>
        </p:txBody>
      </p:sp>
      <mc:AlternateContent xmlns:mc="http://schemas.openxmlformats.org/markup-compatibility/2006" xmlns:a14="http://schemas.microsoft.com/office/drawing/2010/main">
        <mc:Choice Requires="a14">
          <p:sp>
            <p:nvSpPr>
              <p:cNvPr id="4" name="Subtitle 2">
                <a:extLst>
                  <a:ext uri="{FF2B5EF4-FFF2-40B4-BE49-F238E27FC236}">
                    <a16:creationId xmlns:a16="http://schemas.microsoft.com/office/drawing/2014/main" id="{B801CEFD-6538-F199-9D48-2FC8C0B626AB}"/>
                  </a:ext>
                </a:extLst>
              </p:cNvPr>
              <p:cNvSpPr txBox="1">
                <a:spLocks/>
              </p:cNvSpPr>
              <p:nvPr/>
            </p:nvSpPr>
            <p:spPr>
              <a:xfrm>
                <a:off x="119011" y="3777587"/>
                <a:ext cx="3522407" cy="60624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b="1" dirty="0">
                    <a:solidFill>
                      <a:schemeClr val="bg1"/>
                    </a:solidFill>
                  </a:rPr>
                  <a:t>Ταχύτητα</a:t>
                </a:r>
              </a:p>
              <a:p>
                <a:r>
                  <a:rPr lang="el-GR" dirty="0">
                    <a:solidFill>
                      <a:schemeClr val="bg1"/>
                    </a:solidFill>
                  </a:rPr>
                  <a:t>Μέσος Ρυθμός μεταβολής της θέσης</a:t>
                </a:r>
                <a:endParaRPr lang="en-US" dirty="0">
                  <a:solidFill>
                    <a:schemeClr val="bg1"/>
                  </a:solidFill>
                </a:endParaRPr>
              </a:p>
              <a:p>
                <a:endParaRPr lang="en-US" dirty="0">
                  <a:solidFill>
                    <a:schemeClr val="bg1"/>
                  </a:solidFill>
                </a:endParaRPr>
              </a:p>
              <a:p>
                <a:pPr/>
                <a14:m>
                  <m:oMathPara xmlns:m="http://schemas.openxmlformats.org/officeDocument/2006/math">
                    <m:oMathParaPr>
                      <m:jc m:val="centerGroup"/>
                    </m:oMathParaPr>
                    <m:oMath xmlns:m="http://schemas.openxmlformats.org/officeDocument/2006/math">
                      <m:r>
                        <a:rPr lang="en-US" sz="3600" b="0" i="1" smtClean="0">
                          <a:solidFill>
                            <a:schemeClr val="bg1"/>
                          </a:solidFill>
                          <a:latin typeface="Cambria Math" panose="02040503050406030204" pitchFamily="18" charset="0"/>
                          <a:ea typeface="Cambria Math" panose="02040503050406030204" pitchFamily="18" charset="0"/>
                        </a:rPr>
                        <m:t>𝑢</m:t>
                      </m:r>
                      <m:r>
                        <a:rPr lang="en-US" sz="3600" b="0" i="1" smtClean="0">
                          <a:solidFill>
                            <a:schemeClr val="bg1"/>
                          </a:solidFill>
                          <a:latin typeface="Cambria Math" panose="02040503050406030204" pitchFamily="18" charset="0"/>
                          <a:ea typeface="Cambria Math" panose="02040503050406030204" pitchFamily="18" charset="0"/>
                        </a:rPr>
                        <m:t>=</m:t>
                      </m:r>
                      <m:f>
                        <m:fPr>
                          <m:ctrlPr>
                            <a:rPr lang="en-US" sz="3600" i="1" smtClean="0">
                              <a:solidFill>
                                <a:schemeClr val="bg1"/>
                              </a:solidFill>
                              <a:latin typeface="Cambria Math" panose="02040503050406030204" pitchFamily="18" charset="0"/>
                              <a:ea typeface="Cambria Math" panose="02040503050406030204" pitchFamily="18" charset="0"/>
                            </a:rPr>
                          </m:ctrlPr>
                        </m:fPr>
                        <m:num>
                          <m:r>
                            <m:rPr>
                              <m:sty m:val="p"/>
                            </m:rPr>
                            <a:rPr lang="el-GR" sz="3600" b="0" i="0" smtClean="0">
                              <a:solidFill>
                                <a:schemeClr val="bg1"/>
                              </a:solidFill>
                              <a:latin typeface="Cambria Math" panose="02040503050406030204" pitchFamily="18" charset="0"/>
                              <a:ea typeface="Cambria Math" panose="02040503050406030204" pitchFamily="18" charset="0"/>
                            </a:rPr>
                            <m:t>Δ</m:t>
                          </m:r>
                          <m:r>
                            <a:rPr lang="en-US" sz="3600" b="0" i="1" smtClean="0">
                              <a:solidFill>
                                <a:schemeClr val="bg1"/>
                              </a:solidFill>
                              <a:latin typeface="Cambria Math" panose="02040503050406030204" pitchFamily="18" charset="0"/>
                              <a:ea typeface="Cambria Math" panose="02040503050406030204" pitchFamily="18" charset="0"/>
                            </a:rPr>
                            <m:t>𝑥</m:t>
                          </m:r>
                        </m:num>
                        <m:den>
                          <m:r>
                            <m:rPr>
                              <m:sty m:val="p"/>
                            </m:rPr>
                            <a:rPr lang="el-GR" sz="3600" b="0" i="0" smtClean="0">
                              <a:solidFill>
                                <a:schemeClr val="bg1"/>
                              </a:solidFill>
                              <a:latin typeface="Cambria Math" panose="02040503050406030204" pitchFamily="18" charset="0"/>
                              <a:ea typeface="Cambria Math" panose="02040503050406030204" pitchFamily="18" charset="0"/>
                            </a:rPr>
                            <m:t>Δ</m:t>
                          </m:r>
                          <m:r>
                            <m:rPr>
                              <m:sty m:val="p"/>
                            </m:rPr>
                            <a:rPr lang="en-US" sz="3600" b="0" i="0" smtClean="0">
                              <a:solidFill>
                                <a:schemeClr val="bg1"/>
                              </a:solidFill>
                              <a:latin typeface="Cambria Math" panose="02040503050406030204" pitchFamily="18" charset="0"/>
                              <a:ea typeface="Cambria Math" panose="02040503050406030204" pitchFamily="18" charset="0"/>
                            </a:rPr>
                            <m:t>t</m:t>
                          </m:r>
                        </m:den>
                      </m:f>
                    </m:oMath>
                  </m:oMathPara>
                </a14:m>
                <a:endParaRPr lang="el-GR" sz="3600" dirty="0">
                  <a:solidFill>
                    <a:schemeClr val="bg1"/>
                  </a:solidFill>
                </a:endParaRPr>
              </a:p>
            </p:txBody>
          </p:sp>
        </mc:Choice>
        <mc:Fallback xmlns="">
          <p:sp>
            <p:nvSpPr>
              <p:cNvPr id="4" name="Subtitle 2">
                <a:extLst>
                  <a:ext uri="{FF2B5EF4-FFF2-40B4-BE49-F238E27FC236}">
                    <a16:creationId xmlns:a16="http://schemas.microsoft.com/office/drawing/2014/main" id="{B801CEFD-6538-F199-9D48-2FC8C0B626AB}"/>
                  </a:ext>
                </a:extLst>
              </p:cNvPr>
              <p:cNvSpPr txBox="1">
                <a:spLocks noRot="1" noChangeAspect="1" noMove="1" noResize="1" noEditPoints="1" noAdjustHandles="1" noChangeArrowheads="1" noChangeShapeType="1" noTextEdit="1"/>
              </p:cNvSpPr>
              <p:nvPr/>
            </p:nvSpPr>
            <p:spPr>
              <a:xfrm>
                <a:off x="119011" y="3777587"/>
                <a:ext cx="3522407" cy="606240"/>
              </a:xfrm>
              <a:prstGeom prst="rect">
                <a:avLst/>
              </a:prstGeom>
              <a:blipFill>
                <a:blip r:embed="rId3"/>
                <a:stretch>
                  <a:fillRect l="-1733" t="-14141" r="-3466" b="-325253"/>
                </a:stretch>
              </a:blipFill>
            </p:spPr>
            <p:txBody>
              <a:bodyPr/>
              <a:lstStyle/>
              <a:p>
                <a:r>
                  <a:rPr lang="en-US">
                    <a:noFill/>
                  </a:rPr>
                  <a:t> </a:t>
                </a:r>
              </a:p>
            </p:txBody>
          </p:sp>
        </mc:Fallback>
      </mc:AlternateContent>
      <p:pic>
        <p:nvPicPr>
          <p:cNvPr id="8" name="Picture 7">
            <a:extLst>
              <a:ext uri="{FF2B5EF4-FFF2-40B4-BE49-F238E27FC236}">
                <a16:creationId xmlns:a16="http://schemas.microsoft.com/office/drawing/2014/main" id="{176DD5D9-967E-515B-1FA7-FB95E3D932D0}"/>
              </a:ext>
            </a:extLst>
          </p:cNvPr>
          <p:cNvPicPr>
            <a:picLocks noChangeAspect="1"/>
          </p:cNvPicPr>
          <p:nvPr/>
        </p:nvPicPr>
        <p:blipFill>
          <a:blip r:embed="rId4"/>
          <a:stretch>
            <a:fillRect/>
          </a:stretch>
        </p:blipFill>
        <p:spPr>
          <a:xfrm>
            <a:off x="3871453" y="220974"/>
            <a:ext cx="7919273" cy="6091335"/>
          </a:xfrm>
          <a:prstGeom prst="rect">
            <a:avLst/>
          </a:prstGeom>
        </p:spPr>
      </p:pic>
      <p:cxnSp>
        <p:nvCxnSpPr>
          <p:cNvPr id="24" name="Straight Arrow Connector 23">
            <a:extLst>
              <a:ext uri="{FF2B5EF4-FFF2-40B4-BE49-F238E27FC236}">
                <a16:creationId xmlns:a16="http://schemas.microsoft.com/office/drawing/2014/main" id="{5C24822F-9E4E-EAA0-0D0F-2443BE7B481D}"/>
              </a:ext>
            </a:extLst>
          </p:cNvPr>
          <p:cNvCxnSpPr/>
          <p:nvPr/>
        </p:nvCxnSpPr>
        <p:spPr>
          <a:xfrm>
            <a:off x="4470400" y="5702300"/>
            <a:ext cx="6480000" cy="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04F80390-AFBE-95F3-927F-E33628B331F9}"/>
              </a:ext>
            </a:extLst>
          </p:cNvPr>
          <p:cNvCxnSpPr>
            <a:cxnSpLocks/>
          </p:cNvCxnSpPr>
          <p:nvPr/>
        </p:nvCxnSpPr>
        <p:spPr>
          <a:xfrm flipV="1">
            <a:off x="4489450" y="444500"/>
            <a:ext cx="0" cy="5256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5">
            <p14:nvContentPartPr>
              <p14:cNvPr id="35" name="Ink 34">
                <a:extLst>
                  <a:ext uri="{FF2B5EF4-FFF2-40B4-BE49-F238E27FC236}">
                    <a16:creationId xmlns:a16="http://schemas.microsoft.com/office/drawing/2014/main" id="{1D35BCE2-4968-AF3B-B84D-2E1C72A166A9}"/>
                  </a:ext>
                </a:extLst>
              </p14:cNvPr>
              <p14:cNvContentPartPr/>
              <p14:nvPr/>
            </p14:nvContentPartPr>
            <p14:xfrm>
              <a:off x="5070600" y="5662950"/>
              <a:ext cx="18000" cy="101160"/>
            </p14:xfrm>
          </p:contentPart>
        </mc:Choice>
        <mc:Fallback xmlns="">
          <p:pic>
            <p:nvPicPr>
              <p:cNvPr id="35" name="Ink 34">
                <a:extLst>
                  <a:ext uri="{FF2B5EF4-FFF2-40B4-BE49-F238E27FC236}">
                    <a16:creationId xmlns:a16="http://schemas.microsoft.com/office/drawing/2014/main" id="{1D35BCE2-4968-AF3B-B84D-2E1C72A166A9}"/>
                  </a:ext>
                </a:extLst>
              </p:cNvPr>
              <p:cNvPicPr/>
              <p:nvPr/>
            </p:nvPicPr>
            <p:blipFill>
              <a:blip r:embed="rId6"/>
              <a:stretch>
                <a:fillRect/>
              </a:stretch>
            </p:blipFill>
            <p:spPr>
              <a:xfrm>
                <a:off x="5051520" y="5643870"/>
                <a:ext cx="5580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7">
            <p14:nvContentPartPr>
              <p14:cNvPr id="36" name="Ink 35">
                <a:extLst>
                  <a:ext uri="{FF2B5EF4-FFF2-40B4-BE49-F238E27FC236}">
                    <a16:creationId xmlns:a16="http://schemas.microsoft.com/office/drawing/2014/main" id="{2CFF38AC-B68A-FC11-7AE1-5EB56C56AACF}"/>
                  </a:ext>
                </a:extLst>
              </p14:cNvPr>
              <p14:cNvContentPartPr/>
              <p14:nvPr/>
            </p14:nvContentPartPr>
            <p14:xfrm>
              <a:off x="5700960" y="5652510"/>
              <a:ext cx="33840" cy="117720"/>
            </p14:xfrm>
          </p:contentPart>
        </mc:Choice>
        <mc:Fallback xmlns="">
          <p:pic>
            <p:nvPicPr>
              <p:cNvPr id="36" name="Ink 35">
                <a:extLst>
                  <a:ext uri="{FF2B5EF4-FFF2-40B4-BE49-F238E27FC236}">
                    <a16:creationId xmlns:a16="http://schemas.microsoft.com/office/drawing/2014/main" id="{2CFF38AC-B68A-FC11-7AE1-5EB56C56AACF}"/>
                  </a:ext>
                </a:extLst>
              </p:cNvPr>
              <p:cNvPicPr/>
              <p:nvPr/>
            </p:nvPicPr>
            <p:blipFill>
              <a:blip r:embed="rId8"/>
              <a:stretch>
                <a:fillRect/>
              </a:stretch>
            </p:blipFill>
            <p:spPr>
              <a:xfrm>
                <a:off x="5681880" y="5633430"/>
                <a:ext cx="7164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9">
            <p14:nvContentPartPr>
              <p14:cNvPr id="37" name="Ink 36">
                <a:extLst>
                  <a:ext uri="{FF2B5EF4-FFF2-40B4-BE49-F238E27FC236}">
                    <a16:creationId xmlns:a16="http://schemas.microsoft.com/office/drawing/2014/main" id="{1A992D27-B3E3-8831-458F-1C0157F18FFB}"/>
                  </a:ext>
                </a:extLst>
              </p14:cNvPr>
              <p14:cNvContentPartPr/>
              <p14:nvPr/>
            </p14:nvContentPartPr>
            <p14:xfrm>
              <a:off x="6303600" y="5652150"/>
              <a:ext cx="50400" cy="113760"/>
            </p14:xfrm>
          </p:contentPart>
        </mc:Choice>
        <mc:Fallback xmlns="">
          <p:pic>
            <p:nvPicPr>
              <p:cNvPr id="37" name="Ink 36">
                <a:extLst>
                  <a:ext uri="{FF2B5EF4-FFF2-40B4-BE49-F238E27FC236}">
                    <a16:creationId xmlns:a16="http://schemas.microsoft.com/office/drawing/2014/main" id="{1A992D27-B3E3-8831-458F-1C0157F18FFB}"/>
                  </a:ext>
                </a:extLst>
              </p:cNvPr>
              <p:cNvPicPr/>
              <p:nvPr/>
            </p:nvPicPr>
            <p:blipFill>
              <a:blip r:embed="rId10"/>
              <a:stretch>
                <a:fillRect/>
              </a:stretch>
            </p:blipFill>
            <p:spPr>
              <a:xfrm>
                <a:off x="6284520" y="5633070"/>
                <a:ext cx="8820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11">
            <p14:nvContentPartPr>
              <p14:cNvPr id="38" name="Ink 37">
                <a:extLst>
                  <a:ext uri="{FF2B5EF4-FFF2-40B4-BE49-F238E27FC236}">
                    <a16:creationId xmlns:a16="http://schemas.microsoft.com/office/drawing/2014/main" id="{0F6E6322-EBC7-3B0F-AA48-0EF3D9C1DCB1}"/>
                  </a:ext>
                </a:extLst>
              </p14:cNvPr>
              <p14:cNvContentPartPr/>
              <p14:nvPr/>
            </p14:nvContentPartPr>
            <p14:xfrm>
              <a:off x="6923880" y="5661510"/>
              <a:ext cx="37800" cy="93960"/>
            </p14:xfrm>
          </p:contentPart>
        </mc:Choice>
        <mc:Fallback xmlns="">
          <p:pic>
            <p:nvPicPr>
              <p:cNvPr id="38" name="Ink 37">
                <a:extLst>
                  <a:ext uri="{FF2B5EF4-FFF2-40B4-BE49-F238E27FC236}">
                    <a16:creationId xmlns:a16="http://schemas.microsoft.com/office/drawing/2014/main" id="{0F6E6322-EBC7-3B0F-AA48-0EF3D9C1DCB1}"/>
                  </a:ext>
                </a:extLst>
              </p:cNvPr>
              <p:cNvPicPr/>
              <p:nvPr/>
            </p:nvPicPr>
            <p:blipFill>
              <a:blip r:embed="rId12"/>
              <a:stretch>
                <a:fillRect/>
              </a:stretch>
            </p:blipFill>
            <p:spPr>
              <a:xfrm>
                <a:off x="6904800" y="5642430"/>
                <a:ext cx="7560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13">
            <p14:nvContentPartPr>
              <p14:cNvPr id="40" name="Ink 39">
                <a:extLst>
                  <a:ext uri="{FF2B5EF4-FFF2-40B4-BE49-F238E27FC236}">
                    <a16:creationId xmlns:a16="http://schemas.microsoft.com/office/drawing/2014/main" id="{91F4D2CB-3D1A-81E9-824E-6BC132421D6F}"/>
                  </a:ext>
                </a:extLst>
              </p14:cNvPr>
              <p14:cNvContentPartPr/>
              <p14:nvPr/>
            </p14:nvContentPartPr>
            <p14:xfrm>
              <a:off x="7529400" y="5648550"/>
              <a:ext cx="21600" cy="96480"/>
            </p14:xfrm>
          </p:contentPart>
        </mc:Choice>
        <mc:Fallback xmlns="">
          <p:pic>
            <p:nvPicPr>
              <p:cNvPr id="40" name="Ink 39">
                <a:extLst>
                  <a:ext uri="{FF2B5EF4-FFF2-40B4-BE49-F238E27FC236}">
                    <a16:creationId xmlns:a16="http://schemas.microsoft.com/office/drawing/2014/main" id="{91F4D2CB-3D1A-81E9-824E-6BC132421D6F}"/>
                  </a:ext>
                </a:extLst>
              </p:cNvPr>
              <p:cNvPicPr/>
              <p:nvPr/>
            </p:nvPicPr>
            <p:blipFill>
              <a:blip r:embed="rId14"/>
              <a:stretch>
                <a:fillRect/>
              </a:stretch>
            </p:blipFill>
            <p:spPr>
              <a:xfrm>
                <a:off x="7510320" y="5629470"/>
                <a:ext cx="5940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15">
            <p14:nvContentPartPr>
              <p14:cNvPr id="41" name="Ink 40">
                <a:extLst>
                  <a:ext uri="{FF2B5EF4-FFF2-40B4-BE49-F238E27FC236}">
                    <a16:creationId xmlns:a16="http://schemas.microsoft.com/office/drawing/2014/main" id="{C5ED99ED-B06F-5726-FD91-71E4D0D01DF1}"/>
                  </a:ext>
                </a:extLst>
              </p14:cNvPr>
              <p14:cNvContentPartPr/>
              <p14:nvPr/>
            </p14:nvContentPartPr>
            <p14:xfrm>
              <a:off x="8125920" y="5657190"/>
              <a:ext cx="38160" cy="99720"/>
            </p14:xfrm>
          </p:contentPart>
        </mc:Choice>
        <mc:Fallback xmlns="">
          <p:pic>
            <p:nvPicPr>
              <p:cNvPr id="41" name="Ink 40">
                <a:extLst>
                  <a:ext uri="{FF2B5EF4-FFF2-40B4-BE49-F238E27FC236}">
                    <a16:creationId xmlns:a16="http://schemas.microsoft.com/office/drawing/2014/main" id="{C5ED99ED-B06F-5726-FD91-71E4D0D01DF1}"/>
                  </a:ext>
                </a:extLst>
              </p:cNvPr>
              <p:cNvPicPr/>
              <p:nvPr/>
            </p:nvPicPr>
            <p:blipFill>
              <a:blip r:embed="rId16"/>
              <a:stretch>
                <a:fillRect/>
              </a:stretch>
            </p:blipFill>
            <p:spPr>
              <a:xfrm>
                <a:off x="8106840" y="5638110"/>
                <a:ext cx="7596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17">
            <p14:nvContentPartPr>
              <p14:cNvPr id="42" name="Ink 41">
                <a:extLst>
                  <a:ext uri="{FF2B5EF4-FFF2-40B4-BE49-F238E27FC236}">
                    <a16:creationId xmlns:a16="http://schemas.microsoft.com/office/drawing/2014/main" id="{947FCED1-0CC4-A771-7A6D-62FE563BD781}"/>
                  </a:ext>
                </a:extLst>
              </p14:cNvPr>
              <p14:cNvContentPartPr/>
              <p14:nvPr/>
            </p14:nvContentPartPr>
            <p14:xfrm>
              <a:off x="8739360" y="5661510"/>
              <a:ext cx="43920" cy="95400"/>
            </p14:xfrm>
          </p:contentPart>
        </mc:Choice>
        <mc:Fallback xmlns="">
          <p:pic>
            <p:nvPicPr>
              <p:cNvPr id="42" name="Ink 41">
                <a:extLst>
                  <a:ext uri="{FF2B5EF4-FFF2-40B4-BE49-F238E27FC236}">
                    <a16:creationId xmlns:a16="http://schemas.microsoft.com/office/drawing/2014/main" id="{947FCED1-0CC4-A771-7A6D-62FE563BD781}"/>
                  </a:ext>
                </a:extLst>
              </p:cNvPr>
              <p:cNvPicPr/>
              <p:nvPr/>
            </p:nvPicPr>
            <p:blipFill>
              <a:blip r:embed="rId18"/>
              <a:stretch>
                <a:fillRect/>
              </a:stretch>
            </p:blipFill>
            <p:spPr>
              <a:xfrm>
                <a:off x="8720280" y="5642430"/>
                <a:ext cx="8172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19">
            <p14:nvContentPartPr>
              <p14:cNvPr id="59" name="Ink 58">
                <a:extLst>
                  <a:ext uri="{FF2B5EF4-FFF2-40B4-BE49-F238E27FC236}">
                    <a16:creationId xmlns:a16="http://schemas.microsoft.com/office/drawing/2014/main" id="{C868BA0D-6A85-9031-A167-72968E8E47EF}"/>
                  </a:ext>
                </a:extLst>
              </p14:cNvPr>
              <p14:cNvContentPartPr/>
              <p14:nvPr/>
            </p14:nvContentPartPr>
            <p14:xfrm>
              <a:off x="9369360" y="5667630"/>
              <a:ext cx="24120" cy="99720"/>
            </p14:xfrm>
          </p:contentPart>
        </mc:Choice>
        <mc:Fallback xmlns="">
          <p:pic>
            <p:nvPicPr>
              <p:cNvPr id="59" name="Ink 58">
                <a:extLst>
                  <a:ext uri="{FF2B5EF4-FFF2-40B4-BE49-F238E27FC236}">
                    <a16:creationId xmlns:a16="http://schemas.microsoft.com/office/drawing/2014/main" id="{C868BA0D-6A85-9031-A167-72968E8E47EF}"/>
                  </a:ext>
                </a:extLst>
              </p:cNvPr>
              <p:cNvPicPr/>
              <p:nvPr/>
            </p:nvPicPr>
            <p:blipFill>
              <a:blip r:embed="rId20"/>
              <a:stretch>
                <a:fillRect/>
              </a:stretch>
            </p:blipFill>
            <p:spPr>
              <a:xfrm>
                <a:off x="9350280" y="5648550"/>
                <a:ext cx="6192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21">
            <p14:nvContentPartPr>
              <p14:cNvPr id="60" name="Ink 59">
                <a:extLst>
                  <a:ext uri="{FF2B5EF4-FFF2-40B4-BE49-F238E27FC236}">
                    <a16:creationId xmlns:a16="http://schemas.microsoft.com/office/drawing/2014/main" id="{B4B6F2D2-258F-6054-D841-B448C0E75D68}"/>
                  </a:ext>
                </a:extLst>
              </p14:cNvPr>
              <p14:cNvContentPartPr/>
              <p14:nvPr/>
            </p14:nvContentPartPr>
            <p14:xfrm>
              <a:off x="4451400" y="5094870"/>
              <a:ext cx="66600" cy="35280"/>
            </p14:xfrm>
          </p:contentPart>
        </mc:Choice>
        <mc:Fallback xmlns="">
          <p:pic>
            <p:nvPicPr>
              <p:cNvPr id="60" name="Ink 59">
                <a:extLst>
                  <a:ext uri="{FF2B5EF4-FFF2-40B4-BE49-F238E27FC236}">
                    <a16:creationId xmlns:a16="http://schemas.microsoft.com/office/drawing/2014/main" id="{B4B6F2D2-258F-6054-D841-B448C0E75D68}"/>
                  </a:ext>
                </a:extLst>
              </p:cNvPr>
              <p:cNvPicPr/>
              <p:nvPr/>
            </p:nvPicPr>
            <p:blipFill>
              <a:blip r:embed="rId22"/>
              <a:stretch>
                <a:fillRect/>
              </a:stretch>
            </p:blipFill>
            <p:spPr>
              <a:xfrm>
                <a:off x="4432320" y="5075790"/>
                <a:ext cx="10440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23">
            <p14:nvContentPartPr>
              <p14:cNvPr id="62" name="Ink 61">
                <a:extLst>
                  <a:ext uri="{FF2B5EF4-FFF2-40B4-BE49-F238E27FC236}">
                    <a16:creationId xmlns:a16="http://schemas.microsoft.com/office/drawing/2014/main" id="{9F3E688A-0647-2655-C3D0-ADBFC3AAAC2C}"/>
                  </a:ext>
                </a:extLst>
              </p14:cNvPr>
              <p14:cNvContentPartPr/>
              <p14:nvPr/>
            </p14:nvContentPartPr>
            <p14:xfrm>
              <a:off x="4469040" y="4481070"/>
              <a:ext cx="74160" cy="17640"/>
            </p14:xfrm>
          </p:contentPart>
        </mc:Choice>
        <mc:Fallback xmlns="">
          <p:pic>
            <p:nvPicPr>
              <p:cNvPr id="62" name="Ink 61">
                <a:extLst>
                  <a:ext uri="{FF2B5EF4-FFF2-40B4-BE49-F238E27FC236}">
                    <a16:creationId xmlns:a16="http://schemas.microsoft.com/office/drawing/2014/main" id="{9F3E688A-0647-2655-C3D0-ADBFC3AAAC2C}"/>
                  </a:ext>
                </a:extLst>
              </p:cNvPr>
              <p:cNvPicPr/>
              <p:nvPr/>
            </p:nvPicPr>
            <p:blipFill>
              <a:blip r:embed="rId24"/>
              <a:stretch>
                <a:fillRect/>
              </a:stretch>
            </p:blipFill>
            <p:spPr>
              <a:xfrm>
                <a:off x="4449960" y="4461990"/>
                <a:ext cx="11196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25">
            <p14:nvContentPartPr>
              <p14:cNvPr id="63" name="Ink 62">
                <a:extLst>
                  <a:ext uri="{FF2B5EF4-FFF2-40B4-BE49-F238E27FC236}">
                    <a16:creationId xmlns:a16="http://schemas.microsoft.com/office/drawing/2014/main" id="{90359744-9376-102C-9EFE-B7696A26C833}"/>
                  </a:ext>
                </a:extLst>
              </p14:cNvPr>
              <p14:cNvContentPartPr/>
              <p14:nvPr/>
            </p14:nvContentPartPr>
            <p14:xfrm>
              <a:off x="4457160" y="3879510"/>
              <a:ext cx="72000" cy="29520"/>
            </p14:xfrm>
          </p:contentPart>
        </mc:Choice>
        <mc:Fallback xmlns="">
          <p:pic>
            <p:nvPicPr>
              <p:cNvPr id="63" name="Ink 62">
                <a:extLst>
                  <a:ext uri="{FF2B5EF4-FFF2-40B4-BE49-F238E27FC236}">
                    <a16:creationId xmlns:a16="http://schemas.microsoft.com/office/drawing/2014/main" id="{90359744-9376-102C-9EFE-B7696A26C833}"/>
                  </a:ext>
                </a:extLst>
              </p:cNvPr>
              <p:cNvPicPr/>
              <p:nvPr/>
            </p:nvPicPr>
            <p:blipFill>
              <a:blip r:embed="rId26"/>
              <a:stretch>
                <a:fillRect/>
              </a:stretch>
            </p:blipFill>
            <p:spPr>
              <a:xfrm>
                <a:off x="4438080" y="3860430"/>
                <a:ext cx="10980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27">
            <p14:nvContentPartPr>
              <p14:cNvPr id="64" name="Ink 63">
                <a:extLst>
                  <a:ext uri="{FF2B5EF4-FFF2-40B4-BE49-F238E27FC236}">
                    <a16:creationId xmlns:a16="http://schemas.microsoft.com/office/drawing/2014/main" id="{F4E4B06E-87EC-7C15-79B7-68B26C013ACC}"/>
                  </a:ext>
                </a:extLst>
              </p14:cNvPr>
              <p14:cNvContentPartPr/>
              <p14:nvPr/>
            </p14:nvContentPartPr>
            <p14:xfrm>
              <a:off x="4450320" y="3250230"/>
              <a:ext cx="75240" cy="46800"/>
            </p14:xfrm>
          </p:contentPart>
        </mc:Choice>
        <mc:Fallback xmlns="">
          <p:pic>
            <p:nvPicPr>
              <p:cNvPr id="64" name="Ink 63">
                <a:extLst>
                  <a:ext uri="{FF2B5EF4-FFF2-40B4-BE49-F238E27FC236}">
                    <a16:creationId xmlns:a16="http://schemas.microsoft.com/office/drawing/2014/main" id="{F4E4B06E-87EC-7C15-79B7-68B26C013ACC}"/>
                  </a:ext>
                </a:extLst>
              </p:cNvPr>
              <p:cNvPicPr/>
              <p:nvPr/>
            </p:nvPicPr>
            <p:blipFill>
              <a:blip r:embed="rId28"/>
              <a:stretch>
                <a:fillRect/>
              </a:stretch>
            </p:blipFill>
            <p:spPr>
              <a:xfrm>
                <a:off x="4431240" y="3231150"/>
                <a:ext cx="1130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29">
            <p14:nvContentPartPr>
              <p14:cNvPr id="65" name="Ink 64">
                <a:extLst>
                  <a:ext uri="{FF2B5EF4-FFF2-40B4-BE49-F238E27FC236}">
                    <a16:creationId xmlns:a16="http://schemas.microsoft.com/office/drawing/2014/main" id="{4B347B8B-B7AD-C600-F5CF-A39C761AEFAC}"/>
                  </a:ext>
                </a:extLst>
              </p14:cNvPr>
              <p14:cNvContentPartPr/>
              <p14:nvPr/>
            </p14:nvContentPartPr>
            <p14:xfrm>
              <a:off x="4462560" y="2648670"/>
              <a:ext cx="59040" cy="43920"/>
            </p14:xfrm>
          </p:contentPart>
        </mc:Choice>
        <mc:Fallback xmlns="">
          <p:pic>
            <p:nvPicPr>
              <p:cNvPr id="65" name="Ink 64">
                <a:extLst>
                  <a:ext uri="{FF2B5EF4-FFF2-40B4-BE49-F238E27FC236}">
                    <a16:creationId xmlns:a16="http://schemas.microsoft.com/office/drawing/2014/main" id="{4B347B8B-B7AD-C600-F5CF-A39C761AEFAC}"/>
                  </a:ext>
                </a:extLst>
              </p:cNvPr>
              <p:cNvPicPr/>
              <p:nvPr/>
            </p:nvPicPr>
            <p:blipFill>
              <a:blip r:embed="rId30"/>
              <a:stretch>
                <a:fillRect/>
              </a:stretch>
            </p:blipFill>
            <p:spPr>
              <a:xfrm>
                <a:off x="4443480" y="2629590"/>
                <a:ext cx="9684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31">
            <p14:nvContentPartPr>
              <p14:cNvPr id="66" name="Ink 65">
                <a:extLst>
                  <a:ext uri="{FF2B5EF4-FFF2-40B4-BE49-F238E27FC236}">
                    <a16:creationId xmlns:a16="http://schemas.microsoft.com/office/drawing/2014/main" id="{02AC84A5-5A25-9610-470B-904C052FF9D9}"/>
                  </a:ext>
                </a:extLst>
              </p14:cNvPr>
              <p14:cNvContentPartPr/>
              <p14:nvPr/>
            </p14:nvContentPartPr>
            <p14:xfrm>
              <a:off x="4450320" y="2032350"/>
              <a:ext cx="73080" cy="24840"/>
            </p14:xfrm>
          </p:contentPart>
        </mc:Choice>
        <mc:Fallback xmlns="">
          <p:pic>
            <p:nvPicPr>
              <p:cNvPr id="66" name="Ink 65">
                <a:extLst>
                  <a:ext uri="{FF2B5EF4-FFF2-40B4-BE49-F238E27FC236}">
                    <a16:creationId xmlns:a16="http://schemas.microsoft.com/office/drawing/2014/main" id="{02AC84A5-5A25-9610-470B-904C052FF9D9}"/>
                  </a:ext>
                </a:extLst>
              </p:cNvPr>
              <p:cNvPicPr/>
              <p:nvPr/>
            </p:nvPicPr>
            <p:blipFill>
              <a:blip r:embed="rId32"/>
              <a:stretch>
                <a:fillRect/>
              </a:stretch>
            </p:blipFill>
            <p:spPr>
              <a:xfrm>
                <a:off x="4431240" y="2013270"/>
                <a:ext cx="11088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33">
            <p14:nvContentPartPr>
              <p14:cNvPr id="67" name="Ink 66">
                <a:extLst>
                  <a:ext uri="{FF2B5EF4-FFF2-40B4-BE49-F238E27FC236}">
                    <a16:creationId xmlns:a16="http://schemas.microsoft.com/office/drawing/2014/main" id="{415E4201-2EC6-521D-CF24-7E03E02679FF}"/>
                  </a:ext>
                </a:extLst>
              </p14:cNvPr>
              <p14:cNvContentPartPr/>
              <p14:nvPr/>
            </p14:nvContentPartPr>
            <p14:xfrm>
              <a:off x="4475160" y="1420710"/>
              <a:ext cx="74520" cy="31680"/>
            </p14:xfrm>
          </p:contentPart>
        </mc:Choice>
        <mc:Fallback xmlns="">
          <p:pic>
            <p:nvPicPr>
              <p:cNvPr id="67" name="Ink 66">
                <a:extLst>
                  <a:ext uri="{FF2B5EF4-FFF2-40B4-BE49-F238E27FC236}">
                    <a16:creationId xmlns:a16="http://schemas.microsoft.com/office/drawing/2014/main" id="{415E4201-2EC6-521D-CF24-7E03E02679FF}"/>
                  </a:ext>
                </a:extLst>
              </p:cNvPr>
              <p:cNvPicPr/>
              <p:nvPr/>
            </p:nvPicPr>
            <p:blipFill>
              <a:blip r:embed="rId34"/>
              <a:stretch>
                <a:fillRect/>
              </a:stretch>
            </p:blipFill>
            <p:spPr>
              <a:xfrm>
                <a:off x="4456080" y="1401630"/>
                <a:ext cx="11232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35">
            <p14:nvContentPartPr>
              <p14:cNvPr id="70" name="Ink 69">
                <a:extLst>
                  <a:ext uri="{FF2B5EF4-FFF2-40B4-BE49-F238E27FC236}">
                    <a16:creationId xmlns:a16="http://schemas.microsoft.com/office/drawing/2014/main" id="{01227CB5-F9A0-9997-4E6C-FD9956592A11}"/>
                  </a:ext>
                </a:extLst>
              </p14:cNvPr>
              <p14:cNvContentPartPr/>
              <p14:nvPr/>
            </p14:nvContentPartPr>
            <p14:xfrm>
              <a:off x="4502431" y="5673633"/>
              <a:ext cx="25920" cy="85320"/>
            </p14:xfrm>
          </p:contentPart>
        </mc:Choice>
        <mc:Fallback xmlns="">
          <p:pic>
            <p:nvPicPr>
              <p:cNvPr id="70" name="Ink 69">
                <a:extLst>
                  <a:ext uri="{FF2B5EF4-FFF2-40B4-BE49-F238E27FC236}">
                    <a16:creationId xmlns:a16="http://schemas.microsoft.com/office/drawing/2014/main" id="{01227CB5-F9A0-9997-4E6C-FD9956592A11}"/>
                  </a:ext>
                </a:extLst>
              </p:cNvPr>
              <p:cNvPicPr/>
              <p:nvPr/>
            </p:nvPicPr>
            <p:blipFill>
              <a:blip r:embed="rId36"/>
              <a:stretch>
                <a:fillRect/>
              </a:stretch>
            </p:blipFill>
            <p:spPr>
              <a:xfrm>
                <a:off x="4493431" y="5664633"/>
                <a:ext cx="4356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37">
            <p14:nvContentPartPr>
              <p14:cNvPr id="71" name="Ink 70">
                <a:extLst>
                  <a:ext uri="{FF2B5EF4-FFF2-40B4-BE49-F238E27FC236}">
                    <a16:creationId xmlns:a16="http://schemas.microsoft.com/office/drawing/2014/main" id="{25C16977-38EA-2C69-A6FF-181440E72F3E}"/>
                  </a:ext>
                </a:extLst>
              </p14:cNvPr>
              <p14:cNvContentPartPr/>
              <p14:nvPr/>
            </p14:nvContentPartPr>
            <p14:xfrm>
              <a:off x="4423951" y="5880993"/>
              <a:ext cx="144000" cy="205560"/>
            </p14:xfrm>
          </p:contentPart>
        </mc:Choice>
        <mc:Fallback xmlns="">
          <p:pic>
            <p:nvPicPr>
              <p:cNvPr id="71" name="Ink 70">
                <a:extLst>
                  <a:ext uri="{FF2B5EF4-FFF2-40B4-BE49-F238E27FC236}">
                    <a16:creationId xmlns:a16="http://schemas.microsoft.com/office/drawing/2014/main" id="{25C16977-38EA-2C69-A6FF-181440E72F3E}"/>
                  </a:ext>
                </a:extLst>
              </p:cNvPr>
              <p:cNvPicPr/>
              <p:nvPr/>
            </p:nvPicPr>
            <p:blipFill>
              <a:blip r:embed="rId38"/>
              <a:stretch>
                <a:fillRect/>
              </a:stretch>
            </p:blipFill>
            <p:spPr>
              <a:xfrm>
                <a:off x="4409551" y="5866593"/>
                <a:ext cx="172080"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39">
            <p14:nvContentPartPr>
              <p14:cNvPr id="72" name="Ink 71">
                <a:extLst>
                  <a:ext uri="{FF2B5EF4-FFF2-40B4-BE49-F238E27FC236}">
                    <a16:creationId xmlns:a16="http://schemas.microsoft.com/office/drawing/2014/main" id="{7423DB24-639C-9917-1F70-A857F9EFF118}"/>
                  </a:ext>
                </a:extLst>
              </p14:cNvPr>
              <p14:cNvContentPartPr/>
              <p14:nvPr/>
            </p14:nvContentPartPr>
            <p14:xfrm>
              <a:off x="5486311" y="5898633"/>
              <a:ext cx="363960" cy="180720"/>
            </p14:xfrm>
          </p:contentPart>
        </mc:Choice>
        <mc:Fallback xmlns="">
          <p:pic>
            <p:nvPicPr>
              <p:cNvPr id="72" name="Ink 71">
                <a:extLst>
                  <a:ext uri="{FF2B5EF4-FFF2-40B4-BE49-F238E27FC236}">
                    <a16:creationId xmlns:a16="http://schemas.microsoft.com/office/drawing/2014/main" id="{7423DB24-639C-9917-1F70-A857F9EFF118}"/>
                  </a:ext>
                </a:extLst>
              </p:cNvPr>
              <p:cNvPicPr/>
              <p:nvPr/>
            </p:nvPicPr>
            <p:blipFill>
              <a:blip r:embed="rId40"/>
              <a:stretch>
                <a:fillRect/>
              </a:stretch>
            </p:blipFill>
            <p:spPr>
              <a:xfrm>
                <a:off x="5471911" y="5884233"/>
                <a:ext cx="39204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41">
            <p14:nvContentPartPr>
              <p14:cNvPr id="73" name="Ink 72">
                <a:extLst>
                  <a:ext uri="{FF2B5EF4-FFF2-40B4-BE49-F238E27FC236}">
                    <a16:creationId xmlns:a16="http://schemas.microsoft.com/office/drawing/2014/main" id="{DAF2D30F-270A-0EFA-439B-16EC5B65229E}"/>
                  </a:ext>
                </a:extLst>
              </p14:cNvPr>
              <p14:cNvContentPartPr/>
              <p14:nvPr/>
            </p14:nvContentPartPr>
            <p14:xfrm>
              <a:off x="6778711" y="5887113"/>
              <a:ext cx="399960" cy="156240"/>
            </p14:xfrm>
          </p:contentPart>
        </mc:Choice>
        <mc:Fallback xmlns="">
          <p:pic>
            <p:nvPicPr>
              <p:cNvPr id="73" name="Ink 72">
                <a:extLst>
                  <a:ext uri="{FF2B5EF4-FFF2-40B4-BE49-F238E27FC236}">
                    <a16:creationId xmlns:a16="http://schemas.microsoft.com/office/drawing/2014/main" id="{DAF2D30F-270A-0EFA-439B-16EC5B65229E}"/>
                  </a:ext>
                </a:extLst>
              </p:cNvPr>
              <p:cNvPicPr/>
              <p:nvPr/>
            </p:nvPicPr>
            <p:blipFill>
              <a:blip r:embed="rId42"/>
              <a:stretch>
                <a:fillRect/>
              </a:stretch>
            </p:blipFill>
            <p:spPr>
              <a:xfrm>
                <a:off x="6764311" y="5872713"/>
                <a:ext cx="42804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43">
            <p14:nvContentPartPr>
              <p14:cNvPr id="74" name="Ink 73">
                <a:extLst>
                  <a:ext uri="{FF2B5EF4-FFF2-40B4-BE49-F238E27FC236}">
                    <a16:creationId xmlns:a16="http://schemas.microsoft.com/office/drawing/2014/main" id="{763EDFC6-0E0B-310E-66B5-60B8D669F216}"/>
                  </a:ext>
                </a:extLst>
              </p14:cNvPr>
              <p14:cNvContentPartPr/>
              <p14:nvPr/>
            </p14:nvContentPartPr>
            <p14:xfrm>
              <a:off x="8002711" y="5848593"/>
              <a:ext cx="354600" cy="189360"/>
            </p14:xfrm>
          </p:contentPart>
        </mc:Choice>
        <mc:Fallback xmlns="">
          <p:pic>
            <p:nvPicPr>
              <p:cNvPr id="74" name="Ink 73">
                <a:extLst>
                  <a:ext uri="{FF2B5EF4-FFF2-40B4-BE49-F238E27FC236}">
                    <a16:creationId xmlns:a16="http://schemas.microsoft.com/office/drawing/2014/main" id="{763EDFC6-0E0B-310E-66B5-60B8D669F216}"/>
                  </a:ext>
                </a:extLst>
              </p:cNvPr>
              <p:cNvPicPr/>
              <p:nvPr/>
            </p:nvPicPr>
            <p:blipFill>
              <a:blip r:embed="rId44"/>
              <a:stretch>
                <a:fillRect/>
              </a:stretch>
            </p:blipFill>
            <p:spPr>
              <a:xfrm>
                <a:off x="7988311" y="5834193"/>
                <a:ext cx="38268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45">
            <p14:nvContentPartPr>
              <p14:cNvPr id="76" name="Ink 75">
                <a:extLst>
                  <a:ext uri="{FF2B5EF4-FFF2-40B4-BE49-F238E27FC236}">
                    <a16:creationId xmlns:a16="http://schemas.microsoft.com/office/drawing/2014/main" id="{3562671C-4EAE-04DB-A5AD-5E276F67E995}"/>
                  </a:ext>
                </a:extLst>
              </p14:cNvPr>
              <p14:cNvContentPartPr/>
              <p14:nvPr/>
            </p14:nvContentPartPr>
            <p14:xfrm>
              <a:off x="9213391" y="5855073"/>
              <a:ext cx="399240" cy="191520"/>
            </p14:xfrm>
          </p:contentPart>
        </mc:Choice>
        <mc:Fallback xmlns="">
          <p:pic>
            <p:nvPicPr>
              <p:cNvPr id="76" name="Ink 75">
                <a:extLst>
                  <a:ext uri="{FF2B5EF4-FFF2-40B4-BE49-F238E27FC236}">
                    <a16:creationId xmlns:a16="http://schemas.microsoft.com/office/drawing/2014/main" id="{3562671C-4EAE-04DB-A5AD-5E276F67E995}"/>
                  </a:ext>
                </a:extLst>
              </p:cNvPr>
              <p:cNvPicPr/>
              <p:nvPr/>
            </p:nvPicPr>
            <p:blipFill>
              <a:blip r:embed="rId46"/>
              <a:stretch>
                <a:fillRect/>
              </a:stretch>
            </p:blipFill>
            <p:spPr>
              <a:xfrm>
                <a:off x="9198991" y="5840673"/>
                <a:ext cx="42732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47">
            <p14:nvContentPartPr>
              <p14:cNvPr id="77" name="Ink 76">
                <a:extLst>
                  <a:ext uri="{FF2B5EF4-FFF2-40B4-BE49-F238E27FC236}">
                    <a16:creationId xmlns:a16="http://schemas.microsoft.com/office/drawing/2014/main" id="{F462168A-E7AC-C187-8E8F-837E98E11471}"/>
                  </a:ext>
                </a:extLst>
              </p14:cNvPr>
              <p14:cNvContentPartPr/>
              <p14:nvPr/>
            </p14:nvContentPartPr>
            <p14:xfrm>
              <a:off x="10946431" y="5686233"/>
              <a:ext cx="740880" cy="332640"/>
            </p14:xfrm>
          </p:contentPart>
        </mc:Choice>
        <mc:Fallback xmlns="">
          <p:pic>
            <p:nvPicPr>
              <p:cNvPr id="77" name="Ink 76">
                <a:extLst>
                  <a:ext uri="{FF2B5EF4-FFF2-40B4-BE49-F238E27FC236}">
                    <a16:creationId xmlns:a16="http://schemas.microsoft.com/office/drawing/2014/main" id="{F462168A-E7AC-C187-8E8F-837E98E11471}"/>
                  </a:ext>
                </a:extLst>
              </p:cNvPr>
              <p:cNvPicPr/>
              <p:nvPr/>
            </p:nvPicPr>
            <p:blipFill>
              <a:blip r:embed="rId48"/>
              <a:stretch>
                <a:fillRect/>
              </a:stretch>
            </p:blipFill>
            <p:spPr>
              <a:xfrm>
                <a:off x="10932031" y="5671833"/>
                <a:ext cx="768960" cy="360720"/>
              </a:xfrm>
              <a:prstGeom prst="rect">
                <a:avLst/>
              </a:prstGeom>
            </p:spPr>
          </p:pic>
        </mc:Fallback>
      </mc:AlternateContent>
      <mc:AlternateContent xmlns:mc="http://schemas.openxmlformats.org/markup-compatibility/2006" xmlns:p14="http://schemas.microsoft.com/office/powerpoint/2010/main">
        <mc:Choice Requires="p14">
          <p:contentPart p14:bwMode="auto" r:id="rId49">
            <p14:nvContentPartPr>
              <p14:cNvPr id="79" name="Ink 78">
                <a:extLst>
                  <a:ext uri="{FF2B5EF4-FFF2-40B4-BE49-F238E27FC236}">
                    <a16:creationId xmlns:a16="http://schemas.microsoft.com/office/drawing/2014/main" id="{71529CB8-E6ED-869A-082D-5F8353938D76}"/>
                  </a:ext>
                </a:extLst>
              </p14:cNvPr>
              <p14:cNvContentPartPr/>
              <p14:nvPr/>
            </p14:nvContentPartPr>
            <p14:xfrm>
              <a:off x="4412071" y="826233"/>
              <a:ext cx="144720" cy="10080"/>
            </p14:xfrm>
          </p:contentPart>
        </mc:Choice>
        <mc:Fallback xmlns="">
          <p:pic>
            <p:nvPicPr>
              <p:cNvPr id="79" name="Ink 78">
                <a:extLst>
                  <a:ext uri="{FF2B5EF4-FFF2-40B4-BE49-F238E27FC236}">
                    <a16:creationId xmlns:a16="http://schemas.microsoft.com/office/drawing/2014/main" id="{71529CB8-E6ED-869A-082D-5F8353938D76}"/>
                  </a:ext>
                </a:extLst>
              </p:cNvPr>
              <p:cNvPicPr/>
              <p:nvPr/>
            </p:nvPicPr>
            <p:blipFill>
              <a:blip r:embed="rId50"/>
              <a:stretch>
                <a:fillRect/>
              </a:stretch>
            </p:blipFill>
            <p:spPr>
              <a:xfrm>
                <a:off x="4397671" y="811833"/>
                <a:ext cx="17280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51">
            <p14:nvContentPartPr>
              <p14:cNvPr id="81" name="Ink 80">
                <a:extLst>
                  <a:ext uri="{FF2B5EF4-FFF2-40B4-BE49-F238E27FC236}">
                    <a16:creationId xmlns:a16="http://schemas.microsoft.com/office/drawing/2014/main" id="{69532955-191C-DA66-7C6A-0A5A9C1C7356}"/>
                  </a:ext>
                </a:extLst>
              </p14:cNvPr>
              <p14:cNvContentPartPr/>
              <p14:nvPr/>
            </p14:nvContentPartPr>
            <p14:xfrm>
              <a:off x="4745791" y="334833"/>
              <a:ext cx="1151280" cy="384120"/>
            </p14:xfrm>
          </p:contentPart>
        </mc:Choice>
        <mc:Fallback xmlns="">
          <p:pic>
            <p:nvPicPr>
              <p:cNvPr id="81" name="Ink 80">
                <a:extLst>
                  <a:ext uri="{FF2B5EF4-FFF2-40B4-BE49-F238E27FC236}">
                    <a16:creationId xmlns:a16="http://schemas.microsoft.com/office/drawing/2014/main" id="{69532955-191C-DA66-7C6A-0A5A9C1C7356}"/>
                  </a:ext>
                </a:extLst>
              </p:cNvPr>
              <p:cNvPicPr/>
              <p:nvPr/>
            </p:nvPicPr>
            <p:blipFill>
              <a:blip r:embed="rId52"/>
              <a:stretch>
                <a:fillRect/>
              </a:stretch>
            </p:blipFill>
            <p:spPr>
              <a:xfrm>
                <a:off x="4731391" y="320433"/>
                <a:ext cx="1179360" cy="412200"/>
              </a:xfrm>
              <a:prstGeom prst="rect">
                <a:avLst/>
              </a:prstGeom>
            </p:spPr>
          </p:pic>
        </mc:Fallback>
      </mc:AlternateContent>
      <mc:AlternateContent xmlns:mc="http://schemas.openxmlformats.org/markup-compatibility/2006" xmlns:p14="http://schemas.microsoft.com/office/powerpoint/2010/main">
        <mc:Choice Requires="p14">
          <p:contentPart p14:bwMode="auto" r:id="rId53">
            <p14:nvContentPartPr>
              <p14:cNvPr id="82" name="Ink 81">
                <a:extLst>
                  <a:ext uri="{FF2B5EF4-FFF2-40B4-BE49-F238E27FC236}">
                    <a16:creationId xmlns:a16="http://schemas.microsoft.com/office/drawing/2014/main" id="{2ACF237D-0C85-9D77-4DE4-9C825787EECD}"/>
                  </a:ext>
                </a:extLst>
              </p14:cNvPr>
              <p14:cNvContentPartPr/>
              <p14:nvPr/>
            </p14:nvContentPartPr>
            <p14:xfrm>
              <a:off x="9914201" y="5664707"/>
              <a:ext cx="69840" cy="113040"/>
            </p14:xfrm>
          </p:contentPart>
        </mc:Choice>
        <mc:Fallback xmlns="">
          <p:pic>
            <p:nvPicPr>
              <p:cNvPr id="82" name="Ink 81">
                <a:extLst>
                  <a:ext uri="{FF2B5EF4-FFF2-40B4-BE49-F238E27FC236}">
                    <a16:creationId xmlns:a16="http://schemas.microsoft.com/office/drawing/2014/main" id="{2ACF237D-0C85-9D77-4DE4-9C825787EECD}"/>
                  </a:ext>
                </a:extLst>
              </p:cNvPr>
              <p:cNvPicPr/>
              <p:nvPr/>
            </p:nvPicPr>
            <p:blipFill>
              <a:blip r:embed="rId54"/>
              <a:stretch>
                <a:fillRect/>
              </a:stretch>
            </p:blipFill>
            <p:spPr>
              <a:xfrm>
                <a:off x="9899801" y="5650307"/>
                <a:ext cx="9792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55">
            <p14:nvContentPartPr>
              <p14:cNvPr id="83" name="Ink 82">
                <a:extLst>
                  <a:ext uri="{FF2B5EF4-FFF2-40B4-BE49-F238E27FC236}">
                    <a16:creationId xmlns:a16="http://schemas.microsoft.com/office/drawing/2014/main" id="{A9FD5DFD-66B7-A691-80CA-9EE48C47668C}"/>
                  </a:ext>
                </a:extLst>
              </p14:cNvPr>
              <p14:cNvContentPartPr/>
              <p14:nvPr/>
            </p14:nvContentPartPr>
            <p14:xfrm>
              <a:off x="10567241" y="5636267"/>
              <a:ext cx="34200" cy="138960"/>
            </p14:xfrm>
          </p:contentPart>
        </mc:Choice>
        <mc:Fallback xmlns="">
          <p:pic>
            <p:nvPicPr>
              <p:cNvPr id="83" name="Ink 82">
                <a:extLst>
                  <a:ext uri="{FF2B5EF4-FFF2-40B4-BE49-F238E27FC236}">
                    <a16:creationId xmlns:a16="http://schemas.microsoft.com/office/drawing/2014/main" id="{A9FD5DFD-66B7-A691-80CA-9EE48C47668C}"/>
                  </a:ext>
                </a:extLst>
              </p:cNvPr>
              <p:cNvPicPr/>
              <p:nvPr/>
            </p:nvPicPr>
            <p:blipFill>
              <a:blip r:embed="rId56"/>
              <a:stretch>
                <a:fillRect/>
              </a:stretch>
            </p:blipFill>
            <p:spPr>
              <a:xfrm>
                <a:off x="10552841" y="5621867"/>
                <a:ext cx="6228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57">
            <p14:nvContentPartPr>
              <p14:cNvPr id="84" name="Ink 83">
                <a:extLst>
                  <a:ext uri="{FF2B5EF4-FFF2-40B4-BE49-F238E27FC236}">
                    <a16:creationId xmlns:a16="http://schemas.microsoft.com/office/drawing/2014/main" id="{9700B1A3-88F8-FF93-9639-3586E72DAF8C}"/>
                  </a:ext>
                </a:extLst>
              </p14:cNvPr>
              <p14:cNvContentPartPr/>
              <p14:nvPr/>
            </p14:nvContentPartPr>
            <p14:xfrm>
              <a:off x="10388321" y="5824907"/>
              <a:ext cx="335880" cy="204840"/>
            </p14:xfrm>
          </p:contentPart>
        </mc:Choice>
        <mc:Fallback xmlns="">
          <p:pic>
            <p:nvPicPr>
              <p:cNvPr id="84" name="Ink 83">
                <a:extLst>
                  <a:ext uri="{FF2B5EF4-FFF2-40B4-BE49-F238E27FC236}">
                    <a16:creationId xmlns:a16="http://schemas.microsoft.com/office/drawing/2014/main" id="{9700B1A3-88F8-FF93-9639-3586E72DAF8C}"/>
                  </a:ext>
                </a:extLst>
              </p:cNvPr>
              <p:cNvPicPr/>
              <p:nvPr/>
            </p:nvPicPr>
            <p:blipFill>
              <a:blip r:embed="rId58"/>
              <a:stretch>
                <a:fillRect/>
              </a:stretch>
            </p:blipFill>
            <p:spPr>
              <a:xfrm>
                <a:off x="10369241" y="5805827"/>
                <a:ext cx="37368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59">
            <p14:nvContentPartPr>
              <p14:cNvPr id="86" name="Ink 85">
                <a:extLst>
                  <a:ext uri="{FF2B5EF4-FFF2-40B4-BE49-F238E27FC236}">
                    <a16:creationId xmlns:a16="http://schemas.microsoft.com/office/drawing/2014/main" id="{66E0E1B2-434B-0FFD-5489-ED5E9A22E861}"/>
                  </a:ext>
                </a:extLst>
              </p14:cNvPr>
              <p14:cNvContentPartPr/>
              <p14:nvPr/>
            </p14:nvContentPartPr>
            <p14:xfrm>
              <a:off x="3863558" y="4935347"/>
              <a:ext cx="445320" cy="308520"/>
            </p14:xfrm>
          </p:contentPart>
        </mc:Choice>
        <mc:Fallback xmlns="">
          <p:pic>
            <p:nvPicPr>
              <p:cNvPr id="86" name="Ink 85">
                <a:extLst>
                  <a:ext uri="{FF2B5EF4-FFF2-40B4-BE49-F238E27FC236}">
                    <a16:creationId xmlns:a16="http://schemas.microsoft.com/office/drawing/2014/main" id="{66E0E1B2-434B-0FFD-5489-ED5E9A22E861}"/>
                  </a:ext>
                </a:extLst>
              </p:cNvPr>
              <p:cNvPicPr/>
              <p:nvPr/>
            </p:nvPicPr>
            <p:blipFill>
              <a:blip r:embed="rId60"/>
              <a:stretch>
                <a:fillRect/>
              </a:stretch>
            </p:blipFill>
            <p:spPr>
              <a:xfrm>
                <a:off x="3844478" y="4916267"/>
                <a:ext cx="483120" cy="346320"/>
              </a:xfrm>
              <a:prstGeom prst="rect">
                <a:avLst/>
              </a:prstGeom>
            </p:spPr>
          </p:pic>
        </mc:Fallback>
      </mc:AlternateContent>
      <mc:AlternateContent xmlns:mc="http://schemas.openxmlformats.org/markup-compatibility/2006" xmlns:p14="http://schemas.microsoft.com/office/powerpoint/2010/main">
        <mc:Choice Requires="p14">
          <p:contentPart p14:bwMode="auto" r:id="rId61">
            <p14:nvContentPartPr>
              <p14:cNvPr id="87" name="Ink 86">
                <a:extLst>
                  <a:ext uri="{FF2B5EF4-FFF2-40B4-BE49-F238E27FC236}">
                    <a16:creationId xmlns:a16="http://schemas.microsoft.com/office/drawing/2014/main" id="{DEB53E4D-3EFB-E852-D60D-7AE8D818CA40}"/>
                  </a:ext>
                </a:extLst>
              </p14:cNvPr>
              <p14:cNvContentPartPr/>
              <p14:nvPr/>
            </p14:nvContentPartPr>
            <p14:xfrm>
              <a:off x="3945638" y="4329107"/>
              <a:ext cx="421200" cy="393480"/>
            </p14:xfrm>
          </p:contentPart>
        </mc:Choice>
        <mc:Fallback xmlns="">
          <p:pic>
            <p:nvPicPr>
              <p:cNvPr id="87" name="Ink 86">
                <a:extLst>
                  <a:ext uri="{FF2B5EF4-FFF2-40B4-BE49-F238E27FC236}">
                    <a16:creationId xmlns:a16="http://schemas.microsoft.com/office/drawing/2014/main" id="{DEB53E4D-3EFB-E852-D60D-7AE8D818CA40}"/>
                  </a:ext>
                </a:extLst>
              </p:cNvPr>
              <p:cNvPicPr/>
              <p:nvPr/>
            </p:nvPicPr>
            <p:blipFill>
              <a:blip r:embed="rId62"/>
              <a:stretch>
                <a:fillRect/>
              </a:stretch>
            </p:blipFill>
            <p:spPr>
              <a:xfrm>
                <a:off x="3926558" y="4310027"/>
                <a:ext cx="459000" cy="431280"/>
              </a:xfrm>
              <a:prstGeom prst="rect">
                <a:avLst/>
              </a:prstGeom>
            </p:spPr>
          </p:pic>
        </mc:Fallback>
      </mc:AlternateContent>
      <mc:AlternateContent xmlns:mc="http://schemas.openxmlformats.org/markup-compatibility/2006" xmlns:p14="http://schemas.microsoft.com/office/powerpoint/2010/main">
        <mc:Choice Requires="p14">
          <p:contentPart p14:bwMode="auto" r:id="rId63">
            <p14:nvContentPartPr>
              <p14:cNvPr id="88" name="Ink 87">
                <a:extLst>
                  <a:ext uri="{FF2B5EF4-FFF2-40B4-BE49-F238E27FC236}">
                    <a16:creationId xmlns:a16="http://schemas.microsoft.com/office/drawing/2014/main" id="{227C8974-59A9-239D-6C99-021BE49A608F}"/>
                  </a:ext>
                </a:extLst>
              </p14:cNvPr>
              <p14:cNvContentPartPr/>
              <p14:nvPr/>
            </p14:nvContentPartPr>
            <p14:xfrm>
              <a:off x="4029518" y="3757427"/>
              <a:ext cx="365040" cy="323280"/>
            </p14:xfrm>
          </p:contentPart>
        </mc:Choice>
        <mc:Fallback xmlns="">
          <p:pic>
            <p:nvPicPr>
              <p:cNvPr id="88" name="Ink 87">
                <a:extLst>
                  <a:ext uri="{FF2B5EF4-FFF2-40B4-BE49-F238E27FC236}">
                    <a16:creationId xmlns:a16="http://schemas.microsoft.com/office/drawing/2014/main" id="{227C8974-59A9-239D-6C99-021BE49A608F}"/>
                  </a:ext>
                </a:extLst>
              </p:cNvPr>
              <p:cNvPicPr/>
              <p:nvPr/>
            </p:nvPicPr>
            <p:blipFill>
              <a:blip r:embed="rId64"/>
              <a:stretch>
                <a:fillRect/>
              </a:stretch>
            </p:blipFill>
            <p:spPr>
              <a:xfrm>
                <a:off x="4010438" y="3738347"/>
                <a:ext cx="402840" cy="361080"/>
              </a:xfrm>
              <a:prstGeom prst="rect">
                <a:avLst/>
              </a:prstGeom>
            </p:spPr>
          </p:pic>
        </mc:Fallback>
      </mc:AlternateContent>
      <mc:AlternateContent xmlns:mc="http://schemas.openxmlformats.org/markup-compatibility/2006" xmlns:p14="http://schemas.microsoft.com/office/powerpoint/2010/main">
        <mc:Choice Requires="p14">
          <p:contentPart p14:bwMode="auto" r:id="rId65">
            <p14:nvContentPartPr>
              <p14:cNvPr id="89" name="Ink 88">
                <a:extLst>
                  <a:ext uri="{FF2B5EF4-FFF2-40B4-BE49-F238E27FC236}">
                    <a16:creationId xmlns:a16="http://schemas.microsoft.com/office/drawing/2014/main" id="{03655D5A-6D1E-2F04-F89C-4327CE703EA3}"/>
                  </a:ext>
                </a:extLst>
              </p14:cNvPr>
              <p14:cNvContentPartPr/>
              <p14:nvPr/>
            </p14:nvContentPartPr>
            <p14:xfrm>
              <a:off x="4047878" y="3084587"/>
              <a:ext cx="352800" cy="321480"/>
            </p14:xfrm>
          </p:contentPart>
        </mc:Choice>
        <mc:Fallback xmlns="">
          <p:pic>
            <p:nvPicPr>
              <p:cNvPr id="89" name="Ink 88">
                <a:extLst>
                  <a:ext uri="{FF2B5EF4-FFF2-40B4-BE49-F238E27FC236}">
                    <a16:creationId xmlns:a16="http://schemas.microsoft.com/office/drawing/2014/main" id="{03655D5A-6D1E-2F04-F89C-4327CE703EA3}"/>
                  </a:ext>
                </a:extLst>
              </p:cNvPr>
              <p:cNvPicPr/>
              <p:nvPr/>
            </p:nvPicPr>
            <p:blipFill>
              <a:blip r:embed="rId66"/>
              <a:stretch>
                <a:fillRect/>
              </a:stretch>
            </p:blipFill>
            <p:spPr>
              <a:xfrm>
                <a:off x="4028798" y="3065507"/>
                <a:ext cx="390600" cy="359280"/>
              </a:xfrm>
              <a:prstGeom prst="rect">
                <a:avLst/>
              </a:prstGeom>
            </p:spPr>
          </p:pic>
        </mc:Fallback>
      </mc:AlternateContent>
      <mc:AlternateContent xmlns:mc="http://schemas.openxmlformats.org/markup-compatibility/2006" xmlns:p14="http://schemas.microsoft.com/office/powerpoint/2010/main">
        <mc:Choice Requires="p14">
          <p:contentPart p14:bwMode="auto" r:id="rId67">
            <p14:nvContentPartPr>
              <p14:cNvPr id="92" name="Ink 91">
                <a:extLst>
                  <a:ext uri="{FF2B5EF4-FFF2-40B4-BE49-F238E27FC236}">
                    <a16:creationId xmlns:a16="http://schemas.microsoft.com/office/drawing/2014/main" id="{FCEB2A9F-02B6-02B9-0C04-BB2E2E959C58}"/>
                  </a:ext>
                </a:extLst>
              </p14:cNvPr>
              <p14:cNvContentPartPr/>
              <p14:nvPr/>
            </p14:nvContentPartPr>
            <p14:xfrm>
              <a:off x="3954028" y="2498231"/>
              <a:ext cx="438840" cy="285120"/>
            </p14:xfrm>
          </p:contentPart>
        </mc:Choice>
        <mc:Fallback xmlns="">
          <p:pic>
            <p:nvPicPr>
              <p:cNvPr id="92" name="Ink 91">
                <a:extLst>
                  <a:ext uri="{FF2B5EF4-FFF2-40B4-BE49-F238E27FC236}">
                    <a16:creationId xmlns:a16="http://schemas.microsoft.com/office/drawing/2014/main" id="{FCEB2A9F-02B6-02B9-0C04-BB2E2E959C58}"/>
                  </a:ext>
                </a:extLst>
              </p:cNvPr>
              <p:cNvPicPr/>
              <p:nvPr/>
            </p:nvPicPr>
            <p:blipFill>
              <a:blip r:embed="rId68"/>
              <a:stretch>
                <a:fillRect/>
              </a:stretch>
            </p:blipFill>
            <p:spPr>
              <a:xfrm>
                <a:off x="3934948" y="2479151"/>
                <a:ext cx="476640" cy="322920"/>
              </a:xfrm>
              <a:prstGeom prst="rect">
                <a:avLst/>
              </a:prstGeom>
            </p:spPr>
          </p:pic>
        </mc:Fallback>
      </mc:AlternateContent>
      <mc:AlternateContent xmlns:mc="http://schemas.openxmlformats.org/markup-compatibility/2006" xmlns:p14="http://schemas.microsoft.com/office/powerpoint/2010/main">
        <mc:Choice Requires="p14">
          <p:contentPart p14:bwMode="auto" r:id="rId69">
            <p14:nvContentPartPr>
              <p14:cNvPr id="93" name="Ink 92">
                <a:extLst>
                  <a:ext uri="{FF2B5EF4-FFF2-40B4-BE49-F238E27FC236}">
                    <a16:creationId xmlns:a16="http://schemas.microsoft.com/office/drawing/2014/main" id="{528D0F10-17CB-3514-F274-0B977735CE10}"/>
                  </a:ext>
                </a:extLst>
              </p14:cNvPr>
              <p14:cNvContentPartPr/>
              <p14:nvPr/>
            </p14:nvContentPartPr>
            <p14:xfrm>
              <a:off x="3975268" y="1888391"/>
              <a:ext cx="389160" cy="280800"/>
            </p14:xfrm>
          </p:contentPart>
        </mc:Choice>
        <mc:Fallback xmlns="">
          <p:pic>
            <p:nvPicPr>
              <p:cNvPr id="93" name="Ink 92">
                <a:extLst>
                  <a:ext uri="{FF2B5EF4-FFF2-40B4-BE49-F238E27FC236}">
                    <a16:creationId xmlns:a16="http://schemas.microsoft.com/office/drawing/2014/main" id="{528D0F10-17CB-3514-F274-0B977735CE10}"/>
                  </a:ext>
                </a:extLst>
              </p:cNvPr>
              <p:cNvPicPr/>
              <p:nvPr/>
            </p:nvPicPr>
            <p:blipFill>
              <a:blip r:embed="rId70"/>
              <a:stretch>
                <a:fillRect/>
              </a:stretch>
            </p:blipFill>
            <p:spPr>
              <a:xfrm>
                <a:off x="3956188" y="1869311"/>
                <a:ext cx="426960" cy="318600"/>
              </a:xfrm>
              <a:prstGeom prst="rect">
                <a:avLst/>
              </a:prstGeom>
            </p:spPr>
          </p:pic>
        </mc:Fallback>
      </mc:AlternateContent>
      <mc:AlternateContent xmlns:mc="http://schemas.openxmlformats.org/markup-compatibility/2006" xmlns:p14="http://schemas.microsoft.com/office/powerpoint/2010/main">
        <mc:Choice Requires="p14">
          <p:contentPart p14:bwMode="auto" r:id="rId71">
            <p14:nvContentPartPr>
              <p14:cNvPr id="94" name="Ink 93">
                <a:extLst>
                  <a:ext uri="{FF2B5EF4-FFF2-40B4-BE49-F238E27FC236}">
                    <a16:creationId xmlns:a16="http://schemas.microsoft.com/office/drawing/2014/main" id="{6D153278-AFFA-5919-2118-FE59FB47E189}"/>
                  </a:ext>
                </a:extLst>
              </p14:cNvPr>
              <p14:cNvContentPartPr/>
              <p14:nvPr/>
            </p14:nvContentPartPr>
            <p14:xfrm>
              <a:off x="3968068" y="1301951"/>
              <a:ext cx="411480" cy="283320"/>
            </p14:xfrm>
          </p:contentPart>
        </mc:Choice>
        <mc:Fallback xmlns="">
          <p:pic>
            <p:nvPicPr>
              <p:cNvPr id="94" name="Ink 93">
                <a:extLst>
                  <a:ext uri="{FF2B5EF4-FFF2-40B4-BE49-F238E27FC236}">
                    <a16:creationId xmlns:a16="http://schemas.microsoft.com/office/drawing/2014/main" id="{6D153278-AFFA-5919-2118-FE59FB47E189}"/>
                  </a:ext>
                </a:extLst>
              </p:cNvPr>
              <p:cNvPicPr/>
              <p:nvPr/>
            </p:nvPicPr>
            <p:blipFill>
              <a:blip r:embed="rId72"/>
              <a:stretch>
                <a:fillRect/>
              </a:stretch>
            </p:blipFill>
            <p:spPr>
              <a:xfrm>
                <a:off x="3948988" y="1282871"/>
                <a:ext cx="449280" cy="321120"/>
              </a:xfrm>
              <a:prstGeom prst="rect">
                <a:avLst/>
              </a:prstGeom>
            </p:spPr>
          </p:pic>
        </mc:Fallback>
      </mc:AlternateContent>
      <mc:AlternateContent xmlns:mc="http://schemas.openxmlformats.org/markup-compatibility/2006" xmlns:p14="http://schemas.microsoft.com/office/powerpoint/2010/main">
        <mc:Choice Requires="p14">
          <p:contentPart p14:bwMode="auto" r:id="rId73">
            <p14:nvContentPartPr>
              <p14:cNvPr id="95" name="Ink 94">
                <a:extLst>
                  <a:ext uri="{FF2B5EF4-FFF2-40B4-BE49-F238E27FC236}">
                    <a16:creationId xmlns:a16="http://schemas.microsoft.com/office/drawing/2014/main" id="{87EF233F-0019-1747-6380-EB56496257F3}"/>
                  </a:ext>
                </a:extLst>
              </p14:cNvPr>
              <p14:cNvContentPartPr/>
              <p14:nvPr/>
            </p14:nvContentPartPr>
            <p14:xfrm>
              <a:off x="3958348" y="729805"/>
              <a:ext cx="415080" cy="260280"/>
            </p14:xfrm>
          </p:contentPart>
        </mc:Choice>
        <mc:Fallback xmlns="">
          <p:pic>
            <p:nvPicPr>
              <p:cNvPr id="95" name="Ink 94">
                <a:extLst>
                  <a:ext uri="{FF2B5EF4-FFF2-40B4-BE49-F238E27FC236}">
                    <a16:creationId xmlns:a16="http://schemas.microsoft.com/office/drawing/2014/main" id="{87EF233F-0019-1747-6380-EB56496257F3}"/>
                  </a:ext>
                </a:extLst>
              </p:cNvPr>
              <p:cNvPicPr/>
              <p:nvPr/>
            </p:nvPicPr>
            <p:blipFill>
              <a:blip r:embed="rId74"/>
              <a:stretch>
                <a:fillRect/>
              </a:stretch>
            </p:blipFill>
            <p:spPr>
              <a:xfrm>
                <a:off x="3939268" y="710725"/>
                <a:ext cx="452880" cy="298080"/>
              </a:xfrm>
              <a:prstGeom prst="rect">
                <a:avLst/>
              </a:prstGeom>
            </p:spPr>
          </p:pic>
        </mc:Fallback>
      </mc:AlternateContent>
      <mc:AlternateContent xmlns:mc="http://schemas.openxmlformats.org/markup-compatibility/2006" xmlns:p14="http://schemas.microsoft.com/office/powerpoint/2010/main">
        <mc:Choice Requires="p14">
          <p:contentPart p14:bwMode="auto" r:id="rId75">
            <p14:nvContentPartPr>
              <p14:cNvPr id="96" name="Ink 95">
                <a:extLst>
                  <a:ext uri="{FF2B5EF4-FFF2-40B4-BE49-F238E27FC236}">
                    <a16:creationId xmlns:a16="http://schemas.microsoft.com/office/drawing/2014/main" id="{9F198E9B-4DE9-D9F2-01B9-566A149F22DF}"/>
                  </a:ext>
                </a:extLst>
              </p14:cNvPr>
              <p14:cNvContentPartPr/>
              <p14:nvPr/>
            </p14:nvContentPartPr>
            <p14:xfrm>
              <a:off x="4128324" y="5523109"/>
              <a:ext cx="199080" cy="361800"/>
            </p14:xfrm>
          </p:contentPart>
        </mc:Choice>
        <mc:Fallback xmlns="">
          <p:pic>
            <p:nvPicPr>
              <p:cNvPr id="96" name="Ink 95">
                <a:extLst>
                  <a:ext uri="{FF2B5EF4-FFF2-40B4-BE49-F238E27FC236}">
                    <a16:creationId xmlns:a16="http://schemas.microsoft.com/office/drawing/2014/main" id="{9F198E9B-4DE9-D9F2-01B9-566A149F22DF}"/>
                  </a:ext>
                </a:extLst>
              </p:cNvPr>
              <p:cNvPicPr/>
              <p:nvPr/>
            </p:nvPicPr>
            <p:blipFill>
              <a:blip r:embed="rId76"/>
              <a:stretch>
                <a:fillRect/>
              </a:stretch>
            </p:blipFill>
            <p:spPr>
              <a:xfrm>
                <a:off x="4109244" y="5504029"/>
                <a:ext cx="236880" cy="399600"/>
              </a:xfrm>
              <a:prstGeom prst="rect">
                <a:avLst/>
              </a:prstGeom>
            </p:spPr>
          </p:pic>
        </mc:Fallback>
      </mc:AlternateContent>
      <mc:AlternateContent xmlns:mc="http://schemas.openxmlformats.org/markup-compatibility/2006" xmlns:p14="http://schemas.microsoft.com/office/powerpoint/2010/main">
        <mc:Choice Requires="p14">
          <p:contentPart p14:bwMode="auto" r:id="rId77">
            <p14:nvContentPartPr>
              <p14:cNvPr id="97" name="Ink 96">
                <a:extLst>
                  <a:ext uri="{FF2B5EF4-FFF2-40B4-BE49-F238E27FC236}">
                    <a16:creationId xmlns:a16="http://schemas.microsoft.com/office/drawing/2014/main" id="{C31CF7CC-AB2A-DDE9-DA33-A7FF5ED87F0A}"/>
                  </a:ext>
                </a:extLst>
              </p14:cNvPr>
              <p14:cNvContentPartPr/>
              <p14:nvPr/>
            </p14:nvContentPartPr>
            <p14:xfrm>
              <a:off x="4413982" y="5594111"/>
              <a:ext cx="164160" cy="187920"/>
            </p14:xfrm>
          </p:contentPart>
        </mc:Choice>
        <mc:Fallback xmlns="">
          <p:pic>
            <p:nvPicPr>
              <p:cNvPr id="97" name="Ink 96">
                <a:extLst>
                  <a:ext uri="{FF2B5EF4-FFF2-40B4-BE49-F238E27FC236}">
                    <a16:creationId xmlns:a16="http://schemas.microsoft.com/office/drawing/2014/main" id="{C31CF7CC-AB2A-DDE9-DA33-A7FF5ED87F0A}"/>
                  </a:ext>
                </a:extLst>
              </p:cNvPr>
              <p:cNvPicPr/>
              <p:nvPr/>
            </p:nvPicPr>
            <p:blipFill>
              <a:blip r:embed="rId78"/>
              <a:stretch>
                <a:fillRect/>
              </a:stretch>
            </p:blipFill>
            <p:spPr>
              <a:xfrm>
                <a:off x="4404982" y="5585094"/>
                <a:ext cx="181800" cy="205594"/>
              </a:xfrm>
              <a:prstGeom prst="rect">
                <a:avLst/>
              </a:prstGeom>
            </p:spPr>
          </p:pic>
        </mc:Fallback>
      </mc:AlternateContent>
      <mc:AlternateContent xmlns:mc="http://schemas.openxmlformats.org/markup-compatibility/2006" xmlns:p14="http://schemas.microsoft.com/office/powerpoint/2010/main">
        <mc:Choice Requires="p14">
          <p:contentPart p14:bwMode="auto" r:id="rId79">
            <p14:nvContentPartPr>
              <p14:cNvPr id="98" name="Ink 97">
                <a:extLst>
                  <a:ext uri="{FF2B5EF4-FFF2-40B4-BE49-F238E27FC236}">
                    <a16:creationId xmlns:a16="http://schemas.microsoft.com/office/drawing/2014/main" id="{C44BF434-06E9-0580-5F5F-C6053CD887D1}"/>
                  </a:ext>
                </a:extLst>
              </p14:cNvPr>
              <p14:cNvContentPartPr/>
              <p14:nvPr/>
            </p14:nvContentPartPr>
            <p14:xfrm>
              <a:off x="5614122" y="5161143"/>
              <a:ext cx="164160" cy="187920"/>
            </p14:xfrm>
          </p:contentPart>
        </mc:Choice>
        <mc:Fallback xmlns="">
          <p:pic>
            <p:nvPicPr>
              <p:cNvPr id="98" name="Ink 97">
                <a:extLst>
                  <a:ext uri="{FF2B5EF4-FFF2-40B4-BE49-F238E27FC236}">
                    <a16:creationId xmlns:a16="http://schemas.microsoft.com/office/drawing/2014/main" id="{C44BF434-06E9-0580-5F5F-C6053CD887D1}"/>
                  </a:ext>
                </a:extLst>
              </p:cNvPr>
              <p:cNvPicPr/>
              <p:nvPr/>
            </p:nvPicPr>
            <p:blipFill>
              <a:blip r:embed="rId78"/>
              <a:stretch>
                <a:fillRect/>
              </a:stretch>
            </p:blipFill>
            <p:spPr>
              <a:xfrm>
                <a:off x="5605122" y="5152126"/>
                <a:ext cx="181800" cy="205594"/>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99" name="Ink 98">
                <a:extLst>
                  <a:ext uri="{FF2B5EF4-FFF2-40B4-BE49-F238E27FC236}">
                    <a16:creationId xmlns:a16="http://schemas.microsoft.com/office/drawing/2014/main" id="{1D5FAF4C-1637-CE5A-E23F-ABD8FD351AB6}"/>
                  </a:ext>
                </a:extLst>
              </p14:cNvPr>
              <p14:cNvContentPartPr/>
              <p14:nvPr/>
            </p14:nvContentPartPr>
            <p14:xfrm>
              <a:off x="6841800" y="4706159"/>
              <a:ext cx="164160" cy="187920"/>
            </p14:xfrm>
          </p:contentPart>
        </mc:Choice>
        <mc:Fallback xmlns="">
          <p:pic>
            <p:nvPicPr>
              <p:cNvPr id="99" name="Ink 98">
                <a:extLst>
                  <a:ext uri="{FF2B5EF4-FFF2-40B4-BE49-F238E27FC236}">
                    <a16:creationId xmlns:a16="http://schemas.microsoft.com/office/drawing/2014/main" id="{1D5FAF4C-1637-CE5A-E23F-ABD8FD351AB6}"/>
                  </a:ext>
                </a:extLst>
              </p:cNvPr>
              <p:cNvPicPr/>
              <p:nvPr/>
            </p:nvPicPr>
            <p:blipFill>
              <a:blip r:embed="rId78"/>
              <a:stretch>
                <a:fillRect/>
              </a:stretch>
            </p:blipFill>
            <p:spPr>
              <a:xfrm>
                <a:off x="6832800" y="4697142"/>
                <a:ext cx="181800" cy="205594"/>
              </a:xfrm>
              <a:prstGeom prst="rect">
                <a:avLst/>
              </a:prstGeom>
            </p:spPr>
          </p:pic>
        </mc:Fallback>
      </mc:AlternateContent>
      <mc:AlternateContent xmlns:mc="http://schemas.openxmlformats.org/markup-compatibility/2006" xmlns:p14="http://schemas.microsoft.com/office/powerpoint/2010/main">
        <mc:Choice Requires="p14">
          <p:contentPart p14:bwMode="auto" r:id="rId81">
            <p14:nvContentPartPr>
              <p14:cNvPr id="100" name="Ink 99">
                <a:extLst>
                  <a:ext uri="{FF2B5EF4-FFF2-40B4-BE49-F238E27FC236}">
                    <a16:creationId xmlns:a16="http://schemas.microsoft.com/office/drawing/2014/main" id="{705D95F1-E13F-ADE1-201D-C639149271AF}"/>
                  </a:ext>
                </a:extLst>
              </p14:cNvPr>
              <p14:cNvContentPartPr/>
              <p14:nvPr/>
            </p14:nvContentPartPr>
            <p14:xfrm>
              <a:off x="8062503" y="4282988"/>
              <a:ext cx="164160" cy="187920"/>
            </p14:xfrm>
          </p:contentPart>
        </mc:Choice>
        <mc:Fallback xmlns="">
          <p:pic>
            <p:nvPicPr>
              <p:cNvPr id="100" name="Ink 99">
                <a:extLst>
                  <a:ext uri="{FF2B5EF4-FFF2-40B4-BE49-F238E27FC236}">
                    <a16:creationId xmlns:a16="http://schemas.microsoft.com/office/drawing/2014/main" id="{705D95F1-E13F-ADE1-201D-C639149271AF}"/>
                  </a:ext>
                </a:extLst>
              </p:cNvPr>
              <p:cNvPicPr/>
              <p:nvPr/>
            </p:nvPicPr>
            <p:blipFill>
              <a:blip r:embed="rId78"/>
              <a:stretch>
                <a:fillRect/>
              </a:stretch>
            </p:blipFill>
            <p:spPr>
              <a:xfrm>
                <a:off x="8053503" y="4273971"/>
                <a:ext cx="181800" cy="205594"/>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101" name="Ink 100">
                <a:extLst>
                  <a:ext uri="{FF2B5EF4-FFF2-40B4-BE49-F238E27FC236}">
                    <a16:creationId xmlns:a16="http://schemas.microsoft.com/office/drawing/2014/main" id="{0A6F5D94-1A46-A602-5204-4A44EE6A09C2}"/>
                  </a:ext>
                </a:extLst>
              </p14:cNvPr>
              <p14:cNvContentPartPr/>
              <p14:nvPr/>
            </p14:nvContentPartPr>
            <p14:xfrm>
              <a:off x="9287280" y="3787466"/>
              <a:ext cx="164160" cy="187920"/>
            </p14:xfrm>
          </p:contentPart>
        </mc:Choice>
        <mc:Fallback xmlns="">
          <p:pic>
            <p:nvPicPr>
              <p:cNvPr id="101" name="Ink 100">
                <a:extLst>
                  <a:ext uri="{FF2B5EF4-FFF2-40B4-BE49-F238E27FC236}">
                    <a16:creationId xmlns:a16="http://schemas.microsoft.com/office/drawing/2014/main" id="{0A6F5D94-1A46-A602-5204-4A44EE6A09C2}"/>
                  </a:ext>
                </a:extLst>
              </p:cNvPr>
              <p:cNvPicPr/>
              <p:nvPr/>
            </p:nvPicPr>
            <p:blipFill>
              <a:blip r:embed="rId78"/>
              <a:stretch>
                <a:fillRect/>
              </a:stretch>
            </p:blipFill>
            <p:spPr>
              <a:xfrm>
                <a:off x="9278280" y="3778449"/>
                <a:ext cx="181800" cy="205594"/>
              </a:xfrm>
              <a:prstGeom prst="rect">
                <a:avLst/>
              </a:prstGeom>
            </p:spPr>
          </p:pic>
        </mc:Fallback>
      </mc:AlternateContent>
      <p:cxnSp>
        <p:nvCxnSpPr>
          <p:cNvPr id="102" name="Straight Connector 101">
            <a:extLst>
              <a:ext uri="{FF2B5EF4-FFF2-40B4-BE49-F238E27FC236}">
                <a16:creationId xmlns:a16="http://schemas.microsoft.com/office/drawing/2014/main" id="{5AEA25B1-371D-F599-B718-5C70531D6A65}"/>
              </a:ext>
            </a:extLst>
          </p:cNvPr>
          <p:cNvCxnSpPr>
            <a:cxnSpLocks/>
          </p:cNvCxnSpPr>
          <p:nvPr/>
        </p:nvCxnSpPr>
        <p:spPr>
          <a:xfrm flipH="1">
            <a:off x="4495599" y="3919067"/>
            <a:ext cx="4845430" cy="1782333"/>
          </a:xfrm>
          <a:prstGeom prst="line">
            <a:avLst/>
          </a:prstGeom>
          <a:ln w="53975">
            <a:solidFill>
              <a:schemeClr val="accent2">
                <a:lumMod val="75000"/>
              </a:schemeClr>
            </a:solidFill>
            <a:prstDash val="solid"/>
          </a:ln>
        </p:spPr>
        <p:style>
          <a:lnRef idx="1">
            <a:schemeClr val="accent1"/>
          </a:lnRef>
          <a:fillRef idx="0">
            <a:schemeClr val="accent1"/>
          </a:fillRef>
          <a:effectRef idx="0">
            <a:schemeClr val="accent1"/>
          </a:effectRef>
          <a:fontRef idx="minor">
            <a:schemeClr val="tx1"/>
          </a:fontRef>
        </p:style>
      </p:cxnSp>
      <p:grpSp>
        <p:nvGrpSpPr>
          <p:cNvPr id="103" name="Group 102">
            <a:extLst>
              <a:ext uri="{FF2B5EF4-FFF2-40B4-BE49-F238E27FC236}">
                <a16:creationId xmlns:a16="http://schemas.microsoft.com/office/drawing/2014/main" id="{9C2D23E3-7906-F7B8-651E-342F3AC8BD54}"/>
              </a:ext>
            </a:extLst>
          </p:cNvPr>
          <p:cNvGrpSpPr/>
          <p:nvPr/>
        </p:nvGrpSpPr>
        <p:grpSpPr>
          <a:xfrm>
            <a:off x="4547828" y="5589010"/>
            <a:ext cx="4800033" cy="308809"/>
            <a:chOff x="5728667" y="5145922"/>
            <a:chExt cx="1172520" cy="301680"/>
          </a:xfrm>
        </p:grpSpPr>
        <mc:AlternateContent xmlns:mc="http://schemas.openxmlformats.org/markup-compatibility/2006" xmlns:p14="http://schemas.microsoft.com/office/powerpoint/2010/main">
          <mc:Choice Requires="p14">
            <p:contentPart p14:bwMode="auto" r:id="rId83">
              <p14:nvContentPartPr>
                <p14:cNvPr id="104" name="Ink 103">
                  <a:extLst>
                    <a:ext uri="{FF2B5EF4-FFF2-40B4-BE49-F238E27FC236}">
                      <a16:creationId xmlns:a16="http://schemas.microsoft.com/office/drawing/2014/main" id="{DE7695AB-6B65-7296-044D-6E988097792A}"/>
                    </a:ext>
                  </a:extLst>
                </p14:cNvPr>
                <p14:cNvContentPartPr/>
                <p14:nvPr/>
              </p14:nvContentPartPr>
              <p14:xfrm>
                <a:off x="5728667" y="5164282"/>
                <a:ext cx="108000" cy="248040"/>
              </p14:xfrm>
            </p:contentPart>
          </mc:Choice>
          <mc:Fallback xmlns="">
            <p:pic>
              <p:nvPicPr>
                <p:cNvPr id="104" name="Ink 103">
                  <a:extLst>
                    <a:ext uri="{FF2B5EF4-FFF2-40B4-BE49-F238E27FC236}">
                      <a16:creationId xmlns:a16="http://schemas.microsoft.com/office/drawing/2014/main" id="{DE7695AB-6B65-7296-044D-6E988097792A}"/>
                    </a:ext>
                  </a:extLst>
                </p:cNvPr>
                <p:cNvPicPr/>
                <p:nvPr/>
              </p:nvPicPr>
              <p:blipFill>
                <a:blip r:embed="rId84"/>
                <a:stretch>
                  <a:fillRect/>
                </a:stretch>
              </p:blipFill>
              <p:spPr>
                <a:xfrm>
                  <a:off x="5719851" y="5129149"/>
                  <a:ext cx="125544" cy="317955"/>
                </a:xfrm>
                <a:prstGeom prst="rect">
                  <a:avLst/>
                </a:prstGeom>
              </p:spPr>
            </p:pic>
          </mc:Fallback>
        </mc:AlternateContent>
        <mc:AlternateContent xmlns:mc="http://schemas.openxmlformats.org/markup-compatibility/2006" xmlns:p14="http://schemas.microsoft.com/office/powerpoint/2010/main">
          <mc:Choice Requires="p14">
            <p:contentPart p14:bwMode="auto" r:id="rId85">
              <p14:nvContentPartPr>
                <p14:cNvPr id="105" name="Ink 104">
                  <a:extLst>
                    <a:ext uri="{FF2B5EF4-FFF2-40B4-BE49-F238E27FC236}">
                      <a16:creationId xmlns:a16="http://schemas.microsoft.com/office/drawing/2014/main" id="{930A03AC-A91E-EC38-B132-E8DD96C6EEB3}"/>
                    </a:ext>
                  </a:extLst>
                </p14:cNvPr>
                <p14:cNvContentPartPr/>
                <p14:nvPr/>
              </p14:nvContentPartPr>
              <p14:xfrm>
                <a:off x="5779427" y="5283082"/>
                <a:ext cx="1042560" cy="28080"/>
              </p14:xfrm>
            </p:contentPart>
          </mc:Choice>
          <mc:Fallback xmlns="">
            <p:pic>
              <p:nvPicPr>
                <p:cNvPr id="105" name="Ink 104">
                  <a:extLst>
                    <a:ext uri="{FF2B5EF4-FFF2-40B4-BE49-F238E27FC236}">
                      <a16:creationId xmlns:a16="http://schemas.microsoft.com/office/drawing/2014/main" id="{930A03AC-A91E-EC38-B132-E8DD96C6EEB3}"/>
                    </a:ext>
                  </a:extLst>
                </p:cNvPr>
                <p:cNvPicPr/>
                <p:nvPr/>
              </p:nvPicPr>
              <p:blipFill>
                <a:blip r:embed="rId86"/>
                <a:stretch>
                  <a:fillRect/>
                </a:stretch>
              </p:blipFill>
              <p:spPr>
                <a:xfrm>
                  <a:off x="5770628" y="5247982"/>
                  <a:ext cx="1060071" cy="97929"/>
                </a:xfrm>
                <a:prstGeom prst="rect">
                  <a:avLst/>
                </a:prstGeom>
              </p:spPr>
            </p:pic>
          </mc:Fallback>
        </mc:AlternateContent>
        <mc:AlternateContent xmlns:mc="http://schemas.openxmlformats.org/markup-compatibility/2006" xmlns:p14="http://schemas.microsoft.com/office/powerpoint/2010/main">
          <mc:Choice Requires="p14">
            <p:contentPart p14:bwMode="auto" r:id="rId87">
              <p14:nvContentPartPr>
                <p14:cNvPr id="106" name="Ink 105">
                  <a:extLst>
                    <a:ext uri="{FF2B5EF4-FFF2-40B4-BE49-F238E27FC236}">
                      <a16:creationId xmlns:a16="http://schemas.microsoft.com/office/drawing/2014/main" id="{CF8C0197-96A8-5CE0-3590-CCB25EECAEFD}"/>
                    </a:ext>
                  </a:extLst>
                </p14:cNvPr>
                <p14:cNvContentPartPr/>
                <p14:nvPr/>
              </p14:nvContentPartPr>
              <p14:xfrm>
                <a:off x="6735947" y="5145922"/>
                <a:ext cx="165240" cy="301680"/>
              </p14:xfrm>
            </p:contentPart>
          </mc:Choice>
          <mc:Fallback xmlns="">
            <p:pic>
              <p:nvPicPr>
                <p:cNvPr id="106" name="Ink 105">
                  <a:extLst>
                    <a:ext uri="{FF2B5EF4-FFF2-40B4-BE49-F238E27FC236}">
                      <a16:creationId xmlns:a16="http://schemas.microsoft.com/office/drawing/2014/main" id="{CF8C0197-96A8-5CE0-3590-CCB25EECAEFD}"/>
                    </a:ext>
                  </a:extLst>
                </p:cNvPr>
                <p:cNvPicPr/>
                <p:nvPr/>
              </p:nvPicPr>
              <p:blipFill>
                <a:blip r:embed="rId88"/>
                <a:stretch>
                  <a:fillRect/>
                </a:stretch>
              </p:blipFill>
              <p:spPr>
                <a:xfrm>
                  <a:off x="6727139" y="5110761"/>
                  <a:ext cx="182768" cy="371650"/>
                </a:xfrm>
                <a:prstGeom prst="rect">
                  <a:avLst/>
                </a:prstGeom>
              </p:spPr>
            </p:pic>
          </mc:Fallback>
        </mc:AlternateContent>
      </p:grpSp>
      <p:grpSp>
        <p:nvGrpSpPr>
          <p:cNvPr id="107" name="Group 106">
            <a:extLst>
              <a:ext uri="{FF2B5EF4-FFF2-40B4-BE49-F238E27FC236}">
                <a16:creationId xmlns:a16="http://schemas.microsoft.com/office/drawing/2014/main" id="{641D830F-0C98-BA21-4988-A1742EEFCD47}"/>
              </a:ext>
            </a:extLst>
          </p:cNvPr>
          <p:cNvGrpSpPr/>
          <p:nvPr/>
        </p:nvGrpSpPr>
        <p:grpSpPr>
          <a:xfrm>
            <a:off x="4404890" y="3963707"/>
            <a:ext cx="244946" cy="1673184"/>
            <a:chOff x="5383067" y="4531762"/>
            <a:chExt cx="151200" cy="555480"/>
          </a:xfrm>
        </p:grpSpPr>
        <mc:AlternateContent xmlns:mc="http://schemas.openxmlformats.org/markup-compatibility/2006" xmlns:p14="http://schemas.microsoft.com/office/powerpoint/2010/main">
          <mc:Choice Requires="p14">
            <p:contentPart p14:bwMode="auto" r:id="rId89">
              <p14:nvContentPartPr>
                <p14:cNvPr id="108" name="Ink 107">
                  <a:extLst>
                    <a:ext uri="{FF2B5EF4-FFF2-40B4-BE49-F238E27FC236}">
                      <a16:creationId xmlns:a16="http://schemas.microsoft.com/office/drawing/2014/main" id="{FE0AD8A5-1D8E-E682-D228-BAB91C43D487}"/>
                    </a:ext>
                  </a:extLst>
                </p14:cNvPr>
                <p14:cNvContentPartPr/>
                <p14:nvPr/>
              </p14:nvContentPartPr>
              <p14:xfrm>
                <a:off x="5383067" y="4531762"/>
                <a:ext cx="138960" cy="103680"/>
              </p14:xfrm>
            </p:contentPart>
          </mc:Choice>
          <mc:Fallback xmlns="">
            <p:pic>
              <p:nvPicPr>
                <p:cNvPr id="108" name="Ink 107">
                  <a:extLst>
                    <a:ext uri="{FF2B5EF4-FFF2-40B4-BE49-F238E27FC236}">
                      <a16:creationId xmlns:a16="http://schemas.microsoft.com/office/drawing/2014/main" id="{FE0AD8A5-1D8E-E682-D228-BAB91C43D487}"/>
                    </a:ext>
                  </a:extLst>
                </p:cNvPr>
                <p:cNvPicPr/>
                <p:nvPr/>
              </p:nvPicPr>
              <p:blipFill>
                <a:blip r:embed="rId90"/>
                <a:stretch>
                  <a:fillRect/>
                </a:stretch>
              </p:blipFill>
              <p:spPr>
                <a:xfrm>
                  <a:off x="5360869" y="4519776"/>
                  <a:ext cx="183134" cy="127532"/>
                </a:xfrm>
                <a:prstGeom prst="rect">
                  <a:avLst/>
                </a:prstGeom>
              </p:spPr>
            </p:pic>
          </mc:Fallback>
        </mc:AlternateContent>
        <mc:AlternateContent xmlns:mc="http://schemas.openxmlformats.org/markup-compatibility/2006" xmlns:p14="http://schemas.microsoft.com/office/powerpoint/2010/main">
          <mc:Choice Requires="p14">
            <p:contentPart p14:bwMode="auto" r:id="rId91">
              <p14:nvContentPartPr>
                <p14:cNvPr id="109" name="Ink 108">
                  <a:extLst>
                    <a:ext uri="{FF2B5EF4-FFF2-40B4-BE49-F238E27FC236}">
                      <a16:creationId xmlns:a16="http://schemas.microsoft.com/office/drawing/2014/main" id="{DB8A007F-B846-DAA9-7091-2A07EFC12887}"/>
                    </a:ext>
                  </a:extLst>
                </p14:cNvPr>
                <p14:cNvContentPartPr/>
                <p14:nvPr/>
              </p14:nvContentPartPr>
              <p14:xfrm>
                <a:off x="5394227" y="4951882"/>
                <a:ext cx="140040" cy="135360"/>
              </p14:xfrm>
            </p:contentPart>
          </mc:Choice>
          <mc:Fallback xmlns="">
            <p:pic>
              <p:nvPicPr>
                <p:cNvPr id="109" name="Ink 108">
                  <a:extLst>
                    <a:ext uri="{FF2B5EF4-FFF2-40B4-BE49-F238E27FC236}">
                      <a16:creationId xmlns:a16="http://schemas.microsoft.com/office/drawing/2014/main" id="{DB8A007F-B846-DAA9-7091-2A07EFC12887}"/>
                    </a:ext>
                  </a:extLst>
                </p:cNvPr>
                <p:cNvPicPr/>
                <p:nvPr/>
              </p:nvPicPr>
              <p:blipFill>
                <a:blip r:embed="rId92"/>
                <a:stretch>
                  <a:fillRect/>
                </a:stretch>
              </p:blipFill>
              <p:spPr>
                <a:xfrm>
                  <a:off x="5372034" y="4939914"/>
                  <a:ext cx="184205" cy="159177"/>
                </a:xfrm>
                <a:prstGeom prst="rect">
                  <a:avLst/>
                </a:prstGeom>
              </p:spPr>
            </p:pic>
          </mc:Fallback>
        </mc:AlternateContent>
        <mc:AlternateContent xmlns:mc="http://schemas.openxmlformats.org/markup-compatibility/2006" xmlns:p14="http://schemas.microsoft.com/office/powerpoint/2010/main">
          <mc:Choice Requires="p14">
            <p:contentPart p14:bwMode="auto" r:id="rId93">
              <p14:nvContentPartPr>
                <p14:cNvPr id="110" name="Ink 109">
                  <a:extLst>
                    <a:ext uri="{FF2B5EF4-FFF2-40B4-BE49-F238E27FC236}">
                      <a16:creationId xmlns:a16="http://schemas.microsoft.com/office/drawing/2014/main" id="{9E6A6E91-2F12-5079-ADC5-C530B49E61DC}"/>
                    </a:ext>
                  </a:extLst>
                </p14:cNvPr>
                <p14:cNvContentPartPr/>
                <p14:nvPr/>
              </p14:nvContentPartPr>
              <p14:xfrm>
                <a:off x="5450027" y="4559482"/>
                <a:ext cx="10800" cy="416520"/>
              </p14:xfrm>
            </p:contentPart>
          </mc:Choice>
          <mc:Fallback xmlns="">
            <p:pic>
              <p:nvPicPr>
                <p:cNvPr id="110" name="Ink 109">
                  <a:extLst>
                    <a:ext uri="{FF2B5EF4-FFF2-40B4-BE49-F238E27FC236}">
                      <a16:creationId xmlns:a16="http://schemas.microsoft.com/office/drawing/2014/main" id="{9E6A6E91-2F12-5079-ADC5-C530B49E61DC}"/>
                    </a:ext>
                  </a:extLst>
                </p:cNvPr>
                <p:cNvPicPr/>
                <p:nvPr/>
              </p:nvPicPr>
              <p:blipFill>
                <a:blip r:embed="rId94"/>
                <a:stretch>
                  <a:fillRect/>
                </a:stretch>
              </p:blipFill>
              <p:spPr>
                <a:xfrm>
                  <a:off x="5427527" y="4547523"/>
                  <a:ext cx="55575" cy="440318"/>
                </a:xfrm>
                <a:prstGeom prst="rect">
                  <a:avLst/>
                </a:prstGeom>
              </p:spPr>
            </p:pic>
          </mc:Fallback>
        </mc:AlternateContent>
      </p:grpSp>
    </p:spTree>
    <p:extLst>
      <p:ext uri="{BB962C8B-B14F-4D97-AF65-F5344CB8AC3E}">
        <p14:creationId xmlns:p14="http://schemas.microsoft.com/office/powerpoint/2010/main" val="2443504795"/>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graphicFrame>
        <p:nvGraphicFramePr>
          <p:cNvPr id="2" name="Table 8">
            <a:extLst>
              <a:ext uri="{FF2B5EF4-FFF2-40B4-BE49-F238E27FC236}">
                <a16:creationId xmlns:a16="http://schemas.microsoft.com/office/drawing/2014/main" id="{6AF90E0D-1890-EE1C-2C04-41117A8FA8DF}"/>
              </a:ext>
            </a:extLst>
          </p:cNvPr>
          <p:cNvGraphicFramePr>
            <a:graphicFrameLocks noGrp="1"/>
          </p:cNvGraphicFramePr>
          <p:nvPr>
            <p:extLst>
              <p:ext uri="{D42A27DB-BD31-4B8C-83A1-F6EECF244321}">
                <p14:modId xmlns:p14="http://schemas.microsoft.com/office/powerpoint/2010/main" val="2913443993"/>
              </p:ext>
            </p:extLst>
          </p:nvPr>
        </p:nvGraphicFramePr>
        <p:xfrm>
          <a:off x="370758" y="845027"/>
          <a:ext cx="3235223" cy="2377440"/>
        </p:xfrm>
        <a:graphic>
          <a:graphicData uri="http://schemas.openxmlformats.org/drawingml/2006/table">
            <a:tbl>
              <a:tblPr firstRow="1" bandRow="1">
                <a:tableStyleId>{073A0DAA-6AF3-43AB-8588-CEC1D06C72B9}</a:tableStyleId>
              </a:tblPr>
              <a:tblGrid>
                <a:gridCol w="976671">
                  <a:extLst>
                    <a:ext uri="{9D8B030D-6E8A-4147-A177-3AD203B41FA5}">
                      <a16:colId xmlns:a16="http://schemas.microsoft.com/office/drawing/2014/main" val="1443712680"/>
                    </a:ext>
                  </a:extLst>
                </a:gridCol>
                <a:gridCol w="1159797">
                  <a:extLst>
                    <a:ext uri="{9D8B030D-6E8A-4147-A177-3AD203B41FA5}">
                      <a16:colId xmlns:a16="http://schemas.microsoft.com/office/drawing/2014/main" val="1169248656"/>
                    </a:ext>
                  </a:extLst>
                </a:gridCol>
                <a:gridCol w="1098755">
                  <a:extLst>
                    <a:ext uri="{9D8B030D-6E8A-4147-A177-3AD203B41FA5}">
                      <a16:colId xmlns:a16="http://schemas.microsoft.com/office/drawing/2014/main" val="4101865281"/>
                    </a:ext>
                  </a:extLst>
                </a:gridCol>
              </a:tblGrid>
              <a:tr h="370840">
                <a:tc>
                  <a:txBody>
                    <a:bodyPr/>
                    <a:lstStyle/>
                    <a:p>
                      <a:pPr algn="ctr"/>
                      <a:r>
                        <a:rPr lang="el-GR" sz="2000" b="1" dirty="0"/>
                        <a:t>α/α</a:t>
                      </a:r>
                      <a:endParaRPr lang="en-150" sz="2000" b="1" dirty="0"/>
                    </a:p>
                  </a:txBody>
                  <a:tcPr/>
                </a:tc>
                <a:tc>
                  <a:txBody>
                    <a:bodyPr/>
                    <a:lstStyle/>
                    <a:p>
                      <a:pPr algn="ctr"/>
                      <a:r>
                        <a:rPr lang="en-US" sz="2000" b="1" dirty="0"/>
                        <a:t>t </a:t>
                      </a:r>
                      <a:r>
                        <a:rPr lang="el-GR" sz="2000" b="1" dirty="0"/>
                        <a:t>(</a:t>
                      </a:r>
                      <a:r>
                        <a:rPr lang="en-US" sz="2000" b="1" dirty="0"/>
                        <a:t>s)</a:t>
                      </a:r>
                      <a:endParaRPr lang="en-150" sz="2000" b="1" dirty="0"/>
                    </a:p>
                  </a:txBody>
                  <a:tcPr/>
                </a:tc>
                <a:tc>
                  <a:txBody>
                    <a:bodyPr/>
                    <a:lstStyle/>
                    <a:p>
                      <a:pPr algn="ctr"/>
                      <a:r>
                        <a:rPr lang="en-US" sz="2000" b="1" dirty="0"/>
                        <a:t>x</a:t>
                      </a:r>
                      <a:r>
                        <a:rPr lang="el-GR" sz="2000" b="1" dirty="0"/>
                        <a:t> (</a:t>
                      </a:r>
                      <a:r>
                        <a:rPr lang="en-US" sz="2000" b="1" baseline="0" dirty="0"/>
                        <a:t>cm)</a:t>
                      </a:r>
                      <a:endParaRPr lang="en-150" sz="2000" b="1" dirty="0"/>
                    </a:p>
                  </a:txBody>
                  <a:tcPr/>
                </a:tc>
                <a:extLst>
                  <a:ext uri="{0D108BD9-81ED-4DB2-BD59-A6C34878D82A}">
                    <a16:rowId xmlns:a16="http://schemas.microsoft.com/office/drawing/2014/main" val="139896023"/>
                  </a:ext>
                </a:extLst>
              </a:tr>
              <a:tr h="370840">
                <a:tc>
                  <a:txBody>
                    <a:bodyPr/>
                    <a:lstStyle/>
                    <a:p>
                      <a:pPr algn="ctr"/>
                      <a:r>
                        <a:rPr lang="el-GR" sz="2000" b="1" dirty="0"/>
                        <a:t>1</a:t>
                      </a:r>
                      <a:endParaRPr lang="en-150" sz="2000" b="1" dirty="0"/>
                    </a:p>
                  </a:txBody>
                  <a:tcPr/>
                </a:tc>
                <a:tc>
                  <a:txBody>
                    <a:bodyPr/>
                    <a:lstStyle/>
                    <a:p>
                      <a:pPr algn="ctr"/>
                      <a:r>
                        <a:rPr lang="en-US" sz="2000" b="1" dirty="0"/>
                        <a:t>0</a:t>
                      </a:r>
                      <a:endParaRPr lang="en-150" sz="2000" b="1" dirty="0"/>
                    </a:p>
                  </a:txBody>
                  <a:tcPr/>
                </a:tc>
                <a:tc>
                  <a:txBody>
                    <a:bodyPr/>
                    <a:lstStyle/>
                    <a:p>
                      <a:pPr algn="ctr"/>
                      <a:r>
                        <a:rPr lang="el-GR" sz="2000" b="1" dirty="0"/>
                        <a:t>0</a:t>
                      </a:r>
                      <a:endParaRPr lang="en-150" sz="2000" b="1" dirty="0"/>
                    </a:p>
                  </a:txBody>
                  <a:tcPr/>
                </a:tc>
                <a:extLst>
                  <a:ext uri="{0D108BD9-81ED-4DB2-BD59-A6C34878D82A}">
                    <a16:rowId xmlns:a16="http://schemas.microsoft.com/office/drawing/2014/main" val="3598373743"/>
                  </a:ext>
                </a:extLst>
              </a:tr>
              <a:tr h="370840">
                <a:tc>
                  <a:txBody>
                    <a:bodyPr/>
                    <a:lstStyle/>
                    <a:p>
                      <a:pPr algn="ctr"/>
                      <a:r>
                        <a:rPr lang="el-GR" sz="2000" b="1" dirty="0"/>
                        <a:t>2</a:t>
                      </a:r>
                      <a:endParaRPr lang="en-150" sz="2000" b="1" dirty="0"/>
                    </a:p>
                  </a:txBody>
                  <a:tcPr/>
                </a:tc>
                <a:tc>
                  <a:txBody>
                    <a:bodyPr/>
                    <a:lstStyle/>
                    <a:p>
                      <a:pPr algn="ctr"/>
                      <a:r>
                        <a:rPr lang="en-US" sz="2000" b="1" dirty="0"/>
                        <a:t>10</a:t>
                      </a:r>
                      <a:endParaRPr lang="en-150" sz="2000" b="1" dirty="0"/>
                    </a:p>
                  </a:txBody>
                  <a:tcPr/>
                </a:tc>
                <a:tc>
                  <a:txBody>
                    <a:bodyPr/>
                    <a:lstStyle/>
                    <a:p>
                      <a:pPr algn="ctr"/>
                      <a:r>
                        <a:rPr lang="el-GR" sz="2000" b="1" dirty="0"/>
                        <a:t>16</a:t>
                      </a:r>
                      <a:endParaRPr lang="en-150" sz="2000" b="1" dirty="0"/>
                    </a:p>
                  </a:txBody>
                  <a:tcPr/>
                </a:tc>
                <a:extLst>
                  <a:ext uri="{0D108BD9-81ED-4DB2-BD59-A6C34878D82A}">
                    <a16:rowId xmlns:a16="http://schemas.microsoft.com/office/drawing/2014/main" val="519580929"/>
                  </a:ext>
                </a:extLst>
              </a:tr>
              <a:tr h="370840">
                <a:tc>
                  <a:txBody>
                    <a:bodyPr/>
                    <a:lstStyle/>
                    <a:p>
                      <a:pPr algn="ctr"/>
                      <a:r>
                        <a:rPr lang="el-GR" sz="2000" b="1" dirty="0"/>
                        <a:t>3</a:t>
                      </a:r>
                      <a:endParaRPr lang="en-150" sz="2000" b="1" dirty="0"/>
                    </a:p>
                  </a:txBody>
                  <a:tcPr/>
                </a:tc>
                <a:tc>
                  <a:txBody>
                    <a:bodyPr/>
                    <a:lstStyle/>
                    <a:p>
                      <a:pPr algn="ctr"/>
                      <a:r>
                        <a:rPr lang="en-US" sz="2000" b="1" dirty="0"/>
                        <a:t>20</a:t>
                      </a:r>
                      <a:endParaRPr lang="en-150" sz="2000" b="1" dirty="0"/>
                    </a:p>
                  </a:txBody>
                  <a:tcPr/>
                </a:tc>
                <a:tc>
                  <a:txBody>
                    <a:bodyPr/>
                    <a:lstStyle/>
                    <a:p>
                      <a:pPr algn="ctr"/>
                      <a:r>
                        <a:rPr lang="el-GR" sz="2000" b="1" dirty="0"/>
                        <a:t>30</a:t>
                      </a:r>
                      <a:endParaRPr lang="en-150" sz="2000" b="1" dirty="0"/>
                    </a:p>
                  </a:txBody>
                  <a:tcPr/>
                </a:tc>
                <a:extLst>
                  <a:ext uri="{0D108BD9-81ED-4DB2-BD59-A6C34878D82A}">
                    <a16:rowId xmlns:a16="http://schemas.microsoft.com/office/drawing/2014/main" val="2936119594"/>
                  </a:ext>
                </a:extLst>
              </a:tr>
              <a:tr h="370840">
                <a:tc>
                  <a:txBody>
                    <a:bodyPr/>
                    <a:lstStyle/>
                    <a:p>
                      <a:pPr algn="ctr"/>
                      <a:r>
                        <a:rPr lang="el-GR" sz="2000" b="1" dirty="0"/>
                        <a:t>4</a:t>
                      </a:r>
                      <a:endParaRPr lang="en-150" sz="2000" b="1" dirty="0"/>
                    </a:p>
                  </a:txBody>
                  <a:tcPr/>
                </a:tc>
                <a:tc>
                  <a:txBody>
                    <a:bodyPr/>
                    <a:lstStyle/>
                    <a:p>
                      <a:pPr algn="ctr"/>
                      <a:r>
                        <a:rPr lang="en-US" sz="2000" b="1" dirty="0"/>
                        <a:t>30</a:t>
                      </a:r>
                      <a:endParaRPr lang="en-150" sz="2000" b="1" dirty="0"/>
                    </a:p>
                  </a:txBody>
                  <a:tcPr/>
                </a:tc>
                <a:tc>
                  <a:txBody>
                    <a:bodyPr/>
                    <a:lstStyle/>
                    <a:p>
                      <a:pPr algn="ctr"/>
                      <a:r>
                        <a:rPr lang="el-GR" sz="2000" b="1" dirty="0"/>
                        <a:t>44</a:t>
                      </a:r>
                      <a:endParaRPr lang="en-150" sz="2000" b="1" dirty="0"/>
                    </a:p>
                  </a:txBody>
                  <a:tcPr/>
                </a:tc>
                <a:extLst>
                  <a:ext uri="{0D108BD9-81ED-4DB2-BD59-A6C34878D82A}">
                    <a16:rowId xmlns:a16="http://schemas.microsoft.com/office/drawing/2014/main" val="3365342199"/>
                  </a:ext>
                </a:extLst>
              </a:tr>
              <a:tr h="370840">
                <a:tc>
                  <a:txBody>
                    <a:bodyPr/>
                    <a:lstStyle/>
                    <a:p>
                      <a:pPr algn="ctr"/>
                      <a:r>
                        <a:rPr lang="el-GR" sz="2000" b="1" dirty="0"/>
                        <a:t>5</a:t>
                      </a:r>
                      <a:endParaRPr lang="en-150" sz="2000" b="1" dirty="0"/>
                    </a:p>
                  </a:txBody>
                  <a:tcPr/>
                </a:tc>
                <a:tc>
                  <a:txBody>
                    <a:bodyPr/>
                    <a:lstStyle/>
                    <a:p>
                      <a:pPr algn="ctr"/>
                      <a:r>
                        <a:rPr lang="en-US" sz="2000" b="1" dirty="0"/>
                        <a:t>40</a:t>
                      </a:r>
                      <a:endParaRPr lang="en-150" sz="2000" b="1" dirty="0"/>
                    </a:p>
                  </a:txBody>
                  <a:tcPr/>
                </a:tc>
                <a:tc>
                  <a:txBody>
                    <a:bodyPr/>
                    <a:lstStyle/>
                    <a:p>
                      <a:pPr algn="ctr"/>
                      <a:r>
                        <a:rPr lang="el-GR" sz="2000" b="1" dirty="0"/>
                        <a:t>60</a:t>
                      </a:r>
                      <a:endParaRPr lang="en-150" sz="2000" b="1" dirty="0"/>
                    </a:p>
                  </a:txBody>
                  <a:tcPr/>
                </a:tc>
                <a:extLst>
                  <a:ext uri="{0D108BD9-81ED-4DB2-BD59-A6C34878D82A}">
                    <a16:rowId xmlns:a16="http://schemas.microsoft.com/office/drawing/2014/main" val="326903973"/>
                  </a:ext>
                </a:extLst>
              </a:tr>
            </a:tbl>
          </a:graphicData>
        </a:graphic>
      </p:graphicFrame>
      <p:sp>
        <p:nvSpPr>
          <p:cNvPr id="3" name="Subtitle 2">
            <a:extLst>
              <a:ext uri="{FF2B5EF4-FFF2-40B4-BE49-F238E27FC236}">
                <a16:creationId xmlns:a16="http://schemas.microsoft.com/office/drawing/2014/main" id="{B9FD9F83-5E9D-90DE-F51C-002DC6CA6410}"/>
              </a:ext>
            </a:extLst>
          </p:cNvPr>
          <p:cNvSpPr>
            <a:spLocks noGrp="1"/>
          </p:cNvSpPr>
          <p:nvPr>
            <p:ph type="subTitle" idx="1"/>
          </p:nvPr>
        </p:nvSpPr>
        <p:spPr>
          <a:xfrm>
            <a:off x="119011" y="290406"/>
            <a:ext cx="3738716" cy="606240"/>
          </a:xfrm>
        </p:spPr>
        <p:txBody>
          <a:bodyPr/>
          <a:lstStyle/>
          <a:p>
            <a:r>
              <a:rPr lang="el-GR" dirty="0">
                <a:solidFill>
                  <a:schemeClr val="bg1"/>
                </a:solidFill>
              </a:rPr>
              <a:t>ΠΙΝΑΚΑΣ ΤΙΜΩΝ</a:t>
            </a:r>
            <a:endParaRPr lang="en-150" dirty="0">
              <a:solidFill>
                <a:schemeClr val="bg1"/>
              </a:solidFill>
            </a:endParaRPr>
          </a:p>
        </p:txBody>
      </p:sp>
      <p:pic>
        <p:nvPicPr>
          <p:cNvPr id="5" name="Picture 4">
            <a:extLst>
              <a:ext uri="{FF2B5EF4-FFF2-40B4-BE49-F238E27FC236}">
                <a16:creationId xmlns:a16="http://schemas.microsoft.com/office/drawing/2014/main" id="{40FFAEA5-A132-1D4F-882F-7F96F18BF709}"/>
              </a:ext>
            </a:extLst>
          </p:cNvPr>
          <p:cNvPicPr>
            <a:picLocks noChangeAspect="1"/>
          </p:cNvPicPr>
          <p:nvPr/>
        </p:nvPicPr>
        <p:blipFill>
          <a:blip r:embed="rId3"/>
          <a:stretch>
            <a:fillRect/>
          </a:stretch>
        </p:blipFill>
        <p:spPr>
          <a:xfrm>
            <a:off x="3871453" y="220974"/>
            <a:ext cx="7919273" cy="6091335"/>
          </a:xfrm>
          <a:prstGeom prst="rect">
            <a:avLst/>
          </a:prstGeom>
        </p:spPr>
      </p:pic>
      <p:cxnSp>
        <p:nvCxnSpPr>
          <p:cNvPr id="6" name="Straight Arrow Connector 5">
            <a:extLst>
              <a:ext uri="{FF2B5EF4-FFF2-40B4-BE49-F238E27FC236}">
                <a16:creationId xmlns:a16="http://schemas.microsoft.com/office/drawing/2014/main" id="{91503A42-0074-3CE8-484D-6B8C437DC8E0}"/>
              </a:ext>
            </a:extLst>
          </p:cNvPr>
          <p:cNvCxnSpPr/>
          <p:nvPr/>
        </p:nvCxnSpPr>
        <p:spPr>
          <a:xfrm>
            <a:off x="4470400" y="5702300"/>
            <a:ext cx="6480000" cy="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a:extLst>
              <a:ext uri="{FF2B5EF4-FFF2-40B4-BE49-F238E27FC236}">
                <a16:creationId xmlns:a16="http://schemas.microsoft.com/office/drawing/2014/main" id="{81533F0D-C0A4-1809-8F61-0674260153F6}"/>
              </a:ext>
            </a:extLst>
          </p:cNvPr>
          <p:cNvCxnSpPr>
            <a:cxnSpLocks/>
          </p:cNvCxnSpPr>
          <p:nvPr/>
        </p:nvCxnSpPr>
        <p:spPr>
          <a:xfrm flipV="1">
            <a:off x="4489450" y="444500"/>
            <a:ext cx="0" cy="5256000"/>
          </a:xfrm>
          <a:prstGeom prst="straightConnector1">
            <a:avLst/>
          </a:prstGeom>
          <a:ln w="50800">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4">
            <p14:nvContentPartPr>
              <p14:cNvPr id="10" name="Ink 9">
                <a:extLst>
                  <a:ext uri="{FF2B5EF4-FFF2-40B4-BE49-F238E27FC236}">
                    <a16:creationId xmlns:a16="http://schemas.microsoft.com/office/drawing/2014/main" id="{B5347F03-DFB3-1B63-6CDC-5B937DDDB2CD}"/>
                  </a:ext>
                </a:extLst>
              </p14:cNvPr>
              <p14:cNvContentPartPr/>
              <p14:nvPr/>
            </p14:nvContentPartPr>
            <p14:xfrm>
              <a:off x="5070600" y="5662950"/>
              <a:ext cx="18000" cy="101160"/>
            </p14:xfrm>
          </p:contentPart>
        </mc:Choice>
        <mc:Fallback xmlns="">
          <p:pic>
            <p:nvPicPr>
              <p:cNvPr id="10" name="Ink 9">
                <a:extLst>
                  <a:ext uri="{FF2B5EF4-FFF2-40B4-BE49-F238E27FC236}">
                    <a16:creationId xmlns:a16="http://schemas.microsoft.com/office/drawing/2014/main" id="{B5347F03-DFB3-1B63-6CDC-5B937DDDB2CD}"/>
                  </a:ext>
                </a:extLst>
              </p:cNvPr>
              <p:cNvPicPr/>
              <p:nvPr/>
            </p:nvPicPr>
            <p:blipFill>
              <a:blip r:embed="rId5"/>
              <a:stretch>
                <a:fillRect/>
              </a:stretch>
            </p:blipFill>
            <p:spPr>
              <a:xfrm>
                <a:off x="5051520" y="5643870"/>
                <a:ext cx="55800" cy="1389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1" name="Ink 10">
                <a:extLst>
                  <a:ext uri="{FF2B5EF4-FFF2-40B4-BE49-F238E27FC236}">
                    <a16:creationId xmlns:a16="http://schemas.microsoft.com/office/drawing/2014/main" id="{BA00A83A-EE12-3B0A-AF35-664577E947FE}"/>
                  </a:ext>
                </a:extLst>
              </p14:cNvPr>
              <p14:cNvContentPartPr/>
              <p14:nvPr/>
            </p14:nvContentPartPr>
            <p14:xfrm>
              <a:off x="5700960" y="5652510"/>
              <a:ext cx="33840" cy="117720"/>
            </p14:xfrm>
          </p:contentPart>
        </mc:Choice>
        <mc:Fallback xmlns="">
          <p:pic>
            <p:nvPicPr>
              <p:cNvPr id="11" name="Ink 10">
                <a:extLst>
                  <a:ext uri="{FF2B5EF4-FFF2-40B4-BE49-F238E27FC236}">
                    <a16:creationId xmlns:a16="http://schemas.microsoft.com/office/drawing/2014/main" id="{BA00A83A-EE12-3B0A-AF35-664577E947FE}"/>
                  </a:ext>
                </a:extLst>
              </p:cNvPr>
              <p:cNvPicPr/>
              <p:nvPr/>
            </p:nvPicPr>
            <p:blipFill>
              <a:blip r:embed="rId7"/>
              <a:stretch>
                <a:fillRect/>
              </a:stretch>
            </p:blipFill>
            <p:spPr>
              <a:xfrm>
                <a:off x="5681880" y="5633430"/>
                <a:ext cx="7164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2" name="Ink 11">
                <a:extLst>
                  <a:ext uri="{FF2B5EF4-FFF2-40B4-BE49-F238E27FC236}">
                    <a16:creationId xmlns:a16="http://schemas.microsoft.com/office/drawing/2014/main" id="{C17449D1-BE9C-4748-5C54-A18810B772D4}"/>
                  </a:ext>
                </a:extLst>
              </p14:cNvPr>
              <p14:cNvContentPartPr/>
              <p14:nvPr/>
            </p14:nvContentPartPr>
            <p14:xfrm>
              <a:off x="6303600" y="5652150"/>
              <a:ext cx="50400" cy="113760"/>
            </p14:xfrm>
          </p:contentPart>
        </mc:Choice>
        <mc:Fallback xmlns="">
          <p:pic>
            <p:nvPicPr>
              <p:cNvPr id="12" name="Ink 11">
                <a:extLst>
                  <a:ext uri="{FF2B5EF4-FFF2-40B4-BE49-F238E27FC236}">
                    <a16:creationId xmlns:a16="http://schemas.microsoft.com/office/drawing/2014/main" id="{C17449D1-BE9C-4748-5C54-A18810B772D4}"/>
                  </a:ext>
                </a:extLst>
              </p:cNvPr>
              <p:cNvPicPr/>
              <p:nvPr/>
            </p:nvPicPr>
            <p:blipFill>
              <a:blip r:embed="rId9"/>
              <a:stretch>
                <a:fillRect/>
              </a:stretch>
            </p:blipFill>
            <p:spPr>
              <a:xfrm>
                <a:off x="6284520" y="5633070"/>
                <a:ext cx="88200" cy="1515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3" name="Ink 12">
                <a:extLst>
                  <a:ext uri="{FF2B5EF4-FFF2-40B4-BE49-F238E27FC236}">
                    <a16:creationId xmlns:a16="http://schemas.microsoft.com/office/drawing/2014/main" id="{3AA20D41-485C-1BCA-98DB-1D0B1592DBE5}"/>
                  </a:ext>
                </a:extLst>
              </p14:cNvPr>
              <p14:cNvContentPartPr/>
              <p14:nvPr/>
            </p14:nvContentPartPr>
            <p14:xfrm>
              <a:off x="6923880" y="5661510"/>
              <a:ext cx="37800" cy="93960"/>
            </p14:xfrm>
          </p:contentPart>
        </mc:Choice>
        <mc:Fallback xmlns="">
          <p:pic>
            <p:nvPicPr>
              <p:cNvPr id="13" name="Ink 12">
                <a:extLst>
                  <a:ext uri="{FF2B5EF4-FFF2-40B4-BE49-F238E27FC236}">
                    <a16:creationId xmlns:a16="http://schemas.microsoft.com/office/drawing/2014/main" id="{3AA20D41-485C-1BCA-98DB-1D0B1592DBE5}"/>
                  </a:ext>
                </a:extLst>
              </p:cNvPr>
              <p:cNvPicPr/>
              <p:nvPr/>
            </p:nvPicPr>
            <p:blipFill>
              <a:blip r:embed="rId11"/>
              <a:stretch>
                <a:fillRect/>
              </a:stretch>
            </p:blipFill>
            <p:spPr>
              <a:xfrm>
                <a:off x="6904800" y="5642430"/>
                <a:ext cx="75600" cy="13176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4" name="Ink 13">
                <a:extLst>
                  <a:ext uri="{FF2B5EF4-FFF2-40B4-BE49-F238E27FC236}">
                    <a16:creationId xmlns:a16="http://schemas.microsoft.com/office/drawing/2014/main" id="{81AFA286-CBDD-481C-BFE4-9924EFC78166}"/>
                  </a:ext>
                </a:extLst>
              </p14:cNvPr>
              <p14:cNvContentPartPr/>
              <p14:nvPr/>
            </p14:nvContentPartPr>
            <p14:xfrm>
              <a:off x="7529400" y="5648550"/>
              <a:ext cx="21600" cy="96480"/>
            </p14:xfrm>
          </p:contentPart>
        </mc:Choice>
        <mc:Fallback xmlns="">
          <p:pic>
            <p:nvPicPr>
              <p:cNvPr id="14" name="Ink 13">
                <a:extLst>
                  <a:ext uri="{FF2B5EF4-FFF2-40B4-BE49-F238E27FC236}">
                    <a16:creationId xmlns:a16="http://schemas.microsoft.com/office/drawing/2014/main" id="{81AFA286-CBDD-481C-BFE4-9924EFC78166}"/>
                  </a:ext>
                </a:extLst>
              </p:cNvPr>
              <p:cNvPicPr/>
              <p:nvPr/>
            </p:nvPicPr>
            <p:blipFill>
              <a:blip r:embed="rId13"/>
              <a:stretch>
                <a:fillRect/>
              </a:stretch>
            </p:blipFill>
            <p:spPr>
              <a:xfrm>
                <a:off x="7510320" y="5629470"/>
                <a:ext cx="59400" cy="13428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5" name="Ink 14">
                <a:extLst>
                  <a:ext uri="{FF2B5EF4-FFF2-40B4-BE49-F238E27FC236}">
                    <a16:creationId xmlns:a16="http://schemas.microsoft.com/office/drawing/2014/main" id="{6CC78F0C-52D4-7337-535D-7882E9C707A5}"/>
                  </a:ext>
                </a:extLst>
              </p14:cNvPr>
              <p14:cNvContentPartPr/>
              <p14:nvPr/>
            </p14:nvContentPartPr>
            <p14:xfrm>
              <a:off x="8125920" y="5657190"/>
              <a:ext cx="38160" cy="99720"/>
            </p14:xfrm>
          </p:contentPart>
        </mc:Choice>
        <mc:Fallback xmlns="">
          <p:pic>
            <p:nvPicPr>
              <p:cNvPr id="15" name="Ink 14">
                <a:extLst>
                  <a:ext uri="{FF2B5EF4-FFF2-40B4-BE49-F238E27FC236}">
                    <a16:creationId xmlns:a16="http://schemas.microsoft.com/office/drawing/2014/main" id="{6CC78F0C-52D4-7337-535D-7882E9C707A5}"/>
                  </a:ext>
                </a:extLst>
              </p:cNvPr>
              <p:cNvPicPr/>
              <p:nvPr/>
            </p:nvPicPr>
            <p:blipFill>
              <a:blip r:embed="rId15"/>
              <a:stretch>
                <a:fillRect/>
              </a:stretch>
            </p:blipFill>
            <p:spPr>
              <a:xfrm>
                <a:off x="8106840" y="5638110"/>
                <a:ext cx="7596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6" name="Ink 15">
                <a:extLst>
                  <a:ext uri="{FF2B5EF4-FFF2-40B4-BE49-F238E27FC236}">
                    <a16:creationId xmlns:a16="http://schemas.microsoft.com/office/drawing/2014/main" id="{FA6292C2-D647-A502-F060-E30EA468E4E0}"/>
                  </a:ext>
                </a:extLst>
              </p14:cNvPr>
              <p14:cNvContentPartPr/>
              <p14:nvPr/>
            </p14:nvContentPartPr>
            <p14:xfrm>
              <a:off x="8739360" y="5661510"/>
              <a:ext cx="43920" cy="95400"/>
            </p14:xfrm>
          </p:contentPart>
        </mc:Choice>
        <mc:Fallback xmlns="">
          <p:pic>
            <p:nvPicPr>
              <p:cNvPr id="16" name="Ink 15">
                <a:extLst>
                  <a:ext uri="{FF2B5EF4-FFF2-40B4-BE49-F238E27FC236}">
                    <a16:creationId xmlns:a16="http://schemas.microsoft.com/office/drawing/2014/main" id="{FA6292C2-D647-A502-F060-E30EA468E4E0}"/>
                  </a:ext>
                </a:extLst>
              </p:cNvPr>
              <p:cNvPicPr/>
              <p:nvPr/>
            </p:nvPicPr>
            <p:blipFill>
              <a:blip r:embed="rId17"/>
              <a:stretch>
                <a:fillRect/>
              </a:stretch>
            </p:blipFill>
            <p:spPr>
              <a:xfrm>
                <a:off x="8720280" y="5642430"/>
                <a:ext cx="81720" cy="13320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17" name="Ink 16">
                <a:extLst>
                  <a:ext uri="{FF2B5EF4-FFF2-40B4-BE49-F238E27FC236}">
                    <a16:creationId xmlns:a16="http://schemas.microsoft.com/office/drawing/2014/main" id="{A851B945-4B3E-4E04-6851-AAFC5387ED71}"/>
                  </a:ext>
                </a:extLst>
              </p14:cNvPr>
              <p14:cNvContentPartPr/>
              <p14:nvPr/>
            </p14:nvContentPartPr>
            <p14:xfrm>
              <a:off x="9369360" y="5667630"/>
              <a:ext cx="24120" cy="99720"/>
            </p14:xfrm>
          </p:contentPart>
        </mc:Choice>
        <mc:Fallback xmlns="">
          <p:pic>
            <p:nvPicPr>
              <p:cNvPr id="17" name="Ink 16">
                <a:extLst>
                  <a:ext uri="{FF2B5EF4-FFF2-40B4-BE49-F238E27FC236}">
                    <a16:creationId xmlns:a16="http://schemas.microsoft.com/office/drawing/2014/main" id="{A851B945-4B3E-4E04-6851-AAFC5387ED71}"/>
                  </a:ext>
                </a:extLst>
              </p:cNvPr>
              <p:cNvPicPr/>
              <p:nvPr/>
            </p:nvPicPr>
            <p:blipFill>
              <a:blip r:embed="rId19"/>
              <a:stretch>
                <a:fillRect/>
              </a:stretch>
            </p:blipFill>
            <p:spPr>
              <a:xfrm>
                <a:off x="9350280" y="5648550"/>
                <a:ext cx="61920" cy="1375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8" name="Ink 27">
                <a:extLst>
                  <a:ext uri="{FF2B5EF4-FFF2-40B4-BE49-F238E27FC236}">
                    <a16:creationId xmlns:a16="http://schemas.microsoft.com/office/drawing/2014/main" id="{DA4111F3-D039-6266-DE9E-36A366E6934B}"/>
                  </a:ext>
                </a:extLst>
              </p14:cNvPr>
              <p14:cNvContentPartPr/>
              <p14:nvPr/>
            </p14:nvContentPartPr>
            <p14:xfrm>
              <a:off x="4451400" y="5094870"/>
              <a:ext cx="66600" cy="35280"/>
            </p14:xfrm>
          </p:contentPart>
        </mc:Choice>
        <mc:Fallback xmlns="">
          <p:pic>
            <p:nvPicPr>
              <p:cNvPr id="28" name="Ink 27">
                <a:extLst>
                  <a:ext uri="{FF2B5EF4-FFF2-40B4-BE49-F238E27FC236}">
                    <a16:creationId xmlns:a16="http://schemas.microsoft.com/office/drawing/2014/main" id="{DA4111F3-D039-6266-DE9E-36A366E6934B}"/>
                  </a:ext>
                </a:extLst>
              </p:cNvPr>
              <p:cNvPicPr/>
              <p:nvPr/>
            </p:nvPicPr>
            <p:blipFill>
              <a:blip r:embed="rId21"/>
              <a:stretch>
                <a:fillRect/>
              </a:stretch>
            </p:blipFill>
            <p:spPr>
              <a:xfrm>
                <a:off x="4432320" y="5075790"/>
                <a:ext cx="104400" cy="7308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9" name="Ink 28">
                <a:extLst>
                  <a:ext uri="{FF2B5EF4-FFF2-40B4-BE49-F238E27FC236}">
                    <a16:creationId xmlns:a16="http://schemas.microsoft.com/office/drawing/2014/main" id="{9B887C83-BC72-5773-5C52-A54759FE096E}"/>
                  </a:ext>
                </a:extLst>
              </p14:cNvPr>
              <p14:cNvContentPartPr/>
              <p14:nvPr/>
            </p14:nvContentPartPr>
            <p14:xfrm>
              <a:off x="4469040" y="4481070"/>
              <a:ext cx="74160" cy="17640"/>
            </p14:xfrm>
          </p:contentPart>
        </mc:Choice>
        <mc:Fallback xmlns="">
          <p:pic>
            <p:nvPicPr>
              <p:cNvPr id="29" name="Ink 28">
                <a:extLst>
                  <a:ext uri="{FF2B5EF4-FFF2-40B4-BE49-F238E27FC236}">
                    <a16:creationId xmlns:a16="http://schemas.microsoft.com/office/drawing/2014/main" id="{9B887C83-BC72-5773-5C52-A54759FE096E}"/>
                  </a:ext>
                </a:extLst>
              </p:cNvPr>
              <p:cNvPicPr/>
              <p:nvPr/>
            </p:nvPicPr>
            <p:blipFill>
              <a:blip r:embed="rId23"/>
              <a:stretch>
                <a:fillRect/>
              </a:stretch>
            </p:blipFill>
            <p:spPr>
              <a:xfrm>
                <a:off x="4449960" y="4461990"/>
                <a:ext cx="11196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30" name="Ink 29">
                <a:extLst>
                  <a:ext uri="{FF2B5EF4-FFF2-40B4-BE49-F238E27FC236}">
                    <a16:creationId xmlns:a16="http://schemas.microsoft.com/office/drawing/2014/main" id="{2043037B-F680-0089-42AE-E3CCAC62D9A1}"/>
                  </a:ext>
                </a:extLst>
              </p14:cNvPr>
              <p14:cNvContentPartPr/>
              <p14:nvPr/>
            </p14:nvContentPartPr>
            <p14:xfrm>
              <a:off x="4457160" y="3879510"/>
              <a:ext cx="72000" cy="29520"/>
            </p14:xfrm>
          </p:contentPart>
        </mc:Choice>
        <mc:Fallback xmlns="">
          <p:pic>
            <p:nvPicPr>
              <p:cNvPr id="30" name="Ink 29">
                <a:extLst>
                  <a:ext uri="{FF2B5EF4-FFF2-40B4-BE49-F238E27FC236}">
                    <a16:creationId xmlns:a16="http://schemas.microsoft.com/office/drawing/2014/main" id="{2043037B-F680-0089-42AE-E3CCAC62D9A1}"/>
                  </a:ext>
                </a:extLst>
              </p:cNvPr>
              <p:cNvPicPr/>
              <p:nvPr/>
            </p:nvPicPr>
            <p:blipFill>
              <a:blip r:embed="rId25"/>
              <a:stretch>
                <a:fillRect/>
              </a:stretch>
            </p:blipFill>
            <p:spPr>
              <a:xfrm>
                <a:off x="4438080" y="3860430"/>
                <a:ext cx="109800" cy="6732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31" name="Ink 30">
                <a:extLst>
                  <a:ext uri="{FF2B5EF4-FFF2-40B4-BE49-F238E27FC236}">
                    <a16:creationId xmlns:a16="http://schemas.microsoft.com/office/drawing/2014/main" id="{EC2AAAA6-50DB-A101-0C5A-E01AFB5AF1A6}"/>
                  </a:ext>
                </a:extLst>
              </p14:cNvPr>
              <p14:cNvContentPartPr/>
              <p14:nvPr/>
            </p14:nvContentPartPr>
            <p14:xfrm>
              <a:off x="4450320" y="3250230"/>
              <a:ext cx="75240" cy="46800"/>
            </p14:xfrm>
          </p:contentPart>
        </mc:Choice>
        <mc:Fallback xmlns="">
          <p:pic>
            <p:nvPicPr>
              <p:cNvPr id="31" name="Ink 30">
                <a:extLst>
                  <a:ext uri="{FF2B5EF4-FFF2-40B4-BE49-F238E27FC236}">
                    <a16:creationId xmlns:a16="http://schemas.microsoft.com/office/drawing/2014/main" id="{EC2AAAA6-50DB-A101-0C5A-E01AFB5AF1A6}"/>
                  </a:ext>
                </a:extLst>
              </p:cNvPr>
              <p:cNvPicPr/>
              <p:nvPr/>
            </p:nvPicPr>
            <p:blipFill>
              <a:blip r:embed="rId27"/>
              <a:stretch>
                <a:fillRect/>
              </a:stretch>
            </p:blipFill>
            <p:spPr>
              <a:xfrm>
                <a:off x="4431240" y="3231150"/>
                <a:ext cx="113040" cy="8460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32" name="Ink 31">
                <a:extLst>
                  <a:ext uri="{FF2B5EF4-FFF2-40B4-BE49-F238E27FC236}">
                    <a16:creationId xmlns:a16="http://schemas.microsoft.com/office/drawing/2014/main" id="{68649B82-EAED-F1D7-734F-391D125638E9}"/>
                  </a:ext>
                </a:extLst>
              </p14:cNvPr>
              <p14:cNvContentPartPr/>
              <p14:nvPr/>
            </p14:nvContentPartPr>
            <p14:xfrm>
              <a:off x="4462560" y="2648670"/>
              <a:ext cx="59040" cy="43920"/>
            </p14:xfrm>
          </p:contentPart>
        </mc:Choice>
        <mc:Fallback xmlns="">
          <p:pic>
            <p:nvPicPr>
              <p:cNvPr id="32" name="Ink 31">
                <a:extLst>
                  <a:ext uri="{FF2B5EF4-FFF2-40B4-BE49-F238E27FC236}">
                    <a16:creationId xmlns:a16="http://schemas.microsoft.com/office/drawing/2014/main" id="{68649B82-EAED-F1D7-734F-391D125638E9}"/>
                  </a:ext>
                </a:extLst>
              </p:cNvPr>
              <p:cNvPicPr/>
              <p:nvPr/>
            </p:nvPicPr>
            <p:blipFill>
              <a:blip r:embed="rId29"/>
              <a:stretch>
                <a:fillRect/>
              </a:stretch>
            </p:blipFill>
            <p:spPr>
              <a:xfrm>
                <a:off x="4443480" y="2629590"/>
                <a:ext cx="96840" cy="817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3" name="Ink 32">
                <a:extLst>
                  <a:ext uri="{FF2B5EF4-FFF2-40B4-BE49-F238E27FC236}">
                    <a16:creationId xmlns:a16="http://schemas.microsoft.com/office/drawing/2014/main" id="{63098206-0B2C-4B55-F2AF-5FBD53EBC304}"/>
                  </a:ext>
                </a:extLst>
              </p14:cNvPr>
              <p14:cNvContentPartPr/>
              <p14:nvPr/>
            </p14:nvContentPartPr>
            <p14:xfrm>
              <a:off x="4450320" y="2032350"/>
              <a:ext cx="73080" cy="24840"/>
            </p14:xfrm>
          </p:contentPart>
        </mc:Choice>
        <mc:Fallback xmlns="">
          <p:pic>
            <p:nvPicPr>
              <p:cNvPr id="33" name="Ink 32">
                <a:extLst>
                  <a:ext uri="{FF2B5EF4-FFF2-40B4-BE49-F238E27FC236}">
                    <a16:creationId xmlns:a16="http://schemas.microsoft.com/office/drawing/2014/main" id="{63098206-0B2C-4B55-F2AF-5FBD53EBC304}"/>
                  </a:ext>
                </a:extLst>
              </p:cNvPr>
              <p:cNvPicPr/>
              <p:nvPr/>
            </p:nvPicPr>
            <p:blipFill>
              <a:blip r:embed="rId31"/>
              <a:stretch>
                <a:fillRect/>
              </a:stretch>
            </p:blipFill>
            <p:spPr>
              <a:xfrm>
                <a:off x="4431240" y="2013270"/>
                <a:ext cx="110880" cy="6264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34" name="Ink 33">
                <a:extLst>
                  <a:ext uri="{FF2B5EF4-FFF2-40B4-BE49-F238E27FC236}">
                    <a16:creationId xmlns:a16="http://schemas.microsoft.com/office/drawing/2014/main" id="{8DACA3F1-7BBD-F921-E772-8C2E1BA0A03C}"/>
                  </a:ext>
                </a:extLst>
              </p14:cNvPr>
              <p14:cNvContentPartPr/>
              <p14:nvPr/>
            </p14:nvContentPartPr>
            <p14:xfrm>
              <a:off x="4475160" y="1420710"/>
              <a:ext cx="74520" cy="31680"/>
            </p14:xfrm>
          </p:contentPart>
        </mc:Choice>
        <mc:Fallback xmlns="">
          <p:pic>
            <p:nvPicPr>
              <p:cNvPr id="34" name="Ink 33">
                <a:extLst>
                  <a:ext uri="{FF2B5EF4-FFF2-40B4-BE49-F238E27FC236}">
                    <a16:creationId xmlns:a16="http://schemas.microsoft.com/office/drawing/2014/main" id="{8DACA3F1-7BBD-F921-E772-8C2E1BA0A03C}"/>
                  </a:ext>
                </a:extLst>
              </p:cNvPr>
              <p:cNvPicPr/>
              <p:nvPr/>
            </p:nvPicPr>
            <p:blipFill>
              <a:blip r:embed="rId33"/>
              <a:stretch>
                <a:fillRect/>
              </a:stretch>
            </p:blipFill>
            <p:spPr>
              <a:xfrm>
                <a:off x="4456080" y="1401630"/>
                <a:ext cx="112320" cy="694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43" name="Ink 42">
                <a:extLst>
                  <a:ext uri="{FF2B5EF4-FFF2-40B4-BE49-F238E27FC236}">
                    <a16:creationId xmlns:a16="http://schemas.microsoft.com/office/drawing/2014/main" id="{C5F254DB-CF11-81A9-5BD5-5E8073D340F0}"/>
                  </a:ext>
                </a:extLst>
              </p14:cNvPr>
              <p14:cNvContentPartPr/>
              <p14:nvPr/>
            </p14:nvContentPartPr>
            <p14:xfrm>
              <a:off x="4502431" y="5673633"/>
              <a:ext cx="25920" cy="85320"/>
            </p14:xfrm>
          </p:contentPart>
        </mc:Choice>
        <mc:Fallback xmlns="">
          <p:pic>
            <p:nvPicPr>
              <p:cNvPr id="43" name="Ink 42">
                <a:extLst>
                  <a:ext uri="{FF2B5EF4-FFF2-40B4-BE49-F238E27FC236}">
                    <a16:creationId xmlns:a16="http://schemas.microsoft.com/office/drawing/2014/main" id="{C5F254DB-CF11-81A9-5BD5-5E8073D340F0}"/>
                  </a:ext>
                </a:extLst>
              </p:cNvPr>
              <p:cNvPicPr/>
              <p:nvPr/>
            </p:nvPicPr>
            <p:blipFill>
              <a:blip r:embed="rId35"/>
              <a:stretch>
                <a:fillRect/>
              </a:stretch>
            </p:blipFill>
            <p:spPr>
              <a:xfrm>
                <a:off x="4493431" y="5664633"/>
                <a:ext cx="4356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46" name="Ink 45">
                <a:extLst>
                  <a:ext uri="{FF2B5EF4-FFF2-40B4-BE49-F238E27FC236}">
                    <a16:creationId xmlns:a16="http://schemas.microsoft.com/office/drawing/2014/main" id="{4EC70CF8-234F-71B7-2A2B-6E02530BC930}"/>
                  </a:ext>
                </a:extLst>
              </p14:cNvPr>
              <p14:cNvContentPartPr/>
              <p14:nvPr/>
            </p14:nvContentPartPr>
            <p14:xfrm>
              <a:off x="4423951" y="5880993"/>
              <a:ext cx="144000" cy="205560"/>
            </p14:xfrm>
          </p:contentPart>
        </mc:Choice>
        <mc:Fallback xmlns="">
          <p:pic>
            <p:nvPicPr>
              <p:cNvPr id="46" name="Ink 45">
                <a:extLst>
                  <a:ext uri="{FF2B5EF4-FFF2-40B4-BE49-F238E27FC236}">
                    <a16:creationId xmlns:a16="http://schemas.microsoft.com/office/drawing/2014/main" id="{4EC70CF8-234F-71B7-2A2B-6E02530BC930}"/>
                  </a:ext>
                </a:extLst>
              </p:cNvPr>
              <p:cNvPicPr/>
              <p:nvPr/>
            </p:nvPicPr>
            <p:blipFill>
              <a:blip r:embed="rId37"/>
              <a:stretch>
                <a:fillRect/>
              </a:stretch>
            </p:blipFill>
            <p:spPr>
              <a:xfrm>
                <a:off x="4409551" y="5866593"/>
                <a:ext cx="172080" cy="23364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52" name="Ink 51">
                <a:extLst>
                  <a:ext uri="{FF2B5EF4-FFF2-40B4-BE49-F238E27FC236}">
                    <a16:creationId xmlns:a16="http://schemas.microsoft.com/office/drawing/2014/main" id="{C978E579-C2C3-1FCC-3D41-D3470539BC6E}"/>
                  </a:ext>
                </a:extLst>
              </p14:cNvPr>
              <p14:cNvContentPartPr/>
              <p14:nvPr/>
            </p14:nvContentPartPr>
            <p14:xfrm>
              <a:off x="5486311" y="5898633"/>
              <a:ext cx="363960" cy="180720"/>
            </p14:xfrm>
          </p:contentPart>
        </mc:Choice>
        <mc:Fallback xmlns="">
          <p:pic>
            <p:nvPicPr>
              <p:cNvPr id="52" name="Ink 51">
                <a:extLst>
                  <a:ext uri="{FF2B5EF4-FFF2-40B4-BE49-F238E27FC236}">
                    <a16:creationId xmlns:a16="http://schemas.microsoft.com/office/drawing/2014/main" id="{C978E579-C2C3-1FCC-3D41-D3470539BC6E}"/>
                  </a:ext>
                </a:extLst>
              </p:cNvPr>
              <p:cNvPicPr/>
              <p:nvPr/>
            </p:nvPicPr>
            <p:blipFill>
              <a:blip r:embed="rId39"/>
              <a:stretch>
                <a:fillRect/>
              </a:stretch>
            </p:blipFill>
            <p:spPr>
              <a:xfrm>
                <a:off x="5471911" y="5884233"/>
                <a:ext cx="392040" cy="20880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55" name="Ink 54">
                <a:extLst>
                  <a:ext uri="{FF2B5EF4-FFF2-40B4-BE49-F238E27FC236}">
                    <a16:creationId xmlns:a16="http://schemas.microsoft.com/office/drawing/2014/main" id="{A55BFD36-B6DC-5049-0E57-EB16D4B85D8E}"/>
                  </a:ext>
                </a:extLst>
              </p14:cNvPr>
              <p14:cNvContentPartPr/>
              <p14:nvPr/>
            </p14:nvContentPartPr>
            <p14:xfrm>
              <a:off x="6778711" y="5887113"/>
              <a:ext cx="399960" cy="156240"/>
            </p14:xfrm>
          </p:contentPart>
        </mc:Choice>
        <mc:Fallback xmlns="">
          <p:pic>
            <p:nvPicPr>
              <p:cNvPr id="55" name="Ink 54">
                <a:extLst>
                  <a:ext uri="{FF2B5EF4-FFF2-40B4-BE49-F238E27FC236}">
                    <a16:creationId xmlns:a16="http://schemas.microsoft.com/office/drawing/2014/main" id="{A55BFD36-B6DC-5049-0E57-EB16D4B85D8E}"/>
                  </a:ext>
                </a:extLst>
              </p:cNvPr>
              <p:cNvPicPr/>
              <p:nvPr/>
            </p:nvPicPr>
            <p:blipFill>
              <a:blip r:embed="rId41"/>
              <a:stretch>
                <a:fillRect/>
              </a:stretch>
            </p:blipFill>
            <p:spPr>
              <a:xfrm>
                <a:off x="6764311" y="5872713"/>
                <a:ext cx="428040" cy="18432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58" name="Ink 57">
                <a:extLst>
                  <a:ext uri="{FF2B5EF4-FFF2-40B4-BE49-F238E27FC236}">
                    <a16:creationId xmlns:a16="http://schemas.microsoft.com/office/drawing/2014/main" id="{EACE0251-64C4-8C1A-3B87-811418088754}"/>
                  </a:ext>
                </a:extLst>
              </p14:cNvPr>
              <p14:cNvContentPartPr/>
              <p14:nvPr/>
            </p14:nvContentPartPr>
            <p14:xfrm>
              <a:off x="8002711" y="5848593"/>
              <a:ext cx="354600" cy="189360"/>
            </p14:xfrm>
          </p:contentPart>
        </mc:Choice>
        <mc:Fallback xmlns="">
          <p:pic>
            <p:nvPicPr>
              <p:cNvPr id="58" name="Ink 57">
                <a:extLst>
                  <a:ext uri="{FF2B5EF4-FFF2-40B4-BE49-F238E27FC236}">
                    <a16:creationId xmlns:a16="http://schemas.microsoft.com/office/drawing/2014/main" id="{EACE0251-64C4-8C1A-3B87-811418088754}"/>
                  </a:ext>
                </a:extLst>
              </p:cNvPr>
              <p:cNvPicPr/>
              <p:nvPr/>
            </p:nvPicPr>
            <p:blipFill>
              <a:blip r:embed="rId43"/>
              <a:stretch>
                <a:fillRect/>
              </a:stretch>
            </p:blipFill>
            <p:spPr>
              <a:xfrm>
                <a:off x="7988311" y="5834193"/>
                <a:ext cx="382680" cy="21744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61" name="Ink 60">
                <a:extLst>
                  <a:ext uri="{FF2B5EF4-FFF2-40B4-BE49-F238E27FC236}">
                    <a16:creationId xmlns:a16="http://schemas.microsoft.com/office/drawing/2014/main" id="{B2ED64D5-A613-F3C6-E407-A4337F6BC454}"/>
                  </a:ext>
                </a:extLst>
              </p14:cNvPr>
              <p14:cNvContentPartPr/>
              <p14:nvPr/>
            </p14:nvContentPartPr>
            <p14:xfrm>
              <a:off x="9213391" y="5855073"/>
              <a:ext cx="399240" cy="191520"/>
            </p14:xfrm>
          </p:contentPart>
        </mc:Choice>
        <mc:Fallback xmlns="">
          <p:pic>
            <p:nvPicPr>
              <p:cNvPr id="61" name="Ink 60">
                <a:extLst>
                  <a:ext uri="{FF2B5EF4-FFF2-40B4-BE49-F238E27FC236}">
                    <a16:creationId xmlns:a16="http://schemas.microsoft.com/office/drawing/2014/main" id="{B2ED64D5-A613-F3C6-E407-A4337F6BC454}"/>
                  </a:ext>
                </a:extLst>
              </p:cNvPr>
              <p:cNvPicPr/>
              <p:nvPr/>
            </p:nvPicPr>
            <p:blipFill>
              <a:blip r:embed="rId45"/>
              <a:stretch>
                <a:fillRect/>
              </a:stretch>
            </p:blipFill>
            <p:spPr>
              <a:xfrm>
                <a:off x="9198991" y="5840673"/>
                <a:ext cx="427320" cy="2196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68" name="Ink 67">
                <a:extLst>
                  <a:ext uri="{FF2B5EF4-FFF2-40B4-BE49-F238E27FC236}">
                    <a16:creationId xmlns:a16="http://schemas.microsoft.com/office/drawing/2014/main" id="{BC23A1DE-A565-7C7D-7C79-D2B462AE1EB4}"/>
                  </a:ext>
                </a:extLst>
              </p14:cNvPr>
              <p14:cNvContentPartPr/>
              <p14:nvPr/>
            </p14:nvContentPartPr>
            <p14:xfrm>
              <a:off x="10946431" y="5686233"/>
              <a:ext cx="740880" cy="332640"/>
            </p14:xfrm>
          </p:contentPart>
        </mc:Choice>
        <mc:Fallback xmlns="">
          <p:pic>
            <p:nvPicPr>
              <p:cNvPr id="68" name="Ink 67">
                <a:extLst>
                  <a:ext uri="{FF2B5EF4-FFF2-40B4-BE49-F238E27FC236}">
                    <a16:creationId xmlns:a16="http://schemas.microsoft.com/office/drawing/2014/main" id="{BC23A1DE-A565-7C7D-7C79-D2B462AE1EB4}"/>
                  </a:ext>
                </a:extLst>
              </p:cNvPr>
              <p:cNvPicPr/>
              <p:nvPr/>
            </p:nvPicPr>
            <p:blipFill>
              <a:blip r:embed="rId47"/>
              <a:stretch>
                <a:fillRect/>
              </a:stretch>
            </p:blipFill>
            <p:spPr>
              <a:xfrm>
                <a:off x="10932031" y="5671833"/>
                <a:ext cx="768960" cy="36072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69" name="Ink 68">
                <a:extLst>
                  <a:ext uri="{FF2B5EF4-FFF2-40B4-BE49-F238E27FC236}">
                    <a16:creationId xmlns:a16="http://schemas.microsoft.com/office/drawing/2014/main" id="{4CD792D8-6376-092B-DE87-59836F66097C}"/>
                  </a:ext>
                </a:extLst>
              </p14:cNvPr>
              <p14:cNvContentPartPr/>
              <p14:nvPr/>
            </p14:nvContentPartPr>
            <p14:xfrm>
              <a:off x="4412071" y="826233"/>
              <a:ext cx="144720" cy="10080"/>
            </p14:xfrm>
          </p:contentPart>
        </mc:Choice>
        <mc:Fallback xmlns="">
          <p:pic>
            <p:nvPicPr>
              <p:cNvPr id="69" name="Ink 68">
                <a:extLst>
                  <a:ext uri="{FF2B5EF4-FFF2-40B4-BE49-F238E27FC236}">
                    <a16:creationId xmlns:a16="http://schemas.microsoft.com/office/drawing/2014/main" id="{4CD792D8-6376-092B-DE87-59836F66097C}"/>
                  </a:ext>
                </a:extLst>
              </p:cNvPr>
              <p:cNvPicPr/>
              <p:nvPr/>
            </p:nvPicPr>
            <p:blipFill>
              <a:blip r:embed="rId49"/>
              <a:stretch>
                <a:fillRect/>
              </a:stretch>
            </p:blipFill>
            <p:spPr>
              <a:xfrm>
                <a:off x="4397671" y="811833"/>
                <a:ext cx="172800" cy="3816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78" name="Ink 77">
                <a:extLst>
                  <a:ext uri="{FF2B5EF4-FFF2-40B4-BE49-F238E27FC236}">
                    <a16:creationId xmlns:a16="http://schemas.microsoft.com/office/drawing/2014/main" id="{CA8428BA-E525-66FC-94B1-6BC82D38BD0A}"/>
                  </a:ext>
                </a:extLst>
              </p14:cNvPr>
              <p14:cNvContentPartPr/>
              <p14:nvPr/>
            </p14:nvContentPartPr>
            <p14:xfrm>
              <a:off x="4745791" y="334833"/>
              <a:ext cx="1151280" cy="384120"/>
            </p14:xfrm>
          </p:contentPart>
        </mc:Choice>
        <mc:Fallback xmlns="">
          <p:pic>
            <p:nvPicPr>
              <p:cNvPr id="78" name="Ink 77">
                <a:extLst>
                  <a:ext uri="{FF2B5EF4-FFF2-40B4-BE49-F238E27FC236}">
                    <a16:creationId xmlns:a16="http://schemas.microsoft.com/office/drawing/2014/main" id="{CA8428BA-E525-66FC-94B1-6BC82D38BD0A}"/>
                  </a:ext>
                </a:extLst>
              </p:cNvPr>
              <p:cNvPicPr/>
              <p:nvPr/>
            </p:nvPicPr>
            <p:blipFill>
              <a:blip r:embed="rId51"/>
              <a:stretch>
                <a:fillRect/>
              </a:stretch>
            </p:blipFill>
            <p:spPr>
              <a:xfrm>
                <a:off x="4731391" y="320433"/>
                <a:ext cx="1179360" cy="41220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9" name="Ink 8">
                <a:extLst>
                  <a:ext uri="{FF2B5EF4-FFF2-40B4-BE49-F238E27FC236}">
                    <a16:creationId xmlns:a16="http://schemas.microsoft.com/office/drawing/2014/main" id="{B2B73671-3EEA-F07F-934D-A0882D42E5C0}"/>
                  </a:ext>
                </a:extLst>
              </p14:cNvPr>
              <p14:cNvContentPartPr/>
              <p14:nvPr/>
            </p14:nvContentPartPr>
            <p14:xfrm>
              <a:off x="9914201" y="5664707"/>
              <a:ext cx="69840" cy="113040"/>
            </p14:xfrm>
          </p:contentPart>
        </mc:Choice>
        <mc:Fallback xmlns="">
          <p:pic>
            <p:nvPicPr>
              <p:cNvPr id="9" name="Ink 8">
                <a:extLst>
                  <a:ext uri="{FF2B5EF4-FFF2-40B4-BE49-F238E27FC236}">
                    <a16:creationId xmlns:a16="http://schemas.microsoft.com/office/drawing/2014/main" id="{B2B73671-3EEA-F07F-934D-A0882D42E5C0}"/>
                  </a:ext>
                </a:extLst>
              </p:cNvPr>
              <p:cNvPicPr/>
              <p:nvPr/>
            </p:nvPicPr>
            <p:blipFill>
              <a:blip r:embed="rId53"/>
              <a:stretch>
                <a:fillRect/>
              </a:stretch>
            </p:blipFill>
            <p:spPr>
              <a:xfrm>
                <a:off x="9899801" y="5650307"/>
                <a:ext cx="97920" cy="14112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18" name="Ink 17">
                <a:extLst>
                  <a:ext uri="{FF2B5EF4-FFF2-40B4-BE49-F238E27FC236}">
                    <a16:creationId xmlns:a16="http://schemas.microsoft.com/office/drawing/2014/main" id="{D178460B-D4E3-B185-BD5A-571CAF8B37B9}"/>
                  </a:ext>
                </a:extLst>
              </p14:cNvPr>
              <p14:cNvContentPartPr/>
              <p14:nvPr/>
            </p14:nvContentPartPr>
            <p14:xfrm>
              <a:off x="10567241" y="5636267"/>
              <a:ext cx="34200" cy="138960"/>
            </p14:xfrm>
          </p:contentPart>
        </mc:Choice>
        <mc:Fallback xmlns="">
          <p:pic>
            <p:nvPicPr>
              <p:cNvPr id="18" name="Ink 17">
                <a:extLst>
                  <a:ext uri="{FF2B5EF4-FFF2-40B4-BE49-F238E27FC236}">
                    <a16:creationId xmlns:a16="http://schemas.microsoft.com/office/drawing/2014/main" id="{D178460B-D4E3-B185-BD5A-571CAF8B37B9}"/>
                  </a:ext>
                </a:extLst>
              </p:cNvPr>
              <p:cNvPicPr/>
              <p:nvPr/>
            </p:nvPicPr>
            <p:blipFill>
              <a:blip r:embed="rId55"/>
              <a:stretch>
                <a:fillRect/>
              </a:stretch>
            </p:blipFill>
            <p:spPr>
              <a:xfrm>
                <a:off x="10552841" y="5621867"/>
                <a:ext cx="62280" cy="167040"/>
              </a:xfrm>
              <a:prstGeom prst="rect">
                <a:avLst/>
              </a:prstGeom>
            </p:spPr>
          </p:pic>
        </mc:Fallback>
      </mc:AlternateContent>
      <mc:AlternateContent xmlns:mc="http://schemas.openxmlformats.org/markup-compatibility/2006" xmlns:p14="http://schemas.microsoft.com/office/powerpoint/2010/main">
        <mc:Choice Requires="p14">
          <p:contentPart p14:bwMode="auto" r:id="rId56">
            <p14:nvContentPartPr>
              <p14:cNvPr id="39" name="Ink 38">
                <a:extLst>
                  <a:ext uri="{FF2B5EF4-FFF2-40B4-BE49-F238E27FC236}">
                    <a16:creationId xmlns:a16="http://schemas.microsoft.com/office/drawing/2014/main" id="{9B9077CA-D353-B5E5-E627-568117CEA4DE}"/>
                  </a:ext>
                </a:extLst>
              </p14:cNvPr>
              <p14:cNvContentPartPr/>
              <p14:nvPr/>
            </p14:nvContentPartPr>
            <p14:xfrm>
              <a:off x="10388321" y="5824907"/>
              <a:ext cx="335880" cy="204840"/>
            </p14:xfrm>
          </p:contentPart>
        </mc:Choice>
        <mc:Fallback xmlns="">
          <p:pic>
            <p:nvPicPr>
              <p:cNvPr id="39" name="Ink 38">
                <a:extLst>
                  <a:ext uri="{FF2B5EF4-FFF2-40B4-BE49-F238E27FC236}">
                    <a16:creationId xmlns:a16="http://schemas.microsoft.com/office/drawing/2014/main" id="{9B9077CA-D353-B5E5-E627-568117CEA4DE}"/>
                  </a:ext>
                </a:extLst>
              </p:cNvPr>
              <p:cNvPicPr/>
              <p:nvPr/>
            </p:nvPicPr>
            <p:blipFill>
              <a:blip r:embed="rId57"/>
              <a:stretch>
                <a:fillRect/>
              </a:stretch>
            </p:blipFill>
            <p:spPr>
              <a:xfrm>
                <a:off x="10369241" y="5805827"/>
                <a:ext cx="37368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44" name="Ink 43">
                <a:extLst>
                  <a:ext uri="{FF2B5EF4-FFF2-40B4-BE49-F238E27FC236}">
                    <a16:creationId xmlns:a16="http://schemas.microsoft.com/office/drawing/2014/main" id="{A68C7258-5EAD-B710-F535-A46457EDEB11}"/>
                  </a:ext>
                </a:extLst>
              </p14:cNvPr>
              <p14:cNvContentPartPr/>
              <p14:nvPr/>
            </p14:nvContentPartPr>
            <p14:xfrm>
              <a:off x="3863558" y="4935347"/>
              <a:ext cx="445320" cy="308520"/>
            </p14:xfrm>
          </p:contentPart>
        </mc:Choice>
        <mc:Fallback xmlns="">
          <p:pic>
            <p:nvPicPr>
              <p:cNvPr id="44" name="Ink 43">
                <a:extLst>
                  <a:ext uri="{FF2B5EF4-FFF2-40B4-BE49-F238E27FC236}">
                    <a16:creationId xmlns:a16="http://schemas.microsoft.com/office/drawing/2014/main" id="{A68C7258-5EAD-B710-F535-A46457EDEB11}"/>
                  </a:ext>
                </a:extLst>
              </p:cNvPr>
              <p:cNvPicPr/>
              <p:nvPr/>
            </p:nvPicPr>
            <p:blipFill>
              <a:blip r:embed="rId59"/>
              <a:stretch>
                <a:fillRect/>
              </a:stretch>
            </p:blipFill>
            <p:spPr>
              <a:xfrm>
                <a:off x="3844478" y="4916267"/>
                <a:ext cx="483120" cy="34632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48" name="Ink 47">
                <a:extLst>
                  <a:ext uri="{FF2B5EF4-FFF2-40B4-BE49-F238E27FC236}">
                    <a16:creationId xmlns:a16="http://schemas.microsoft.com/office/drawing/2014/main" id="{5760AEF6-D7D2-02D6-7615-9494734FAD03}"/>
                  </a:ext>
                </a:extLst>
              </p14:cNvPr>
              <p14:cNvContentPartPr/>
              <p14:nvPr/>
            </p14:nvContentPartPr>
            <p14:xfrm>
              <a:off x="3945638" y="4329107"/>
              <a:ext cx="421200" cy="393480"/>
            </p14:xfrm>
          </p:contentPart>
        </mc:Choice>
        <mc:Fallback xmlns="">
          <p:pic>
            <p:nvPicPr>
              <p:cNvPr id="48" name="Ink 47">
                <a:extLst>
                  <a:ext uri="{FF2B5EF4-FFF2-40B4-BE49-F238E27FC236}">
                    <a16:creationId xmlns:a16="http://schemas.microsoft.com/office/drawing/2014/main" id="{5760AEF6-D7D2-02D6-7615-9494734FAD03}"/>
                  </a:ext>
                </a:extLst>
              </p:cNvPr>
              <p:cNvPicPr/>
              <p:nvPr/>
            </p:nvPicPr>
            <p:blipFill>
              <a:blip r:embed="rId61"/>
              <a:stretch>
                <a:fillRect/>
              </a:stretch>
            </p:blipFill>
            <p:spPr>
              <a:xfrm>
                <a:off x="3926558" y="4310027"/>
                <a:ext cx="459000" cy="43128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51" name="Ink 50">
                <a:extLst>
                  <a:ext uri="{FF2B5EF4-FFF2-40B4-BE49-F238E27FC236}">
                    <a16:creationId xmlns:a16="http://schemas.microsoft.com/office/drawing/2014/main" id="{D888BB35-99D0-651C-FAA5-2CB84D6FED32}"/>
                  </a:ext>
                </a:extLst>
              </p14:cNvPr>
              <p14:cNvContentPartPr/>
              <p14:nvPr/>
            </p14:nvContentPartPr>
            <p14:xfrm>
              <a:off x="4029518" y="3757427"/>
              <a:ext cx="365040" cy="323280"/>
            </p14:xfrm>
          </p:contentPart>
        </mc:Choice>
        <mc:Fallback xmlns="">
          <p:pic>
            <p:nvPicPr>
              <p:cNvPr id="51" name="Ink 50">
                <a:extLst>
                  <a:ext uri="{FF2B5EF4-FFF2-40B4-BE49-F238E27FC236}">
                    <a16:creationId xmlns:a16="http://schemas.microsoft.com/office/drawing/2014/main" id="{D888BB35-99D0-651C-FAA5-2CB84D6FED32}"/>
                  </a:ext>
                </a:extLst>
              </p:cNvPr>
              <p:cNvPicPr/>
              <p:nvPr/>
            </p:nvPicPr>
            <p:blipFill>
              <a:blip r:embed="rId63"/>
              <a:stretch>
                <a:fillRect/>
              </a:stretch>
            </p:blipFill>
            <p:spPr>
              <a:xfrm>
                <a:off x="4010438" y="3738347"/>
                <a:ext cx="402840" cy="36108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57" name="Ink 56">
                <a:extLst>
                  <a:ext uri="{FF2B5EF4-FFF2-40B4-BE49-F238E27FC236}">
                    <a16:creationId xmlns:a16="http://schemas.microsoft.com/office/drawing/2014/main" id="{33B8D7A9-4837-0675-C8F7-063FED280F0F}"/>
                  </a:ext>
                </a:extLst>
              </p14:cNvPr>
              <p14:cNvContentPartPr/>
              <p14:nvPr/>
            </p14:nvContentPartPr>
            <p14:xfrm>
              <a:off x="4047878" y="3084587"/>
              <a:ext cx="352800" cy="321480"/>
            </p14:xfrm>
          </p:contentPart>
        </mc:Choice>
        <mc:Fallback xmlns="">
          <p:pic>
            <p:nvPicPr>
              <p:cNvPr id="57" name="Ink 56">
                <a:extLst>
                  <a:ext uri="{FF2B5EF4-FFF2-40B4-BE49-F238E27FC236}">
                    <a16:creationId xmlns:a16="http://schemas.microsoft.com/office/drawing/2014/main" id="{33B8D7A9-4837-0675-C8F7-063FED280F0F}"/>
                  </a:ext>
                </a:extLst>
              </p:cNvPr>
              <p:cNvPicPr/>
              <p:nvPr/>
            </p:nvPicPr>
            <p:blipFill>
              <a:blip r:embed="rId65"/>
              <a:stretch>
                <a:fillRect/>
              </a:stretch>
            </p:blipFill>
            <p:spPr>
              <a:xfrm>
                <a:off x="4028798" y="3065507"/>
                <a:ext cx="390600" cy="35928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75" name="Ink 74">
                <a:extLst>
                  <a:ext uri="{FF2B5EF4-FFF2-40B4-BE49-F238E27FC236}">
                    <a16:creationId xmlns:a16="http://schemas.microsoft.com/office/drawing/2014/main" id="{3E3A9B0B-2776-5159-5CC1-AC78DD9DC0E0}"/>
                  </a:ext>
                </a:extLst>
              </p14:cNvPr>
              <p14:cNvContentPartPr/>
              <p14:nvPr/>
            </p14:nvContentPartPr>
            <p14:xfrm>
              <a:off x="3954028" y="2498231"/>
              <a:ext cx="438840" cy="285120"/>
            </p14:xfrm>
          </p:contentPart>
        </mc:Choice>
        <mc:Fallback xmlns="">
          <p:pic>
            <p:nvPicPr>
              <p:cNvPr id="75" name="Ink 74">
                <a:extLst>
                  <a:ext uri="{FF2B5EF4-FFF2-40B4-BE49-F238E27FC236}">
                    <a16:creationId xmlns:a16="http://schemas.microsoft.com/office/drawing/2014/main" id="{3E3A9B0B-2776-5159-5CC1-AC78DD9DC0E0}"/>
                  </a:ext>
                </a:extLst>
              </p:cNvPr>
              <p:cNvPicPr/>
              <p:nvPr/>
            </p:nvPicPr>
            <p:blipFill>
              <a:blip r:embed="rId67"/>
              <a:stretch>
                <a:fillRect/>
              </a:stretch>
            </p:blipFill>
            <p:spPr>
              <a:xfrm>
                <a:off x="3934948" y="2479151"/>
                <a:ext cx="476640" cy="32292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80" name="Ink 79">
                <a:extLst>
                  <a:ext uri="{FF2B5EF4-FFF2-40B4-BE49-F238E27FC236}">
                    <a16:creationId xmlns:a16="http://schemas.microsoft.com/office/drawing/2014/main" id="{1B2C91E9-6BFA-76EC-7936-C5CAFD02301B}"/>
                  </a:ext>
                </a:extLst>
              </p14:cNvPr>
              <p14:cNvContentPartPr/>
              <p14:nvPr/>
            </p14:nvContentPartPr>
            <p14:xfrm>
              <a:off x="3975268" y="1888391"/>
              <a:ext cx="389160" cy="280800"/>
            </p14:xfrm>
          </p:contentPart>
        </mc:Choice>
        <mc:Fallback xmlns="">
          <p:pic>
            <p:nvPicPr>
              <p:cNvPr id="80" name="Ink 79">
                <a:extLst>
                  <a:ext uri="{FF2B5EF4-FFF2-40B4-BE49-F238E27FC236}">
                    <a16:creationId xmlns:a16="http://schemas.microsoft.com/office/drawing/2014/main" id="{1B2C91E9-6BFA-76EC-7936-C5CAFD02301B}"/>
                  </a:ext>
                </a:extLst>
              </p:cNvPr>
              <p:cNvPicPr/>
              <p:nvPr/>
            </p:nvPicPr>
            <p:blipFill>
              <a:blip r:embed="rId69"/>
              <a:stretch>
                <a:fillRect/>
              </a:stretch>
            </p:blipFill>
            <p:spPr>
              <a:xfrm>
                <a:off x="3956188" y="1869311"/>
                <a:ext cx="426960" cy="31860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85" name="Ink 84">
                <a:extLst>
                  <a:ext uri="{FF2B5EF4-FFF2-40B4-BE49-F238E27FC236}">
                    <a16:creationId xmlns:a16="http://schemas.microsoft.com/office/drawing/2014/main" id="{1C9D79F4-4F30-CCB4-5521-7EFED03E2877}"/>
                  </a:ext>
                </a:extLst>
              </p14:cNvPr>
              <p14:cNvContentPartPr/>
              <p14:nvPr/>
            </p14:nvContentPartPr>
            <p14:xfrm>
              <a:off x="3968068" y="1301951"/>
              <a:ext cx="411480" cy="283320"/>
            </p14:xfrm>
          </p:contentPart>
        </mc:Choice>
        <mc:Fallback xmlns="">
          <p:pic>
            <p:nvPicPr>
              <p:cNvPr id="85" name="Ink 84">
                <a:extLst>
                  <a:ext uri="{FF2B5EF4-FFF2-40B4-BE49-F238E27FC236}">
                    <a16:creationId xmlns:a16="http://schemas.microsoft.com/office/drawing/2014/main" id="{1C9D79F4-4F30-CCB4-5521-7EFED03E2877}"/>
                  </a:ext>
                </a:extLst>
              </p:cNvPr>
              <p:cNvPicPr/>
              <p:nvPr/>
            </p:nvPicPr>
            <p:blipFill>
              <a:blip r:embed="rId71"/>
              <a:stretch>
                <a:fillRect/>
              </a:stretch>
            </p:blipFill>
            <p:spPr>
              <a:xfrm>
                <a:off x="3948988" y="1282871"/>
                <a:ext cx="449280" cy="321120"/>
              </a:xfrm>
              <a:prstGeom prst="rect">
                <a:avLst/>
              </a:prstGeom>
            </p:spPr>
          </p:pic>
        </mc:Fallback>
      </mc:AlternateContent>
      <mc:AlternateContent xmlns:mc="http://schemas.openxmlformats.org/markup-compatibility/2006" xmlns:p14="http://schemas.microsoft.com/office/powerpoint/2010/main">
        <mc:Choice Requires="p14">
          <p:contentPart p14:bwMode="auto" r:id="rId72">
            <p14:nvContentPartPr>
              <p14:cNvPr id="90" name="Ink 89">
                <a:extLst>
                  <a:ext uri="{FF2B5EF4-FFF2-40B4-BE49-F238E27FC236}">
                    <a16:creationId xmlns:a16="http://schemas.microsoft.com/office/drawing/2014/main" id="{D07AA4F9-E15C-179C-A79F-DF1012EEA866}"/>
                  </a:ext>
                </a:extLst>
              </p14:cNvPr>
              <p14:cNvContentPartPr/>
              <p14:nvPr/>
            </p14:nvContentPartPr>
            <p14:xfrm>
              <a:off x="3958348" y="729805"/>
              <a:ext cx="415080" cy="260280"/>
            </p14:xfrm>
          </p:contentPart>
        </mc:Choice>
        <mc:Fallback xmlns="">
          <p:pic>
            <p:nvPicPr>
              <p:cNvPr id="90" name="Ink 89">
                <a:extLst>
                  <a:ext uri="{FF2B5EF4-FFF2-40B4-BE49-F238E27FC236}">
                    <a16:creationId xmlns:a16="http://schemas.microsoft.com/office/drawing/2014/main" id="{D07AA4F9-E15C-179C-A79F-DF1012EEA866}"/>
                  </a:ext>
                </a:extLst>
              </p:cNvPr>
              <p:cNvPicPr/>
              <p:nvPr/>
            </p:nvPicPr>
            <p:blipFill>
              <a:blip r:embed="rId73"/>
              <a:stretch>
                <a:fillRect/>
              </a:stretch>
            </p:blipFill>
            <p:spPr>
              <a:xfrm>
                <a:off x="3939268" y="710725"/>
                <a:ext cx="452880" cy="29808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91" name="Ink 90">
                <a:extLst>
                  <a:ext uri="{FF2B5EF4-FFF2-40B4-BE49-F238E27FC236}">
                    <a16:creationId xmlns:a16="http://schemas.microsoft.com/office/drawing/2014/main" id="{4ADBD7A1-821E-2CB2-D70B-B0CCCA2772F9}"/>
                  </a:ext>
                </a:extLst>
              </p14:cNvPr>
              <p14:cNvContentPartPr/>
              <p14:nvPr/>
            </p14:nvContentPartPr>
            <p14:xfrm>
              <a:off x="4128324" y="5523109"/>
              <a:ext cx="199080" cy="361800"/>
            </p14:xfrm>
          </p:contentPart>
        </mc:Choice>
        <mc:Fallback xmlns="">
          <p:pic>
            <p:nvPicPr>
              <p:cNvPr id="91" name="Ink 90">
                <a:extLst>
                  <a:ext uri="{FF2B5EF4-FFF2-40B4-BE49-F238E27FC236}">
                    <a16:creationId xmlns:a16="http://schemas.microsoft.com/office/drawing/2014/main" id="{4ADBD7A1-821E-2CB2-D70B-B0CCCA2772F9}"/>
                  </a:ext>
                </a:extLst>
              </p:cNvPr>
              <p:cNvPicPr/>
              <p:nvPr/>
            </p:nvPicPr>
            <p:blipFill>
              <a:blip r:embed="rId75"/>
              <a:stretch>
                <a:fillRect/>
              </a:stretch>
            </p:blipFill>
            <p:spPr>
              <a:xfrm>
                <a:off x="4109244" y="5504029"/>
                <a:ext cx="236880" cy="399600"/>
              </a:xfrm>
              <a:prstGeom prst="rect">
                <a:avLst/>
              </a:prstGeom>
            </p:spPr>
          </p:pic>
        </mc:Fallback>
      </mc:AlternateContent>
      <p:cxnSp>
        <p:nvCxnSpPr>
          <p:cNvPr id="4" name="Straight Connector 3">
            <a:extLst>
              <a:ext uri="{FF2B5EF4-FFF2-40B4-BE49-F238E27FC236}">
                <a16:creationId xmlns:a16="http://schemas.microsoft.com/office/drawing/2014/main" id="{D8FDAFA5-504D-C9FD-2837-121CE1C21F58}"/>
              </a:ext>
            </a:extLst>
          </p:cNvPr>
          <p:cNvCxnSpPr>
            <a:cxnSpLocks/>
          </p:cNvCxnSpPr>
          <p:nvPr/>
        </p:nvCxnSpPr>
        <p:spPr>
          <a:xfrm flipH="1">
            <a:off x="4505140" y="3879510"/>
            <a:ext cx="4856090" cy="1825959"/>
          </a:xfrm>
          <a:prstGeom prst="line">
            <a:avLst/>
          </a:prstGeom>
          <a:ln w="53975">
            <a:solidFill>
              <a:schemeClr val="accent2">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CEF652FB-48F1-D149-88EC-9B9FF03BFF0D}"/>
              </a:ext>
            </a:extLst>
          </p:cNvPr>
          <p:cNvCxnSpPr>
            <a:cxnSpLocks/>
          </p:cNvCxnSpPr>
          <p:nvPr/>
        </p:nvCxnSpPr>
        <p:spPr>
          <a:xfrm flipH="1">
            <a:off x="9288211" y="2958905"/>
            <a:ext cx="2451597" cy="929864"/>
          </a:xfrm>
          <a:prstGeom prst="line">
            <a:avLst/>
          </a:prstGeom>
          <a:ln w="53975">
            <a:solidFill>
              <a:schemeClr val="accent2">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B03C1F92-0B7B-A219-ACB7-2AC190C54508}"/>
              </a:ext>
            </a:extLst>
          </p:cNvPr>
          <p:cNvCxnSpPr>
            <a:cxnSpLocks/>
          </p:cNvCxnSpPr>
          <p:nvPr/>
        </p:nvCxnSpPr>
        <p:spPr>
          <a:xfrm flipH="1">
            <a:off x="9306088" y="2057190"/>
            <a:ext cx="2484638" cy="1805436"/>
          </a:xfrm>
          <a:prstGeom prst="line">
            <a:avLst/>
          </a:prstGeom>
          <a:ln w="53975">
            <a:solidFill>
              <a:schemeClr val="accent2">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4CC3D94F-CAE9-773E-980A-CF707A951E8B}"/>
              </a:ext>
            </a:extLst>
          </p:cNvPr>
          <p:cNvCxnSpPr>
            <a:cxnSpLocks/>
          </p:cNvCxnSpPr>
          <p:nvPr/>
        </p:nvCxnSpPr>
        <p:spPr>
          <a:xfrm flipH="1">
            <a:off x="9295616" y="3862626"/>
            <a:ext cx="2444192" cy="11383"/>
          </a:xfrm>
          <a:prstGeom prst="line">
            <a:avLst/>
          </a:prstGeom>
          <a:ln w="53975">
            <a:solidFill>
              <a:schemeClr val="accent2">
                <a:lumMod val="75000"/>
              </a:schemeClr>
            </a:solidFill>
            <a:prstDash val="soli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930710F-3D22-4842-4B0E-44F3D116365F}"/>
              </a:ext>
            </a:extLst>
          </p:cNvPr>
          <p:cNvCxnSpPr>
            <a:cxnSpLocks/>
          </p:cNvCxnSpPr>
          <p:nvPr/>
        </p:nvCxnSpPr>
        <p:spPr>
          <a:xfrm flipH="1" flipV="1">
            <a:off x="9281387" y="3852375"/>
            <a:ext cx="2509339" cy="907194"/>
          </a:xfrm>
          <a:prstGeom prst="line">
            <a:avLst/>
          </a:prstGeom>
          <a:ln w="53975">
            <a:solidFill>
              <a:schemeClr val="accent2">
                <a:lumMod val="75000"/>
              </a:schemeClr>
            </a:solidFill>
            <a:prstDash val="solid"/>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p14="http://schemas.microsoft.com/office/powerpoint/2010/main">
        <mc:Choice Requires="p14">
          <p:contentPart p14:bwMode="auto" r:id="rId76">
            <p14:nvContentPartPr>
              <p14:cNvPr id="74" name="Ink 73">
                <a:extLst>
                  <a:ext uri="{FF2B5EF4-FFF2-40B4-BE49-F238E27FC236}">
                    <a16:creationId xmlns:a16="http://schemas.microsoft.com/office/drawing/2014/main" id="{D3981EF4-E609-EF0A-F067-278FAC7EE868}"/>
                  </a:ext>
                </a:extLst>
              </p14:cNvPr>
              <p14:cNvContentPartPr/>
              <p14:nvPr/>
            </p14:nvContentPartPr>
            <p14:xfrm>
              <a:off x="9279430" y="3738599"/>
              <a:ext cx="149400" cy="207360"/>
            </p14:xfrm>
          </p:contentPart>
        </mc:Choice>
        <mc:Fallback xmlns="">
          <p:pic>
            <p:nvPicPr>
              <p:cNvPr id="74" name="Ink 73">
                <a:extLst>
                  <a:ext uri="{FF2B5EF4-FFF2-40B4-BE49-F238E27FC236}">
                    <a16:creationId xmlns:a16="http://schemas.microsoft.com/office/drawing/2014/main" id="{D3981EF4-E609-EF0A-F067-278FAC7EE868}"/>
                  </a:ext>
                </a:extLst>
              </p:cNvPr>
              <p:cNvPicPr/>
              <p:nvPr/>
            </p:nvPicPr>
            <p:blipFill>
              <a:blip r:embed="rId77"/>
              <a:stretch>
                <a:fillRect/>
              </a:stretch>
            </p:blipFill>
            <p:spPr>
              <a:xfrm>
                <a:off x="9260350" y="3719519"/>
                <a:ext cx="187200" cy="245160"/>
              </a:xfrm>
              <a:prstGeom prst="rect">
                <a:avLst/>
              </a:prstGeom>
            </p:spPr>
          </p:pic>
        </mc:Fallback>
      </mc:AlternateContent>
      <p:grpSp>
        <p:nvGrpSpPr>
          <p:cNvPr id="87" name="Group 86">
            <a:extLst>
              <a:ext uri="{FF2B5EF4-FFF2-40B4-BE49-F238E27FC236}">
                <a16:creationId xmlns:a16="http://schemas.microsoft.com/office/drawing/2014/main" id="{B9D6DFEE-7872-2247-5833-B3CF4F44F039}"/>
              </a:ext>
            </a:extLst>
          </p:cNvPr>
          <p:cNvGrpSpPr/>
          <p:nvPr/>
        </p:nvGrpSpPr>
        <p:grpSpPr>
          <a:xfrm>
            <a:off x="9744931" y="1999101"/>
            <a:ext cx="1539360" cy="405360"/>
            <a:chOff x="7249791" y="1338997"/>
            <a:chExt cx="1539360" cy="405360"/>
          </a:xfrm>
        </p:grpSpPr>
        <mc:AlternateContent xmlns:mc="http://schemas.openxmlformats.org/markup-compatibility/2006" xmlns:p14="http://schemas.microsoft.com/office/powerpoint/2010/main">
          <mc:Choice Requires="p14">
            <p:contentPart p14:bwMode="auto" r:id="rId78">
              <p14:nvContentPartPr>
                <p14:cNvPr id="76" name="Ink 75">
                  <a:extLst>
                    <a:ext uri="{FF2B5EF4-FFF2-40B4-BE49-F238E27FC236}">
                      <a16:creationId xmlns:a16="http://schemas.microsoft.com/office/drawing/2014/main" id="{8973F18F-24F7-4D48-9514-DAD128E72FEF}"/>
                    </a:ext>
                  </a:extLst>
                </p14:cNvPr>
                <p14:cNvContentPartPr/>
                <p14:nvPr/>
              </p14:nvContentPartPr>
              <p14:xfrm>
                <a:off x="7262031" y="1354117"/>
                <a:ext cx="174240" cy="335520"/>
              </p14:xfrm>
            </p:contentPart>
          </mc:Choice>
          <mc:Fallback xmlns="">
            <p:pic>
              <p:nvPicPr>
                <p:cNvPr id="76" name="Ink 75">
                  <a:extLst>
                    <a:ext uri="{FF2B5EF4-FFF2-40B4-BE49-F238E27FC236}">
                      <a16:creationId xmlns:a16="http://schemas.microsoft.com/office/drawing/2014/main" id="{8973F18F-24F7-4D48-9514-DAD128E72FEF}"/>
                    </a:ext>
                  </a:extLst>
                </p:cNvPr>
                <p:cNvPicPr/>
                <p:nvPr/>
              </p:nvPicPr>
              <p:blipFill>
                <a:blip r:embed="rId79"/>
                <a:stretch>
                  <a:fillRect/>
                </a:stretch>
              </p:blipFill>
              <p:spPr>
                <a:xfrm>
                  <a:off x="7226391" y="1318477"/>
                  <a:ext cx="245880" cy="40716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77" name="Ink 76">
                  <a:extLst>
                    <a:ext uri="{FF2B5EF4-FFF2-40B4-BE49-F238E27FC236}">
                      <a16:creationId xmlns:a16="http://schemas.microsoft.com/office/drawing/2014/main" id="{3E122AE0-DD46-F3B7-A65C-32B5471842B7}"/>
                    </a:ext>
                  </a:extLst>
                </p14:cNvPr>
                <p14:cNvContentPartPr/>
                <p14:nvPr/>
              </p14:nvContentPartPr>
              <p14:xfrm>
                <a:off x="7249791" y="1338997"/>
                <a:ext cx="341280" cy="375480"/>
              </p14:xfrm>
            </p:contentPart>
          </mc:Choice>
          <mc:Fallback xmlns="">
            <p:pic>
              <p:nvPicPr>
                <p:cNvPr id="77" name="Ink 76">
                  <a:extLst>
                    <a:ext uri="{FF2B5EF4-FFF2-40B4-BE49-F238E27FC236}">
                      <a16:creationId xmlns:a16="http://schemas.microsoft.com/office/drawing/2014/main" id="{3E122AE0-DD46-F3B7-A65C-32B5471842B7}"/>
                    </a:ext>
                  </a:extLst>
                </p:cNvPr>
                <p:cNvPicPr/>
                <p:nvPr/>
              </p:nvPicPr>
              <p:blipFill>
                <a:blip r:embed="rId81"/>
                <a:stretch>
                  <a:fillRect/>
                </a:stretch>
              </p:blipFill>
              <p:spPr>
                <a:xfrm>
                  <a:off x="7214151" y="1302997"/>
                  <a:ext cx="412920" cy="44712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81" name="Ink 80">
                  <a:extLst>
                    <a:ext uri="{FF2B5EF4-FFF2-40B4-BE49-F238E27FC236}">
                      <a16:creationId xmlns:a16="http://schemas.microsoft.com/office/drawing/2014/main" id="{4A0EBC9B-CDE4-F60F-F184-65FA61A449CE}"/>
                    </a:ext>
                  </a:extLst>
                </p14:cNvPr>
                <p14:cNvContentPartPr/>
                <p14:nvPr/>
              </p14:nvContentPartPr>
              <p14:xfrm>
                <a:off x="7736871" y="1444117"/>
                <a:ext cx="191160" cy="277200"/>
              </p14:xfrm>
            </p:contentPart>
          </mc:Choice>
          <mc:Fallback xmlns="">
            <p:pic>
              <p:nvPicPr>
                <p:cNvPr id="81" name="Ink 80">
                  <a:extLst>
                    <a:ext uri="{FF2B5EF4-FFF2-40B4-BE49-F238E27FC236}">
                      <a16:creationId xmlns:a16="http://schemas.microsoft.com/office/drawing/2014/main" id="{4A0EBC9B-CDE4-F60F-F184-65FA61A449CE}"/>
                    </a:ext>
                  </a:extLst>
                </p:cNvPr>
                <p:cNvPicPr/>
                <p:nvPr/>
              </p:nvPicPr>
              <p:blipFill>
                <a:blip r:embed="rId83"/>
                <a:stretch>
                  <a:fillRect/>
                </a:stretch>
              </p:blipFill>
              <p:spPr>
                <a:xfrm>
                  <a:off x="7700871" y="1408477"/>
                  <a:ext cx="262800" cy="348840"/>
                </a:xfrm>
                <a:prstGeom prst="rect">
                  <a:avLst/>
                </a:prstGeom>
              </p:spPr>
            </p:pic>
          </mc:Fallback>
        </mc:AlternateContent>
        <mc:AlternateContent xmlns:mc="http://schemas.openxmlformats.org/markup-compatibility/2006" xmlns:p14="http://schemas.microsoft.com/office/powerpoint/2010/main">
          <mc:Choice Requires="p14">
            <p:contentPart p14:bwMode="auto" r:id="rId84">
              <p14:nvContentPartPr>
                <p14:cNvPr id="82" name="Ink 81">
                  <a:extLst>
                    <a:ext uri="{FF2B5EF4-FFF2-40B4-BE49-F238E27FC236}">
                      <a16:creationId xmlns:a16="http://schemas.microsoft.com/office/drawing/2014/main" id="{10CF103D-FB88-61D8-03A8-EDAF2541C091}"/>
                    </a:ext>
                  </a:extLst>
                </p14:cNvPr>
                <p14:cNvContentPartPr/>
                <p14:nvPr/>
              </p14:nvContentPartPr>
              <p14:xfrm>
                <a:off x="7672791" y="1447717"/>
                <a:ext cx="258480" cy="296640"/>
              </p14:xfrm>
            </p:contentPart>
          </mc:Choice>
          <mc:Fallback xmlns="">
            <p:pic>
              <p:nvPicPr>
                <p:cNvPr id="82" name="Ink 81">
                  <a:extLst>
                    <a:ext uri="{FF2B5EF4-FFF2-40B4-BE49-F238E27FC236}">
                      <a16:creationId xmlns:a16="http://schemas.microsoft.com/office/drawing/2014/main" id="{10CF103D-FB88-61D8-03A8-EDAF2541C091}"/>
                    </a:ext>
                  </a:extLst>
                </p:cNvPr>
                <p:cNvPicPr/>
                <p:nvPr/>
              </p:nvPicPr>
              <p:blipFill>
                <a:blip r:embed="rId85"/>
                <a:stretch>
                  <a:fillRect/>
                </a:stretch>
              </p:blipFill>
              <p:spPr>
                <a:xfrm>
                  <a:off x="7636791" y="1412077"/>
                  <a:ext cx="330120" cy="36828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84" name="Ink 83">
                  <a:extLst>
                    <a:ext uri="{FF2B5EF4-FFF2-40B4-BE49-F238E27FC236}">
                      <a16:creationId xmlns:a16="http://schemas.microsoft.com/office/drawing/2014/main" id="{977C02C2-3B5C-7945-C4B6-FA6811D3B924}"/>
                    </a:ext>
                  </a:extLst>
                </p14:cNvPr>
                <p14:cNvContentPartPr/>
                <p14:nvPr/>
              </p14:nvContentPartPr>
              <p14:xfrm>
                <a:off x="8168511" y="1419277"/>
                <a:ext cx="239040" cy="276480"/>
              </p14:xfrm>
            </p:contentPart>
          </mc:Choice>
          <mc:Fallback xmlns="">
            <p:pic>
              <p:nvPicPr>
                <p:cNvPr id="84" name="Ink 83">
                  <a:extLst>
                    <a:ext uri="{FF2B5EF4-FFF2-40B4-BE49-F238E27FC236}">
                      <a16:creationId xmlns:a16="http://schemas.microsoft.com/office/drawing/2014/main" id="{977C02C2-3B5C-7945-C4B6-FA6811D3B924}"/>
                    </a:ext>
                  </a:extLst>
                </p:cNvPr>
                <p:cNvPicPr/>
                <p:nvPr/>
              </p:nvPicPr>
              <p:blipFill>
                <a:blip r:embed="rId87"/>
                <a:stretch>
                  <a:fillRect/>
                </a:stretch>
              </p:blipFill>
              <p:spPr>
                <a:xfrm>
                  <a:off x="8132511" y="1383637"/>
                  <a:ext cx="310680" cy="34812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86" name="Ink 85">
                  <a:extLst>
                    <a:ext uri="{FF2B5EF4-FFF2-40B4-BE49-F238E27FC236}">
                      <a16:creationId xmlns:a16="http://schemas.microsoft.com/office/drawing/2014/main" id="{15BDB3B2-4C6D-9BAB-3D11-A198589DA1F4}"/>
                    </a:ext>
                  </a:extLst>
                </p14:cNvPr>
                <p14:cNvContentPartPr/>
                <p14:nvPr/>
              </p14:nvContentPartPr>
              <p14:xfrm>
                <a:off x="8532831" y="1406677"/>
                <a:ext cx="256320" cy="263880"/>
              </p14:xfrm>
            </p:contentPart>
          </mc:Choice>
          <mc:Fallback xmlns="">
            <p:pic>
              <p:nvPicPr>
                <p:cNvPr id="86" name="Ink 85">
                  <a:extLst>
                    <a:ext uri="{FF2B5EF4-FFF2-40B4-BE49-F238E27FC236}">
                      <a16:creationId xmlns:a16="http://schemas.microsoft.com/office/drawing/2014/main" id="{15BDB3B2-4C6D-9BAB-3D11-A198589DA1F4}"/>
                    </a:ext>
                  </a:extLst>
                </p:cNvPr>
                <p:cNvPicPr/>
                <p:nvPr/>
              </p:nvPicPr>
              <p:blipFill>
                <a:blip r:embed="rId89"/>
                <a:stretch>
                  <a:fillRect/>
                </a:stretch>
              </p:blipFill>
              <p:spPr>
                <a:xfrm>
                  <a:off x="8496831" y="1371037"/>
                  <a:ext cx="327960" cy="335520"/>
                </a:xfrm>
                <a:prstGeom prst="rect">
                  <a:avLst/>
                </a:prstGeom>
              </p:spPr>
            </p:pic>
          </mc:Fallback>
        </mc:AlternateContent>
      </p:grpSp>
      <p:grpSp>
        <p:nvGrpSpPr>
          <p:cNvPr id="105" name="Group 104">
            <a:extLst>
              <a:ext uri="{FF2B5EF4-FFF2-40B4-BE49-F238E27FC236}">
                <a16:creationId xmlns:a16="http://schemas.microsoft.com/office/drawing/2014/main" id="{703F7ED4-136D-6834-F830-098FD269BD1A}"/>
              </a:ext>
            </a:extLst>
          </p:cNvPr>
          <p:cNvGrpSpPr/>
          <p:nvPr/>
        </p:nvGrpSpPr>
        <p:grpSpPr>
          <a:xfrm>
            <a:off x="10227331" y="3322569"/>
            <a:ext cx="1438200" cy="404640"/>
            <a:chOff x="7311351" y="2216317"/>
            <a:chExt cx="1438200" cy="404640"/>
          </a:xfrm>
        </p:grpSpPr>
        <mc:AlternateContent xmlns:mc="http://schemas.openxmlformats.org/markup-compatibility/2006" xmlns:p14="http://schemas.microsoft.com/office/powerpoint/2010/main">
          <mc:Choice Requires="p14">
            <p:contentPart p14:bwMode="auto" r:id="rId90">
              <p14:nvContentPartPr>
                <p14:cNvPr id="99" name="Ink 98">
                  <a:extLst>
                    <a:ext uri="{FF2B5EF4-FFF2-40B4-BE49-F238E27FC236}">
                      <a16:creationId xmlns:a16="http://schemas.microsoft.com/office/drawing/2014/main" id="{D01D4043-0B29-9885-9496-3B15AE290BF5}"/>
                    </a:ext>
                  </a:extLst>
                </p14:cNvPr>
                <p14:cNvContentPartPr/>
                <p14:nvPr/>
              </p14:nvContentPartPr>
              <p14:xfrm>
                <a:off x="7311351" y="2216317"/>
                <a:ext cx="291600" cy="386280"/>
              </p14:xfrm>
            </p:contentPart>
          </mc:Choice>
          <mc:Fallback xmlns="">
            <p:pic>
              <p:nvPicPr>
                <p:cNvPr id="99" name="Ink 98">
                  <a:extLst>
                    <a:ext uri="{FF2B5EF4-FFF2-40B4-BE49-F238E27FC236}">
                      <a16:creationId xmlns:a16="http://schemas.microsoft.com/office/drawing/2014/main" id="{D01D4043-0B29-9885-9496-3B15AE290BF5}"/>
                    </a:ext>
                  </a:extLst>
                </p:cNvPr>
                <p:cNvPicPr/>
                <p:nvPr/>
              </p:nvPicPr>
              <p:blipFill>
                <a:blip r:embed="rId91"/>
                <a:stretch>
                  <a:fillRect/>
                </a:stretch>
              </p:blipFill>
              <p:spPr>
                <a:xfrm>
                  <a:off x="7275351" y="2180317"/>
                  <a:ext cx="363240" cy="45792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100" name="Ink 99">
                  <a:extLst>
                    <a:ext uri="{FF2B5EF4-FFF2-40B4-BE49-F238E27FC236}">
                      <a16:creationId xmlns:a16="http://schemas.microsoft.com/office/drawing/2014/main" id="{FD17D5F7-E1A7-12A1-CCC2-FDAB3914137C}"/>
                    </a:ext>
                  </a:extLst>
                </p14:cNvPr>
                <p14:cNvContentPartPr/>
                <p14:nvPr/>
              </p14:nvContentPartPr>
              <p14:xfrm>
                <a:off x="7686831" y="2364637"/>
                <a:ext cx="248760" cy="220680"/>
              </p14:xfrm>
            </p:contentPart>
          </mc:Choice>
          <mc:Fallback xmlns="">
            <p:pic>
              <p:nvPicPr>
                <p:cNvPr id="100" name="Ink 99">
                  <a:extLst>
                    <a:ext uri="{FF2B5EF4-FFF2-40B4-BE49-F238E27FC236}">
                      <a16:creationId xmlns:a16="http://schemas.microsoft.com/office/drawing/2014/main" id="{FD17D5F7-E1A7-12A1-CCC2-FDAB3914137C}"/>
                    </a:ext>
                  </a:extLst>
                </p:cNvPr>
                <p:cNvPicPr/>
                <p:nvPr/>
              </p:nvPicPr>
              <p:blipFill>
                <a:blip r:embed="rId93"/>
                <a:stretch>
                  <a:fillRect/>
                </a:stretch>
              </p:blipFill>
              <p:spPr>
                <a:xfrm>
                  <a:off x="7651191" y="2328637"/>
                  <a:ext cx="320400" cy="29232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101" name="Ink 100">
                  <a:extLst>
                    <a:ext uri="{FF2B5EF4-FFF2-40B4-BE49-F238E27FC236}">
                      <a16:creationId xmlns:a16="http://schemas.microsoft.com/office/drawing/2014/main" id="{10493FBC-C469-764F-7473-A47B41A63B51}"/>
                    </a:ext>
                  </a:extLst>
                </p14:cNvPr>
                <p14:cNvContentPartPr/>
                <p14:nvPr/>
              </p14:nvContentPartPr>
              <p14:xfrm>
                <a:off x="7672791" y="2361037"/>
                <a:ext cx="231480" cy="259920"/>
              </p14:xfrm>
            </p:contentPart>
          </mc:Choice>
          <mc:Fallback xmlns="">
            <p:pic>
              <p:nvPicPr>
                <p:cNvPr id="101" name="Ink 100">
                  <a:extLst>
                    <a:ext uri="{FF2B5EF4-FFF2-40B4-BE49-F238E27FC236}">
                      <a16:creationId xmlns:a16="http://schemas.microsoft.com/office/drawing/2014/main" id="{10493FBC-C469-764F-7473-A47B41A63B51}"/>
                    </a:ext>
                  </a:extLst>
                </p:cNvPr>
                <p:cNvPicPr/>
                <p:nvPr/>
              </p:nvPicPr>
              <p:blipFill>
                <a:blip r:embed="rId95"/>
                <a:stretch>
                  <a:fillRect/>
                </a:stretch>
              </p:blipFill>
              <p:spPr>
                <a:xfrm>
                  <a:off x="7636791" y="2325037"/>
                  <a:ext cx="303120" cy="33156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102" name="Ink 101">
                  <a:extLst>
                    <a:ext uri="{FF2B5EF4-FFF2-40B4-BE49-F238E27FC236}">
                      <a16:creationId xmlns:a16="http://schemas.microsoft.com/office/drawing/2014/main" id="{01FB2947-9BF8-8B64-EAF2-074EA84E31FB}"/>
                    </a:ext>
                  </a:extLst>
                </p14:cNvPr>
                <p14:cNvContentPartPr/>
                <p14:nvPr/>
              </p14:nvContentPartPr>
              <p14:xfrm>
                <a:off x="8121711" y="2476957"/>
                <a:ext cx="209880" cy="31320"/>
              </p14:xfrm>
            </p:contentPart>
          </mc:Choice>
          <mc:Fallback xmlns="">
            <p:pic>
              <p:nvPicPr>
                <p:cNvPr id="102" name="Ink 101">
                  <a:extLst>
                    <a:ext uri="{FF2B5EF4-FFF2-40B4-BE49-F238E27FC236}">
                      <a16:creationId xmlns:a16="http://schemas.microsoft.com/office/drawing/2014/main" id="{01FB2947-9BF8-8B64-EAF2-074EA84E31FB}"/>
                    </a:ext>
                  </a:extLst>
                </p:cNvPr>
                <p:cNvPicPr/>
                <p:nvPr/>
              </p:nvPicPr>
              <p:blipFill>
                <a:blip r:embed="rId97"/>
                <a:stretch>
                  <a:fillRect/>
                </a:stretch>
              </p:blipFill>
              <p:spPr>
                <a:xfrm>
                  <a:off x="8086071" y="2441317"/>
                  <a:ext cx="281520" cy="10296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103" name="Ink 102">
                  <a:extLst>
                    <a:ext uri="{FF2B5EF4-FFF2-40B4-BE49-F238E27FC236}">
                      <a16:creationId xmlns:a16="http://schemas.microsoft.com/office/drawing/2014/main" id="{19497DA3-6BC1-5C0E-F8F2-61FA214F2DDC}"/>
                    </a:ext>
                  </a:extLst>
                </p14:cNvPr>
                <p14:cNvContentPartPr/>
                <p14:nvPr/>
              </p14:nvContentPartPr>
              <p14:xfrm>
                <a:off x="8138271" y="2391637"/>
                <a:ext cx="230040" cy="13320"/>
              </p14:xfrm>
            </p:contentPart>
          </mc:Choice>
          <mc:Fallback xmlns="">
            <p:pic>
              <p:nvPicPr>
                <p:cNvPr id="103" name="Ink 102">
                  <a:extLst>
                    <a:ext uri="{FF2B5EF4-FFF2-40B4-BE49-F238E27FC236}">
                      <a16:creationId xmlns:a16="http://schemas.microsoft.com/office/drawing/2014/main" id="{19497DA3-6BC1-5C0E-F8F2-61FA214F2DDC}"/>
                    </a:ext>
                  </a:extLst>
                </p:cNvPr>
                <p:cNvPicPr/>
                <p:nvPr/>
              </p:nvPicPr>
              <p:blipFill>
                <a:blip r:embed="rId99"/>
                <a:stretch>
                  <a:fillRect/>
                </a:stretch>
              </p:blipFill>
              <p:spPr>
                <a:xfrm>
                  <a:off x="8102631" y="2355997"/>
                  <a:ext cx="301680" cy="8496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104" name="Ink 103">
                  <a:extLst>
                    <a:ext uri="{FF2B5EF4-FFF2-40B4-BE49-F238E27FC236}">
                      <a16:creationId xmlns:a16="http://schemas.microsoft.com/office/drawing/2014/main" id="{42CE71AB-4CC5-0643-3BA7-50156B03644F}"/>
                    </a:ext>
                  </a:extLst>
                </p14:cNvPr>
                <p14:cNvContentPartPr/>
                <p14:nvPr/>
              </p14:nvContentPartPr>
              <p14:xfrm>
                <a:off x="8456871" y="2293357"/>
                <a:ext cx="292680" cy="296280"/>
              </p14:xfrm>
            </p:contentPart>
          </mc:Choice>
          <mc:Fallback xmlns="">
            <p:pic>
              <p:nvPicPr>
                <p:cNvPr id="104" name="Ink 103">
                  <a:extLst>
                    <a:ext uri="{FF2B5EF4-FFF2-40B4-BE49-F238E27FC236}">
                      <a16:creationId xmlns:a16="http://schemas.microsoft.com/office/drawing/2014/main" id="{42CE71AB-4CC5-0643-3BA7-50156B03644F}"/>
                    </a:ext>
                  </a:extLst>
                </p:cNvPr>
                <p:cNvPicPr/>
                <p:nvPr/>
              </p:nvPicPr>
              <p:blipFill>
                <a:blip r:embed="rId101"/>
                <a:stretch>
                  <a:fillRect/>
                </a:stretch>
              </p:blipFill>
              <p:spPr>
                <a:xfrm>
                  <a:off x="8421231" y="2257717"/>
                  <a:ext cx="364320" cy="367920"/>
                </a:xfrm>
                <a:prstGeom prst="rect">
                  <a:avLst/>
                </a:prstGeom>
              </p:spPr>
            </p:pic>
          </mc:Fallback>
        </mc:AlternateContent>
      </p:grpSp>
      <p:grpSp>
        <p:nvGrpSpPr>
          <p:cNvPr id="111" name="Group 110">
            <a:extLst>
              <a:ext uri="{FF2B5EF4-FFF2-40B4-BE49-F238E27FC236}">
                <a16:creationId xmlns:a16="http://schemas.microsoft.com/office/drawing/2014/main" id="{725AB4F2-EEC6-8292-65A6-8EDCC1A84647}"/>
              </a:ext>
            </a:extLst>
          </p:cNvPr>
          <p:cNvGrpSpPr/>
          <p:nvPr/>
        </p:nvGrpSpPr>
        <p:grpSpPr>
          <a:xfrm>
            <a:off x="9982232" y="4752323"/>
            <a:ext cx="1375920" cy="373680"/>
            <a:chOff x="7327551" y="3101197"/>
            <a:chExt cx="1375920" cy="373680"/>
          </a:xfrm>
        </p:grpSpPr>
        <mc:AlternateContent xmlns:mc="http://schemas.openxmlformats.org/markup-compatibility/2006" xmlns:p14="http://schemas.microsoft.com/office/powerpoint/2010/main">
          <mc:Choice Requires="p14">
            <p:contentPart p14:bwMode="auto" r:id="rId102">
              <p14:nvContentPartPr>
                <p14:cNvPr id="106" name="Ink 105">
                  <a:extLst>
                    <a:ext uri="{FF2B5EF4-FFF2-40B4-BE49-F238E27FC236}">
                      <a16:creationId xmlns:a16="http://schemas.microsoft.com/office/drawing/2014/main" id="{13E4EF7D-DE96-55F2-3C8C-6973AECC9438}"/>
                    </a:ext>
                  </a:extLst>
                </p14:cNvPr>
                <p14:cNvContentPartPr/>
                <p14:nvPr/>
              </p14:nvContentPartPr>
              <p14:xfrm>
                <a:off x="7327551" y="3101197"/>
                <a:ext cx="276840" cy="373680"/>
              </p14:xfrm>
            </p:contentPart>
          </mc:Choice>
          <mc:Fallback xmlns="">
            <p:pic>
              <p:nvPicPr>
                <p:cNvPr id="106" name="Ink 105">
                  <a:extLst>
                    <a:ext uri="{FF2B5EF4-FFF2-40B4-BE49-F238E27FC236}">
                      <a16:creationId xmlns:a16="http://schemas.microsoft.com/office/drawing/2014/main" id="{13E4EF7D-DE96-55F2-3C8C-6973AECC9438}"/>
                    </a:ext>
                  </a:extLst>
                </p:cNvPr>
                <p:cNvPicPr/>
                <p:nvPr/>
              </p:nvPicPr>
              <p:blipFill>
                <a:blip r:embed="rId103"/>
                <a:stretch>
                  <a:fillRect/>
                </a:stretch>
              </p:blipFill>
              <p:spPr>
                <a:xfrm>
                  <a:off x="7291551" y="3065557"/>
                  <a:ext cx="348480" cy="4453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107" name="Ink 106">
                  <a:extLst>
                    <a:ext uri="{FF2B5EF4-FFF2-40B4-BE49-F238E27FC236}">
                      <a16:creationId xmlns:a16="http://schemas.microsoft.com/office/drawing/2014/main" id="{3C5FA46E-4559-F393-4923-694CBD943262}"/>
                    </a:ext>
                  </a:extLst>
                </p14:cNvPr>
                <p14:cNvContentPartPr/>
                <p14:nvPr/>
              </p14:nvContentPartPr>
              <p14:xfrm>
                <a:off x="7740111" y="3217477"/>
                <a:ext cx="262080" cy="253800"/>
              </p14:xfrm>
            </p:contentPart>
          </mc:Choice>
          <mc:Fallback xmlns="">
            <p:pic>
              <p:nvPicPr>
                <p:cNvPr id="107" name="Ink 106">
                  <a:extLst>
                    <a:ext uri="{FF2B5EF4-FFF2-40B4-BE49-F238E27FC236}">
                      <a16:creationId xmlns:a16="http://schemas.microsoft.com/office/drawing/2014/main" id="{3C5FA46E-4559-F393-4923-694CBD943262}"/>
                    </a:ext>
                  </a:extLst>
                </p:cNvPr>
                <p:cNvPicPr/>
                <p:nvPr/>
              </p:nvPicPr>
              <p:blipFill>
                <a:blip r:embed="rId105"/>
                <a:stretch>
                  <a:fillRect/>
                </a:stretch>
              </p:blipFill>
              <p:spPr>
                <a:xfrm>
                  <a:off x="7704471" y="3181477"/>
                  <a:ext cx="333720" cy="32544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108" name="Ink 107">
                  <a:extLst>
                    <a:ext uri="{FF2B5EF4-FFF2-40B4-BE49-F238E27FC236}">
                      <a16:creationId xmlns:a16="http://schemas.microsoft.com/office/drawing/2014/main" id="{EAC5DEEE-4E4B-49A5-1193-306990C6838D}"/>
                    </a:ext>
                  </a:extLst>
                </p14:cNvPr>
                <p14:cNvContentPartPr/>
                <p14:nvPr/>
              </p14:nvContentPartPr>
              <p14:xfrm>
                <a:off x="7714191" y="3205597"/>
                <a:ext cx="263160" cy="264600"/>
              </p14:xfrm>
            </p:contentPart>
          </mc:Choice>
          <mc:Fallback xmlns="">
            <p:pic>
              <p:nvPicPr>
                <p:cNvPr id="108" name="Ink 107">
                  <a:extLst>
                    <a:ext uri="{FF2B5EF4-FFF2-40B4-BE49-F238E27FC236}">
                      <a16:creationId xmlns:a16="http://schemas.microsoft.com/office/drawing/2014/main" id="{EAC5DEEE-4E4B-49A5-1193-306990C6838D}"/>
                    </a:ext>
                  </a:extLst>
                </p:cNvPr>
                <p:cNvPicPr/>
                <p:nvPr/>
              </p:nvPicPr>
              <p:blipFill>
                <a:blip r:embed="rId107"/>
                <a:stretch>
                  <a:fillRect/>
                </a:stretch>
              </p:blipFill>
              <p:spPr>
                <a:xfrm>
                  <a:off x="7678551" y="3169597"/>
                  <a:ext cx="334800" cy="336240"/>
                </a:xfrm>
                <a:prstGeom prst="rect">
                  <a:avLst/>
                </a:prstGeom>
              </p:spPr>
            </p:pic>
          </mc:Fallback>
        </mc:AlternateContent>
        <mc:AlternateContent xmlns:mc="http://schemas.openxmlformats.org/markup-compatibility/2006" xmlns:p14="http://schemas.microsoft.com/office/powerpoint/2010/main">
          <mc:Choice Requires="p14">
            <p:contentPart p14:bwMode="auto" r:id="rId108">
              <p14:nvContentPartPr>
                <p14:cNvPr id="109" name="Ink 108">
                  <a:extLst>
                    <a:ext uri="{FF2B5EF4-FFF2-40B4-BE49-F238E27FC236}">
                      <a16:creationId xmlns:a16="http://schemas.microsoft.com/office/drawing/2014/main" id="{EDA5AA42-59E0-7D5D-A44E-C5FF3CE83C2B}"/>
                    </a:ext>
                  </a:extLst>
                </p14:cNvPr>
                <p14:cNvContentPartPr/>
                <p14:nvPr/>
              </p14:nvContentPartPr>
              <p14:xfrm>
                <a:off x="8066631" y="3133237"/>
                <a:ext cx="324360" cy="271440"/>
              </p14:xfrm>
            </p:contentPart>
          </mc:Choice>
          <mc:Fallback xmlns="">
            <p:pic>
              <p:nvPicPr>
                <p:cNvPr id="109" name="Ink 108">
                  <a:extLst>
                    <a:ext uri="{FF2B5EF4-FFF2-40B4-BE49-F238E27FC236}">
                      <a16:creationId xmlns:a16="http://schemas.microsoft.com/office/drawing/2014/main" id="{EDA5AA42-59E0-7D5D-A44E-C5FF3CE83C2B}"/>
                    </a:ext>
                  </a:extLst>
                </p:cNvPr>
                <p:cNvPicPr/>
                <p:nvPr/>
              </p:nvPicPr>
              <p:blipFill>
                <a:blip r:embed="rId109"/>
                <a:stretch>
                  <a:fillRect/>
                </a:stretch>
              </p:blipFill>
              <p:spPr>
                <a:xfrm>
                  <a:off x="8030991" y="3097597"/>
                  <a:ext cx="396000" cy="34308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110" name="Ink 109">
                  <a:extLst>
                    <a:ext uri="{FF2B5EF4-FFF2-40B4-BE49-F238E27FC236}">
                      <a16:creationId xmlns:a16="http://schemas.microsoft.com/office/drawing/2014/main" id="{E5B9C16F-307D-EC0E-AD0C-5EEB32548779}"/>
                    </a:ext>
                  </a:extLst>
                </p14:cNvPr>
                <p14:cNvContentPartPr/>
                <p14:nvPr/>
              </p14:nvContentPartPr>
              <p14:xfrm>
                <a:off x="8502231" y="3171037"/>
                <a:ext cx="201240" cy="226080"/>
              </p14:xfrm>
            </p:contentPart>
          </mc:Choice>
          <mc:Fallback xmlns="">
            <p:pic>
              <p:nvPicPr>
                <p:cNvPr id="110" name="Ink 109">
                  <a:extLst>
                    <a:ext uri="{FF2B5EF4-FFF2-40B4-BE49-F238E27FC236}">
                      <a16:creationId xmlns:a16="http://schemas.microsoft.com/office/drawing/2014/main" id="{E5B9C16F-307D-EC0E-AD0C-5EEB32548779}"/>
                    </a:ext>
                  </a:extLst>
                </p:cNvPr>
                <p:cNvPicPr/>
                <p:nvPr/>
              </p:nvPicPr>
              <p:blipFill>
                <a:blip r:embed="rId111"/>
                <a:stretch>
                  <a:fillRect/>
                </a:stretch>
              </p:blipFill>
              <p:spPr>
                <a:xfrm>
                  <a:off x="8466591" y="3135397"/>
                  <a:ext cx="272880" cy="297720"/>
                </a:xfrm>
                <a:prstGeom prst="rect">
                  <a:avLst/>
                </a:prstGeom>
              </p:spPr>
            </p:pic>
          </mc:Fallback>
        </mc:AlternateContent>
      </p:grpSp>
    </p:spTree>
    <p:extLst>
      <p:ext uri="{BB962C8B-B14F-4D97-AF65-F5344CB8AC3E}">
        <p14:creationId xmlns:p14="http://schemas.microsoft.com/office/powerpoint/2010/main" val="31621996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fade">
                                      <p:cBhvr>
                                        <p:cTn id="7" dur="500"/>
                                        <p:tgtEl>
                                          <p:spTgt spid="74"/>
                                        </p:tgtEl>
                                      </p:cBhvr>
                                    </p:animEffect>
                                  </p:childTnLst>
                                </p:cTn>
                              </p:par>
                            </p:childTnLst>
                          </p:cTn>
                        </p:par>
                      </p:childTnLst>
                    </p:cTn>
                  </p:par>
                  <p:par>
                    <p:cTn id="8" fill="hold">
                      <p:stCondLst>
                        <p:cond delay="indefinite"/>
                      </p:stCondLst>
                      <p:childTnLst>
                        <p:par>
                          <p:cTn id="9" fill="hold">
                            <p:stCondLst>
                              <p:cond delay="0"/>
                            </p:stCondLst>
                            <p:childTnLst>
                              <p:par>
                                <p:cTn id="10" presetID="45"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2000"/>
                                        <p:tgtEl>
                                          <p:spTgt spid="8"/>
                                        </p:tgtEl>
                                      </p:cBhvr>
                                    </p:animEffect>
                                    <p:anim calcmode="lin" valueType="num">
                                      <p:cBhvr>
                                        <p:cTn id="13" dur="2000" fill="hold"/>
                                        <p:tgtEl>
                                          <p:spTgt spid="8"/>
                                        </p:tgtEl>
                                        <p:attrNameLst>
                                          <p:attrName>ppt_w</p:attrName>
                                        </p:attrNameLst>
                                      </p:cBhvr>
                                      <p:tavLst>
                                        <p:tav tm="0" fmla="#ppt_w*sin(2.5*pi*$)">
                                          <p:val>
                                            <p:fltVal val="0"/>
                                          </p:val>
                                        </p:tav>
                                        <p:tav tm="100000">
                                          <p:val>
                                            <p:fltVal val="1"/>
                                          </p:val>
                                        </p:tav>
                                      </p:tavLst>
                                    </p:anim>
                                    <p:anim calcmode="lin" valueType="num">
                                      <p:cBhvr>
                                        <p:cTn id="14" dur="2000" fill="hold"/>
                                        <p:tgtEl>
                                          <p:spTgt spid="8"/>
                                        </p:tgtEl>
                                        <p:attrNameLst>
                                          <p:attrName>ppt_h</p:attrName>
                                        </p:attrNameLst>
                                      </p:cBhvr>
                                      <p:tavLst>
                                        <p:tav tm="0">
                                          <p:val>
                                            <p:strVal val="#ppt_h"/>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nodeType="clickEffect">
                                  <p:stCondLst>
                                    <p:cond delay="0"/>
                                  </p:stCondLst>
                                  <p:childTnLst>
                                    <p:animEffect transition="out" filter="fade">
                                      <p:cBhvr>
                                        <p:cTn id="18" dur="500"/>
                                        <p:tgtEl>
                                          <p:spTgt spid="8"/>
                                        </p:tgtEl>
                                      </p:cBhvr>
                                    </p:animEffect>
                                    <p:set>
                                      <p:cBhvr>
                                        <p:cTn id="19" dur="1" fill="hold">
                                          <p:stCondLst>
                                            <p:cond delay="499"/>
                                          </p:stCondLst>
                                        </p:cTn>
                                        <p:tgtEl>
                                          <p:spTgt spid="8"/>
                                        </p:tgtEl>
                                        <p:attrNameLst>
                                          <p:attrName>style.visibility</p:attrName>
                                        </p:attrNameLst>
                                      </p:cBhvr>
                                      <p:to>
                                        <p:strVal val="hidden"/>
                                      </p:to>
                                    </p:set>
                                  </p:childTnLst>
                                </p:cTn>
                              </p:par>
                              <p:par>
                                <p:cTn id="20" presetID="45" presetClass="entr" presetSubtype="0" fill="hold"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2000"/>
                                        <p:tgtEl>
                                          <p:spTgt spid="21"/>
                                        </p:tgtEl>
                                      </p:cBhvr>
                                    </p:animEffect>
                                    <p:anim calcmode="lin" valueType="num">
                                      <p:cBhvr>
                                        <p:cTn id="23" dur="2000" fill="hold"/>
                                        <p:tgtEl>
                                          <p:spTgt spid="21"/>
                                        </p:tgtEl>
                                        <p:attrNameLst>
                                          <p:attrName>ppt_w</p:attrName>
                                        </p:attrNameLst>
                                      </p:cBhvr>
                                      <p:tavLst>
                                        <p:tav tm="0" fmla="#ppt_w*sin(2.5*pi*$)">
                                          <p:val>
                                            <p:fltVal val="0"/>
                                          </p:val>
                                        </p:tav>
                                        <p:tav tm="100000">
                                          <p:val>
                                            <p:fltVal val="1"/>
                                          </p:val>
                                        </p:tav>
                                      </p:tavLst>
                                    </p:anim>
                                    <p:anim calcmode="lin" valueType="num">
                                      <p:cBhvr>
                                        <p:cTn id="24" dur="2000" fill="hold"/>
                                        <p:tgtEl>
                                          <p:spTgt spid="21"/>
                                        </p:tgtEl>
                                        <p:attrNameLst>
                                          <p:attrName>ppt_h</p:attrName>
                                        </p:attrNameLst>
                                      </p:cBhvr>
                                      <p:tavLst>
                                        <p:tav tm="0">
                                          <p:val>
                                            <p:strVal val="#ppt_h"/>
                                          </p:val>
                                        </p:tav>
                                        <p:tav tm="100000">
                                          <p:val>
                                            <p:strVal val="#ppt_h"/>
                                          </p:val>
                                        </p:tav>
                                      </p:tavLst>
                                    </p:anim>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87"/>
                                        </p:tgtEl>
                                        <p:attrNameLst>
                                          <p:attrName>style.visibility</p:attrName>
                                        </p:attrNameLst>
                                      </p:cBhvr>
                                      <p:to>
                                        <p:strVal val="visible"/>
                                      </p:to>
                                    </p:set>
                                    <p:animEffect transition="in" filter="fade">
                                      <p:cBhvr>
                                        <p:cTn id="29" dur="500"/>
                                        <p:tgtEl>
                                          <p:spTgt spid="87"/>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xit" presetSubtype="0" fill="hold" nodeType="clickEffect">
                                  <p:stCondLst>
                                    <p:cond delay="0"/>
                                  </p:stCondLst>
                                  <p:childTnLst>
                                    <p:animEffect transition="out" filter="fade">
                                      <p:cBhvr>
                                        <p:cTn id="33" dur="500"/>
                                        <p:tgtEl>
                                          <p:spTgt spid="21"/>
                                        </p:tgtEl>
                                      </p:cBhvr>
                                    </p:animEffect>
                                    <p:set>
                                      <p:cBhvr>
                                        <p:cTn id="34" dur="1" fill="hold">
                                          <p:stCondLst>
                                            <p:cond delay="499"/>
                                          </p:stCondLst>
                                        </p:cTn>
                                        <p:tgtEl>
                                          <p:spTgt spid="21"/>
                                        </p:tgtEl>
                                        <p:attrNameLst>
                                          <p:attrName>style.visibility</p:attrName>
                                        </p:attrNameLst>
                                      </p:cBhvr>
                                      <p:to>
                                        <p:strVal val="hidden"/>
                                      </p:to>
                                    </p:set>
                                  </p:childTnLst>
                                </p:cTn>
                              </p:par>
                              <p:par>
                                <p:cTn id="35" presetID="10" presetClass="exit" presetSubtype="0" fill="hold" nodeType="withEffect">
                                  <p:stCondLst>
                                    <p:cond delay="0"/>
                                  </p:stCondLst>
                                  <p:childTnLst>
                                    <p:animEffect transition="out" filter="fade">
                                      <p:cBhvr>
                                        <p:cTn id="36" dur="500"/>
                                        <p:tgtEl>
                                          <p:spTgt spid="87"/>
                                        </p:tgtEl>
                                      </p:cBhvr>
                                    </p:animEffect>
                                    <p:set>
                                      <p:cBhvr>
                                        <p:cTn id="37" dur="1" fill="hold">
                                          <p:stCondLst>
                                            <p:cond delay="499"/>
                                          </p:stCondLst>
                                        </p:cTn>
                                        <p:tgtEl>
                                          <p:spTgt spid="87"/>
                                        </p:tgtEl>
                                        <p:attrNameLst>
                                          <p:attrName>style.visibility</p:attrName>
                                        </p:attrNameLst>
                                      </p:cBhvr>
                                      <p:to>
                                        <p:strVal val="hidden"/>
                                      </p:to>
                                    </p:set>
                                  </p:childTnLst>
                                </p:cTn>
                              </p:par>
                              <p:par>
                                <p:cTn id="38" presetID="45" presetClass="entr" presetSubtype="0" fill="hold" nodeType="withEffect">
                                  <p:stCondLst>
                                    <p:cond delay="0"/>
                                  </p:stCondLst>
                                  <p:childTnLst>
                                    <p:set>
                                      <p:cBhvr>
                                        <p:cTn id="39" dur="1" fill="hold">
                                          <p:stCondLst>
                                            <p:cond delay="0"/>
                                          </p:stCondLst>
                                        </p:cTn>
                                        <p:tgtEl>
                                          <p:spTgt spid="23"/>
                                        </p:tgtEl>
                                        <p:attrNameLst>
                                          <p:attrName>style.visibility</p:attrName>
                                        </p:attrNameLst>
                                      </p:cBhvr>
                                      <p:to>
                                        <p:strVal val="visible"/>
                                      </p:to>
                                    </p:set>
                                    <p:animEffect transition="in" filter="fade">
                                      <p:cBhvr>
                                        <p:cTn id="40" dur="2000"/>
                                        <p:tgtEl>
                                          <p:spTgt spid="23"/>
                                        </p:tgtEl>
                                      </p:cBhvr>
                                    </p:animEffect>
                                    <p:anim calcmode="lin" valueType="num">
                                      <p:cBhvr>
                                        <p:cTn id="41" dur="2000" fill="hold"/>
                                        <p:tgtEl>
                                          <p:spTgt spid="23"/>
                                        </p:tgtEl>
                                        <p:attrNameLst>
                                          <p:attrName>ppt_w</p:attrName>
                                        </p:attrNameLst>
                                      </p:cBhvr>
                                      <p:tavLst>
                                        <p:tav tm="0" fmla="#ppt_w*sin(2.5*pi*$)">
                                          <p:val>
                                            <p:fltVal val="0"/>
                                          </p:val>
                                        </p:tav>
                                        <p:tav tm="100000">
                                          <p:val>
                                            <p:fltVal val="1"/>
                                          </p:val>
                                        </p:tav>
                                      </p:tavLst>
                                    </p:anim>
                                    <p:anim calcmode="lin" valueType="num">
                                      <p:cBhvr>
                                        <p:cTn id="42" dur="2000" fill="hold"/>
                                        <p:tgtEl>
                                          <p:spTgt spid="23"/>
                                        </p:tgtEl>
                                        <p:attrNameLst>
                                          <p:attrName>ppt_h</p:attrName>
                                        </p:attrNameLst>
                                      </p:cBhvr>
                                      <p:tavLst>
                                        <p:tav tm="0">
                                          <p:val>
                                            <p:strVal val="#ppt_h"/>
                                          </p:val>
                                        </p:tav>
                                        <p:tav tm="100000">
                                          <p:val>
                                            <p:strVal val="#ppt_h"/>
                                          </p:val>
                                        </p:tav>
                                      </p:tavLst>
                                    </p:anim>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05"/>
                                        </p:tgtEl>
                                        <p:attrNameLst>
                                          <p:attrName>style.visibility</p:attrName>
                                        </p:attrNameLst>
                                      </p:cBhvr>
                                      <p:to>
                                        <p:strVal val="visible"/>
                                      </p:to>
                                    </p:set>
                                    <p:animEffect transition="in" filter="fade">
                                      <p:cBhvr>
                                        <p:cTn id="47" dur="500"/>
                                        <p:tgtEl>
                                          <p:spTgt spid="105"/>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nodeType="clickEffect">
                                  <p:stCondLst>
                                    <p:cond delay="0"/>
                                  </p:stCondLst>
                                  <p:childTnLst>
                                    <p:animEffect transition="out" filter="fade">
                                      <p:cBhvr>
                                        <p:cTn id="51" dur="500"/>
                                        <p:tgtEl>
                                          <p:spTgt spid="23"/>
                                        </p:tgtEl>
                                      </p:cBhvr>
                                    </p:animEffect>
                                    <p:set>
                                      <p:cBhvr>
                                        <p:cTn id="52" dur="1" fill="hold">
                                          <p:stCondLst>
                                            <p:cond delay="499"/>
                                          </p:stCondLst>
                                        </p:cTn>
                                        <p:tgtEl>
                                          <p:spTgt spid="23"/>
                                        </p:tgtEl>
                                        <p:attrNameLst>
                                          <p:attrName>style.visibility</p:attrName>
                                        </p:attrNameLst>
                                      </p:cBhvr>
                                      <p:to>
                                        <p:strVal val="hidden"/>
                                      </p:to>
                                    </p:set>
                                  </p:childTnLst>
                                </p:cTn>
                              </p:par>
                              <p:par>
                                <p:cTn id="53" presetID="10" presetClass="exit" presetSubtype="0" fill="hold" nodeType="withEffect">
                                  <p:stCondLst>
                                    <p:cond delay="0"/>
                                  </p:stCondLst>
                                  <p:childTnLst>
                                    <p:animEffect transition="out" filter="fade">
                                      <p:cBhvr>
                                        <p:cTn id="54" dur="500"/>
                                        <p:tgtEl>
                                          <p:spTgt spid="105"/>
                                        </p:tgtEl>
                                      </p:cBhvr>
                                    </p:animEffect>
                                    <p:set>
                                      <p:cBhvr>
                                        <p:cTn id="55" dur="1" fill="hold">
                                          <p:stCondLst>
                                            <p:cond delay="499"/>
                                          </p:stCondLst>
                                        </p:cTn>
                                        <p:tgtEl>
                                          <p:spTgt spid="105"/>
                                        </p:tgtEl>
                                        <p:attrNameLst>
                                          <p:attrName>style.visibility</p:attrName>
                                        </p:attrNameLst>
                                      </p:cBhvr>
                                      <p:to>
                                        <p:strVal val="hidden"/>
                                      </p:to>
                                    </p:set>
                                  </p:childTnLst>
                                </p:cTn>
                              </p:par>
                              <p:par>
                                <p:cTn id="56" presetID="45" presetClass="entr" presetSubtype="0" fill="hold" nodeType="withEffect">
                                  <p:stCondLst>
                                    <p:cond delay="0"/>
                                  </p:stCondLst>
                                  <p:childTnLst>
                                    <p:set>
                                      <p:cBhvr>
                                        <p:cTn id="57" dur="1" fill="hold">
                                          <p:stCondLst>
                                            <p:cond delay="0"/>
                                          </p:stCondLst>
                                        </p:cTn>
                                        <p:tgtEl>
                                          <p:spTgt spid="26"/>
                                        </p:tgtEl>
                                        <p:attrNameLst>
                                          <p:attrName>style.visibility</p:attrName>
                                        </p:attrNameLst>
                                      </p:cBhvr>
                                      <p:to>
                                        <p:strVal val="visible"/>
                                      </p:to>
                                    </p:set>
                                    <p:animEffect transition="in" filter="fade">
                                      <p:cBhvr>
                                        <p:cTn id="58" dur="2000"/>
                                        <p:tgtEl>
                                          <p:spTgt spid="26"/>
                                        </p:tgtEl>
                                      </p:cBhvr>
                                    </p:animEffect>
                                    <p:anim calcmode="lin" valueType="num">
                                      <p:cBhvr>
                                        <p:cTn id="59" dur="2000" fill="hold"/>
                                        <p:tgtEl>
                                          <p:spTgt spid="26"/>
                                        </p:tgtEl>
                                        <p:attrNameLst>
                                          <p:attrName>ppt_w</p:attrName>
                                        </p:attrNameLst>
                                      </p:cBhvr>
                                      <p:tavLst>
                                        <p:tav tm="0" fmla="#ppt_w*sin(2.5*pi*$)">
                                          <p:val>
                                            <p:fltVal val="0"/>
                                          </p:val>
                                        </p:tav>
                                        <p:tav tm="100000">
                                          <p:val>
                                            <p:fltVal val="1"/>
                                          </p:val>
                                        </p:tav>
                                      </p:tavLst>
                                    </p:anim>
                                    <p:anim calcmode="lin" valueType="num">
                                      <p:cBhvr>
                                        <p:cTn id="60" dur="2000" fill="hold"/>
                                        <p:tgtEl>
                                          <p:spTgt spid="26"/>
                                        </p:tgtEl>
                                        <p:attrNameLst>
                                          <p:attrName>ppt_h</p:attrName>
                                        </p:attrNameLst>
                                      </p:cBhvr>
                                      <p:tavLst>
                                        <p:tav tm="0">
                                          <p:val>
                                            <p:strVal val="#ppt_h"/>
                                          </p:val>
                                        </p:tav>
                                        <p:tav tm="100000">
                                          <p:val>
                                            <p:strVal val="#ppt_h"/>
                                          </p:val>
                                        </p:tav>
                                      </p:tavLst>
                                    </p:anim>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111"/>
                                        </p:tgtEl>
                                        <p:attrNameLst>
                                          <p:attrName>style.visibility</p:attrName>
                                        </p:attrNameLst>
                                      </p:cBhvr>
                                      <p:to>
                                        <p:strVal val="visible"/>
                                      </p:to>
                                    </p:set>
                                    <p:animEffect transition="in" filter="fade">
                                      <p:cBhvr>
                                        <p:cTn id="65"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6" name="Picture 35">
            <a:extLst>
              <a:ext uri="{FF2B5EF4-FFF2-40B4-BE49-F238E27FC236}">
                <a16:creationId xmlns:a16="http://schemas.microsoft.com/office/drawing/2014/main" id="{6EA3BEE7-3DC4-CF94-4783-CEA7EF22FD05}"/>
              </a:ext>
            </a:extLst>
          </p:cNvPr>
          <p:cNvPicPr>
            <a:picLocks noChangeAspect="1"/>
          </p:cNvPicPr>
          <p:nvPr/>
        </p:nvPicPr>
        <p:blipFill>
          <a:blip r:embed="rId3"/>
          <a:stretch>
            <a:fillRect/>
          </a:stretch>
        </p:blipFill>
        <p:spPr>
          <a:xfrm>
            <a:off x="1406284" y="998573"/>
            <a:ext cx="9379432" cy="5493032"/>
          </a:xfrm>
          <a:prstGeom prst="rect">
            <a:avLst/>
          </a:prstGeom>
        </p:spPr>
      </p:pic>
      <p:grpSp>
        <p:nvGrpSpPr>
          <p:cNvPr id="253" name="Group 252">
            <a:extLst>
              <a:ext uri="{FF2B5EF4-FFF2-40B4-BE49-F238E27FC236}">
                <a16:creationId xmlns:a16="http://schemas.microsoft.com/office/drawing/2014/main" id="{FA88E2A5-7FC4-20DE-29CA-FAFE9D5E1E05}"/>
              </a:ext>
            </a:extLst>
          </p:cNvPr>
          <p:cNvGrpSpPr/>
          <p:nvPr/>
        </p:nvGrpSpPr>
        <p:grpSpPr>
          <a:xfrm>
            <a:off x="1948110" y="1377330"/>
            <a:ext cx="246240" cy="200880"/>
            <a:chOff x="1948110" y="1377330"/>
            <a:chExt cx="246240" cy="200880"/>
          </a:xfrm>
        </p:grpSpPr>
        <mc:AlternateContent xmlns:mc="http://schemas.openxmlformats.org/markup-compatibility/2006" xmlns:p14="http://schemas.microsoft.com/office/powerpoint/2010/main">
          <mc:Choice Requires="p14">
            <p:contentPart p14:bwMode="auto" r:id="rId4">
              <p14:nvContentPartPr>
                <p14:cNvPr id="231" name="Ink 230">
                  <a:extLst>
                    <a:ext uri="{FF2B5EF4-FFF2-40B4-BE49-F238E27FC236}">
                      <a16:creationId xmlns:a16="http://schemas.microsoft.com/office/drawing/2014/main" id="{C1EF2BC9-C38E-9466-E0A1-3B9513F3D551}"/>
                    </a:ext>
                  </a:extLst>
                </p14:cNvPr>
                <p14:cNvContentPartPr/>
                <p14:nvPr/>
              </p14:nvContentPartPr>
              <p14:xfrm>
                <a:off x="1948110" y="1377330"/>
                <a:ext cx="79200" cy="185040"/>
              </p14:xfrm>
            </p:contentPart>
          </mc:Choice>
          <mc:Fallback xmlns="">
            <p:pic>
              <p:nvPicPr>
                <p:cNvPr id="231" name="Ink 230">
                  <a:extLst>
                    <a:ext uri="{FF2B5EF4-FFF2-40B4-BE49-F238E27FC236}">
                      <a16:creationId xmlns:a16="http://schemas.microsoft.com/office/drawing/2014/main" id="{C1EF2BC9-C38E-9466-E0A1-3B9513F3D551}"/>
                    </a:ext>
                  </a:extLst>
                </p:cNvPr>
                <p:cNvPicPr/>
                <p:nvPr/>
              </p:nvPicPr>
              <p:blipFill>
                <a:blip r:embed="rId5"/>
                <a:stretch>
                  <a:fillRect/>
                </a:stretch>
              </p:blipFill>
              <p:spPr>
                <a:xfrm>
                  <a:off x="1930110" y="1359330"/>
                  <a:ext cx="11484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42" name="Ink 241">
                  <a:extLst>
                    <a:ext uri="{FF2B5EF4-FFF2-40B4-BE49-F238E27FC236}">
                      <a16:creationId xmlns:a16="http://schemas.microsoft.com/office/drawing/2014/main" id="{7A6798F6-94DB-0C98-60D6-FF6B2A37709B}"/>
                    </a:ext>
                  </a:extLst>
                </p14:cNvPr>
                <p14:cNvContentPartPr/>
                <p14:nvPr/>
              </p14:nvContentPartPr>
              <p14:xfrm>
                <a:off x="2066550" y="1400370"/>
                <a:ext cx="127800" cy="177840"/>
              </p14:xfrm>
            </p:contentPart>
          </mc:Choice>
          <mc:Fallback xmlns="">
            <p:pic>
              <p:nvPicPr>
                <p:cNvPr id="242" name="Ink 241">
                  <a:extLst>
                    <a:ext uri="{FF2B5EF4-FFF2-40B4-BE49-F238E27FC236}">
                      <a16:creationId xmlns:a16="http://schemas.microsoft.com/office/drawing/2014/main" id="{7A6798F6-94DB-0C98-60D6-FF6B2A37709B}"/>
                    </a:ext>
                  </a:extLst>
                </p:cNvPr>
                <p:cNvPicPr/>
                <p:nvPr/>
              </p:nvPicPr>
              <p:blipFill>
                <a:blip r:embed="rId7"/>
                <a:stretch>
                  <a:fillRect/>
                </a:stretch>
              </p:blipFill>
              <p:spPr>
                <a:xfrm>
                  <a:off x="2048550" y="1382730"/>
                  <a:ext cx="163440" cy="213480"/>
                </a:xfrm>
                <a:prstGeom prst="rect">
                  <a:avLst/>
                </a:prstGeom>
              </p:spPr>
            </p:pic>
          </mc:Fallback>
        </mc:AlternateContent>
      </p:grpSp>
      <p:grpSp>
        <p:nvGrpSpPr>
          <p:cNvPr id="252" name="Group 251">
            <a:extLst>
              <a:ext uri="{FF2B5EF4-FFF2-40B4-BE49-F238E27FC236}">
                <a16:creationId xmlns:a16="http://schemas.microsoft.com/office/drawing/2014/main" id="{5DF4AD7A-0972-7475-545C-76880D76AF48}"/>
              </a:ext>
            </a:extLst>
          </p:cNvPr>
          <p:cNvGrpSpPr/>
          <p:nvPr/>
        </p:nvGrpSpPr>
        <p:grpSpPr>
          <a:xfrm>
            <a:off x="3073830" y="1407210"/>
            <a:ext cx="291960" cy="183960"/>
            <a:chOff x="3073830" y="1407210"/>
            <a:chExt cx="291960" cy="183960"/>
          </a:xfrm>
        </p:grpSpPr>
        <mc:AlternateContent xmlns:mc="http://schemas.openxmlformats.org/markup-compatibility/2006" xmlns:p14="http://schemas.microsoft.com/office/powerpoint/2010/main">
          <mc:Choice Requires="p14">
            <p:contentPart p14:bwMode="auto" r:id="rId8">
              <p14:nvContentPartPr>
                <p14:cNvPr id="250" name="Ink 249">
                  <a:extLst>
                    <a:ext uri="{FF2B5EF4-FFF2-40B4-BE49-F238E27FC236}">
                      <a16:creationId xmlns:a16="http://schemas.microsoft.com/office/drawing/2014/main" id="{7C9B1F9D-A201-E24A-0F99-2A2F20306938}"/>
                    </a:ext>
                  </a:extLst>
                </p14:cNvPr>
                <p14:cNvContentPartPr/>
                <p14:nvPr/>
              </p14:nvContentPartPr>
              <p14:xfrm>
                <a:off x="3073830" y="1414410"/>
                <a:ext cx="164880" cy="176760"/>
              </p14:xfrm>
            </p:contentPart>
          </mc:Choice>
          <mc:Fallback xmlns="">
            <p:pic>
              <p:nvPicPr>
                <p:cNvPr id="250" name="Ink 249">
                  <a:extLst>
                    <a:ext uri="{FF2B5EF4-FFF2-40B4-BE49-F238E27FC236}">
                      <a16:creationId xmlns:a16="http://schemas.microsoft.com/office/drawing/2014/main" id="{7C9B1F9D-A201-E24A-0F99-2A2F20306938}"/>
                    </a:ext>
                  </a:extLst>
                </p:cNvPr>
                <p:cNvPicPr/>
                <p:nvPr/>
              </p:nvPicPr>
              <p:blipFill>
                <a:blip r:embed="rId9"/>
                <a:stretch>
                  <a:fillRect/>
                </a:stretch>
              </p:blipFill>
              <p:spPr>
                <a:xfrm>
                  <a:off x="3056190" y="1396770"/>
                  <a:ext cx="20052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51" name="Ink 250">
                  <a:extLst>
                    <a:ext uri="{FF2B5EF4-FFF2-40B4-BE49-F238E27FC236}">
                      <a16:creationId xmlns:a16="http://schemas.microsoft.com/office/drawing/2014/main" id="{9D463DD3-FE3F-54E2-FE6E-0458237458CF}"/>
                    </a:ext>
                  </a:extLst>
                </p14:cNvPr>
                <p14:cNvContentPartPr/>
                <p14:nvPr/>
              </p14:nvContentPartPr>
              <p14:xfrm>
                <a:off x="3248070" y="1407210"/>
                <a:ext cx="117720" cy="171360"/>
              </p14:xfrm>
            </p:contentPart>
          </mc:Choice>
          <mc:Fallback xmlns="">
            <p:pic>
              <p:nvPicPr>
                <p:cNvPr id="251" name="Ink 250">
                  <a:extLst>
                    <a:ext uri="{FF2B5EF4-FFF2-40B4-BE49-F238E27FC236}">
                      <a16:creationId xmlns:a16="http://schemas.microsoft.com/office/drawing/2014/main" id="{9D463DD3-FE3F-54E2-FE6E-0458237458CF}"/>
                    </a:ext>
                  </a:extLst>
                </p:cNvPr>
                <p:cNvPicPr/>
                <p:nvPr/>
              </p:nvPicPr>
              <p:blipFill>
                <a:blip r:embed="rId11"/>
                <a:stretch>
                  <a:fillRect/>
                </a:stretch>
              </p:blipFill>
              <p:spPr>
                <a:xfrm>
                  <a:off x="3230070" y="1389210"/>
                  <a:ext cx="153360" cy="2070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
            <p14:nvContentPartPr>
              <p14:cNvPr id="254" name="Ink 253">
                <a:extLst>
                  <a:ext uri="{FF2B5EF4-FFF2-40B4-BE49-F238E27FC236}">
                    <a16:creationId xmlns:a16="http://schemas.microsoft.com/office/drawing/2014/main" id="{D0717C36-02E2-E088-1C28-7459F46A7227}"/>
                  </a:ext>
                </a:extLst>
              </p14:cNvPr>
              <p14:cNvContentPartPr/>
              <p14:nvPr/>
            </p14:nvContentPartPr>
            <p14:xfrm>
              <a:off x="5580150" y="1406130"/>
              <a:ext cx="102960" cy="187920"/>
            </p14:xfrm>
          </p:contentPart>
        </mc:Choice>
        <mc:Fallback xmlns="">
          <p:pic>
            <p:nvPicPr>
              <p:cNvPr id="254" name="Ink 253">
                <a:extLst>
                  <a:ext uri="{FF2B5EF4-FFF2-40B4-BE49-F238E27FC236}">
                    <a16:creationId xmlns:a16="http://schemas.microsoft.com/office/drawing/2014/main" id="{D0717C36-02E2-E088-1C28-7459F46A7227}"/>
                  </a:ext>
                </a:extLst>
              </p:cNvPr>
              <p:cNvPicPr/>
              <p:nvPr/>
            </p:nvPicPr>
            <p:blipFill>
              <a:blip r:embed="rId13"/>
              <a:stretch>
                <a:fillRect/>
              </a:stretch>
            </p:blipFill>
            <p:spPr>
              <a:xfrm>
                <a:off x="5562510" y="1388490"/>
                <a:ext cx="138600" cy="2235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68" name="Ink 267">
                <a:extLst>
                  <a:ext uri="{FF2B5EF4-FFF2-40B4-BE49-F238E27FC236}">
                    <a16:creationId xmlns:a16="http://schemas.microsoft.com/office/drawing/2014/main" id="{EE18B2BB-7202-0383-08DC-EB31E8A6C932}"/>
                  </a:ext>
                </a:extLst>
              </p14:cNvPr>
              <p14:cNvContentPartPr/>
              <p14:nvPr/>
            </p14:nvContentPartPr>
            <p14:xfrm>
              <a:off x="5508510" y="1459050"/>
              <a:ext cx="185760" cy="19800"/>
            </p14:xfrm>
          </p:contentPart>
        </mc:Choice>
        <mc:Fallback xmlns="">
          <p:pic>
            <p:nvPicPr>
              <p:cNvPr id="268" name="Ink 267">
                <a:extLst>
                  <a:ext uri="{FF2B5EF4-FFF2-40B4-BE49-F238E27FC236}">
                    <a16:creationId xmlns:a16="http://schemas.microsoft.com/office/drawing/2014/main" id="{EE18B2BB-7202-0383-08DC-EB31E8A6C932}"/>
                  </a:ext>
                </a:extLst>
              </p:cNvPr>
              <p:cNvPicPr/>
              <p:nvPr/>
            </p:nvPicPr>
            <p:blipFill>
              <a:blip r:embed="rId15"/>
              <a:stretch>
                <a:fillRect/>
              </a:stretch>
            </p:blipFill>
            <p:spPr>
              <a:xfrm>
                <a:off x="5490510" y="1441410"/>
                <a:ext cx="22140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69" name="Ink 268">
                <a:extLst>
                  <a:ext uri="{FF2B5EF4-FFF2-40B4-BE49-F238E27FC236}">
                    <a16:creationId xmlns:a16="http://schemas.microsoft.com/office/drawing/2014/main" id="{D77CBC1C-6FF0-D733-4E01-8B7624B0106F}"/>
                  </a:ext>
                </a:extLst>
              </p14:cNvPr>
              <p14:cNvContentPartPr/>
              <p14:nvPr/>
            </p14:nvContentPartPr>
            <p14:xfrm>
              <a:off x="5750790" y="1539330"/>
              <a:ext cx="100800" cy="153000"/>
            </p14:xfrm>
          </p:contentPart>
        </mc:Choice>
        <mc:Fallback xmlns="">
          <p:pic>
            <p:nvPicPr>
              <p:cNvPr id="269" name="Ink 268">
                <a:extLst>
                  <a:ext uri="{FF2B5EF4-FFF2-40B4-BE49-F238E27FC236}">
                    <a16:creationId xmlns:a16="http://schemas.microsoft.com/office/drawing/2014/main" id="{D77CBC1C-6FF0-D733-4E01-8B7624B0106F}"/>
                  </a:ext>
                </a:extLst>
              </p:cNvPr>
              <p:cNvPicPr/>
              <p:nvPr/>
            </p:nvPicPr>
            <p:blipFill>
              <a:blip r:embed="rId17"/>
              <a:stretch>
                <a:fillRect/>
              </a:stretch>
            </p:blipFill>
            <p:spPr>
              <a:xfrm>
                <a:off x="5732790" y="1521330"/>
                <a:ext cx="13644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70" name="Ink 269">
                <a:extLst>
                  <a:ext uri="{FF2B5EF4-FFF2-40B4-BE49-F238E27FC236}">
                    <a16:creationId xmlns:a16="http://schemas.microsoft.com/office/drawing/2014/main" id="{C53F949E-7B50-2D1E-C524-111E4761B005}"/>
                  </a:ext>
                </a:extLst>
              </p14:cNvPr>
              <p14:cNvContentPartPr/>
              <p14:nvPr/>
            </p14:nvContentPartPr>
            <p14:xfrm>
              <a:off x="6492750" y="1396770"/>
              <a:ext cx="100800" cy="203400"/>
            </p14:xfrm>
          </p:contentPart>
        </mc:Choice>
        <mc:Fallback xmlns="">
          <p:pic>
            <p:nvPicPr>
              <p:cNvPr id="270" name="Ink 269">
                <a:extLst>
                  <a:ext uri="{FF2B5EF4-FFF2-40B4-BE49-F238E27FC236}">
                    <a16:creationId xmlns:a16="http://schemas.microsoft.com/office/drawing/2014/main" id="{C53F949E-7B50-2D1E-C524-111E4761B005}"/>
                  </a:ext>
                </a:extLst>
              </p:cNvPr>
              <p:cNvPicPr/>
              <p:nvPr/>
            </p:nvPicPr>
            <p:blipFill>
              <a:blip r:embed="rId19"/>
              <a:stretch>
                <a:fillRect/>
              </a:stretch>
            </p:blipFill>
            <p:spPr>
              <a:xfrm>
                <a:off x="6474750" y="1378770"/>
                <a:ext cx="136440" cy="2390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71" name="Ink 270">
                <a:extLst>
                  <a:ext uri="{FF2B5EF4-FFF2-40B4-BE49-F238E27FC236}">
                    <a16:creationId xmlns:a16="http://schemas.microsoft.com/office/drawing/2014/main" id="{CF287057-FAC7-24B6-1ED9-CE616D0ED0B0}"/>
                  </a:ext>
                </a:extLst>
              </p14:cNvPr>
              <p14:cNvContentPartPr/>
              <p14:nvPr/>
            </p14:nvContentPartPr>
            <p14:xfrm>
              <a:off x="6426510" y="1466970"/>
              <a:ext cx="193680" cy="7200"/>
            </p14:xfrm>
          </p:contentPart>
        </mc:Choice>
        <mc:Fallback xmlns="">
          <p:pic>
            <p:nvPicPr>
              <p:cNvPr id="271" name="Ink 270">
                <a:extLst>
                  <a:ext uri="{FF2B5EF4-FFF2-40B4-BE49-F238E27FC236}">
                    <a16:creationId xmlns:a16="http://schemas.microsoft.com/office/drawing/2014/main" id="{CF287057-FAC7-24B6-1ED9-CE616D0ED0B0}"/>
                  </a:ext>
                </a:extLst>
              </p:cNvPr>
              <p:cNvPicPr/>
              <p:nvPr/>
            </p:nvPicPr>
            <p:blipFill>
              <a:blip r:embed="rId21"/>
              <a:stretch>
                <a:fillRect/>
              </a:stretch>
            </p:blipFill>
            <p:spPr>
              <a:xfrm>
                <a:off x="6408510" y="1448970"/>
                <a:ext cx="22932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72" name="Ink 271">
                <a:extLst>
                  <a:ext uri="{FF2B5EF4-FFF2-40B4-BE49-F238E27FC236}">
                    <a16:creationId xmlns:a16="http://schemas.microsoft.com/office/drawing/2014/main" id="{9F185E01-8E73-6C05-6968-C9D69CF6F599}"/>
                  </a:ext>
                </a:extLst>
              </p14:cNvPr>
              <p14:cNvContentPartPr/>
              <p14:nvPr/>
            </p14:nvContentPartPr>
            <p14:xfrm>
              <a:off x="6662310" y="1597290"/>
              <a:ext cx="199440" cy="179280"/>
            </p14:xfrm>
          </p:contentPart>
        </mc:Choice>
        <mc:Fallback xmlns="">
          <p:pic>
            <p:nvPicPr>
              <p:cNvPr id="272" name="Ink 271">
                <a:extLst>
                  <a:ext uri="{FF2B5EF4-FFF2-40B4-BE49-F238E27FC236}">
                    <a16:creationId xmlns:a16="http://schemas.microsoft.com/office/drawing/2014/main" id="{9F185E01-8E73-6C05-6968-C9D69CF6F599}"/>
                  </a:ext>
                </a:extLst>
              </p:cNvPr>
              <p:cNvPicPr/>
              <p:nvPr/>
            </p:nvPicPr>
            <p:blipFill>
              <a:blip r:embed="rId23"/>
              <a:stretch>
                <a:fillRect/>
              </a:stretch>
            </p:blipFill>
            <p:spPr>
              <a:xfrm>
                <a:off x="6644670" y="1579650"/>
                <a:ext cx="23508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73" name="Ink 272">
                <a:extLst>
                  <a:ext uri="{FF2B5EF4-FFF2-40B4-BE49-F238E27FC236}">
                    <a16:creationId xmlns:a16="http://schemas.microsoft.com/office/drawing/2014/main" id="{03995722-38B3-F5A5-E26D-FCFC324966F2}"/>
                  </a:ext>
                </a:extLst>
              </p14:cNvPr>
              <p14:cNvContentPartPr/>
              <p14:nvPr/>
            </p14:nvContentPartPr>
            <p14:xfrm>
              <a:off x="7411110" y="1415490"/>
              <a:ext cx="191880" cy="172800"/>
            </p14:xfrm>
          </p:contentPart>
        </mc:Choice>
        <mc:Fallback xmlns="">
          <p:pic>
            <p:nvPicPr>
              <p:cNvPr id="273" name="Ink 272">
                <a:extLst>
                  <a:ext uri="{FF2B5EF4-FFF2-40B4-BE49-F238E27FC236}">
                    <a16:creationId xmlns:a16="http://schemas.microsoft.com/office/drawing/2014/main" id="{03995722-38B3-F5A5-E26D-FCFC324966F2}"/>
                  </a:ext>
                </a:extLst>
              </p:cNvPr>
              <p:cNvPicPr/>
              <p:nvPr/>
            </p:nvPicPr>
            <p:blipFill>
              <a:blip r:embed="rId25"/>
              <a:stretch>
                <a:fillRect/>
              </a:stretch>
            </p:blipFill>
            <p:spPr>
              <a:xfrm>
                <a:off x="7393110" y="1397850"/>
                <a:ext cx="227520" cy="208440"/>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74" name="Ink 273">
                <a:extLst>
                  <a:ext uri="{FF2B5EF4-FFF2-40B4-BE49-F238E27FC236}">
                    <a16:creationId xmlns:a16="http://schemas.microsoft.com/office/drawing/2014/main" id="{DE3F65C0-9A4F-EA54-12EC-400ECB24551F}"/>
                  </a:ext>
                </a:extLst>
              </p14:cNvPr>
              <p14:cNvContentPartPr/>
              <p14:nvPr/>
            </p14:nvContentPartPr>
            <p14:xfrm>
              <a:off x="7620990" y="1430250"/>
              <a:ext cx="95040" cy="136440"/>
            </p14:xfrm>
          </p:contentPart>
        </mc:Choice>
        <mc:Fallback xmlns="">
          <p:pic>
            <p:nvPicPr>
              <p:cNvPr id="274" name="Ink 273">
                <a:extLst>
                  <a:ext uri="{FF2B5EF4-FFF2-40B4-BE49-F238E27FC236}">
                    <a16:creationId xmlns:a16="http://schemas.microsoft.com/office/drawing/2014/main" id="{DE3F65C0-9A4F-EA54-12EC-400ECB24551F}"/>
                  </a:ext>
                </a:extLst>
              </p:cNvPr>
              <p:cNvPicPr/>
              <p:nvPr/>
            </p:nvPicPr>
            <p:blipFill>
              <a:blip r:embed="rId27"/>
              <a:stretch>
                <a:fillRect/>
              </a:stretch>
            </p:blipFill>
            <p:spPr>
              <a:xfrm>
                <a:off x="7603350" y="1412250"/>
                <a:ext cx="13068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80" name="Ink 279">
                <a:extLst>
                  <a:ext uri="{FF2B5EF4-FFF2-40B4-BE49-F238E27FC236}">
                    <a16:creationId xmlns:a16="http://schemas.microsoft.com/office/drawing/2014/main" id="{1659C9F6-0139-3E65-8C5A-1037D30AFAC1}"/>
                  </a:ext>
                </a:extLst>
              </p14:cNvPr>
              <p14:cNvContentPartPr/>
              <p14:nvPr/>
            </p14:nvContentPartPr>
            <p14:xfrm>
              <a:off x="7806390" y="1465170"/>
              <a:ext cx="99720" cy="136080"/>
            </p14:xfrm>
          </p:contentPart>
        </mc:Choice>
        <mc:Fallback xmlns="">
          <p:pic>
            <p:nvPicPr>
              <p:cNvPr id="280" name="Ink 279">
                <a:extLst>
                  <a:ext uri="{FF2B5EF4-FFF2-40B4-BE49-F238E27FC236}">
                    <a16:creationId xmlns:a16="http://schemas.microsoft.com/office/drawing/2014/main" id="{1659C9F6-0139-3E65-8C5A-1037D30AFAC1}"/>
                  </a:ext>
                </a:extLst>
              </p:cNvPr>
              <p:cNvPicPr/>
              <p:nvPr/>
            </p:nvPicPr>
            <p:blipFill>
              <a:blip r:embed="rId29"/>
              <a:stretch>
                <a:fillRect/>
              </a:stretch>
            </p:blipFill>
            <p:spPr>
              <a:xfrm>
                <a:off x="7788750" y="1447530"/>
                <a:ext cx="135360" cy="171720"/>
              </a:xfrm>
              <a:prstGeom prst="rect">
                <a:avLst/>
              </a:prstGeom>
            </p:spPr>
          </p:pic>
        </mc:Fallback>
      </mc:AlternateContent>
      <p:grpSp>
        <p:nvGrpSpPr>
          <p:cNvPr id="284" name="Group 283">
            <a:extLst>
              <a:ext uri="{FF2B5EF4-FFF2-40B4-BE49-F238E27FC236}">
                <a16:creationId xmlns:a16="http://schemas.microsoft.com/office/drawing/2014/main" id="{51F64D84-BC59-911C-B2B2-E194411D8FB9}"/>
              </a:ext>
            </a:extLst>
          </p:cNvPr>
          <p:cNvGrpSpPr/>
          <p:nvPr/>
        </p:nvGrpSpPr>
        <p:grpSpPr>
          <a:xfrm>
            <a:off x="8238750" y="1408290"/>
            <a:ext cx="498240" cy="201960"/>
            <a:chOff x="8238750" y="1408290"/>
            <a:chExt cx="498240" cy="201960"/>
          </a:xfrm>
        </p:grpSpPr>
        <mc:AlternateContent xmlns:mc="http://schemas.openxmlformats.org/markup-compatibility/2006" xmlns:p14="http://schemas.microsoft.com/office/powerpoint/2010/main">
          <mc:Choice Requires="p14">
            <p:contentPart p14:bwMode="auto" r:id="rId30">
              <p14:nvContentPartPr>
                <p14:cNvPr id="281" name="Ink 280">
                  <a:extLst>
                    <a:ext uri="{FF2B5EF4-FFF2-40B4-BE49-F238E27FC236}">
                      <a16:creationId xmlns:a16="http://schemas.microsoft.com/office/drawing/2014/main" id="{AD381E1C-9AAE-3D70-5091-57D07CB8CA5B}"/>
                    </a:ext>
                  </a:extLst>
                </p14:cNvPr>
                <p14:cNvContentPartPr/>
                <p14:nvPr/>
              </p14:nvContentPartPr>
              <p14:xfrm>
                <a:off x="8238750" y="1408290"/>
                <a:ext cx="98640" cy="201960"/>
              </p14:xfrm>
            </p:contentPart>
          </mc:Choice>
          <mc:Fallback xmlns="">
            <p:pic>
              <p:nvPicPr>
                <p:cNvPr id="281" name="Ink 280">
                  <a:extLst>
                    <a:ext uri="{FF2B5EF4-FFF2-40B4-BE49-F238E27FC236}">
                      <a16:creationId xmlns:a16="http://schemas.microsoft.com/office/drawing/2014/main" id="{AD381E1C-9AAE-3D70-5091-57D07CB8CA5B}"/>
                    </a:ext>
                  </a:extLst>
                </p:cNvPr>
                <p:cNvPicPr/>
                <p:nvPr/>
              </p:nvPicPr>
              <p:blipFill>
                <a:blip r:embed="rId31"/>
                <a:stretch>
                  <a:fillRect/>
                </a:stretch>
              </p:blipFill>
              <p:spPr>
                <a:xfrm>
                  <a:off x="8220750" y="1390650"/>
                  <a:ext cx="134280" cy="2376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82" name="Ink 281">
                  <a:extLst>
                    <a:ext uri="{FF2B5EF4-FFF2-40B4-BE49-F238E27FC236}">
                      <a16:creationId xmlns:a16="http://schemas.microsoft.com/office/drawing/2014/main" id="{CBFA7A0B-E0C7-5F6D-A6D2-A4212BC8ABE4}"/>
                    </a:ext>
                  </a:extLst>
                </p14:cNvPr>
                <p14:cNvContentPartPr/>
                <p14:nvPr/>
              </p14:nvContentPartPr>
              <p14:xfrm>
                <a:off x="8410470" y="1444290"/>
                <a:ext cx="112680" cy="143280"/>
              </p14:xfrm>
            </p:contentPart>
          </mc:Choice>
          <mc:Fallback xmlns="">
            <p:pic>
              <p:nvPicPr>
                <p:cNvPr id="282" name="Ink 281">
                  <a:extLst>
                    <a:ext uri="{FF2B5EF4-FFF2-40B4-BE49-F238E27FC236}">
                      <a16:creationId xmlns:a16="http://schemas.microsoft.com/office/drawing/2014/main" id="{CBFA7A0B-E0C7-5F6D-A6D2-A4212BC8ABE4}"/>
                    </a:ext>
                  </a:extLst>
                </p:cNvPr>
                <p:cNvPicPr/>
                <p:nvPr/>
              </p:nvPicPr>
              <p:blipFill>
                <a:blip r:embed="rId33"/>
                <a:stretch>
                  <a:fillRect/>
                </a:stretch>
              </p:blipFill>
              <p:spPr>
                <a:xfrm>
                  <a:off x="8392470" y="1426290"/>
                  <a:ext cx="14832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83" name="Ink 282">
                  <a:extLst>
                    <a:ext uri="{FF2B5EF4-FFF2-40B4-BE49-F238E27FC236}">
                      <a16:creationId xmlns:a16="http://schemas.microsoft.com/office/drawing/2014/main" id="{EBDB1C10-1E75-A82A-D738-A5A6F38E068D}"/>
                    </a:ext>
                  </a:extLst>
                </p14:cNvPr>
                <p14:cNvContentPartPr/>
                <p14:nvPr/>
              </p14:nvContentPartPr>
              <p14:xfrm>
                <a:off x="8599470" y="1461930"/>
                <a:ext cx="137520" cy="124560"/>
              </p14:xfrm>
            </p:contentPart>
          </mc:Choice>
          <mc:Fallback xmlns="">
            <p:pic>
              <p:nvPicPr>
                <p:cNvPr id="283" name="Ink 282">
                  <a:extLst>
                    <a:ext uri="{FF2B5EF4-FFF2-40B4-BE49-F238E27FC236}">
                      <a16:creationId xmlns:a16="http://schemas.microsoft.com/office/drawing/2014/main" id="{EBDB1C10-1E75-A82A-D738-A5A6F38E068D}"/>
                    </a:ext>
                  </a:extLst>
                </p:cNvPr>
                <p:cNvPicPr/>
                <p:nvPr/>
              </p:nvPicPr>
              <p:blipFill>
                <a:blip r:embed="rId35"/>
                <a:stretch>
                  <a:fillRect/>
                </a:stretch>
              </p:blipFill>
              <p:spPr>
                <a:xfrm>
                  <a:off x="8581830" y="1444290"/>
                  <a:ext cx="173160" cy="160200"/>
                </a:xfrm>
                <a:prstGeom prst="rect">
                  <a:avLst/>
                </a:prstGeom>
              </p:spPr>
            </p:pic>
          </mc:Fallback>
        </mc:AlternateContent>
      </p:grpSp>
      <p:grpSp>
        <p:nvGrpSpPr>
          <p:cNvPr id="288" name="Group 287">
            <a:extLst>
              <a:ext uri="{FF2B5EF4-FFF2-40B4-BE49-F238E27FC236}">
                <a16:creationId xmlns:a16="http://schemas.microsoft.com/office/drawing/2014/main" id="{4528B3B4-F694-E9BC-F91E-0D20A0672D9B}"/>
              </a:ext>
            </a:extLst>
          </p:cNvPr>
          <p:cNvGrpSpPr/>
          <p:nvPr/>
        </p:nvGrpSpPr>
        <p:grpSpPr>
          <a:xfrm>
            <a:off x="9279150" y="1400730"/>
            <a:ext cx="486360" cy="176040"/>
            <a:chOff x="9279150" y="1400730"/>
            <a:chExt cx="486360" cy="176040"/>
          </a:xfrm>
        </p:grpSpPr>
        <mc:AlternateContent xmlns:mc="http://schemas.openxmlformats.org/markup-compatibility/2006" xmlns:p14="http://schemas.microsoft.com/office/powerpoint/2010/main">
          <mc:Choice Requires="p14">
            <p:contentPart p14:bwMode="auto" r:id="rId36">
              <p14:nvContentPartPr>
                <p14:cNvPr id="285" name="Ink 284">
                  <a:extLst>
                    <a:ext uri="{FF2B5EF4-FFF2-40B4-BE49-F238E27FC236}">
                      <a16:creationId xmlns:a16="http://schemas.microsoft.com/office/drawing/2014/main" id="{07281D72-55DD-1F83-37BA-73864E552783}"/>
                    </a:ext>
                  </a:extLst>
                </p14:cNvPr>
                <p14:cNvContentPartPr/>
                <p14:nvPr/>
              </p14:nvContentPartPr>
              <p14:xfrm>
                <a:off x="9279150" y="1400730"/>
                <a:ext cx="63720" cy="176040"/>
              </p14:xfrm>
            </p:contentPart>
          </mc:Choice>
          <mc:Fallback xmlns="">
            <p:pic>
              <p:nvPicPr>
                <p:cNvPr id="285" name="Ink 284">
                  <a:extLst>
                    <a:ext uri="{FF2B5EF4-FFF2-40B4-BE49-F238E27FC236}">
                      <a16:creationId xmlns:a16="http://schemas.microsoft.com/office/drawing/2014/main" id="{07281D72-55DD-1F83-37BA-73864E552783}"/>
                    </a:ext>
                  </a:extLst>
                </p:cNvPr>
                <p:cNvPicPr/>
                <p:nvPr/>
              </p:nvPicPr>
              <p:blipFill>
                <a:blip r:embed="rId37"/>
                <a:stretch>
                  <a:fillRect/>
                </a:stretch>
              </p:blipFill>
              <p:spPr>
                <a:xfrm>
                  <a:off x="9261150" y="1383090"/>
                  <a:ext cx="99360" cy="2116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86" name="Ink 285">
                  <a:extLst>
                    <a:ext uri="{FF2B5EF4-FFF2-40B4-BE49-F238E27FC236}">
                      <a16:creationId xmlns:a16="http://schemas.microsoft.com/office/drawing/2014/main" id="{B664C70C-9433-0906-9FAD-A6CBC3A428B2}"/>
                    </a:ext>
                  </a:extLst>
                </p14:cNvPr>
                <p14:cNvContentPartPr/>
                <p14:nvPr/>
              </p14:nvContentPartPr>
              <p14:xfrm>
                <a:off x="9426390" y="1413330"/>
                <a:ext cx="119160" cy="144720"/>
              </p14:xfrm>
            </p:contentPart>
          </mc:Choice>
          <mc:Fallback xmlns="">
            <p:pic>
              <p:nvPicPr>
                <p:cNvPr id="286" name="Ink 285">
                  <a:extLst>
                    <a:ext uri="{FF2B5EF4-FFF2-40B4-BE49-F238E27FC236}">
                      <a16:creationId xmlns:a16="http://schemas.microsoft.com/office/drawing/2014/main" id="{B664C70C-9433-0906-9FAD-A6CBC3A428B2}"/>
                    </a:ext>
                  </a:extLst>
                </p:cNvPr>
                <p:cNvPicPr/>
                <p:nvPr/>
              </p:nvPicPr>
              <p:blipFill>
                <a:blip r:embed="rId39"/>
                <a:stretch>
                  <a:fillRect/>
                </a:stretch>
              </p:blipFill>
              <p:spPr>
                <a:xfrm>
                  <a:off x="9408390" y="1395330"/>
                  <a:ext cx="154800" cy="1803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87" name="Ink 286">
                  <a:extLst>
                    <a:ext uri="{FF2B5EF4-FFF2-40B4-BE49-F238E27FC236}">
                      <a16:creationId xmlns:a16="http://schemas.microsoft.com/office/drawing/2014/main" id="{11B37237-2525-6C3B-78FA-E5EE1FD148DC}"/>
                    </a:ext>
                  </a:extLst>
                </p14:cNvPr>
                <p14:cNvContentPartPr/>
                <p14:nvPr/>
              </p14:nvContentPartPr>
              <p14:xfrm>
                <a:off x="9638070" y="1440690"/>
                <a:ext cx="127440" cy="126720"/>
              </p14:xfrm>
            </p:contentPart>
          </mc:Choice>
          <mc:Fallback xmlns="">
            <p:pic>
              <p:nvPicPr>
                <p:cNvPr id="287" name="Ink 286">
                  <a:extLst>
                    <a:ext uri="{FF2B5EF4-FFF2-40B4-BE49-F238E27FC236}">
                      <a16:creationId xmlns:a16="http://schemas.microsoft.com/office/drawing/2014/main" id="{11B37237-2525-6C3B-78FA-E5EE1FD148DC}"/>
                    </a:ext>
                  </a:extLst>
                </p:cNvPr>
                <p:cNvPicPr/>
                <p:nvPr/>
              </p:nvPicPr>
              <p:blipFill>
                <a:blip r:embed="rId41"/>
                <a:stretch>
                  <a:fillRect/>
                </a:stretch>
              </p:blipFill>
              <p:spPr>
                <a:xfrm>
                  <a:off x="9620430" y="1422690"/>
                  <a:ext cx="163080" cy="162360"/>
                </a:xfrm>
                <a:prstGeom prst="rect">
                  <a:avLst/>
                </a:prstGeom>
              </p:spPr>
            </p:pic>
          </mc:Fallback>
        </mc:AlternateContent>
      </p:grpSp>
      <p:grpSp>
        <p:nvGrpSpPr>
          <p:cNvPr id="294" name="Group 293">
            <a:extLst>
              <a:ext uri="{FF2B5EF4-FFF2-40B4-BE49-F238E27FC236}">
                <a16:creationId xmlns:a16="http://schemas.microsoft.com/office/drawing/2014/main" id="{837D264E-DC1D-4F4A-5F7F-84F4DF6205D5}"/>
              </a:ext>
            </a:extLst>
          </p:cNvPr>
          <p:cNvGrpSpPr/>
          <p:nvPr/>
        </p:nvGrpSpPr>
        <p:grpSpPr>
          <a:xfrm>
            <a:off x="1955670" y="2209650"/>
            <a:ext cx="269640" cy="214200"/>
            <a:chOff x="1955670" y="2209650"/>
            <a:chExt cx="269640" cy="214200"/>
          </a:xfrm>
        </p:grpSpPr>
        <mc:AlternateContent xmlns:mc="http://schemas.openxmlformats.org/markup-compatibility/2006" xmlns:p14="http://schemas.microsoft.com/office/powerpoint/2010/main">
          <mc:Choice Requires="p14">
            <p:contentPart p14:bwMode="auto" r:id="rId42">
              <p14:nvContentPartPr>
                <p14:cNvPr id="289" name="Ink 288">
                  <a:extLst>
                    <a:ext uri="{FF2B5EF4-FFF2-40B4-BE49-F238E27FC236}">
                      <a16:creationId xmlns:a16="http://schemas.microsoft.com/office/drawing/2014/main" id="{980C2329-7F93-7ACC-DBB0-03FE2455405F}"/>
                    </a:ext>
                  </a:extLst>
                </p14:cNvPr>
                <p14:cNvContentPartPr/>
                <p14:nvPr/>
              </p14:nvContentPartPr>
              <p14:xfrm>
                <a:off x="1955670" y="2223330"/>
                <a:ext cx="45720" cy="191880"/>
              </p14:xfrm>
            </p:contentPart>
          </mc:Choice>
          <mc:Fallback xmlns="">
            <p:pic>
              <p:nvPicPr>
                <p:cNvPr id="289" name="Ink 288">
                  <a:extLst>
                    <a:ext uri="{FF2B5EF4-FFF2-40B4-BE49-F238E27FC236}">
                      <a16:creationId xmlns:a16="http://schemas.microsoft.com/office/drawing/2014/main" id="{980C2329-7F93-7ACC-DBB0-03FE2455405F}"/>
                    </a:ext>
                  </a:extLst>
                </p:cNvPr>
                <p:cNvPicPr/>
                <p:nvPr/>
              </p:nvPicPr>
              <p:blipFill>
                <a:blip r:embed="rId43"/>
                <a:stretch>
                  <a:fillRect/>
                </a:stretch>
              </p:blipFill>
              <p:spPr>
                <a:xfrm>
                  <a:off x="1938030" y="2205690"/>
                  <a:ext cx="81360"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90" name="Ink 289">
                  <a:extLst>
                    <a:ext uri="{FF2B5EF4-FFF2-40B4-BE49-F238E27FC236}">
                      <a16:creationId xmlns:a16="http://schemas.microsoft.com/office/drawing/2014/main" id="{CF44EBF7-36BE-ED8B-D6AA-57F027C26B61}"/>
                    </a:ext>
                  </a:extLst>
                </p14:cNvPr>
                <p14:cNvContentPartPr/>
                <p14:nvPr/>
              </p14:nvContentPartPr>
              <p14:xfrm>
                <a:off x="2088150" y="2209650"/>
                <a:ext cx="137160" cy="214200"/>
              </p14:xfrm>
            </p:contentPart>
          </mc:Choice>
          <mc:Fallback xmlns="">
            <p:pic>
              <p:nvPicPr>
                <p:cNvPr id="290" name="Ink 289">
                  <a:extLst>
                    <a:ext uri="{FF2B5EF4-FFF2-40B4-BE49-F238E27FC236}">
                      <a16:creationId xmlns:a16="http://schemas.microsoft.com/office/drawing/2014/main" id="{CF44EBF7-36BE-ED8B-D6AA-57F027C26B61}"/>
                    </a:ext>
                  </a:extLst>
                </p:cNvPr>
                <p:cNvPicPr/>
                <p:nvPr/>
              </p:nvPicPr>
              <p:blipFill>
                <a:blip r:embed="rId45"/>
                <a:stretch>
                  <a:fillRect/>
                </a:stretch>
              </p:blipFill>
              <p:spPr>
                <a:xfrm>
                  <a:off x="2070150" y="2192010"/>
                  <a:ext cx="172800" cy="249840"/>
                </a:xfrm>
                <a:prstGeom prst="rect">
                  <a:avLst/>
                </a:prstGeom>
              </p:spPr>
            </p:pic>
          </mc:Fallback>
        </mc:AlternateContent>
      </p:grpSp>
      <p:grpSp>
        <p:nvGrpSpPr>
          <p:cNvPr id="293" name="Group 292">
            <a:extLst>
              <a:ext uri="{FF2B5EF4-FFF2-40B4-BE49-F238E27FC236}">
                <a16:creationId xmlns:a16="http://schemas.microsoft.com/office/drawing/2014/main" id="{00DDDC43-429B-F6C5-26C5-330E449D811F}"/>
              </a:ext>
            </a:extLst>
          </p:cNvPr>
          <p:cNvGrpSpPr/>
          <p:nvPr/>
        </p:nvGrpSpPr>
        <p:grpSpPr>
          <a:xfrm>
            <a:off x="3345630" y="2191650"/>
            <a:ext cx="344520" cy="213120"/>
            <a:chOff x="3345630" y="2191650"/>
            <a:chExt cx="344520" cy="213120"/>
          </a:xfrm>
        </p:grpSpPr>
        <mc:AlternateContent xmlns:mc="http://schemas.openxmlformats.org/markup-compatibility/2006" xmlns:p14="http://schemas.microsoft.com/office/powerpoint/2010/main">
          <mc:Choice Requires="p14">
            <p:contentPart p14:bwMode="auto" r:id="rId46">
              <p14:nvContentPartPr>
                <p14:cNvPr id="291" name="Ink 290">
                  <a:extLst>
                    <a:ext uri="{FF2B5EF4-FFF2-40B4-BE49-F238E27FC236}">
                      <a16:creationId xmlns:a16="http://schemas.microsoft.com/office/drawing/2014/main" id="{4BE6560F-60BE-44D2-3CC8-AE51C1E36BBE}"/>
                    </a:ext>
                  </a:extLst>
                </p14:cNvPr>
                <p14:cNvContentPartPr/>
                <p14:nvPr/>
              </p14:nvContentPartPr>
              <p14:xfrm>
                <a:off x="3345630" y="2191650"/>
                <a:ext cx="151560" cy="207720"/>
              </p14:xfrm>
            </p:contentPart>
          </mc:Choice>
          <mc:Fallback xmlns="">
            <p:pic>
              <p:nvPicPr>
                <p:cNvPr id="291" name="Ink 290">
                  <a:extLst>
                    <a:ext uri="{FF2B5EF4-FFF2-40B4-BE49-F238E27FC236}">
                      <a16:creationId xmlns:a16="http://schemas.microsoft.com/office/drawing/2014/main" id="{4BE6560F-60BE-44D2-3CC8-AE51C1E36BBE}"/>
                    </a:ext>
                  </a:extLst>
                </p:cNvPr>
                <p:cNvPicPr/>
                <p:nvPr/>
              </p:nvPicPr>
              <p:blipFill>
                <a:blip r:embed="rId47"/>
                <a:stretch>
                  <a:fillRect/>
                </a:stretch>
              </p:blipFill>
              <p:spPr>
                <a:xfrm>
                  <a:off x="3327630" y="2173650"/>
                  <a:ext cx="18720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92" name="Ink 291">
                  <a:extLst>
                    <a:ext uri="{FF2B5EF4-FFF2-40B4-BE49-F238E27FC236}">
                      <a16:creationId xmlns:a16="http://schemas.microsoft.com/office/drawing/2014/main" id="{E7BE1371-4B96-96A2-4A4C-F73811E1288B}"/>
                    </a:ext>
                  </a:extLst>
                </p14:cNvPr>
                <p14:cNvContentPartPr/>
                <p14:nvPr/>
              </p14:nvContentPartPr>
              <p14:xfrm>
                <a:off x="3568110" y="2226210"/>
                <a:ext cx="122040" cy="178560"/>
              </p14:xfrm>
            </p:contentPart>
          </mc:Choice>
          <mc:Fallback xmlns="">
            <p:pic>
              <p:nvPicPr>
                <p:cNvPr id="292" name="Ink 291">
                  <a:extLst>
                    <a:ext uri="{FF2B5EF4-FFF2-40B4-BE49-F238E27FC236}">
                      <a16:creationId xmlns:a16="http://schemas.microsoft.com/office/drawing/2014/main" id="{E7BE1371-4B96-96A2-4A4C-F73811E1288B}"/>
                    </a:ext>
                  </a:extLst>
                </p:cNvPr>
                <p:cNvPicPr/>
                <p:nvPr/>
              </p:nvPicPr>
              <p:blipFill>
                <a:blip r:embed="rId49"/>
                <a:stretch>
                  <a:fillRect/>
                </a:stretch>
              </p:blipFill>
              <p:spPr>
                <a:xfrm>
                  <a:off x="3550470" y="2208210"/>
                  <a:ext cx="157680" cy="214200"/>
                </a:xfrm>
                <a:prstGeom prst="rect">
                  <a:avLst/>
                </a:prstGeom>
              </p:spPr>
            </p:pic>
          </mc:Fallback>
        </mc:AlternateContent>
      </p:grpSp>
      <p:grpSp>
        <p:nvGrpSpPr>
          <p:cNvPr id="312" name="Group 311">
            <a:extLst>
              <a:ext uri="{FF2B5EF4-FFF2-40B4-BE49-F238E27FC236}">
                <a16:creationId xmlns:a16="http://schemas.microsoft.com/office/drawing/2014/main" id="{42EB5B5A-A05F-A95C-2935-E99E2BA2D460}"/>
              </a:ext>
            </a:extLst>
          </p:cNvPr>
          <p:cNvGrpSpPr/>
          <p:nvPr/>
        </p:nvGrpSpPr>
        <p:grpSpPr>
          <a:xfrm>
            <a:off x="6386910" y="2228010"/>
            <a:ext cx="375840" cy="288360"/>
            <a:chOff x="6386910" y="2228010"/>
            <a:chExt cx="375840" cy="288360"/>
          </a:xfrm>
        </p:grpSpPr>
        <mc:AlternateContent xmlns:mc="http://schemas.openxmlformats.org/markup-compatibility/2006" xmlns:p14="http://schemas.microsoft.com/office/powerpoint/2010/main">
          <mc:Choice Requires="p14">
            <p:contentPart p14:bwMode="auto" r:id="rId50">
              <p14:nvContentPartPr>
                <p14:cNvPr id="298" name="Ink 297">
                  <a:extLst>
                    <a:ext uri="{FF2B5EF4-FFF2-40B4-BE49-F238E27FC236}">
                      <a16:creationId xmlns:a16="http://schemas.microsoft.com/office/drawing/2014/main" id="{50D854E3-044A-02B8-9471-A3AE7A902830}"/>
                    </a:ext>
                  </a:extLst>
                </p14:cNvPr>
                <p14:cNvContentPartPr/>
                <p14:nvPr/>
              </p14:nvContentPartPr>
              <p14:xfrm>
                <a:off x="6399150" y="2266530"/>
                <a:ext cx="151920" cy="109080"/>
              </p14:xfrm>
            </p:contentPart>
          </mc:Choice>
          <mc:Fallback xmlns="">
            <p:pic>
              <p:nvPicPr>
                <p:cNvPr id="298" name="Ink 297">
                  <a:extLst>
                    <a:ext uri="{FF2B5EF4-FFF2-40B4-BE49-F238E27FC236}">
                      <a16:creationId xmlns:a16="http://schemas.microsoft.com/office/drawing/2014/main" id="{50D854E3-044A-02B8-9471-A3AE7A902830}"/>
                    </a:ext>
                  </a:extLst>
                </p:cNvPr>
                <p:cNvPicPr/>
                <p:nvPr/>
              </p:nvPicPr>
              <p:blipFill>
                <a:blip r:embed="rId51"/>
                <a:stretch>
                  <a:fillRect/>
                </a:stretch>
              </p:blipFill>
              <p:spPr>
                <a:xfrm>
                  <a:off x="6381150" y="2248530"/>
                  <a:ext cx="18756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299" name="Ink 298">
                  <a:extLst>
                    <a:ext uri="{FF2B5EF4-FFF2-40B4-BE49-F238E27FC236}">
                      <a16:creationId xmlns:a16="http://schemas.microsoft.com/office/drawing/2014/main" id="{4DF5ABB7-81F6-382E-0931-B22AB7A4CFBC}"/>
                    </a:ext>
                  </a:extLst>
                </p14:cNvPr>
                <p14:cNvContentPartPr/>
                <p14:nvPr/>
              </p14:nvContentPartPr>
              <p14:xfrm>
                <a:off x="6386910" y="2228010"/>
                <a:ext cx="160920" cy="169920"/>
              </p14:xfrm>
            </p:contentPart>
          </mc:Choice>
          <mc:Fallback xmlns="">
            <p:pic>
              <p:nvPicPr>
                <p:cNvPr id="299" name="Ink 298">
                  <a:extLst>
                    <a:ext uri="{FF2B5EF4-FFF2-40B4-BE49-F238E27FC236}">
                      <a16:creationId xmlns:a16="http://schemas.microsoft.com/office/drawing/2014/main" id="{4DF5ABB7-81F6-382E-0931-B22AB7A4CFBC}"/>
                    </a:ext>
                  </a:extLst>
                </p:cNvPr>
                <p:cNvPicPr/>
                <p:nvPr/>
              </p:nvPicPr>
              <p:blipFill>
                <a:blip r:embed="rId53"/>
                <a:stretch>
                  <a:fillRect/>
                </a:stretch>
              </p:blipFill>
              <p:spPr>
                <a:xfrm>
                  <a:off x="6368910" y="2210370"/>
                  <a:ext cx="196560" cy="20556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11" name="Ink 310">
                  <a:extLst>
                    <a:ext uri="{FF2B5EF4-FFF2-40B4-BE49-F238E27FC236}">
                      <a16:creationId xmlns:a16="http://schemas.microsoft.com/office/drawing/2014/main" id="{A4FA1F5F-4C43-0D78-D402-C251F63A0D2F}"/>
                    </a:ext>
                  </a:extLst>
                </p14:cNvPr>
                <p14:cNvContentPartPr/>
                <p14:nvPr/>
              </p14:nvContentPartPr>
              <p14:xfrm>
                <a:off x="6601110" y="2328810"/>
                <a:ext cx="161640" cy="187560"/>
              </p14:xfrm>
            </p:contentPart>
          </mc:Choice>
          <mc:Fallback xmlns="">
            <p:pic>
              <p:nvPicPr>
                <p:cNvPr id="311" name="Ink 310">
                  <a:extLst>
                    <a:ext uri="{FF2B5EF4-FFF2-40B4-BE49-F238E27FC236}">
                      <a16:creationId xmlns:a16="http://schemas.microsoft.com/office/drawing/2014/main" id="{A4FA1F5F-4C43-0D78-D402-C251F63A0D2F}"/>
                    </a:ext>
                  </a:extLst>
                </p:cNvPr>
                <p:cNvPicPr/>
                <p:nvPr/>
              </p:nvPicPr>
              <p:blipFill>
                <a:blip r:embed="rId55"/>
                <a:stretch>
                  <a:fillRect/>
                </a:stretch>
              </p:blipFill>
              <p:spPr>
                <a:xfrm>
                  <a:off x="6583110" y="2310810"/>
                  <a:ext cx="197280" cy="223200"/>
                </a:xfrm>
                <a:prstGeom prst="rect">
                  <a:avLst/>
                </a:prstGeom>
              </p:spPr>
            </p:pic>
          </mc:Fallback>
        </mc:AlternateContent>
      </p:grpSp>
      <p:grpSp>
        <p:nvGrpSpPr>
          <p:cNvPr id="334" name="Group 333">
            <a:extLst>
              <a:ext uri="{FF2B5EF4-FFF2-40B4-BE49-F238E27FC236}">
                <a16:creationId xmlns:a16="http://schemas.microsoft.com/office/drawing/2014/main" id="{E3FBEA29-2005-FAC1-B45D-6945AC268475}"/>
              </a:ext>
            </a:extLst>
          </p:cNvPr>
          <p:cNvGrpSpPr/>
          <p:nvPr/>
        </p:nvGrpSpPr>
        <p:grpSpPr>
          <a:xfrm>
            <a:off x="7244430" y="2204970"/>
            <a:ext cx="747000" cy="243000"/>
            <a:chOff x="7244430" y="2204970"/>
            <a:chExt cx="747000" cy="243000"/>
          </a:xfrm>
        </p:grpSpPr>
        <mc:AlternateContent xmlns:mc="http://schemas.openxmlformats.org/markup-compatibility/2006" xmlns:p14="http://schemas.microsoft.com/office/powerpoint/2010/main">
          <mc:Choice Requires="p14">
            <p:contentPart p14:bwMode="auto" r:id="rId56">
              <p14:nvContentPartPr>
                <p14:cNvPr id="330" name="Ink 329">
                  <a:extLst>
                    <a:ext uri="{FF2B5EF4-FFF2-40B4-BE49-F238E27FC236}">
                      <a16:creationId xmlns:a16="http://schemas.microsoft.com/office/drawing/2014/main" id="{6E72D2D5-C7C8-D323-F71D-B476222550C0}"/>
                    </a:ext>
                  </a:extLst>
                </p14:cNvPr>
                <p14:cNvContentPartPr/>
                <p14:nvPr/>
              </p14:nvContentPartPr>
              <p14:xfrm>
                <a:off x="7244430" y="2204970"/>
                <a:ext cx="141840" cy="209160"/>
              </p14:xfrm>
            </p:contentPart>
          </mc:Choice>
          <mc:Fallback xmlns="">
            <p:pic>
              <p:nvPicPr>
                <p:cNvPr id="330" name="Ink 329">
                  <a:extLst>
                    <a:ext uri="{FF2B5EF4-FFF2-40B4-BE49-F238E27FC236}">
                      <a16:creationId xmlns:a16="http://schemas.microsoft.com/office/drawing/2014/main" id="{6E72D2D5-C7C8-D323-F71D-B476222550C0}"/>
                    </a:ext>
                  </a:extLst>
                </p:cNvPr>
                <p:cNvPicPr/>
                <p:nvPr/>
              </p:nvPicPr>
              <p:blipFill>
                <a:blip r:embed="rId57"/>
                <a:stretch>
                  <a:fillRect/>
                </a:stretch>
              </p:blipFill>
              <p:spPr>
                <a:xfrm>
                  <a:off x="7226430" y="2187330"/>
                  <a:ext cx="177480" cy="24480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31" name="Ink 330">
                  <a:extLst>
                    <a:ext uri="{FF2B5EF4-FFF2-40B4-BE49-F238E27FC236}">
                      <a16:creationId xmlns:a16="http://schemas.microsoft.com/office/drawing/2014/main" id="{576283B1-78DC-93A8-55F9-C6C27A64D9CC}"/>
                    </a:ext>
                  </a:extLst>
                </p14:cNvPr>
                <p14:cNvContentPartPr/>
                <p14:nvPr/>
              </p14:nvContentPartPr>
              <p14:xfrm>
                <a:off x="7476630" y="2229450"/>
                <a:ext cx="93240" cy="161640"/>
              </p14:xfrm>
            </p:contentPart>
          </mc:Choice>
          <mc:Fallback xmlns="">
            <p:pic>
              <p:nvPicPr>
                <p:cNvPr id="331" name="Ink 330">
                  <a:extLst>
                    <a:ext uri="{FF2B5EF4-FFF2-40B4-BE49-F238E27FC236}">
                      <a16:creationId xmlns:a16="http://schemas.microsoft.com/office/drawing/2014/main" id="{576283B1-78DC-93A8-55F9-C6C27A64D9CC}"/>
                    </a:ext>
                  </a:extLst>
                </p:cNvPr>
                <p:cNvPicPr/>
                <p:nvPr/>
              </p:nvPicPr>
              <p:blipFill>
                <a:blip r:embed="rId59"/>
                <a:stretch>
                  <a:fillRect/>
                </a:stretch>
              </p:blipFill>
              <p:spPr>
                <a:xfrm>
                  <a:off x="7458990" y="2211810"/>
                  <a:ext cx="128880" cy="19728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332" name="Ink 331">
                  <a:extLst>
                    <a:ext uri="{FF2B5EF4-FFF2-40B4-BE49-F238E27FC236}">
                      <a16:creationId xmlns:a16="http://schemas.microsoft.com/office/drawing/2014/main" id="{FF925EC2-EADD-A049-2111-B3C13DC2F6A7}"/>
                    </a:ext>
                  </a:extLst>
                </p14:cNvPr>
                <p14:cNvContentPartPr/>
                <p14:nvPr/>
              </p14:nvContentPartPr>
              <p14:xfrm>
                <a:off x="7694070" y="2265810"/>
                <a:ext cx="113760" cy="121680"/>
              </p14:xfrm>
            </p:contentPart>
          </mc:Choice>
          <mc:Fallback xmlns="">
            <p:pic>
              <p:nvPicPr>
                <p:cNvPr id="332" name="Ink 331">
                  <a:extLst>
                    <a:ext uri="{FF2B5EF4-FFF2-40B4-BE49-F238E27FC236}">
                      <a16:creationId xmlns:a16="http://schemas.microsoft.com/office/drawing/2014/main" id="{FF925EC2-EADD-A049-2111-B3C13DC2F6A7}"/>
                    </a:ext>
                  </a:extLst>
                </p:cNvPr>
                <p:cNvPicPr/>
                <p:nvPr/>
              </p:nvPicPr>
              <p:blipFill>
                <a:blip r:embed="rId61"/>
                <a:stretch>
                  <a:fillRect/>
                </a:stretch>
              </p:blipFill>
              <p:spPr>
                <a:xfrm>
                  <a:off x="7676070" y="2247810"/>
                  <a:ext cx="14940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333" name="Ink 332">
                  <a:extLst>
                    <a:ext uri="{FF2B5EF4-FFF2-40B4-BE49-F238E27FC236}">
                      <a16:creationId xmlns:a16="http://schemas.microsoft.com/office/drawing/2014/main" id="{29B72EFC-D1CA-BC07-D44F-74643D9A4558}"/>
                    </a:ext>
                  </a:extLst>
                </p14:cNvPr>
                <p14:cNvContentPartPr/>
                <p14:nvPr/>
              </p14:nvContentPartPr>
              <p14:xfrm>
                <a:off x="7823670" y="2271210"/>
                <a:ext cx="167760" cy="176760"/>
              </p14:xfrm>
            </p:contentPart>
          </mc:Choice>
          <mc:Fallback xmlns="">
            <p:pic>
              <p:nvPicPr>
                <p:cNvPr id="333" name="Ink 332">
                  <a:extLst>
                    <a:ext uri="{FF2B5EF4-FFF2-40B4-BE49-F238E27FC236}">
                      <a16:creationId xmlns:a16="http://schemas.microsoft.com/office/drawing/2014/main" id="{29B72EFC-D1CA-BC07-D44F-74643D9A4558}"/>
                    </a:ext>
                  </a:extLst>
                </p:cNvPr>
                <p:cNvPicPr/>
                <p:nvPr/>
              </p:nvPicPr>
              <p:blipFill>
                <a:blip r:embed="rId63"/>
                <a:stretch>
                  <a:fillRect/>
                </a:stretch>
              </p:blipFill>
              <p:spPr>
                <a:xfrm>
                  <a:off x="7806030" y="2253570"/>
                  <a:ext cx="203400" cy="212400"/>
                </a:xfrm>
                <a:prstGeom prst="rect">
                  <a:avLst/>
                </a:prstGeom>
              </p:spPr>
            </p:pic>
          </mc:Fallback>
        </mc:AlternateContent>
      </p:grpSp>
      <p:grpSp>
        <p:nvGrpSpPr>
          <p:cNvPr id="341" name="Group 340">
            <a:extLst>
              <a:ext uri="{FF2B5EF4-FFF2-40B4-BE49-F238E27FC236}">
                <a16:creationId xmlns:a16="http://schemas.microsoft.com/office/drawing/2014/main" id="{8821E711-8AA5-C29D-ABCA-9BAEA3C0BCD6}"/>
              </a:ext>
            </a:extLst>
          </p:cNvPr>
          <p:cNvGrpSpPr/>
          <p:nvPr/>
        </p:nvGrpSpPr>
        <p:grpSpPr>
          <a:xfrm>
            <a:off x="8203470" y="2159970"/>
            <a:ext cx="710280" cy="295560"/>
            <a:chOff x="8203470" y="2159970"/>
            <a:chExt cx="710280" cy="295560"/>
          </a:xfrm>
        </p:grpSpPr>
        <mc:AlternateContent xmlns:mc="http://schemas.openxmlformats.org/markup-compatibility/2006" xmlns:p14="http://schemas.microsoft.com/office/powerpoint/2010/main">
          <mc:Choice Requires="p14">
            <p:contentPart p14:bwMode="auto" r:id="rId64">
              <p14:nvContentPartPr>
                <p14:cNvPr id="336" name="Ink 335">
                  <a:extLst>
                    <a:ext uri="{FF2B5EF4-FFF2-40B4-BE49-F238E27FC236}">
                      <a16:creationId xmlns:a16="http://schemas.microsoft.com/office/drawing/2014/main" id="{FF4387A5-E3CE-90BA-686D-69E86490ABA7}"/>
                    </a:ext>
                  </a:extLst>
                </p14:cNvPr>
                <p14:cNvContentPartPr/>
                <p14:nvPr/>
              </p14:nvContentPartPr>
              <p14:xfrm>
                <a:off x="8203470" y="2162490"/>
                <a:ext cx="168480" cy="227520"/>
              </p14:xfrm>
            </p:contentPart>
          </mc:Choice>
          <mc:Fallback xmlns="">
            <p:pic>
              <p:nvPicPr>
                <p:cNvPr id="336" name="Ink 335">
                  <a:extLst>
                    <a:ext uri="{FF2B5EF4-FFF2-40B4-BE49-F238E27FC236}">
                      <a16:creationId xmlns:a16="http://schemas.microsoft.com/office/drawing/2014/main" id="{FF4387A5-E3CE-90BA-686D-69E86490ABA7}"/>
                    </a:ext>
                  </a:extLst>
                </p:cNvPr>
                <p:cNvPicPr/>
                <p:nvPr/>
              </p:nvPicPr>
              <p:blipFill>
                <a:blip r:embed="rId65"/>
                <a:stretch>
                  <a:fillRect/>
                </a:stretch>
              </p:blipFill>
              <p:spPr>
                <a:xfrm>
                  <a:off x="8185470" y="2144850"/>
                  <a:ext cx="204120" cy="26316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338" name="Ink 337">
                  <a:extLst>
                    <a:ext uri="{FF2B5EF4-FFF2-40B4-BE49-F238E27FC236}">
                      <a16:creationId xmlns:a16="http://schemas.microsoft.com/office/drawing/2014/main" id="{06CE28F5-462D-AC2D-7A91-110490628B58}"/>
                    </a:ext>
                  </a:extLst>
                </p14:cNvPr>
                <p14:cNvContentPartPr/>
                <p14:nvPr/>
              </p14:nvContentPartPr>
              <p14:xfrm>
                <a:off x="8396790" y="2159970"/>
                <a:ext cx="109080" cy="221400"/>
              </p14:xfrm>
            </p:contentPart>
          </mc:Choice>
          <mc:Fallback xmlns="">
            <p:pic>
              <p:nvPicPr>
                <p:cNvPr id="338" name="Ink 337">
                  <a:extLst>
                    <a:ext uri="{FF2B5EF4-FFF2-40B4-BE49-F238E27FC236}">
                      <a16:creationId xmlns:a16="http://schemas.microsoft.com/office/drawing/2014/main" id="{06CE28F5-462D-AC2D-7A91-110490628B58}"/>
                    </a:ext>
                  </a:extLst>
                </p:cNvPr>
                <p:cNvPicPr/>
                <p:nvPr/>
              </p:nvPicPr>
              <p:blipFill>
                <a:blip r:embed="rId67"/>
                <a:stretch>
                  <a:fillRect/>
                </a:stretch>
              </p:blipFill>
              <p:spPr>
                <a:xfrm>
                  <a:off x="8378790" y="2141970"/>
                  <a:ext cx="144720" cy="25704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339" name="Ink 338">
                  <a:extLst>
                    <a:ext uri="{FF2B5EF4-FFF2-40B4-BE49-F238E27FC236}">
                      <a16:creationId xmlns:a16="http://schemas.microsoft.com/office/drawing/2014/main" id="{96BEB301-094F-BC02-ED67-93A6E6728471}"/>
                    </a:ext>
                  </a:extLst>
                </p14:cNvPr>
                <p14:cNvContentPartPr/>
                <p14:nvPr/>
              </p14:nvContentPartPr>
              <p14:xfrm>
                <a:off x="8605230" y="2267610"/>
                <a:ext cx="113040" cy="135000"/>
              </p14:xfrm>
            </p:contentPart>
          </mc:Choice>
          <mc:Fallback xmlns="">
            <p:pic>
              <p:nvPicPr>
                <p:cNvPr id="339" name="Ink 338">
                  <a:extLst>
                    <a:ext uri="{FF2B5EF4-FFF2-40B4-BE49-F238E27FC236}">
                      <a16:creationId xmlns:a16="http://schemas.microsoft.com/office/drawing/2014/main" id="{96BEB301-094F-BC02-ED67-93A6E6728471}"/>
                    </a:ext>
                  </a:extLst>
                </p:cNvPr>
                <p:cNvPicPr/>
                <p:nvPr/>
              </p:nvPicPr>
              <p:blipFill>
                <a:blip r:embed="rId69"/>
                <a:stretch>
                  <a:fillRect/>
                </a:stretch>
              </p:blipFill>
              <p:spPr>
                <a:xfrm>
                  <a:off x="8587590" y="2249610"/>
                  <a:ext cx="148680" cy="170640"/>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340" name="Ink 339">
                  <a:extLst>
                    <a:ext uri="{FF2B5EF4-FFF2-40B4-BE49-F238E27FC236}">
                      <a16:creationId xmlns:a16="http://schemas.microsoft.com/office/drawing/2014/main" id="{CF74F50E-CB85-EC5C-197B-75E0EC76F3A1}"/>
                    </a:ext>
                  </a:extLst>
                </p14:cNvPr>
                <p14:cNvContentPartPr/>
                <p14:nvPr/>
              </p14:nvContentPartPr>
              <p14:xfrm>
                <a:off x="8737350" y="2287770"/>
                <a:ext cx="176400" cy="167760"/>
              </p14:xfrm>
            </p:contentPart>
          </mc:Choice>
          <mc:Fallback xmlns="">
            <p:pic>
              <p:nvPicPr>
                <p:cNvPr id="340" name="Ink 339">
                  <a:extLst>
                    <a:ext uri="{FF2B5EF4-FFF2-40B4-BE49-F238E27FC236}">
                      <a16:creationId xmlns:a16="http://schemas.microsoft.com/office/drawing/2014/main" id="{CF74F50E-CB85-EC5C-197B-75E0EC76F3A1}"/>
                    </a:ext>
                  </a:extLst>
                </p:cNvPr>
                <p:cNvPicPr/>
                <p:nvPr/>
              </p:nvPicPr>
              <p:blipFill>
                <a:blip r:embed="rId71"/>
                <a:stretch>
                  <a:fillRect/>
                </a:stretch>
              </p:blipFill>
              <p:spPr>
                <a:xfrm>
                  <a:off x="8719350" y="2270130"/>
                  <a:ext cx="212040" cy="203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2">
            <p14:nvContentPartPr>
              <p14:cNvPr id="342" name="Ink 341">
                <a:extLst>
                  <a:ext uri="{FF2B5EF4-FFF2-40B4-BE49-F238E27FC236}">
                    <a16:creationId xmlns:a16="http://schemas.microsoft.com/office/drawing/2014/main" id="{A9C93E7E-6D1B-4755-E083-B3A45783AFFF}"/>
                  </a:ext>
                </a:extLst>
              </p14:cNvPr>
              <p14:cNvContentPartPr/>
              <p14:nvPr/>
            </p14:nvContentPartPr>
            <p14:xfrm>
              <a:off x="9233070" y="2138010"/>
              <a:ext cx="223560" cy="228960"/>
            </p14:xfrm>
          </p:contentPart>
        </mc:Choice>
        <mc:Fallback xmlns="">
          <p:pic>
            <p:nvPicPr>
              <p:cNvPr id="342" name="Ink 341">
                <a:extLst>
                  <a:ext uri="{FF2B5EF4-FFF2-40B4-BE49-F238E27FC236}">
                    <a16:creationId xmlns:a16="http://schemas.microsoft.com/office/drawing/2014/main" id="{A9C93E7E-6D1B-4755-E083-B3A45783AFFF}"/>
                  </a:ext>
                </a:extLst>
              </p:cNvPr>
              <p:cNvPicPr/>
              <p:nvPr/>
            </p:nvPicPr>
            <p:blipFill>
              <a:blip r:embed="rId73"/>
              <a:stretch>
                <a:fillRect/>
              </a:stretch>
            </p:blipFill>
            <p:spPr>
              <a:xfrm>
                <a:off x="9215070" y="2120010"/>
                <a:ext cx="259200" cy="264600"/>
              </a:xfrm>
              <a:prstGeom prst="rect">
                <a:avLst/>
              </a:prstGeom>
            </p:spPr>
          </p:pic>
        </mc:Fallback>
      </mc:AlternateContent>
      <p:grpSp>
        <p:nvGrpSpPr>
          <p:cNvPr id="349" name="Group 348">
            <a:extLst>
              <a:ext uri="{FF2B5EF4-FFF2-40B4-BE49-F238E27FC236}">
                <a16:creationId xmlns:a16="http://schemas.microsoft.com/office/drawing/2014/main" id="{82251A38-DED0-F011-55BF-386E083AD299}"/>
              </a:ext>
            </a:extLst>
          </p:cNvPr>
          <p:cNvGrpSpPr/>
          <p:nvPr/>
        </p:nvGrpSpPr>
        <p:grpSpPr>
          <a:xfrm>
            <a:off x="9456270" y="2132610"/>
            <a:ext cx="670320" cy="270000"/>
            <a:chOff x="9456270" y="2132610"/>
            <a:chExt cx="670320" cy="270000"/>
          </a:xfrm>
        </p:grpSpPr>
        <mc:AlternateContent xmlns:mc="http://schemas.openxmlformats.org/markup-compatibility/2006" xmlns:p14="http://schemas.microsoft.com/office/powerpoint/2010/main">
          <mc:Choice Requires="p14">
            <p:contentPart p14:bwMode="auto" r:id="rId74">
              <p14:nvContentPartPr>
                <p14:cNvPr id="346" name="Ink 345">
                  <a:extLst>
                    <a:ext uri="{FF2B5EF4-FFF2-40B4-BE49-F238E27FC236}">
                      <a16:creationId xmlns:a16="http://schemas.microsoft.com/office/drawing/2014/main" id="{B4AFE87B-4CAB-0C2A-E66F-7D8E0BC836AF}"/>
                    </a:ext>
                  </a:extLst>
                </p14:cNvPr>
                <p14:cNvContentPartPr/>
                <p14:nvPr/>
              </p14:nvContentPartPr>
              <p14:xfrm>
                <a:off x="9456270" y="2132610"/>
                <a:ext cx="166320" cy="262080"/>
              </p14:xfrm>
            </p:contentPart>
          </mc:Choice>
          <mc:Fallback xmlns="">
            <p:pic>
              <p:nvPicPr>
                <p:cNvPr id="346" name="Ink 345">
                  <a:extLst>
                    <a:ext uri="{FF2B5EF4-FFF2-40B4-BE49-F238E27FC236}">
                      <a16:creationId xmlns:a16="http://schemas.microsoft.com/office/drawing/2014/main" id="{B4AFE87B-4CAB-0C2A-E66F-7D8E0BC836AF}"/>
                    </a:ext>
                  </a:extLst>
                </p:cNvPr>
                <p:cNvPicPr/>
                <p:nvPr/>
              </p:nvPicPr>
              <p:blipFill>
                <a:blip r:embed="rId75"/>
                <a:stretch>
                  <a:fillRect/>
                </a:stretch>
              </p:blipFill>
              <p:spPr>
                <a:xfrm>
                  <a:off x="9438630" y="2114970"/>
                  <a:ext cx="201960" cy="29772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347" name="Ink 346">
                  <a:extLst>
                    <a:ext uri="{FF2B5EF4-FFF2-40B4-BE49-F238E27FC236}">
                      <a16:creationId xmlns:a16="http://schemas.microsoft.com/office/drawing/2014/main" id="{39E07E61-984C-04E5-B63F-7AED108A85B8}"/>
                    </a:ext>
                  </a:extLst>
                </p14:cNvPr>
                <p14:cNvContentPartPr/>
                <p14:nvPr/>
              </p14:nvContentPartPr>
              <p14:xfrm>
                <a:off x="9749310" y="2250330"/>
                <a:ext cx="123840" cy="118440"/>
              </p14:xfrm>
            </p:contentPart>
          </mc:Choice>
          <mc:Fallback xmlns="">
            <p:pic>
              <p:nvPicPr>
                <p:cNvPr id="347" name="Ink 346">
                  <a:extLst>
                    <a:ext uri="{FF2B5EF4-FFF2-40B4-BE49-F238E27FC236}">
                      <a16:creationId xmlns:a16="http://schemas.microsoft.com/office/drawing/2014/main" id="{39E07E61-984C-04E5-B63F-7AED108A85B8}"/>
                    </a:ext>
                  </a:extLst>
                </p:cNvPr>
                <p:cNvPicPr/>
                <p:nvPr/>
              </p:nvPicPr>
              <p:blipFill>
                <a:blip r:embed="rId77"/>
                <a:stretch>
                  <a:fillRect/>
                </a:stretch>
              </p:blipFill>
              <p:spPr>
                <a:xfrm>
                  <a:off x="9731670" y="2232330"/>
                  <a:ext cx="159480" cy="15408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348" name="Ink 347">
                  <a:extLst>
                    <a:ext uri="{FF2B5EF4-FFF2-40B4-BE49-F238E27FC236}">
                      <a16:creationId xmlns:a16="http://schemas.microsoft.com/office/drawing/2014/main" id="{0E236799-9004-8349-4257-A3F3378F79E7}"/>
                    </a:ext>
                  </a:extLst>
                </p14:cNvPr>
                <p14:cNvContentPartPr/>
                <p14:nvPr/>
              </p14:nvContentPartPr>
              <p14:xfrm>
                <a:off x="9913110" y="2240970"/>
                <a:ext cx="213480" cy="161640"/>
              </p14:xfrm>
            </p:contentPart>
          </mc:Choice>
          <mc:Fallback xmlns="">
            <p:pic>
              <p:nvPicPr>
                <p:cNvPr id="348" name="Ink 347">
                  <a:extLst>
                    <a:ext uri="{FF2B5EF4-FFF2-40B4-BE49-F238E27FC236}">
                      <a16:creationId xmlns:a16="http://schemas.microsoft.com/office/drawing/2014/main" id="{0E236799-9004-8349-4257-A3F3378F79E7}"/>
                    </a:ext>
                  </a:extLst>
                </p:cNvPr>
                <p:cNvPicPr/>
                <p:nvPr/>
              </p:nvPicPr>
              <p:blipFill>
                <a:blip r:embed="rId79"/>
                <a:stretch>
                  <a:fillRect/>
                </a:stretch>
              </p:blipFill>
              <p:spPr>
                <a:xfrm>
                  <a:off x="9895470" y="2222970"/>
                  <a:ext cx="249120" cy="1972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0">
            <p14:nvContentPartPr>
              <p14:cNvPr id="353" name="Ink 352">
                <a:extLst>
                  <a:ext uri="{FF2B5EF4-FFF2-40B4-BE49-F238E27FC236}">
                    <a16:creationId xmlns:a16="http://schemas.microsoft.com/office/drawing/2014/main" id="{2D57130D-0257-A78D-095D-A1903B594F3F}"/>
                  </a:ext>
                </a:extLst>
              </p14:cNvPr>
              <p14:cNvContentPartPr/>
              <p14:nvPr/>
            </p14:nvContentPartPr>
            <p14:xfrm>
              <a:off x="1864590" y="3031170"/>
              <a:ext cx="162360" cy="185040"/>
            </p14:xfrm>
          </p:contentPart>
        </mc:Choice>
        <mc:Fallback xmlns="">
          <p:pic>
            <p:nvPicPr>
              <p:cNvPr id="353" name="Ink 352">
                <a:extLst>
                  <a:ext uri="{FF2B5EF4-FFF2-40B4-BE49-F238E27FC236}">
                    <a16:creationId xmlns:a16="http://schemas.microsoft.com/office/drawing/2014/main" id="{2D57130D-0257-A78D-095D-A1903B594F3F}"/>
                  </a:ext>
                </a:extLst>
              </p:cNvPr>
              <p:cNvPicPr/>
              <p:nvPr/>
            </p:nvPicPr>
            <p:blipFill>
              <a:blip r:embed="rId81"/>
              <a:stretch>
                <a:fillRect/>
              </a:stretch>
            </p:blipFill>
            <p:spPr>
              <a:xfrm>
                <a:off x="1846590" y="3013170"/>
                <a:ext cx="198000"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356" name="Ink 355">
                <a:extLst>
                  <a:ext uri="{FF2B5EF4-FFF2-40B4-BE49-F238E27FC236}">
                    <a16:creationId xmlns:a16="http://schemas.microsoft.com/office/drawing/2014/main" id="{70271159-6246-6E57-2F3D-DC2F6FEA7894}"/>
                  </a:ext>
                </a:extLst>
              </p14:cNvPr>
              <p14:cNvContentPartPr/>
              <p14:nvPr/>
            </p14:nvContentPartPr>
            <p14:xfrm>
              <a:off x="2076990" y="3036210"/>
              <a:ext cx="87480" cy="172800"/>
            </p14:xfrm>
          </p:contentPart>
        </mc:Choice>
        <mc:Fallback xmlns="">
          <p:pic>
            <p:nvPicPr>
              <p:cNvPr id="356" name="Ink 355">
                <a:extLst>
                  <a:ext uri="{FF2B5EF4-FFF2-40B4-BE49-F238E27FC236}">
                    <a16:creationId xmlns:a16="http://schemas.microsoft.com/office/drawing/2014/main" id="{70271159-6246-6E57-2F3D-DC2F6FEA7894}"/>
                  </a:ext>
                </a:extLst>
              </p:cNvPr>
              <p:cNvPicPr/>
              <p:nvPr/>
            </p:nvPicPr>
            <p:blipFill>
              <a:blip r:embed="rId83"/>
              <a:stretch>
                <a:fillRect/>
              </a:stretch>
            </p:blipFill>
            <p:spPr>
              <a:xfrm>
                <a:off x="2059350" y="3018570"/>
                <a:ext cx="123120" cy="208440"/>
              </a:xfrm>
              <a:prstGeom prst="rect">
                <a:avLst/>
              </a:prstGeom>
            </p:spPr>
          </p:pic>
        </mc:Fallback>
      </mc:AlternateContent>
      <p:grpSp>
        <p:nvGrpSpPr>
          <p:cNvPr id="360" name="Group 359">
            <a:extLst>
              <a:ext uri="{FF2B5EF4-FFF2-40B4-BE49-F238E27FC236}">
                <a16:creationId xmlns:a16="http://schemas.microsoft.com/office/drawing/2014/main" id="{48FAC705-F125-E2F6-9BCF-6543C4CD76ED}"/>
              </a:ext>
            </a:extLst>
          </p:cNvPr>
          <p:cNvGrpSpPr/>
          <p:nvPr/>
        </p:nvGrpSpPr>
        <p:grpSpPr>
          <a:xfrm>
            <a:off x="5387910" y="2218650"/>
            <a:ext cx="378360" cy="271440"/>
            <a:chOff x="5387910" y="2218650"/>
            <a:chExt cx="378360" cy="271440"/>
          </a:xfrm>
        </p:grpSpPr>
        <mc:AlternateContent xmlns:mc="http://schemas.openxmlformats.org/markup-compatibility/2006" xmlns:p14="http://schemas.microsoft.com/office/powerpoint/2010/main">
          <mc:Choice Requires="p14">
            <p:contentPart p14:bwMode="auto" r:id="rId84">
              <p14:nvContentPartPr>
                <p14:cNvPr id="295" name="Ink 294">
                  <a:extLst>
                    <a:ext uri="{FF2B5EF4-FFF2-40B4-BE49-F238E27FC236}">
                      <a16:creationId xmlns:a16="http://schemas.microsoft.com/office/drawing/2014/main" id="{DCE8EC55-9EE4-0BB4-BDB9-FD484AD5D9C8}"/>
                    </a:ext>
                  </a:extLst>
                </p14:cNvPr>
                <p14:cNvContentPartPr/>
                <p14:nvPr/>
              </p14:nvContentPartPr>
              <p14:xfrm>
                <a:off x="5389710" y="2227290"/>
                <a:ext cx="172800" cy="137160"/>
              </p14:xfrm>
            </p:contentPart>
          </mc:Choice>
          <mc:Fallback xmlns="">
            <p:pic>
              <p:nvPicPr>
                <p:cNvPr id="295" name="Ink 294">
                  <a:extLst>
                    <a:ext uri="{FF2B5EF4-FFF2-40B4-BE49-F238E27FC236}">
                      <a16:creationId xmlns:a16="http://schemas.microsoft.com/office/drawing/2014/main" id="{DCE8EC55-9EE4-0BB4-BDB9-FD484AD5D9C8}"/>
                    </a:ext>
                  </a:extLst>
                </p:cNvPr>
                <p:cNvPicPr/>
                <p:nvPr/>
              </p:nvPicPr>
              <p:blipFill>
                <a:blip r:embed="rId85"/>
                <a:stretch>
                  <a:fillRect/>
                </a:stretch>
              </p:blipFill>
              <p:spPr>
                <a:xfrm>
                  <a:off x="5372070" y="2209290"/>
                  <a:ext cx="20844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296" name="Ink 295">
                  <a:extLst>
                    <a:ext uri="{FF2B5EF4-FFF2-40B4-BE49-F238E27FC236}">
                      <a16:creationId xmlns:a16="http://schemas.microsoft.com/office/drawing/2014/main" id="{250E02BB-0F5E-8B2F-135A-489800D9D72C}"/>
                    </a:ext>
                  </a:extLst>
                </p14:cNvPr>
                <p14:cNvContentPartPr/>
                <p14:nvPr/>
              </p14:nvContentPartPr>
              <p14:xfrm>
                <a:off x="5387910" y="2218650"/>
                <a:ext cx="169920" cy="167760"/>
              </p14:xfrm>
            </p:contentPart>
          </mc:Choice>
          <mc:Fallback xmlns="">
            <p:pic>
              <p:nvPicPr>
                <p:cNvPr id="296" name="Ink 295">
                  <a:extLst>
                    <a:ext uri="{FF2B5EF4-FFF2-40B4-BE49-F238E27FC236}">
                      <a16:creationId xmlns:a16="http://schemas.microsoft.com/office/drawing/2014/main" id="{250E02BB-0F5E-8B2F-135A-489800D9D72C}"/>
                    </a:ext>
                  </a:extLst>
                </p:cNvPr>
                <p:cNvPicPr/>
                <p:nvPr/>
              </p:nvPicPr>
              <p:blipFill>
                <a:blip r:embed="rId87"/>
                <a:stretch>
                  <a:fillRect/>
                </a:stretch>
              </p:blipFill>
              <p:spPr>
                <a:xfrm>
                  <a:off x="5369910" y="2200650"/>
                  <a:ext cx="205560" cy="20340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359" name="Ink 358">
                  <a:extLst>
                    <a:ext uri="{FF2B5EF4-FFF2-40B4-BE49-F238E27FC236}">
                      <a16:creationId xmlns:a16="http://schemas.microsoft.com/office/drawing/2014/main" id="{B519CD88-1FA6-93AE-99D2-D55922916C0B}"/>
                    </a:ext>
                  </a:extLst>
                </p14:cNvPr>
                <p14:cNvContentPartPr/>
                <p14:nvPr/>
              </p14:nvContentPartPr>
              <p14:xfrm>
                <a:off x="5621550" y="2314050"/>
                <a:ext cx="144720" cy="176040"/>
              </p14:xfrm>
            </p:contentPart>
          </mc:Choice>
          <mc:Fallback xmlns="">
            <p:pic>
              <p:nvPicPr>
                <p:cNvPr id="359" name="Ink 358">
                  <a:extLst>
                    <a:ext uri="{FF2B5EF4-FFF2-40B4-BE49-F238E27FC236}">
                      <a16:creationId xmlns:a16="http://schemas.microsoft.com/office/drawing/2014/main" id="{B519CD88-1FA6-93AE-99D2-D55922916C0B}"/>
                    </a:ext>
                  </a:extLst>
                </p:cNvPr>
                <p:cNvPicPr/>
                <p:nvPr/>
              </p:nvPicPr>
              <p:blipFill>
                <a:blip r:embed="rId89"/>
                <a:stretch>
                  <a:fillRect/>
                </a:stretch>
              </p:blipFill>
              <p:spPr>
                <a:xfrm>
                  <a:off x="5603910" y="2296050"/>
                  <a:ext cx="180360" cy="211680"/>
                </a:xfrm>
                <a:prstGeom prst="rect">
                  <a:avLst/>
                </a:prstGeom>
              </p:spPr>
            </p:pic>
          </mc:Fallback>
        </mc:AlternateContent>
      </p:grpSp>
      <p:grpSp>
        <p:nvGrpSpPr>
          <p:cNvPr id="363" name="Group 362">
            <a:extLst>
              <a:ext uri="{FF2B5EF4-FFF2-40B4-BE49-F238E27FC236}">
                <a16:creationId xmlns:a16="http://schemas.microsoft.com/office/drawing/2014/main" id="{A1D14EA7-0246-766E-3F5C-ECB406682E9D}"/>
              </a:ext>
            </a:extLst>
          </p:cNvPr>
          <p:cNvGrpSpPr/>
          <p:nvPr/>
        </p:nvGrpSpPr>
        <p:grpSpPr>
          <a:xfrm>
            <a:off x="3050070" y="2987610"/>
            <a:ext cx="339480" cy="246600"/>
            <a:chOff x="3050070" y="2987610"/>
            <a:chExt cx="339480" cy="246600"/>
          </a:xfrm>
        </p:grpSpPr>
        <mc:AlternateContent xmlns:mc="http://schemas.openxmlformats.org/markup-compatibility/2006" xmlns:p14="http://schemas.microsoft.com/office/powerpoint/2010/main">
          <mc:Choice Requires="p14">
            <p:contentPart p14:bwMode="auto" r:id="rId90">
              <p14:nvContentPartPr>
                <p14:cNvPr id="361" name="Ink 360">
                  <a:extLst>
                    <a:ext uri="{FF2B5EF4-FFF2-40B4-BE49-F238E27FC236}">
                      <a16:creationId xmlns:a16="http://schemas.microsoft.com/office/drawing/2014/main" id="{D20E58B4-7BB5-5B55-EF9E-2E56C1640D15}"/>
                    </a:ext>
                  </a:extLst>
                </p14:cNvPr>
                <p14:cNvContentPartPr/>
                <p14:nvPr/>
              </p14:nvContentPartPr>
              <p14:xfrm>
                <a:off x="3050070" y="2987610"/>
                <a:ext cx="156600" cy="246600"/>
              </p14:xfrm>
            </p:contentPart>
          </mc:Choice>
          <mc:Fallback xmlns="">
            <p:pic>
              <p:nvPicPr>
                <p:cNvPr id="361" name="Ink 360">
                  <a:extLst>
                    <a:ext uri="{FF2B5EF4-FFF2-40B4-BE49-F238E27FC236}">
                      <a16:creationId xmlns:a16="http://schemas.microsoft.com/office/drawing/2014/main" id="{D20E58B4-7BB5-5B55-EF9E-2E56C1640D15}"/>
                    </a:ext>
                  </a:extLst>
                </p:cNvPr>
                <p:cNvPicPr/>
                <p:nvPr/>
              </p:nvPicPr>
              <p:blipFill>
                <a:blip r:embed="rId91"/>
                <a:stretch>
                  <a:fillRect/>
                </a:stretch>
              </p:blipFill>
              <p:spPr>
                <a:xfrm>
                  <a:off x="3032430" y="2969610"/>
                  <a:ext cx="192240" cy="28224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362" name="Ink 361">
                  <a:extLst>
                    <a:ext uri="{FF2B5EF4-FFF2-40B4-BE49-F238E27FC236}">
                      <a16:creationId xmlns:a16="http://schemas.microsoft.com/office/drawing/2014/main" id="{3111F547-ECE2-456E-D7F5-16F8CC01C05C}"/>
                    </a:ext>
                  </a:extLst>
                </p14:cNvPr>
                <p14:cNvContentPartPr/>
                <p14:nvPr/>
              </p14:nvContentPartPr>
              <p14:xfrm>
                <a:off x="3282990" y="3038370"/>
                <a:ext cx="106560" cy="186840"/>
              </p14:xfrm>
            </p:contentPart>
          </mc:Choice>
          <mc:Fallback xmlns="">
            <p:pic>
              <p:nvPicPr>
                <p:cNvPr id="362" name="Ink 361">
                  <a:extLst>
                    <a:ext uri="{FF2B5EF4-FFF2-40B4-BE49-F238E27FC236}">
                      <a16:creationId xmlns:a16="http://schemas.microsoft.com/office/drawing/2014/main" id="{3111F547-ECE2-456E-D7F5-16F8CC01C05C}"/>
                    </a:ext>
                  </a:extLst>
                </p:cNvPr>
                <p:cNvPicPr/>
                <p:nvPr/>
              </p:nvPicPr>
              <p:blipFill>
                <a:blip r:embed="rId93"/>
                <a:stretch>
                  <a:fillRect/>
                </a:stretch>
              </p:blipFill>
              <p:spPr>
                <a:xfrm>
                  <a:off x="3264990" y="3020730"/>
                  <a:ext cx="142200" cy="222480"/>
                </a:xfrm>
                <a:prstGeom prst="rect">
                  <a:avLst/>
                </a:prstGeom>
              </p:spPr>
            </p:pic>
          </mc:Fallback>
        </mc:AlternateContent>
      </p:grpSp>
      <p:grpSp>
        <p:nvGrpSpPr>
          <p:cNvPr id="372" name="Group 371">
            <a:extLst>
              <a:ext uri="{FF2B5EF4-FFF2-40B4-BE49-F238E27FC236}">
                <a16:creationId xmlns:a16="http://schemas.microsoft.com/office/drawing/2014/main" id="{E2F3A7E2-7DA5-9055-FFBA-2BF2DF13410E}"/>
              </a:ext>
            </a:extLst>
          </p:cNvPr>
          <p:cNvGrpSpPr/>
          <p:nvPr/>
        </p:nvGrpSpPr>
        <p:grpSpPr>
          <a:xfrm>
            <a:off x="5528310" y="2951970"/>
            <a:ext cx="375840" cy="397440"/>
            <a:chOff x="5528310" y="2951970"/>
            <a:chExt cx="375840" cy="397440"/>
          </a:xfrm>
        </p:grpSpPr>
        <mc:AlternateContent xmlns:mc="http://schemas.openxmlformats.org/markup-compatibility/2006" xmlns:p14="http://schemas.microsoft.com/office/powerpoint/2010/main">
          <mc:Choice Requires="p14">
            <p:contentPart p14:bwMode="auto" r:id="rId94">
              <p14:nvContentPartPr>
                <p14:cNvPr id="364" name="Ink 363">
                  <a:extLst>
                    <a:ext uri="{FF2B5EF4-FFF2-40B4-BE49-F238E27FC236}">
                      <a16:creationId xmlns:a16="http://schemas.microsoft.com/office/drawing/2014/main" id="{37F8DBAE-91BD-5D54-5E3A-34CABA8DF008}"/>
                    </a:ext>
                  </a:extLst>
                </p14:cNvPr>
                <p14:cNvContentPartPr/>
                <p14:nvPr/>
              </p14:nvContentPartPr>
              <p14:xfrm>
                <a:off x="5616870" y="2951970"/>
                <a:ext cx="106920" cy="233280"/>
              </p14:xfrm>
            </p:contentPart>
          </mc:Choice>
          <mc:Fallback xmlns="">
            <p:pic>
              <p:nvPicPr>
                <p:cNvPr id="364" name="Ink 363">
                  <a:extLst>
                    <a:ext uri="{FF2B5EF4-FFF2-40B4-BE49-F238E27FC236}">
                      <a16:creationId xmlns:a16="http://schemas.microsoft.com/office/drawing/2014/main" id="{37F8DBAE-91BD-5D54-5E3A-34CABA8DF008}"/>
                    </a:ext>
                  </a:extLst>
                </p:cNvPr>
                <p:cNvPicPr/>
                <p:nvPr/>
              </p:nvPicPr>
              <p:blipFill>
                <a:blip r:embed="rId95"/>
                <a:stretch>
                  <a:fillRect/>
                </a:stretch>
              </p:blipFill>
              <p:spPr>
                <a:xfrm>
                  <a:off x="5598870" y="2934330"/>
                  <a:ext cx="142560" cy="268920"/>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365" name="Ink 364">
                  <a:extLst>
                    <a:ext uri="{FF2B5EF4-FFF2-40B4-BE49-F238E27FC236}">
                      <a16:creationId xmlns:a16="http://schemas.microsoft.com/office/drawing/2014/main" id="{D7572690-CF0D-10F5-1261-DB7D1A6AA423}"/>
                    </a:ext>
                  </a:extLst>
                </p14:cNvPr>
                <p14:cNvContentPartPr/>
                <p14:nvPr/>
              </p14:nvContentPartPr>
              <p14:xfrm>
                <a:off x="5528310" y="3053850"/>
                <a:ext cx="221760" cy="25200"/>
              </p14:xfrm>
            </p:contentPart>
          </mc:Choice>
          <mc:Fallback xmlns="">
            <p:pic>
              <p:nvPicPr>
                <p:cNvPr id="365" name="Ink 364">
                  <a:extLst>
                    <a:ext uri="{FF2B5EF4-FFF2-40B4-BE49-F238E27FC236}">
                      <a16:creationId xmlns:a16="http://schemas.microsoft.com/office/drawing/2014/main" id="{D7572690-CF0D-10F5-1261-DB7D1A6AA423}"/>
                    </a:ext>
                  </a:extLst>
                </p:cNvPr>
                <p:cNvPicPr/>
                <p:nvPr/>
              </p:nvPicPr>
              <p:blipFill>
                <a:blip r:embed="rId97"/>
                <a:stretch>
                  <a:fillRect/>
                </a:stretch>
              </p:blipFill>
              <p:spPr>
                <a:xfrm>
                  <a:off x="5510310" y="3036210"/>
                  <a:ext cx="257400"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367" name="Ink 366">
                  <a:extLst>
                    <a:ext uri="{FF2B5EF4-FFF2-40B4-BE49-F238E27FC236}">
                      <a16:creationId xmlns:a16="http://schemas.microsoft.com/office/drawing/2014/main" id="{AA5A1738-77C6-E0B6-7257-28E9972A9418}"/>
                    </a:ext>
                  </a:extLst>
                </p14:cNvPr>
                <p14:cNvContentPartPr/>
                <p14:nvPr/>
              </p14:nvContentPartPr>
              <p14:xfrm>
                <a:off x="5812350" y="3144210"/>
                <a:ext cx="67320" cy="23760"/>
              </p14:xfrm>
            </p:contentPart>
          </mc:Choice>
          <mc:Fallback xmlns="">
            <p:pic>
              <p:nvPicPr>
                <p:cNvPr id="367" name="Ink 366">
                  <a:extLst>
                    <a:ext uri="{FF2B5EF4-FFF2-40B4-BE49-F238E27FC236}">
                      <a16:creationId xmlns:a16="http://schemas.microsoft.com/office/drawing/2014/main" id="{AA5A1738-77C6-E0B6-7257-28E9972A9418}"/>
                    </a:ext>
                  </a:extLst>
                </p:cNvPr>
                <p:cNvPicPr/>
                <p:nvPr/>
              </p:nvPicPr>
              <p:blipFill>
                <a:blip r:embed="rId99"/>
                <a:stretch>
                  <a:fillRect/>
                </a:stretch>
              </p:blipFill>
              <p:spPr>
                <a:xfrm>
                  <a:off x="5794350" y="3126210"/>
                  <a:ext cx="10296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368" name="Ink 367">
                  <a:extLst>
                    <a:ext uri="{FF2B5EF4-FFF2-40B4-BE49-F238E27FC236}">
                      <a16:creationId xmlns:a16="http://schemas.microsoft.com/office/drawing/2014/main" id="{DDFD6EBE-CEE7-D012-F57B-294B907472C2}"/>
                    </a:ext>
                  </a:extLst>
                </p14:cNvPr>
                <p14:cNvContentPartPr/>
                <p14:nvPr/>
              </p14:nvContentPartPr>
              <p14:xfrm>
                <a:off x="5769870" y="3170490"/>
                <a:ext cx="134280" cy="178920"/>
              </p14:xfrm>
            </p:contentPart>
          </mc:Choice>
          <mc:Fallback xmlns="">
            <p:pic>
              <p:nvPicPr>
                <p:cNvPr id="368" name="Ink 367">
                  <a:extLst>
                    <a:ext uri="{FF2B5EF4-FFF2-40B4-BE49-F238E27FC236}">
                      <a16:creationId xmlns:a16="http://schemas.microsoft.com/office/drawing/2014/main" id="{DDFD6EBE-CEE7-D012-F57B-294B907472C2}"/>
                    </a:ext>
                  </a:extLst>
                </p:cNvPr>
                <p:cNvPicPr/>
                <p:nvPr/>
              </p:nvPicPr>
              <p:blipFill>
                <a:blip r:embed="rId101"/>
                <a:stretch>
                  <a:fillRect/>
                </a:stretch>
              </p:blipFill>
              <p:spPr>
                <a:xfrm>
                  <a:off x="5752230" y="3152490"/>
                  <a:ext cx="169920" cy="214560"/>
                </a:xfrm>
                <a:prstGeom prst="rect">
                  <a:avLst/>
                </a:prstGeom>
              </p:spPr>
            </p:pic>
          </mc:Fallback>
        </mc:AlternateContent>
      </p:grpSp>
      <p:grpSp>
        <p:nvGrpSpPr>
          <p:cNvPr id="374" name="Group 373">
            <a:extLst>
              <a:ext uri="{FF2B5EF4-FFF2-40B4-BE49-F238E27FC236}">
                <a16:creationId xmlns:a16="http://schemas.microsoft.com/office/drawing/2014/main" id="{04F28D5A-C081-5B48-493A-152BA51924B3}"/>
              </a:ext>
            </a:extLst>
          </p:cNvPr>
          <p:cNvGrpSpPr/>
          <p:nvPr/>
        </p:nvGrpSpPr>
        <p:grpSpPr>
          <a:xfrm>
            <a:off x="6242550" y="2996970"/>
            <a:ext cx="411840" cy="383400"/>
            <a:chOff x="6242550" y="2996970"/>
            <a:chExt cx="411840" cy="383400"/>
          </a:xfrm>
        </p:grpSpPr>
        <mc:AlternateContent xmlns:mc="http://schemas.openxmlformats.org/markup-compatibility/2006" xmlns:p14="http://schemas.microsoft.com/office/powerpoint/2010/main">
          <mc:Choice Requires="p14">
            <p:contentPart p14:bwMode="auto" r:id="rId102">
              <p14:nvContentPartPr>
                <p14:cNvPr id="369" name="Ink 368">
                  <a:extLst>
                    <a:ext uri="{FF2B5EF4-FFF2-40B4-BE49-F238E27FC236}">
                      <a16:creationId xmlns:a16="http://schemas.microsoft.com/office/drawing/2014/main" id="{A53254A1-3463-F172-AFB0-B5BEDB089E53}"/>
                    </a:ext>
                  </a:extLst>
                </p14:cNvPr>
                <p14:cNvContentPartPr/>
                <p14:nvPr/>
              </p14:nvContentPartPr>
              <p14:xfrm>
                <a:off x="6368550" y="2996970"/>
                <a:ext cx="106200" cy="202680"/>
              </p14:xfrm>
            </p:contentPart>
          </mc:Choice>
          <mc:Fallback xmlns="">
            <p:pic>
              <p:nvPicPr>
                <p:cNvPr id="369" name="Ink 368">
                  <a:extLst>
                    <a:ext uri="{FF2B5EF4-FFF2-40B4-BE49-F238E27FC236}">
                      <a16:creationId xmlns:a16="http://schemas.microsoft.com/office/drawing/2014/main" id="{A53254A1-3463-F172-AFB0-B5BEDB089E53}"/>
                    </a:ext>
                  </a:extLst>
                </p:cNvPr>
                <p:cNvPicPr/>
                <p:nvPr/>
              </p:nvPicPr>
              <p:blipFill>
                <a:blip r:embed="rId103"/>
                <a:stretch>
                  <a:fillRect/>
                </a:stretch>
              </p:blipFill>
              <p:spPr>
                <a:xfrm>
                  <a:off x="6350910" y="2979330"/>
                  <a:ext cx="141840" cy="238320"/>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370" name="Ink 369">
                  <a:extLst>
                    <a:ext uri="{FF2B5EF4-FFF2-40B4-BE49-F238E27FC236}">
                      <a16:creationId xmlns:a16="http://schemas.microsoft.com/office/drawing/2014/main" id="{2314632C-C25B-85F4-6342-3CFC10B60E9F}"/>
                    </a:ext>
                  </a:extLst>
                </p14:cNvPr>
                <p14:cNvContentPartPr/>
                <p14:nvPr/>
              </p14:nvContentPartPr>
              <p14:xfrm>
                <a:off x="6242550" y="3071130"/>
                <a:ext cx="224640" cy="30240"/>
              </p14:xfrm>
            </p:contentPart>
          </mc:Choice>
          <mc:Fallback xmlns="">
            <p:pic>
              <p:nvPicPr>
                <p:cNvPr id="370" name="Ink 369">
                  <a:extLst>
                    <a:ext uri="{FF2B5EF4-FFF2-40B4-BE49-F238E27FC236}">
                      <a16:creationId xmlns:a16="http://schemas.microsoft.com/office/drawing/2014/main" id="{2314632C-C25B-85F4-6342-3CFC10B60E9F}"/>
                    </a:ext>
                  </a:extLst>
                </p:cNvPr>
                <p:cNvPicPr/>
                <p:nvPr/>
              </p:nvPicPr>
              <p:blipFill>
                <a:blip r:embed="rId105"/>
                <a:stretch>
                  <a:fillRect/>
                </a:stretch>
              </p:blipFill>
              <p:spPr>
                <a:xfrm>
                  <a:off x="6224550" y="3053490"/>
                  <a:ext cx="26028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373" name="Ink 372">
                  <a:extLst>
                    <a:ext uri="{FF2B5EF4-FFF2-40B4-BE49-F238E27FC236}">
                      <a16:creationId xmlns:a16="http://schemas.microsoft.com/office/drawing/2014/main" id="{2AADB77B-1288-73A8-2038-584C9CB47836}"/>
                    </a:ext>
                  </a:extLst>
                </p14:cNvPr>
                <p14:cNvContentPartPr/>
                <p14:nvPr/>
              </p14:nvContentPartPr>
              <p14:xfrm>
                <a:off x="6523710" y="3184530"/>
                <a:ext cx="130680" cy="195840"/>
              </p14:xfrm>
            </p:contentPart>
          </mc:Choice>
          <mc:Fallback xmlns="">
            <p:pic>
              <p:nvPicPr>
                <p:cNvPr id="373" name="Ink 372">
                  <a:extLst>
                    <a:ext uri="{FF2B5EF4-FFF2-40B4-BE49-F238E27FC236}">
                      <a16:creationId xmlns:a16="http://schemas.microsoft.com/office/drawing/2014/main" id="{2AADB77B-1288-73A8-2038-584C9CB47836}"/>
                    </a:ext>
                  </a:extLst>
                </p:cNvPr>
                <p:cNvPicPr/>
                <p:nvPr/>
              </p:nvPicPr>
              <p:blipFill>
                <a:blip r:embed="rId107"/>
                <a:stretch>
                  <a:fillRect/>
                </a:stretch>
              </p:blipFill>
              <p:spPr>
                <a:xfrm>
                  <a:off x="6505710" y="3166530"/>
                  <a:ext cx="166320" cy="231480"/>
                </a:xfrm>
                <a:prstGeom prst="rect">
                  <a:avLst/>
                </a:prstGeom>
              </p:spPr>
            </p:pic>
          </mc:Fallback>
        </mc:AlternateContent>
      </p:grpSp>
      <p:grpSp>
        <p:nvGrpSpPr>
          <p:cNvPr id="378" name="Group 377">
            <a:extLst>
              <a:ext uri="{FF2B5EF4-FFF2-40B4-BE49-F238E27FC236}">
                <a16:creationId xmlns:a16="http://schemas.microsoft.com/office/drawing/2014/main" id="{0EA567DD-1A03-71EF-E6B7-7C1A95478A2B}"/>
              </a:ext>
            </a:extLst>
          </p:cNvPr>
          <p:cNvGrpSpPr/>
          <p:nvPr/>
        </p:nvGrpSpPr>
        <p:grpSpPr>
          <a:xfrm>
            <a:off x="7307070" y="2985810"/>
            <a:ext cx="578880" cy="217440"/>
            <a:chOff x="7307070" y="2985810"/>
            <a:chExt cx="578880" cy="217440"/>
          </a:xfrm>
        </p:grpSpPr>
        <mc:AlternateContent xmlns:mc="http://schemas.openxmlformats.org/markup-compatibility/2006" xmlns:p14="http://schemas.microsoft.com/office/powerpoint/2010/main">
          <mc:Choice Requires="p14">
            <p:contentPart p14:bwMode="auto" r:id="rId108">
              <p14:nvContentPartPr>
                <p14:cNvPr id="375" name="Ink 374">
                  <a:extLst>
                    <a:ext uri="{FF2B5EF4-FFF2-40B4-BE49-F238E27FC236}">
                      <a16:creationId xmlns:a16="http://schemas.microsoft.com/office/drawing/2014/main" id="{621F5A79-3F8F-5F65-A21B-A8F7491824B3}"/>
                    </a:ext>
                  </a:extLst>
                </p14:cNvPr>
                <p14:cNvContentPartPr/>
                <p14:nvPr/>
              </p14:nvContentPartPr>
              <p14:xfrm>
                <a:off x="7307070" y="2985810"/>
                <a:ext cx="182160" cy="211680"/>
              </p14:xfrm>
            </p:contentPart>
          </mc:Choice>
          <mc:Fallback xmlns="">
            <p:pic>
              <p:nvPicPr>
                <p:cNvPr id="375" name="Ink 374">
                  <a:extLst>
                    <a:ext uri="{FF2B5EF4-FFF2-40B4-BE49-F238E27FC236}">
                      <a16:creationId xmlns:a16="http://schemas.microsoft.com/office/drawing/2014/main" id="{621F5A79-3F8F-5F65-A21B-A8F7491824B3}"/>
                    </a:ext>
                  </a:extLst>
                </p:cNvPr>
                <p:cNvPicPr/>
                <p:nvPr/>
              </p:nvPicPr>
              <p:blipFill>
                <a:blip r:embed="rId109"/>
                <a:stretch>
                  <a:fillRect/>
                </a:stretch>
              </p:blipFill>
              <p:spPr>
                <a:xfrm>
                  <a:off x="7289070" y="2968170"/>
                  <a:ext cx="217800" cy="24732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376" name="Ink 375">
                  <a:extLst>
                    <a:ext uri="{FF2B5EF4-FFF2-40B4-BE49-F238E27FC236}">
                      <a16:creationId xmlns:a16="http://schemas.microsoft.com/office/drawing/2014/main" id="{6BA2B635-7F96-ECB2-314C-8B307D55A708}"/>
                    </a:ext>
                  </a:extLst>
                </p14:cNvPr>
                <p14:cNvContentPartPr/>
                <p14:nvPr/>
              </p14:nvContentPartPr>
              <p14:xfrm>
                <a:off x="7556190" y="3033690"/>
                <a:ext cx="140760" cy="169560"/>
              </p14:xfrm>
            </p:contentPart>
          </mc:Choice>
          <mc:Fallback xmlns="">
            <p:pic>
              <p:nvPicPr>
                <p:cNvPr id="376" name="Ink 375">
                  <a:extLst>
                    <a:ext uri="{FF2B5EF4-FFF2-40B4-BE49-F238E27FC236}">
                      <a16:creationId xmlns:a16="http://schemas.microsoft.com/office/drawing/2014/main" id="{6BA2B635-7F96-ECB2-314C-8B307D55A708}"/>
                    </a:ext>
                  </a:extLst>
                </p:cNvPr>
                <p:cNvPicPr/>
                <p:nvPr/>
              </p:nvPicPr>
              <p:blipFill>
                <a:blip r:embed="rId111"/>
                <a:stretch>
                  <a:fillRect/>
                </a:stretch>
              </p:blipFill>
              <p:spPr>
                <a:xfrm>
                  <a:off x="7538550" y="3016050"/>
                  <a:ext cx="176400" cy="205200"/>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377" name="Ink 376">
                  <a:extLst>
                    <a:ext uri="{FF2B5EF4-FFF2-40B4-BE49-F238E27FC236}">
                      <a16:creationId xmlns:a16="http://schemas.microsoft.com/office/drawing/2014/main" id="{29E98EDC-6AB7-D3A7-EC4F-9961455C1922}"/>
                    </a:ext>
                  </a:extLst>
                </p14:cNvPr>
                <p14:cNvContentPartPr/>
                <p14:nvPr/>
              </p14:nvContentPartPr>
              <p14:xfrm>
                <a:off x="7798830" y="3071850"/>
                <a:ext cx="87120" cy="116640"/>
              </p14:xfrm>
            </p:contentPart>
          </mc:Choice>
          <mc:Fallback xmlns="">
            <p:pic>
              <p:nvPicPr>
                <p:cNvPr id="377" name="Ink 376">
                  <a:extLst>
                    <a:ext uri="{FF2B5EF4-FFF2-40B4-BE49-F238E27FC236}">
                      <a16:creationId xmlns:a16="http://schemas.microsoft.com/office/drawing/2014/main" id="{29E98EDC-6AB7-D3A7-EC4F-9961455C1922}"/>
                    </a:ext>
                  </a:extLst>
                </p:cNvPr>
                <p:cNvPicPr/>
                <p:nvPr/>
              </p:nvPicPr>
              <p:blipFill>
                <a:blip r:embed="rId113"/>
                <a:stretch>
                  <a:fillRect/>
                </a:stretch>
              </p:blipFill>
              <p:spPr>
                <a:xfrm>
                  <a:off x="7780830" y="3054210"/>
                  <a:ext cx="122760" cy="152280"/>
                </a:xfrm>
                <a:prstGeom prst="rect">
                  <a:avLst/>
                </a:prstGeom>
              </p:spPr>
            </p:pic>
          </mc:Fallback>
        </mc:AlternateContent>
      </p:grpSp>
      <p:grpSp>
        <p:nvGrpSpPr>
          <p:cNvPr id="383" name="Group 382">
            <a:extLst>
              <a:ext uri="{FF2B5EF4-FFF2-40B4-BE49-F238E27FC236}">
                <a16:creationId xmlns:a16="http://schemas.microsoft.com/office/drawing/2014/main" id="{09D7FD48-BEC0-9ED4-791D-A50101DF0F29}"/>
              </a:ext>
            </a:extLst>
          </p:cNvPr>
          <p:cNvGrpSpPr/>
          <p:nvPr/>
        </p:nvGrpSpPr>
        <p:grpSpPr>
          <a:xfrm>
            <a:off x="8156670" y="3025050"/>
            <a:ext cx="581400" cy="179280"/>
            <a:chOff x="8156670" y="3025050"/>
            <a:chExt cx="581400" cy="179280"/>
          </a:xfrm>
        </p:grpSpPr>
        <mc:AlternateContent xmlns:mc="http://schemas.openxmlformats.org/markup-compatibility/2006" xmlns:p14="http://schemas.microsoft.com/office/powerpoint/2010/main">
          <mc:Choice Requires="p14">
            <p:contentPart p14:bwMode="auto" r:id="rId114">
              <p14:nvContentPartPr>
                <p14:cNvPr id="379" name="Ink 378">
                  <a:extLst>
                    <a:ext uri="{FF2B5EF4-FFF2-40B4-BE49-F238E27FC236}">
                      <a16:creationId xmlns:a16="http://schemas.microsoft.com/office/drawing/2014/main" id="{E6DA820F-DE0E-B2B8-9E69-8826CDC6100E}"/>
                    </a:ext>
                  </a:extLst>
                </p14:cNvPr>
                <p14:cNvContentPartPr/>
                <p14:nvPr/>
              </p14:nvContentPartPr>
              <p14:xfrm>
                <a:off x="8156670" y="3025050"/>
                <a:ext cx="204840" cy="179280"/>
              </p14:xfrm>
            </p:contentPart>
          </mc:Choice>
          <mc:Fallback xmlns="">
            <p:pic>
              <p:nvPicPr>
                <p:cNvPr id="379" name="Ink 378">
                  <a:extLst>
                    <a:ext uri="{FF2B5EF4-FFF2-40B4-BE49-F238E27FC236}">
                      <a16:creationId xmlns:a16="http://schemas.microsoft.com/office/drawing/2014/main" id="{E6DA820F-DE0E-B2B8-9E69-8826CDC6100E}"/>
                    </a:ext>
                  </a:extLst>
                </p:cNvPr>
                <p:cNvPicPr/>
                <p:nvPr/>
              </p:nvPicPr>
              <p:blipFill>
                <a:blip r:embed="rId115"/>
                <a:stretch>
                  <a:fillRect/>
                </a:stretch>
              </p:blipFill>
              <p:spPr>
                <a:xfrm>
                  <a:off x="8138670" y="3007050"/>
                  <a:ext cx="240480"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380" name="Ink 379">
                  <a:extLst>
                    <a:ext uri="{FF2B5EF4-FFF2-40B4-BE49-F238E27FC236}">
                      <a16:creationId xmlns:a16="http://schemas.microsoft.com/office/drawing/2014/main" id="{70DCB799-3ACB-7DAC-5AE7-F1C5337F6B18}"/>
                    </a:ext>
                  </a:extLst>
                </p14:cNvPr>
                <p14:cNvContentPartPr/>
                <p14:nvPr/>
              </p14:nvContentPartPr>
              <p14:xfrm>
                <a:off x="8360070" y="3054210"/>
                <a:ext cx="158400" cy="149040"/>
              </p14:xfrm>
            </p:contentPart>
          </mc:Choice>
          <mc:Fallback xmlns="">
            <p:pic>
              <p:nvPicPr>
                <p:cNvPr id="380" name="Ink 379">
                  <a:extLst>
                    <a:ext uri="{FF2B5EF4-FFF2-40B4-BE49-F238E27FC236}">
                      <a16:creationId xmlns:a16="http://schemas.microsoft.com/office/drawing/2014/main" id="{70DCB799-3ACB-7DAC-5AE7-F1C5337F6B18}"/>
                    </a:ext>
                  </a:extLst>
                </p:cNvPr>
                <p:cNvPicPr/>
                <p:nvPr/>
              </p:nvPicPr>
              <p:blipFill>
                <a:blip r:embed="rId117"/>
                <a:stretch>
                  <a:fillRect/>
                </a:stretch>
              </p:blipFill>
              <p:spPr>
                <a:xfrm>
                  <a:off x="8342070" y="3036210"/>
                  <a:ext cx="19404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382" name="Ink 381">
                  <a:extLst>
                    <a:ext uri="{FF2B5EF4-FFF2-40B4-BE49-F238E27FC236}">
                      <a16:creationId xmlns:a16="http://schemas.microsoft.com/office/drawing/2014/main" id="{2CC7CD65-B7FD-B807-6EC4-3F43E35C50DA}"/>
                    </a:ext>
                  </a:extLst>
                </p14:cNvPr>
                <p14:cNvContentPartPr/>
                <p14:nvPr/>
              </p14:nvContentPartPr>
              <p14:xfrm>
                <a:off x="8616750" y="3067170"/>
                <a:ext cx="121320" cy="133200"/>
              </p14:xfrm>
            </p:contentPart>
          </mc:Choice>
          <mc:Fallback xmlns="">
            <p:pic>
              <p:nvPicPr>
                <p:cNvPr id="382" name="Ink 381">
                  <a:extLst>
                    <a:ext uri="{FF2B5EF4-FFF2-40B4-BE49-F238E27FC236}">
                      <a16:creationId xmlns:a16="http://schemas.microsoft.com/office/drawing/2014/main" id="{2CC7CD65-B7FD-B807-6EC4-3F43E35C50DA}"/>
                    </a:ext>
                  </a:extLst>
                </p:cNvPr>
                <p:cNvPicPr/>
                <p:nvPr/>
              </p:nvPicPr>
              <p:blipFill>
                <a:blip r:embed="rId119"/>
                <a:stretch>
                  <a:fillRect/>
                </a:stretch>
              </p:blipFill>
              <p:spPr>
                <a:xfrm>
                  <a:off x="8599110" y="3049530"/>
                  <a:ext cx="156960" cy="168840"/>
                </a:xfrm>
                <a:prstGeom prst="rect">
                  <a:avLst/>
                </a:prstGeom>
              </p:spPr>
            </p:pic>
          </mc:Fallback>
        </mc:AlternateContent>
      </p:grpSp>
      <p:grpSp>
        <p:nvGrpSpPr>
          <p:cNvPr id="387" name="Group 386">
            <a:extLst>
              <a:ext uri="{FF2B5EF4-FFF2-40B4-BE49-F238E27FC236}">
                <a16:creationId xmlns:a16="http://schemas.microsoft.com/office/drawing/2014/main" id="{C4CBCC53-7D38-B788-1DA4-D0F7BB4BFE09}"/>
              </a:ext>
            </a:extLst>
          </p:cNvPr>
          <p:cNvGrpSpPr/>
          <p:nvPr/>
        </p:nvGrpSpPr>
        <p:grpSpPr>
          <a:xfrm>
            <a:off x="9232710" y="2997330"/>
            <a:ext cx="609480" cy="204840"/>
            <a:chOff x="9232710" y="2997330"/>
            <a:chExt cx="609480" cy="204840"/>
          </a:xfrm>
        </p:grpSpPr>
        <mc:AlternateContent xmlns:mc="http://schemas.openxmlformats.org/markup-compatibility/2006" xmlns:p14="http://schemas.microsoft.com/office/powerpoint/2010/main">
          <mc:Choice Requires="p14">
            <p:contentPart p14:bwMode="auto" r:id="rId120">
              <p14:nvContentPartPr>
                <p14:cNvPr id="384" name="Ink 383">
                  <a:extLst>
                    <a:ext uri="{FF2B5EF4-FFF2-40B4-BE49-F238E27FC236}">
                      <a16:creationId xmlns:a16="http://schemas.microsoft.com/office/drawing/2014/main" id="{CC7D0E5E-8C75-12DC-5616-553C1CD2B353}"/>
                    </a:ext>
                  </a:extLst>
                </p14:cNvPr>
                <p14:cNvContentPartPr/>
                <p14:nvPr/>
              </p14:nvContentPartPr>
              <p14:xfrm>
                <a:off x="9232710" y="2997330"/>
                <a:ext cx="223560" cy="204840"/>
              </p14:xfrm>
            </p:contentPart>
          </mc:Choice>
          <mc:Fallback xmlns="">
            <p:pic>
              <p:nvPicPr>
                <p:cNvPr id="384" name="Ink 383">
                  <a:extLst>
                    <a:ext uri="{FF2B5EF4-FFF2-40B4-BE49-F238E27FC236}">
                      <a16:creationId xmlns:a16="http://schemas.microsoft.com/office/drawing/2014/main" id="{CC7D0E5E-8C75-12DC-5616-553C1CD2B353}"/>
                    </a:ext>
                  </a:extLst>
                </p:cNvPr>
                <p:cNvPicPr/>
                <p:nvPr/>
              </p:nvPicPr>
              <p:blipFill>
                <a:blip r:embed="rId121"/>
                <a:stretch>
                  <a:fillRect/>
                </a:stretch>
              </p:blipFill>
              <p:spPr>
                <a:xfrm>
                  <a:off x="9215070" y="2979330"/>
                  <a:ext cx="259200" cy="240480"/>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385" name="Ink 384">
                  <a:extLst>
                    <a:ext uri="{FF2B5EF4-FFF2-40B4-BE49-F238E27FC236}">
                      <a16:creationId xmlns:a16="http://schemas.microsoft.com/office/drawing/2014/main" id="{F60D1CBD-A72E-EBAF-AA77-264AAE1F997A}"/>
                    </a:ext>
                  </a:extLst>
                </p14:cNvPr>
                <p14:cNvContentPartPr/>
                <p14:nvPr/>
              </p14:nvContentPartPr>
              <p14:xfrm>
                <a:off x="9510270" y="3008130"/>
                <a:ext cx="119520" cy="177480"/>
              </p14:xfrm>
            </p:contentPart>
          </mc:Choice>
          <mc:Fallback xmlns="">
            <p:pic>
              <p:nvPicPr>
                <p:cNvPr id="385" name="Ink 384">
                  <a:extLst>
                    <a:ext uri="{FF2B5EF4-FFF2-40B4-BE49-F238E27FC236}">
                      <a16:creationId xmlns:a16="http://schemas.microsoft.com/office/drawing/2014/main" id="{F60D1CBD-A72E-EBAF-AA77-264AAE1F997A}"/>
                    </a:ext>
                  </a:extLst>
                </p:cNvPr>
                <p:cNvPicPr/>
                <p:nvPr/>
              </p:nvPicPr>
              <p:blipFill>
                <a:blip r:embed="rId123"/>
                <a:stretch>
                  <a:fillRect/>
                </a:stretch>
              </p:blipFill>
              <p:spPr>
                <a:xfrm>
                  <a:off x="9492630" y="2990130"/>
                  <a:ext cx="155160" cy="21312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386" name="Ink 385">
                  <a:extLst>
                    <a:ext uri="{FF2B5EF4-FFF2-40B4-BE49-F238E27FC236}">
                      <a16:creationId xmlns:a16="http://schemas.microsoft.com/office/drawing/2014/main" id="{B41FC462-00CB-AB07-5E82-7A0E355572B6}"/>
                    </a:ext>
                  </a:extLst>
                </p14:cNvPr>
                <p14:cNvContentPartPr/>
                <p14:nvPr/>
              </p14:nvContentPartPr>
              <p14:xfrm>
                <a:off x="9701430" y="3064650"/>
                <a:ext cx="140760" cy="135000"/>
              </p14:xfrm>
            </p:contentPart>
          </mc:Choice>
          <mc:Fallback xmlns="">
            <p:pic>
              <p:nvPicPr>
                <p:cNvPr id="386" name="Ink 385">
                  <a:extLst>
                    <a:ext uri="{FF2B5EF4-FFF2-40B4-BE49-F238E27FC236}">
                      <a16:creationId xmlns:a16="http://schemas.microsoft.com/office/drawing/2014/main" id="{B41FC462-00CB-AB07-5E82-7A0E355572B6}"/>
                    </a:ext>
                  </a:extLst>
                </p:cNvPr>
                <p:cNvPicPr/>
                <p:nvPr/>
              </p:nvPicPr>
              <p:blipFill>
                <a:blip r:embed="rId125"/>
                <a:stretch>
                  <a:fillRect/>
                </a:stretch>
              </p:blipFill>
              <p:spPr>
                <a:xfrm>
                  <a:off x="9683790" y="3047010"/>
                  <a:ext cx="176400" cy="170640"/>
                </a:xfrm>
                <a:prstGeom prst="rect">
                  <a:avLst/>
                </a:prstGeom>
              </p:spPr>
            </p:pic>
          </mc:Fallback>
        </mc:AlternateContent>
      </p:grpSp>
      <p:grpSp>
        <p:nvGrpSpPr>
          <p:cNvPr id="390" name="Group 389">
            <a:extLst>
              <a:ext uri="{FF2B5EF4-FFF2-40B4-BE49-F238E27FC236}">
                <a16:creationId xmlns:a16="http://schemas.microsoft.com/office/drawing/2014/main" id="{AA1FE44F-B37A-199A-1B0D-CAD60395C67A}"/>
              </a:ext>
            </a:extLst>
          </p:cNvPr>
          <p:cNvGrpSpPr/>
          <p:nvPr/>
        </p:nvGrpSpPr>
        <p:grpSpPr>
          <a:xfrm>
            <a:off x="1932270" y="3816330"/>
            <a:ext cx="330120" cy="213120"/>
            <a:chOff x="1932270" y="3816330"/>
            <a:chExt cx="330120" cy="213120"/>
          </a:xfrm>
        </p:grpSpPr>
        <mc:AlternateContent xmlns:mc="http://schemas.openxmlformats.org/markup-compatibility/2006" xmlns:p14="http://schemas.microsoft.com/office/powerpoint/2010/main">
          <mc:Choice Requires="p14">
            <p:contentPart p14:bwMode="auto" r:id="rId126">
              <p14:nvContentPartPr>
                <p14:cNvPr id="388" name="Ink 387">
                  <a:extLst>
                    <a:ext uri="{FF2B5EF4-FFF2-40B4-BE49-F238E27FC236}">
                      <a16:creationId xmlns:a16="http://schemas.microsoft.com/office/drawing/2014/main" id="{A5EFE7AB-6295-B81E-33C2-62355F27FE0F}"/>
                    </a:ext>
                  </a:extLst>
                </p14:cNvPr>
                <p14:cNvContentPartPr/>
                <p14:nvPr/>
              </p14:nvContentPartPr>
              <p14:xfrm>
                <a:off x="1932270" y="3816330"/>
                <a:ext cx="124920" cy="213120"/>
              </p14:xfrm>
            </p:contentPart>
          </mc:Choice>
          <mc:Fallback xmlns="">
            <p:pic>
              <p:nvPicPr>
                <p:cNvPr id="388" name="Ink 387">
                  <a:extLst>
                    <a:ext uri="{FF2B5EF4-FFF2-40B4-BE49-F238E27FC236}">
                      <a16:creationId xmlns:a16="http://schemas.microsoft.com/office/drawing/2014/main" id="{A5EFE7AB-6295-B81E-33C2-62355F27FE0F}"/>
                    </a:ext>
                  </a:extLst>
                </p:cNvPr>
                <p:cNvPicPr/>
                <p:nvPr/>
              </p:nvPicPr>
              <p:blipFill>
                <a:blip r:embed="rId127"/>
                <a:stretch>
                  <a:fillRect/>
                </a:stretch>
              </p:blipFill>
              <p:spPr>
                <a:xfrm>
                  <a:off x="1914270" y="3798330"/>
                  <a:ext cx="160560" cy="24876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389" name="Ink 388">
                  <a:extLst>
                    <a:ext uri="{FF2B5EF4-FFF2-40B4-BE49-F238E27FC236}">
                      <a16:creationId xmlns:a16="http://schemas.microsoft.com/office/drawing/2014/main" id="{81DEA7E5-938B-2D90-4106-94D9334DBDF6}"/>
                    </a:ext>
                  </a:extLst>
                </p14:cNvPr>
                <p14:cNvContentPartPr/>
                <p14:nvPr/>
              </p14:nvContentPartPr>
              <p14:xfrm>
                <a:off x="2122350" y="3852690"/>
                <a:ext cx="140040" cy="164880"/>
              </p14:xfrm>
            </p:contentPart>
          </mc:Choice>
          <mc:Fallback xmlns="">
            <p:pic>
              <p:nvPicPr>
                <p:cNvPr id="389" name="Ink 388">
                  <a:extLst>
                    <a:ext uri="{FF2B5EF4-FFF2-40B4-BE49-F238E27FC236}">
                      <a16:creationId xmlns:a16="http://schemas.microsoft.com/office/drawing/2014/main" id="{81DEA7E5-938B-2D90-4106-94D9334DBDF6}"/>
                    </a:ext>
                  </a:extLst>
                </p:cNvPr>
                <p:cNvPicPr/>
                <p:nvPr/>
              </p:nvPicPr>
              <p:blipFill>
                <a:blip r:embed="rId129"/>
                <a:stretch>
                  <a:fillRect/>
                </a:stretch>
              </p:blipFill>
              <p:spPr>
                <a:xfrm>
                  <a:off x="2104350" y="3834690"/>
                  <a:ext cx="175680" cy="200520"/>
                </a:xfrm>
                <a:prstGeom prst="rect">
                  <a:avLst/>
                </a:prstGeom>
              </p:spPr>
            </p:pic>
          </mc:Fallback>
        </mc:AlternateContent>
      </p:grpSp>
      <p:grpSp>
        <p:nvGrpSpPr>
          <p:cNvPr id="394" name="Group 393">
            <a:extLst>
              <a:ext uri="{FF2B5EF4-FFF2-40B4-BE49-F238E27FC236}">
                <a16:creationId xmlns:a16="http://schemas.microsoft.com/office/drawing/2014/main" id="{2349FE26-B249-7696-F99A-537F811105E0}"/>
              </a:ext>
            </a:extLst>
          </p:cNvPr>
          <p:cNvGrpSpPr/>
          <p:nvPr/>
        </p:nvGrpSpPr>
        <p:grpSpPr>
          <a:xfrm>
            <a:off x="3348150" y="3822450"/>
            <a:ext cx="309240" cy="207000"/>
            <a:chOff x="3348150" y="3822450"/>
            <a:chExt cx="309240" cy="207000"/>
          </a:xfrm>
        </p:grpSpPr>
        <mc:AlternateContent xmlns:mc="http://schemas.openxmlformats.org/markup-compatibility/2006" xmlns:p14="http://schemas.microsoft.com/office/powerpoint/2010/main">
          <mc:Choice Requires="p14">
            <p:contentPart p14:bwMode="auto" r:id="rId130">
              <p14:nvContentPartPr>
                <p14:cNvPr id="392" name="Ink 391">
                  <a:extLst>
                    <a:ext uri="{FF2B5EF4-FFF2-40B4-BE49-F238E27FC236}">
                      <a16:creationId xmlns:a16="http://schemas.microsoft.com/office/drawing/2014/main" id="{50EC929F-F600-D747-9AB1-E4D1C3380997}"/>
                    </a:ext>
                  </a:extLst>
                </p14:cNvPr>
                <p14:cNvContentPartPr/>
                <p14:nvPr/>
              </p14:nvContentPartPr>
              <p14:xfrm>
                <a:off x="3348150" y="3822450"/>
                <a:ext cx="106560" cy="207000"/>
              </p14:xfrm>
            </p:contentPart>
          </mc:Choice>
          <mc:Fallback xmlns="">
            <p:pic>
              <p:nvPicPr>
                <p:cNvPr id="392" name="Ink 391">
                  <a:extLst>
                    <a:ext uri="{FF2B5EF4-FFF2-40B4-BE49-F238E27FC236}">
                      <a16:creationId xmlns:a16="http://schemas.microsoft.com/office/drawing/2014/main" id="{50EC929F-F600-D747-9AB1-E4D1C3380997}"/>
                    </a:ext>
                  </a:extLst>
                </p:cNvPr>
                <p:cNvPicPr/>
                <p:nvPr/>
              </p:nvPicPr>
              <p:blipFill>
                <a:blip r:embed="rId131"/>
                <a:stretch>
                  <a:fillRect/>
                </a:stretch>
              </p:blipFill>
              <p:spPr>
                <a:xfrm>
                  <a:off x="3330510" y="3804810"/>
                  <a:ext cx="142200"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393" name="Ink 392">
                  <a:extLst>
                    <a:ext uri="{FF2B5EF4-FFF2-40B4-BE49-F238E27FC236}">
                      <a16:creationId xmlns:a16="http://schemas.microsoft.com/office/drawing/2014/main" id="{7B905360-4437-91F2-71E0-792906212782}"/>
                    </a:ext>
                  </a:extLst>
                </p14:cNvPr>
                <p14:cNvContentPartPr/>
                <p14:nvPr/>
              </p14:nvContentPartPr>
              <p14:xfrm>
                <a:off x="3538950" y="3842970"/>
                <a:ext cx="118440" cy="173880"/>
              </p14:xfrm>
            </p:contentPart>
          </mc:Choice>
          <mc:Fallback xmlns="">
            <p:pic>
              <p:nvPicPr>
                <p:cNvPr id="393" name="Ink 392">
                  <a:extLst>
                    <a:ext uri="{FF2B5EF4-FFF2-40B4-BE49-F238E27FC236}">
                      <a16:creationId xmlns:a16="http://schemas.microsoft.com/office/drawing/2014/main" id="{7B905360-4437-91F2-71E0-792906212782}"/>
                    </a:ext>
                  </a:extLst>
                </p:cNvPr>
                <p:cNvPicPr/>
                <p:nvPr/>
              </p:nvPicPr>
              <p:blipFill>
                <a:blip r:embed="rId133"/>
                <a:stretch>
                  <a:fillRect/>
                </a:stretch>
              </p:blipFill>
              <p:spPr>
                <a:xfrm>
                  <a:off x="3520950" y="3825330"/>
                  <a:ext cx="154080" cy="209520"/>
                </a:xfrm>
                <a:prstGeom prst="rect">
                  <a:avLst/>
                </a:prstGeom>
              </p:spPr>
            </p:pic>
          </mc:Fallback>
        </mc:AlternateContent>
      </p:grpSp>
      <p:grpSp>
        <p:nvGrpSpPr>
          <p:cNvPr id="409" name="Group 408">
            <a:extLst>
              <a:ext uri="{FF2B5EF4-FFF2-40B4-BE49-F238E27FC236}">
                <a16:creationId xmlns:a16="http://schemas.microsoft.com/office/drawing/2014/main" id="{3491D33D-0FCD-ACD0-74EA-4FF90BB4DE98}"/>
              </a:ext>
            </a:extLst>
          </p:cNvPr>
          <p:cNvGrpSpPr/>
          <p:nvPr/>
        </p:nvGrpSpPr>
        <p:grpSpPr>
          <a:xfrm>
            <a:off x="5453790" y="3819930"/>
            <a:ext cx="401040" cy="294120"/>
            <a:chOff x="5453790" y="3819930"/>
            <a:chExt cx="401040" cy="294120"/>
          </a:xfrm>
        </p:grpSpPr>
        <mc:AlternateContent xmlns:mc="http://schemas.openxmlformats.org/markup-compatibility/2006" xmlns:p14="http://schemas.microsoft.com/office/powerpoint/2010/main">
          <mc:Choice Requires="p14">
            <p:contentPart p14:bwMode="auto" r:id="rId134">
              <p14:nvContentPartPr>
                <p14:cNvPr id="395" name="Ink 394">
                  <a:extLst>
                    <a:ext uri="{FF2B5EF4-FFF2-40B4-BE49-F238E27FC236}">
                      <a16:creationId xmlns:a16="http://schemas.microsoft.com/office/drawing/2014/main" id="{5E0229C4-B64D-6169-9C15-251612F3A127}"/>
                    </a:ext>
                  </a:extLst>
                </p14:cNvPr>
                <p14:cNvContentPartPr/>
                <p14:nvPr/>
              </p14:nvContentPartPr>
              <p14:xfrm>
                <a:off x="5469630" y="3827490"/>
                <a:ext cx="164880" cy="157320"/>
              </p14:xfrm>
            </p:contentPart>
          </mc:Choice>
          <mc:Fallback xmlns="">
            <p:pic>
              <p:nvPicPr>
                <p:cNvPr id="395" name="Ink 394">
                  <a:extLst>
                    <a:ext uri="{FF2B5EF4-FFF2-40B4-BE49-F238E27FC236}">
                      <a16:creationId xmlns:a16="http://schemas.microsoft.com/office/drawing/2014/main" id="{5E0229C4-B64D-6169-9C15-251612F3A127}"/>
                    </a:ext>
                  </a:extLst>
                </p:cNvPr>
                <p:cNvPicPr/>
                <p:nvPr/>
              </p:nvPicPr>
              <p:blipFill>
                <a:blip r:embed="rId135"/>
                <a:stretch>
                  <a:fillRect/>
                </a:stretch>
              </p:blipFill>
              <p:spPr>
                <a:xfrm>
                  <a:off x="5451990" y="3809850"/>
                  <a:ext cx="200520"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396" name="Ink 395">
                  <a:extLst>
                    <a:ext uri="{FF2B5EF4-FFF2-40B4-BE49-F238E27FC236}">
                      <a16:creationId xmlns:a16="http://schemas.microsoft.com/office/drawing/2014/main" id="{7A4073FA-B21E-9715-4C38-6FCE90F51482}"/>
                    </a:ext>
                  </a:extLst>
                </p14:cNvPr>
                <p14:cNvContentPartPr/>
                <p14:nvPr/>
              </p14:nvContentPartPr>
              <p14:xfrm>
                <a:off x="5453790" y="3819930"/>
                <a:ext cx="184680" cy="200520"/>
              </p14:xfrm>
            </p:contentPart>
          </mc:Choice>
          <mc:Fallback xmlns="">
            <p:pic>
              <p:nvPicPr>
                <p:cNvPr id="396" name="Ink 395">
                  <a:extLst>
                    <a:ext uri="{FF2B5EF4-FFF2-40B4-BE49-F238E27FC236}">
                      <a16:creationId xmlns:a16="http://schemas.microsoft.com/office/drawing/2014/main" id="{7A4073FA-B21E-9715-4C38-6FCE90F51482}"/>
                    </a:ext>
                  </a:extLst>
                </p:cNvPr>
                <p:cNvPicPr/>
                <p:nvPr/>
              </p:nvPicPr>
              <p:blipFill>
                <a:blip r:embed="rId137"/>
                <a:stretch>
                  <a:fillRect/>
                </a:stretch>
              </p:blipFill>
              <p:spPr>
                <a:xfrm>
                  <a:off x="5436150" y="3801930"/>
                  <a:ext cx="22032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407" name="Ink 406">
                  <a:extLst>
                    <a:ext uri="{FF2B5EF4-FFF2-40B4-BE49-F238E27FC236}">
                      <a16:creationId xmlns:a16="http://schemas.microsoft.com/office/drawing/2014/main" id="{FCD17273-759E-147D-E3A6-3EDA783A6406}"/>
                    </a:ext>
                  </a:extLst>
                </p14:cNvPr>
                <p14:cNvContentPartPr/>
                <p14:nvPr/>
              </p14:nvContentPartPr>
              <p14:xfrm>
                <a:off x="5730630" y="3918930"/>
                <a:ext cx="108000" cy="24480"/>
              </p14:xfrm>
            </p:contentPart>
          </mc:Choice>
          <mc:Fallback xmlns="">
            <p:pic>
              <p:nvPicPr>
                <p:cNvPr id="407" name="Ink 406">
                  <a:extLst>
                    <a:ext uri="{FF2B5EF4-FFF2-40B4-BE49-F238E27FC236}">
                      <a16:creationId xmlns:a16="http://schemas.microsoft.com/office/drawing/2014/main" id="{FCD17273-759E-147D-E3A6-3EDA783A6406}"/>
                    </a:ext>
                  </a:extLst>
                </p:cNvPr>
                <p:cNvPicPr/>
                <p:nvPr/>
              </p:nvPicPr>
              <p:blipFill>
                <a:blip r:embed="rId139"/>
                <a:stretch>
                  <a:fillRect/>
                </a:stretch>
              </p:blipFill>
              <p:spPr>
                <a:xfrm>
                  <a:off x="5712630" y="3901290"/>
                  <a:ext cx="143640" cy="6012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408" name="Ink 407">
                  <a:extLst>
                    <a:ext uri="{FF2B5EF4-FFF2-40B4-BE49-F238E27FC236}">
                      <a16:creationId xmlns:a16="http://schemas.microsoft.com/office/drawing/2014/main" id="{CB1A6C95-926F-5516-F83A-C6AED4DF4EFD}"/>
                    </a:ext>
                  </a:extLst>
                </p14:cNvPr>
                <p14:cNvContentPartPr/>
                <p14:nvPr/>
              </p14:nvContentPartPr>
              <p14:xfrm>
                <a:off x="5721990" y="3944850"/>
                <a:ext cx="132840" cy="169200"/>
              </p14:xfrm>
            </p:contentPart>
          </mc:Choice>
          <mc:Fallback xmlns="">
            <p:pic>
              <p:nvPicPr>
                <p:cNvPr id="408" name="Ink 407">
                  <a:extLst>
                    <a:ext uri="{FF2B5EF4-FFF2-40B4-BE49-F238E27FC236}">
                      <a16:creationId xmlns:a16="http://schemas.microsoft.com/office/drawing/2014/main" id="{CB1A6C95-926F-5516-F83A-C6AED4DF4EFD}"/>
                    </a:ext>
                  </a:extLst>
                </p:cNvPr>
                <p:cNvPicPr/>
                <p:nvPr/>
              </p:nvPicPr>
              <p:blipFill>
                <a:blip r:embed="rId141"/>
                <a:stretch>
                  <a:fillRect/>
                </a:stretch>
              </p:blipFill>
              <p:spPr>
                <a:xfrm>
                  <a:off x="5703990" y="3926850"/>
                  <a:ext cx="168480" cy="204840"/>
                </a:xfrm>
                <a:prstGeom prst="rect">
                  <a:avLst/>
                </a:prstGeom>
              </p:spPr>
            </p:pic>
          </mc:Fallback>
        </mc:AlternateContent>
      </p:grpSp>
      <p:grpSp>
        <p:nvGrpSpPr>
          <p:cNvPr id="417" name="Group 416">
            <a:extLst>
              <a:ext uri="{FF2B5EF4-FFF2-40B4-BE49-F238E27FC236}">
                <a16:creationId xmlns:a16="http://schemas.microsoft.com/office/drawing/2014/main" id="{E374E780-5AA9-4659-2864-38B702199BD9}"/>
              </a:ext>
            </a:extLst>
          </p:cNvPr>
          <p:cNvGrpSpPr/>
          <p:nvPr/>
        </p:nvGrpSpPr>
        <p:grpSpPr>
          <a:xfrm>
            <a:off x="6386910" y="3799410"/>
            <a:ext cx="361800" cy="322920"/>
            <a:chOff x="6386910" y="3799410"/>
            <a:chExt cx="361800" cy="322920"/>
          </a:xfrm>
        </p:grpSpPr>
        <mc:AlternateContent xmlns:mc="http://schemas.openxmlformats.org/markup-compatibility/2006" xmlns:p14="http://schemas.microsoft.com/office/powerpoint/2010/main">
          <mc:Choice Requires="p14">
            <p:contentPart p14:bwMode="auto" r:id="rId142">
              <p14:nvContentPartPr>
                <p14:cNvPr id="413" name="Ink 412">
                  <a:extLst>
                    <a:ext uri="{FF2B5EF4-FFF2-40B4-BE49-F238E27FC236}">
                      <a16:creationId xmlns:a16="http://schemas.microsoft.com/office/drawing/2014/main" id="{737CEF28-9CCE-A793-047C-F7035A74FE72}"/>
                    </a:ext>
                  </a:extLst>
                </p14:cNvPr>
                <p14:cNvContentPartPr/>
                <p14:nvPr/>
              </p14:nvContentPartPr>
              <p14:xfrm>
                <a:off x="6386910" y="3825690"/>
                <a:ext cx="201240" cy="168840"/>
              </p14:xfrm>
            </p:contentPart>
          </mc:Choice>
          <mc:Fallback xmlns="">
            <p:pic>
              <p:nvPicPr>
                <p:cNvPr id="413" name="Ink 412">
                  <a:extLst>
                    <a:ext uri="{FF2B5EF4-FFF2-40B4-BE49-F238E27FC236}">
                      <a16:creationId xmlns:a16="http://schemas.microsoft.com/office/drawing/2014/main" id="{737CEF28-9CCE-A793-047C-F7035A74FE72}"/>
                    </a:ext>
                  </a:extLst>
                </p:cNvPr>
                <p:cNvPicPr/>
                <p:nvPr/>
              </p:nvPicPr>
              <p:blipFill>
                <a:blip r:embed="rId143"/>
                <a:stretch>
                  <a:fillRect/>
                </a:stretch>
              </p:blipFill>
              <p:spPr>
                <a:xfrm>
                  <a:off x="6369270" y="3807690"/>
                  <a:ext cx="236880" cy="204480"/>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414" name="Ink 413">
                  <a:extLst>
                    <a:ext uri="{FF2B5EF4-FFF2-40B4-BE49-F238E27FC236}">
                      <a16:creationId xmlns:a16="http://schemas.microsoft.com/office/drawing/2014/main" id="{DD87D770-C9E7-3DD3-1DE8-838955D260A9}"/>
                    </a:ext>
                  </a:extLst>
                </p14:cNvPr>
                <p14:cNvContentPartPr/>
                <p14:nvPr/>
              </p14:nvContentPartPr>
              <p14:xfrm>
                <a:off x="6407070" y="3799410"/>
                <a:ext cx="217800" cy="232560"/>
              </p14:xfrm>
            </p:contentPart>
          </mc:Choice>
          <mc:Fallback xmlns="">
            <p:pic>
              <p:nvPicPr>
                <p:cNvPr id="414" name="Ink 413">
                  <a:extLst>
                    <a:ext uri="{FF2B5EF4-FFF2-40B4-BE49-F238E27FC236}">
                      <a16:creationId xmlns:a16="http://schemas.microsoft.com/office/drawing/2014/main" id="{DD87D770-C9E7-3DD3-1DE8-838955D260A9}"/>
                    </a:ext>
                  </a:extLst>
                </p:cNvPr>
                <p:cNvPicPr/>
                <p:nvPr/>
              </p:nvPicPr>
              <p:blipFill>
                <a:blip r:embed="rId145"/>
                <a:stretch>
                  <a:fillRect/>
                </a:stretch>
              </p:blipFill>
              <p:spPr>
                <a:xfrm>
                  <a:off x="6389430" y="3781410"/>
                  <a:ext cx="253440" cy="268200"/>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416" name="Ink 415">
                  <a:extLst>
                    <a:ext uri="{FF2B5EF4-FFF2-40B4-BE49-F238E27FC236}">
                      <a16:creationId xmlns:a16="http://schemas.microsoft.com/office/drawing/2014/main" id="{07561E87-3422-E859-43B6-7357493D6744}"/>
                    </a:ext>
                  </a:extLst>
                </p14:cNvPr>
                <p14:cNvContentPartPr/>
                <p14:nvPr/>
              </p14:nvContentPartPr>
              <p14:xfrm>
                <a:off x="6623790" y="3951690"/>
                <a:ext cx="124920" cy="170640"/>
              </p14:xfrm>
            </p:contentPart>
          </mc:Choice>
          <mc:Fallback xmlns="">
            <p:pic>
              <p:nvPicPr>
                <p:cNvPr id="416" name="Ink 415">
                  <a:extLst>
                    <a:ext uri="{FF2B5EF4-FFF2-40B4-BE49-F238E27FC236}">
                      <a16:creationId xmlns:a16="http://schemas.microsoft.com/office/drawing/2014/main" id="{07561E87-3422-E859-43B6-7357493D6744}"/>
                    </a:ext>
                  </a:extLst>
                </p:cNvPr>
                <p:cNvPicPr/>
                <p:nvPr/>
              </p:nvPicPr>
              <p:blipFill>
                <a:blip r:embed="rId147"/>
                <a:stretch>
                  <a:fillRect/>
                </a:stretch>
              </p:blipFill>
              <p:spPr>
                <a:xfrm>
                  <a:off x="6605790" y="3933690"/>
                  <a:ext cx="160560" cy="206280"/>
                </a:xfrm>
                <a:prstGeom prst="rect">
                  <a:avLst/>
                </a:prstGeom>
              </p:spPr>
            </p:pic>
          </mc:Fallback>
        </mc:AlternateContent>
      </p:grpSp>
      <p:grpSp>
        <p:nvGrpSpPr>
          <p:cNvPr id="433" name="Group 432">
            <a:extLst>
              <a:ext uri="{FF2B5EF4-FFF2-40B4-BE49-F238E27FC236}">
                <a16:creationId xmlns:a16="http://schemas.microsoft.com/office/drawing/2014/main" id="{335CAFC7-E6D6-9AA0-E216-F1054B3DDF94}"/>
              </a:ext>
            </a:extLst>
          </p:cNvPr>
          <p:cNvGrpSpPr/>
          <p:nvPr/>
        </p:nvGrpSpPr>
        <p:grpSpPr>
          <a:xfrm>
            <a:off x="7303110" y="3794730"/>
            <a:ext cx="334440" cy="239040"/>
            <a:chOff x="7303110" y="3794730"/>
            <a:chExt cx="334440" cy="239040"/>
          </a:xfrm>
        </p:grpSpPr>
        <mc:AlternateContent xmlns:mc="http://schemas.openxmlformats.org/markup-compatibility/2006" xmlns:p14="http://schemas.microsoft.com/office/powerpoint/2010/main">
          <mc:Choice Requires="p14">
            <p:contentPart p14:bwMode="auto" r:id="rId148">
              <p14:nvContentPartPr>
                <p14:cNvPr id="429" name="Ink 428">
                  <a:extLst>
                    <a:ext uri="{FF2B5EF4-FFF2-40B4-BE49-F238E27FC236}">
                      <a16:creationId xmlns:a16="http://schemas.microsoft.com/office/drawing/2014/main" id="{CF013C37-E98F-B50F-0920-060CDF34AE8F}"/>
                    </a:ext>
                  </a:extLst>
                </p14:cNvPr>
                <p14:cNvContentPartPr/>
                <p14:nvPr/>
              </p14:nvContentPartPr>
              <p14:xfrm>
                <a:off x="7303110" y="3794730"/>
                <a:ext cx="129600" cy="239040"/>
              </p14:xfrm>
            </p:contentPart>
          </mc:Choice>
          <mc:Fallback xmlns="">
            <p:pic>
              <p:nvPicPr>
                <p:cNvPr id="429" name="Ink 428">
                  <a:extLst>
                    <a:ext uri="{FF2B5EF4-FFF2-40B4-BE49-F238E27FC236}">
                      <a16:creationId xmlns:a16="http://schemas.microsoft.com/office/drawing/2014/main" id="{CF013C37-E98F-B50F-0920-060CDF34AE8F}"/>
                    </a:ext>
                  </a:extLst>
                </p:cNvPr>
                <p:cNvPicPr/>
                <p:nvPr/>
              </p:nvPicPr>
              <p:blipFill>
                <a:blip r:embed="rId149"/>
                <a:stretch>
                  <a:fillRect/>
                </a:stretch>
              </p:blipFill>
              <p:spPr>
                <a:xfrm>
                  <a:off x="7285470" y="3777090"/>
                  <a:ext cx="165240" cy="27468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430" name="Ink 429">
                  <a:extLst>
                    <a:ext uri="{FF2B5EF4-FFF2-40B4-BE49-F238E27FC236}">
                      <a16:creationId xmlns:a16="http://schemas.microsoft.com/office/drawing/2014/main" id="{A31F145B-35E1-0424-3A8D-D7DCC6FC7F40}"/>
                    </a:ext>
                  </a:extLst>
                </p14:cNvPr>
                <p14:cNvContentPartPr/>
                <p14:nvPr/>
              </p14:nvContentPartPr>
              <p14:xfrm>
                <a:off x="7501470" y="3833610"/>
                <a:ext cx="136080" cy="190440"/>
              </p14:xfrm>
            </p:contentPart>
          </mc:Choice>
          <mc:Fallback xmlns="">
            <p:pic>
              <p:nvPicPr>
                <p:cNvPr id="430" name="Ink 429">
                  <a:extLst>
                    <a:ext uri="{FF2B5EF4-FFF2-40B4-BE49-F238E27FC236}">
                      <a16:creationId xmlns:a16="http://schemas.microsoft.com/office/drawing/2014/main" id="{A31F145B-35E1-0424-3A8D-D7DCC6FC7F40}"/>
                    </a:ext>
                  </a:extLst>
                </p:cNvPr>
                <p:cNvPicPr/>
                <p:nvPr/>
              </p:nvPicPr>
              <p:blipFill>
                <a:blip r:embed="rId151"/>
                <a:stretch>
                  <a:fillRect/>
                </a:stretch>
              </p:blipFill>
              <p:spPr>
                <a:xfrm>
                  <a:off x="7483470" y="3815610"/>
                  <a:ext cx="171720" cy="226080"/>
                </a:xfrm>
                <a:prstGeom prst="rect">
                  <a:avLst/>
                </a:prstGeom>
              </p:spPr>
            </p:pic>
          </mc:Fallback>
        </mc:AlternateContent>
      </p:grpSp>
      <p:grpSp>
        <p:nvGrpSpPr>
          <p:cNvPr id="437" name="Group 436">
            <a:extLst>
              <a:ext uri="{FF2B5EF4-FFF2-40B4-BE49-F238E27FC236}">
                <a16:creationId xmlns:a16="http://schemas.microsoft.com/office/drawing/2014/main" id="{30D89E4F-A38C-6AAA-F19C-883F9A795EB5}"/>
              </a:ext>
            </a:extLst>
          </p:cNvPr>
          <p:cNvGrpSpPr/>
          <p:nvPr/>
        </p:nvGrpSpPr>
        <p:grpSpPr>
          <a:xfrm>
            <a:off x="7686150" y="3901650"/>
            <a:ext cx="300600" cy="179280"/>
            <a:chOff x="7686150" y="3901650"/>
            <a:chExt cx="300600" cy="179280"/>
          </a:xfrm>
        </p:grpSpPr>
        <mc:AlternateContent xmlns:mc="http://schemas.openxmlformats.org/markup-compatibility/2006" xmlns:p14="http://schemas.microsoft.com/office/powerpoint/2010/main">
          <mc:Choice Requires="p14">
            <p:contentPart p14:bwMode="auto" r:id="rId152">
              <p14:nvContentPartPr>
                <p14:cNvPr id="435" name="Ink 434">
                  <a:extLst>
                    <a:ext uri="{FF2B5EF4-FFF2-40B4-BE49-F238E27FC236}">
                      <a16:creationId xmlns:a16="http://schemas.microsoft.com/office/drawing/2014/main" id="{6C79C035-6E79-06B8-C38F-E2A30536F87A}"/>
                    </a:ext>
                  </a:extLst>
                </p14:cNvPr>
                <p14:cNvContentPartPr/>
                <p14:nvPr/>
              </p14:nvContentPartPr>
              <p14:xfrm>
                <a:off x="7686150" y="3905610"/>
                <a:ext cx="120600" cy="106200"/>
              </p14:xfrm>
            </p:contentPart>
          </mc:Choice>
          <mc:Fallback xmlns="">
            <p:pic>
              <p:nvPicPr>
                <p:cNvPr id="435" name="Ink 434">
                  <a:extLst>
                    <a:ext uri="{FF2B5EF4-FFF2-40B4-BE49-F238E27FC236}">
                      <a16:creationId xmlns:a16="http://schemas.microsoft.com/office/drawing/2014/main" id="{6C79C035-6E79-06B8-C38F-E2A30536F87A}"/>
                    </a:ext>
                  </a:extLst>
                </p:cNvPr>
                <p:cNvPicPr/>
                <p:nvPr/>
              </p:nvPicPr>
              <p:blipFill>
                <a:blip r:embed="rId153"/>
                <a:stretch>
                  <a:fillRect/>
                </a:stretch>
              </p:blipFill>
              <p:spPr>
                <a:xfrm>
                  <a:off x="7668510" y="3887970"/>
                  <a:ext cx="15624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436" name="Ink 435">
                  <a:extLst>
                    <a:ext uri="{FF2B5EF4-FFF2-40B4-BE49-F238E27FC236}">
                      <a16:creationId xmlns:a16="http://schemas.microsoft.com/office/drawing/2014/main" id="{F068917C-503B-0FEC-6CA5-62E2F5E11AB3}"/>
                    </a:ext>
                  </a:extLst>
                </p14:cNvPr>
                <p14:cNvContentPartPr/>
                <p14:nvPr/>
              </p14:nvContentPartPr>
              <p14:xfrm>
                <a:off x="7832310" y="3901650"/>
                <a:ext cx="154440" cy="179280"/>
              </p14:xfrm>
            </p:contentPart>
          </mc:Choice>
          <mc:Fallback xmlns="">
            <p:pic>
              <p:nvPicPr>
                <p:cNvPr id="436" name="Ink 435">
                  <a:extLst>
                    <a:ext uri="{FF2B5EF4-FFF2-40B4-BE49-F238E27FC236}">
                      <a16:creationId xmlns:a16="http://schemas.microsoft.com/office/drawing/2014/main" id="{F068917C-503B-0FEC-6CA5-62E2F5E11AB3}"/>
                    </a:ext>
                  </a:extLst>
                </p:cNvPr>
                <p:cNvPicPr/>
                <p:nvPr/>
              </p:nvPicPr>
              <p:blipFill>
                <a:blip r:embed="rId155"/>
                <a:stretch>
                  <a:fillRect/>
                </a:stretch>
              </p:blipFill>
              <p:spPr>
                <a:xfrm>
                  <a:off x="7814670" y="3884010"/>
                  <a:ext cx="190080" cy="214920"/>
                </a:xfrm>
                <a:prstGeom prst="rect">
                  <a:avLst/>
                </a:prstGeom>
              </p:spPr>
            </p:pic>
          </mc:Fallback>
        </mc:AlternateContent>
      </p:grpSp>
      <p:grpSp>
        <p:nvGrpSpPr>
          <p:cNvPr id="444" name="Group 443">
            <a:extLst>
              <a:ext uri="{FF2B5EF4-FFF2-40B4-BE49-F238E27FC236}">
                <a16:creationId xmlns:a16="http://schemas.microsoft.com/office/drawing/2014/main" id="{CBD783A8-96AD-5FDA-5B04-975B6B9C76F1}"/>
              </a:ext>
            </a:extLst>
          </p:cNvPr>
          <p:cNvGrpSpPr/>
          <p:nvPr/>
        </p:nvGrpSpPr>
        <p:grpSpPr>
          <a:xfrm>
            <a:off x="8379150" y="3839010"/>
            <a:ext cx="465120" cy="176760"/>
            <a:chOff x="8379150" y="3839010"/>
            <a:chExt cx="465120" cy="176760"/>
          </a:xfrm>
        </p:grpSpPr>
        <mc:AlternateContent xmlns:mc="http://schemas.openxmlformats.org/markup-compatibility/2006" xmlns:p14="http://schemas.microsoft.com/office/powerpoint/2010/main">
          <mc:Choice Requires="p14">
            <p:contentPart p14:bwMode="auto" r:id="rId156">
              <p14:nvContentPartPr>
                <p14:cNvPr id="441" name="Ink 440">
                  <a:extLst>
                    <a:ext uri="{FF2B5EF4-FFF2-40B4-BE49-F238E27FC236}">
                      <a16:creationId xmlns:a16="http://schemas.microsoft.com/office/drawing/2014/main" id="{DC533102-43A5-1BEE-593D-7AB555BE3A3A}"/>
                    </a:ext>
                  </a:extLst>
                </p14:cNvPr>
                <p14:cNvContentPartPr/>
                <p14:nvPr/>
              </p14:nvContentPartPr>
              <p14:xfrm>
                <a:off x="8379150" y="3839010"/>
                <a:ext cx="105120" cy="176760"/>
              </p14:xfrm>
            </p:contentPart>
          </mc:Choice>
          <mc:Fallback xmlns="">
            <p:pic>
              <p:nvPicPr>
                <p:cNvPr id="441" name="Ink 440">
                  <a:extLst>
                    <a:ext uri="{FF2B5EF4-FFF2-40B4-BE49-F238E27FC236}">
                      <a16:creationId xmlns:a16="http://schemas.microsoft.com/office/drawing/2014/main" id="{DC533102-43A5-1BEE-593D-7AB555BE3A3A}"/>
                    </a:ext>
                  </a:extLst>
                </p:cNvPr>
                <p:cNvPicPr/>
                <p:nvPr/>
              </p:nvPicPr>
              <p:blipFill>
                <a:blip r:embed="rId157"/>
                <a:stretch>
                  <a:fillRect/>
                </a:stretch>
              </p:blipFill>
              <p:spPr>
                <a:xfrm>
                  <a:off x="8361510" y="3821010"/>
                  <a:ext cx="14076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442" name="Ink 441">
                  <a:extLst>
                    <a:ext uri="{FF2B5EF4-FFF2-40B4-BE49-F238E27FC236}">
                      <a16:creationId xmlns:a16="http://schemas.microsoft.com/office/drawing/2014/main" id="{9332B2CF-C287-E86D-C96E-5773BA3C57AA}"/>
                    </a:ext>
                  </a:extLst>
                </p14:cNvPr>
                <p14:cNvContentPartPr/>
                <p14:nvPr/>
              </p14:nvContentPartPr>
              <p14:xfrm>
                <a:off x="8563110" y="3898770"/>
                <a:ext cx="102240" cy="87840"/>
              </p14:xfrm>
            </p:contentPart>
          </mc:Choice>
          <mc:Fallback xmlns="">
            <p:pic>
              <p:nvPicPr>
                <p:cNvPr id="442" name="Ink 441">
                  <a:extLst>
                    <a:ext uri="{FF2B5EF4-FFF2-40B4-BE49-F238E27FC236}">
                      <a16:creationId xmlns:a16="http://schemas.microsoft.com/office/drawing/2014/main" id="{9332B2CF-C287-E86D-C96E-5773BA3C57AA}"/>
                    </a:ext>
                  </a:extLst>
                </p:cNvPr>
                <p:cNvPicPr/>
                <p:nvPr/>
              </p:nvPicPr>
              <p:blipFill>
                <a:blip r:embed="rId159"/>
                <a:stretch>
                  <a:fillRect/>
                </a:stretch>
              </p:blipFill>
              <p:spPr>
                <a:xfrm>
                  <a:off x="8545110" y="3881130"/>
                  <a:ext cx="137880"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443" name="Ink 442">
                  <a:extLst>
                    <a:ext uri="{FF2B5EF4-FFF2-40B4-BE49-F238E27FC236}">
                      <a16:creationId xmlns:a16="http://schemas.microsoft.com/office/drawing/2014/main" id="{FA85BCE0-1F5B-6C89-2A9F-3B384794D42E}"/>
                    </a:ext>
                  </a:extLst>
                </p14:cNvPr>
                <p14:cNvContentPartPr/>
                <p14:nvPr/>
              </p14:nvContentPartPr>
              <p14:xfrm>
                <a:off x="8696670" y="3874290"/>
                <a:ext cx="147600" cy="131040"/>
              </p14:xfrm>
            </p:contentPart>
          </mc:Choice>
          <mc:Fallback xmlns="">
            <p:pic>
              <p:nvPicPr>
                <p:cNvPr id="443" name="Ink 442">
                  <a:extLst>
                    <a:ext uri="{FF2B5EF4-FFF2-40B4-BE49-F238E27FC236}">
                      <a16:creationId xmlns:a16="http://schemas.microsoft.com/office/drawing/2014/main" id="{FA85BCE0-1F5B-6C89-2A9F-3B384794D42E}"/>
                    </a:ext>
                  </a:extLst>
                </p:cNvPr>
                <p:cNvPicPr/>
                <p:nvPr/>
              </p:nvPicPr>
              <p:blipFill>
                <a:blip r:embed="rId161"/>
                <a:stretch>
                  <a:fillRect/>
                </a:stretch>
              </p:blipFill>
              <p:spPr>
                <a:xfrm>
                  <a:off x="8679030" y="3856290"/>
                  <a:ext cx="183240" cy="166680"/>
                </a:xfrm>
                <a:prstGeom prst="rect">
                  <a:avLst/>
                </a:prstGeom>
              </p:spPr>
            </p:pic>
          </mc:Fallback>
        </mc:AlternateContent>
      </p:grpSp>
      <p:grpSp>
        <p:nvGrpSpPr>
          <p:cNvPr id="449" name="Group 448">
            <a:extLst>
              <a:ext uri="{FF2B5EF4-FFF2-40B4-BE49-F238E27FC236}">
                <a16:creationId xmlns:a16="http://schemas.microsoft.com/office/drawing/2014/main" id="{9232BB06-8260-E430-843C-A30CC3730A14}"/>
              </a:ext>
            </a:extLst>
          </p:cNvPr>
          <p:cNvGrpSpPr/>
          <p:nvPr/>
        </p:nvGrpSpPr>
        <p:grpSpPr>
          <a:xfrm>
            <a:off x="9579390" y="3812010"/>
            <a:ext cx="680760" cy="168480"/>
            <a:chOff x="9579390" y="3812010"/>
            <a:chExt cx="680760" cy="168480"/>
          </a:xfrm>
        </p:grpSpPr>
        <mc:AlternateContent xmlns:mc="http://schemas.openxmlformats.org/markup-compatibility/2006" xmlns:p14="http://schemas.microsoft.com/office/powerpoint/2010/main">
          <mc:Choice Requires="p14">
            <p:contentPart p14:bwMode="auto" r:id="rId162">
              <p14:nvContentPartPr>
                <p14:cNvPr id="446" name="Ink 445">
                  <a:extLst>
                    <a:ext uri="{FF2B5EF4-FFF2-40B4-BE49-F238E27FC236}">
                      <a16:creationId xmlns:a16="http://schemas.microsoft.com/office/drawing/2014/main" id="{4E2FFEF0-7BD2-BA23-AD88-DF8E50722929}"/>
                    </a:ext>
                  </a:extLst>
                </p14:cNvPr>
                <p14:cNvContentPartPr/>
                <p14:nvPr/>
              </p14:nvContentPartPr>
              <p14:xfrm>
                <a:off x="9579390" y="3812010"/>
                <a:ext cx="150480" cy="168480"/>
              </p14:xfrm>
            </p:contentPart>
          </mc:Choice>
          <mc:Fallback xmlns="">
            <p:pic>
              <p:nvPicPr>
                <p:cNvPr id="446" name="Ink 445">
                  <a:extLst>
                    <a:ext uri="{FF2B5EF4-FFF2-40B4-BE49-F238E27FC236}">
                      <a16:creationId xmlns:a16="http://schemas.microsoft.com/office/drawing/2014/main" id="{4E2FFEF0-7BD2-BA23-AD88-DF8E50722929}"/>
                    </a:ext>
                  </a:extLst>
                </p:cNvPr>
                <p:cNvPicPr/>
                <p:nvPr/>
              </p:nvPicPr>
              <p:blipFill>
                <a:blip r:embed="rId163"/>
                <a:stretch>
                  <a:fillRect/>
                </a:stretch>
              </p:blipFill>
              <p:spPr>
                <a:xfrm>
                  <a:off x="9561750" y="3794010"/>
                  <a:ext cx="186120"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447" name="Ink 446">
                  <a:extLst>
                    <a:ext uri="{FF2B5EF4-FFF2-40B4-BE49-F238E27FC236}">
                      <a16:creationId xmlns:a16="http://schemas.microsoft.com/office/drawing/2014/main" id="{1B85D813-D3CA-FBF5-323D-B900C22013E8}"/>
                    </a:ext>
                  </a:extLst>
                </p14:cNvPr>
                <p14:cNvContentPartPr/>
                <p14:nvPr/>
              </p14:nvContentPartPr>
              <p14:xfrm>
                <a:off x="9856590" y="3837570"/>
                <a:ext cx="148680" cy="120960"/>
              </p14:xfrm>
            </p:contentPart>
          </mc:Choice>
          <mc:Fallback xmlns="">
            <p:pic>
              <p:nvPicPr>
                <p:cNvPr id="447" name="Ink 446">
                  <a:extLst>
                    <a:ext uri="{FF2B5EF4-FFF2-40B4-BE49-F238E27FC236}">
                      <a16:creationId xmlns:a16="http://schemas.microsoft.com/office/drawing/2014/main" id="{1B85D813-D3CA-FBF5-323D-B900C22013E8}"/>
                    </a:ext>
                  </a:extLst>
                </p:cNvPr>
                <p:cNvPicPr/>
                <p:nvPr/>
              </p:nvPicPr>
              <p:blipFill>
                <a:blip r:embed="rId165"/>
                <a:stretch>
                  <a:fillRect/>
                </a:stretch>
              </p:blipFill>
              <p:spPr>
                <a:xfrm>
                  <a:off x="9838590" y="3819930"/>
                  <a:ext cx="18432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448" name="Ink 447">
                  <a:extLst>
                    <a:ext uri="{FF2B5EF4-FFF2-40B4-BE49-F238E27FC236}">
                      <a16:creationId xmlns:a16="http://schemas.microsoft.com/office/drawing/2014/main" id="{07AB4FE8-B0C1-0A3B-03A8-735B137082B4}"/>
                    </a:ext>
                  </a:extLst>
                </p14:cNvPr>
                <p14:cNvContentPartPr/>
                <p14:nvPr/>
              </p14:nvContentPartPr>
              <p14:xfrm>
                <a:off x="10060710" y="3839370"/>
                <a:ext cx="199440" cy="137520"/>
              </p14:xfrm>
            </p:contentPart>
          </mc:Choice>
          <mc:Fallback xmlns="">
            <p:pic>
              <p:nvPicPr>
                <p:cNvPr id="448" name="Ink 447">
                  <a:extLst>
                    <a:ext uri="{FF2B5EF4-FFF2-40B4-BE49-F238E27FC236}">
                      <a16:creationId xmlns:a16="http://schemas.microsoft.com/office/drawing/2014/main" id="{07AB4FE8-B0C1-0A3B-03A8-735B137082B4}"/>
                    </a:ext>
                  </a:extLst>
                </p:cNvPr>
                <p:cNvPicPr/>
                <p:nvPr/>
              </p:nvPicPr>
              <p:blipFill>
                <a:blip r:embed="rId167"/>
                <a:stretch>
                  <a:fillRect/>
                </a:stretch>
              </p:blipFill>
              <p:spPr>
                <a:xfrm>
                  <a:off x="10042710" y="3821730"/>
                  <a:ext cx="235080" cy="173160"/>
                </a:xfrm>
                <a:prstGeom prst="rect">
                  <a:avLst/>
                </a:prstGeom>
              </p:spPr>
            </p:pic>
          </mc:Fallback>
        </mc:AlternateContent>
      </p:grpSp>
      <p:grpSp>
        <p:nvGrpSpPr>
          <p:cNvPr id="463" name="Group 462">
            <a:extLst>
              <a:ext uri="{FF2B5EF4-FFF2-40B4-BE49-F238E27FC236}">
                <a16:creationId xmlns:a16="http://schemas.microsoft.com/office/drawing/2014/main" id="{2F816D61-7B9D-A82A-DA35-2AF1EE7713AD}"/>
              </a:ext>
            </a:extLst>
          </p:cNvPr>
          <p:cNvGrpSpPr/>
          <p:nvPr/>
        </p:nvGrpSpPr>
        <p:grpSpPr>
          <a:xfrm>
            <a:off x="4263630" y="4439850"/>
            <a:ext cx="1307160" cy="358920"/>
            <a:chOff x="4263630" y="4439850"/>
            <a:chExt cx="1307160" cy="358920"/>
          </a:xfrm>
        </p:grpSpPr>
        <mc:AlternateContent xmlns:mc="http://schemas.openxmlformats.org/markup-compatibility/2006" xmlns:p14="http://schemas.microsoft.com/office/powerpoint/2010/main">
          <mc:Choice Requires="p14">
            <p:contentPart p14:bwMode="auto" r:id="rId168">
              <p14:nvContentPartPr>
                <p14:cNvPr id="450" name="Ink 449">
                  <a:extLst>
                    <a:ext uri="{FF2B5EF4-FFF2-40B4-BE49-F238E27FC236}">
                      <a16:creationId xmlns:a16="http://schemas.microsoft.com/office/drawing/2014/main" id="{09BECEC8-8129-6602-4F04-510A2A4FEDB8}"/>
                    </a:ext>
                  </a:extLst>
                </p14:cNvPr>
                <p14:cNvContentPartPr/>
                <p14:nvPr/>
              </p14:nvContentPartPr>
              <p14:xfrm>
                <a:off x="4360830" y="4443450"/>
                <a:ext cx="118800" cy="276840"/>
              </p14:xfrm>
            </p:contentPart>
          </mc:Choice>
          <mc:Fallback xmlns="">
            <p:pic>
              <p:nvPicPr>
                <p:cNvPr id="450" name="Ink 449">
                  <a:extLst>
                    <a:ext uri="{FF2B5EF4-FFF2-40B4-BE49-F238E27FC236}">
                      <a16:creationId xmlns:a16="http://schemas.microsoft.com/office/drawing/2014/main" id="{09BECEC8-8129-6602-4F04-510A2A4FEDB8}"/>
                    </a:ext>
                  </a:extLst>
                </p:cNvPr>
                <p:cNvPicPr/>
                <p:nvPr/>
              </p:nvPicPr>
              <p:blipFill>
                <a:blip r:embed="rId169"/>
                <a:stretch>
                  <a:fillRect/>
                </a:stretch>
              </p:blipFill>
              <p:spPr>
                <a:xfrm>
                  <a:off x="4343190" y="4425450"/>
                  <a:ext cx="154440" cy="312480"/>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451" name="Ink 450">
                  <a:extLst>
                    <a:ext uri="{FF2B5EF4-FFF2-40B4-BE49-F238E27FC236}">
                      <a16:creationId xmlns:a16="http://schemas.microsoft.com/office/drawing/2014/main" id="{2492E0BC-3D0D-FBE6-CE6F-9F247D90F0E6}"/>
                    </a:ext>
                  </a:extLst>
                </p14:cNvPr>
                <p14:cNvContentPartPr/>
                <p14:nvPr/>
              </p14:nvContentPartPr>
              <p14:xfrm>
                <a:off x="4263630" y="4531290"/>
                <a:ext cx="213120" cy="17640"/>
              </p14:xfrm>
            </p:contentPart>
          </mc:Choice>
          <mc:Fallback xmlns="">
            <p:pic>
              <p:nvPicPr>
                <p:cNvPr id="451" name="Ink 450">
                  <a:extLst>
                    <a:ext uri="{FF2B5EF4-FFF2-40B4-BE49-F238E27FC236}">
                      <a16:creationId xmlns:a16="http://schemas.microsoft.com/office/drawing/2014/main" id="{2492E0BC-3D0D-FBE6-CE6F-9F247D90F0E6}"/>
                    </a:ext>
                  </a:extLst>
                </p:cNvPr>
                <p:cNvPicPr/>
                <p:nvPr/>
              </p:nvPicPr>
              <p:blipFill>
                <a:blip r:embed="rId171"/>
                <a:stretch>
                  <a:fillRect/>
                </a:stretch>
              </p:blipFill>
              <p:spPr>
                <a:xfrm>
                  <a:off x="4245990" y="4513290"/>
                  <a:ext cx="248760" cy="53280"/>
                </a:xfrm>
                <a:prstGeom prst="rect">
                  <a:avLst/>
                </a:prstGeom>
              </p:spPr>
            </p:pic>
          </mc:Fallback>
        </mc:AlternateContent>
        <mc:AlternateContent xmlns:mc="http://schemas.openxmlformats.org/markup-compatibility/2006" xmlns:p14="http://schemas.microsoft.com/office/powerpoint/2010/main">
          <mc:Choice Requires="p14">
            <p:contentPart p14:bwMode="auto" r:id="rId172">
              <p14:nvContentPartPr>
                <p14:cNvPr id="456" name="Ink 455">
                  <a:extLst>
                    <a:ext uri="{FF2B5EF4-FFF2-40B4-BE49-F238E27FC236}">
                      <a16:creationId xmlns:a16="http://schemas.microsoft.com/office/drawing/2014/main" id="{C94036A0-8265-187A-1332-01571D5CEF4E}"/>
                    </a:ext>
                  </a:extLst>
                </p14:cNvPr>
                <p14:cNvContentPartPr/>
                <p14:nvPr/>
              </p14:nvContentPartPr>
              <p14:xfrm>
                <a:off x="4546590" y="4603290"/>
                <a:ext cx="136440" cy="140040"/>
              </p14:xfrm>
            </p:contentPart>
          </mc:Choice>
          <mc:Fallback xmlns="">
            <p:pic>
              <p:nvPicPr>
                <p:cNvPr id="456" name="Ink 455">
                  <a:extLst>
                    <a:ext uri="{FF2B5EF4-FFF2-40B4-BE49-F238E27FC236}">
                      <a16:creationId xmlns:a16="http://schemas.microsoft.com/office/drawing/2014/main" id="{C94036A0-8265-187A-1332-01571D5CEF4E}"/>
                    </a:ext>
                  </a:extLst>
                </p:cNvPr>
                <p:cNvPicPr/>
                <p:nvPr/>
              </p:nvPicPr>
              <p:blipFill>
                <a:blip r:embed="rId173"/>
                <a:stretch>
                  <a:fillRect/>
                </a:stretch>
              </p:blipFill>
              <p:spPr>
                <a:xfrm>
                  <a:off x="4528950" y="4585650"/>
                  <a:ext cx="172080" cy="17568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457" name="Ink 456">
                  <a:extLst>
                    <a:ext uri="{FF2B5EF4-FFF2-40B4-BE49-F238E27FC236}">
                      <a16:creationId xmlns:a16="http://schemas.microsoft.com/office/drawing/2014/main" id="{716805F3-3423-2E0B-0C54-AD192CF3C276}"/>
                    </a:ext>
                  </a:extLst>
                </p14:cNvPr>
                <p14:cNvContentPartPr/>
                <p14:nvPr/>
              </p14:nvContentPartPr>
              <p14:xfrm>
                <a:off x="4826670" y="4599690"/>
                <a:ext cx="225360" cy="10800"/>
              </p14:xfrm>
            </p:contentPart>
          </mc:Choice>
          <mc:Fallback xmlns="">
            <p:pic>
              <p:nvPicPr>
                <p:cNvPr id="457" name="Ink 456">
                  <a:extLst>
                    <a:ext uri="{FF2B5EF4-FFF2-40B4-BE49-F238E27FC236}">
                      <a16:creationId xmlns:a16="http://schemas.microsoft.com/office/drawing/2014/main" id="{716805F3-3423-2E0B-0C54-AD192CF3C276}"/>
                    </a:ext>
                  </a:extLst>
                </p:cNvPr>
                <p:cNvPicPr/>
                <p:nvPr/>
              </p:nvPicPr>
              <p:blipFill>
                <a:blip r:embed="rId175"/>
                <a:stretch>
                  <a:fillRect/>
                </a:stretch>
              </p:blipFill>
              <p:spPr>
                <a:xfrm>
                  <a:off x="4809030" y="4581690"/>
                  <a:ext cx="26100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458" name="Ink 457">
                  <a:extLst>
                    <a:ext uri="{FF2B5EF4-FFF2-40B4-BE49-F238E27FC236}">
                      <a16:creationId xmlns:a16="http://schemas.microsoft.com/office/drawing/2014/main" id="{DFFE7EBD-1983-4BAE-E144-66B53B9954A0}"/>
                    </a:ext>
                  </a:extLst>
                </p14:cNvPr>
                <p14:cNvContentPartPr/>
                <p14:nvPr/>
              </p14:nvContentPartPr>
              <p14:xfrm>
                <a:off x="5031510" y="4568370"/>
                <a:ext cx="84960" cy="95040"/>
              </p14:xfrm>
            </p:contentPart>
          </mc:Choice>
          <mc:Fallback xmlns="">
            <p:pic>
              <p:nvPicPr>
                <p:cNvPr id="458" name="Ink 457">
                  <a:extLst>
                    <a:ext uri="{FF2B5EF4-FFF2-40B4-BE49-F238E27FC236}">
                      <a16:creationId xmlns:a16="http://schemas.microsoft.com/office/drawing/2014/main" id="{DFFE7EBD-1983-4BAE-E144-66B53B9954A0}"/>
                    </a:ext>
                  </a:extLst>
                </p:cNvPr>
                <p:cNvPicPr/>
                <p:nvPr/>
              </p:nvPicPr>
              <p:blipFill>
                <a:blip r:embed="rId177"/>
                <a:stretch>
                  <a:fillRect/>
                </a:stretch>
              </p:blipFill>
              <p:spPr>
                <a:xfrm>
                  <a:off x="5013870" y="4550730"/>
                  <a:ext cx="120600" cy="13068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459" name="Ink 458">
                  <a:extLst>
                    <a:ext uri="{FF2B5EF4-FFF2-40B4-BE49-F238E27FC236}">
                      <a16:creationId xmlns:a16="http://schemas.microsoft.com/office/drawing/2014/main" id="{0745A2AB-82CF-CA4B-866F-7B20859747BD}"/>
                    </a:ext>
                  </a:extLst>
                </p14:cNvPr>
                <p14:cNvContentPartPr/>
                <p14:nvPr/>
              </p14:nvContentPartPr>
              <p14:xfrm>
                <a:off x="5286030" y="4439850"/>
                <a:ext cx="113040" cy="234720"/>
              </p14:xfrm>
            </p:contentPart>
          </mc:Choice>
          <mc:Fallback xmlns="">
            <p:pic>
              <p:nvPicPr>
                <p:cNvPr id="459" name="Ink 458">
                  <a:extLst>
                    <a:ext uri="{FF2B5EF4-FFF2-40B4-BE49-F238E27FC236}">
                      <a16:creationId xmlns:a16="http://schemas.microsoft.com/office/drawing/2014/main" id="{0745A2AB-82CF-CA4B-866F-7B20859747BD}"/>
                    </a:ext>
                  </a:extLst>
                </p:cNvPr>
                <p:cNvPicPr/>
                <p:nvPr/>
              </p:nvPicPr>
              <p:blipFill>
                <a:blip r:embed="rId179"/>
                <a:stretch>
                  <a:fillRect/>
                </a:stretch>
              </p:blipFill>
              <p:spPr>
                <a:xfrm>
                  <a:off x="5268390" y="4421850"/>
                  <a:ext cx="148680" cy="270360"/>
                </a:xfrm>
                <a:prstGeom prst="rect">
                  <a:avLst/>
                </a:prstGeom>
              </p:spPr>
            </p:pic>
          </mc:Fallback>
        </mc:AlternateContent>
        <mc:AlternateContent xmlns:mc="http://schemas.openxmlformats.org/markup-compatibility/2006" xmlns:p14="http://schemas.microsoft.com/office/powerpoint/2010/main">
          <mc:Choice Requires="p14">
            <p:contentPart p14:bwMode="auto" r:id="rId180">
              <p14:nvContentPartPr>
                <p14:cNvPr id="460" name="Ink 459">
                  <a:extLst>
                    <a:ext uri="{FF2B5EF4-FFF2-40B4-BE49-F238E27FC236}">
                      <a16:creationId xmlns:a16="http://schemas.microsoft.com/office/drawing/2014/main" id="{4D10BD9C-DAC9-C267-8417-40DB66306E70}"/>
                    </a:ext>
                  </a:extLst>
                </p14:cNvPr>
                <p14:cNvContentPartPr/>
                <p14:nvPr/>
              </p14:nvContentPartPr>
              <p14:xfrm>
                <a:off x="5214750" y="4537050"/>
                <a:ext cx="177480" cy="12960"/>
              </p14:xfrm>
            </p:contentPart>
          </mc:Choice>
          <mc:Fallback xmlns="">
            <p:pic>
              <p:nvPicPr>
                <p:cNvPr id="460" name="Ink 459">
                  <a:extLst>
                    <a:ext uri="{FF2B5EF4-FFF2-40B4-BE49-F238E27FC236}">
                      <a16:creationId xmlns:a16="http://schemas.microsoft.com/office/drawing/2014/main" id="{4D10BD9C-DAC9-C267-8417-40DB66306E70}"/>
                    </a:ext>
                  </a:extLst>
                </p:cNvPr>
                <p:cNvPicPr/>
                <p:nvPr/>
              </p:nvPicPr>
              <p:blipFill>
                <a:blip r:embed="rId181"/>
                <a:stretch>
                  <a:fillRect/>
                </a:stretch>
              </p:blipFill>
              <p:spPr>
                <a:xfrm>
                  <a:off x="5196750" y="4519050"/>
                  <a:ext cx="21312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461" name="Ink 460">
                  <a:extLst>
                    <a:ext uri="{FF2B5EF4-FFF2-40B4-BE49-F238E27FC236}">
                      <a16:creationId xmlns:a16="http://schemas.microsoft.com/office/drawing/2014/main" id="{6519DAE9-4623-430F-AA17-195060D1C4F9}"/>
                    </a:ext>
                  </a:extLst>
                </p14:cNvPr>
                <p14:cNvContentPartPr/>
                <p14:nvPr/>
              </p14:nvContentPartPr>
              <p14:xfrm>
                <a:off x="5463870" y="4632090"/>
                <a:ext cx="86040" cy="18720"/>
              </p14:xfrm>
            </p:contentPart>
          </mc:Choice>
          <mc:Fallback xmlns="">
            <p:pic>
              <p:nvPicPr>
                <p:cNvPr id="461" name="Ink 460">
                  <a:extLst>
                    <a:ext uri="{FF2B5EF4-FFF2-40B4-BE49-F238E27FC236}">
                      <a16:creationId xmlns:a16="http://schemas.microsoft.com/office/drawing/2014/main" id="{6519DAE9-4623-430F-AA17-195060D1C4F9}"/>
                    </a:ext>
                  </a:extLst>
                </p:cNvPr>
                <p:cNvPicPr/>
                <p:nvPr/>
              </p:nvPicPr>
              <p:blipFill>
                <a:blip r:embed="rId183"/>
                <a:stretch>
                  <a:fillRect/>
                </a:stretch>
              </p:blipFill>
              <p:spPr>
                <a:xfrm>
                  <a:off x="5446230" y="4614450"/>
                  <a:ext cx="12168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184">
              <p14:nvContentPartPr>
                <p14:cNvPr id="462" name="Ink 461">
                  <a:extLst>
                    <a:ext uri="{FF2B5EF4-FFF2-40B4-BE49-F238E27FC236}">
                      <a16:creationId xmlns:a16="http://schemas.microsoft.com/office/drawing/2014/main" id="{8412D2D1-9865-729E-078B-D0734A9B55F1}"/>
                    </a:ext>
                  </a:extLst>
                </p14:cNvPr>
                <p14:cNvContentPartPr/>
                <p14:nvPr/>
              </p14:nvContentPartPr>
              <p14:xfrm>
                <a:off x="5438670" y="4659090"/>
                <a:ext cx="132120" cy="139680"/>
              </p14:xfrm>
            </p:contentPart>
          </mc:Choice>
          <mc:Fallback xmlns="">
            <p:pic>
              <p:nvPicPr>
                <p:cNvPr id="462" name="Ink 461">
                  <a:extLst>
                    <a:ext uri="{FF2B5EF4-FFF2-40B4-BE49-F238E27FC236}">
                      <a16:creationId xmlns:a16="http://schemas.microsoft.com/office/drawing/2014/main" id="{8412D2D1-9865-729E-078B-D0734A9B55F1}"/>
                    </a:ext>
                  </a:extLst>
                </p:cNvPr>
                <p:cNvPicPr/>
                <p:nvPr/>
              </p:nvPicPr>
              <p:blipFill>
                <a:blip r:embed="rId185"/>
                <a:stretch>
                  <a:fillRect/>
                </a:stretch>
              </p:blipFill>
              <p:spPr>
                <a:xfrm>
                  <a:off x="5421030" y="4641450"/>
                  <a:ext cx="167760" cy="175320"/>
                </a:xfrm>
                <a:prstGeom prst="rect">
                  <a:avLst/>
                </a:prstGeom>
              </p:spPr>
            </p:pic>
          </mc:Fallback>
        </mc:AlternateContent>
      </p:grpSp>
      <p:grpSp>
        <p:nvGrpSpPr>
          <p:cNvPr id="480" name="Group 479">
            <a:extLst>
              <a:ext uri="{FF2B5EF4-FFF2-40B4-BE49-F238E27FC236}">
                <a16:creationId xmlns:a16="http://schemas.microsoft.com/office/drawing/2014/main" id="{13E3E813-95EE-1CBB-82AB-7DCF2D0F486C}"/>
              </a:ext>
            </a:extLst>
          </p:cNvPr>
          <p:cNvGrpSpPr/>
          <p:nvPr/>
        </p:nvGrpSpPr>
        <p:grpSpPr>
          <a:xfrm>
            <a:off x="1535190" y="5425530"/>
            <a:ext cx="501480" cy="200160"/>
            <a:chOff x="1535190" y="5425530"/>
            <a:chExt cx="501480" cy="200160"/>
          </a:xfrm>
        </p:grpSpPr>
        <mc:AlternateContent xmlns:mc="http://schemas.openxmlformats.org/markup-compatibility/2006" xmlns:p14="http://schemas.microsoft.com/office/powerpoint/2010/main">
          <mc:Choice Requires="p14">
            <p:contentPart p14:bwMode="auto" r:id="rId186">
              <p14:nvContentPartPr>
                <p14:cNvPr id="464" name="Ink 463">
                  <a:extLst>
                    <a:ext uri="{FF2B5EF4-FFF2-40B4-BE49-F238E27FC236}">
                      <a16:creationId xmlns:a16="http://schemas.microsoft.com/office/drawing/2014/main" id="{E13877BB-FBBC-8D91-BB00-CCCBE2C53399}"/>
                    </a:ext>
                  </a:extLst>
                </p14:cNvPr>
                <p14:cNvContentPartPr/>
                <p14:nvPr/>
              </p14:nvContentPartPr>
              <p14:xfrm>
                <a:off x="1535190" y="5425530"/>
                <a:ext cx="219240" cy="200160"/>
              </p14:xfrm>
            </p:contentPart>
          </mc:Choice>
          <mc:Fallback xmlns="">
            <p:pic>
              <p:nvPicPr>
                <p:cNvPr id="464" name="Ink 463">
                  <a:extLst>
                    <a:ext uri="{FF2B5EF4-FFF2-40B4-BE49-F238E27FC236}">
                      <a16:creationId xmlns:a16="http://schemas.microsoft.com/office/drawing/2014/main" id="{E13877BB-FBBC-8D91-BB00-CCCBE2C53399}"/>
                    </a:ext>
                  </a:extLst>
                </p:cNvPr>
                <p:cNvPicPr/>
                <p:nvPr/>
              </p:nvPicPr>
              <p:blipFill>
                <a:blip r:embed="rId187"/>
                <a:stretch>
                  <a:fillRect/>
                </a:stretch>
              </p:blipFill>
              <p:spPr>
                <a:xfrm>
                  <a:off x="1517190" y="5407890"/>
                  <a:ext cx="254880" cy="23580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465" name="Ink 464">
                  <a:extLst>
                    <a:ext uri="{FF2B5EF4-FFF2-40B4-BE49-F238E27FC236}">
                      <a16:creationId xmlns:a16="http://schemas.microsoft.com/office/drawing/2014/main" id="{AFECEA5A-18E2-5875-8F3A-9E85DCB4E639}"/>
                    </a:ext>
                  </a:extLst>
                </p14:cNvPr>
                <p14:cNvContentPartPr/>
                <p14:nvPr/>
              </p14:nvContentPartPr>
              <p14:xfrm>
                <a:off x="1883670" y="5562690"/>
                <a:ext cx="147960" cy="11160"/>
              </p14:xfrm>
            </p:contentPart>
          </mc:Choice>
          <mc:Fallback xmlns="">
            <p:pic>
              <p:nvPicPr>
                <p:cNvPr id="465" name="Ink 464">
                  <a:extLst>
                    <a:ext uri="{FF2B5EF4-FFF2-40B4-BE49-F238E27FC236}">
                      <a16:creationId xmlns:a16="http://schemas.microsoft.com/office/drawing/2014/main" id="{AFECEA5A-18E2-5875-8F3A-9E85DCB4E639}"/>
                    </a:ext>
                  </a:extLst>
                </p:cNvPr>
                <p:cNvPicPr/>
                <p:nvPr/>
              </p:nvPicPr>
              <p:blipFill>
                <a:blip r:embed="rId189"/>
                <a:stretch>
                  <a:fillRect/>
                </a:stretch>
              </p:blipFill>
              <p:spPr>
                <a:xfrm>
                  <a:off x="1865670" y="5545050"/>
                  <a:ext cx="183600" cy="4680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466" name="Ink 465">
                  <a:extLst>
                    <a:ext uri="{FF2B5EF4-FFF2-40B4-BE49-F238E27FC236}">
                      <a16:creationId xmlns:a16="http://schemas.microsoft.com/office/drawing/2014/main" id="{12549DA1-35B5-93F5-FE67-E1BED56BDC4C}"/>
                    </a:ext>
                  </a:extLst>
                </p14:cNvPr>
                <p14:cNvContentPartPr/>
                <p14:nvPr/>
              </p14:nvContentPartPr>
              <p14:xfrm>
                <a:off x="1868910" y="5493570"/>
                <a:ext cx="167760" cy="19440"/>
              </p14:xfrm>
            </p:contentPart>
          </mc:Choice>
          <mc:Fallback xmlns="">
            <p:pic>
              <p:nvPicPr>
                <p:cNvPr id="466" name="Ink 465">
                  <a:extLst>
                    <a:ext uri="{FF2B5EF4-FFF2-40B4-BE49-F238E27FC236}">
                      <a16:creationId xmlns:a16="http://schemas.microsoft.com/office/drawing/2014/main" id="{12549DA1-35B5-93F5-FE67-E1BED56BDC4C}"/>
                    </a:ext>
                  </a:extLst>
                </p:cNvPr>
                <p:cNvPicPr/>
                <p:nvPr/>
              </p:nvPicPr>
              <p:blipFill>
                <a:blip r:embed="rId191"/>
                <a:stretch>
                  <a:fillRect/>
                </a:stretch>
              </p:blipFill>
              <p:spPr>
                <a:xfrm>
                  <a:off x="1851270" y="5475930"/>
                  <a:ext cx="203400" cy="55080"/>
                </a:xfrm>
                <a:prstGeom prst="rect">
                  <a:avLst/>
                </a:prstGeom>
              </p:spPr>
            </p:pic>
          </mc:Fallback>
        </mc:AlternateContent>
      </p:grpSp>
      <p:grpSp>
        <p:nvGrpSpPr>
          <p:cNvPr id="479" name="Group 478">
            <a:extLst>
              <a:ext uri="{FF2B5EF4-FFF2-40B4-BE49-F238E27FC236}">
                <a16:creationId xmlns:a16="http://schemas.microsoft.com/office/drawing/2014/main" id="{AD09642A-3650-A1A1-926B-135F8AC6B0F5}"/>
              </a:ext>
            </a:extLst>
          </p:cNvPr>
          <p:cNvGrpSpPr/>
          <p:nvPr/>
        </p:nvGrpSpPr>
        <p:grpSpPr>
          <a:xfrm>
            <a:off x="2391990" y="5215290"/>
            <a:ext cx="462240" cy="208080"/>
            <a:chOff x="2391990" y="5215290"/>
            <a:chExt cx="462240" cy="208080"/>
          </a:xfrm>
        </p:grpSpPr>
        <mc:AlternateContent xmlns:mc="http://schemas.openxmlformats.org/markup-compatibility/2006" xmlns:p14="http://schemas.microsoft.com/office/powerpoint/2010/main">
          <mc:Choice Requires="p14">
            <p:contentPart p14:bwMode="auto" r:id="rId192">
              <p14:nvContentPartPr>
                <p14:cNvPr id="467" name="Ink 466">
                  <a:extLst>
                    <a:ext uri="{FF2B5EF4-FFF2-40B4-BE49-F238E27FC236}">
                      <a16:creationId xmlns:a16="http://schemas.microsoft.com/office/drawing/2014/main" id="{2F083C0F-C8DD-2486-B47F-E80833024048}"/>
                    </a:ext>
                  </a:extLst>
                </p14:cNvPr>
                <p14:cNvContentPartPr/>
                <p14:nvPr/>
              </p14:nvContentPartPr>
              <p14:xfrm>
                <a:off x="2391990" y="5216370"/>
                <a:ext cx="201240" cy="200520"/>
              </p14:xfrm>
            </p:contentPart>
          </mc:Choice>
          <mc:Fallback xmlns="">
            <p:pic>
              <p:nvPicPr>
                <p:cNvPr id="467" name="Ink 466">
                  <a:extLst>
                    <a:ext uri="{FF2B5EF4-FFF2-40B4-BE49-F238E27FC236}">
                      <a16:creationId xmlns:a16="http://schemas.microsoft.com/office/drawing/2014/main" id="{2F083C0F-C8DD-2486-B47F-E80833024048}"/>
                    </a:ext>
                  </a:extLst>
                </p:cNvPr>
                <p:cNvPicPr/>
                <p:nvPr/>
              </p:nvPicPr>
              <p:blipFill>
                <a:blip r:embed="rId193"/>
                <a:stretch>
                  <a:fillRect/>
                </a:stretch>
              </p:blipFill>
              <p:spPr>
                <a:xfrm>
                  <a:off x="2374350" y="5198730"/>
                  <a:ext cx="23688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468" name="Ink 467">
                  <a:extLst>
                    <a:ext uri="{FF2B5EF4-FFF2-40B4-BE49-F238E27FC236}">
                      <a16:creationId xmlns:a16="http://schemas.microsoft.com/office/drawing/2014/main" id="{8A80826C-C84D-0632-E3A6-C76073854B35}"/>
                    </a:ext>
                  </a:extLst>
                </p14:cNvPr>
                <p14:cNvContentPartPr/>
                <p14:nvPr/>
              </p14:nvContentPartPr>
              <p14:xfrm>
                <a:off x="2684310" y="5247330"/>
                <a:ext cx="158760" cy="150480"/>
              </p14:xfrm>
            </p:contentPart>
          </mc:Choice>
          <mc:Fallback xmlns="">
            <p:pic>
              <p:nvPicPr>
                <p:cNvPr id="468" name="Ink 467">
                  <a:extLst>
                    <a:ext uri="{FF2B5EF4-FFF2-40B4-BE49-F238E27FC236}">
                      <a16:creationId xmlns:a16="http://schemas.microsoft.com/office/drawing/2014/main" id="{8A80826C-C84D-0632-E3A6-C76073854B35}"/>
                    </a:ext>
                  </a:extLst>
                </p:cNvPr>
                <p:cNvPicPr/>
                <p:nvPr/>
              </p:nvPicPr>
              <p:blipFill>
                <a:blip r:embed="rId195"/>
                <a:stretch>
                  <a:fillRect/>
                </a:stretch>
              </p:blipFill>
              <p:spPr>
                <a:xfrm>
                  <a:off x="2666310" y="5229330"/>
                  <a:ext cx="194400" cy="18612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469" name="Ink 468">
                  <a:extLst>
                    <a:ext uri="{FF2B5EF4-FFF2-40B4-BE49-F238E27FC236}">
                      <a16:creationId xmlns:a16="http://schemas.microsoft.com/office/drawing/2014/main" id="{89A061F8-F9C1-1EC5-F671-4009A8FE286B}"/>
                    </a:ext>
                  </a:extLst>
                </p14:cNvPr>
                <p14:cNvContentPartPr/>
                <p14:nvPr/>
              </p14:nvContentPartPr>
              <p14:xfrm>
                <a:off x="2696910" y="5215290"/>
                <a:ext cx="157320" cy="208080"/>
              </p14:xfrm>
            </p:contentPart>
          </mc:Choice>
          <mc:Fallback xmlns="">
            <p:pic>
              <p:nvPicPr>
                <p:cNvPr id="469" name="Ink 468">
                  <a:extLst>
                    <a:ext uri="{FF2B5EF4-FFF2-40B4-BE49-F238E27FC236}">
                      <a16:creationId xmlns:a16="http://schemas.microsoft.com/office/drawing/2014/main" id="{89A061F8-F9C1-1EC5-F671-4009A8FE286B}"/>
                    </a:ext>
                  </a:extLst>
                </p:cNvPr>
                <p:cNvPicPr/>
                <p:nvPr/>
              </p:nvPicPr>
              <p:blipFill>
                <a:blip r:embed="rId197"/>
                <a:stretch>
                  <a:fillRect/>
                </a:stretch>
              </p:blipFill>
              <p:spPr>
                <a:xfrm>
                  <a:off x="2678910" y="5197650"/>
                  <a:ext cx="192960" cy="24372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98">
            <p14:nvContentPartPr>
              <p14:cNvPr id="470" name="Ink 469">
                <a:extLst>
                  <a:ext uri="{FF2B5EF4-FFF2-40B4-BE49-F238E27FC236}">
                    <a16:creationId xmlns:a16="http://schemas.microsoft.com/office/drawing/2014/main" id="{25C6BA4D-52E9-0691-67FF-069645F8679A}"/>
                  </a:ext>
                </a:extLst>
              </p14:cNvPr>
              <p14:cNvContentPartPr/>
              <p14:nvPr/>
            </p14:nvContentPartPr>
            <p14:xfrm>
              <a:off x="2327550" y="5558730"/>
              <a:ext cx="631080" cy="30600"/>
            </p14:xfrm>
          </p:contentPart>
        </mc:Choice>
        <mc:Fallback xmlns="">
          <p:pic>
            <p:nvPicPr>
              <p:cNvPr id="470" name="Ink 469">
                <a:extLst>
                  <a:ext uri="{FF2B5EF4-FFF2-40B4-BE49-F238E27FC236}">
                    <a16:creationId xmlns:a16="http://schemas.microsoft.com/office/drawing/2014/main" id="{25C6BA4D-52E9-0691-67FF-069645F8679A}"/>
                  </a:ext>
                </a:extLst>
              </p:cNvPr>
              <p:cNvPicPr/>
              <p:nvPr/>
            </p:nvPicPr>
            <p:blipFill>
              <a:blip r:embed="rId199"/>
              <a:stretch>
                <a:fillRect/>
              </a:stretch>
            </p:blipFill>
            <p:spPr>
              <a:xfrm>
                <a:off x="2309910" y="5541090"/>
                <a:ext cx="666720" cy="66240"/>
              </a:xfrm>
              <a:prstGeom prst="rect">
                <a:avLst/>
              </a:prstGeom>
            </p:spPr>
          </p:pic>
        </mc:Fallback>
      </mc:AlternateContent>
      <p:grpSp>
        <p:nvGrpSpPr>
          <p:cNvPr id="478" name="Group 477">
            <a:extLst>
              <a:ext uri="{FF2B5EF4-FFF2-40B4-BE49-F238E27FC236}">
                <a16:creationId xmlns:a16="http://schemas.microsoft.com/office/drawing/2014/main" id="{449E587F-833F-F2D0-7E3D-B0563AC2F808}"/>
              </a:ext>
            </a:extLst>
          </p:cNvPr>
          <p:cNvGrpSpPr/>
          <p:nvPr/>
        </p:nvGrpSpPr>
        <p:grpSpPr>
          <a:xfrm>
            <a:off x="2449590" y="5701650"/>
            <a:ext cx="449640" cy="245520"/>
            <a:chOff x="2449590" y="5701650"/>
            <a:chExt cx="449640" cy="245520"/>
          </a:xfrm>
        </p:grpSpPr>
        <mc:AlternateContent xmlns:mc="http://schemas.openxmlformats.org/markup-compatibility/2006" xmlns:p14="http://schemas.microsoft.com/office/powerpoint/2010/main">
          <mc:Choice Requires="p14">
            <p:contentPart p14:bwMode="auto" r:id="rId200">
              <p14:nvContentPartPr>
                <p14:cNvPr id="471" name="Ink 470">
                  <a:extLst>
                    <a:ext uri="{FF2B5EF4-FFF2-40B4-BE49-F238E27FC236}">
                      <a16:creationId xmlns:a16="http://schemas.microsoft.com/office/drawing/2014/main" id="{5A96ED8D-86E6-130D-84FA-874413B5ACCB}"/>
                    </a:ext>
                  </a:extLst>
                </p14:cNvPr>
                <p14:cNvContentPartPr/>
                <p14:nvPr/>
              </p14:nvContentPartPr>
              <p14:xfrm>
                <a:off x="2449590" y="5738730"/>
                <a:ext cx="204480" cy="208440"/>
              </p14:xfrm>
            </p:contentPart>
          </mc:Choice>
          <mc:Fallback xmlns="">
            <p:pic>
              <p:nvPicPr>
                <p:cNvPr id="471" name="Ink 470">
                  <a:extLst>
                    <a:ext uri="{FF2B5EF4-FFF2-40B4-BE49-F238E27FC236}">
                      <a16:creationId xmlns:a16="http://schemas.microsoft.com/office/drawing/2014/main" id="{5A96ED8D-86E6-130D-84FA-874413B5ACCB}"/>
                    </a:ext>
                  </a:extLst>
                </p:cNvPr>
                <p:cNvPicPr/>
                <p:nvPr/>
              </p:nvPicPr>
              <p:blipFill>
                <a:blip r:embed="rId201"/>
                <a:stretch>
                  <a:fillRect/>
                </a:stretch>
              </p:blipFill>
              <p:spPr>
                <a:xfrm>
                  <a:off x="2431950" y="5721090"/>
                  <a:ext cx="240120" cy="24408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472" name="Ink 471">
                  <a:extLst>
                    <a:ext uri="{FF2B5EF4-FFF2-40B4-BE49-F238E27FC236}">
                      <a16:creationId xmlns:a16="http://schemas.microsoft.com/office/drawing/2014/main" id="{CE9EC7A4-02A1-F13C-6C61-367CA8E80E5E}"/>
                    </a:ext>
                  </a:extLst>
                </p14:cNvPr>
                <p14:cNvContentPartPr/>
                <p14:nvPr/>
              </p14:nvContentPartPr>
              <p14:xfrm>
                <a:off x="2789070" y="5701650"/>
                <a:ext cx="110160" cy="239040"/>
              </p14:xfrm>
            </p:contentPart>
          </mc:Choice>
          <mc:Fallback xmlns="">
            <p:pic>
              <p:nvPicPr>
                <p:cNvPr id="472" name="Ink 471">
                  <a:extLst>
                    <a:ext uri="{FF2B5EF4-FFF2-40B4-BE49-F238E27FC236}">
                      <a16:creationId xmlns:a16="http://schemas.microsoft.com/office/drawing/2014/main" id="{CE9EC7A4-02A1-F13C-6C61-367CA8E80E5E}"/>
                    </a:ext>
                  </a:extLst>
                </p:cNvPr>
                <p:cNvPicPr/>
                <p:nvPr/>
              </p:nvPicPr>
              <p:blipFill>
                <a:blip r:embed="rId203"/>
                <a:stretch>
                  <a:fillRect/>
                </a:stretch>
              </p:blipFill>
              <p:spPr>
                <a:xfrm>
                  <a:off x="2771430" y="5683650"/>
                  <a:ext cx="145800" cy="274680"/>
                </a:xfrm>
                <a:prstGeom prst="rect">
                  <a:avLst/>
                </a:prstGeom>
              </p:spPr>
            </p:pic>
          </mc:Fallback>
        </mc:AlternateContent>
        <mc:AlternateContent xmlns:mc="http://schemas.openxmlformats.org/markup-compatibility/2006" xmlns:p14="http://schemas.microsoft.com/office/powerpoint/2010/main">
          <mc:Choice Requires="p14">
            <p:contentPart p14:bwMode="auto" r:id="rId204">
              <p14:nvContentPartPr>
                <p14:cNvPr id="473" name="Ink 472">
                  <a:extLst>
                    <a:ext uri="{FF2B5EF4-FFF2-40B4-BE49-F238E27FC236}">
                      <a16:creationId xmlns:a16="http://schemas.microsoft.com/office/drawing/2014/main" id="{1EA9B968-D970-8FA6-6E8D-C794A4AA2768}"/>
                    </a:ext>
                  </a:extLst>
                </p14:cNvPr>
                <p14:cNvContentPartPr/>
                <p14:nvPr/>
              </p14:nvContentPartPr>
              <p14:xfrm>
                <a:off x="2684310" y="5784090"/>
                <a:ext cx="209160" cy="19440"/>
              </p14:xfrm>
            </p:contentPart>
          </mc:Choice>
          <mc:Fallback xmlns="">
            <p:pic>
              <p:nvPicPr>
                <p:cNvPr id="473" name="Ink 472">
                  <a:extLst>
                    <a:ext uri="{FF2B5EF4-FFF2-40B4-BE49-F238E27FC236}">
                      <a16:creationId xmlns:a16="http://schemas.microsoft.com/office/drawing/2014/main" id="{1EA9B968-D970-8FA6-6E8D-C794A4AA2768}"/>
                    </a:ext>
                  </a:extLst>
                </p:cNvPr>
                <p:cNvPicPr/>
                <p:nvPr/>
              </p:nvPicPr>
              <p:blipFill>
                <a:blip r:embed="rId205"/>
                <a:stretch>
                  <a:fillRect/>
                </a:stretch>
              </p:blipFill>
              <p:spPr>
                <a:xfrm>
                  <a:off x="2666310" y="5766450"/>
                  <a:ext cx="244800" cy="55080"/>
                </a:xfrm>
                <a:prstGeom prst="rect">
                  <a:avLst/>
                </a:prstGeom>
              </p:spPr>
            </p:pic>
          </mc:Fallback>
        </mc:AlternateContent>
      </p:grpSp>
      <p:grpSp>
        <p:nvGrpSpPr>
          <p:cNvPr id="477" name="Group 476">
            <a:extLst>
              <a:ext uri="{FF2B5EF4-FFF2-40B4-BE49-F238E27FC236}">
                <a16:creationId xmlns:a16="http://schemas.microsoft.com/office/drawing/2014/main" id="{CC5E46BC-1906-92C7-8AF9-B0AEFB6434AA}"/>
              </a:ext>
            </a:extLst>
          </p:cNvPr>
          <p:cNvGrpSpPr/>
          <p:nvPr/>
        </p:nvGrpSpPr>
        <p:grpSpPr>
          <a:xfrm>
            <a:off x="3180030" y="5482050"/>
            <a:ext cx="128160" cy="76320"/>
            <a:chOff x="3180030" y="5482050"/>
            <a:chExt cx="128160" cy="76320"/>
          </a:xfrm>
        </p:grpSpPr>
        <mc:AlternateContent xmlns:mc="http://schemas.openxmlformats.org/markup-compatibility/2006" xmlns:p14="http://schemas.microsoft.com/office/powerpoint/2010/main">
          <mc:Choice Requires="p14">
            <p:contentPart p14:bwMode="auto" r:id="rId206">
              <p14:nvContentPartPr>
                <p14:cNvPr id="474" name="Ink 473">
                  <a:extLst>
                    <a:ext uri="{FF2B5EF4-FFF2-40B4-BE49-F238E27FC236}">
                      <a16:creationId xmlns:a16="http://schemas.microsoft.com/office/drawing/2014/main" id="{7F157C06-7D3D-DD21-F0C7-00731A810EBE}"/>
                    </a:ext>
                  </a:extLst>
                </p14:cNvPr>
                <p14:cNvContentPartPr/>
                <p14:nvPr/>
              </p14:nvContentPartPr>
              <p14:xfrm>
                <a:off x="3180030" y="5548290"/>
                <a:ext cx="91080" cy="10080"/>
              </p14:xfrm>
            </p:contentPart>
          </mc:Choice>
          <mc:Fallback xmlns="">
            <p:pic>
              <p:nvPicPr>
                <p:cNvPr id="474" name="Ink 473">
                  <a:extLst>
                    <a:ext uri="{FF2B5EF4-FFF2-40B4-BE49-F238E27FC236}">
                      <a16:creationId xmlns:a16="http://schemas.microsoft.com/office/drawing/2014/main" id="{7F157C06-7D3D-DD21-F0C7-00731A810EBE}"/>
                    </a:ext>
                  </a:extLst>
                </p:cNvPr>
                <p:cNvPicPr/>
                <p:nvPr/>
              </p:nvPicPr>
              <p:blipFill>
                <a:blip r:embed="rId207"/>
                <a:stretch>
                  <a:fillRect/>
                </a:stretch>
              </p:blipFill>
              <p:spPr>
                <a:xfrm>
                  <a:off x="3162030" y="5530650"/>
                  <a:ext cx="126720" cy="4572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475" name="Ink 474">
                  <a:extLst>
                    <a:ext uri="{FF2B5EF4-FFF2-40B4-BE49-F238E27FC236}">
                      <a16:creationId xmlns:a16="http://schemas.microsoft.com/office/drawing/2014/main" id="{F608347C-107C-47FF-1127-C1C6F2A0F802}"/>
                    </a:ext>
                  </a:extLst>
                </p14:cNvPr>
                <p14:cNvContentPartPr/>
                <p14:nvPr/>
              </p14:nvContentPartPr>
              <p14:xfrm>
                <a:off x="3181830" y="5482050"/>
                <a:ext cx="126360" cy="21600"/>
              </p14:xfrm>
            </p:contentPart>
          </mc:Choice>
          <mc:Fallback xmlns="">
            <p:pic>
              <p:nvPicPr>
                <p:cNvPr id="475" name="Ink 474">
                  <a:extLst>
                    <a:ext uri="{FF2B5EF4-FFF2-40B4-BE49-F238E27FC236}">
                      <a16:creationId xmlns:a16="http://schemas.microsoft.com/office/drawing/2014/main" id="{F608347C-107C-47FF-1127-C1C6F2A0F802}"/>
                    </a:ext>
                  </a:extLst>
                </p:cNvPr>
                <p:cNvPicPr/>
                <p:nvPr/>
              </p:nvPicPr>
              <p:blipFill>
                <a:blip r:embed="rId209"/>
                <a:stretch>
                  <a:fillRect/>
                </a:stretch>
              </p:blipFill>
              <p:spPr>
                <a:xfrm>
                  <a:off x="3164190" y="5464410"/>
                  <a:ext cx="162000" cy="572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10">
            <p14:nvContentPartPr>
              <p14:cNvPr id="476" name="Ink 475">
                <a:extLst>
                  <a:ext uri="{FF2B5EF4-FFF2-40B4-BE49-F238E27FC236}">
                    <a16:creationId xmlns:a16="http://schemas.microsoft.com/office/drawing/2014/main" id="{59E16CE7-96E7-048F-F72C-E49AED014A9D}"/>
                  </a:ext>
                </a:extLst>
              </p14:cNvPr>
              <p14:cNvContentPartPr/>
              <p14:nvPr/>
            </p14:nvContentPartPr>
            <p14:xfrm>
              <a:off x="3637230" y="5534970"/>
              <a:ext cx="1198800" cy="24120"/>
            </p14:xfrm>
          </p:contentPart>
        </mc:Choice>
        <mc:Fallback xmlns="">
          <p:pic>
            <p:nvPicPr>
              <p:cNvPr id="476" name="Ink 475">
                <a:extLst>
                  <a:ext uri="{FF2B5EF4-FFF2-40B4-BE49-F238E27FC236}">
                    <a16:creationId xmlns:a16="http://schemas.microsoft.com/office/drawing/2014/main" id="{59E16CE7-96E7-048F-F72C-E49AED014A9D}"/>
                  </a:ext>
                </a:extLst>
              </p:cNvPr>
              <p:cNvPicPr/>
              <p:nvPr/>
            </p:nvPicPr>
            <p:blipFill>
              <a:blip r:embed="rId211"/>
              <a:stretch>
                <a:fillRect/>
              </a:stretch>
            </p:blipFill>
            <p:spPr>
              <a:xfrm>
                <a:off x="3619230" y="5516970"/>
                <a:ext cx="1234440" cy="5976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485" name="Ink 484">
                <a:extLst>
                  <a:ext uri="{FF2B5EF4-FFF2-40B4-BE49-F238E27FC236}">
                    <a16:creationId xmlns:a16="http://schemas.microsoft.com/office/drawing/2014/main" id="{2E679F11-47E0-6B00-78D5-BD98640AF25F}"/>
                  </a:ext>
                </a:extLst>
              </p14:cNvPr>
              <p14:cNvContentPartPr/>
              <p14:nvPr/>
            </p14:nvContentPartPr>
            <p14:xfrm>
              <a:off x="8162790" y="3801570"/>
              <a:ext cx="147240" cy="227520"/>
            </p14:xfrm>
          </p:contentPart>
        </mc:Choice>
        <mc:Fallback xmlns="">
          <p:pic>
            <p:nvPicPr>
              <p:cNvPr id="485" name="Ink 484">
                <a:extLst>
                  <a:ext uri="{FF2B5EF4-FFF2-40B4-BE49-F238E27FC236}">
                    <a16:creationId xmlns:a16="http://schemas.microsoft.com/office/drawing/2014/main" id="{2E679F11-47E0-6B00-78D5-BD98640AF25F}"/>
                  </a:ext>
                </a:extLst>
              </p:cNvPr>
              <p:cNvPicPr/>
              <p:nvPr/>
            </p:nvPicPr>
            <p:blipFill>
              <a:blip r:embed="rId213"/>
              <a:stretch>
                <a:fillRect/>
              </a:stretch>
            </p:blipFill>
            <p:spPr>
              <a:xfrm>
                <a:off x="8144790" y="3783570"/>
                <a:ext cx="182880" cy="26316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486" name="Ink 485">
                <a:extLst>
                  <a:ext uri="{FF2B5EF4-FFF2-40B4-BE49-F238E27FC236}">
                    <a16:creationId xmlns:a16="http://schemas.microsoft.com/office/drawing/2014/main" id="{83E02F01-81E0-0D5A-0B1A-E88F85C4E54A}"/>
                  </a:ext>
                </a:extLst>
              </p14:cNvPr>
              <p14:cNvContentPartPr/>
              <p14:nvPr/>
            </p14:nvContentPartPr>
            <p14:xfrm>
              <a:off x="9240630" y="3785010"/>
              <a:ext cx="236880" cy="209160"/>
            </p14:xfrm>
          </p:contentPart>
        </mc:Choice>
        <mc:Fallback xmlns="">
          <p:pic>
            <p:nvPicPr>
              <p:cNvPr id="486" name="Ink 485">
                <a:extLst>
                  <a:ext uri="{FF2B5EF4-FFF2-40B4-BE49-F238E27FC236}">
                    <a16:creationId xmlns:a16="http://schemas.microsoft.com/office/drawing/2014/main" id="{83E02F01-81E0-0D5A-0B1A-E88F85C4E54A}"/>
                  </a:ext>
                </a:extLst>
              </p:cNvPr>
              <p:cNvPicPr/>
              <p:nvPr/>
            </p:nvPicPr>
            <p:blipFill>
              <a:blip r:embed="rId215"/>
              <a:stretch>
                <a:fillRect/>
              </a:stretch>
            </p:blipFill>
            <p:spPr>
              <a:xfrm>
                <a:off x="9222630" y="3767010"/>
                <a:ext cx="272520" cy="244800"/>
              </a:xfrm>
              <a:prstGeom prst="rect">
                <a:avLst/>
              </a:prstGeom>
            </p:spPr>
          </p:pic>
        </mc:Fallback>
      </mc:AlternateContent>
      <p:grpSp>
        <p:nvGrpSpPr>
          <p:cNvPr id="497" name="Group 496">
            <a:extLst>
              <a:ext uri="{FF2B5EF4-FFF2-40B4-BE49-F238E27FC236}">
                <a16:creationId xmlns:a16="http://schemas.microsoft.com/office/drawing/2014/main" id="{7A2FEF40-B8F9-8A20-6232-AF80759C6A3B}"/>
              </a:ext>
            </a:extLst>
          </p:cNvPr>
          <p:cNvGrpSpPr/>
          <p:nvPr/>
        </p:nvGrpSpPr>
        <p:grpSpPr>
          <a:xfrm>
            <a:off x="3713550" y="5137470"/>
            <a:ext cx="1122480" cy="260640"/>
            <a:chOff x="3922350" y="5145090"/>
            <a:chExt cx="1122480" cy="260640"/>
          </a:xfrm>
        </p:grpSpPr>
        <mc:AlternateContent xmlns:mc="http://schemas.openxmlformats.org/markup-compatibility/2006" xmlns:p14="http://schemas.microsoft.com/office/powerpoint/2010/main">
          <mc:Choice Requires="p14">
            <p:contentPart p14:bwMode="auto" r:id="rId216">
              <p14:nvContentPartPr>
                <p14:cNvPr id="491" name="Ink 490">
                  <a:extLst>
                    <a:ext uri="{FF2B5EF4-FFF2-40B4-BE49-F238E27FC236}">
                      <a16:creationId xmlns:a16="http://schemas.microsoft.com/office/drawing/2014/main" id="{54ED0AD1-9CE9-570B-9B24-AF9B2165C0BE}"/>
                    </a:ext>
                  </a:extLst>
                </p14:cNvPr>
                <p14:cNvContentPartPr/>
                <p14:nvPr/>
              </p14:nvContentPartPr>
              <p14:xfrm>
                <a:off x="3922350" y="5145090"/>
                <a:ext cx="194040" cy="254880"/>
              </p14:xfrm>
            </p:contentPart>
          </mc:Choice>
          <mc:Fallback xmlns="">
            <p:pic>
              <p:nvPicPr>
                <p:cNvPr id="491" name="Ink 490">
                  <a:extLst>
                    <a:ext uri="{FF2B5EF4-FFF2-40B4-BE49-F238E27FC236}">
                      <a16:creationId xmlns:a16="http://schemas.microsoft.com/office/drawing/2014/main" id="{54ED0AD1-9CE9-570B-9B24-AF9B2165C0BE}"/>
                    </a:ext>
                  </a:extLst>
                </p:cNvPr>
                <p:cNvPicPr/>
                <p:nvPr/>
              </p:nvPicPr>
              <p:blipFill>
                <a:blip r:embed="rId217"/>
                <a:stretch>
                  <a:fillRect/>
                </a:stretch>
              </p:blipFill>
              <p:spPr>
                <a:xfrm>
                  <a:off x="3904350" y="5127450"/>
                  <a:ext cx="229680" cy="29052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494" name="Ink 493">
                  <a:extLst>
                    <a:ext uri="{FF2B5EF4-FFF2-40B4-BE49-F238E27FC236}">
                      <a16:creationId xmlns:a16="http://schemas.microsoft.com/office/drawing/2014/main" id="{0DCE8FAC-F473-4E8B-04F2-36C6C2AD48DF}"/>
                    </a:ext>
                  </a:extLst>
                </p14:cNvPr>
                <p14:cNvContentPartPr/>
                <p14:nvPr/>
              </p14:nvContentPartPr>
              <p14:xfrm>
                <a:off x="4261830" y="5204850"/>
                <a:ext cx="163800" cy="200880"/>
              </p14:xfrm>
            </p:contentPart>
          </mc:Choice>
          <mc:Fallback xmlns="">
            <p:pic>
              <p:nvPicPr>
                <p:cNvPr id="494" name="Ink 493">
                  <a:extLst>
                    <a:ext uri="{FF2B5EF4-FFF2-40B4-BE49-F238E27FC236}">
                      <a16:creationId xmlns:a16="http://schemas.microsoft.com/office/drawing/2014/main" id="{0DCE8FAC-F473-4E8B-04F2-36C6C2AD48DF}"/>
                    </a:ext>
                  </a:extLst>
                </p:cNvPr>
                <p:cNvPicPr/>
                <p:nvPr/>
              </p:nvPicPr>
              <p:blipFill>
                <a:blip r:embed="rId219"/>
                <a:stretch>
                  <a:fillRect/>
                </a:stretch>
              </p:blipFill>
              <p:spPr>
                <a:xfrm>
                  <a:off x="4243830" y="5187210"/>
                  <a:ext cx="199440" cy="23652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495" name="Ink 494">
                  <a:extLst>
                    <a:ext uri="{FF2B5EF4-FFF2-40B4-BE49-F238E27FC236}">
                      <a16:creationId xmlns:a16="http://schemas.microsoft.com/office/drawing/2014/main" id="{248BC1CA-CE04-848A-DDB9-201D9C5673AE}"/>
                    </a:ext>
                  </a:extLst>
                </p14:cNvPr>
                <p14:cNvContentPartPr/>
                <p14:nvPr/>
              </p14:nvContentPartPr>
              <p14:xfrm>
                <a:off x="4593390" y="5260650"/>
                <a:ext cx="148680" cy="143280"/>
              </p14:xfrm>
            </p:contentPart>
          </mc:Choice>
          <mc:Fallback xmlns="">
            <p:pic>
              <p:nvPicPr>
                <p:cNvPr id="495" name="Ink 494">
                  <a:extLst>
                    <a:ext uri="{FF2B5EF4-FFF2-40B4-BE49-F238E27FC236}">
                      <a16:creationId xmlns:a16="http://schemas.microsoft.com/office/drawing/2014/main" id="{248BC1CA-CE04-848A-DDB9-201D9C5673AE}"/>
                    </a:ext>
                  </a:extLst>
                </p:cNvPr>
                <p:cNvPicPr/>
                <p:nvPr/>
              </p:nvPicPr>
              <p:blipFill>
                <a:blip r:embed="rId221"/>
                <a:stretch>
                  <a:fillRect/>
                </a:stretch>
              </p:blipFill>
              <p:spPr>
                <a:xfrm>
                  <a:off x="4575750" y="5243010"/>
                  <a:ext cx="18432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496" name="Ink 495">
                  <a:extLst>
                    <a:ext uri="{FF2B5EF4-FFF2-40B4-BE49-F238E27FC236}">
                      <a16:creationId xmlns:a16="http://schemas.microsoft.com/office/drawing/2014/main" id="{2601B679-7DD7-9B3C-42F1-BD5EA661A6F8}"/>
                    </a:ext>
                  </a:extLst>
                </p14:cNvPr>
                <p14:cNvContentPartPr/>
                <p14:nvPr/>
              </p14:nvContentPartPr>
              <p14:xfrm>
                <a:off x="4796070" y="5245170"/>
                <a:ext cx="248760" cy="156240"/>
              </p14:xfrm>
            </p:contentPart>
          </mc:Choice>
          <mc:Fallback xmlns="">
            <p:pic>
              <p:nvPicPr>
                <p:cNvPr id="496" name="Ink 495">
                  <a:extLst>
                    <a:ext uri="{FF2B5EF4-FFF2-40B4-BE49-F238E27FC236}">
                      <a16:creationId xmlns:a16="http://schemas.microsoft.com/office/drawing/2014/main" id="{2601B679-7DD7-9B3C-42F1-BD5EA661A6F8}"/>
                    </a:ext>
                  </a:extLst>
                </p:cNvPr>
                <p:cNvPicPr/>
                <p:nvPr/>
              </p:nvPicPr>
              <p:blipFill>
                <a:blip r:embed="rId223"/>
                <a:stretch>
                  <a:fillRect/>
                </a:stretch>
              </p:blipFill>
              <p:spPr>
                <a:xfrm>
                  <a:off x="4778070" y="5227530"/>
                  <a:ext cx="284400" cy="1918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24">
            <p14:nvContentPartPr>
              <p14:cNvPr id="498" name="Ink 497">
                <a:extLst>
                  <a:ext uri="{FF2B5EF4-FFF2-40B4-BE49-F238E27FC236}">
                    <a16:creationId xmlns:a16="http://schemas.microsoft.com/office/drawing/2014/main" id="{0B9FA62D-0652-902D-F03F-420A3B538EED}"/>
                  </a:ext>
                </a:extLst>
              </p14:cNvPr>
              <p14:cNvContentPartPr/>
              <p14:nvPr/>
            </p14:nvContentPartPr>
            <p14:xfrm>
              <a:off x="3815070" y="5702370"/>
              <a:ext cx="226440" cy="255240"/>
            </p14:xfrm>
          </p:contentPart>
        </mc:Choice>
        <mc:Fallback xmlns="">
          <p:pic>
            <p:nvPicPr>
              <p:cNvPr id="498" name="Ink 497">
                <a:extLst>
                  <a:ext uri="{FF2B5EF4-FFF2-40B4-BE49-F238E27FC236}">
                    <a16:creationId xmlns:a16="http://schemas.microsoft.com/office/drawing/2014/main" id="{0B9FA62D-0652-902D-F03F-420A3B538EED}"/>
                  </a:ext>
                </a:extLst>
              </p:cNvPr>
              <p:cNvPicPr/>
              <p:nvPr/>
            </p:nvPicPr>
            <p:blipFill>
              <a:blip r:embed="rId225"/>
              <a:stretch>
                <a:fillRect/>
              </a:stretch>
            </p:blipFill>
            <p:spPr>
              <a:xfrm>
                <a:off x="3797430" y="5684730"/>
                <a:ext cx="262080" cy="29088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499" name="Ink 498">
                <a:extLst>
                  <a:ext uri="{FF2B5EF4-FFF2-40B4-BE49-F238E27FC236}">
                    <a16:creationId xmlns:a16="http://schemas.microsoft.com/office/drawing/2014/main" id="{14FB1A13-61D1-685E-7256-DA35BB5289A0}"/>
                  </a:ext>
                </a:extLst>
              </p14:cNvPr>
              <p14:cNvContentPartPr/>
              <p14:nvPr/>
            </p14:nvContentPartPr>
            <p14:xfrm>
              <a:off x="4092270" y="5741250"/>
              <a:ext cx="182880" cy="193320"/>
            </p14:xfrm>
          </p:contentPart>
        </mc:Choice>
        <mc:Fallback xmlns="">
          <p:pic>
            <p:nvPicPr>
              <p:cNvPr id="499" name="Ink 498">
                <a:extLst>
                  <a:ext uri="{FF2B5EF4-FFF2-40B4-BE49-F238E27FC236}">
                    <a16:creationId xmlns:a16="http://schemas.microsoft.com/office/drawing/2014/main" id="{14FB1A13-61D1-685E-7256-DA35BB5289A0}"/>
                  </a:ext>
                </a:extLst>
              </p:cNvPr>
              <p:cNvPicPr/>
              <p:nvPr/>
            </p:nvPicPr>
            <p:blipFill>
              <a:blip r:embed="rId227"/>
              <a:stretch>
                <a:fillRect/>
              </a:stretch>
            </p:blipFill>
            <p:spPr>
              <a:xfrm>
                <a:off x="4074270" y="5723250"/>
                <a:ext cx="218520" cy="228960"/>
              </a:xfrm>
              <a:prstGeom prst="rect">
                <a:avLst/>
              </a:prstGeom>
            </p:spPr>
          </p:pic>
        </mc:Fallback>
      </mc:AlternateContent>
      <mc:AlternateContent xmlns:mc="http://schemas.openxmlformats.org/markup-compatibility/2006" xmlns:p14="http://schemas.microsoft.com/office/powerpoint/2010/main">
        <mc:Choice Requires="p14">
          <p:contentPart p14:bwMode="auto" r:id="rId228">
            <p14:nvContentPartPr>
              <p14:cNvPr id="502" name="Ink 501">
                <a:extLst>
                  <a:ext uri="{FF2B5EF4-FFF2-40B4-BE49-F238E27FC236}">
                    <a16:creationId xmlns:a16="http://schemas.microsoft.com/office/drawing/2014/main" id="{93FA0DEF-4973-B170-A17E-0161111CAA08}"/>
                  </a:ext>
                </a:extLst>
              </p14:cNvPr>
              <p14:cNvContentPartPr/>
              <p14:nvPr/>
            </p14:nvContentPartPr>
            <p14:xfrm>
              <a:off x="4437870" y="5754570"/>
              <a:ext cx="126360" cy="180000"/>
            </p14:xfrm>
          </p:contentPart>
        </mc:Choice>
        <mc:Fallback xmlns="">
          <p:pic>
            <p:nvPicPr>
              <p:cNvPr id="502" name="Ink 501">
                <a:extLst>
                  <a:ext uri="{FF2B5EF4-FFF2-40B4-BE49-F238E27FC236}">
                    <a16:creationId xmlns:a16="http://schemas.microsoft.com/office/drawing/2014/main" id="{93FA0DEF-4973-B170-A17E-0161111CAA08}"/>
                  </a:ext>
                </a:extLst>
              </p:cNvPr>
              <p:cNvPicPr/>
              <p:nvPr/>
            </p:nvPicPr>
            <p:blipFill>
              <a:blip r:embed="rId229"/>
              <a:stretch>
                <a:fillRect/>
              </a:stretch>
            </p:blipFill>
            <p:spPr>
              <a:xfrm>
                <a:off x="4419870" y="5736570"/>
                <a:ext cx="162000" cy="215640"/>
              </a:xfrm>
              <a:prstGeom prst="rect">
                <a:avLst/>
              </a:prstGeom>
            </p:spPr>
          </p:pic>
        </mc:Fallback>
      </mc:AlternateContent>
      <p:grpSp>
        <p:nvGrpSpPr>
          <p:cNvPr id="505" name="Group 504">
            <a:extLst>
              <a:ext uri="{FF2B5EF4-FFF2-40B4-BE49-F238E27FC236}">
                <a16:creationId xmlns:a16="http://schemas.microsoft.com/office/drawing/2014/main" id="{43C22343-5595-184D-E987-92DD8C31DF0B}"/>
              </a:ext>
            </a:extLst>
          </p:cNvPr>
          <p:cNvGrpSpPr/>
          <p:nvPr/>
        </p:nvGrpSpPr>
        <p:grpSpPr>
          <a:xfrm>
            <a:off x="4981830" y="5461890"/>
            <a:ext cx="158040" cy="96840"/>
            <a:chOff x="4981830" y="5461890"/>
            <a:chExt cx="158040" cy="96840"/>
          </a:xfrm>
        </p:grpSpPr>
        <mc:AlternateContent xmlns:mc="http://schemas.openxmlformats.org/markup-compatibility/2006" xmlns:p14="http://schemas.microsoft.com/office/powerpoint/2010/main">
          <mc:Choice Requires="p14">
            <p:contentPart p14:bwMode="auto" r:id="rId230">
              <p14:nvContentPartPr>
                <p14:cNvPr id="503" name="Ink 502">
                  <a:extLst>
                    <a:ext uri="{FF2B5EF4-FFF2-40B4-BE49-F238E27FC236}">
                      <a16:creationId xmlns:a16="http://schemas.microsoft.com/office/drawing/2014/main" id="{56E6BB32-5C00-37BA-7039-44481A4ED39A}"/>
                    </a:ext>
                  </a:extLst>
                </p14:cNvPr>
                <p14:cNvContentPartPr/>
                <p14:nvPr/>
              </p14:nvContentPartPr>
              <p14:xfrm>
                <a:off x="4991190" y="5533170"/>
                <a:ext cx="137880" cy="25560"/>
              </p14:xfrm>
            </p:contentPart>
          </mc:Choice>
          <mc:Fallback xmlns="">
            <p:pic>
              <p:nvPicPr>
                <p:cNvPr id="503" name="Ink 502">
                  <a:extLst>
                    <a:ext uri="{FF2B5EF4-FFF2-40B4-BE49-F238E27FC236}">
                      <a16:creationId xmlns:a16="http://schemas.microsoft.com/office/drawing/2014/main" id="{56E6BB32-5C00-37BA-7039-44481A4ED39A}"/>
                    </a:ext>
                  </a:extLst>
                </p:cNvPr>
                <p:cNvPicPr/>
                <p:nvPr/>
              </p:nvPicPr>
              <p:blipFill>
                <a:blip r:embed="rId231"/>
                <a:stretch>
                  <a:fillRect/>
                </a:stretch>
              </p:blipFill>
              <p:spPr>
                <a:xfrm>
                  <a:off x="4973550" y="5515170"/>
                  <a:ext cx="173520" cy="6120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504" name="Ink 503">
                  <a:extLst>
                    <a:ext uri="{FF2B5EF4-FFF2-40B4-BE49-F238E27FC236}">
                      <a16:creationId xmlns:a16="http://schemas.microsoft.com/office/drawing/2014/main" id="{64F8F019-BCEE-06E5-1D6E-7C0196B58EA3}"/>
                    </a:ext>
                  </a:extLst>
                </p14:cNvPr>
                <p14:cNvContentPartPr/>
                <p14:nvPr/>
              </p14:nvContentPartPr>
              <p14:xfrm>
                <a:off x="4981830" y="5461890"/>
                <a:ext cx="158040" cy="10800"/>
              </p14:xfrm>
            </p:contentPart>
          </mc:Choice>
          <mc:Fallback xmlns="">
            <p:pic>
              <p:nvPicPr>
                <p:cNvPr id="504" name="Ink 503">
                  <a:extLst>
                    <a:ext uri="{FF2B5EF4-FFF2-40B4-BE49-F238E27FC236}">
                      <a16:creationId xmlns:a16="http://schemas.microsoft.com/office/drawing/2014/main" id="{64F8F019-BCEE-06E5-1D6E-7C0196B58EA3}"/>
                    </a:ext>
                  </a:extLst>
                </p:cNvPr>
                <p:cNvPicPr/>
                <p:nvPr/>
              </p:nvPicPr>
              <p:blipFill>
                <a:blip r:embed="rId233"/>
                <a:stretch>
                  <a:fillRect/>
                </a:stretch>
              </p:blipFill>
              <p:spPr>
                <a:xfrm>
                  <a:off x="4963830" y="5443890"/>
                  <a:ext cx="193680" cy="46440"/>
                </a:xfrm>
                <a:prstGeom prst="rect">
                  <a:avLst/>
                </a:prstGeom>
              </p:spPr>
            </p:pic>
          </mc:Fallback>
        </mc:AlternateContent>
      </p:grpSp>
      <p:grpSp>
        <p:nvGrpSpPr>
          <p:cNvPr id="516" name="Group 515">
            <a:extLst>
              <a:ext uri="{FF2B5EF4-FFF2-40B4-BE49-F238E27FC236}">
                <a16:creationId xmlns:a16="http://schemas.microsoft.com/office/drawing/2014/main" id="{F0FEB0E4-9CD4-B8A3-DC8B-AE369220944F}"/>
              </a:ext>
            </a:extLst>
          </p:cNvPr>
          <p:cNvGrpSpPr/>
          <p:nvPr/>
        </p:nvGrpSpPr>
        <p:grpSpPr>
          <a:xfrm>
            <a:off x="5414910" y="5203770"/>
            <a:ext cx="411120" cy="623880"/>
            <a:chOff x="5414910" y="5203770"/>
            <a:chExt cx="411120" cy="623880"/>
          </a:xfrm>
        </p:grpSpPr>
        <mc:AlternateContent xmlns:mc="http://schemas.openxmlformats.org/markup-compatibility/2006" xmlns:p14="http://schemas.microsoft.com/office/powerpoint/2010/main">
          <mc:Choice Requires="p14">
            <p:contentPart p14:bwMode="auto" r:id="rId234">
              <p14:nvContentPartPr>
                <p14:cNvPr id="506" name="Ink 505">
                  <a:extLst>
                    <a:ext uri="{FF2B5EF4-FFF2-40B4-BE49-F238E27FC236}">
                      <a16:creationId xmlns:a16="http://schemas.microsoft.com/office/drawing/2014/main" id="{BEF8A104-E732-CE54-7D65-14FA2229226B}"/>
                    </a:ext>
                  </a:extLst>
                </p14:cNvPr>
                <p14:cNvContentPartPr/>
                <p14:nvPr/>
              </p14:nvContentPartPr>
              <p14:xfrm>
                <a:off x="5477190" y="5203770"/>
                <a:ext cx="177480" cy="246960"/>
              </p14:xfrm>
            </p:contentPart>
          </mc:Choice>
          <mc:Fallback xmlns="">
            <p:pic>
              <p:nvPicPr>
                <p:cNvPr id="506" name="Ink 505">
                  <a:extLst>
                    <a:ext uri="{FF2B5EF4-FFF2-40B4-BE49-F238E27FC236}">
                      <a16:creationId xmlns:a16="http://schemas.microsoft.com/office/drawing/2014/main" id="{BEF8A104-E732-CE54-7D65-14FA2229226B}"/>
                    </a:ext>
                  </a:extLst>
                </p:cNvPr>
                <p:cNvPicPr/>
                <p:nvPr/>
              </p:nvPicPr>
              <p:blipFill>
                <a:blip r:embed="rId235"/>
                <a:stretch>
                  <a:fillRect/>
                </a:stretch>
              </p:blipFill>
              <p:spPr>
                <a:xfrm>
                  <a:off x="5459550" y="5185770"/>
                  <a:ext cx="213120" cy="28260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507" name="Ink 506">
                  <a:extLst>
                    <a:ext uri="{FF2B5EF4-FFF2-40B4-BE49-F238E27FC236}">
                      <a16:creationId xmlns:a16="http://schemas.microsoft.com/office/drawing/2014/main" id="{4453B2D2-EC98-7D47-DD12-BF0E5BDA932A}"/>
                    </a:ext>
                  </a:extLst>
                </p14:cNvPr>
                <p14:cNvContentPartPr/>
                <p14:nvPr/>
              </p14:nvContentPartPr>
              <p14:xfrm>
                <a:off x="5414910" y="5501130"/>
                <a:ext cx="366480" cy="34200"/>
              </p14:xfrm>
            </p:contentPart>
          </mc:Choice>
          <mc:Fallback xmlns="">
            <p:pic>
              <p:nvPicPr>
                <p:cNvPr id="507" name="Ink 506">
                  <a:extLst>
                    <a:ext uri="{FF2B5EF4-FFF2-40B4-BE49-F238E27FC236}">
                      <a16:creationId xmlns:a16="http://schemas.microsoft.com/office/drawing/2014/main" id="{4453B2D2-EC98-7D47-DD12-BF0E5BDA932A}"/>
                    </a:ext>
                  </a:extLst>
                </p:cNvPr>
                <p:cNvPicPr/>
                <p:nvPr/>
              </p:nvPicPr>
              <p:blipFill>
                <a:blip r:embed="rId237"/>
                <a:stretch>
                  <a:fillRect/>
                </a:stretch>
              </p:blipFill>
              <p:spPr>
                <a:xfrm>
                  <a:off x="5396910" y="5483490"/>
                  <a:ext cx="402120" cy="6984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508" name="Ink 507">
                  <a:extLst>
                    <a:ext uri="{FF2B5EF4-FFF2-40B4-BE49-F238E27FC236}">
                      <a16:creationId xmlns:a16="http://schemas.microsoft.com/office/drawing/2014/main" id="{D16F0F2F-0A63-BE19-DE01-EED3DBB625BD}"/>
                    </a:ext>
                  </a:extLst>
                </p14:cNvPr>
                <p14:cNvContentPartPr/>
                <p14:nvPr/>
              </p14:nvContentPartPr>
              <p14:xfrm>
                <a:off x="5536230" y="5624250"/>
                <a:ext cx="289800" cy="203400"/>
              </p14:xfrm>
            </p:contentPart>
          </mc:Choice>
          <mc:Fallback xmlns="">
            <p:pic>
              <p:nvPicPr>
                <p:cNvPr id="508" name="Ink 507">
                  <a:extLst>
                    <a:ext uri="{FF2B5EF4-FFF2-40B4-BE49-F238E27FC236}">
                      <a16:creationId xmlns:a16="http://schemas.microsoft.com/office/drawing/2014/main" id="{D16F0F2F-0A63-BE19-DE01-EED3DBB625BD}"/>
                    </a:ext>
                  </a:extLst>
                </p:cNvPr>
                <p:cNvPicPr/>
                <p:nvPr/>
              </p:nvPicPr>
              <p:blipFill>
                <a:blip r:embed="rId239"/>
                <a:stretch>
                  <a:fillRect/>
                </a:stretch>
              </p:blipFill>
              <p:spPr>
                <a:xfrm>
                  <a:off x="5518590" y="5606610"/>
                  <a:ext cx="325440" cy="239040"/>
                </a:xfrm>
                <a:prstGeom prst="rect">
                  <a:avLst/>
                </a:prstGeom>
              </p:spPr>
            </p:pic>
          </mc:Fallback>
        </mc:AlternateContent>
      </p:grpSp>
      <p:grpSp>
        <p:nvGrpSpPr>
          <p:cNvPr id="530" name="Group 529">
            <a:extLst>
              <a:ext uri="{FF2B5EF4-FFF2-40B4-BE49-F238E27FC236}">
                <a16:creationId xmlns:a16="http://schemas.microsoft.com/office/drawing/2014/main" id="{79DA6C0A-8D5D-CAC9-D312-7BFB4B813C87}"/>
              </a:ext>
            </a:extLst>
          </p:cNvPr>
          <p:cNvGrpSpPr/>
          <p:nvPr/>
        </p:nvGrpSpPr>
        <p:grpSpPr>
          <a:xfrm>
            <a:off x="6117630" y="5204130"/>
            <a:ext cx="544680" cy="550440"/>
            <a:chOff x="6340470" y="5328330"/>
            <a:chExt cx="544680" cy="550440"/>
          </a:xfrm>
        </p:grpSpPr>
        <mc:AlternateContent xmlns:mc="http://schemas.openxmlformats.org/markup-compatibility/2006" xmlns:p14="http://schemas.microsoft.com/office/powerpoint/2010/main">
          <mc:Choice Requires="p14">
            <p:contentPart p14:bwMode="auto" r:id="rId240">
              <p14:nvContentPartPr>
                <p14:cNvPr id="509" name="Ink 508">
                  <a:extLst>
                    <a:ext uri="{FF2B5EF4-FFF2-40B4-BE49-F238E27FC236}">
                      <a16:creationId xmlns:a16="http://schemas.microsoft.com/office/drawing/2014/main" id="{0C5C5292-1451-C22A-F9F3-6C907D900E3A}"/>
                    </a:ext>
                  </a:extLst>
                </p14:cNvPr>
                <p14:cNvContentPartPr/>
                <p14:nvPr/>
              </p14:nvContentPartPr>
              <p14:xfrm>
                <a:off x="6340470" y="5345970"/>
                <a:ext cx="170280" cy="161280"/>
              </p14:xfrm>
            </p:contentPart>
          </mc:Choice>
          <mc:Fallback xmlns="">
            <p:pic>
              <p:nvPicPr>
                <p:cNvPr id="509" name="Ink 508">
                  <a:extLst>
                    <a:ext uri="{FF2B5EF4-FFF2-40B4-BE49-F238E27FC236}">
                      <a16:creationId xmlns:a16="http://schemas.microsoft.com/office/drawing/2014/main" id="{0C5C5292-1451-C22A-F9F3-6C907D900E3A}"/>
                    </a:ext>
                  </a:extLst>
                </p:cNvPr>
                <p:cNvPicPr/>
                <p:nvPr/>
              </p:nvPicPr>
              <p:blipFill>
                <a:blip r:embed="rId241"/>
                <a:stretch>
                  <a:fillRect/>
                </a:stretch>
              </p:blipFill>
              <p:spPr>
                <a:xfrm>
                  <a:off x="6322470" y="5328330"/>
                  <a:ext cx="205920" cy="19692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510" name="Ink 509">
                  <a:extLst>
                    <a:ext uri="{FF2B5EF4-FFF2-40B4-BE49-F238E27FC236}">
                      <a16:creationId xmlns:a16="http://schemas.microsoft.com/office/drawing/2014/main" id="{5B4C1EE8-DFDE-4EEE-45F3-78AACB36ADEC}"/>
                    </a:ext>
                  </a:extLst>
                </p14:cNvPr>
                <p14:cNvContentPartPr/>
                <p14:nvPr/>
              </p14:nvContentPartPr>
              <p14:xfrm>
                <a:off x="6576630" y="5328330"/>
                <a:ext cx="282960" cy="166680"/>
              </p14:xfrm>
            </p:contentPart>
          </mc:Choice>
          <mc:Fallback xmlns="">
            <p:pic>
              <p:nvPicPr>
                <p:cNvPr id="510" name="Ink 509">
                  <a:extLst>
                    <a:ext uri="{FF2B5EF4-FFF2-40B4-BE49-F238E27FC236}">
                      <a16:creationId xmlns:a16="http://schemas.microsoft.com/office/drawing/2014/main" id="{5B4C1EE8-DFDE-4EEE-45F3-78AACB36ADEC}"/>
                    </a:ext>
                  </a:extLst>
                </p:cNvPr>
                <p:cNvPicPr/>
                <p:nvPr/>
              </p:nvPicPr>
              <p:blipFill>
                <a:blip r:embed="rId243"/>
                <a:stretch>
                  <a:fillRect/>
                </a:stretch>
              </p:blipFill>
              <p:spPr>
                <a:xfrm>
                  <a:off x="6558630" y="5310690"/>
                  <a:ext cx="318600" cy="20232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511" name="Ink 510">
                  <a:extLst>
                    <a:ext uri="{FF2B5EF4-FFF2-40B4-BE49-F238E27FC236}">
                      <a16:creationId xmlns:a16="http://schemas.microsoft.com/office/drawing/2014/main" id="{25EC0ED1-E619-A768-5430-DB3D5F87B599}"/>
                    </a:ext>
                  </a:extLst>
                </p14:cNvPr>
                <p14:cNvContentPartPr/>
                <p14:nvPr/>
              </p14:nvContentPartPr>
              <p14:xfrm>
                <a:off x="6398430" y="5587170"/>
                <a:ext cx="486720" cy="35640"/>
              </p14:xfrm>
            </p:contentPart>
          </mc:Choice>
          <mc:Fallback xmlns="">
            <p:pic>
              <p:nvPicPr>
                <p:cNvPr id="511" name="Ink 510">
                  <a:extLst>
                    <a:ext uri="{FF2B5EF4-FFF2-40B4-BE49-F238E27FC236}">
                      <a16:creationId xmlns:a16="http://schemas.microsoft.com/office/drawing/2014/main" id="{25EC0ED1-E619-A768-5430-DB3D5F87B599}"/>
                    </a:ext>
                  </a:extLst>
                </p:cNvPr>
                <p:cNvPicPr/>
                <p:nvPr/>
              </p:nvPicPr>
              <p:blipFill>
                <a:blip r:embed="rId245"/>
                <a:stretch>
                  <a:fillRect/>
                </a:stretch>
              </p:blipFill>
              <p:spPr>
                <a:xfrm>
                  <a:off x="6380430" y="5569170"/>
                  <a:ext cx="522360" cy="7128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512" name="Ink 511">
                  <a:extLst>
                    <a:ext uri="{FF2B5EF4-FFF2-40B4-BE49-F238E27FC236}">
                      <a16:creationId xmlns:a16="http://schemas.microsoft.com/office/drawing/2014/main" id="{AFA0C41B-1D4A-6427-57ED-30EFF8DD965E}"/>
                    </a:ext>
                  </a:extLst>
                </p14:cNvPr>
                <p14:cNvContentPartPr/>
                <p14:nvPr/>
              </p14:nvContentPartPr>
              <p14:xfrm>
                <a:off x="6576630" y="5707770"/>
                <a:ext cx="150480" cy="171000"/>
              </p14:xfrm>
            </p:contentPart>
          </mc:Choice>
          <mc:Fallback xmlns="">
            <p:pic>
              <p:nvPicPr>
                <p:cNvPr id="512" name="Ink 511">
                  <a:extLst>
                    <a:ext uri="{FF2B5EF4-FFF2-40B4-BE49-F238E27FC236}">
                      <a16:creationId xmlns:a16="http://schemas.microsoft.com/office/drawing/2014/main" id="{AFA0C41B-1D4A-6427-57ED-30EFF8DD965E}"/>
                    </a:ext>
                  </a:extLst>
                </p:cNvPr>
                <p:cNvPicPr/>
                <p:nvPr/>
              </p:nvPicPr>
              <p:blipFill>
                <a:blip r:embed="rId247"/>
                <a:stretch>
                  <a:fillRect/>
                </a:stretch>
              </p:blipFill>
              <p:spPr>
                <a:xfrm>
                  <a:off x="6558630" y="5689770"/>
                  <a:ext cx="186120" cy="2066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48">
            <p14:nvContentPartPr>
              <p14:cNvPr id="513" name="Ink 512">
                <a:extLst>
                  <a:ext uri="{FF2B5EF4-FFF2-40B4-BE49-F238E27FC236}">
                    <a16:creationId xmlns:a16="http://schemas.microsoft.com/office/drawing/2014/main" id="{C38D97B5-F9F2-D2E9-B52B-DEC25EA5BCA1}"/>
                  </a:ext>
                </a:extLst>
              </p14:cNvPr>
              <p14:cNvContentPartPr/>
              <p14:nvPr/>
            </p14:nvContentPartPr>
            <p14:xfrm>
              <a:off x="6831870" y="5456130"/>
              <a:ext cx="128520" cy="13680"/>
            </p14:xfrm>
          </p:contentPart>
        </mc:Choice>
        <mc:Fallback xmlns="">
          <p:pic>
            <p:nvPicPr>
              <p:cNvPr id="513" name="Ink 512">
                <a:extLst>
                  <a:ext uri="{FF2B5EF4-FFF2-40B4-BE49-F238E27FC236}">
                    <a16:creationId xmlns:a16="http://schemas.microsoft.com/office/drawing/2014/main" id="{C38D97B5-F9F2-D2E9-B52B-DEC25EA5BCA1}"/>
                  </a:ext>
                </a:extLst>
              </p:cNvPr>
              <p:cNvPicPr/>
              <p:nvPr/>
            </p:nvPicPr>
            <p:blipFill>
              <a:blip r:embed="rId249"/>
              <a:stretch>
                <a:fillRect/>
              </a:stretch>
            </p:blipFill>
            <p:spPr>
              <a:xfrm>
                <a:off x="6814230" y="5438130"/>
                <a:ext cx="164160" cy="4932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514" name="Ink 513">
                <a:extLst>
                  <a:ext uri="{FF2B5EF4-FFF2-40B4-BE49-F238E27FC236}">
                    <a16:creationId xmlns:a16="http://schemas.microsoft.com/office/drawing/2014/main" id="{916338CF-D5E0-1BCC-8628-CA379CDC35A2}"/>
                  </a:ext>
                </a:extLst>
              </p14:cNvPr>
              <p14:cNvContentPartPr/>
              <p14:nvPr/>
            </p14:nvContentPartPr>
            <p14:xfrm>
              <a:off x="6872550" y="5379090"/>
              <a:ext cx="109080" cy="10800"/>
            </p14:xfrm>
          </p:contentPart>
        </mc:Choice>
        <mc:Fallback xmlns="">
          <p:pic>
            <p:nvPicPr>
              <p:cNvPr id="514" name="Ink 513">
                <a:extLst>
                  <a:ext uri="{FF2B5EF4-FFF2-40B4-BE49-F238E27FC236}">
                    <a16:creationId xmlns:a16="http://schemas.microsoft.com/office/drawing/2014/main" id="{916338CF-D5E0-1BCC-8628-CA379CDC35A2}"/>
                  </a:ext>
                </a:extLst>
              </p:cNvPr>
              <p:cNvPicPr/>
              <p:nvPr/>
            </p:nvPicPr>
            <p:blipFill>
              <a:blip r:embed="rId251"/>
              <a:stretch>
                <a:fillRect/>
              </a:stretch>
            </p:blipFill>
            <p:spPr>
              <a:xfrm>
                <a:off x="6854550" y="5361090"/>
                <a:ext cx="14472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252">
            <p14:nvContentPartPr>
              <p14:cNvPr id="517" name="Ink 516">
                <a:extLst>
                  <a:ext uri="{FF2B5EF4-FFF2-40B4-BE49-F238E27FC236}">
                    <a16:creationId xmlns:a16="http://schemas.microsoft.com/office/drawing/2014/main" id="{E1B85D2B-8DF8-5D86-C909-4A896F6D97C2}"/>
                  </a:ext>
                </a:extLst>
              </p14:cNvPr>
              <p14:cNvContentPartPr/>
              <p14:nvPr/>
            </p14:nvContentPartPr>
            <p14:xfrm>
              <a:off x="7244816" y="5306610"/>
              <a:ext cx="256680" cy="242280"/>
            </p14:xfrm>
          </p:contentPart>
        </mc:Choice>
        <mc:Fallback xmlns="">
          <p:pic>
            <p:nvPicPr>
              <p:cNvPr id="517" name="Ink 516">
                <a:extLst>
                  <a:ext uri="{FF2B5EF4-FFF2-40B4-BE49-F238E27FC236}">
                    <a16:creationId xmlns:a16="http://schemas.microsoft.com/office/drawing/2014/main" id="{E1B85D2B-8DF8-5D86-C909-4A896F6D97C2}"/>
                  </a:ext>
                </a:extLst>
              </p:cNvPr>
              <p:cNvPicPr/>
              <p:nvPr/>
            </p:nvPicPr>
            <p:blipFill>
              <a:blip r:embed="rId253"/>
              <a:stretch>
                <a:fillRect/>
              </a:stretch>
            </p:blipFill>
            <p:spPr>
              <a:xfrm>
                <a:off x="7227176" y="5288970"/>
                <a:ext cx="292320" cy="277920"/>
              </a:xfrm>
              <a:prstGeom prst="rect">
                <a:avLst/>
              </a:prstGeom>
            </p:spPr>
          </p:pic>
        </mc:Fallback>
      </mc:AlternateContent>
      <mc:AlternateContent xmlns:mc="http://schemas.openxmlformats.org/markup-compatibility/2006" xmlns:p14="http://schemas.microsoft.com/office/powerpoint/2010/main">
        <mc:Choice Requires="p14">
          <p:contentPart p14:bwMode="auto" r:id="rId254">
            <p14:nvContentPartPr>
              <p14:cNvPr id="518" name="Ink 517">
                <a:extLst>
                  <a:ext uri="{FF2B5EF4-FFF2-40B4-BE49-F238E27FC236}">
                    <a16:creationId xmlns:a16="http://schemas.microsoft.com/office/drawing/2014/main" id="{557699D9-E966-2581-1AC1-4752C2A526FF}"/>
                  </a:ext>
                </a:extLst>
              </p14:cNvPr>
              <p14:cNvContentPartPr/>
              <p14:nvPr/>
            </p14:nvContentPartPr>
            <p14:xfrm>
              <a:off x="7596536" y="5514330"/>
              <a:ext cx="18720" cy="6120"/>
            </p14:xfrm>
          </p:contentPart>
        </mc:Choice>
        <mc:Fallback xmlns="">
          <p:pic>
            <p:nvPicPr>
              <p:cNvPr id="518" name="Ink 517">
                <a:extLst>
                  <a:ext uri="{FF2B5EF4-FFF2-40B4-BE49-F238E27FC236}">
                    <a16:creationId xmlns:a16="http://schemas.microsoft.com/office/drawing/2014/main" id="{557699D9-E966-2581-1AC1-4752C2A526FF}"/>
                  </a:ext>
                </a:extLst>
              </p:cNvPr>
              <p:cNvPicPr/>
              <p:nvPr/>
            </p:nvPicPr>
            <p:blipFill>
              <a:blip r:embed="rId255"/>
              <a:stretch>
                <a:fillRect/>
              </a:stretch>
            </p:blipFill>
            <p:spPr>
              <a:xfrm>
                <a:off x="7578896" y="5496330"/>
                <a:ext cx="54360" cy="41760"/>
              </a:xfrm>
              <a:prstGeom prst="rect">
                <a:avLst/>
              </a:prstGeom>
            </p:spPr>
          </p:pic>
        </mc:Fallback>
      </mc:AlternateContent>
      <p:grpSp>
        <p:nvGrpSpPr>
          <p:cNvPr id="529" name="Group 528">
            <a:extLst>
              <a:ext uri="{FF2B5EF4-FFF2-40B4-BE49-F238E27FC236}">
                <a16:creationId xmlns:a16="http://schemas.microsoft.com/office/drawing/2014/main" id="{B0FAEDA6-C69B-C860-8EF1-55C72E227DF2}"/>
              </a:ext>
            </a:extLst>
          </p:cNvPr>
          <p:cNvGrpSpPr/>
          <p:nvPr/>
        </p:nvGrpSpPr>
        <p:grpSpPr>
          <a:xfrm>
            <a:off x="7711736" y="5282130"/>
            <a:ext cx="191880" cy="219240"/>
            <a:chOff x="7924470" y="5339490"/>
            <a:chExt cx="191880" cy="219240"/>
          </a:xfrm>
        </p:grpSpPr>
        <mc:AlternateContent xmlns:mc="http://schemas.openxmlformats.org/markup-compatibility/2006" xmlns:p14="http://schemas.microsoft.com/office/powerpoint/2010/main">
          <mc:Choice Requires="p14">
            <p:contentPart p14:bwMode="auto" r:id="rId256">
              <p14:nvContentPartPr>
                <p14:cNvPr id="522" name="Ink 521">
                  <a:extLst>
                    <a:ext uri="{FF2B5EF4-FFF2-40B4-BE49-F238E27FC236}">
                      <a16:creationId xmlns:a16="http://schemas.microsoft.com/office/drawing/2014/main" id="{21CBE12D-7E6E-9EEA-F5C7-51BA7F73DFB6}"/>
                    </a:ext>
                  </a:extLst>
                </p14:cNvPr>
                <p14:cNvContentPartPr/>
                <p14:nvPr/>
              </p14:nvContentPartPr>
              <p14:xfrm>
                <a:off x="7938510" y="5339490"/>
                <a:ext cx="135000" cy="3240"/>
              </p14:xfrm>
            </p:contentPart>
          </mc:Choice>
          <mc:Fallback xmlns="">
            <p:pic>
              <p:nvPicPr>
                <p:cNvPr id="522" name="Ink 521">
                  <a:extLst>
                    <a:ext uri="{FF2B5EF4-FFF2-40B4-BE49-F238E27FC236}">
                      <a16:creationId xmlns:a16="http://schemas.microsoft.com/office/drawing/2014/main" id="{21CBE12D-7E6E-9EEA-F5C7-51BA7F73DFB6}"/>
                    </a:ext>
                  </a:extLst>
                </p:cNvPr>
                <p:cNvPicPr/>
                <p:nvPr/>
              </p:nvPicPr>
              <p:blipFill>
                <a:blip r:embed="rId257"/>
                <a:stretch>
                  <a:fillRect/>
                </a:stretch>
              </p:blipFill>
              <p:spPr>
                <a:xfrm>
                  <a:off x="7920510" y="5321850"/>
                  <a:ext cx="170640" cy="3888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523" name="Ink 522">
                  <a:extLst>
                    <a:ext uri="{FF2B5EF4-FFF2-40B4-BE49-F238E27FC236}">
                      <a16:creationId xmlns:a16="http://schemas.microsoft.com/office/drawing/2014/main" id="{86BD9FD0-16B5-DA26-C856-51B488671CBC}"/>
                    </a:ext>
                  </a:extLst>
                </p14:cNvPr>
                <p14:cNvContentPartPr/>
                <p14:nvPr/>
              </p14:nvContentPartPr>
              <p14:xfrm>
                <a:off x="7924470" y="5347770"/>
                <a:ext cx="191880" cy="210960"/>
              </p14:xfrm>
            </p:contentPart>
          </mc:Choice>
          <mc:Fallback xmlns="">
            <p:pic>
              <p:nvPicPr>
                <p:cNvPr id="523" name="Ink 522">
                  <a:extLst>
                    <a:ext uri="{FF2B5EF4-FFF2-40B4-BE49-F238E27FC236}">
                      <a16:creationId xmlns:a16="http://schemas.microsoft.com/office/drawing/2014/main" id="{86BD9FD0-16B5-DA26-C856-51B488671CBC}"/>
                    </a:ext>
                  </a:extLst>
                </p:cNvPr>
                <p:cNvPicPr/>
                <p:nvPr/>
              </p:nvPicPr>
              <p:blipFill>
                <a:blip r:embed="rId259"/>
                <a:stretch>
                  <a:fillRect/>
                </a:stretch>
              </p:blipFill>
              <p:spPr>
                <a:xfrm>
                  <a:off x="7906470" y="5330130"/>
                  <a:ext cx="227520" cy="246600"/>
                </a:xfrm>
                <a:prstGeom prst="rect">
                  <a:avLst/>
                </a:prstGeom>
              </p:spPr>
            </p:pic>
          </mc:Fallback>
        </mc:AlternateContent>
      </p:grpSp>
      <p:grpSp>
        <p:nvGrpSpPr>
          <p:cNvPr id="528" name="Group 527">
            <a:extLst>
              <a:ext uri="{FF2B5EF4-FFF2-40B4-BE49-F238E27FC236}">
                <a16:creationId xmlns:a16="http://schemas.microsoft.com/office/drawing/2014/main" id="{09037AF2-FA0D-8601-11D4-D5497DB776CF}"/>
              </a:ext>
            </a:extLst>
          </p:cNvPr>
          <p:cNvGrpSpPr/>
          <p:nvPr/>
        </p:nvGrpSpPr>
        <p:grpSpPr>
          <a:xfrm>
            <a:off x="8149136" y="5247210"/>
            <a:ext cx="603360" cy="552240"/>
            <a:chOff x="8361870" y="5304570"/>
            <a:chExt cx="603360" cy="552240"/>
          </a:xfrm>
        </p:grpSpPr>
        <mc:AlternateContent xmlns:mc="http://schemas.openxmlformats.org/markup-compatibility/2006" xmlns:p14="http://schemas.microsoft.com/office/powerpoint/2010/main">
          <mc:Choice Requires="p14">
            <p:contentPart p14:bwMode="auto" r:id="rId260">
              <p14:nvContentPartPr>
                <p14:cNvPr id="524" name="Ink 523">
                  <a:extLst>
                    <a:ext uri="{FF2B5EF4-FFF2-40B4-BE49-F238E27FC236}">
                      <a16:creationId xmlns:a16="http://schemas.microsoft.com/office/drawing/2014/main" id="{385D0777-1460-0B8B-AC16-5E828FE70405}"/>
                    </a:ext>
                  </a:extLst>
                </p14:cNvPr>
                <p14:cNvContentPartPr/>
                <p14:nvPr/>
              </p14:nvContentPartPr>
              <p14:xfrm>
                <a:off x="8380590" y="5324010"/>
                <a:ext cx="153000" cy="119880"/>
              </p14:xfrm>
            </p:contentPart>
          </mc:Choice>
          <mc:Fallback xmlns="">
            <p:pic>
              <p:nvPicPr>
                <p:cNvPr id="524" name="Ink 523">
                  <a:extLst>
                    <a:ext uri="{FF2B5EF4-FFF2-40B4-BE49-F238E27FC236}">
                      <a16:creationId xmlns:a16="http://schemas.microsoft.com/office/drawing/2014/main" id="{385D0777-1460-0B8B-AC16-5E828FE70405}"/>
                    </a:ext>
                  </a:extLst>
                </p:cNvPr>
                <p:cNvPicPr/>
                <p:nvPr/>
              </p:nvPicPr>
              <p:blipFill>
                <a:blip r:embed="rId261"/>
                <a:stretch>
                  <a:fillRect/>
                </a:stretch>
              </p:blipFill>
              <p:spPr>
                <a:xfrm>
                  <a:off x="8362950" y="5306010"/>
                  <a:ext cx="188640" cy="15552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525" name="Ink 524">
                  <a:extLst>
                    <a:ext uri="{FF2B5EF4-FFF2-40B4-BE49-F238E27FC236}">
                      <a16:creationId xmlns:a16="http://schemas.microsoft.com/office/drawing/2014/main" id="{D5E0BCBA-EAA1-D270-B5B3-4B7B04B78BBD}"/>
                    </a:ext>
                  </a:extLst>
                </p14:cNvPr>
                <p14:cNvContentPartPr/>
                <p14:nvPr/>
              </p14:nvContentPartPr>
              <p14:xfrm>
                <a:off x="8587230" y="5304570"/>
                <a:ext cx="285480" cy="164520"/>
              </p14:xfrm>
            </p:contentPart>
          </mc:Choice>
          <mc:Fallback xmlns="">
            <p:pic>
              <p:nvPicPr>
                <p:cNvPr id="525" name="Ink 524">
                  <a:extLst>
                    <a:ext uri="{FF2B5EF4-FFF2-40B4-BE49-F238E27FC236}">
                      <a16:creationId xmlns:a16="http://schemas.microsoft.com/office/drawing/2014/main" id="{D5E0BCBA-EAA1-D270-B5B3-4B7B04B78BBD}"/>
                    </a:ext>
                  </a:extLst>
                </p:cNvPr>
                <p:cNvPicPr/>
                <p:nvPr/>
              </p:nvPicPr>
              <p:blipFill>
                <a:blip r:embed="rId263"/>
                <a:stretch>
                  <a:fillRect/>
                </a:stretch>
              </p:blipFill>
              <p:spPr>
                <a:xfrm>
                  <a:off x="8569230" y="5286570"/>
                  <a:ext cx="321120" cy="20016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526" name="Ink 525">
                  <a:extLst>
                    <a:ext uri="{FF2B5EF4-FFF2-40B4-BE49-F238E27FC236}">
                      <a16:creationId xmlns:a16="http://schemas.microsoft.com/office/drawing/2014/main" id="{340F7A30-281E-E2C8-5619-0DDED2A387FE}"/>
                    </a:ext>
                  </a:extLst>
                </p14:cNvPr>
                <p14:cNvContentPartPr/>
                <p14:nvPr/>
              </p14:nvContentPartPr>
              <p14:xfrm>
                <a:off x="8361870" y="5552610"/>
                <a:ext cx="603360" cy="23400"/>
              </p14:xfrm>
            </p:contentPart>
          </mc:Choice>
          <mc:Fallback xmlns="">
            <p:pic>
              <p:nvPicPr>
                <p:cNvPr id="526" name="Ink 525">
                  <a:extLst>
                    <a:ext uri="{FF2B5EF4-FFF2-40B4-BE49-F238E27FC236}">
                      <a16:creationId xmlns:a16="http://schemas.microsoft.com/office/drawing/2014/main" id="{340F7A30-281E-E2C8-5619-0DDED2A387FE}"/>
                    </a:ext>
                  </a:extLst>
                </p:cNvPr>
                <p:cNvPicPr/>
                <p:nvPr/>
              </p:nvPicPr>
              <p:blipFill>
                <a:blip r:embed="rId265"/>
                <a:stretch>
                  <a:fillRect/>
                </a:stretch>
              </p:blipFill>
              <p:spPr>
                <a:xfrm>
                  <a:off x="8343870" y="5534610"/>
                  <a:ext cx="63900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527" name="Ink 526">
                  <a:extLst>
                    <a:ext uri="{FF2B5EF4-FFF2-40B4-BE49-F238E27FC236}">
                      <a16:creationId xmlns:a16="http://schemas.microsoft.com/office/drawing/2014/main" id="{13E0DEE6-1166-32C8-0810-18A63AFADD18}"/>
                    </a:ext>
                  </a:extLst>
                </p14:cNvPr>
                <p14:cNvContentPartPr/>
                <p14:nvPr/>
              </p14:nvContentPartPr>
              <p14:xfrm>
                <a:off x="8612070" y="5663130"/>
                <a:ext cx="146520" cy="193680"/>
              </p14:xfrm>
            </p:contentPart>
          </mc:Choice>
          <mc:Fallback xmlns="">
            <p:pic>
              <p:nvPicPr>
                <p:cNvPr id="527" name="Ink 526">
                  <a:extLst>
                    <a:ext uri="{FF2B5EF4-FFF2-40B4-BE49-F238E27FC236}">
                      <a16:creationId xmlns:a16="http://schemas.microsoft.com/office/drawing/2014/main" id="{13E0DEE6-1166-32C8-0810-18A63AFADD18}"/>
                    </a:ext>
                  </a:extLst>
                </p:cNvPr>
                <p:cNvPicPr/>
                <p:nvPr/>
              </p:nvPicPr>
              <p:blipFill>
                <a:blip r:embed="rId267"/>
                <a:stretch>
                  <a:fillRect/>
                </a:stretch>
              </p:blipFill>
              <p:spPr>
                <a:xfrm>
                  <a:off x="8594430" y="5645490"/>
                  <a:ext cx="182160" cy="229320"/>
                </a:xfrm>
                <a:prstGeom prst="rect">
                  <a:avLst/>
                </a:prstGeom>
              </p:spPr>
            </p:pic>
          </mc:Fallback>
        </mc:AlternateContent>
      </p:grpSp>
    </p:spTree>
    <p:extLst>
      <p:ext uri="{BB962C8B-B14F-4D97-AF65-F5344CB8AC3E}">
        <p14:creationId xmlns:p14="http://schemas.microsoft.com/office/powerpoint/2010/main" val="2138323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53"/>
                                        </p:tgtEl>
                                        <p:attrNameLst>
                                          <p:attrName>style.visibility</p:attrName>
                                        </p:attrNameLst>
                                      </p:cBhvr>
                                      <p:to>
                                        <p:strVal val="visible"/>
                                      </p:to>
                                    </p:set>
                                    <p:animEffect transition="in" filter="fade">
                                      <p:cBhvr>
                                        <p:cTn id="7" dur="500"/>
                                        <p:tgtEl>
                                          <p:spTgt spid="25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52"/>
                                        </p:tgtEl>
                                        <p:attrNameLst>
                                          <p:attrName>style.visibility</p:attrName>
                                        </p:attrNameLst>
                                      </p:cBhvr>
                                      <p:to>
                                        <p:strVal val="visible"/>
                                      </p:to>
                                    </p:set>
                                    <p:animEffect transition="in" filter="fade">
                                      <p:cBhvr>
                                        <p:cTn id="12" dur="500"/>
                                        <p:tgtEl>
                                          <p:spTgt spid="25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269"/>
                                        </p:tgtEl>
                                        <p:attrNameLst>
                                          <p:attrName>style.visibility</p:attrName>
                                        </p:attrNameLst>
                                      </p:cBhvr>
                                      <p:to>
                                        <p:strVal val="visible"/>
                                      </p:to>
                                    </p:set>
                                    <p:animEffect transition="in" filter="fade">
                                      <p:cBhvr>
                                        <p:cTn id="17" dur="500"/>
                                        <p:tgtEl>
                                          <p:spTgt spid="269"/>
                                        </p:tgtEl>
                                      </p:cBhvr>
                                    </p:animEffect>
                                  </p:childTnLst>
                                </p:cTn>
                              </p:par>
                              <p:par>
                                <p:cTn id="18" presetID="10" presetClass="entr" presetSubtype="0" fill="hold" nodeType="withEffect">
                                  <p:stCondLst>
                                    <p:cond delay="0"/>
                                  </p:stCondLst>
                                  <p:childTnLst>
                                    <p:set>
                                      <p:cBhvr>
                                        <p:cTn id="19" dur="1" fill="hold">
                                          <p:stCondLst>
                                            <p:cond delay="0"/>
                                          </p:stCondLst>
                                        </p:cTn>
                                        <p:tgtEl>
                                          <p:spTgt spid="254"/>
                                        </p:tgtEl>
                                        <p:attrNameLst>
                                          <p:attrName>style.visibility</p:attrName>
                                        </p:attrNameLst>
                                      </p:cBhvr>
                                      <p:to>
                                        <p:strVal val="visible"/>
                                      </p:to>
                                    </p:set>
                                    <p:animEffect transition="in" filter="fade">
                                      <p:cBhvr>
                                        <p:cTn id="20" dur="500"/>
                                        <p:tgtEl>
                                          <p:spTgt spid="254"/>
                                        </p:tgtEl>
                                      </p:cBhvr>
                                    </p:animEffect>
                                  </p:childTnLst>
                                </p:cTn>
                              </p:par>
                              <p:par>
                                <p:cTn id="21" presetID="10" presetClass="entr" presetSubtype="0" fill="hold" nodeType="withEffect">
                                  <p:stCondLst>
                                    <p:cond delay="0"/>
                                  </p:stCondLst>
                                  <p:childTnLst>
                                    <p:set>
                                      <p:cBhvr>
                                        <p:cTn id="22" dur="1" fill="hold">
                                          <p:stCondLst>
                                            <p:cond delay="0"/>
                                          </p:stCondLst>
                                        </p:cTn>
                                        <p:tgtEl>
                                          <p:spTgt spid="268"/>
                                        </p:tgtEl>
                                        <p:attrNameLst>
                                          <p:attrName>style.visibility</p:attrName>
                                        </p:attrNameLst>
                                      </p:cBhvr>
                                      <p:to>
                                        <p:strVal val="visible"/>
                                      </p:to>
                                    </p:set>
                                    <p:animEffect transition="in" filter="fade">
                                      <p:cBhvr>
                                        <p:cTn id="23" dur="500"/>
                                        <p:tgtEl>
                                          <p:spTgt spid="268"/>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270"/>
                                        </p:tgtEl>
                                        <p:attrNameLst>
                                          <p:attrName>style.visibility</p:attrName>
                                        </p:attrNameLst>
                                      </p:cBhvr>
                                      <p:to>
                                        <p:strVal val="visible"/>
                                      </p:to>
                                    </p:set>
                                    <p:animEffect transition="in" filter="fade">
                                      <p:cBhvr>
                                        <p:cTn id="28" dur="500"/>
                                        <p:tgtEl>
                                          <p:spTgt spid="270"/>
                                        </p:tgtEl>
                                      </p:cBhvr>
                                    </p:animEffect>
                                  </p:childTnLst>
                                </p:cTn>
                              </p:par>
                              <p:par>
                                <p:cTn id="29" presetID="10" presetClass="entr" presetSubtype="0" fill="hold" nodeType="withEffect">
                                  <p:stCondLst>
                                    <p:cond delay="0"/>
                                  </p:stCondLst>
                                  <p:childTnLst>
                                    <p:set>
                                      <p:cBhvr>
                                        <p:cTn id="30" dur="1" fill="hold">
                                          <p:stCondLst>
                                            <p:cond delay="0"/>
                                          </p:stCondLst>
                                        </p:cTn>
                                        <p:tgtEl>
                                          <p:spTgt spid="271"/>
                                        </p:tgtEl>
                                        <p:attrNameLst>
                                          <p:attrName>style.visibility</p:attrName>
                                        </p:attrNameLst>
                                      </p:cBhvr>
                                      <p:to>
                                        <p:strVal val="visible"/>
                                      </p:to>
                                    </p:set>
                                    <p:animEffect transition="in" filter="fade">
                                      <p:cBhvr>
                                        <p:cTn id="31" dur="500"/>
                                        <p:tgtEl>
                                          <p:spTgt spid="271"/>
                                        </p:tgtEl>
                                      </p:cBhvr>
                                    </p:animEffect>
                                  </p:childTnLst>
                                </p:cTn>
                              </p:par>
                              <p:par>
                                <p:cTn id="32" presetID="10" presetClass="entr" presetSubtype="0" fill="hold" nodeType="withEffect">
                                  <p:stCondLst>
                                    <p:cond delay="0"/>
                                  </p:stCondLst>
                                  <p:childTnLst>
                                    <p:set>
                                      <p:cBhvr>
                                        <p:cTn id="33" dur="1" fill="hold">
                                          <p:stCondLst>
                                            <p:cond delay="0"/>
                                          </p:stCondLst>
                                        </p:cTn>
                                        <p:tgtEl>
                                          <p:spTgt spid="272"/>
                                        </p:tgtEl>
                                        <p:attrNameLst>
                                          <p:attrName>style.visibility</p:attrName>
                                        </p:attrNameLst>
                                      </p:cBhvr>
                                      <p:to>
                                        <p:strVal val="visible"/>
                                      </p:to>
                                    </p:set>
                                    <p:animEffect transition="in" filter="fade">
                                      <p:cBhvr>
                                        <p:cTn id="34" dur="500"/>
                                        <p:tgtEl>
                                          <p:spTgt spid="272"/>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273"/>
                                        </p:tgtEl>
                                        <p:attrNameLst>
                                          <p:attrName>style.visibility</p:attrName>
                                        </p:attrNameLst>
                                      </p:cBhvr>
                                      <p:to>
                                        <p:strVal val="visible"/>
                                      </p:to>
                                    </p:set>
                                    <p:animEffect transition="in" filter="fade">
                                      <p:cBhvr>
                                        <p:cTn id="39" dur="500"/>
                                        <p:tgtEl>
                                          <p:spTgt spid="273"/>
                                        </p:tgtEl>
                                      </p:cBhvr>
                                    </p:animEffect>
                                  </p:childTnLst>
                                </p:cTn>
                              </p:par>
                              <p:par>
                                <p:cTn id="40" presetID="10" presetClass="entr" presetSubtype="0" fill="hold" nodeType="withEffect">
                                  <p:stCondLst>
                                    <p:cond delay="0"/>
                                  </p:stCondLst>
                                  <p:childTnLst>
                                    <p:set>
                                      <p:cBhvr>
                                        <p:cTn id="41" dur="1" fill="hold">
                                          <p:stCondLst>
                                            <p:cond delay="0"/>
                                          </p:stCondLst>
                                        </p:cTn>
                                        <p:tgtEl>
                                          <p:spTgt spid="274"/>
                                        </p:tgtEl>
                                        <p:attrNameLst>
                                          <p:attrName>style.visibility</p:attrName>
                                        </p:attrNameLst>
                                      </p:cBhvr>
                                      <p:to>
                                        <p:strVal val="visible"/>
                                      </p:to>
                                    </p:set>
                                    <p:animEffect transition="in" filter="fade">
                                      <p:cBhvr>
                                        <p:cTn id="42" dur="500"/>
                                        <p:tgtEl>
                                          <p:spTgt spid="274"/>
                                        </p:tgtEl>
                                      </p:cBhvr>
                                    </p:animEffect>
                                  </p:childTnLst>
                                </p:cTn>
                              </p:par>
                              <p:par>
                                <p:cTn id="43" presetID="10" presetClass="entr" presetSubtype="0" fill="hold" nodeType="withEffect">
                                  <p:stCondLst>
                                    <p:cond delay="0"/>
                                  </p:stCondLst>
                                  <p:childTnLst>
                                    <p:set>
                                      <p:cBhvr>
                                        <p:cTn id="44" dur="1" fill="hold">
                                          <p:stCondLst>
                                            <p:cond delay="0"/>
                                          </p:stCondLst>
                                        </p:cTn>
                                        <p:tgtEl>
                                          <p:spTgt spid="280"/>
                                        </p:tgtEl>
                                        <p:attrNameLst>
                                          <p:attrName>style.visibility</p:attrName>
                                        </p:attrNameLst>
                                      </p:cBhvr>
                                      <p:to>
                                        <p:strVal val="visible"/>
                                      </p:to>
                                    </p:set>
                                    <p:animEffect transition="in" filter="fade">
                                      <p:cBhvr>
                                        <p:cTn id="45" dur="500"/>
                                        <p:tgtEl>
                                          <p:spTgt spid="280"/>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nodeType="clickEffect">
                                  <p:stCondLst>
                                    <p:cond delay="0"/>
                                  </p:stCondLst>
                                  <p:childTnLst>
                                    <p:set>
                                      <p:cBhvr>
                                        <p:cTn id="49" dur="1" fill="hold">
                                          <p:stCondLst>
                                            <p:cond delay="0"/>
                                          </p:stCondLst>
                                        </p:cTn>
                                        <p:tgtEl>
                                          <p:spTgt spid="284"/>
                                        </p:tgtEl>
                                        <p:attrNameLst>
                                          <p:attrName>style.visibility</p:attrName>
                                        </p:attrNameLst>
                                      </p:cBhvr>
                                      <p:to>
                                        <p:strVal val="visible"/>
                                      </p:to>
                                    </p:set>
                                    <p:animEffect transition="in" filter="fade">
                                      <p:cBhvr>
                                        <p:cTn id="50" dur="500"/>
                                        <p:tgtEl>
                                          <p:spTgt spid="284"/>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288"/>
                                        </p:tgtEl>
                                        <p:attrNameLst>
                                          <p:attrName>style.visibility</p:attrName>
                                        </p:attrNameLst>
                                      </p:cBhvr>
                                      <p:to>
                                        <p:strVal val="visible"/>
                                      </p:to>
                                    </p:set>
                                    <p:animEffect transition="in" filter="fade">
                                      <p:cBhvr>
                                        <p:cTn id="55" dur="500"/>
                                        <p:tgtEl>
                                          <p:spTgt spid="288"/>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294"/>
                                        </p:tgtEl>
                                        <p:attrNameLst>
                                          <p:attrName>style.visibility</p:attrName>
                                        </p:attrNameLst>
                                      </p:cBhvr>
                                      <p:to>
                                        <p:strVal val="visible"/>
                                      </p:to>
                                    </p:set>
                                    <p:animEffect transition="in" filter="fade">
                                      <p:cBhvr>
                                        <p:cTn id="60" dur="500"/>
                                        <p:tgtEl>
                                          <p:spTgt spid="294"/>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nodeType="clickEffect">
                                  <p:stCondLst>
                                    <p:cond delay="0"/>
                                  </p:stCondLst>
                                  <p:childTnLst>
                                    <p:set>
                                      <p:cBhvr>
                                        <p:cTn id="64" dur="1" fill="hold">
                                          <p:stCondLst>
                                            <p:cond delay="0"/>
                                          </p:stCondLst>
                                        </p:cTn>
                                        <p:tgtEl>
                                          <p:spTgt spid="293"/>
                                        </p:tgtEl>
                                        <p:attrNameLst>
                                          <p:attrName>style.visibility</p:attrName>
                                        </p:attrNameLst>
                                      </p:cBhvr>
                                      <p:to>
                                        <p:strVal val="visible"/>
                                      </p:to>
                                    </p:set>
                                    <p:animEffect transition="in" filter="fade">
                                      <p:cBhvr>
                                        <p:cTn id="65" dur="500"/>
                                        <p:tgtEl>
                                          <p:spTgt spid="293"/>
                                        </p:tgtEl>
                                      </p:cBhvr>
                                    </p:animEffect>
                                  </p:childTnLst>
                                </p:cTn>
                              </p:par>
                            </p:childTnLst>
                          </p:cTn>
                        </p:par>
                      </p:childTnLst>
                    </p:cTn>
                  </p:par>
                  <p:par>
                    <p:cTn id="66" fill="hold">
                      <p:stCondLst>
                        <p:cond delay="indefinite"/>
                      </p:stCondLst>
                      <p:childTnLst>
                        <p:par>
                          <p:cTn id="67" fill="hold">
                            <p:stCondLst>
                              <p:cond delay="0"/>
                            </p:stCondLst>
                            <p:childTnLst>
                              <p:par>
                                <p:cTn id="68" presetID="10" presetClass="entr" presetSubtype="0" fill="hold" nodeType="clickEffect">
                                  <p:stCondLst>
                                    <p:cond delay="0"/>
                                  </p:stCondLst>
                                  <p:childTnLst>
                                    <p:set>
                                      <p:cBhvr>
                                        <p:cTn id="69" dur="1" fill="hold">
                                          <p:stCondLst>
                                            <p:cond delay="0"/>
                                          </p:stCondLst>
                                        </p:cTn>
                                        <p:tgtEl>
                                          <p:spTgt spid="360"/>
                                        </p:tgtEl>
                                        <p:attrNameLst>
                                          <p:attrName>style.visibility</p:attrName>
                                        </p:attrNameLst>
                                      </p:cBhvr>
                                      <p:to>
                                        <p:strVal val="visible"/>
                                      </p:to>
                                    </p:set>
                                    <p:animEffect transition="in" filter="fade">
                                      <p:cBhvr>
                                        <p:cTn id="70" dur="500"/>
                                        <p:tgtEl>
                                          <p:spTgt spid="360"/>
                                        </p:tgtEl>
                                      </p:cBhvr>
                                    </p:animEffect>
                                  </p:childTnLst>
                                </p:cTn>
                              </p:par>
                            </p:childTnLst>
                          </p:cTn>
                        </p:par>
                      </p:childTnLst>
                    </p:cTn>
                  </p:par>
                  <p:par>
                    <p:cTn id="71" fill="hold">
                      <p:stCondLst>
                        <p:cond delay="indefinite"/>
                      </p:stCondLst>
                      <p:childTnLst>
                        <p:par>
                          <p:cTn id="72" fill="hold">
                            <p:stCondLst>
                              <p:cond delay="0"/>
                            </p:stCondLst>
                            <p:childTnLst>
                              <p:par>
                                <p:cTn id="73" presetID="10" presetClass="entr" presetSubtype="0" fill="hold" nodeType="clickEffect">
                                  <p:stCondLst>
                                    <p:cond delay="0"/>
                                  </p:stCondLst>
                                  <p:childTnLst>
                                    <p:set>
                                      <p:cBhvr>
                                        <p:cTn id="74" dur="1" fill="hold">
                                          <p:stCondLst>
                                            <p:cond delay="0"/>
                                          </p:stCondLst>
                                        </p:cTn>
                                        <p:tgtEl>
                                          <p:spTgt spid="312"/>
                                        </p:tgtEl>
                                        <p:attrNameLst>
                                          <p:attrName>style.visibility</p:attrName>
                                        </p:attrNameLst>
                                      </p:cBhvr>
                                      <p:to>
                                        <p:strVal val="visible"/>
                                      </p:to>
                                    </p:set>
                                    <p:animEffect transition="in" filter="fade">
                                      <p:cBhvr>
                                        <p:cTn id="75" dur="500"/>
                                        <p:tgtEl>
                                          <p:spTgt spid="312"/>
                                        </p:tgtEl>
                                      </p:cBhvr>
                                    </p:animEffect>
                                  </p:childTnLst>
                                </p:cTn>
                              </p:par>
                            </p:childTnLst>
                          </p:cTn>
                        </p:par>
                      </p:childTnLst>
                    </p:cTn>
                  </p:par>
                  <p:par>
                    <p:cTn id="76" fill="hold">
                      <p:stCondLst>
                        <p:cond delay="indefinite"/>
                      </p:stCondLst>
                      <p:childTnLst>
                        <p:par>
                          <p:cTn id="77" fill="hold">
                            <p:stCondLst>
                              <p:cond delay="0"/>
                            </p:stCondLst>
                            <p:childTnLst>
                              <p:par>
                                <p:cTn id="78" presetID="10" presetClass="entr" presetSubtype="0" fill="hold" nodeType="clickEffect">
                                  <p:stCondLst>
                                    <p:cond delay="0"/>
                                  </p:stCondLst>
                                  <p:childTnLst>
                                    <p:set>
                                      <p:cBhvr>
                                        <p:cTn id="79" dur="1" fill="hold">
                                          <p:stCondLst>
                                            <p:cond delay="0"/>
                                          </p:stCondLst>
                                        </p:cTn>
                                        <p:tgtEl>
                                          <p:spTgt spid="334"/>
                                        </p:tgtEl>
                                        <p:attrNameLst>
                                          <p:attrName>style.visibility</p:attrName>
                                        </p:attrNameLst>
                                      </p:cBhvr>
                                      <p:to>
                                        <p:strVal val="visible"/>
                                      </p:to>
                                    </p:set>
                                    <p:animEffect transition="in" filter="fade">
                                      <p:cBhvr>
                                        <p:cTn id="80" dur="500"/>
                                        <p:tgtEl>
                                          <p:spTgt spid="334"/>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nodeType="clickEffect">
                                  <p:stCondLst>
                                    <p:cond delay="0"/>
                                  </p:stCondLst>
                                  <p:childTnLst>
                                    <p:set>
                                      <p:cBhvr>
                                        <p:cTn id="84" dur="1" fill="hold">
                                          <p:stCondLst>
                                            <p:cond delay="0"/>
                                          </p:stCondLst>
                                        </p:cTn>
                                        <p:tgtEl>
                                          <p:spTgt spid="341"/>
                                        </p:tgtEl>
                                        <p:attrNameLst>
                                          <p:attrName>style.visibility</p:attrName>
                                        </p:attrNameLst>
                                      </p:cBhvr>
                                      <p:to>
                                        <p:strVal val="visible"/>
                                      </p:to>
                                    </p:set>
                                    <p:animEffect transition="in" filter="fade">
                                      <p:cBhvr>
                                        <p:cTn id="85" dur="500"/>
                                        <p:tgtEl>
                                          <p:spTgt spid="341"/>
                                        </p:tgtEl>
                                      </p:cBhvr>
                                    </p:animEffect>
                                  </p:childTnLst>
                                </p:cTn>
                              </p:par>
                            </p:childTnLst>
                          </p:cTn>
                        </p:par>
                      </p:childTnLst>
                    </p:cTn>
                  </p:par>
                  <p:par>
                    <p:cTn id="86" fill="hold">
                      <p:stCondLst>
                        <p:cond delay="indefinite"/>
                      </p:stCondLst>
                      <p:childTnLst>
                        <p:par>
                          <p:cTn id="87" fill="hold">
                            <p:stCondLst>
                              <p:cond delay="0"/>
                            </p:stCondLst>
                            <p:childTnLst>
                              <p:par>
                                <p:cTn id="88" presetID="10" presetClass="entr" presetSubtype="0" fill="hold" nodeType="clickEffect">
                                  <p:stCondLst>
                                    <p:cond delay="0"/>
                                  </p:stCondLst>
                                  <p:childTnLst>
                                    <p:set>
                                      <p:cBhvr>
                                        <p:cTn id="89" dur="1" fill="hold">
                                          <p:stCondLst>
                                            <p:cond delay="0"/>
                                          </p:stCondLst>
                                        </p:cTn>
                                        <p:tgtEl>
                                          <p:spTgt spid="342"/>
                                        </p:tgtEl>
                                        <p:attrNameLst>
                                          <p:attrName>style.visibility</p:attrName>
                                        </p:attrNameLst>
                                      </p:cBhvr>
                                      <p:to>
                                        <p:strVal val="visible"/>
                                      </p:to>
                                    </p:set>
                                    <p:animEffect transition="in" filter="fade">
                                      <p:cBhvr>
                                        <p:cTn id="90" dur="500"/>
                                        <p:tgtEl>
                                          <p:spTgt spid="342"/>
                                        </p:tgtEl>
                                      </p:cBhvr>
                                    </p:animEffect>
                                  </p:childTnLst>
                                </p:cTn>
                              </p:par>
                              <p:par>
                                <p:cTn id="91" presetID="10" presetClass="entr" presetSubtype="0" fill="hold" nodeType="withEffect">
                                  <p:stCondLst>
                                    <p:cond delay="0"/>
                                  </p:stCondLst>
                                  <p:childTnLst>
                                    <p:set>
                                      <p:cBhvr>
                                        <p:cTn id="92" dur="1" fill="hold">
                                          <p:stCondLst>
                                            <p:cond delay="0"/>
                                          </p:stCondLst>
                                        </p:cTn>
                                        <p:tgtEl>
                                          <p:spTgt spid="349"/>
                                        </p:tgtEl>
                                        <p:attrNameLst>
                                          <p:attrName>style.visibility</p:attrName>
                                        </p:attrNameLst>
                                      </p:cBhvr>
                                      <p:to>
                                        <p:strVal val="visible"/>
                                      </p:to>
                                    </p:set>
                                    <p:animEffect transition="in" filter="fade">
                                      <p:cBhvr>
                                        <p:cTn id="93" dur="500"/>
                                        <p:tgtEl>
                                          <p:spTgt spid="349"/>
                                        </p:tgtEl>
                                      </p:cBhvr>
                                    </p:animEffect>
                                  </p:childTnLst>
                                </p:cTn>
                              </p:par>
                            </p:childTnLst>
                          </p:cTn>
                        </p:par>
                      </p:childTnLst>
                    </p:cTn>
                  </p:par>
                  <p:par>
                    <p:cTn id="94" fill="hold">
                      <p:stCondLst>
                        <p:cond delay="indefinite"/>
                      </p:stCondLst>
                      <p:childTnLst>
                        <p:par>
                          <p:cTn id="95" fill="hold">
                            <p:stCondLst>
                              <p:cond delay="0"/>
                            </p:stCondLst>
                            <p:childTnLst>
                              <p:par>
                                <p:cTn id="96" presetID="10" presetClass="entr" presetSubtype="0" fill="hold" nodeType="clickEffect">
                                  <p:stCondLst>
                                    <p:cond delay="0"/>
                                  </p:stCondLst>
                                  <p:childTnLst>
                                    <p:set>
                                      <p:cBhvr>
                                        <p:cTn id="97" dur="1" fill="hold">
                                          <p:stCondLst>
                                            <p:cond delay="0"/>
                                          </p:stCondLst>
                                        </p:cTn>
                                        <p:tgtEl>
                                          <p:spTgt spid="356"/>
                                        </p:tgtEl>
                                        <p:attrNameLst>
                                          <p:attrName>style.visibility</p:attrName>
                                        </p:attrNameLst>
                                      </p:cBhvr>
                                      <p:to>
                                        <p:strVal val="visible"/>
                                      </p:to>
                                    </p:set>
                                    <p:animEffect transition="in" filter="fade">
                                      <p:cBhvr>
                                        <p:cTn id="98" dur="500"/>
                                        <p:tgtEl>
                                          <p:spTgt spid="356"/>
                                        </p:tgtEl>
                                      </p:cBhvr>
                                    </p:animEffect>
                                  </p:childTnLst>
                                </p:cTn>
                              </p:par>
                              <p:par>
                                <p:cTn id="99" presetID="10" presetClass="entr" presetSubtype="0" fill="hold" nodeType="withEffect">
                                  <p:stCondLst>
                                    <p:cond delay="0"/>
                                  </p:stCondLst>
                                  <p:childTnLst>
                                    <p:set>
                                      <p:cBhvr>
                                        <p:cTn id="100" dur="1" fill="hold">
                                          <p:stCondLst>
                                            <p:cond delay="0"/>
                                          </p:stCondLst>
                                        </p:cTn>
                                        <p:tgtEl>
                                          <p:spTgt spid="353"/>
                                        </p:tgtEl>
                                        <p:attrNameLst>
                                          <p:attrName>style.visibility</p:attrName>
                                        </p:attrNameLst>
                                      </p:cBhvr>
                                      <p:to>
                                        <p:strVal val="visible"/>
                                      </p:to>
                                    </p:set>
                                    <p:animEffect transition="in" filter="fade">
                                      <p:cBhvr>
                                        <p:cTn id="101" dur="500"/>
                                        <p:tgtEl>
                                          <p:spTgt spid="353"/>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nodeType="clickEffect">
                                  <p:stCondLst>
                                    <p:cond delay="0"/>
                                  </p:stCondLst>
                                  <p:childTnLst>
                                    <p:set>
                                      <p:cBhvr>
                                        <p:cTn id="105" dur="1" fill="hold">
                                          <p:stCondLst>
                                            <p:cond delay="0"/>
                                          </p:stCondLst>
                                        </p:cTn>
                                        <p:tgtEl>
                                          <p:spTgt spid="363"/>
                                        </p:tgtEl>
                                        <p:attrNameLst>
                                          <p:attrName>style.visibility</p:attrName>
                                        </p:attrNameLst>
                                      </p:cBhvr>
                                      <p:to>
                                        <p:strVal val="visible"/>
                                      </p:to>
                                    </p:set>
                                    <p:animEffect transition="in" filter="fade">
                                      <p:cBhvr>
                                        <p:cTn id="106" dur="500"/>
                                        <p:tgtEl>
                                          <p:spTgt spid="363"/>
                                        </p:tgtEl>
                                      </p:cBhvr>
                                    </p:animEffect>
                                  </p:childTnLst>
                                </p:cTn>
                              </p:par>
                            </p:childTnLst>
                          </p:cTn>
                        </p:par>
                      </p:childTnLst>
                    </p:cTn>
                  </p:par>
                  <p:par>
                    <p:cTn id="107" fill="hold">
                      <p:stCondLst>
                        <p:cond delay="indefinite"/>
                      </p:stCondLst>
                      <p:childTnLst>
                        <p:par>
                          <p:cTn id="108" fill="hold">
                            <p:stCondLst>
                              <p:cond delay="0"/>
                            </p:stCondLst>
                            <p:childTnLst>
                              <p:par>
                                <p:cTn id="109" presetID="10" presetClass="entr" presetSubtype="0" fill="hold" nodeType="clickEffect">
                                  <p:stCondLst>
                                    <p:cond delay="0"/>
                                  </p:stCondLst>
                                  <p:childTnLst>
                                    <p:set>
                                      <p:cBhvr>
                                        <p:cTn id="110" dur="1" fill="hold">
                                          <p:stCondLst>
                                            <p:cond delay="0"/>
                                          </p:stCondLst>
                                        </p:cTn>
                                        <p:tgtEl>
                                          <p:spTgt spid="372"/>
                                        </p:tgtEl>
                                        <p:attrNameLst>
                                          <p:attrName>style.visibility</p:attrName>
                                        </p:attrNameLst>
                                      </p:cBhvr>
                                      <p:to>
                                        <p:strVal val="visible"/>
                                      </p:to>
                                    </p:set>
                                    <p:animEffect transition="in" filter="fade">
                                      <p:cBhvr>
                                        <p:cTn id="111" dur="500"/>
                                        <p:tgtEl>
                                          <p:spTgt spid="372"/>
                                        </p:tgtEl>
                                      </p:cBhvr>
                                    </p:animEffect>
                                  </p:childTnLst>
                                </p:cTn>
                              </p:par>
                            </p:childTnLst>
                          </p:cTn>
                        </p:par>
                      </p:childTnLst>
                    </p:cTn>
                  </p:par>
                  <p:par>
                    <p:cTn id="112" fill="hold">
                      <p:stCondLst>
                        <p:cond delay="indefinite"/>
                      </p:stCondLst>
                      <p:childTnLst>
                        <p:par>
                          <p:cTn id="113" fill="hold">
                            <p:stCondLst>
                              <p:cond delay="0"/>
                            </p:stCondLst>
                            <p:childTnLst>
                              <p:par>
                                <p:cTn id="114" presetID="10" presetClass="entr" presetSubtype="0" fill="hold" nodeType="clickEffect">
                                  <p:stCondLst>
                                    <p:cond delay="0"/>
                                  </p:stCondLst>
                                  <p:childTnLst>
                                    <p:set>
                                      <p:cBhvr>
                                        <p:cTn id="115" dur="1" fill="hold">
                                          <p:stCondLst>
                                            <p:cond delay="0"/>
                                          </p:stCondLst>
                                        </p:cTn>
                                        <p:tgtEl>
                                          <p:spTgt spid="374"/>
                                        </p:tgtEl>
                                        <p:attrNameLst>
                                          <p:attrName>style.visibility</p:attrName>
                                        </p:attrNameLst>
                                      </p:cBhvr>
                                      <p:to>
                                        <p:strVal val="visible"/>
                                      </p:to>
                                    </p:set>
                                    <p:animEffect transition="in" filter="fade">
                                      <p:cBhvr>
                                        <p:cTn id="116" dur="500"/>
                                        <p:tgtEl>
                                          <p:spTgt spid="374"/>
                                        </p:tgtEl>
                                      </p:cBhvr>
                                    </p:animEffect>
                                  </p:childTnLst>
                                </p:cTn>
                              </p:par>
                            </p:childTnLst>
                          </p:cTn>
                        </p:par>
                      </p:childTnLst>
                    </p:cTn>
                  </p:par>
                  <p:par>
                    <p:cTn id="117" fill="hold">
                      <p:stCondLst>
                        <p:cond delay="indefinite"/>
                      </p:stCondLst>
                      <p:childTnLst>
                        <p:par>
                          <p:cTn id="118" fill="hold">
                            <p:stCondLst>
                              <p:cond delay="0"/>
                            </p:stCondLst>
                            <p:childTnLst>
                              <p:par>
                                <p:cTn id="119" presetID="10" presetClass="entr" presetSubtype="0" fill="hold" nodeType="clickEffect">
                                  <p:stCondLst>
                                    <p:cond delay="0"/>
                                  </p:stCondLst>
                                  <p:childTnLst>
                                    <p:set>
                                      <p:cBhvr>
                                        <p:cTn id="120" dur="1" fill="hold">
                                          <p:stCondLst>
                                            <p:cond delay="0"/>
                                          </p:stCondLst>
                                        </p:cTn>
                                        <p:tgtEl>
                                          <p:spTgt spid="378"/>
                                        </p:tgtEl>
                                        <p:attrNameLst>
                                          <p:attrName>style.visibility</p:attrName>
                                        </p:attrNameLst>
                                      </p:cBhvr>
                                      <p:to>
                                        <p:strVal val="visible"/>
                                      </p:to>
                                    </p:set>
                                    <p:animEffect transition="in" filter="fade">
                                      <p:cBhvr>
                                        <p:cTn id="121" dur="500"/>
                                        <p:tgtEl>
                                          <p:spTgt spid="378"/>
                                        </p:tgtEl>
                                      </p:cBhvr>
                                    </p:animEffect>
                                  </p:childTnLst>
                                </p:cTn>
                              </p:par>
                            </p:childTnLst>
                          </p:cTn>
                        </p:par>
                      </p:childTnLst>
                    </p:cTn>
                  </p:par>
                  <p:par>
                    <p:cTn id="122" fill="hold">
                      <p:stCondLst>
                        <p:cond delay="indefinite"/>
                      </p:stCondLst>
                      <p:childTnLst>
                        <p:par>
                          <p:cTn id="123" fill="hold">
                            <p:stCondLst>
                              <p:cond delay="0"/>
                            </p:stCondLst>
                            <p:childTnLst>
                              <p:par>
                                <p:cTn id="124" presetID="10" presetClass="entr" presetSubtype="0" fill="hold" nodeType="clickEffect">
                                  <p:stCondLst>
                                    <p:cond delay="0"/>
                                  </p:stCondLst>
                                  <p:childTnLst>
                                    <p:set>
                                      <p:cBhvr>
                                        <p:cTn id="125" dur="1" fill="hold">
                                          <p:stCondLst>
                                            <p:cond delay="0"/>
                                          </p:stCondLst>
                                        </p:cTn>
                                        <p:tgtEl>
                                          <p:spTgt spid="383"/>
                                        </p:tgtEl>
                                        <p:attrNameLst>
                                          <p:attrName>style.visibility</p:attrName>
                                        </p:attrNameLst>
                                      </p:cBhvr>
                                      <p:to>
                                        <p:strVal val="visible"/>
                                      </p:to>
                                    </p:set>
                                    <p:animEffect transition="in" filter="fade">
                                      <p:cBhvr>
                                        <p:cTn id="126" dur="500"/>
                                        <p:tgtEl>
                                          <p:spTgt spid="383"/>
                                        </p:tgtEl>
                                      </p:cBhvr>
                                    </p:animEffect>
                                  </p:childTnLst>
                                </p:cTn>
                              </p:par>
                            </p:childTnLst>
                          </p:cTn>
                        </p:par>
                      </p:childTnLst>
                    </p:cTn>
                  </p:par>
                  <p:par>
                    <p:cTn id="127" fill="hold">
                      <p:stCondLst>
                        <p:cond delay="indefinite"/>
                      </p:stCondLst>
                      <p:childTnLst>
                        <p:par>
                          <p:cTn id="128" fill="hold">
                            <p:stCondLst>
                              <p:cond delay="0"/>
                            </p:stCondLst>
                            <p:childTnLst>
                              <p:par>
                                <p:cTn id="129" presetID="10" presetClass="entr" presetSubtype="0" fill="hold" nodeType="clickEffect">
                                  <p:stCondLst>
                                    <p:cond delay="0"/>
                                  </p:stCondLst>
                                  <p:childTnLst>
                                    <p:set>
                                      <p:cBhvr>
                                        <p:cTn id="130" dur="1" fill="hold">
                                          <p:stCondLst>
                                            <p:cond delay="0"/>
                                          </p:stCondLst>
                                        </p:cTn>
                                        <p:tgtEl>
                                          <p:spTgt spid="387"/>
                                        </p:tgtEl>
                                        <p:attrNameLst>
                                          <p:attrName>style.visibility</p:attrName>
                                        </p:attrNameLst>
                                      </p:cBhvr>
                                      <p:to>
                                        <p:strVal val="visible"/>
                                      </p:to>
                                    </p:set>
                                    <p:animEffect transition="in" filter="fade">
                                      <p:cBhvr>
                                        <p:cTn id="131" dur="500"/>
                                        <p:tgtEl>
                                          <p:spTgt spid="387"/>
                                        </p:tgtEl>
                                      </p:cBhvr>
                                    </p:animEffect>
                                  </p:childTnLst>
                                </p:cTn>
                              </p:par>
                            </p:childTnLst>
                          </p:cTn>
                        </p:par>
                      </p:childTnLst>
                    </p:cTn>
                  </p:par>
                  <p:par>
                    <p:cTn id="132" fill="hold">
                      <p:stCondLst>
                        <p:cond delay="indefinite"/>
                      </p:stCondLst>
                      <p:childTnLst>
                        <p:par>
                          <p:cTn id="133" fill="hold">
                            <p:stCondLst>
                              <p:cond delay="0"/>
                            </p:stCondLst>
                            <p:childTnLst>
                              <p:par>
                                <p:cTn id="134" presetID="10" presetClass="entr" presetSubtype="0" fill="hold" nodeType="clickEffect">
                                  <p:stCondLst>
                                    <p:cond delay="0"/>
                                  </p:stCondLst>
                                  <p:childTnLst>
                                    <p:set>
                                      <p:cBhvr>
                                        <p:cTn id="135" dur="1" fill="hold">
                                          <p:stCondLst>
                                            <p:cond delay="0"/>
                                          </p:stCondLst>
                                        </p:cTn>
                                        <p:tgtEl>
                                          <p:spTgt spid="390"/>
                                        </p:tgtEl>
                                        <p:attrNameLst>
                                          <p:attrName>style.visibility</p:attrName>
                                        </p:attrNameLst>
                                      </p:cBhvr>
                                      <p:to>
                                        <p:strVal val="visible"/>
                                      </p:to>
                                    </p:set>
                                    <p:animEffect transition="in" filter="fade">
                                      <p:cBhvr>
                                        <p:cTn id="136" dur="500"/>
                                        <p:tgtEl>
                                          <p:spTgt spid="390"/>
                                        </p:tgtEl>
                                      </p:cBhvr>
                                    </p:animEffect>
                                  </p:childTnLst>
                                </p:cTn>
                              </p:par>
                            </p:childTnLst>
                          </p:cTn>
                        </p:par>
                      </p:childTnLst>
                    </p:cTn>
                  </p:par>
                  <p:par>
                    <p:cTn id="137" fill="hold">
                      <p:stCondLst>
                        <p:cond delay="indefinite"/>
                      </p:stCondLst>
                      <p:childTnLst>
                        <p:par>
                          <p:cTn id="138" fill="hold">
                            <p:stCondLst>
                              <p:cond delay="0"/>
                            </p:stCondLst>
                            <p:childTnLst>
                              <p:par>
                                <p:cTn id="139" presetID="10" presetClass="entr" presetSubtype="0" fill="hold" nodeType="clickEffect">
                                  <p:stCondLst>
                                    <p:cond delay="0"/>
                                  </p:stCondLst>
                                  <p:childTnLst>
                                    <p:set>
                                      <p:cBhvr>
                                        <p:cTn id="140" dur="1" fill="hold">
                                          <p:stCondLst>
                                            <p:cond delay="0"/>
                                          </p:stCondLst>
                                        </p:cTn>
                                        <p:tgtEl>
                                          <p:spTgt spid="394"/>
                                        </p:tgtEl>
                                        <p:attrNameLst>
                                          <p:attrName>style.visibility</p:attrName>
                                        </p:attrNameLst>
                                      </p:cBhvr>
                                      <p:to>
                                        <p:strVal val="visible"/>
                                      </p:to>
                                    </p:set>
                                    <p:animEffect transition="in" filter="fade">
                                      <p:cBhvr>
                                        <p:cTn id="141" dur="500"/>
                                        <p:tgtEl>
                                          <p:spTgt spid="394"/>
                                        </p:tgtEl>
                                      </p:cBhvr>
                                    </p:animEffect>
                                  </p:childTnLst>
                                </p:cTn>
                              </p:par>
                            </p:childTnLst>
                          </p:cTn>
                        </p:par>
                      </p:childTnLst>
                    </p:cTn>
                  </p:par>
                  <p:par>
                    <p:cTn id="142" fill="hold">
                      <p:stCondLst>
                        <p:cond delay="indefinite"/>
                      </p:stCondLst>
                      <p:childTnLst>
                        <p:par>
                          <p:cTn id="143" fill="hold">
                            <p:stCondLst>
                              <p:cond delay="0"/>
                            </p:stCondLst>
                            <p:childTnLst>
                              <p:par>
                                <p:cTn id="144" presetID="10" presetClass="entr" presetSubtype="0" fill="hold" nodeType="clickEffect">
                                  <p:stCondLst>
                                    <p:cond delay="0"/>
                                  </p:stCondLst>
                                  <p:childTnLst>
                                    <p:set>
                                      <p:cBhvr>
                                        <p:cTn id="145" dur="1" fill="hold">
                                          <p:stCondLst>
                                            <p:cond delay="0"/>
                                          </p:stCondLst>
                                        </p:cTn>
                                        <p:tgtEl>
                                          <p:spTgt spid="409"/>
                                        </p:tgtEl>
                                        <p:attrNameLst>
                                          <p:attrName>style.visibility</p:attrName>
                                        </p:attrNameLst>
                                      </p:cBhvr>
                                      <p:to>
                                        <p:strVal val="visible"/>
                                      </p:to>
                                    </p:set>
                                    <p:animEffect transition="in" filter="fade">
                                      <p:cBhvr>
                                        <p:cTn id="146" dur="500"/>
                                        <p:tgtEl>
                                          <p:spTgt spid="409"/>
                                        </p:tgtEl>
                                      </p:cBhvr>
                                    </p:animEffect>
                                  </p:childTnLst>
                                </p:cTn>
                              </p:par>
                            </p:childTnLst>
                          </p:cTn>
                        </p:par>
                      </p:childTnLst>
                    </p:cTn>
                  </p:par>
                  <p:par>
                    <p:cTn id="147" fill="hold">
                      <p:stCondLst>
                        <p:cond delay="indefinite"/>
                      </p:stCondLst>
                      <p:childTnLst>
                        <p:par>
                          <p:cTn id="148" fill="hold">
                            <p:stCondLst>
                              <p:cond delay="0"/>
                            </p:stCondLst>
                            <p:childTnLst>
                              <p:par>
                                <p:cTn id="149" presetID="10" presetClass="entr" presetSubtype="0" fill="hold" nodeType="clickEffect">
                                  <p:stCondLst>
                                    <p:cond delay="0"/>
                                  </p:stCondLst>
                                  <p:childTnLst>
                                    <p:set>
                                      <p:cBhvr>
                                        <p:cTn id="150" dur="1" fill="hold">
                                          <p:stCondLst>
                                            <p:cond delay="0"/>
                                          </p:stCondLst>
                                        </p:cTn>
                                        <p:tgtEl>
                                          <p:spTgt spid="417"/>
                                        </p:tgtEl>
                                        <p:attrNameLst>
                                          <p:attrName>style.visibility</p:attrName>
                                        </p:attrNameLst>
                                      </p:cBhvr>
                                      <p:to>
                                        <p:strVal val="visible"/>
                                      </p:to>
                                    </p:set>
                                    <p:animEffect transition="in" filter="fade">
                                      <p:cBhvr>
                                        <p:cTn id="151" dur="500"/>
                                        <p:tgtEl>
                                          <p:spTgt spid="417"/>
                                        </p:tgtEl>
                                      </p:cBhvr>
                                    </p:animEffect>
                                  </p:childTnLst>
                                </p:cTn>
                              </p:par>
                            </p:childTnLst>
                          </p:cTn>
                        </p:par>
                      </p:childTnLst>
                    </p:cTn>
                  </p:par>
                  <p:par>
                    <p:cTn id="152" fill="hold">
                      <p:stCondLst>
                        <p:cond delay="indefinite"/>
                      </p:stCondLst>
                      <p:childTnLst>
                        <p:par>
                          <p:cTn id="153" fill="hold">
                            <p:stCondLst>
                              <p:cond delay="0"/>
                            </p:stCondLst>
                            <p:childTnLst>
                              <p:par>
                                <p:cTn id="154" presetID="10" presetClass="entr" presetSubtype="0" fill="hold" nodeType="clickEffect">
                                  <p:stCondLst>
                                    <p:cond delay="0"/>
                                  </p:stCondLst>
                                  <p:childTnLst>
                                    <p:set>
                                      <p:cBhvr>
                                        <p:cTn id="155" dur="1" fill="hold">
                                          <p:stCondLst>
                                            <p:cond delay="0"/>
                                          </p:stCondLst>
                                        </p:cTn>
                                        <p:tgtEl>
                                          <p:spTgt spid="433"/>
                                        </p:tgtEl>
                                        <p:attrNameLst>
                                          <p:attrName>style.visibility</p:attrName>
                                        </p:attrNameLst>
                                      </p:cBhvr>
                                      <p:to>
                                        <p:strVal val="visible"/>
                                      </p:to>
                                    </p:set>
                                    <p:animEffect transition="in" filter="fade">
                                      <p:cBhvr>
                                        <p:cTn id="156" dur="500"/>
                                        <p:tgtEl>
                                          <p:spTgt spid="433"/>
                                        </p:tgtEl>
                                      </p:cBhvr>
                                    </p:animEffect>
                                  </p:childTnLst>
                                </p:cTn>
                              </p:par>
                              <p:par>
                                <p:cTn id="157" presetID="10" presetClass="entr" presetSubtype="0" fill="hold" nodeType="withEffect">
                                  <p:stCondLst>
                                    <p:cond delay="0"/>
                                  </p:stCondLst>
                                  <p:childTnLst>
                                    <p:set>
                                      <p:cBhvr>
                                        <p:cTn id="158" dur="1" fill="hold">
                                          <p:stCondLst>
                                            <p:cond delay="0"/>
                                          </p:stCondLst>
                                        </p:cTn>
                                        <p:tgtEl>
                                          <p:spTgt spid="437"/>
                                        </p:tgtEl>
                                        <p:attrNameLst>
                                          <p:attrName>style.visibility</p:attrName>
                                        </p:attrNameLst>
                                      </p:cBhvr>
                                      <p:to>
                                        <p:strVal val="visible"/>
                                      </p:to>
                                    </p:set>
                                    <p:animEffect transition="in" filter="fade">
                                      <p:cBhvr>
                                        <p:cTn id="159" dur="500"/>
                                        <p:tgtEl>
                                          <p:spTgt spid="437"/>
                                        </p:tgtEl>
                                      </p:cBhvr>
                                    </p:animEffect>
                                  </p:childTnLst>
                                </p:cTn>
                              </p:par>
                            </p:childTnLst>
                          </p:cTn>
                        </p:par>
                      </p:childTnLst>
                    </p:cTn>
                  </p:par>
                  <p:par>
                    <p:cTn id="160" fill="hold">
                      <p:stCondLst>
                        <p:cond delay="indefinite"/>
                      </p:stCondLst>
                      <p:childTnLst>
                        <p:par>
                          <p:cTn id="161" fill="hold">
                            <p:stCondLst>
                              <p:cond delay="0"/>
                            </p:stCondLst>
                            <p:childTnLst>
                              <p:par>
                                <p:cTn id="162" presetID="10" presetClass="entr" presetSubtype="0" fill="hold" nodeType="clickEffect">
                                  <p:stCondLst>
                                    <p:cond delay="0"/>
                                  </p:stCondLst>
                                  <p:childTnLst>
                                    <p:set>
                                      <p:cBhvr>
                                        <p:cTn id="163" dur="1" fill="hold">
                                          <p:stCondLst>
                                            <p:cond delay="0"/>
                                          </p:stCondLst>
                                        </p:cTn>
                                        <p:tgtEl>
                                          <p:spTgt spid="485"/>
                                        </p:tgtEl>
                                        <p:attrNameLst>
                                          <p:attrName>style.visibility</p:attrName>
                                        </p:attrNameLst>
                                      </p:cBhvr>
                                      <p:to>
                                        <p:strVal val="visible"/>
                                      </p:to>
                                    </p:set>
                                    <p:animEffect transition="in" filter="fade">
                                      <p:cBhvr>
                                        <p:cTn id="164" dur="500"/>
                                        <p:tgtEl>
                                          <p:spTgt spid="485"/>
                                        </p:tgtEl>
                                      </p:cBhvr>
                                    </p:animEffect>
                                  </p:childTnLst>
                                </p:cTn>
                              </p:par>
                              <p:par>
                                <p:cTn id="165" presetID="10" presetClass="entr" presetSubtype="0" fill="hold" nodeType="withEffect">
                                  <p:stCondLst>
                                    <p:cond delay="0"/>
                                  </p:stCondLst>
                                  <p:childTnLst>
                                    <p:set>
                                      <p:cBhvr>
                                        <p:cTn id="166" dur="1" fill="hold">
                                          <p:stCondLst>
                                            <p:cond delay="0"/>
                                          </p:stCondLst>
                                        </p:cTn>
                                        <p:tgtEl>
                                          <p:spTgt spid="444"/>
                                        </p:tgtEl>
                                        <p:attrNameLst>
                                          <p:attrName>style.visibility</p:attrName>
                                        </p:attrNameLst>
                                      </p:cBhvr>
                                      <p:to>
                                        <p:strVal val="visible"/>
                                      </p:to>
                                    </p:set>
                                    <p:animEffect transition="in" filter="fade">
                                      <p:cBhvr>
                                        <p:cTn id="167" dur="500"/>
                                        <p:tgtEl>
                                          <p:spTgt spid="444"/>
                                        </p:tgtEl>
                                      </p:cBhvr>
                                    </p:animEffect>
                                  </p:childTnLst>
                                </p:cTn>
                              </p:par>
                            </p:childTnLst>
                          </p:cTn>
                        </p:par>
                      </p:childTnLst>
                    </p:cTn>
                  </p:par>
                  <p:par>
                    <p:cTn id="168" fill="hold">
                      <p:stCondLst>
                        <p:cond delay="indefinite"/>
                      </p:stCondLst>
                      <p:childTnLst>
                        <p:par>
                          <p:cTn id="169" fill="hold">
                            <p:stCondLst>
                              <p:cond delay="0"/>
                            </p:stCondLst>
                            <p:childTnLst>
                              <p:par>
                                <p:cTn id="170" presetID="10" presetClass="entr" presetSubtype="0" fill="hold" nodeType="clickEffect">
                                  <p:stCondLst>
                                    <p:cond delay="0"/>
                                  </p:stCondLst>
                                  <p:childTnLst>
                                    <p:set>
                                      <p:cBhvr>
                                        <p:cTn id="171" dur="1" fill="hold">
                                          <p:stCondLst>
                                            <p:cond delay="0"/>
                                          </p:stCondLst>
                                        </p:cTn>
                                        <p:tgtEl>
                                          <p:spTgt spid="486"/>
                                        </p:tgtEl>
                                        <p:attrNameLst>
                                          <p:attrName>style.visibility</p:attrName>
                                        </p:attrNameLst>
                                      </p:cBhvr>
                                      <p:to>
                                        <p:strVal val="visible"/>
                                      </p:to>
                                    </p:set>
                                    <p:animEffect transition="in" filter="fade">
                                      <p:cBhvr>
                                        <p:cTn id="172" dur="500"/>
                                        <p:tgtEl>
                                          <p:spTgt spid="486"/>
                                        </p:tgtEl>
                                      </p:cBhvr>
                                    </p:animEffect>
                                  </p:childTnLst>
                                </p:cTn>
                              </p:par>
                              <p:par>
                                <p:cTn id="173" presetID="10" presetClass="entr" presetSubtype="0" fill="hold" nodeType="withEffect">
                                  <p:stCondLst>
                                    <p:cond delay="0"/>
                                  </p:stCondLst>
                                  <p:childTnLst>
                                    <p:set>
                                      <p:cBhvr>
                                        <p:cTn id="174" dur="1" fill="hold">
                                          <p:stCondLst>
                                            <p:cond delay="0"/>
                                          </p:stCondLst>
                                        </p:cTn>
                                        <p:tgtEl>
                                          <p:spTgt spid="449"/>
                                        </p:tgtEl>
                                        <p:attrNameLst>
                                          <p:attrName>style.visibility</p:attrName>
                                        </p:attrNameLst>
                                      </p:cBhvr>
                                      <p:to>
                                        <p:strVal val="visible"/>
                                      </p:to>
                                    </p:set>
                                    <p:animEffect transition="in" filter="fade">
                                      <p:cBhvr>
                                        <p:cTn id="175" dur="500"/>
                                        <p:tgtEl>
                                          <p:spTgt spid="449"/>
                                        </p:tgtEl>
                                      </p:cBhvr>
                                    </p:animEffect>
                                  </p:childTnLst>
                                </p:cTn>
                              </p:par>
                            </p:childTnLst>
                          </p:cTn>
                        </p:par>
                      </p:childTnLst>
                    </p:cTn>
                  </p:par>
                  <p:par>
                    <p:cTn id="176" fill="hold">
                      <p:stCondLst>
                        <p:cond delay="indefinite"/>
                      </p:stCondLst>
                      <p:childTnLst>
                        <p:par>
                          <p:cTn id="177" fill="hold">
                            <p:stCondLst>
                              <p:cond delay="0"/>
                            </p:stCondLst>
                            <p:childTnLst>
                              <p:par>
                                <p:cTn id="178" presetID="10" presetClass="entr" presetSubtype="0" fill="hold" nodeType="clickEffect">
                                  <p:stCondLst>
                                    <p:cond delay="0"/>
                                  </p:stCondLst>
                                  <p:childTnLst>
                                    <p:set>
                                      <p:cBhvr>
                                        <p:cTn id="179" dur="1" fill="hold">
                                          <p:stCondLst>
                                            <p:cond delay="0"/>
                                          </p:stCondLst>
                                        </p:cTn>
                                        <p:tgtEl>
                                          <p:spTgt spid="463"/>
                                        </p:tgtEl>
                                        <p:attrNameLst>
                                          <p:attrName>style.visibility</p:attrName>
                                        </p:attrNameLst>
                                      </p:cBhvr>
                                      <p:to>
                                        <p:strVal val="visible"/>
                                      </p:to>
                                    </p:set>
                                    <p:animEffect transition="in" filter="fade">
                                      <p:cBhvr>
                                        <p:cTn id="180" dur="500"/>
                                        <p:tgtEl>
                                          <p:spTgt spid="463"/>
                                        </p:tgtEl>
                                      </p:cBhvr>
                                    </p:animEffect>
                                  </p:childTnLst>
                                </p:cTn>
                              </p:par>
                            </p:childTnLst>
                          </p:cTn>
                        </p:par>
                      </p:childTnLst>
                    </p:cTn>
                  </p:par>
                  <p:par>
                    <p:cTn id="181" fill="hold">
                      <p:stCondLst>
                        <p:cond delay="indefinite"/>
                      </p:stCondLst>
                      <p:childTnLst>
                        <p:par>
                          <p:cTn id="182" fill="hold">
                            <p:stCondLst>
                              <p:cond delay="0"/>
                            </p:stCondLst>
                            <p:childTnLst>
                              <p:par>
                                <p:cTn id="183" presetID="10" presetClass="entr" presetSubtype="0" fill="hold" nodeType="clickEffect">
                                  <p:stCondLst>
                                    <p:cond delay="0"/>
                                  </p:stCondLst>
                                  <p:childTnLst>
                                    <p:set>
                                      <p:cBhvr>
                                        <p:cTn id="184" dur="1" fill="hold">
                                          <p:stCondLst>
                                            <p:cond delay="0"/>
                                          </p:stCondLst>
                                        </p:cTn>
                                        <p:tgtEl>
                                          <p:spTgt spid="480"/>
                                        </p:tgtEl>
                                        <p:attrNameLst>
                                          <p:attrName>style.visibility</p:attrName>
                                        </p:attrNameLst>
                                      </p:cBhvr>
                                      <p:to>
                                        <p:strVal val="visible"/>
                                      </p:to>
                                    </p:set>
                                    <p:animEffect transition="in" filter="fade">
                                      <p:cBhvr>
                                        <p:cTn id="185" dur="500"/>
                                        <p:tgtEl>
                                          <p:spTgt spid="480"/>
                                        </p:tgtEl>
                                      </p:cBhvr>
                                    </p:animEffect>
                                  </p:childTnLst>
                                </p:cTn>
                              </p:par>
                            </p:childTnLst>
                          </p:cTn>
                        </p:par>
                      </p:childTnLst>
                    </p:cTn>
                  </p:par>
                  <p:par>
                    <p:cTn id="186" fill="hold">
                      <p:stCondLst>
                        <p:cond delay="indefinite"/>
                      </p:stCondLst>
                      <p:childTnLst>
                        <p:par>
                          <p:cTn id="187" fill="hold">
                            <p:stCondLst>
                              <p:cond delay="0"/>
                            </p:stCondLst>
                            <p:childTnLst>
                              <p:par>
                                <p:cTn id="188" presetID="10" presetClass="entr" presetSubtype="0" fill="hold" nodeType="clickEffect">
                                  <p:stCondLst>
                                    <p:cond delay="0"/>
                                  </p:stCondLst>
                                  <p:childTnLst>
                                    <p:set>
                                      <p:cBhvr>
                                        <p:cTn id="189" dur="1" fill="hold">
                                          <p:stCondLst>
                                            <p:cond delay="0"/>
                                          </p:stCondLst>
                                        </p:cTn>
                                        <p:tgtEl>
                                          <p:spTgt spid="470"/>
                                        </p:tgtEl>
                                        <p:attrNameLst>
                                          <p:attrName>style.visibility</p:attrName>
                                        </p:attrNameLst>
                                      </p:cBhvr>
                                      <p:to>
                                        <p:strVal val="visible"/>
                                      </p:to>
                                    </p:set>
                                    <p:animEffect transition="in" filter="fade">
                                      <p:cBhvr>
                                        <p:cTn id="190" dur="500"/>
                                        <p:tgtEl>
                                          <p:spTgt spid="470"/>
                                        </p:tgtEl>
                                      </p:cBhvr>
                                    </p:animEffect>
                                  </p:childTnLst>
                                </p:cTn>
                              </p:par>
                              <p:par>
                                <p:cTn id="191" presetID="10" presetClass="entr" presetSubtype="0" fill="hold" nodeType="withEffect">
                                  <p:stCondLst>
                                    <p:cond delay="0"/>
                                  </p:stCondLst>
                                  <p:childTnLst>
                                    <p:set>
                                      <p:cBhvr>
                                        <p:cTn id="192" dur="1" fill="hold">
                                          <p:stCondLst>
                                            <p:cond delay="0"/>
                                          </p:stCondLst>
                                        </p:cTn>
                                        <p:tgtEl>
                                          <p:spTgt spid="479"/>
                                        </p:tgtEl>
                                        <p:attrNameLst>
                                          <p:attrName>style.visibility</p:attrName>
                                        </p:attrNameLst>
                                      </p:cBhvr>
                                      <p:to>
                                        <p:strVal val="visible"/>
                                      </p:to>
                                    </p:set>
                                    <p:animEffect transition="in" filter="fade">
                                      <p:cBhvr>
                                        <p:cTn id="193" dur="500"/>
                                        <p:tgtEl>
                                          <p:spTgt spid="479"/>
                                        </p:tgtEl>
                                      </p:cBhvr>
                                    </p:animEffect>
                                  </p:childTnLst>
                                </p:cTn>
                              </p:par>
                              <p:par>
                                <p:cTn id="194" presetID="10" presetClass="entr" presetSubtype="0" fill="hold" nodeType="withEffect">
                                  <p:stCondLst>
                                    <p:cond delay="0"/>
                                  </p:stCondLst>
                                  <p:childTnLst>
                                    <p:set>
                                      <p:cBhvr>
                                        <p:cTn id="195" dur="1" fill="hold">
                                          <p:stCondLst>
                                            <p:cond delay="0"/>
                                          </p:stCondLst>
                                        </p:cTn>
                                        <p:tgtEl>
                                          <p:spTgt spid="478"/>
                                        </p:tgtEl>
                                        <p:attrNameLst>
                                          <p:attrName>style.visibility</p:attrName>
                                        </p:attrNameLst>
                                      </p:cBhvr>
                                      <p:to>
                                        <p:strVal val="visible"/>
                                      </p:to>
                                    </p:set>
                                    <p:animEffect transition="in" filter="fade">
                                      <p:cBhvr>
                                        <p:cTn id="196" dur="500"/>
                                        <p:tgtEl>
                                          <p:spTgt spid="478"/>
                                        </p:tgtEl>
                                      </p:cBhvr>
                                    </p:animEffect>
                                  </p:childTnLst>
                                </p:cTn>
                              </p:par>
                            </p:childTnLst>
                          </p:cTn>
                        </p:par>
                      </p:childTnLst>
                    </p:cTn>
                  </p:par>
                  <p:par>
                    <p:cTn id="197" fill="hold">
                      <p:stCondLst>
                        <p:cond delay="indefinite"/>
                      </p:stCondLst>
                      <p:childTnLst>
                        <p:par>
                          <p:cTn id="198" fill="hold">
                            <p:stCondLst>
                              <p:cond delay="0"/>
                            </p:stCondLst>
                            <p:childTnLst>
                              <p:par>
                                <p:cTn id="199" presetID="10" presetClass="entr" presetSubtype="0" fill="hold" nodeType="clickEffect">
                                  <p:stCondLst>
                                    <p:cond delay="0"/>
                                  </p:stCondLst>
                                  <p:childTnLst>
                                    <p:set>
                                      <p:cBhvr>
                                        <p:cTn id="200" dur="1" fill="hold">
                                          <p:stCondLst>
                                            <p:cond delay="0"/>
                                          </p:stCondLst>
                                        </p:cTn>
                                        <p:tgtEl>
                                          <p:spTgt spid="477"/>
                                        </p:tgtEl>
                                        <p:attrNameLst>
                                          <p:attrName>style.visibility</p:attrName>
                                        </p:attrNameLst>
                                      </p:cBhvr>
                                      <p:to>
                                        <p:strVal val="visible"/>
                                      </p:to>
                                    </p:set>
                                    <p:animEffect transition="in" filter="fade">
                                      <p:cBhvr>
                                        <p:cTn id="201" dur="500"/>
                                        <p:tgtEl>
                                          <p:spTgt spid="477"/>
                                        </p:tgtEl>
                                      </p:cBhvr>
                                    </p:animEffect>
                                  </p:childTnLst>
                                </p:cTn>
                              </p:par>
                              <p:par>
                                <p:cTn id="202" presetID="10" presetClass="entr" presetSubtype="0" fill="hold" nodeType="withEffect">
                                  <p:stCondLst>
                                    <p:cond delay="0"/>
                                  </p:stCondLst>
                                  <p:childTnLst>
                                    <p:set>
                                      <p:cBhvr>
                                        <p:cTn id="203" dur="1" fill="hold">
                                          <p:stCondLst>
                                            <p:cond delay="0"/>
                                          </p:stCondLst>
                                        </p:cTn>
                                        <p:tgtEl>
                                          <p:spTgt spid="476"/>
                                        </p:tgtEl>
                                        <p:attrNameLst>
                                          <p:attrName>style.visibility</p:attrName>
                                        </p:attrNameLst>
                                      </p:cBhvr>
                                      <p:to>
                                        <p:strVal val="visible"/>
                                      </p:to>
                                    </p:set>
                                    <p:animEffect transition="in" filter="fade">
                                      <p:cBhvr>
                                        <p:cTn id="204" dur="500"/>
                                        <p:tgtEl>
                                          <p:spTgt spid="476"/>
                                        </p:tgtEl>
                                      </p:cBhvr>
                                    </p:animEffect>
                                  </p:childTnLst>
                                </p:cTn>
                              </p:par>
                              <p:par>
                                <p:cTn id="205" presetID="10" presetClass="entr" presetSubtype="0" fill="hold" nodeType="withEffect">
                                  <p:stCondLst>
                                    <p:cond delay="0"/>
                                  </p:stCondLst>
                                  <p:childTnLst>
                                    <p:set>
                                      <p:cBhvr>
                                        <p:cTn id="206" dur="1" fill="hold">
                                          <p:stCondLst>
                                            <p:cond delay="0"/>
                                          </p:stCondLst>
                                        </p:cTn>
                                        <p:tgtEl>
                                          <p:spTgt spid="497"/>
                                        </p:tgtEl>
                                        <p:attrNameLst>
                                          <p:attrName>style.visibility</p:attrName>
                                        </p:attrNameLst>
                                      </p:cBhvr>
                                      <p:to>
                                        <p:strVal val="visible"/>
                                      </p:to>
                                    </p:set>
                                    <p:animEffect transition="in" filter="fade">
                                      <p:cBhvr>
                                        <p:cTn id="207" dur="500"/>
                                        <p:tgtEl>
                                          <p:spTgt spid="497"/>
                                        </p:tgtEl>
                                      </p:cBhvr>
                                    </p:animEffect>
                                  </p:childTnLst>
                                </p:cTn>
                              </p:par>
                              <p:par>
                                <p:cTn id="208" presetID="10" presetClass="entr" presetSubtype="0" fill="hold" nodeType="withEffect">
                                  <p:stCondLst>
                                    <p:cond delay="0"/>
                                  </p:stCondLst>
                                  <p:childTnLst>
                                    <p:set>
                                      <p:cBhvr>
                                        <p:cTn id="209" dur="1" fill="hold">
                                          <p:stCondLst>
                                            <p:cond delay="0"/>
                                          </p:stCondLst>
                                        </p:cTn>
                                        <p:tgtEl>
                                          <p:spTgt spid="499"/>
                                        </p:tgtEl>
                                        <p:attrNameLst>
                                          <p:attrName>style.visibility</p:attrName>
                                        </p:attrNameLst>
                                      </p:cBhvr>
                                      <p:to>
                                        <p:strVal val="visible"/>
                                      </p:to>
                                    </p:set>
                                    <p:animEffect transition="in" filter="fade">
                                      <p:cBhvr>
                                        <p:cTn id="210" dur="500"/>
                                        <p:tgtEl>
                                          <p:spTgt spid="499"/>
                                        </p:tgtEl>
                                      </p:cBhvr>
                                    </p:animEffect>
                                  </p:childTnLst>
                                </p:cTn>
                              </p:par>
                              <p:par>
                                <p:cTn id="211" presetID="10" presetClass="entr" presetSubtype="0" fill="hold" nodeType="withEffect">
                                  <p:stCondLst>
                                    <p:cond delay="0"/>
                                  </p:stCondLst>
                                  <p:childTnLst>
                                    <p:set>
                                      <p:cBhvr>
                                        <p:cTn id="212" dur="1" fill="hold">
                                          <p:stCondLst>
                                            <p:cond delay="0"/>
                                          </p:stCondLst>
                                        </p:cTn>
                                        <p:tgtEl>
                                          <p:spTgt spid="498"/>
                                        </p:tgtEl>
                                        <p:attrNameLst>
                                          <p:attrName>style.visibility</p:attrName>
                                        </p:attrNameLst>
                                      </p:cBhvr>
                                      <p:to>
                                        <p:strVal val="visible"/>
                                      </p:to>
                                    </p:set>
                                    <p:animEffect transition="in" filter="fade">
                                      <p:cBhvr>
                                        <p:cTn id="213" dur="500"/>
                                        <p:tgtEl>
                                          <p:spTgt spid="498"/>
                                        </p:tgtEl>
                                      </p:cBhvr>
                                    </p:animEffect>
                                  </p:childTnLst>
                                </p:cTn>
                              </p:par>
                              <p:par>
                                <p:cTn id="214" presetID="10" presetClass="entr" presetSubtype="0" fill="hold" nodeType="withEffect">
                                  <p:stCondLst>
                                    <p:cond delay="0"/>
                                  </p:stCondLst>
                                  <p:childTnLst>
                                    <p:set>
                                      <p:cBhvr>
                                        <p:cTn id="215" dur="1" fill="hold">
                                          <p:stCondLst>
                                            <p:cond delay="0"/>
                                          </p:stCondLst>
                                        </p:cTn>
                                        <p:tgtEl>
                                          <p:spTgt spid="502"/>
                                        </p:tgtEl>
                                        <p:attrNameLst>
                                          <p:attrName>style.visibility</p:attrName>
                                        </p:attrNameLst>
                                      </p:cBhvr>
                                      <p:to>
                                        <p:strVal val="visible"/>
                                      </p:to>
                                    </p:set>
                                    <p:animEffect transition="in" filter="fade">
                                      <p:cBhvr>
                                        <p:cTn id="216" dur="500"/>
                                        <p:tgtEl>
                                          <p:spTgt spid="502"/>
                                        </p:tgtEl>
                                      </p:cBhvr>
                                    </p:animEffect>
                                  </p:childTnLst>
                                </p:cTn>
                              </p:par>
                            </p:childTnLst>
                          </p:cTn>
                        </p:par>
                      </p:childTnLst>
                    </p:cTn>
                  </p:par>
                  <p:par>
                    <p:cTn id="217" fill="hold">
                      <p:stCondLst>
                        <p:cond delay="indefinite"/>
                      </p:stCondLst>
                      <p:childTnLst>
                        <p:par>
                          <p:cTn id="218" fill="hold">
                            <p:stCondLst>
                              <p:cond delay="0"/>
                            </p:stCondLst>
                            <p:childTnLst>
                              <p:par>
                                <p:cTn id="219" presetID="10" presetClass="entr" presetSubtype="0" fill="hold" nodeType="clickEffect">
                                  <p:stCondLst>
                                    <p:cond delay="0"/>
                                  </p:stCondLst>
                                  <p:childTnLst>
                                    <p:set>
                                      <p:cBhvr>
                                        <p:cTn id="220" dur="1" fill="hold">
                                          <p:stCondLst>
                                            <p:cond delay="0"/>
                                          </p:stCondLst>
                                        </p:cTn>
                                        <p:tgtEl>
                                          <p:spTgt spid="505"/>
                                        </p:tgtEl>
                                        <p:attrNameLst>
                                          <p:attrName>style.visibility</p:attrName>
                                        </p:attrNameLst>
                                      </p:cBhvr>
                                      <p:to>
                                        <p:strVal val="visible"/>
                                      </p:to>
                                    </p:set>
                                    <p:animEffect transition="in" filter="fade">
                                      <p:cBhvr>
                                        <p:cTn id="221" dur="500"/>
                                        <p:tgtEl>
                                          <p:spTgt spid="505"/>
                                        </p:tgtEl>
                                      </p:cBhvr>
                                    </p:animEffect>
                                  </p:childTnLst>
                                </p:cTn>
                              </p:par>
                            </p:childTnLst>
                          </p:cTn>
                        </p:par>
                      </p:childTnLst>
                    </p:cTn>
                  </p:par>
                  <p:par>
                    <p:cTn id="222" fill="hold">
                      <p:stCondLst>
                        <p:cond delay="indefinite"/>
                      </p:stCondLst>
                      <p:childTnLst>
                        <p:par>
                          <p:cTn id="223" fill="hold">
                            <p:stCondLst>
                              <p:cond delay="0"/>
                            </p:stCondLst>
                            <p:childTnLst>
                              <p:par>
                                <p:cTn id="224" presetID="10" presetClass="entr" presetSubtype="0" fill="hold" nodeType="clickEffect">
                                  <p:stCondLst>
                                    <p:cond delay="0"/>
                                  </p:stCondLst>
                                  <p:childTnLst>
                                    <p:set>
                                      <p:cBhvr>
                                        <p:cTn id="225" dur="1" fill="hold">
                                          <p:stCondLst>
                                            <p:cond delay="0"/>
                                          </p:stCondLst>
                                        </p:cTn>
                                        <p:tgtEl>
                                          <p:spTgt spid="516"/>
                                        </p:tgtEl>
                                        <p:attrNameLst>
                                          <p:attrName>style.visibility</p:attrName>
                                        </p:attrNameLst>
                                      </p:cBhvr>
                                      <p:to>
                                        <p:strVal val="visible"/>
                                      </p:to>
                                    </p:set>
                                    <p:animEffect transition="in" filter="fade">
                                      <p:cBhvr>
                                        <p:cTn id="226" dur="500"/>
                                        <p:tgtEl>
                                          <p:spTgt spid="516"/>
                                        </p:tgtEl>
                                      </p:cBhvr>
                                    </p:animEffect>
                                  </p:childTnLst>
                                </p:cTn>
                              </p:par>
                            </p:childTnLst>
                          </p:cTn>
                        </p:par>
                      </p:childTnLst>
                    </p:cTn>
                  </p:par>
                  <p:par>
                    <p:cTn id="227" fill="hold">
                      <p:stCondLst>
                        <p:cond delay="indefinite"/>
                      </p:stCondLst>
                      <p:childTnLst>
                        <p:par>
                          <p:cTn id="228" fill="hold">
                            <p:stCondLst>
                              <p:cond delay="0"/>
                            </p:stCondLst>
                            <p:childTnLst>
                              <p:par>
                                <p:cTn id="229" presetID="10" presetClass="entr" presetSubtype="0" fill="hold" nodeType="clickEffect">
                                  <p:stCondLst>
                                    <p:cond delay="0"/>
                                  </p:stCondLst>
                                  <p:childTnLst>
                                    <p:set>
                                      <p:cBhvr>
                                        <p:cTn id="230" dur="1" fill="hold">
                                          <p:stCondLst>
                                            <p:cond delay="0"/>
                                          </p:stCondLst>
                                        </p:cTn>
                                        <p:tgtEl>
                                          <p:spTgt spid="530"/>
                                        </p:tgtEl>
                                        <p:attrNameLst>
                                          <p:attrName>style.visibility</p:attrName>
                                        </p:attrNameLst>
                                      </p:cBhvr>
                                      <p:to>
                                        <p:strVal val="visible"/>
                                      </p:to>
                                    </p:set>
                                    <p:animEffect transition="in" filter="fade">
                                      <p:cBhvr>
                                        <p:cTn id="231" dur="500"/>
                                        <p:tgtEl>
                                          <p:spTgt spid="530"/>
                                        </p:tgtEl>
                                      </p:cBhvr>
                                    </p:animEffect>
                                  </p:childTnLst>
                                </p:cTn>
                              </p:par>
                            </p:childTnLst>
                          </p:cTn>
                        </p:par>
                      </p:childTnLst>
                    </p:cTn>
                  </p:par>
                  <p:par>
                    <p:cTn id="232" fill="hold">
                      <p:stCondLst>
                        <p:cond delay="indefinite"/>
                      </p:stCondLst>
                      <p:childTnLst>
                        <p:par>
                          <p:cTn id="233" fill="hold">
                            <p:stCondLst>
                              <p:cond delay="0"/>
                            </p:stCondLst>
                            <p:childTnLst>
                              <p:par>
                                <p:cTn id="234" presetID="10" presetClass="entr" presetSubtype="0" fill="hold" nodeType="clickEffect">
                                  <p:stCondLst>
                                    <p:cond delay="0"/>
                                  </p:stCondLst>
                                  <p:childTnLst>
                                    <p:set>
                                      <p:cBhvr>
                                        <p:cTn id="235" dur="1" fill="hold">
                                          <p:stCondLst>
                                            <p:cond delay="0"/>
                                          </p:stCondLst>
                                        </p:cTn>
                                        <p:tgtEl>
                                          <p:spTgt spid="513"/>
                                        </p:tgtEl>
                                        <p:attrNameLst>
                                          <p:attrName>style.visibility</p:attrName>
                                        </p:attrNameLst>
                                      </p:cBhvr>
                                      <p:to>
                                        <p:strVal val="visible"/>
                                      </p:to>
                                    </p:set>
                                    <p:animEffect transition="in" filter="fade">
                                      <p:cBhvr>
                                        <p:cTn id="236" dur="500"/>
                                        <p:tgtEl>
                                          <p:spTgt spid="513"/>
                                        </p:tgtEl>
                                      </p:cBhvr>
                                    </p:animEffect>
                                  </p:childTnLst>
                                </p:cTn>
                              </p:par>
                              <p:par>
                                <p:cTn id="237" presetID="10" presetClass="entr" presetSubtype="0" fill="hold" nodeType="withEffect">
                                  <p:stCondLst>
                                    <p:cond delay="0"/>
                                  </p:stCondLst>
                                  <p:childTnLst>
                                    <p:set>
                                      <p:cBhvr>
                                        <p:cTn id="238" dur="1" fill="hold">
                                          <p:stCondLst>
                                            <p:cond delay="0"/>
                                          </p:stCondLst>
                                        </p:cTn>
                                        <p:tgtEl>
                                          <p:spTgt spid="514"/>
                                        </p:tgtEl>
                                        <p:attrNameLst>
                                          <p:attrName>style.visibility</p:attrName>
                                        </p:attrNameLst>
                                      </p:cBhvr>
                                      <p:to>
                                        <p:strVal val="visible"/>
                                      </p:to>
                                    </p:set>
                                    <p:animEffect transition="in" filter="fade">
                                      <p:cBhvr>
                                        <p:cTn id="239" dur="500"/>
                                        <p:tgtEl>
                                          <p:spTgt spid="514"/>
                                        </p:tgtEl>
                                      </p:cBhvr>
                                    </p:animEffect>
                                  </p:childTnLst>
                                </p:cTn>
                              </p:par>
                            </p:childTnLst>
                          </p:cTn>
                        </p:par>
                      </p:childTnLst>
                    </p:cTn>
                  </p:par>
                  <p:par>
                    <p:cTn id="240" fill="hold">
                      <p:stCondLst>
                        <p:cond delay="indefinite"/>
                      </p:stCondLst>
                      <p:childTnLst>
                        <p:par>
                          <p:cTn id="241" fill="hold">
                            <p:stCondLst>
                              <p:cond delay="0"/>
                            </p:stCondLst>
                            <p:childTnLst>
                              <p:par>
                                <p:cTn id="242" presetID="10" presetClass="entr" presetSubtype="0" fill="hold" nodeType="clickEffect">
                                  <p:stCondLst>
                                    <p:cond delay="0"/>
                                  </p:stCondLst>
                                  <p:childTnLst>
                                    <p:set>
                                      <p:cBhvr>
                                        <p:cTn id="243" dur="1" fill="hold">
                                          <p:stCondLst>
                                            <p:cond delay="0"/>
                                          </p:stCondLst>
                                        </p:cTn>
                                        <p:tgtEl>
                                          <p:spTgt spid="517"/>
                                        </p:tgtEl>
                                        <p:attrNameLst>
                                          <p:attrName>style.visibility</p:attrName>
                                        </p:attrNameLst>
                                      </p:cBhvr>
                                      <p:to>
                                        <p:strVal val="visible"/>
                                      </p:to>
                                    </p:set>
                                    <p:animEffect transition="in" filter="fade">
                                      <p:cBhvr>
                                        <p:cTn id="244" dur="500"/>
                                        <p:tgtEl>
                                          <p:spTgt spid="517"/>
                                        </p:tgtEl>
                                      </p:cBhvr>
                                    </p:animEffect>
                                  </p:childTnLst>
                                </p:cTn>
                              </p:par>
                              <p:par>
                                <p:cTn id="245" presetID="10" presetClass="entr" presetSubtype="0" fill="hold" nodeType="withEffect">
                                  <p:stCondLst>
                                    <p:cond delay="0"/>
                                  </p:stCondLst>
                                  <p:childTnLst>
                                    <p:set>
                                      <p:cBhvr>
                                        <p:cTn id="246" dur="1" fill="hold">
                                          <p:stCondLst>
                                            <p:cond delay="0"/>
                                          </p:stCondLst>
                                        </p:cTn>
                                        <p:tgtEl>
                                          <p:spTgt spid="518"/>
                                        </p:tgtEl>
                                        <p:attrNameLst>
                                          <p:attrName>style.visibility</p:attrName>
                                        </p:attrNameLst>
                                      </p:cBhvr>
                                      <p:to>
                                        <p:strVal val="visible"/>
                                      </p:to>
                                    </p:set>
                                    <p:animEffect transition="in" filter="fade">
                                      <p:cBhvr>
                                        <p:cTn id="247" dur="500"/>
                                        <p:tgtEl>
                                          <p:spTgt spid="518"/>
                                        </p:tgtEl>
                                      </p:cBhvr>
                                    </p:animEffect>
                                  </p:childTnLst>
                                </p:cTn>
                              </p:par>
                              <p:par>
                                <p:cTn id="248" presetID="10" presetClass="entr" presetSubtype="0" fill="hold" nodeType="withEffect">
                                  <p:stCondLst>
                                    <p:cond delay="0"/>
                                  </p:stCondLst>
                                  <p:childTnLst>
                                    <p:set>
                                      <p:cBhvr>
                                        <p:cTn id="249" dur="1" fill="hold">
                                          <p:stCondLst>
                                            <p:cond delay="0"/>
                                          </p:stCondLst>
                                        </p:cTn>
                                        <p:tgtEl>
                                          <p:spTgt spid="529"/>
                                        </p:tgtEl>
                                        <p:attrNameLst>
                                          <p:attrName>style.visibility</p:attrName>
                                        </p:attrNameLst>
                                      </p:cBhvr>
                                      <p:to>
                                        <p:strVal val="visible"/>
                                      </p:to>
                                    </p:set>
                                    <p:animEffect transition="in" filter="fade">
                                      <p:cBhvr>
                                        <p:cTn id="250" dur="500"/>
                                        <p:tgtEl>
                                          <p:spTgt spid="529"/>
                                        </p:tgtEl>
                                      </p:cBhvr>
                                    </p:animEffect>
                                  </p:childTnLst>
                                </p:cTn>
                              </p:par>
                            </p:childTnLst>
                          </p:cTn>
                        </p:par>
                      </p:childTnLst>
                    </p:cTn>
                  </p:par>
                  <p:par>
                    <p:cTn id="251" fill="hold">
                      <p:stCondLst>
                        <p:cond delay="indefinite"/>
                      </p:stCondLst>
                      <p:childTnLst>
                        <p:par>
                          <p:cTn id="252" fill="hold">
                            <p:stCondLst>
                              <p:cond delay="0"/>
                            </p:stCondLst>
                            <p:childTnLst>
                              <p:par>
                                <p:cTn id="253" presetID="10" presetClass="entr" presetSubtype="0" fill="hold" nodeType="clickEffect">
                                  <p:stCondLst>
                                    <p:cond delay="0"/>
                                  </p:stCondLst>
                                  <p:childTnLst>
                                    <p:set>
                                      <p:cBhvr>
                                        <p:cTn id="254" dur="1" fill="hold">
                                          <p:stCondLst>
                                            <p:cond delay="0"/>
                                          </p:stCondLst>
                                        </p:cTn>
                                        <p:tgtEl>
                                          <p:spTgt spid="528"/>
                                        </p:tgtEl>
                                        <p:attrNameLst>
                                          <p:attrName>style.visibility</p:attrName>
                                        </p:attrNameLst>
                                      </p:cBhvr>
                                      <p:to>
                                        <p:strVal val="visible"/>
                                      </p:to>
                                    </p:set>
                                    <p:animEffect transition="in" filter="fade">
                                      <p:cBhvr>
                                        <p:cTn id="255" dur="500"/>
                                        <p:tgtEl>
                                          <p:spTgt spid="5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DABDDAF5-93B0-DBCE-658B-88FE94D455E7}"/>
            </a:ext>
          </a:extLst>
        </p:cNvPr>
        <p:cNvGrpSpPr/>
        <p:nvPr/>
      </p:nvGrpSpPr>
      <p:grpSpPr>
        <a:xfrm>
          <a:off x="0" y="0"/>
          <a:ext cx="0" cy="0"/>
          <a:chOff x="0" y="0"/>
          <a:chExt cx="0" cy="0"/>
        </a:xfrm>
      </p:grpSpPr>
      <p:pic>
        <p:nvPicPr>
          <p:cNvPr id="36" name="Picture 35">
            <a:extLst>
              <a:ext uri="{FF2B5EF4-FFF2-40B4-BE49-F238E27FC236}">
                <a16:creationId xmlns:a16="http://schemas.microsoft.com/office/drawing/2014/main" id="{D1941650-3931-9209-4B1E-76AA2FA11ADF}"/>
              </a:ext>
            </a:extLst>
          </p:cNvPr>
          <p:cNvPicPr>
            <a:picLocks noChangeAspect="1"/>
          </p:cNvPicPr>
          <p:nvPr/>
        </p:nvPicPr>
        <p:blipFill>
          <a:blip r:embed="rId3"/>
          <a:stretch>
            <a:fillRect/>
          </a:stretch>
        </p:blipFill>
        <p:spPr>
          <a:xfrm>
            <a:off x="1406284" y="998573"/>
            <a:ext cx="9379432" cy="5493032"/>
          </a:xfrm>
          <a:prstGeom prst="rect">
            <a:avLst/>
          </a:prstGeom>
        </p:spPr>
      </p:pic>
      <p:grpSp>
        <p:nvGrpSpPr>
          <p:cNvPr id="253" name="Group 252">
            <a:extLst>
              <a:ext uri="{FF2B5EF4-FFF2-40B4-BE49-F238E27FC236}">
                <a16:creationId xmlns:a16="http://schemas.microsoft.com/office/drawing/2014/main" id="{76C42A97-9C66-E6D1-CE32-3E1B4CEB899D}"/>
              </a:ext>
            </a:extLst>
          </p:cNvPr>
          <p:cNvGrpSpPr/>
          <p:nvPr/>
        </p:nvGrpSpPr>
        <p:grpSpPr>
          <a:xfrm>
            <a:off x="1948110" y="1377330"/>
            <a:ext cx="246240" cy="200880"/>
            <a:chOff x="1948110" y="1377330"/>
            <a:chExt cx="246240" cy="200880"/>
          </a:xfrm>
        </p:grpSpPr>
        <mc:AlternateContent xmlns:mc="http://schemas.openxmlformats.org/markup-compatibility/2006" xmlns:p14="http://schemas.microsoft.com/office/powerpoint/2010/main">
          <mc:Choice Requires="p14">
            <p:contentPart p14:bwMode="auto" r:id="rId4">
              <p14:nvContentPartPr>
                <p14:cNvPr id="231" name="Ink 230">
                  <a:extLst>
                    <a:ext uri="{FF2B5EF4-FFF2-40B4-BE49-F238E27FC236}">
                      <a16:creationId xmlns:a16="http://schemas.microsoft.com/office/drawing/2014/main" id="{422144E2-B77A-4E5E-0CAB-ED1E646BCED8}"/>
                    </a:ext>
                  </a:extLst>
                </p14:cNvPr>
                <p14:cNvContentPartPr/>
                <p14:nvPr/>
              </p14:nvContentPartPr>
              <p14:xfrm>
                <a:off x="1948110" y="1377330"/>
                <a:ext cx="79200" cy="185040"/>
              </p14:xfrm>
            </p:contentPart>
          </mc:Choice>
          <mc:Fallback xmlns="">
            <p:pic>
              <p:nvPicPr>
                <p:cNvPr id="231" name="Ink 230">
                  <a:extLst>
                    <a:ext uri="{FF2B5EF4-FFF2-40B4-BE49-F238E27FC236}">
                      <a16:creationId xmlns:a16="http://schemas.microsoft.com/office/drawing/2014/main" id="{422144E2-B77A-4E5E-0CAB-ED1E646BCED8}"/>
                    </a:ext>
                  </a:extLst>
                </p:cNvPr>
                <p:cNvPicPr/>
                <p:nvPr/>
              </p:nvPicPr>
              <p:blipFill>
                <a:blip r:embed="rId5"/>
                <a:stretch>
                  <a:fillRect/>
                </a:stretch>
              </p:blipFill>
              <p:spPr>
                <a:xfrm>
                  <a:off x="1930110" y="1359365"/>
                  <a:ext cx="114840" cy="220611"/>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242" name="Ink 241">
                  <a:extLst>
                    <a:ext uri="{FF2B5EF4-FFF2-40B4-BE49-F238E27FC236}">
                      <a16:creationId xmlns:a16="http://schemas.microsoft.com/office/drawing/2014/main" id="{E3FCEA17-84E3-249B-DD45-CEF708D83916}"/>
                    </a:ext>
                  </a:extLst>
                </p14:cNvPr>
                <p14:cNvContentPartPr/>
                <p14:nvPr/>
              </p14:nvContentPartPr>
              <p14:xfrm>
                <a:off x="2066550" y="1400370"/>
                <a:ext cx="127800" cy="177840"/>
              </p14:xfrm>
            </p:contentPart>
          </mc:Choice>
          <mc:Fallback xmlns="">
            <p:pic>
              <p:nvPicPr>
                <p:cNvPr id="242" name="Ink 241">
                  <a:extLst>
                    <a:ext uri="{FF2B5EF4-FFF2-40B4-BE49-F238E27FC236}">
                      <a16:creationId xmlns:a16="http://schemas.microsoft.com/office/drawing/2014/main" id="{E3FCEA17-84E3-249B-DD45-CEF708D83916}"/>
                    </a:ext>
                  </a:extLst>
                </p:cNvPr>
                <p:cNvPicPr/>
                <p:nvPr/>
              </p:nvPicPr>
              <p:blipFill>
                <a:blip r:embed="rId7"/>
                <a:stretch>
                  <a:fillRect/>
                </a:stretch>
              </p:blipFill>
              <p:spPr>
                <a:xfrm>
                  <a:off x="2048550" y="1382370"/>
                  <a:ext cx="163440" cy="213480"/>
                </a:xfrm>
                <a:prstGeom prst="rect">
                  <a:avLst/>
                </a:prstGeom>
              </p:spPr>
            </p:pic>
          </mc:Fallback>
        </mc:AlternateContent>
      </p:grpSp>
      <p:grpSp>
        <p:nvGrpSpPr>
          <p:cNvPr id="252" name="Group 251">
            <a:extLst>
              <a:ext uri="{FF2B5EF4-FFF2-40B4-BE49-F238E27FC236}">
                <a16:creationId xmlns:a16="http://schemas.microsoft.com/office/drawing/2014/main" id="{35215248-F555-F695-92F7-B7E5F9D533D7}"/>
              </a:ext>
            </a:extLst>
          </p:cNvPr>
          <p:cNvGrpSpPr/>
          <p:nvPr/>
        </p:nvGrpSpPr>
        <p:grpSpPr>
          <a:xfrm>
            <a:off x="3073830" y="1407210"/>
            <a:ext cx="291960" cy="183960"/>
            <a:chOff x="3073830" y="1407210"/>
            <a:chExt cx="291960" cy="183960"/>
          </a:xfrm>
        </p:grpSpPr>
        <mc:AlternateContent xmlns:mc="http://schemas.openxmlformats.org/markup-compatibility/2006" xmlns:p14="http://schemas.microsoft.com/office/powerpoint/2010/main">
          <mc:Choice Requires="p14">
            <p:contentPart p14:bwMode="auto" r:id="rId8">
              <p14:nvContentPartPr>
                <p14:cNvPr id="250" name="Ink 249">
                  <a:extLst>
                    <a:ext uri="{FF2B5EF4-FFF2-40B4-BE49-F238E27FC236}">
                      <a16:creationId xmlns:a16="http://schemas.microsoft.com/office/drawing/2014/main" id="{6501EEDF-5A1C-BCE0-F216-739A212B7F38}"/>
                    </a:ext>
                  </a:extLst>
                </p14:cNvPr>
                <p14:cNvContentPartPr/>
                <p14:nvPr/>
              </p14:nvContentPartPr>
              <p14:xfrm>
                <a:off x="3073830" y="1414410"/>
                <a:ext cx="164880" cy="176760"/>
              </p14:xfrm>
            </p:contentPart>
          </mc:Choice>
          <mc:Fallback xmlns="">
            <p:pic>
              <p:nvPicPr>
                <p:cNvPr id="250" name="Ink 249">
                  <a:extLst>
                    <a:ext uri="{FF2B5EF4-FFF2-40B4-BE49-F238E27FC236}">
                      <a16:creationId xmlns:a16="http://schemas.microsoft.com/office/drawing/2014/main" id="{6501EEDF-5A1C-BCE0-F216-739A212B7F38}"/>
                    </a:ext>
                  </a:extLst>
                </p:cNvPr>
                <p:cNvPicPr/>
                <p:nvPr/>
              </p:nvPicPr>
              <p:blipFill>
                <a:blip r:embed="rId9"/>
                <a:stretch>
                  <a:fillRect/>
                </a:stretch>
              </p:blipFill>
              <p:spPr>
                <a:xfrm>
                  <a:off x="3055830" y="1396410"/>
                  <a:ext cx="20052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251" name="Ink 250">
                  <a:extLst>
                    <a:ext uri="{FF2B5EF4-FFF2-40B4-BE49-F238E27FC236}">
                      <a16:creationId xmlns:a16="http://schemas.microsoft.com/office/drawing/2014/main" id="{505B7999-55D9-8FA3-4073-15A7DADE925A}"/>
                    </a:ext>
                  </a:extLst>
                </p14:cNvPr>
                <p14:cNvContentPartPr/>
                <p14:nvPr/>
              </p14:nvContentPartPr>
              <p14:xfrm>
                <a:off x="3248070" y="1407210"/>
                <a:ext cx="117720" cy="171360"/>
              </p14:xfrm>
            </p:contentPart>
          </mc:Choice>
          <mc:Fallback xmlns="">
            <p:pic>
              <p:nvPicPr>
                <p:cNvPr id="251" name="Ink 250">
                  <a:extLst>
                    <a:ext uri="{FF2B5EF4-FFF2-40B4-BE49-F238E27FC236}">
                      <a16:creationId xmlns:a16="http://schemas.microsoft.com/office/drawing/2014/main" id="{505B7999-55D9-8FA3-4073-15A7DADE925A}"/>
                    </a:ext>
                  </a:extLst>
                </p:cNvPr>
                <p:cNvPicPr/>
                <p:nvPr/>
              </p:nvPicPr>
              <p:blipFill>
                <a:blip r:embed="rId11"/>
                <a:stretch>
                  <a:fillRect/>
                </a:stretch>
              </p:blipFill>
              <p:spPr>
                <a:xfrm>
                  <a:off x="3230070" y="1389248"/>
                  <a:ext cx="153360" cy="206925"/>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2">
            <p14:nvContentPartPr>
              <p14:cNvPr id="254" name="Ink 253">
                <a:extLst>
                  <a:ext uri="{FF2B5EF4-FFF2-40B4-BE49-F238E27FC236}">
                    <a16:creationId xmlns:a16="http://schemas.microsoft.com/office/drawing/2014/main" id="{D68B41BD-D3CA-5C1E-EFF2-6998EA915CD8}"/>
                  </a:ext>
                </a:extLst>
              </p14:cNvPr>
              <p14:cNvContentPartPr/>
              <p14:nvPr/>
            </p14:nvContentPartPr>
            <p14:xfrm>
              <a:off x="5580150" y="1406130"/>
              <a:ext cx="102960" cy="187920"/>
            </p14:xfrm>
          </p:contentPart>
        </mc:Choice>
        <mc:Fallback xmlns="">
          <p:pic>
            <p:nvPicPr>
              <p:cNvPr id="254" name="Ink 253">
                <a:extLst>
                  <a:ext uri="{FF2B5EF4-FFF2-40B4-BE49-F238E27FC236}">
                    <a16:creationId xmlns:a16="http://schemas.microsoft.com/office/drawing/2014/main" id="{D68B41BD-D3CA-5C1E-EFF2-6998EA915CD8}"/>
                  </a:ext>
                </a:extLst>
              </p:cNvPr>
              <p:cNvPicPr/>
              <p:nvPr/>
            </p:nvPicPr>
            <p:blipFill>
              <a:blip r:embed="rId13"/>
              <a:stretch>
                <a:fillRect/>
              </a:stretch>
            </p:blipFill>
            <p:spPr>
              <a:xfrm>
                <a:off x="5562150" y="1388130"/>
                <a:ext cx="138600" cy="22356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268" name="Ink 267">
                <a:extLst>
                  <a:ext uri="{FF2B5EF4-FFF2-40B4-BE49-F238E27FC236}">
                    <a16:creationId xmlns:a16="http://schemas.microsoft.com/office/drawing/2014/main" id="{8F20FBE7-ED45-D0B6-1E19-E4E0B8BF6166}"/>
                  </a:ext>
                </a:extLst>
              </p14:cNvPr>
              <p14:cNvContentPartPr/>
              <p14:nvPr/>
            </p14:nvContentPartPr>
            <p14:xfrm>
              <a:off x="5508510" y="1459050"/>
              <a:ext cx="185760" cy="19800"/>
            </p14:xfrm>
          </p:contentPart>
        </mc:Choice>
        <mc:Fallback xmlns="">
          <p:pic>
            <p:nvPicPr>
              <p:cNvPr id="268" name="Ink 267">
                <a:extLst>
                  <a:ext uri="{FF2B5EF4-FFF2-40B4-BE49-F238E27FC236}">
                    <a16:creationId xmlns:a16="http://schemas.microsoft.com/office/drawing/2014/main" id="{8F20FBE7-ED45-D0B6-1E19-E4E0B8BF6166}"/>
                  </a:ext>
                </a:extLst>
              </p:cNvPr>
              <p:cNvPicPr/>
              <p:nvPr/>
            </p:nvPicPr>
            <p:blipFill>
              <a:blip r:embed="rId15"/>
              <a:stretch>
                <a:fillRect/>
              </a:stretch>
            </p:blipFill>
            <p:spPr>
              <a:xfrm>
                <a:off x="5490510" y="1441050"/>
                <a:ext cx="221400" cy="5544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269" name="Ink 268">
                <a:extLst>
                  <a:ext uri="{FF2B5EF4-FFF2-40B4-BE49-F238E27FC236}">
                    <a16:creationId xmlns:a16="http://schemas.microsoft.com/office/drawing/2014/main" id="{4F2EC3F5-6A69-D30C-B140-06BDF168271C}"/>
                  </a:ext>
                </a:extLst>
              </p14:cNvPr>
              <p14:cNvContentPartPr/>
              <p14:nvPr/>
            </p14:nvContentPartPr>
            <p14:xfrm>
              <a:off x="5750790" y="1539330"/>
              <a:ext cx="100800" cy="153000"/>
            </p14:xfrm>
          </p:contentPart>
        </mc:Choice>
        <mc:Fallback xmlns="">
          <p:pic>
            <p:nvPicPr>
              <p:cNvPr id="269" name="Ink 268">
                <a:extLst>
                  <a:ext uri="{FF2B5EF4-FFF2-40B4-BE49-F238E27FC236}">
                    <a16:creationId xmlns:a16="http://schemas.microsoft.com/office/drawing/2014/main" id="{4F2EC3F5-6A69-D30C-B140-06BDF168271C}"/>
                  </a:ext>
                </a:extLst>
              </p:cNvPr>
              <p:cNvPicPr/>
              <p:nvPr/>
            </p:nvPicPr>
            <p:blipFill>
              <a:blip r:embed="rId17"/>
              <a:stretch>
                <a:fillRect/>
              </a:stretch>
            </p:blipFill>
            <p:spPr>
              <a:xfrm>
                <a:off x="5732790" y="1521330"/>
                <a:ext cx="13644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70" name="Ink 269">
                <a:extLst>
                  <a:ext uri="{FF2B5EF4-FFF2-40B4-BE49-F238E27FC236}">
                    <a16:creationId xmlns:a16="http://schemas.microsoft.com/office/drawing/2014/main" id="{98AA883A-A3C5-AAA5-D335-E7DE6870BE81}"/>
                  </a:ext>
                </a:extLst>
              </p14:cNvPr>
              <p14:cNvContentPartPr/>
              <p14:nvPr/>
            </p14:nvContentPartPr>
            <p14:xfrm>
              <a:off x="6492750" y="1396770"/>
              <a:ext cx="100800" cy="203400"/>
            </p14:xfrm>
          </p:contentPart>
        </mc:Choice>
        <mc:Fallback xmlns="">
          <p:pic>
            <p:nvPicPr>
              <p:cNvPr id="270" name="Ink 269">
                <a:extLst>
                  <a:ext uri="{FF2B5EF4-FFF2-40B4-BE49-F238E27FC236}">
                    <a16:creationId xmlns:a16="http://schemas.microsoft.com/office/drawing/2014/main" id="{98AA883A-A3C5-AAA5-D335-E7DE6870BE81}"/>
                  </a:ext>
                </a:extLst>
              </p:cNvPr>
              <p:cNvPicPr/>
              <p:nvPr/>
            </p:nvPicPr>
            <p:blipFill>
              <a:blip r:embed="rId19"/>
              <a:stretch>
                <a:fillRect/>
              </a:stretch>
            </p:blipFill>
            <p:spPr>
              <a:xfrm>
                <a:off x="6474814" y="1378770"/>
                <a:ext cx="136313" cy="23904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71" name="Ink 270">
                <a:extLst>
                  <a:ext uri="{FF2B5EF4-FFF2-40B4-BE49-F238E27FC236}">
                    <a16:creationId xmlns:a16="http://schemas.microsoft.com/office/drawing/2014/main" id="{9BC617FE-3CCD-F180-8F0A-0DF5B7E24644}"/>
                  </a:ext>
                </a:extLst>
              </p14:cNvPr>
              <p14:cNvContentPartPr/>
              <p14:nvPr/>
            </p14:nvContentPartPr>
            <p14:xfrm>
              <a:off x="6426510" y="1466970"/>
              <a:ext cx="193680" cy="7200"/>
            </p14:xfrm>
          </p:contentPart>
        </mc:Choice>
        <mc:Fallback xmlns="">
          <p:pic>
            <p:nvPicPr>
              <p:cNvPr id="271" name="Ink 270">
                <a:extLst>
                  <a:ext uri="{FF2B5EF4-FFF2-40B4-BE49-F238E27FC236}">
                    <a16:creationId xmlns:a16="http://schemas.microsoft.com/office/drawing/2014/main" id="{9BC617FE-3CCD-F180-8F0A-0DF5B7E24644}"/>
                  </a:ext>
                </a:extLst>
              </p:cNvPr>
              <p:cNvPicPr/>
              <p:nvPr/>
            </p:nvPicPr>
            <p:blipFill>
              <a:blip r:embed="rId21"/>
              <a:stretch>
                <a:fillRect/>
              </a:stretch>
            </p:blipFill>
            <p:spPr>
              <a:xfrm>
                <a:off x="6408510" y="1448970"/>
                <a:ext cx="229320" cy="42840"/>
              </a:xfrm>
              <a:prstGeom prst="rect">
                <a:avLst/>
              </a:prstGeom>
            </p:spPr>
          </p:pic>
        </mc:Fallback>
      </mc:AlternateContent>
      <mc:AlternateContent xmlns:mc="http://schemas.openxmlformats.org/markup-compatibility/2006" xmlns:p14="http://schemas.microsoft.com/office/powerpoint/2010/main">
        <mc:Choice Requires="p14">
          <p:contentPart p14:bwMode="auto" r:id="rId22">
            <p14:nvContentPartPr>
              <p14:cNvPr id="272" name="Ink 271">
                <a:extLst>
                  <a:ext uri="{FF2B5EF4-FFF2-40B4-BE49-F238E27FC236}">
                    <a16:creationId xmlns:a16="http://schemas.microsoft.com/office/drawing/2014/main" id="{B3856B6D-5390-4AC3-854C-B5C978FB1C84}"/>
                  </a:ext>
                </a:extLst>
              </p14:cNvPr>
              <p14:cNvContentPartPr/>
              <p14:nvPr/>
            </p14:nvContentPartPr>
            <p14:xfrm>
              <a:off x="6662310" y="1597290"/>
              <a:ext cx="199440" cy="179280"/>
            </p14:xfrm>
          </p:contentPart>
        </mc:Choice>
        <mc:Fallback xmlns="">
          <p:pic>
            <p:nvPicPr>
              <p:cNvPr id="272" name="Ink 271">
                <a:extLst>
                  <a:ext uri="{FF2B5EF4-FFF2-40B4-BE49-F238E27FC236}">
                    <a16:creationId xmlns:a16="http://schemas.microsoft.com/office/drawing/2014/main" id="{B3856B6D-5390-4AC3-854C-B5C978FB1C84}"/>
                  </a:ext>
                </a:extLst>
              </p:cNvPr>
              <p:cNvPicPr/>
              <p:nvPr/>
            </p:nvPicPr>
            <p:blipFill>
              <a:blip r:embed="rId23"/>
              <a:stretch>
                <a:fillRect/>
              </a:stretch>
            </p:blipFill>
            <p:spPr>
              <a:xfrm>
                <a:off x="6644277" y="1579290"/>
                <a:ext cx="235144" cy="21492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73" name="Ink 272">
                <a:extLst>
                  <a:ext uri="{FF2B5EF4-FFF2-40B4-BE49-F238E27FC236}">
                    <a16:creationId xmlns:a16="http://schemas.microsoft.com/office/drawing/2014/main" id="{CC333FB1-D89E-9CB8-53A9-8A5EE154FABC}"/>
                  </a:ext>
                </a:extLst>
              </p14:cNvPr>
              <p14:cNvContentPartPr/>
              <p14:nvPr/>
            </p14:nvContentPartPr>
            <p14:xfrm>
              <a:off x="7411110" y="1415490"/>
              <a:ext cx="191880" cy="172800"/>
            </p14:xfrm>
          </p:contentPart>
        </mc:Choice>
        <mc:Fallback xmlns="">
          <p:pic>
            <p:nvPicPr>
              <p:cNvPr id="273" name="Ink 272">
                <a:extLst>
                  <a:ext uri="{FF2B5EF4-FFF2-40B4-BE49-F238E27FC236}">
                    <a16:creationId xmlns:a16="http://schemas.microsoft.com/office/drawing/2014/main" id="{CC333FB1-D89E-9CB8-53A9-8A5EE154FABC}"/>
                  </a:ext>
                </a:extLst>
              </p:cNvPr>
              <p:cNvPicPr/>
              <p:nvPr/>
            </p:nvPicPr>
            <p:blipFill>
              <a:blip r:embed="rId25"/>
              <a:stretch>
                <a:fillRect/>
              </a:stretch>
            </p:blipFill>
            <p:spPr>
              <a:xfrm>
                <a:off x="7393110" y="1397452"/>
                <a:ext cx="227520" cy="208514"/>
              </a:xfrm>
              <a:prstGeom prst="rect">
                <a:avLst/>
              </a:prstGeom>
            </p:spPr>
          </p:pic>
        </mc:Fallback>
      </mc:AlternateContent>
      <mc:AlternateContent xmlns:mc="http://schemas.openxmlformats.org/markup-compatibility/2006" xmlns:p14="http://schemas.microsoft.com/office/powerpoint/2010/main">
        <mc:Choice Requires="p14">
          <p:contentPart p14:bwMode="auto" r:id="rId26">
            <p14:nvContentPartPr>
              <p14:cNvPr id="274" name="Ink 273">
                <a:extLst>
                  <a:ext uri="{FF2B5EF4-FFF2-40B4-BE49-F238E27FC236}">
                    <a16:creationId xmlns:a16="http://schemas.microsoft.com/office/drawing/2014/main" id="{5307F7F5-1C46-1747-CBBC-3A82D87ADEB5}"/>
                  </a:ext>
                </a:extLst>
              </p14:cNvPr>
              <p14:cNvContentPartPr/>
              <p14:nvPr/>
            </p14:nvContentPartPr>
            <p14:xfrm>
              <a:off x="7620990" y="1430250"/>
              <a:ext cx="95040" cy="136440"/>
            </p14:xfrm>
          </p:contentPart>
        </mc:Choice>
        <mc:Fallback xmlns="">
          <p:pic>
            <p:nvPicPr>
              <p:cNvPr id="274" name="Ink 273">
                <a:extLst>
                  <a:ext uri="{FF2B5EF4-FFF2-40B4-BE49-F238E27FC236}">
                    <a16:creationId xmlns:a16="http://schemas.microsoft.com/office/drawing/2014/main" id="{5307F7F5-1C46-1747-CBBC-3A82D87ADEB5}"/>
                  </a:ext>
                </a:extLst>
              </p:cNvPr>
              <p:cNvPicPr/>
              <p:nvPr/>
            </p:nvPicPr>
            <p:blipFill>
              <a:blip r:embed="rId27"/>
              <a:stretch>
                <a:fillRect/>
              </a:stretch>
            </p:blipFill>
            <p:spPr>
              <a:xfrm>
                <a:off x="7602922" y="1412250"/>
                <a:ext cx="130816"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80" name="Ink 279">
                <a:extLst>
                  <a:ext uri="{FF2B5EF4-FFF2-40B4-BE49-F238E27FC236}">
                    <a16:creationId xmlns:a16="http://schemas.microsoft.com/office/drawing/2014/main" id="{9406D1E5-8299-331D-6CC0-F343AFF33B80}"/>
                  </a:ext>
                </a:extLst>
              </p14:cNvPr>
              <p14:cNvContentPartPr/>
              <p14:nvPr/>
            </p14:nvContentPartPr>
            <p14:xfrm>
              <a:off x="7806390" y="1465170"/>
              <a:ext cx="99720" cy="136080"/>
            </p14:xfrm>
          </p:contentPart>
        </mc:Choice>
        <mc:Fallback xmlns="">
          <p:pic>
            <p:nvPicPr>
              <p:cNvPr id="280" name="Ink 279">
                <a:extLst>
                  <a:ext uri="{FF2B5EF4-FFF2-40B4-BE49-F238E27FC236}">
                    <a16:creationId xmlns:a16="http://schemas.microsoft.com/office/drawing/2014/main" id="{9406D1E5-8299-331D-6CC0-F343AFF33B80}"/>
                  </a:ext>
                </a:extLst>
              </p:cNvPr>
              <p:cNvPicPr/>
              <p:nvPr/>
            </p:nvPicPr>
            <p:blipFill>
              <a:blip r:embed="rId29"/>
              <a:stretch>
                <a:fillRect/>
              </a:stretch>
            </p:blipFill>
            <p:spPr>
              <a:xfrm>
                <a:off x="7788390" y="1447122"/>
                <a:ext cx="135360" cy="171815"/>
              </a:xfrm>
              <a:prstGeom prst="rect">
                <a:avLst/>
              </a:prstGeom>
            </p:spPr>
          </p:pic>
        </mc:Fallback>
      </mc:AlternateContent>
      <p:grpSp>
        <p:nvGrpSpPr>
          <p:cNvPr id="284" name="Group 283">
            <a:extLst>
              <a:ext uri="{FF2B5EF4-FFF2-40B4-BE49-F238E27FC236}">
                <a16:creationId xmlns:a16="http://schemas.microsoft.com/office/drawing/2014/main" id="{E3701695-696E-5B8B-0B82-3709ED4BF912}"/>
              </a:ext>
            </a:extLst>
          </p:cNvPr>
          <p:cNvGrpSpPr/>
          <p:nvPr/>
        </p:nvGrpSpPr>
        <p:grpSpPr>
          <a:xfrm>
            <a:off x="8238750" y="1408290"/>
            <a:ext cx="498240" cy="201960"/>
            <a:chOff x="8238750" y="1408290"/>
            <a:chExt cx="498240" cy="201960"/>
          </a:xfrm>
        </p:grpSpPr>
        <mc:AlternateContent xmlns:mc="http://schemas.openxmlformats.org/markup-compatibility/2006" xmlns:p14="http://schemas.microsoft.com/office/powerpoint/2010/main">
          <mc:Choice Requires="p14">
            <p:contentPart p14:bwMode="auto" r:id="rId30">
              <p14:nvContentPartPr>
                <p14:cNvPr id="281" name="Ink 280">
                  <a:extLst>
                    <a:ext uri="{FF2B5EF4-FFF2-40B4-BE49-F238E27FC236}">
                      <a16:creationId xmlns:a16="http://schemas.microsoft.com/office/drawing/2014/main" id="{FC47C6AD-3A34-CD34-CB48-FE9ED4C18DDF}"/>
                    </a:ext>
                  </a:extLst>
                </p14:cNvPr>
                <p14:cNvContentPartPr/>
                <p14:nvPr/>
              </p14:nvContentPartPr>
              <p14:xfrm>
                <a:off x="8238750" y="1408290"/>
                <a:ext cx="98640" cy="201960"/>
              </p14:xfrm>
            </p:contentPart>
          </mc:Choice>
          <mc:Fallback xmlns="">
            <p:pic>
              <p:nvPicPr>
                <p:cNvPr id="281" name="Ink 280">
                  <a:extLst>
                    <a:ext uri="{FF2B5EF4-FFF2-40B4-BE49-F238E27FC236}">
                      <a16:creationId xmlns:a16="http://schemas.microsoft.com/office/drawing/2014/main" id="{FC47C6AD-3A34-CD34-CB48-FE9ED4C18DDF}"/>
                    </a:ext>
                  </a:extLst>
                </p:cNvPr>
                <p:cNvPicPr/>
                <p:nvPr/>
              </p:nvPicPr>
              <p:blipFill>
                <a:blip r:embed="rId31"/>
                <a:stretch>
                  <a:fillRect/>
                </a:stretch>
              </p:blipFill>
              <p:spPr>
                <a:xfrm>
                  <a:off x="8220750" y="1390290"/>
                  <a:ext cx="134280" cy="237600"/>
                </a:xfrm>
                <a:prstGeom prst="rect">
                  <a:avLst/>
                </a:prstGeom>
              </p:spPr>
            </p:pic>
          </mc:Fallback>
        </mc:AlternateContent>
        <mc:AlternateContent xmlns:mc="http://schemas.openxmlformats.org/markup-compatibility/2006" xmlns:p14="http://schemas.microsoft.com/office/powerpoint/2010/main">
          <mc:Choice Requires="p14">
            <p:contentPart p14:bwMode="auto" r:id="rId32">
              <p14:nvContentPartPr>
                <p14:cNvPr id="282" name="Ink 281">
                  <a:extLst>
                    <a:ext uri="{FF2B5EF4-FFF2-40B4-BE49-F238E27FC236}">
                      <a16:creationId xmlns:a16="http://schemas.microsoft.com/office/drawing/2014/main" id="{DBB77C50-5D53-1D6C-AE6D-29902FC51AF3}"/>
                    </a:ext>
                  </a:extLst>
                </p14:cNvPr>
                <p14:cNvContentPartPr/>
                <p14:nvPr/>
              </p14:nvContentPartPr>
              <p14:xfrm>
                <a:off x="8410470" y="1444290"/>
                <a:ext cx="112680" cy="143280"/>
              </p14:xfrm>
            </p:contentPart>
          </mc:Choice>
          <mc:Fallback xmlns="">
            <p:pic>
              <p:nvPicPr>
                <p:cNvPr id="282" name="Ink 281">
                  <a:extLst>
                    <a:ext uri="{FF2B5EF4-FFF2-40B4-BE49-F238E27FC236}">
                      <a16:creationId xmlns:a16="http://schemas.microsoft.com/office/drawing/2014/main" id="{DBB77C50-5D53-1D6C-AE6D-29902FC51AF3}"/>
                    </a:ext>
                  </a:extLst>
                </p:cNvPr>
                <p:cNvPicPr/>
                <p:nvPr/>
              </p:nvPicPr>
              <p:blipFill>
                <a:blip r:embed="rId33"/>
                <a:stretch>
                  <a:fillRect/>
                </a:stretch>
              </p:blipFill>
              <p:spPr>
                <a:xfrm>
                  <a:off x="8392470" y="1426290"/>
                  <a:ext cx="148320" cy="17892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283" name="Ink 282">
                  <a:extLst>
                    <a:ext uri="{FF2B5EF4-FFF2-40B4-BE49-F238E27FC236}">
                      <a16:creationId xmlns:a16="http://schemas.microsoft.com/office/drawing/2014/main" id="{3439FB20-79EA-4B11-4D23-3EE97A9AA0C7}"/>
                    </a:ext>
                  </a:extLst>
                </p14:cNvPr>
                <p14:cNvContentPartPr/>
                <p14:nvPr/>
              </p14:nvContentPartPr>
              <p14:xfrm>
                <a:off x="8599470" y="1461930"/>
                <a:ext cx="137520" cy="124560"/>
              </p14:xfrm>
            </p:contentPart>
          </mc:Choice>
          <mc:Fallback xmlns="">
            <p:pic>
              <p:nvPicPr>
                <p:cNvPr id="283" name="Ink 282">
                  <a:extLst>
                    <a:ext uri="{FF2B5EF4-FFF2-40B4-BE49-F238E27FC236}">
                      <a16:creationId xmlns:a16="http://schemas.microsoft.com/office/drawing/2014/main" id="{3439FB20-79EA-4B11-4D23-3EE97A9AA0C7}"/>
                    </a:ext>
                  </a:extLst>
                </p:cNvPr>
                <p:cNvPicPr/>
                <p:nvPr/>
              </p:nvPicPr>
              <p:blipFill>
                <a:blip r:embed="rId35"/>
                <a:stretch>
                  <a:fillRect/>
                </a:stretch>
              </p:blipFill>
              <p:spPr>
                <a:xfrm>
                  <a:off x="8581470" y="1443930"/>
                  <a:ext cx="173160" cy="160200"/>
                </a:xfrm>
                <a:prstGeom prst="rect">
                  <a:avLst/>
                </a:prstGeom>
              </p:spPr>
            </p:pic>
          </mc:Fallback>
        </mc:AlternateContent>
      </p:grpSp>
      <p:grpSp>
        <p:nvGrpSpPr>
          <p:cNvPr id="288" name="Group 287">
            <a:extLst>
              <a:ext uri="{FF2B5EF4-FFF2-40B4-BE49-F238E27FC236}">
                <a16:creationId xmlns:a16="http://schemas.microsoft.com/office/drawing/2014/main" id="{23B003E5-FDFD-1D4A-C061-14B0D01B7784}"/>
              </a:ext>
            </a:extLst>
          </p:cNvPr>
          <p:cNvGrpSpPr/>
          <p:nvPr/>
        </p:nvGrpSpPr>
        <p:grpSpPr>
          <a:xfrm>
            <a:off x="9279150" y="1400730"/>
            <a:ext cx="486360" cy="176040"/>
            <a:chOff x="9279150" y="1400730"/>
            <a:chExt cx="486360" cy="176040"/>
          </a:xfrm>
        </p:grpSpPr>
        <mc:AlternateContent xmlns:mc="http://schemas.openxmlformats.org/markup-compatibility/2006" xmlns:p14="http://schemas.microsoft.com/office/powerpoint/2010/main">
          <mc:Choice Requires="p14">
            <p:contentPart p14:bwMode="auto" r:id="rId36">
              <p14:nvContentPartPr>
                <p14:cNvPr id="285" name="Ink 284">
                  <a:extLst>
                    <a:ext uri="{FF2B5EF4-FFF2-40B4-BE49-F238E27FC236}">
                      <a16:creationId xmlns:a16="http://schemas.microsoft.com/office/drawing/2014/main" id="{8CF7D09D-A541-3BEA-68F4-CE68AF8CA651}"/>
                    </a:ext>
                  </a:extLst>
                </p14:cNvPr>
                <p14:cNvContentPartPr/>
                <p14:nvPr/>
              </p14:nvContentPartPr>
              <p14:xfrm>
                <a:off x="9279150" y="1400730"/>
                <a:ext cx="63720" cy="176040"/>
              </p14:xfrm>
            </p:contentPart>
          </mc:Choice>
          <mc:Fallback xmlns="">
            <p:pic>
              <p:nvPicPr>
                <p:cNvPr id="285" name="Ink 284">
                  <a:extLst>
                    <a:ext uri="{FF2B5EF4-FFF2-40B4-BE49-F238E27FC236}">
                      <a16:creationId xmlns:a16="http://schemas.microsoft.com/office/drawing/2014/main" id="{8CF7D09D-A541-3BEA-68F4-CE68AF8CA651}"/>
                    </a:ext>
                  </a:extLst>
                </p:cNvPr>
                <p:cNvPicPr/>
                <p:nvPr/>
              </p:nvPicPr>
              <p:blipFill>
                <a:blip r:embed="rId37"/>
                <a:stretch>
                  <a:fillRect/>
                </a:stretch>
              </p:blipFill>
              <p:spPr>
                <a:xfrm>
                  <a:off x="9261251" y="1382730"/>
                  <a:ext cx="99160" cy="2116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286" name="Ink 285">
                  <a:extLst>
                    <a:ext uri="{FF2B5EF4-FFF2-40B4-BE49-F238E27FC236}">
                      <a16:creationId xmlns:a16="http://schemas.microsoft.com/office/drawing/2014/main" id="{6088AD95-FE9B-AA42-E26D-C70126B73839}"/>
                    </a:ext>
                  </a:extLst>
                </p14:cNvPr>
                <p14:cNvContentPartPr/>
                <p14:nvPr/>
              </p14:nvContentPartPr>
              <p14:xfrm>
                <a:off x="9426390" y="1413330"/>
                <a:ext cx="119160" cy="144720"/>
              </p14:xfrm>
            </p:contentPart>
          </mc:Choice>
          <mc:Fallback xmlns="">
            <p:pic>
              <p:nvPicPr>
                <p:cNvPr id="286" name="Ink 285">
                  <a:extLst>
                    <a:ext uri="{FF2B5EF4-FFF2-40B4-BE49-F238E27FC236}">
                      <a16:creationId xmlns:a16="http://schemas.microsoft.com/office/drawing/2014/main" id="{6088AD95-FE9B-AA42-E26D-C70126B73839}"/>
                    </a:ext>
                  </a:extLst>
                </p:cNvPr>
                <p:cNvPicPr/>
                <p:nvPr/>
              </p:nvPicPr>
              <p:blipFill>
                <a:blip r:embed="rId39"/>
                <a:stretch>
                  <a:fillRect/>
                </a:stretch>
              </p:blipFill>
              <p:spPr>
                <a:xfrm>
                  <a:off x="9408444" y="1395375"/>
                  <a:ext cx="154693" cy="180272"/>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287" name="Ink 286">
                  <a:extLst>
                    <a:ext uri="{FF2B5EF4-FFF2-40B4-BE49-F238E27FC236}">
                      <a16:creationId xmlns:a16="http://schemas.microsoft.com/office/drawing/2014/main" id="{16C471B7-A040-BDCB-381F-86DD7AAF4ADD}"/>
                    </a:ext>
                  </a:extLst>
                </p14:cNvPr>
                <p14:cNvContentPartPr/>
                <p14:nvPr/>
              </p14:nvContentPartPr>
              <p14:xfrm>
                <a:off x="9638070" y="1440690"/>
                <a:ext cx="127440" cy="126720"/>
              </p14:xfrm>
            </p:contentPart>
          </mc:Choice>
          <mc:Fallback xmlns="">
            <p:pic>
              <p:nvPicPr>
                <p:cNvPr id="287" name="Ink 286">
                  <a:extLst>
                    <a:ext uri="{FF2B5EF4-FFF2-40B4-BE49-F238E27FC236}">
                      <a16:creationId xmlns:a16="http://schemas.microsoft.com/office/drawing/2014/main" id="{16C471B7-A040-BDCB-381F-86DD7AAF4ADD}"/>
                    </a:ext>
                  </a:extLst>
                </p:cNvPr>
                <p:cNvPicPr/>
                <p:nvPr/>
              </p:nvPicPr>
              <p:blipFill>
                <a:blip r:embed="rId41"/>
                <a:stretch>
                  <a:fillRect/>
                </a:stretch>
              </p:blipFill>
              <p:spPr>
                <a:xfrm>
                  <a:off x="9620070" y="1422690"/>
                  <a:ext cx="163080" cy="162360"/>
                </a:xfrm>
                <a:prstGeom prst="rect">
                  <a:avLst/>
                </a:prstGeom>
              </p:spPr>
            </p:pic>
          </mc:Fallback>
        </mc:AlternateContent>
      </p:grpSp>
      <p:grpSp>
        <p:nvGrpSpPr>
          <p:cNvPr id="294" name="Group 293">
            <a:extLst>
              <a:ext uri="{FF2B5EF4-FFF2-40B4-BE49-F238E27FC236}">
                <a16:creationId xmlns:a16="http://schemas.microsoft.com/office/drawing/2014/main" id="{A0D6B55E-54D5-A0E8-AA5B-F36344AE63ED}"/>
              </a:ext>
            </a:extLst>
          </p:cNvPr>
          <p:cNvGrpSpPr/>
          <p:nvPr/>
        </p:nvGrpSpPr>
        <p:grpSpPr>
          <a:xfrm>
            <a:off x="1955670" y="2209650"/>
            <a:ext cx="269640" cy="214200"/>
            <a:chOff x="1955670" y="2209650"/>
            <a:chExt cx="269640" cy="214200"/>
          </a:xfrm>
        </p:grpSpPr>
        <mc:AlternateContent xmlns:mc="http://schemas.openxmlformats.org/markup-compatibility/2006" xmlns:p14="http://schemas.microsoft.com/office/powerpoint/2010/main">
          <mc:Choice Requires="p14">
            <p:contentPart p14:bwMode="auto" r:id="rId42">
              <p14:nvContentPartPr>
                <p14:cNvPr id="289" name="Ink 288">
                  <a:extLst>
                    <a:ext uri="{FF2B5EF4-FFF2-40B4-BE49-F238E27FC236}">
                      <a16:creationId xmlns:a16="http://schemas.microsoft.com/office/drawing/2014/main" id="{867CB734-854C-9D6F-6773-3ECB0BEC1CA7}"/>
                    </a:ext>
                  </a:extLst>
                </p14:cNvPr>
                <p14:cNvContentPartPr/>
                <p14:nvPr/>
              </p14:nvContentPartPr>
              <p14:xfrm>
                <a:off x="1955670" y="2223330"/>
                <a:ext cx="45720" cy="191880"/>
              </p14:xfrm>
            </p:contentPart>
          </mc:Choice>
          <mc:Fallback xmlns="">
            <p:pic>
              <p:nvPicPr>
                <p:cNvPr id="289" name="Ink 288">
                  <a:extLst>
                    <a:ext uri="{FF2B5EF4-FFF2-40B4-BE49-F238E27FC236}">
                      <a16:creationId xmlns:a16="http://schemas.microsoft.com/office/drawing/2014/main" id="{867CB734-854C-9D6F-6773-3ECB0BEC1CA7}"/>
                    </a:ext>
                  </a:extLst>
                </p:cNvPr>
                <p:cNvPicPr/>
                <p:nvPr/>
              </p:nvPicPr>
              <p:blipFill>
                <a:blip r:embed="rId43"/>
                <a:stretch>
                  <a:fillRect/>
                </a:stretch>
              </p:blipFill>
              <p:spPr>
                <a:xfrm>
                  <a:off x="1937527" y="2205330"/>
                  <a:ext cx="81643" cy="2275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290" name="Ink 289">
                  <a:extLst>
                    <a:ext uri="{FF2B5EF4-FFF2-40B4-BE49-F238E27FC236}">
                      <a16:creationId xmlns:a16="http://schemas.microsoft.com/office/drawing/2014/main" id="{4A182487-9AD6-26F8-6C1B-C50985B94771}"/>
                    </a:ext>
                  </a:extLst>
                </p14:cNvPr>
                <p14:cNvContentPartPr/>
                <p14:nvPr/>
              </p14:nvContentPartPr>
              <p14:xfrm>
                <a:off x="2088150" y="2209650"/>
                <a:ext cx="137160" cy="214200"/>
              </p14:xfrm>
            </p:contentPart>
          </mc:Choice>
          <mc:Fallback xmlns="">
            <p:pic>
              <p:nvPicPr>
                <p:cNvPr id="290" name="Ink 289">
                  <a:extLst>
                    <a:ext uri="{FF2B5EF4-FFF2-40B4-BE49-F238E27FC236}">
                      <a16:creationId xmlns:a16="http://schemas.microsoft.com/office/drawing/2014/main" id="{4A182487-9AD6-26F8-6C1B-C50985B94771}"/>
                    </a:ext>
                  </a:extLst>
                </p:cNvPr>
                <p:cNvPicPr/>
                <p:nvPr/>
              </p:nvPicPr>
              <p:blipFill>
                <a:blip r:embed="rId45"/>
                <a:stretch>
                  <a:fillRect/>
                </a:stretch>
              </p:blipFill>
              <p:spPr>
                <a:xfrm>
                  <a:off x="2070150" y="2191620"/>
                  <a:ext cx="172800" cy="249900"/>
                </a:xfrm>
                <a:prstGeom prst="rect">
                  <a:avLst/>
                </a:prstGeom>
              </p:spPr>
            </p:pic>
          </mc:Fallback>
        </mc:AlternateContent>
      </p:grpSp>
      <p:grpSp>
        <p:nvGrpSpPr>
          <p:cNvPr id="293" name="Group 292">
            <a:extLst>
              <a:ext uri="{FF2B5EF4-FFF2-40B4-BE49-F238E27FC236}">
                <a16:creationId xmlns:a16="http://schemas.microsoft.com/office/drawing/2014/main" id="{4B444660-65E2-B125-77F6-0647D45C8173}"/>
              </a:ext>
            </a:extLst>
          </p:cNvPr>
          <p:cNvGrpSpPr/>
          <p:nvPr/>
        </p:nvGrpSpPr>
        <p:grpSpPr>
          <a:xfrm>
            <a:off x="3345630" y="2191650"/>
            <a:ext cx="344520" cy="213120"/>
            <a:chOff x="3345630" y="2191650"/>
            <a:chExt cx="344520" cy="213120"/>
          </a:xfrm>
        </p:grpSpPr>
        <mc:AlternateContent xmlns:mc="http://schemas.openxmlformats.org/markup-compatibility/2006" xmlns:p14="http://schemas.microsoft.com/office/powerpoint/2010/main">
          <mc:Choice Requires="p14">
            <p:contentPart p14:bwMode="auto" r:id="rId46">
              <p14:nvContentPartPr>
                <p14:cNvPr id="291" name="Ink 290">
                  <a:extLst>
                    <a:ext uri="{FF2B5EF4-FFF2-40B4-BE49-F238E27FC236}">
                      <a16:creationId xmlns:a16="http://schemas.microsoft.com/office/drawing/2014/main" id="{ACDC0DF1-6204-9A9C-2832-1F2F1E45CF57}"/>
                    </a:ext>
                  </a:extLst>
                </p14:cNvPr>
                <p14:cNvContentPartPr/>
                <p14:nvPr/>
              </p14:nvContentPartPr>
              <p14:xfrm>
                <a:off x="3345630" y="2191650"/>
                <a:ext cx="151560" cy="207720"/>
              </p14:xfrm>
            </p:contentPart>
          </mc:Choice>
          <mc:Fallback xmlns="">
            <p:pic>
              <p:nvPicPr>
                <p:cNvPr id="291" name="Ink 290">
                  <a:extLst>
                    <a:ext uri="{FF2B5EF4-FFF2-40B4-BE49-F238E27FC236}">
                      <a16:creationId xmlns:a16="http://schemas.microsoft.com/office/drawing/2014/main" id="{ACDC0DF1-6204-9A9C-2832-1F2F1E45CF57}"/>
                    </a:ext>
                  </a:extLst>
                </p:cNvPr>
                <p:cNvPicPr/>
                <p:nvPr/>
              </p:nvPicPr>
              <p:blipFill>
                <a:blip r:embed="rId47"/>
                <a:stretch>
                  <a:fillRect/>
                </a:stretch>
              </p:blipFill>
              <p:spPr>
                <a:xfrm>
                  <a:off x="3327630" y="2173650"/>
                  <a:ext cx="187200" cy="24336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292" name="Ink 291">
                  <a:extLst>
                    <a:ext uri="{FF2B5EF4-FFF2-40B4-BE49-F238E27FC236}">
                      <a16:creationId xmlns:a16="http://schemas.microsoft.com/office/drawing/2014/main" id="{5910184B-47BC-560C-FBEC-A827C82572C2}"/>
                    </a:ext>
                  </a:extLst>
                </p14:cNvPr>
                <p14:cNvContentPartPr/>
                <p14:nvPr/>
              </p14:nvContentPartPr>
              <p14:xfrm>
                <a:off x="3568110" y="2226210"/>
                <a:ext cx="122040" cy="178560"/>
              </p14:xfrm>
            </p:contentPart>
          </mc:Choice>
          <mc:Fallback xmlns="">
            <p:pic>
              <p:nvPicPr>
                <p:cNvPr id="292" name="Ink 291">
                  <a:extLst>
                    <a:ext uri="{FF2B5EF4-FFF2-40B4-BE49-F238E27FC236}">
                      <a16:creationId xmlns:a16="http://schemas.microsoft.com/office/drawing/2014/main" id="{5910184B-47BC-560C-FBEC-A827C82572C2}"/>
                    </a:ext>
                  </a:extLst>
                </p:cNvPr>
                <p:cNvPicPr/>
                <p:nvPr/>
              </p:nvPicPr>
              <p:blipFill>
                <a:blip r:embed="rId49"/>
                <a:stretch>
                  <a:fillRect/>
                </a:stretch>
              </p:blipFill>
              <p:spPr>
                <a:xfrm>
                  <a:off x="3550110" y="2208246"/>
                  <a:ext cx="157680" cy="214128"/>
                </a:xfrm>
                <a:prstGeom prst="rect">
                  <a:avLst/>
                </a:prstGeom>
              </p:spPr>
            </p:pic>
          </mc:Fallback>
        </mc:AlternateContent>
      </p:grpSp>
      <p:grpSp>
        <p:nvGrpSpPr>
          <p:cNvPr id="312" name="Group 311">
            <a:extLst>
              <a:ext uri="{FF2B5EF4-FFF2-40B4-BE49-F238E27FC236}">
                <a16:creationId xmlns:a16="http://schemas.microsoft.com/office/drawing/2014/main" id="{32C98113-EF02-4A54-D9AB-444483014755}"/>
              </a:ext>
            </a:extLst>
          </p:cNvPr>
          <p:cNvGrpSpPr/>
          <p:nvPr/>
        </p:nvGrpSpPr>
        <p:grpSpPr>
          <a:xfrm>
            <a:off x="6386910" y="2228010"/>
            <a:ext cx="375840" cy="288360"/>
            <a:chOff x="6386910" y="2228010"/>
            <a:chExt cx="375840" cy="288360"/>
          </a:xfrm>
        </p:grpSpPr>
        <mc:AlternateContent xmlns:mc="http://schemas.openxmlformats.org/markup-compatibility/2006" xmlns:p14="http://schemas.microsoft.com/office/powerpoint/2010/main">
          <mc:Choice Requires="p14">
            <p:contentPart p14:bwMode="auto" r:id="rId50">
              <p14:nvContentPartPr>
                <p14:cNvPr id="298" name="Ink 297">
                  <a:extLst>
                    <a:ext uri="{FF2B5EF4-FFF2-40B4-BE49-F238E27FC236}">
                      <a16:creationId xmlns:a16="http://schemas.microsoft.com/office/drawing/2014/main" id="{A3529BD8-B1F8-E88F-735A-FF0D54FADB89}"/>
                    </a:ext>
                  </a:extLst>
                </p14:cNvPr>
                <p14:cNvContentPartPr/>
                <p14:nvPr/>
              </p14:nvContentPartPr>
              <p14:xfrm>
                <a:off x="6399150" y="2266530"/>
                <a:ext cx="151920" cy="109080"/>
              </p14:xfrm>
            </p:contentPart>
          </mc:Choice>
          <mc:Fallback xmlns="">
            <p:pic>
              <p:nvPicPr>
                <p:cNvPr id="298" name="Ink 297">
                  <a:extLst>
                    <a:ext uri="{FF2B5EF4-FFF2-40B4-BE49-F238E27FC236}">
                      <a16:creationId xmlns:a16="http://schemas.microsoft.com/office/drawing/2014/main" id="{A3529BD8-B1F8-E88F-735A-FF0D54FADB89}"/>
                    </a:ext>
                  </a:extLst>
                </p:cNvPr>
                <p:cNvPicPr/>
                <p:nvPr/>
              </p:nvPicPr>
              <p:blipFill>
                <a:blip r:embed="rId51"/>
                <a:stretch>
                  <a:fillRect/>
                </a:stretch>
              </p:blipFill>
              <p:spPr>
                <a:xfrm>
                  <a:off x="6381150" y="2248530"/>
                  <a:ext cx="187560" cy="14472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299" name="Ink 298">
                  <a:extLst>
                    <a:ext uri="{FF2B5EF4-FFF2-40B4-BE49-F238E27FC236}">
                      <a16:creationId xmlns:a16="http://schemas.microsoft.com/office/drawing/2014/main" id="{D63248AE-9133-8AFC-E135-B526F8A4E93C}"/>
                    </a:ext>
                  </a:extLst>
                </p14:cNvPr>
                <p14:cNvContentPartPr/>
                <p14:nvPr/>
              </p14:nvContentPartPr>
              <p14:xfrm>
                <a:off x="6386910" y="2228010"/>
                <a:ext cx="160920" cy="169920"/>
              </p14:xfrm>
            </p:contentPart>
          </mc:Choice>
          <mc:Fallback xmlns="">
            <p:pic>
              <p:nvPicPr>
                <p:cNvPr id="299" name="Ink 298">
                  <a:extLst>
                    <a:ext uri="{FF2B5EF4-FFF2-40B4-BE49-F238E27FC236}">
                      <a16:creationId xmlns:a16="http://schemas.microsoft.com/office/drawing/2014/main" id="{D63248AE-9133-8AFC-E135-B526F8A4E93C}"/>
                    </a:ext>
                  </a:extLst>
                </p:cNvPr>
                <p:cNvPicPr/>
                <p:nvPr/>
              </p:nvPicPr>
              <p:blipFill>
                <a:blip r:embed="rId53"/>
                <a:stretch>
                  <a:fillRect/>
                </a:stretch>
              </p:blipFill>
              <p:spPr>
                <a:xfrm>
                  <a:off x="6368950" y="2209972"/>
                  <a:ext cx="196480" cy="205636"/>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311" name="Ink 310">
                  <a:extLst>
                    <a:ext uri="{FF2B5EF4-FFF2-40B4-BE49-F238E27FC236}">
                      <a16:creationId xmlns:a16="http://schemas.microsoft.com/office/drawing/2014/main" id="{65B68A76-4EE6-2EC6-0A2A-8A1ED6036929}"/>
                    </a:ext>
                  </a:extLst>
                </p14:cNvPr>
                <p14:cNvContentPartPr/>
                <p14:nvPr/>
              </p14:nvContentPartPr>
              <p14:xfrm>
                <a:off x="6601110" y="2328810"/>
                <a:ext cx="161640" cy="187560"/>
              </p14:xfrm>
            </p:contentPart>
          </mc:Choice>
          <mc:Fallback xmlns="">
            <p:pic>
              <p:nvPicPr>
                <p:cNvPr id="311" name="Ink 310">
                  <a:extLst>
                    <a:ext uri="{FF2B5EF4-FFF2-40B4-BE49-F238E27FC236}">
                      <a16:creationId xmlns:a16="http://schemas.microsoft.com/office/drawing/2014/main" id="{65B68A76-4EE6-2EC6-0A2A-8A1ED6036929}"/>
                    </a:ext>
                  </a:extLst>
                </p:cNvPr>
                <p:cNvPicPr/>
                <p:nvPr/>
              </p:nvPicPr>
              <p:blipFill>
                <a:blip r:embed="rId55"/>
                <a:stretch>
                  <a:fillRect/>
                </a:stretch>
              </p:blipFill>
              <p:spPr>
                <a:xfrm>
                  <a:off x="6583110" y="2310810"/>
                  <a:ext cx="197280" cy="223200"/>
                </a:xfrm>
                <a:prstGeom prst="rect">
                  <a:avLst/>
                </a:prstGeom>
              </p:spPr>
            </p:pic>
          </mc:Fallback>
        </mc:AlternateContent>
      </p:grpSp>
      <p:grpSp>
        <p:nvGrpSpPr>
          <p:cNvPr id="334" name="Group 333">
            <a:extLst>
              <a:ext uri="{FF2B5EF4-FFF2-40B4-BE49-F238E27FC236}">
                <a16:creationId xmlns:a16="http://schemas.microsoft.com/office/drawing/2014/main" id="{BEFC4670-C0ED-154C-A77F-FCFA336C785A}"/>
              </a:ext>
            </a:extLst>
          </p:cNvPr>
          <p:cNvGrpSpPr/>
          <p:nvPr/>
        </p:nvGrpSpPr>
        <p:grpSpPr>
          <a:xfrm>
            <a:off x="7244430" y="2204970"/>
            <a:ext cx="747000" cy="243000"/>
            <a:chOff x="7244430" y="2204970"/>
            <a:chExt cx="747000" cy="243000"/>
          </a:xfrm>
        </p:grpSpPr>
        <mc:AlternateContent xmlns:mc="http://schemas.openxmlformats.org/markup-compatibility/2006" xmlns:p14="http://schemas.microsoft.com/office/powerpoint/2010/main">
          <mc:Choice Requires="p14">
            <p:contentPart p14:bwMode="auto" r:id="rId56">
              <p14:nvContentPartPr>
                <p14:cNvPr id="330" name="Ink 329">
                  <a:extLst>
                    <a:ext uri="{FF2B5EF4-FFF2-40B4-BE49-F238E27FC236}">
                      <a16:creationId xmlns:a16="http://schemas.microsoft.com/office/drawing/2014/main" id="{5FD51DBC-8FB8-453E-06C5-BAE210C3BC93}"/>
                    </a:ext>
                  </a:extLst>
                </p14:cNvPr>
                <p14:cNvContentPartPr/>
                <p14:nvPr/>
              </p14:nvContentPartPr>
              <p14:xfrm>
                <a:off x="7244430" y="2204970"/>
                <a:ext cx="141840" cy="209160"/>
              </p14:xfrm>
            </p:contentPart>
          </mc:Choice>
          <mc:Fallback xmlns="">
            <p:pic>
              <p:nvPicPr>
                <p:cNvPr id="330" name="Ink 329">
                  <a:extLst>
                    <a:ext uri="{FF2B5EF4-FFF2-40B4-BE49-F238E27FC236}">
                      <a16:creationId xmlns:a16="http://schemas.microsoft.com/office/drawing/2014/main" id="{5FD51DBC-8FB8-453E-06C5-BAE210C3BC93}"/>
                    </a:ext>
                  </a:extLst>
                </p:cNvPr>
                <p:cNvPicPr/>
                <p:nvPr/>
              </p:nvPicPr>
              <p:blipFill>
                <a:blip r:embed="rId57"/>
                <a:stretch>
                  <a:fillRect/>
                </a:stretch>
              </p:blipFill>
              <p:spPr>
                <a:xfrm>
                  <a:off x="7226476" y="2186939"/>
                  <a:ext cx="177390" cy="244861"/>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331" name="Ink 330">
                  <a:extLst>
                    <a:ext uri="{FF2B5EF4-FFF2-40B4-BE49-F238E27FC236}">
                      <a16:creationId xmlns:a16="http://schemas.microsoft.com/office/drawing/2014/main" id="{5E5ED711-9DCC-1C64-C60C-2255D131C5C2}"/>
                    </a:ext>
                  </a:extLst>
                </p14:cNvPr>
                <p14:cNvContentPartPr/>
                <p14:nvPr/>
              </p14:nvContentPartPr>
              <p14:xfrm>
                <a:off x="7476630" y="2229450"/>
                <a:ext cx="93240" cy="161640"/>
              </p14:xfrm>
            </p:contentPart>
          </mc:Choice>
          <mc:Fallback xmlns="">
            <p:pic>
              <p:nvPicPr>
                <p:cNvPr id="331" name="Ink 330">
                  <a:extLst>
                    <a:ext uri="{FF2B5EF4-FFF2-40B4-BE49-F238E27FC236}">
                      <a16:creationId xmlns:a16="http://schemas.microsoft.com/office/drawing/2014/main" id="{5E5ED711-9DCC-1C64-C60C-2255D131C5C2}"/>
                    </a:ext>
                  </a:extLst>
                </p:cNvPr>
                <p:cNvPicPr/>
                <p:nvPr/>
              </p:nvPicPr>
              <p:blipFill>
                <a:blip r:embed="rId59"/>
                <a:stretch>
                  <a:fillRect/>
                </a:stretch>
              </p:blipFill>
              <p:spPr>
                <a:xfrm>
                  <a:off x="7458630" y="2211410"/>
                  <a:ext cx="128880" cy="19736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332" name="Ink 331">
                  <a:extLst>
                    <a:ext uri="{FF2B5EF4-FFF2-40B4-BE49-F238E27FC236}">
                      <a16:creationId xmlns:a16="http://schemas.microsoft.com/office/drawing/2014/main" id="{D9D4EB0E-3BC5-067D-1521-5480F003AE93}"/>
                    </a:ext>
                  </a:extLst>
                </p14:cNvPr>
                <p14:cNvContentPartPr/>
                <p14:nvPr/>
              </p14:nvContentPartPr>
              <p14:xfrm>
                <a:off x="7694070" y="2265810"/>
                <a:ext cx="113760" cy="121680"/>
              </p14:xfrm>
            </p:contentPart>
          </mc:Choice>
          <mc:Fallback xmlns="">
            <p:pic>
              <p:nvPicPr>
                <p:cNvPr id="332" name="Ink 331">
                  <a:extLst>
                    <a:ext uri="{FF2B5EF4-FFF2-40B4-BE49-F238E27FC236}">
                      <a16:creationId xmlns:a16="http://schemas.microsoft.com/office/drawing/2014/main" id="{D9D4EB0E-3BC5-067D-1521-5480F003AE93}"/>
                    </a:ext>
                  </a:extLst>
                </p:cNvPr>
                <p:cNvPicPr/>
                <p:nvPr/>
              </p:nvPicPr>
              <p:blipFill>
                <a:blip r:embed="rId61"/>
                <a:stretch>
                  <a:fillRect/>
                </a:stretch>
              </p:blipFill>
              <p:spPr>
                <a:xfrm>
                  <a:off x="7676070" y="2247810"/>
                  <a:ext cx="149400" cy="157320"/>
                </a:xfrm>
                <a:prstGeom prst="rect">
                  <a:avLst/>
                </a:prstGeom>
              </p:spPr>
            </p:pic>
          </mc:Fallback>
        </mc:AlternateContent>
        <mc:AlternateContent xmlns:mc="http://schemas.openxmlformats.org/markup-compatibility/2006" xmlns:p14="http://schemas.microsoft.com/office/powerpoint/2010/main">
          <mc:Choice Requires="p14">
            <p:contentPart p14:bwMode="auto" r:id="rId62">
              <p14:nvContentPartPr>
                <p14:cNvPr id="333" name="Ink 332">
                  <a:extLst>
                    <a:ext uri="{FF2B5EF4-FFF2-40B4-BE49-F238E27FC236}">
                      <a16:creationId xmlns:a16="http://schemas.microsoft.com/office/drawing/2014/main" id="{1CF4E2CB-D602-5977-227C-3AC764DB7B95}"/>
                    </a:ext>
                  </a:extLst>
                </p14:cNvPr>
                <p14:cNvContentPartPr/>
                <p14:nvPr/>
              </p14:nvContentPartPr>
              <p14:xfrm>
                <a:off x="7823670" y="2271210"/>
                <a:ext cx="167760" cy="176760"/>
              </p14:xfrm>
            </p:contentPart>
          </mc:Choice>
          <mc:Fallback xmlns="">
            <p:pic>
              <p:nvPicPr>
                <p:cNvPr id="333" name="Ink 332">
                  <a:extLst>
                    <a:ext uri="{FF2B5EF4-FFF2-40B4-BE49-F238E27FC236}">
                      <a16:creationId xmlns:a16="http://schemas.microsoft.com/office/drawing/2014/main" id="{1CF4E2CB-D602-5977-227C-3AC764DB7B95}"/>
                    </a:ext>
                  </a:extLst>
                </p:cNvPr>
                <p:cNvPicPr/>
                <p:nvPr/>
              </p:nvPicPr>
              <p:blipFill>
                <a:blip r:embed="rId63"/>
                <a:stretch>
                  <a:fillRect/>
                </a:stretch>
              </p:blipFill>
              <p:spPr>
                <a:xfrm>
                  <a:off x="7805670" y="2253173"/>
                  <a:ext cx="203400" cy="212473"/>
                </a:xfrm>
                <a:prstGeom prst="rect">
                  <a:avLst/>
                </a:prstGeom>
              </p:spPr>
            </p:pic>
          </mc:Fallback>
        </mc:AlternateContent>
      </p:grpSp>
      <p:grpSp>
        <p:nvGrpSpPr>
          <p:cNvPr id="341" name="Group 340">
            <a:extLst>
              <a:ext uri="{FF2B5EF4-FFF2-40B4-BE49-F238E27FC236}">
                <a16:creationId xmlns:a16="http://schemas.microsoft.com/office/drawing/2014/main" id="{05E7C323-510E-BC25-2026-809DF0C710C8}"/>
              </a:ext>
            </a:extLst>
          </p:cNvPr>
          <p:cNvGrpSpPr/>
          <p:nvPr/>
        </p:nvGrpSpPr>
        <p:grpSpPr>
          <a:xfrm>
            <a:off x="8203470" y="2159970"/>
            <a:ext cx="710280" cy="295560"/>
            <a:chOff x="8203470" y="2159970"/>
            <a:chExt cx="710280" cy="295560"/>
          </a:xfrm>
        </p:grpSpPr>
        <mc:AlternateContent xmlns:mc="http://schemas.openxmlformats.org/markup-compatibility/2006" xmlns:p14="http://schemas.microsoft.com/office/powerpoint/2010/main">
          <mc:Choice Requires="p14">
            <p:contentPart p14:bwMode="auto" r:id="rId64">
              <p14:nvContentPartPr>
                <p14:cNvPr id="336" name="Ink 335">
                  <a:extLst>
                    <a:ext uri="{FF2B5EF4-FFF2-40B4-BE49-F238E27FC236}">
                      <a16:creationId xmlns:a16="http://schemas.microsoft.com/office/drawing/2014/main" id="{016BB53D-0CAE-B8F8-1E1A-F4F4D0461C96}"/>
                    </a:ext>
                  </a:extLst>
                </p14:cNvPr>
                <p14:cNvContentPartPr/>
                <p14:nvPr/>
              </p14:nvContentPartPr>
              <p14:xfrm>
                <a:off x="8203470" y="2162490"/>
                <a:ext cx="168480" cy="227520"/>
              </p14:xfrm>
            </p:contentPart>
          </mc:Choice>
          <mc:Fallback xmlns="">
            <p:pic>
              <p:nvPicPr>
                <p:cNvPr id="336" name="Ink 335">
                  <a:extLst>
                    <a:ext uri="{FF2B5EF4-FFF2-40B4-BE49-F238E27FC236}">
                      <a16:creationId xmlns:a16="http://schemas.microsoft.com/office/drawing/2014/main" id="{016BB53D-0CAE-B8F8-1E1A-F4F4D0461C96}"/>
                    </a:ext>
                  </a:extLst>
                </p:cNvPr>
                <p:cNvPicPr/>
                <p:nvPr/>
              </p:nvPicPr>
              <p:blipFill>
                <a:blip r:embed="rId65"/>
                <a:stretch>
                  <a:fillRect/>
                </a:stretch>
              </p:blipFill>
              <p:spPr>
                <a:xfrm>
                  <a:off x="8185470" y="2144461"/>
                  <a:ext cx="204120" cy="263216"/>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338" name="Ink 337">
                  <a:extLst>
                    <a:ext uri="{FF2B5EF4-FFF2-40B4-BE49-F238E27FC236}">
                      <a16:creationId xmlns:a16="http://schemas.microsoft.com/office/drawing/2014/main" id="{6DB45362-90CF-E4B6-BE29-C055A1930650}"/>
                    </a:ext>
                  </a:extLst>
                </p14:cNvPr>
                <p14:cNvContentPartPr/>
                <p14:nvPr/>
              </p14:nvContentPartPr>
              <p14:xfrm>
                <a:off x="8396790" y="2159970"/>
                <a:ext cx="109080" cy="221400"/>
              </p14:xfrm>
            </p:contentPart>
          </mc:Choice>
          <mc:Fallback xmlns="">
            <p:pic>
              <p:nvPicPr>
                <p:cNvPr id="338" name="Ink 337">
                  <a:extLst>
                    <a:ext uri="{FF2B5EF4-FFF2-40B4-BE49-F238E27FC236}">
                      <a16:creationId xmlns:a16="http://schemas.microsoft.com/office/drawing/2014/main" id="{6DB45362-90CF-E4B6-BE29-C055A1930650}"/>
                    </a:ext>
                  </a:extLst>
                </p:cNvPr>
                <p:cNvPicPr/>
                <p:nvPr/>
              </p:nvPicPr>
              <p:blipFill>
                <a:blip r:embed="rId67"/>
                <a:stretch>
                  <a:fillRect/>
                </a:stretch>
              </p:blipFill>
              <p:spPr>
                <a:xfrm>
                  <a:off x="8378790" y="2141999"/>
                  <a:ext cx="144720" cy="256982"/>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339" name="Ink 338">
                  <a:extLst>
                    <a:ext uri="{FF2B5EF4-FFF2-40B4-BE49-F238E27FC236}">
                      <a16:creationId xmlns:a16="http://schemas.microsoft.com/office/drawing/2014/main" id="{7BF6D742-C341-CE08-9860-8717AE3FCA6E}"/>
                    </a:ext>
                  </a:extLst>
                </p14:cNvPr>
                <p14:cNvContentPartPr/>
                <p14:nvPr/>
              </p14:nvContentPartPr>
              <p14:xfrm>
                <a:off x="8605230" y="2267610"/>
                <a:ext cx="113040" cy="135000"/>
              </p14:xfrm>
            </p:contentPart>
          </mc:Choice>
          <mc:Fallback xmlns="">
            <p:pic>
              <p:nvPicPr>
                <p:cNvPr id="339" name="Ink 338">
                  <a:extLst>
                    <a:ext uri="{FF2B5EF4-FFF2-40B4-BE49-F238E27FC236}">
                      <a16:creationId xmlns:a16="http://schemas.microsoft.com/office/drawing/2014/main" id="{7BF6D742-C341-CE08-9860-8717AE3FCA6E}"/>
                    </a:ext>
                  </a:extLst>
                </p:cNvPr>
                <p:cNvPicPr/>
                <p:nvPr/>
              </p:nvPicPr>
              <p:blipFill>
                <a:blip r:embed="rId69"/>
                <a:stretch>
                  <a:fillRect/>
                </a:stretch>
              </p:blipFill>
              <p:spPr>
                <a:xfrm>
                  <a:off x="8587230" y="2249658"/>
                  <a:ext cx="148680" cy="170545"/>
                </a:xfrm>
                <a:prstGeom prst="rect">
                  <a:avLst/>
                </a:prstGeom>
              </p:spPr>
            </p:pic>
          </mc:Fallback>
        </mc:AlternateContent>
        <mc:AlternateContent xmlns:mc="http://schemas.openxmlformats.org/markup-compatibility/2006" xmlns:p14="http://schemas.microsoft.com/office/powerpoint/2010/main">
          <mc:Choice Requires="p14">
            <p:contentPart p14:bwMode="auto" r:id="rId70">
              <p14:nvContentPartPr>
                <p14:cNvPr id="340" name="Ink 339">
                  <a:extLst>
                    <a:ext uri="{FF2B5EF4-FFF2-40B4-BE49-F238E27FC236}">
                      <a16:creationId xmlns:a16="http://schemas.microsoft.com/office/drawing/2014/main" id="{475AA9A8-0FDB-C103-140B-AD90DC845E4B}"/>
                    </a:ext>
                  </a:extLst>
                </p14:cNvPr>
                <p14:cNvContentPartPr/>
                <p14:nvPr/>
              </p14:nvContentPartPr>
              <p14:xfrm>
                <a:off x="8737350" y="2287770"/>
                <a:ext cx="176400" cy="167760"/>
              </p14:xfrm>
            </p:contentPart>
          </mc:Choice>
          <mc:Fallback xmlns="">
            <p:pic>
              <p:nvPicPr>
                <p:cNvPr id="340" name="Ink 339">
                  <a:extLst>
                    <a:ext uri="{FF2B5EF4-FFF2-40B4-BE49-F238E27FC236}">
                      <a16:creationId xmlns:a16="http://schemas.microsoft.com/office/drawing/2014/main" id="{475AA9A8-0FDB-C103-140B-AD90DC845E4B}"/>
                    </a:ext>
                  </a:extLst>
                </p:cNvPr>
                <p:cNvPicPr/>
                <p:nvPr/>
              </p:nvPicPr>
              <p:blipFill>
                <a:blip r:embed="rId71"/>
                <a:stretch>
                  <a:fillRect/>
                </a:stretch>
              </p:blipFill>
              <p:spPr>
                <a:xfrm>
                  <a:off x="8719350" y="2269770"/>
                  <a:ext cx="212040" cy="20340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2">
            <p14:nvContentPartPr>
              <p14:cNvPr id="342" name="Ink 341">
                <a:extLst>
                  <a:ext uri="{FF2B5EF4-FFF2-40B4-BE49-F238E27FC236}">
                    <a16:creationId xmlns:a16="http://schemas.microsoft.com/office/drawing/2014/main" id="{C02D0E6D-734E-7BE6-79E3-CED5B7C869B0}"/>
                  </a:ext>
                </a:extLst>
              </p14:cNvPr>
              <p14:cNvContentPartPr/>
              <p14:nvPr/>
            </p14:nvContentPartPr>
            <p14:xfrm>
              <a:off x="9233070" y="2138010"/>
              <a:ext cx="223560" cy="228960"/>
            </p14:xfrm>
          </p:contentPart>
        </mc:Choice>
        <mc:Fallback xmlns="">
          <p:pic>
            <p:nvPicPr>
              <p:cNvPr id="342" name="Ink 341">
                <a:extLst>
                  <a:ext uri="{FF2B5EF4-FFF2-40B4-BE49-F238E27FC236}">
                    <a16:creationId xmlns:a16="http://schemas.microsoft.com/office/drawing/2014/main" id="{C02D0E6D-734E-7BE6-79E3-CED5B7C869B0}"/>
                  </a:ext>
                </a:extLst>
              </p:cNvPr>
              <p:cNvPicPr/>
              <p:nvPr/>
            </p:nvPicPr>
            <p:blipFill>
              <a:blip r:embed="rId73"/>
              <a:stretch>
                <a:fillRect/>
              </a:stretch>
            </p:blipFill>
            <p:spPr>
              <a:xfrm>
                <a:off x="9215070" y="2120010"/>
                <a:ext cx="259200" cy="264600"/>
              </a:xfrm>
              <a:prstGeom prst="rect">
                <a:avLst/>
              </a:prstGeom>
            </p:spPr>
          </p:pic>
        </mc:Fallback>
      </mc:AlternateContent>
      <p:grpSp>
        <p:nvGrpSpPr>
          <p:cNvPr id="349" name="Group 348">
            <a:extLst>
              <a:ext uri="{FF2B5EF4-FFF2-40B4-BE49-F238E27FC236}">
                <a16:creationId xmlns:a16="http://schemas.microsoft.com/office/drawing/2014/main" id="{9C7EAEC6-699B-2EC2-0FC5-FD8EB65A79AC}"/>
              </a:ext>
            </a:extLst>
          </p:cNvPr>
          <p:cNvGrpSpPr/>
          <p:nvPr/>
        </p:nvGrpSpPr>
        <p:grpSpPr>
          <a:xfrm>
            <a:off x="9456270" y="2132610"/>
            <a:ext cx="670320" cy="270000"/>
            <a:chOff x="9456270" y="2132610"/>
            <a:chExt cx="670320" cy="270000"/>
          </a:xfrm>
        </p:grpSpPr>
        <mc:AlternateContent xmlns:mc="http://schemas.openxmlformats.org/markup-compatibility/2006" xmlns:p14="http://schemas.microsoft.com/office/powerpoint/2010/main">
          <mc:Choice Requires="p14">
            <p:contentPart p14:bwMode="auto" r:id="rId74">
              <p14:nvContentPartPr>
                <p14:cNvPr id="346" name="Ink 345">
                  <a:extLst>
                    <a:ext uri="{FF2B5EF4-FFF2-40B4-BE49-F238E27FC236}">
                      <a16:creationId xmlns:a16="http://schemas.microsoft.com/office/drawing/2014/main" id="{B6C1897D-A007-72EA-B9AB-15C77F6CBFC0}"/>
                    </a:ext>
                  </a:extLst>
                </p14:cNvPr>
                <p14:cNvContentPartPr/>
                <p14:nvPr/>
              </p14:nvContentPartPr>
              <p14:xfrm>
                <a:off x="9456270" y="2132610"/>
                <a:ext cx="166320" cy="262080"/>
              </p14:xfrm>
            </p:contentPart>
          </mc:Choice>
          <mc:Fallback xmlns="">
            <p:pic>
              <p:nvPicPr>
                <p:cNvPr id="346" name="Ink 345">
                  <a:extLst>
                    <a:ext uri="{FF2B5EF4-FFF2-40B4-BE49-F238E27FC236}">
                      <a16:creationId xmlns:a16="http://schemas.microsoft.com/office/drawing/2014/main" id="{B6C1897D-A007-72EA-B9AB-15C77F6CBFC0}"/>
                    </a:ext>
                  </a:extLst>
                </p:cNvPr>
                <p:cNvPicPr/>
                <p:nvPr/>
              </p:nvPicPr>
              <p:blipFill>
                <a:blip r:embed="rId75"/>
                <a:stretch>
                  <a:fillRect/>
                </a:stretch>
              </p:blipFill>
              <p:spPr>
                <a:xfrm>
                  <a:off x="9438231" y="2114610"/>
                  <a:ext cx="202037" cy="29772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347" name="Ink 346">
                  <a:extLst>
                    <a:ext uri="{FF2B5EF4-FFF2-40B4-BE49-F238E27FC236}">
                      <a16:creationId xmlns:a16="http://schemas.microsoft.com/office/drawing/2014/main" id="{3C0E5CF8-B8AF-F06D-1685-84E8792E3DC9}"/>
                    </a:ext>
                  </a:extLst>
                </p14:cNvPr>
                <p14:cNvContentPartPr/>
                <p14:nvPr/>
              </p14:nvContentPartPr>
              <p14:xfrm>
                <a:off x="9749310" y="2250330"/>
                <a:ext cx="123840" cy="118440"/>
              </p14:xfrm>
            </p:contentPart>
          </mc:Choice>
          <mc:Fallback xmlns="">
            <p:pic>
              <p:nvPicPr>
                <p:cNvPr id="347" name="Ink 346">
                  <a:extLst>
                    <a:ext uri="{FF2B5EF4-FFF2-40B4-BE49-F238E27FC236}">
                      <a16:creationId xmlns:a16="http://schemas.microsoft.com/office/drawing/2014/main" id="{3C0E5CF8-B8AF-F06D-1685-84E8792E3DC9}"/>
                    </a:ext>
                  </a:extLst>
                </p:cNvPr>
                <p:cNvPicPr/>
                <p:nvPr/>
              </p:nvPicPr>
              <p:blipFill>
                <a:blip r:embed="rId77"/>
                <a:stretch>
                  <a:fillRect/>
                </a:stretch>
              </p:blipFill>
              <p:spPr>
                <a:xfrm>
                  <a:off x="9731310" y="2232330"/>
                  <a:ext cx="159480" cy="15408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348" name="Ink 347">
                  <a:extLst>
                    <a:ext uri="{FF2B5EF4-FFF2-40B4-BE49-F238E27FC236}">
                      <a16:creationId xmlns:a16="http://schemas.microsoft.com/office/drawing/2014/main" id="{5CE20D31-52C7-235E-742A-6E74CB0A264A}"/>
                    </a:ext>
                  </a:extLst>
                </p14:cNvPr>
                <p14:cNvContentPartPr/>
                <p14:nvPr/>
              </p14:nvContentPartPr>
              <p14:xfrm>
                <a:off x="9913110" y="2240970"/>
                <a:ext cx="213480" cy="161640"/>
              </p14:xfrm>
            </p:contentPart>
          </mc:Choice>
          <mc:Fallback xmlns="">
            <p:pic>
              <p:nvPicPr>
                <p:cNvPr id="348" name="Ink 347">
                  <a:extLst>
                    <a:ext uri="{FF2B5EF4-FFF2-40B4-BE49-F238E27FC236}">
                      <a16:creationId xmlns:a16="http://schemas.microsoft.com/office/drawing/2014/main" id="{5CE20D31-52C7-235E-742A-6E74CB0A264A}"/>
                    </a:ext>
                  </a:extLst>
                </p:cNvPr>
                <p:cNvPicPr/>
                <p:nvPr/>
              </p:nvPicPr>
              <p:blipFill>
                <a:blip r:embed="rId79"/>
                <a:stretch>
                  <a:fillRect/>
                </a:stretch>
              </p:blipFill>
              <p:spPr>
                <a:xfrm>
                  <a:off x="9895110" y="2223010"/>
                  <a:ext cx="249120" cy="197201"/>
                </a:xfrm>
                <a:prstGeom prst="rect">
                  <a:avLst/>
                </a:prstGeom>
              </p:spPr>
            </p:pic>
          </mc:Fallback>
        </mc:AlternateContent>
      </p:grpSp>
      <mc:AlternateContent xmlns:mc="http://schemas.openxmlformats.org/markup-compatibility/2006" xmlns:p14="http://schemas.microsoft.com/office/powerpoint/2010/main">
        <mc:Choice Requires="p14">
          <p:contentPart p14:bwMode="auto" r:id="rId80">
            <p14:nvContentPartPr>
              <p14:cNvPr id="353" name="Ink 352">
                <a:extLst>
                  <a:ext uri="{FF2B5EF4-FFF2-40B4-BE49-F238E27FC236}">
                    <a16:creationId xmlns:a16="http://schemas.microsoft.com/office/drawing/2014/main" id="{E6EC8FBE-332C-44C7-0172-0F67E47DE300}"/>
                  </a:ext>
                </a:extLst>
              </p14:cNvPr>
              <p14:cNvContentPartPr/>
              <p14:nvPr/>
            </p14:nvContentPartPr>
            <p14:xfrm>
              <a:off x="1864590" y="3031170"/>
              <a:ext cx="162360" cy="185040"/>
            </p14:xfrm>
          </p:contentPart>
        </mc:Choice>
        <mc:Fallback xmlns="">
          <p:pic>
            <p:nvPicPr>
              <p:cNvPr id="353" name="Ink 352">
                <a:extLst>
                  <a:ext uri="{FF2B5EF4-FFF2-40B4-BE49-F238E27FC236}">
                    <a16:creationId xmlns:a16="http://schemas.microsoft.com/office/drawing/2014/main" id="{E6EC8FBE-332C-44C7-0172-0F67E47DE300}"/>
                  </a:ext>
                </a:extLst>
              </p:cNvPr>
              <p:cNvPicPr/>
              <p:nvPr/>
            </p:nvPicPr>
            <p:blipFill>
              <a:blip r:embed="rId81"/>
              <a:stretch>
                <a:fillRect/>
              </a:stretch>
            </p:blipFill>
            <p:spPr>
              <a:xfrm>
                <a:off x="1846630" y="3013170"/>
                <a:ext cx="197921" cy="22068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356" name="Ink 355">
                <a:extLst>
                  <a:ext uri="{FF2B5EF4-FFF2-40B4-BE49-F238E27FC236}">
                    <a16:creationId xmlns:a16="http://schemas.microsoft.com/office/drawing/2014/main" id="{D89237E0-2E7A-B959-39E8-61CED79F57A3}"/>
                  </a:ext>
                </a:extLst>
              </p14:cNvPr>
              <p14:cNvContentPartPr/>
              <p14:nvPr/>
            </p14:nvContentPartPr>
            <p14:xfrm>
              <a:off x="2076990" y="3036210"/>
              <a:ext cx="87480" cy="172800"/>
            </p14:xfrm>
          </p:contentPart>
        </mc:Choice>
        <mc:Fallback xmlns="">
          <p:pic>
            <p:nvPicPr>
              <p:cNvPr id="356" name="Ink 355">
                <a:extLst>
                  <a:ext uri="{FF2B5EF4-FFF2-40B4-BE49-F238E27FC236}">
                    <a16:creationId xmlns:a16="http://schemas.microsoft.com/office/drawing/2014/main" id="{D89237E0-2E7A-B959-39E8-61CED79F57A3}"/>
                  </a:ext>
                </a:extLst>
              </p:cNvPr>
              <p:cNvPicPr/>
              <p:nvPr/>
            </p:nvPicPr>
            <p:blipFill>
              <a:blip r:embed="rId83"/>
              <a:stretch>
                <a:fillRect/>
              </a:stretch>
            </p:blipFill>
            <p:spPr>
              <a:xfrm>
                <a:off x="2058990" y="3018210"/>
                <a:ext cx="123120" cy="208440"/>
              </a:xfrm>
              <a:prstGeom prst="rect">
                <a:avLst/>
              </a:prstGeom>
            </p:spPr>
          </p:pic>
        </mc:Fallback>
      </mc:AlternateContent>
      <p:grpSp>
        <p:nvGrpSpPr>
          <p:cNvPr id="360" name="Group 359">
            <a:extLst>
              <a:ext uri="{FF2B5EF4-FFF2-40B4-BE49-F238E27FC236}">
                <a16:creationId xmlns:a16="http://schemas.microsoft.com/office/drawing/2014/main" id="{D50461B8-A26D-0221-4C99-A875FE7B9295}"/>
              </a:ext>
            </a:extLst>
          </p:cNvPr>
          <p:cNvGrpSpPr/>
          <p:nvPr/>
        </p:nvGrpSpPr>
        <p:grpSpPr>
          <a:xfrm>
            <a:off x="5387910" y="2218650"/>
            <a:ext cx="378360" cy="271440"/>
            <a:chOff x="5387910" y="2218650"/>
            <a:chExt cx="378360" cy="271440"/>
          </a:xfrm>
        </p:grpSpPr>
        <mc:AlternateContent xmlns:mc="http://schemas.openxmlformats.org/markup-compatibility/2006" xmlns:p14="http://schemas.microsoft.com/office/powerpoint/2010/main">
          <mc:Choice Requires="p14">
            <p:contentPart p14:bwMode="auto" r:id="rId84">
              <p14:nvContentPartPr>
                <p14:cNvPr id="295" name="Ink 294">
                  <a:extLst>
                    <a:ext uri="{FF2B5EF4-FFF2-40B4-BE49-F238E27FC236}">
                      <a16:creationId xmlns:a16="http://schemas.microsoft.com/office/drawing/2014/main" id="{9ABA9B2E-127D-4693-1134-0DA2B0294259}"/>
                    </a:ext>
                  </a:extLst>
                </p14:cNvPr>
                <p14:cNvContentPartPr/>
                <p14:nvPr/>
              </p14:nvContentPartPr>
              <p14:xfrm>
                <a:off x="5389710" y="2227290"/>
                <a:ext cx="172800" cy="137160"/>
              </p14:xfrm>
            </p:contentPart>
          </mc:Choice>
          <mc:Fallback xmlns="">
            <p:pic>
              <p:nvPicPr>
                <p:cNvPr id="295" name="Ink 294">
                  <a:extLst>
                    <a:ext uri="{FF2B5EF4-FFF2-40B4-BE49-F238E27FC236}">
                      <a16:creationId xmlns:a16="http://schemas.microsoft.com/office/drawing/2014/main" id="{9ABA9B2E-127D-4693-1134-0DA2B0294259}"/>
                    </a:ext>
                  </a:extLst>
                </p:cNvPr>
                <p:cNvPicPr/>
                <p:nvPr/>
              </p:nvPicPr>
              <p:blipFill>
                <a:blip r:embed="rId85"/>
                <a:stretch>
                  <a:fillRect/>
                </a:stretch>
              </p:blipFill>
              <p:spPr>
                <a:xfrm>
                  <a:off x="5371710" y="2209290"/>
                  <a:ext cx="208440" cy="17280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296" name="Ink 295">
                  <a:extLst>
                    <a:ext uri="{FF2B5EF4-FFF2-40B4-BE49-F238E27FC236}">
                      <a16:creationId xmlns:a16="http://schemas.microsoft.com/office/drawing/2014/main" id="{1F552B0D-0CD8-208C-3664-AA64F09A2D12}"/>
                    </a:ext>
                  </a:extLst>
                </p14:cNvPr>
                <p14:cNvContentPartPr/>
                <p14:nvPr/>
              </p14:nvContentPartPr>
              <p14:xfrm>
                <a:off x="5387910" y="2218650"/>
                <a:ext cx="169920" cy="167760"/>
              </p14:xfrm>
            </p:contentPart>
          </mc:Choice>
          <mc:Fallback xmlns="">
            <p:pic>
              <p:nvPicPr>
                <p:cNvPr id="296" name="Ink 295">
                  <a:extLst>
                    <a:ext uri="{FF2B5EF4-FFF2-40B4-BE49-F238E27FC236}">
                      <a16:creationId xmlns:a16="http://schemas.microsoft.com/office/drawing/2014/main" id="{1F552B0D-0CD8-208C-3664-AA64F09A2D12}"/>
                    </a:ext>
                  </a:extLst>
                </p:cNvPr>
                <p:cNvPicPr/>
                <p:nvPr/>
              </p:nvPicPr>
              <p:blipFill>
                <a:blip r:embed="rId87"/>
                <a:stretch>
                  <a:fillRect/>
                </a:stretch>
              </p:blipFill>
              <p:spPr>
                <a:xfrm>
                  <a:off x="5369910" y="2200650"/>
                  <a:ext cx="205560" cy="20340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359" name="Ink 358">
                  <a:extLst>
                    <a:ext uri="{FF2B5EF4-FFF2-40B4-BE49-F238E27FC236}">
                      <a16:creationId xmlns:a16="http://schemas.microsoft.com/office/drawing/2014/main" id="{5DAC6556-D9CE-6812-BB7D-E6AB93159803}"/>
                    </a:ext>
                  </a:extLst>
                </p14:cNvPr>
                <p14:cNvContentPartPr/>
                <p14:nvPr/>
              </p14:nvContentPartPr>
              <p14:xfrm>
                <a:off x="5621550" y="2314050"/>
                <a:ext cx="144720" cy="176040"/>
              </p14:xfrm>
            </p:contentPart>
          </mc:Choice>
          <mc:Fallback xmlns="">
            <p:pic>
              <p:nvPicPr>
                <p:cNvPr id="359" name="Ink 358">
                  <a:extLst>
                    <a:ext uri="{FF2B5EF4-FFF2-40B4-BE49-F238E27FC236}">
                      <a16:creationId xmlns:a16="http://schemas.microsoft.com/office/drawing/2014/main" id="{5DAC6556-D9CE-6812-BB7D-E6AB93159803}"/>
                    </a:ext>
                  </a:extLst>
                </p:cNvPr>
                <p:cNvPicPr/>
                <p:nvPr/>
              </p:nvPicPr>
              <p:blipFill>
                <a:blip r:embed="rId89"/>
                <a:stretch>
                  <a:fillRect/>
                </a:stretch>
              </p:blipFill>
              <p:spPr>
                <a:xfrm>
                  <a:off x="5603550" y="2296050"/>
                  <a:ext cx="180360" cy="211680"/>
                </a:xfrm>
                <a:prstGeom prst="rect">
                  <a:avLst/>
                </a:prstGeom>
              </p:spPr>
            </p:pic>
          </mc:Fallback>
        </mc:AlternateContent>
      </p:grpSp>
      <p:grpSp>
        <p:nvGrpSpPr>
          <p:cNvPr id="363" name="Group 362">
            <a:extLst>
              <a:ext uri="{FF2B5EF4-FFF2-40B4-BE49-F238E27FC236}">
                <a16:creationId xmlns:a16="http://schemas.microsoft.com/office/drawing/2014/main" id="{62A25E04-0679-FF54-9F95-4C71524A8730}"/>
              </a:ext>
            </a:extLst>
          </p:cNvPr>
          <p:cNvGrpSpPr/>
          <p:nvPr/>
        </p:nvGrpSpPr>
        <p:grpSpPr>
          <a:xfrm>
            <a:off x="3050070" y="2987610"/>
            <a:ext cx="339480" cy="246600"/>
            <a:chOff x="3050070" y="2987610"/>
            <a:chExt cx="339480" cy="246600"/>
          </a:xfrm>
        </p:grpSpPr>
        <mc:AlternateContent xmlns:mc="http://schemas.openxmlformats.org/markup-compatibility/2006" xmlns:p14="http://schemas.microsoft.com/office/powerpoint/2010/main">
          <mc:Choice Requires="p14">
            <p:contentPart p14:bwMode="auto" r:id="rId90">
              <p14:nvContentPartPr>
                <p14:cNvPr id="361" name="Ink 360">
                  <a:extLst>
                    <a:ext uri="{FF2B5EF4-FFF2-40B4-BE49-F238E27FC236}">
                      <a16:creationId xmlns:a16="http://schemas.microsoft.com/office/drawing/2014/main" id="{EDD3884F-9754-11DF-7E42-A092BAC5D77C}"/>
                    </a:ext>
                  </a:extLst>
                </p14:cNvPr>
                <p14:cNvContentPartPr/>
                <p14:nvPr/>
              </p14:nvContentPartPr>
              <p14:xfrm>
                <a:off x="3050070" y="2987610"/>
                <a:ext cx="156600" cy="246600"/>
              </p14:xfrm>
            </p:contentPart>
          </mc:Choice>
          <mc:Fallback xmlns="">
            <p:pic>
              <p:nvPicPr>
                <p:cNvPr id="361" name="Ink 360">
                  <a:extLst>
                    <a:ext uri="{FF2B5EF4-FFF2-40B4-BE49-F238E27FC236}">
                      <a16:creationId xmlns:a16="http://schemas.microsoft.com/office/drawing/2014/main" id="{EDD3884F-9754-11DF-7E42-A092BAC5D77C}"/>
                    </a:ext>
                  </a:extLst>
                </p:cNvPr>
                <p:cNvPicPr/>
                <p:nvPr/>
              </p:nvPicPr>
              <p:blipFill>
                <a:blip r:embed="rId91"/>
                <a:stretch>
                  <a:fillRect/>
                </a:stretch>
              </p:blipFill>
              <p:spPr>
                <a:xfrm>
                  <a:off x="3032070" y="2969610"/>
                  <a:ext cx="192240" cy="28224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362" name="Ink 361">
                  <a:extLst>
                    <a:ext uri="{FF2B5EF4-FFF2-40B4-BE49-F238E27FC236}">
                      <a16:creationId xmlns:a16="http://schemas.microsoft.com/office/drawing/2014/main" id="{058C6DAC-D720-33E3-E4CC-F821E253319C}"/>
                    </a:ext>
                  </a:extLst>
                </p14:cNvPr>
                <p14:cNvContentPartPr/>
                <p14:nvPr/>
              </p14:nvContentPartPr>
              <p14:xfrm>
                <a:off x="3282990" y="3038370"/>
                <a:ext cx="106560" cy="186840"/>
              </p14:xfrm>
            </p:contentPart>
          </mc:Choice>
          <mc:Fallback xmlns="">
            <p:pic>
              <p:nvPicPr>
                <p:cNvPr id="362" name="Ink 361">
                  <a:extLst>
                    <a:ext uri="{FF2B5EF4-FFF2-40B4-BE49-F238E27FC236}">
                      <a16:creationId xmlns:a16="http://schemas.microsoft.com/office/drawing/2014/main" id="{058C6DAC-D720-33E3-E4CC-F821E253319C}"/>
                    </a:ext>
                  </a:extLst>
                </p:cNvPr>
                <p:cNvPicPr/>
                <p:nvPr/>
              </p:nvPicPr>
              <p:blipFill>
                <a:blip r:embed="rId93"/>
                <a:stretch>
                  <a:fillRect/>
                </a:stretch>
              </p:blipFill>
              <p:spPr>
                <a:xfrm>
                  <a:off x="3265051" y="3020335"/>
                  <a:ext cx="142080" cy="222549"/>
                </a:xfrm>
                <a:prstGeom prst="rect">
                  <a:avLst/>
                </a:prstGeom>
              </p:spPr>
            </p:pic>
          </mc:Fallback>
        </mc:AlternateContent>
      </p:grpSp>
      <p:grpSp>
        <p:nvGrpSpPr>
          <p:cNvPr id="372" name="Group 371">
            <a:extLst>
              <a:ext uri="{FF2B5EF4-FFF2-40B4-BE49-F238E27FC236}">
                <a16:creationId xmlns:a16="http://schemas.microsoft.com/office/drawing/2014/main" id="{09594BAC-6015-55AF-2961-E80B2121A351}"/>
              </a:ext>
            </a:extLst>
          </p:cNvPr>
          <p:cNvGrpSpPr/>
          <p:nvPr/>
        </p:nvGrpSpPr>
        <p:grpSpPr>
          <a:xfrm>
            <a:off x="5528310" y="2951970"/>
            <a:ext cx="375840" cy="397440"/>
            <a:chOff x="5528310" y="2951970"/>
            <a:chExt cx="375840" cy="397440"/>
          </a:xfrm>
        </p:grpSpPr>
        <mc:AlternateContent xmlns:mc="http://schemas.openxmlformats.org/markup-compatibility/2006" xmlns:p14="http://schemas.microsoft.com/office/powerpoint/2010/main">
          <mc:Choice Requires="p14">
            <p:contentPart p14:bwMode="auto" r:id="rId94">
              <p14:nvContentPartPr>
                <p14:cNvPr id="364" name="Ink 363">
                  <a:extLst>
                    <a:ext uri="{FF2B5EF4-FFF2-40B4-BE49-F238E27FC236}">
                      <a16:creationId xmlns:a16="http://schemas.microsoft.com/office/drawing/2014/main" id="{0A7B06CC-76FF-DC66-3919-C2D17BF696A0}"/>
                    </a:ext>
                  </a:extLst>
                </p14:cNvPr>
                <p14:cNvContentPartPr/>
                <p14:nvPr/>
              </p14:nvContentPartPr>
              <p14:xfrm>
                <a:off x="5616870" y="2951970"/>
                <a:ext cx="106920" cy="233280"/>
              </p14:xfrm>
            </p:contentPart>
          </mc:Choice>
          <mc:Fallback xmlns="">
            <p:pic>
              <p:nvPicPr>
                <p:cNvPr id="364" name="Ink 363">
                  <a:extLst>
                    <a:ext uri="{FF2B5EF4-FFF2-40B4-BE49-F238E27FC236}">
                      <a16:creationId xmlns:a16="http://schemas.microsoft.com/office/drawing/2014/main" id="{0A7B06CC-76FF-DC66-3919-C2D17BF696A0}"/>
                    </a:ext>
                  </a:extLst>
                </p:cNvPr>
                <p:cNvPicPr/>
                <p:nvPr/>
              </p:nvPicPr>
              <p:blipFill>
                <a:blip r:embed="rId95"/>
                <a:stretch>
                  <a:fillRect/>
                </a:stretch>
              </p:blipFill>
              <p:spPr>
                <a:xfrm>
                  <a:off x="5598870" y="2933942"/>
                  <a:ext cx="142560" cy="268975"/>
                </a:xfrm>
                <a:prstGeom prst="rect">
                  <a:avLst/>
                </a:prstGeom>
              </p:spPr>
            </p:pic>
          </mc:Fallback>
        </mc:AlternateContent>
        <mc:AlternateContent xmlns:mc="http://schemas.openxmlformats.org/markup-compatibility/2006" xmlns:p14="http://schemas.microsoft.com/office/powerpoint/2010/main">
          <mc:Choice Requires="p14">
            <p:contentPart p14:bwMode="auto" r:id="rId96">
              <p14:nvContentPartPr>
                <p14:cNvPr id="365" name="Ink 364">
                  <a:extLst>
                    <a:ext uri="{FF2B5EF4-FFF2-40B4-BE49-F238E27FC236}">
                      <a16:creationId xmlns:a16="http://schemas.microsoft.com/office/drawing/2014/main" id="{561F5D51-2423-06D5-B24F-E87B53FACE42}"/>
                    </a:ext>
                  </a:extLst>
                </p14:cNvPr>
                <p14:cNvContentPartPr/>
                <p14:nvPr/>
              </p14:nvContentPartPr>
              <p14:xfrm>
                <a:off x="5528310" y="3053850"/>
                <a:ext cx="221760" cy="25200"/>
              </p14:xfrm>
            </p:contentPart>
          </mc:Choice>
          <mc:Fallback xmlns="">
            <p:pic>
              <p:nvPicPr>
                <p:cNvPr id="365" name="Ink 364">
                  <a:extLst>
                    <a:ext uri="{FF2B5EF4-FFF2-40B4-BE49-F238E27FC236}">
                      <a16:creationId xmlns:a16="http://schemas.microsoft.com/office/drawing/2014/main" id="{561F5D51-2423-06D5-B24F-E87B53FACE42}"/>
                    </a:ext>
                  </a:extLst>
                </p:cNvPr>
                <p:cNvPicPr/>
                <p:nvPr/>
              </p:nvPicPr>
              <p:blipFill>
                <a:blip r:embed="rId97"/>
                <a:stretch>
                  <a:fillRect/>
                </a:stretch>
              </p:blipFill>
              <p:spPr>
                <a:xfrm>
                  <a:off x="5510339" y="3035850"/>
                  <a:ext cx="257342" cy="6084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367" name="Ink 366">
                  <a:extLst>
                    <a:ext uri="{FF2B5EF4-FFF2-40B4-BE49-F238E27FC236}">
                      <a16:creationId xmlns:a16="http://schemas.microsoft.com/office/drawing/2014/main" id="{D9F2D9C6-3C6D-BA31-D000-2A6E4C5ECECB}"/>
                    </a:ext>
                  </a:extLst>
                </p14:cNvPr>
                <p14:cNvContentPartPr/>
                <p14:nvPr/>
              </p14:nvContentPartPr>
              <p14:xfrm>
                <a:off x="5812350" y="3144210"/>
                <a:ext cx="67320" cy="23760"/>
              </p14:xfrm>
            </p:contentPart>
          </mc:Choice>
          <mc:Fallback xmlns="">
            <p:pic>
              <p:nvPicPr>
                <p:cNvPr id="367" name="Ink 366">
                  <a:extLst>
                    <a:ext uri="{FF2B5EF4-FFF2-40B4-BE49-F238E27FC236}">
                      <a16:creationId xmlns:a16="http://schemas.microsoft.com/office/drawing/2014/main" id="{D9F2D9C6-3C6D-BA31-D000-2A6E4C5ECECB}"/>
                    </a:ext>
                  </a:extLst>
                </p:cNvPr>
                <p:cNvPicPr/>
                <p:nvPr/>
              </p:nvPicPr>
              <p:blipFill>
                <a:blip r:embed="rId99"/>
                <a:stretch>
                  <a:fillRect/>
                </a:stretch>
              </p:blipFill>
              <p:spPr>
                <a:xfrm>
                  <a:off x="5794446" y="3126210"/>
                  <a:ext cx="102770" cy="5940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368" name="Ink 367">
                  <a:extLst>
                    <a:ext uri="{FF2B5EF4-FFF2-40B4-BE49-F238E27FC236}">
                      <a16:creationId xmlns:a16="http://schemas.microsoft.com/office/drawing/2014/main" id="{0B1F9F20-5724-A9F3-00A9-4E4FD0385AF7}"/>
                    </a:ext>
                  </a:extLst>
                </p14:cNvPr>
                <p14:cNvContentPartPr/>
                <p14:nvPr/>
              </p14:nvContentPartPr>
              <p14:xfrm>
                <a:off x="5769870" y="3170490"/>
                <a:ext cx="134280" cy="178920"/>
              </p14:xfrm>
            </p:contentPart>
          </mc:Choice>
          <mc:Fallback xmlns="">
            <p:pic>
              <p:nvPicPr>
                <p:cNvPr id="368" name="Ink 367">
                  <a:extLst>
                    <a:ext uri="{FF2B5EF4-FFF2-40B4-BE49-F238E27FC236}">
                      <a16:creationId xmlns:a16="http://schemas.microsoft.com/office/drawing/2014/main" id="{0B1F9F20-5724-A9F3-00A9-4E4FD0385AF7}"/>
                    </a:ext>
                  </a:extLst>
                </p:cNvPr>
                <p:cNvPicPr/>
                <p:nvPr/>
              </p:nvPicPr>
              <p:blipFill>
                <a:blip r:embed="rId101"/>
                <a:stretch>
                  <a:fillRect/>
                </a:stretch>
              </p:blipFill>
              <p:spPr>
                <a:xfrm>
                  <a:off x="5751822" y="3152490"/>
                  <a:ext cx="170016" cy="214560"/>
                </a:xfrm>
                <a:prstGeom prst="rect">
                  <a:avLst/>
                </a:prstGeom>
              </p:spPr>
            </p:pic>
          </mc:Fallback>
        </mc:AlternateContent>
      </p:grpSp>
      <p:grpSp>
        <p:nvGrpSpPr>
          <p:cNvPr id="374" name="Group 373">
            <a:extLst>
              <a:ext uri="{FF2B5EF4-FFF2-40B4-BE49-F238E27FC236}">
                <a16:creationId xmlns:a16="http://schemas.microsoft.com/office/drawing/2014/main" id="{8B1AF37B-3DDB-C77F-34B3-43711611122A}"/>
              </a:ext>
            </a:extLst>
          </p:cNvPr>
          <p:cNvGrpSpPr/>
          <p:nvPr/>
        </p:nvGrpSpPr>
        <p:grpSpPr>
          <a:xfrm>
            <a:off x="6242550" y="2996970"/>
            <a:ext cx="411840" cy="383400"/>
            <a:chOff x="6242550" y="2996970"/>
            <a:chExt cx="411840" cy="383400"/>
          </a:xfrm>
        </p:grpSpPr>
        <mc:AlternateContent xmlns:mc="http://schemas.openxmlformats.org/markup-compatibility/2006" xmlns:p14="http://schemas.microsoft.com/office/powerpoint/2010/main">
          <mc:Choice Requires="p14">
            <p:contentPart p14:bwMode="auto" r:id="rId102">
              <p14:nvContentPartPr>
                <p14:cNvPr id="369" name="Ink 368">
                  <a:extLst>
                    <a:ext uri="{FF2B5EF4-FFF2-40B4-BE49-F238E27FC236}">
                      <a16:creationId xmlns:a16="http://schemas.microsoft.com/office/drawing/2014/main" id="{6966AB2B-8DB6-3544-B9BA-F9A0B71B7716}"/>
                    </a:ext>
                  </a:extLst>
                </p14:cNvPr>
                <p14:cNvContentPartPr/>
                <p14:nvPr/>
              </p14:nvContentPartPr>
              <p14:xfrm>
                <a:off x="6368550" y="2996970"/>
                <a:ext cx="106200" cy="202680"/>
              </p14:xfrm>
            </p:contentPart>
          </mc:Choice>
          <mc:Fallback xmlns="">
            <p:pic>
              <p:nvPicPr>
                <p:cNvPr id="369" name="Ink 368">
                  <a:extLst>
                    <a:ext uri="{FF2B5EF4-FFF2-40B4-BE49-F238E27FC236}">
                      <a16:creationId xmlns:a16="http://schemas.microsoft.com/office/drawing/2014/main" id="{6966AB2B-8DB6-3544-B9BA-F9A0B71B7716}"/>
                    </a:ext>
                  </a:extLst>
                </p:cNvPr>
                <p:cNvPicPr/>
                <p:nvPr/>
              </p:nvPicPr>
              <p:blipFill>
                <a:blip r:embed="rId103"/>
                <a:stretch>
                  <a:fillRect/>
                </a:stretch>
              </p:blipFill>
              <p:spPr>
                <a:xfrm>
                  <a:off x="6350550" y="2978938"/>
                  <a:ext cx="141840" cy="238383"/>
                </a:xfrm>
                <a:prstGeom prst="rect">
                  <a:avLst/>
                </a:prstGeom>
              </p:spPr>
            </p:pic>
          </mc:Fallback>
        </mc:AlternateContent>
        <mc:AlternateContent xmlns:mc="http://schemas.openxmlformats.org/markup-compatibility/2006" xmlns:p14="http://schemas.microsoft.com/office/powerpoint/2010/main">
          <mc:Choice Requires="p14">
            <p:contentPart p14:bwMode="auto" r:id="rId104">
              <p14:nvContentPartPr>
                <p14:cNvPr id="370" name="Ink 369">
                  <a:extLst>
                    <a:ext uri="{FF2B5EF4-FFF2-40B4-BE49-F238E27FC236}">
                      <a16:creationId xmlns:a16="http://schemas.microsoft.com/office/drawing/2014/main" id="{859FCBB7-91B2-7907-0EC4-4C9762B99F43}"/>
                    </a:ext>
                  </a:extLst>
                </p14:cNvPr>
                <p14:cNvContentPartPr/>
                <p14:nvPr/>
              </p14:nvContentPartPr>
              <p14:xfrm>
                <a:off x="6242550" y="3071130"/>
                <a:ext cx="224640" cy="30240"/>
              </p14:xfrm>
            </p:contentPart>
          </mc:Choice>
          <mc:Fallback xmlns="">
            <p:pic>
              <p:nvPicPr>
                <p:cNvPr id="370" name="Ink 369">
                  <a:extLst>
                    <a:ext uri="{FF2B5EF4-FFF2-40B4-BE49-F238E27FC236}">
                      <a16:creationId xmlns:a16="http://schemas.microsoft.com/office/drawing/2014/main" id="{859FCBB7-91B2-7907-0EC4-4C9762B99F43}"/>
                    </a:ext>
                  </a:extLst>
                </p:cNvPr>
                <p:cNvPicPr/>
                <p:nvPr/>
              </p:nvPicPr>
              <p:blipFill>
                <a:blip r:embed="rId105"/>
                <a:stretch>
                  <a:fillRect/>
                </a:stretch>
              </p:blipFill>
              <p:spPr>
                <a:xfrm>
                  <a:off x="6224550" y="3053130"/>
                  <a:ext cx="260280" cy="6588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373" name="Ink 372">
                  <a:extLst>
                    <a:ext uri="{FF2B5EF4-FFF2-40B4-BE49-F238E27FC236}">
                      <a16:creationId xmlns:a16="http://schemas.microsoft.com/office/drawing/2014/main" id="{D6EB2CF1-E88A-C7A7-60A0-59D13A6DB39D}"/>
                    </a:ext>
                  </a:extLst>
                </p14:cNvPr>
                <p14:cNvContentPartPr/>
                <p14:nvPr/>
              </p14:nvContentPartPr>
              <p14:xfrm>
                <a:off x="6523710" y="3184530"/>
                <a:ext cx="130680" cy="195840"/>
              </p14:xfrm>
            </p:contentPart>
          </mc:Choice>
          <mc:Fallback xmlns="">
            <p:pic>
              <p:nvPicPr>
                <p:cNvPr id="373" name="Ink 372">
                  <a:extLst>
                    <a:ext uri="{FF2B5EF4-FFF2-40B4-BE49-F238E27FC236}">
                      <a16:creationId xmlns:a16="http://schemas.microsoft.com/office/drawing/2014/main" id="{D6EB2CF1-E88A-C7A7-60A0-59D13A6DB39D}"/>
                    </a:ext>
                  </a:extLst>
                </p:cNvPr>
                <p:cNvPicPr/>
                <p:nvPr/>
              </p:nvPicPr>
              <p:blipFill>
                <a:blip r:embed="rId107"/>
                <a:stretch>
                  <a:fillRect/>
                </a:stretch>
              </p:blipFill>
              <p:spPr>
                <a:xfrm>
                  <a:off x="6505710" y="3166530"/>
                  <a:ext cx="166320" cy="231480"/>
                </a:xfrm>
                <a:prstGeom prst="rect">
                  <a:avLst/>
                </a:prstGeom>
              </p:spPr>
            </p:pic>
          </mc:Fallback>
        </mc:AlternateContent>
      </p:grpSp>
      <p:grpSp>
        <p:nvGrpSpPr>
          <p:cNvPr id="378" name="Group 377">
            <a:extLst>
              <a:ext uri="{FF2B5EF4-FFF2-40B4-BE49-F238E27FC236}">
                <a16:creationId xmlns:a16="http://schemas.microsoft.com/office/drawing/2014/main" id="{0DA7DE04-AA31-4198-B9B1-E02B5DBDA42D}"/>
              </a:ext>
            </a:extLst>
          </p:cNvPr>
          <p:cNvGrpSpPr/>
          <p:nvPr/>
        </p:nvGrpSpPr>
        <p:grpSpPr>
          <a:xfrm>
            <a:off x="7307070" y="2985810"/>
            <a:ext cx="578880" cy="217440"/>
            <a:chOff x="7307070" y="2985810"/>
            <a:chExt cx="578880" cy="217440"/>
          </a:xfrm>
        </p:grpSpPr>
        <mc:AlternateContent xmlns:mc="http://schemas.openxmlformats.org/markup-compatibility/2006" xmlns:p14="http://schemas.microsoft.com/office/powerpoint/2010/main">
          <mc:Choice Requires="p14">
            <p:contentPart p14:bwMode="auto" r:id="rId108">
              <p14:nvContentPartPr>
                <p14:cNvPr id="375" name="Ink 374">
                  <a:extLst>
                    <a:ext uri="{FF2B5EF4-FFF2-40B4-BE49-F238E27FC236}">
                      <a16:creationId xmlns:a16="http://schemas.microsoft.com/office/drawing/2014/main" id="{E385E271-4C2B-C6D1-C4EE-3F402B39C0C9}"/>
                    </a:ext>
                  </a:extLst>
                </p14:cNvPr>
                <p14:cNvContentPartPr/>
                <p14:nvPr/>
              </p14:nvContentPartPr>
              <p14:xfrm>
                <a:off x="7307070" y="2985810"/>
                <a:ext cx="182160" cy="211680"/>
              </p14:xfrm>
            </p:contentPart>
          </mc:Choice>
          <mc:Fallback xmlns="">
            <p:pic>
              <p:nvPicPr>
                <p:cNvPr id="375" name="Ink 374">
                  <a:extLst>
                    <a:ext uri="{FF2B5EF4-FFF2-40B4-BE49-F238E27FC236}">
                      <a16:creationId xmlns:a16="http://schemas.microsoft.com/office/drawing/2014/main" id="{E385E271-4C2B-C6D1-C4EE-3F402B39C0C9}"/>
                    </a:ext>
                  </a:extLst>
                </p:cNvPr>
                <p:cNvPicPr/>
                <p:nvPr/>
              </p:nvPicPr>
              <p:blipFill>
                <a:blip r:embed="rId109"/>
                <a:stretch>
                  <a:fillRect/>
                </a:stretch>
              </p:blipFill>
              <p:spPr>
                <a:xfrm>
                  <a:off x="7289106" y="2967810"/>
                  <a:ext cx="217730" cy="247320"/>
                </a:xfrm>
                <a:prstGeom prst="rect">
                  <a:avLst/>
                </a:prstGeom>
              </p:spPr>
            </p:pic>
          </mc:Fallback>
        </mc:AlternateContent>
        <mc:AlternateContent xmlns:mc="http://schemas.openxmlformats.org/markup-compatibility/2006" xmlns:p14="http://schemas.microsoft.com/office/powerpoint/2010/main">
          <mc:Choice Requires="p14">
            <p:contentPart p14:bwMode="auto" r:id="rId110">
              <p14:nvContentPartPr>
                <p14:cNvPr id="376" name="Ink 375">
                  <a:extLst>
                    <a:ext uri="{FF2B5EF4-FFF2-40B4-BE49-F238E27FC236}">
                      <a16:creationId xmlns:a16="http://schemas.microsoft.com/office/drawing/2014/main" id="{99C6C3F8-6CE4-5877-70D8-D57C227FB08A}"/>
                    </a:ext>
                  </a:extLst>
                </p14:cNvPr>
                <p14:cNvContentPartPr/>
                <p14:nvPr/>
              </p14:nvContentPartPr>
              <p14:xfrm>
                <a:off x="7556190" y="3033690"/>
                <a:ext cx="140760" cy="169560"/>
              </p14:xfrm>
            </p:contentPart>
          </mc:Choice>
          <mc:Fallback xmlns="">
            <p:pic>
              <p:nvPicPr>
                <p:cNvPr id="376" name="Ink 375">
                  <a:extLst>
                    <a:ext uri="{FF2B5EF4-FFF2-40B4-BE49-F238E27FC236}">
                      <a16:creationId xmlns:a16="http://schemas.microsoft.com/office/drawing/2014/main" id="{99C6C3F8-6CE4-5877-70D8-D57C227FB08A}"/>
                    </a:ext>
                  </a:extLst>
                </p:cNvPr>
                <p:cNvPicPr/>
                <p:nvPr/>
              </p:nvPicPr>
              <p:blipFill>
                <a:blip r:embed="rId111"/>
                <a:stretch>
                  <a:fillRect/>
                </a:stretch>
              </p:blipFill>
              <p:spPr>
                <a:xfrm>
                  <a:off x="7538144" y="3015652"/>
                  <a:ext cx="176491" cy="205276"/>
                </a:xfrm>
                <a:prstGeom prst="rect">
                  <a:avLst/>
                </a:prstGeom>
              </p:spPr>
            </p:pic>
          </mc:Fallback>
        </mc:AlternateContent>
        <mc:AlternateContent xmlns:mc="http://schemas.openxmlformats.org/markup-compatibility/2006" xmlns:p14="http://schemas.microsoft.com/office/powerpoint/2010/main">
          <mc:Choice Requires="p14">
            <p:contentPart p14:bwMode="auto" r:id="rId112">
              <p14:nvContentPartPr>
                <p14:cNvPr id="377" name="Ink 376">
                  <a:extLst>
                    <a:ext uri="{FF2B5EF4-FFF2-40B4-BE49-F238E27FC236}">
                      <a16:creationId xmlns:a16="http://schemas.microsoft.com/office/drawing/2014/main" id="{078B6D9F-48AE-E05E-58A6-42DB56E62DCF}"/>
                    </a:ext>
                  </a:extLst>
                </p14:cNvPr>
                <p14:cNvContentPartPr/>
                <p14:nvPr/>
              </p14:nvContentPartPr>
              <p14:xfrm>
                <a:off x="7798830" y="3071850"/>
                <a:ext cx="87120" cy="116640"/>
              </p14:xfrm>
            </p:contentPart>
          </mc:Choice>
          <mc:Fallback xmlns="">
            <p:pic>
              <p:nvPicPr>
                <p:cNvPr id="377" name="Ink 376">
                  <a:extLst>
                    <a:ext uri="{FF2B5EF4-FFF2-40B4-BE49-F238E27FC236}">
                      <a16:creationId xmlns:a16="http://schemas.microsoft.com/office/drawing/2014/main" id="{078B6D9F-48AE-E05E-58A6-42DB56E62DCF}"/>
                    </a:ext>
                  </a:extLst>
                </p:cNvPr>
                <p:cNvPicPr/>
                <p:nvPr/>
              </p:nvPicPr>
              <p:blipFill>
                <a:blip r:embed="rId113"/>
                <a:stretch>
                  <a:fillRect/>
                </a:stretch>
              </p:blipFill>
              <p:spPr>
                <a:xfrm>
                  <a:off x="7780830" y="3053850"/>
                  <a:ext cx="122760" cy="152280"/>
                </a:xfrm>
                <a:prstGeom prst="rect">
                  <a:avLst/>
                </a:prstGeom>
              </p:spPr>
            </p:pic>
          </mc:Fallback>
        </mc:AlternateContent>
      </p:grpSp>
      <p:grpSp>
        <p:nvGrpSpPr>
          <p:cNvPr id="383" name="Group 382">
            <a:extLst>
              <a:ext uri="{FF2B5EF4-FFF2-40B4-BE49-F238E27FC236}">
                <a16:creationId xmlns:a16="http://schemas.microsoft.com/office/drawing/2014/main" id="{72D9D858-0900-12F8-E5B1-F9409A94E0C1}"/>
              </a:ext>
            </a:extLst>
          </p:cNvPr>
          <p:cNvGrpSpPr/>
          <p:nvPr/>
        </p:nvGrpSpPr>
        <p:grpSpPr>
          <a:xfrm>
            <a:off x="8156670" y="3025050"/>
            <a:ext cx="581400" cy="179280"/>
            <a:chOff x="8156670" y="3025050"/>
            <a:chExt cx="581400" cy="179280"/>
          </a:xfrm>
        </p:grpSpPr>
        <mc:AlternateContent xmlns:mc="http://schemas.openxmlformats.org/markup-compatibility/2006" xmlns:p14="http://schemas.microsoft.com/office/powerpoint/2010/main">
          <mc:Choice Requires="p14">
            <p:contentPart p14:bwMode="auto" r:id="rId114">
              <p14:nvContentPartPr>
                <p14:cNvPr id="379" name="Ink 378">
                  <a:extLst>
                    <a:ext uri="{FF2B5EF4-FFF2-40B4-BE49-F238E27FC236}">
                      <a16:creationId xmlns:a16="http://schemas.microsoft.com/office/drawing/2014/main" id="{ADE8079F-6E6A-37D5-939F-A0AC7909AEEB}"/>
                    </a:ext>
                  </a:extLst>
                </p14:cNvPr>
                <p14:cNvContentPartPr/>
                <p14:nvPr/>
              </p14:nvContentPartPr>
              <p14:xfrm>
                <a:off x="8156670" y="3025050"/>
                <a:ext cx="204840" cy="179280"/>
              </p14:xfrm>
            </p:contentPart>
          </mc:Choice>
          <mc:Fallback xmlns="">
            <p:pic>
              <p:nvPicPr>
                <p:cNvPr id="379" name="Ink 378">
                  <a:extLst>
                    <a:ext uri="{FF2B5EF4-FFF2-40B4-BE49-F238E27FC236}">
                      <a16:creationId xmlns:a16="http://schemas.microsoft.com/office/drawing/2014/main" id="{ADE8079F-6E6A-37D5-939F-A0AC7909AEEB}"/>
                    </a:ext>
                  </a:extLst>
                </p:cNvPr>
                <p:cNvPicPr/>
                <p:nvPr/>
              </p:nvPicPr>
              <p:blipFill>
                <a:blip r:embed="rId115"/>
                <a:stretch>
                  <a:fillRect/>
                </a:stretch>
              </p:blipFill>
              <p:spPr>
                <a:xfrm>
                  <a:off x="8138670" y="3007086"/>
                  <a:ext cx="240480" cy="214849"/>
                </a:xfrm>
                <a:prstGeom prst="rect">
                  <a:avLst/>
                </a:prstGeom>
              </p:spPr>
            </p:pic>
          </mc:Fallback>
        </mc:AlternateContent>
        <mc:AlternateContent xmlns:mc="http://schemas.openxmlformats.org/markup-compatibility/2006" xmlns:p14="http://schemas.microsoft.com/office/powerpoint/2010/main">
          <mc:Choice Requires="p14">
            <p:contentPart p14:bwMode="auto" r:id="rId116">
              <p14:nvContentPartPr>
                <p14:cNvPr id="380" name="Ink 379">
                  <a:extLst>
                    <a:ext uri="{FF2B5EF4-FFF2-40B4-BE49-F238E27FC236}">
                      <a16:creationId xmlns:a16="http://schemas.microsoft.com/office/drawing/2014/main" id="{E5097DCF-772A-FE36-505F-B4DA9E7C6DE0}"/>
                    </a:ext>
                  </a:extLst>
                </p14:cNvPr>
                <p14:cNvContentPartPr/>
                <p14:nvPr/>
              </p14:nvContentPartPr>
              <p14:xfrm>
                <a:off x="8360070" y="3054210"/>
                <a:ext cx="158400" cy="149040"/>
              </p14:xfrm>
            </p:contentPart>
          </mc:Choice>
          <mc:Fallback xmlns="">
            <p:pic>
              <p:nvPicPr>
                <p:cNvPr id="380" name="Ink 379">
                  <a:extLst>
                    <a:ext uri="{FF2B5EF4-FFF2-40B4-BE49-F238E27FC236}">
                      <a16:creationId xmlns:a16="http://schemas.microsoft.com/office/drawing/2014/main" id="{E5097DCF-772A-FE36-505F-B4DA9E7C6DE0}"/>
                    </a:ext>
                  </a:extLst>
                </p:cNvPr>
                <p:cNvPicPr/>
                <p:nvPr/>
              </p:nvPicPr>
              <p:blipFill>
                <a:blip r:embed="rId117"/>
                <a:stretch>
                  <a:fillRect/>
                </a:stretch>
              </p:blipFill>
              <p:spPr>
                <a:xfrm>
                  <a:off x="8342070" y="3036210"/>
                  <a:ext cx="194040" cy="184680"/>
                </a:xfrm>
                <a:prstGeom prst="rect">
                  <a:avLst/>
                </a:prstGeom>
              </p:spPr>
            </p:pic>
          </mc:Fallback>
        </mc:AlternateContent>
        <mc:AlternateContent xmlns:mc="http://schemas.openxmlformats.org/markup-compatibility/2006" xmlns:p14="http://schemas.microsoft.com/office/powerpoint/2010/main">
          <mc:Choice Requires="p14">
            <p:contentPart p14:bwMode="auto" r:id="rId118">
              <p14:nvContentPartPr>
                <p14:cNvPr id="382" name="Ink 381">
                  <a:extLst>
                    <a:ext uri="{FF2B5EF4-FFF2-40B4-BE49-F238E27FC236}">
                      <a16:creationId xmlns:a16="http://schemas.microsoft.com/office/drawing/2014/main" id="{2641103D-FEFC-49B1-13EA-99D31F2A1384}"/>
                    </a:ext>
                  </a:extLst>
                </p14:cNvPr>
                <p14:cNvContentPartPr/>
                <p14:nvPr/>
              </p14:nvContentPartPr>
              <p14:xfrm>
                <a:off x="8616750" y="3067170"/>
                <a:ext cx="121320" cy="133200"/>
              </p14:xfrm>
            </p:contentPart>
          </mc:Choice>
          <mc:Fallback xmlns="">
            <p:pic>
              <p:nvPicPr>
                <p:cNvPr id="382" name="Ink 381">
                  <a:extLst>
                    <a:ext uri="{FF2B5EF4-FFF2-40B4-BE49-F238E27FC236}">
                      <a16:creationId xmlns:a16="http://schemas.microsoft.com/office/drawing/2014/main" id="{2641103D-FEFC-49B1-13EA-99D31F2A1384}"/>
                    </a:ext>
                  </a:extLst>
                </p:cNvPr>
                <p:cNvPicPr/>
                <p:nvPr/>
              </p:nvPicPr>
              <p:blipFill>
                <a:blip r:embed="rId119"/>
                <a:stretch>
                  <a:fillRect/>
                </a:stretch>
              </p:blipFill>
              <p:spPr>
                <a:xfrm>
                  <a:off x="8598750" y="3049121"/>
                  <a:ext cx="156960" cy="168937"/>
                </a:xfrm>
                <a:prstGeom prst="rect">
                  <a:avLst/>
                </a:prstGeom>
              </p:spPr>
            </p:pic>
          </mc:Fallback>
        </mc:AlternateContent>
      </p:grpSp>
      <p:grpSp>
        <p:nvGrpSpPr>
          <p:cNvPr id="387" name="Group 386">
            <a:extLst>
              <a:ext uri="{FF2B5EF4-FFF2-40B4-BE49-F238E27FC236}">
                <a16:creationId xmlns:a16="http://schemas.microsoft.com/office/drawing/2014/main" id="{80CE17BD-4554-4405-3F5F-AC1806C9C3D7}"/>
              </a:ext>
            </a:extLst>
          </p:cNvPr>
          <p:cNvGrpSpPr/>
          <p:nvPr/>
        </p:nvGrpSpPr>
        <p:grpSpPr>
          <a:xfrm>
            <a:off x="9232710" y="2997330"/>
            <a:ext cx="609480" cy="204840"/>
            <a:chOff x="9232710" y="2997330"/>
            <a:chExt cx="609480" cy="204840"/>
          </a:xfrm>
        </p:grpSpPr>
        <mc:AlternateContent xmlns:mc="http://schemas.openxmlformats.org/markup-compatibility/2006" xmlns:p14="http://schemas.microsoft.com/office/powerpoint/2010/main">
          <mc:Choice Requires="p14">
            <p:contentPart p14:bwMode="auto" r:id="rId120">
              <p14:nvContentPartPr>
                <p14:cNvPr id="384" name="Ink 383">
                  <a:extLst>
                    <a:ext uri="{FF2B5EF4-FFF2-40B4-BE49-F238E27FC236}">
                      <a16:creationId xmlns:a16="http://schemas.microsoft.com/office/drawing/2014/main" id="{6AD3B679-8EA0-A8C5-5C82-E58FAC0BF2B6}"/>
                    </a:ext>
                  </a:extLst>
                </p14:cNvPr>
                <p14:cNvContentPartPr/>
                <p14:nvPr/>
              </p14:nvContentPartPr>
              <p14:xfrm>
                <a:off x="9232710" y="2997330"/>
                <a:ext cx="223560" cy="204840"/>
              </p14:xfrm>
            </p:contentPart>
          </mc:Choice>
          <mc:Fallback xmlns="">
            <p:pic>
              <p:nvPicPr>
                <p:cNvPr id="384" name="Ink 383">
                  <a:extLst>
                    <a:ext uri="{FF2B5EF4-FFF2-40B4-BE49-F238E27FC236}">
                      <a16:creationId xmlns:a16="http://schemas.microsoft.com/office/drawing/2014/main" id="{6AD3B679-8EA0-A8C5-5C82-E58FAC0BF2B6}"/>
                    </a:ext>
                  </a:extLst>
                </p:cNvPr>
                <p:cNvPicPr/>
                <p:nvPr/>
              </p:nvPicPr>
              <p:blipFill>
                <a:blip r:embed="rId121"/>
                <a:stretch>
                  <a:fillRect/>
                </a:stretch>
              </p:blipFill>
              <p:spPr>
                <a:xfrm>
                  <a:off x="9214710" y="2979362"/>
                  <a:ext cx="259200" cy="240417"/>
                </a:xfrm>
                <a:prstGeom prst="rect">
                  <a:avLst/>
                </a:prstGeom>
              </p:spPr>
            </p:pic>
          </mc:Fallback>
        </mc:AlternateContent>
        <mc:AlternateContent xmlns:mc="http://schemas.openxmlformats.org/markup-compatibility/2006" xmlns:p14="http://schemas.microsoft.com/office/powerpoint/2010/main">
          <mc:Choice Requires="p14">
            <p:contentPart p14:bwMode="auto" r:id="rId122">
              <p14:nvContentPartPr>
                <p14:cNvPr id="385" name="Ink 384">
                  <a:extLst>
                    <a:ext uri="{FF2B5EF4-FFF2-40B4-BE49-F238E27FC236}">
                      <a16:creationId xmlns:a16="http://schemas.microsoft.com/office/drawing/2014/main" id="{72C5BB26-D092-2F89-41C7-3B30D673DC24}"/>
                    </a:ext>
                  </a:extLst>
                </p14:cNvPr>
                <p14:cNvContentPartPr/>
                <p14:nvPr/>
              </p14:nvContentPartPr>
              <p14:xfrm>
                <a:off x="9510270" y="3008130"/>
                <a:ext cx="119520" cy="177480"/>
              </p14:xfrm>
            </p:contentPart>
          </mc:Choice>
          <mc:Fallback xmlns="">
            <p:pic>
              <p:nvPicPr>
                <p:cNvPr id="385" name="Ink 384">
                  <a:extLst>
                    <a:ext uri="{FF2B5EF4-FFF2-40B4-BE49-F238E27FC236}">
                      <a16:creationId xmlns:a16="http://schemas.microsoft.com/office/drawing/2014/main" id="{72C5BB26-D092-2F89-41C7-3B30D673DC24}"/>
                    </a:ext>
                  </a:extLst>
                </p:cNvPr>
                <p:cNvPicPr/>
                <p:nvPr/>
              </p:nvPicPr>
              <p:blipFill>
                <a:blip r:embed="rId123"/>
                <a:stretch>
                  <a:fillRect/>
                </a:stretch>
              </p:blipFill>
              <p:spPr>
                <a:xfrm>
                  <a:off x="9492270" y="2990130"/>
                  <a:ext cx="155160" cy="213120"/>
                </a:xfrm>
                <a:prstGeom prst="rect">
                  <a:avLst/>
                </a:prstGeom>
              </p:spPr>
            </p:pic>
          </mc:Fallback>
        </mc:AlternateContent>
        <mc:AlternateContent xmlns:mc="http://schemas.openxmlformats.org/markup-compatibility/2006" xmlns:p14="http://schemas.microsoft.com/office/powerpoint/2010/main">
          <mc:Choice Requires="p14">
            <p:contentPart p14:bwMode="auto" r:id="rId124">
              <p14:nvContentPartPr>
                <p14:cNvPr id="386" name="Ink 385">
                  <a:extLst>
                    <a:ext uri="{FF2B5EF4-FFF2-40B4-BE49-F238E27FC236}">
                      <a16:creationId xmlns:a16="http://schemas.microsoft.com/office/drawing/2014/main" id="{4AFD6022-F717-1A1E-6B75-A17821FC955A}"/>
                    </a:ext>
                  </a:extLst>
                </p14:cNvPr>
                <p14:cNvContentPartPr/>
                <p14:nvPr/>
              </p14:nvContentPartPr>
              <p14:xfrm>
                <a:off x="9701430" y="3064650"/>
                <a:ext cx="140760" cy="135000"/>
              </p14:xfrm>
            </p:contentPart>
          </mc:Choice>
          <mc:Fallback xmlns="">
            <p:pic>
              <p:nvPicPr>
                <p:cNvPr id="386" name="Ink 385">
                  <a:extLst>
                    <a:ext uri="{FF2B5EF4-FFF2-40B4-BE49-F238E27FC236}">
                      <a16:creationId xmlns:a16="http://schemas.microsoft.com/office/drawing/2014/main" id="{4AFD6022-F717-1A1E-6B75-A17821FC955A}"/>
                    </a:ext>
                  </a:extLst>
                </p:cNvPr>
                <p:cNvPicPr/>
                <p:nvPr/>
              </p:nvPicPr>
              <p:blipFill>
                <a:blip r:embed="rId125"/>
                <a:stretch>
                  <a:fillRect/>
                </a:stretch>
              </p:blipFill>
              <p:spPr>
                <a:xfrm>
                  <a:off x="9683430" y="3046650"/>
                  <a:ext cx="176400" cy="170640"/>
                </a:xfrm>
                <a:prstGeom prst="rect">
                  <a:avLst/>
                </a:prstGeom>
              </p:spPr>
            </p:pic>
          </mc:Fallback>
        </mc:AlternateContent>
      </p:grpSp>
      <p:grpSp>
        <p:nvGrpSpPr>
          <p:cNvPr id="390" name="Group 389">
            <a:extLst>
              <a:ext uri="{FF2B5EF4-FFF2-40B4-BE49-F238E27FC236}">
                <a16:creationId xmlns:a16="http://schemas.microsoft.com/office/drawing/2014/main" id="{B31E493D-4B9E-62CF-CFD2-2DE71CBDA535}"/>
              </a:ext>
            </a:extLst>
          </p:cNvPr>
          <p:cNvGrpSpPr/>
          <p:nvPr/>
        </p:nvGrpSpPr>
        <p:grpSpPr>
          <a:xfrm>
            <a:off x="1932270" y="3816330"/>
            <a:ext cx="330120" cy="213120"/>
            <a:chOff x="1932270" y="3816330"/>
            <a:chExt cx="330120" cy="213120"/>
          </a:xfrm>
        </p:grpSpPr>
        <mc:AlternateContent xmlns:mc="http://schemas.openxmlformats.org/markup-compatibility/2006" xmlns:p14="http://schemas.microsoft.com/office/powerpoint/2010/main">
          <mc:Choice Requires="p14">
            <p:contentPart p14:bwMode="auto" r:id="rId126">
              <p14:nvContentPartPr>
                <p14:cNvPr id="388" name="Ink 387">
                  <a:extLst>
                    <a:ext uri="{FF2B5EF4-FFF2-40B4-BE49-F238E27FC236}">
                      <a16:creationId xmlns:a16="http://schemas.microsoft.com/office/drawing/2014/main" id="{CE0C6304-2BEF-B366-2FAD-AF67961622EF}"/>
                    </a:ext>
                  </a:extLst>
                </p14:cNvPr>
                <p14:cNvContentPartPr/>
                <p14:nvPr/>
              </p14:nvContentPartPr>
              <p14:xfrm>
                <a:off x="1932270" y="3816330"/>
                <a:ext cx="124920" cy="213120"/>
              </p14:xfrm>
            </p:contentPart>
          </mc:Choice>
          <mc:Fallback xmlns="">
            <p:pic>
              <p:nvPicPr>
                <p:cNvPr id="388" name="Ink 387">
                  <a:extLst>
                    <a:ext uri="{FF2B5EF4-FFF2-40B4-BE49-F238E27FC236}">
                      <a16:creationId xmlns:a16="http://schemas.microsoft.com/office/drawing/2014/main" id="{CE0C6304-2BEF-B366-2FAD-AF67961622EF}"/>
                    </a:ext>
                  </a:extLst>
                </p:cNvPr>
                <p:cNvPicPr/>
                <p:nvPr/>
              </p:nvPicPr>
              <p:blipFill>
                <a:blip r:embed="rId127"/>
                <a:stretch>
                  <a:fillRect/>
                </a:stretch>
              </p:blipFill>
              <p:spPr>
                <a:xfrm>
                  <a:off x="1914270" y="3798330"/>
                  <a:ext cx="160560" cy="248760"/>
                </a:xfrm>
                <a:prstGeom prst="rect">
                  <a:avLst/>
                </a:prstGeom>
              </p:spPr>
            </p:pic>
          </mc:Fallback>
        </mc:AlternateContent>
        <mc:AlternateContent xmlns:mc="http://schemas.openxmlformats.org/markup-compatibility/2006" xmlns:p14="http://schemas.microsoft.com/office/powerpoint/2010/main">
          <mc:Choice Requires="p14">
            <p:contentPart p14:bwMode="auto" r:id="rId128">
              <p14:nvContentPartPr>
                <p14:cNvPr id="389" name="Ink 388">
                  <a:extLst>
                    <a:ext uri="{FF2B5EF4-FFF2-40B4-BE49-F238E27FC236}">
                      <a16:creationId xmlns:a16="http://schemas.microsoft.com/office/drawing/2014/main" id="{FBDBA13F-1CB2-D259-45CC-B55E9D9C708D}"/>
                    </a:ext>
                  </a:extLst>
                </p14:cNvPr>
                <p14:cNvContentPartPr/>
                <p14:nvPr/>
              </p14:nvContentPartPr>
              <p14:xfrm>
                <a:off x="2122350" y="3852690"/>
                <a:ext cx="140040" cy="164880"/>
              </p14:xfrm>
            </p:contentPart>
          </mc:Choice>
          <mc:Fallback xmlns="">
            <p:pic>
              <p:nvPicPr>
                <p:cNvPr id="389" name="Ink 388">
                  <a:extLst>
                    <a:ext uri="{FF2B5EF4-FFF2-40B4-BE49-F238E27FC236}">
                      <a16:creationId xmlns:a16="http://schemas.microsoft.com/office/drawing/2014/main" id="{FBDBA13F-1CB2-D259-45CC-B55E9D9C708D}"/>
                    </a:ext>
                  </a:extLst>
                </p:cNvPr>
                <p:cNvPicPr/>
                <p:nvPr/>
              </p:nvPicPr>
              <p:blipFill>
                <a:blip r:embed="rId129"/>
                <a:stretch>
                  <a:fillRect/>
                </a:stretch>
              </p:blipFill>
              <p:spPr>
                <a:xfrm>
                  <a:off x="2104350" y="3834690"/>
                  <a:ext cx="175680" cy="200520"/>
                </a:xfrm>
                <a:prstGeom prst="rect">
                  <a:avLst/>
                </a:prstGeom>
              </p:spPr>
            </p:pic>
          </mc:Fallback>
        </mc:AlternateContent>
      </p:grpSp>
      <p:grpSp>
        <p:nvGrpSpPr>
          <p:cNvPr id="394" name="Group 393">
            <a:extLst>
              <a:ext uri="{FF2B5EF4-FFF2-40B4-BE49-F238E27FC236}">
                <a16:creationId xmlns:a16="http://schemas.microsoft.com/office/drawing/2014/main" id="{B1D7CDC2-9B3F-3367-C3F0-493BA76863E6}"/>
              </a:ext>
            </a:extLst>
          </p:cNvPr>
          <p:cNvGrpSpPr/>
          <p:nvPr/>
        </p:nvGrpSpPr>
        <p:grpSpPr>
          <a:xfrm>
            <a:off x="3348150" y="3822450"/>
            <a:ext cx="309240" cy="207000"/>
            <a:chOff x="3348150" y="3822450"/>
            <a:chExt cx="309240" cy="207000"/>
          </a:xfrm>
        </p:grpSpPr>
        <mc:AlternateContent xmlns:mc="http://schemas.openxmlformats.org/markup-compatibility/2006" xmlns:p14="http://schemas.microsoft.com/office/powerpoint/2010/main">
          <mc:Choice Requires="p14">
            <p:contentPart p14:bwMode="auto" r:id="rId130">
              <p14:nvContentPartPr>
                <p14:cNvPr id="392" name="Ink 391">
                  <a:extLst>
                    <a:ext uri="{FF2B5EF4-FFF2-40B4-BE49-F238E27FC236}">
                      <a16:creationId xmlns:a16="http://schemas.microsoft.com/office/drawing/2014/main" id="{579F9695-F2F0-385E-E804-26228C3FEA29}"/>
                    </a:ext>
                  </a:extLst>
                </p14:cNvPr>
                <p14:cNvContentPartPr/>
                <p14:nvPr/>
              </p14:nvContentPartPr>
              <p14:xfrm>
                <a:off x="3348150" y="3822450"/>
                <a:ext cx="106560" cy="207000"/>
              </p14:xfrm>
            </p:contentPart>
          </mc:Choice>
          <mc:Fallback xmlns="">
            <p:pic>
              <p:nvPicPr>
                <p:cNvPr id="392" name="Ink 391">
                  <a:extLst>
                    <a:ext uri="{FF2B5EF4-FFF2-40B4-BE49-F238E27FC236}">
                      <a16:creationId xmlns:a16="http://schemas.microsoft.com/office/drawing/2014/main" id="{579F9695-F2F0-385E-E804-26228C3FEA29}"/>
                    </a:ext>
                  </a:extLst>
                </p:cNvPr>
                <p:cNvPicPr/>
                <p:nvPr/>
              </p:nvPicPr>
              <p:blipFill>
                <a:blip r:embed="rId131"/>
                <a:stretch>
                  <a:fillRect/>
                </a:stretch>
              </p:blipFill>
              <p:spPr>
                <a:xfrm>
                  <a:off x="3330089" y="3804450"/>
                  <a:ext cx="142321" cy="242640"/>
                </a:xfrm>
                <a:prstGeom prst="rect">
                  <a:avLst/>
                </a:prstGeom>
              </p:spPr>
            </p:pic>
          </mc:Fallback>
        </mc:AlternateContent>
        <mc:AlternateContent xmlns:mc="http://schemas.openxmlformats.org/markup-compatibility/2006" xmlns:p14="http://schemas.microsoft.com/office/powerpoint/2010/main">
          <mc:Choice Requires="p14">
            <p:contentPart p14:bwMode="auto" r:id="rId132">
              <p14:nvContentPartPr>
                <p14:cNvPr id="393" name="Ink 392">
                  <a:extLst>
                    <a:ext uri="{FF2B5EF4-FFF2-40B4-BE49-F238E27FC236}">
                      <a16:creationId xmlns:a16="http://schemas.microsoft.com/office/drawing/2014/main" id="{82E7E5D8-8B5C-9F5A-F319-CB54F926E8F2}"/>
                    </a:ext>
                  </a:extLst>
                </p14:cNvPr>
                <p14:cNvContentPartPr/>
                <p14:nvPr/>
              </p14:nvContentPartPr>
              <p14:xfrm>
                <a:off x="3538950" y="3842970"/>
                <a:ext cx="118440" cy="173880"/>
              </p14:xfrm>
            </p:contentPart>
          </mc:Choice>
          <mc:Fallback xmlns="">
            <p:pic>
              <p:nvPicPr>
                <p:cNvPr id="393" name="Ink 392">
                  <a:extLst>
                    <a:ext uri="{FF2B5EF4-FFF2-40B4-BE49-F238E27FC236}">
                      <a16:creationId xmlns:a16="http://schemas.microsoft.com/office/drawing/2014/main" id="{82E7E5D8-8B5C-9F5A-F319-CB54F926E8F2}"/>
                    </a:ext>
                  </a:extLst>
                </p:cNvPr>
                <p:cNvPicPr/>
                <p:nvPr/>
              </p:nvPicPr>
              <p:blipFill>
                <a:blip r:embed="rId133"/>
                <a:stretch>
                  <a:fillRect/>
                </a:stretch>
              </p:blipFill>
              <p:spPr>
                <a:xfrm>
                  <a:off x="3521005" y="3824933"/>
                  <a:ext cx="153972" cy="209594"/>
                </a:xfrm>
                <a:prstGeom prst="rect">
                  <a:avLst/>
                </a:prstGeom>
              </p:spPr>
            </p:pic>
          </mc:Fallback>
        </mc:AlternateContent>
      </p:grpSp>
      <p:grpSp>
        <p:nvGrpSpPr>
          <p:cNvPr id="409" name="Group 408">
            <a:extLst>
              <a:ext uri="{FF2B5EF4-FFF2-40B4-BE49-F238E27FC236}">
                <a16:creationId xmlns:a16="http://schemas.microsoft.com/office/drawing/2014/main" id="{3AF95C70-BADA-8FB0-A6EC-4D79CB64D104}"/>
              </a:ext>
            </a:extLst>
          </p:cNvPr>
          <p:cNvGrpSpPr/>
          <p:nvPr/>
        </p:nvGrpSpPr>
        <p:grpSpPr>
          <a:xfrm>
            <a:off x="5453790" y="3819930"/>
            <a:ext cx="401040" cy="294120"/>
            <a:chOff x="5453790" y="3819930"/>
            <a:chExt cx="401040" cy="294120"/>
          </a:xfrm>
        </p:grpSpPr>
        <mc:AlternateContent xmlns:mc="http://schemas.openxmlformats.org/markup-compatibility/2006" xmlns:p14="http://schemas.microsoft.com/office/powerpoint/2010/main">
          <mc:Choice Requires="p14">
            <p:contentPart p14:bwMode="auto" r:id="rId134">
              <p14:nvContentPartPr>
                <p14:cNvPr id="395" name="Ink 394">
                  <a:extLst>
                    <a:ext uri="{FF2B5EF4-FFF2-40B4-BE49-F238E27FC236}">
                      <a16:creationId xmlns:a16="http://schemas.microsoft.com/office/drawing/2014/main" id="{50D60FDA-B5CF-28CE-629F-95FDF7815061}"/>
                    </a:ext>
                  </a:extLst>
                </p14:cNvPr>
                <p14:cNvContentPartPr/>
                <p14:nvPr/>
              </p14:nvContentPartPr>
              <p14:xfrm>
                <a:off x="5469630" y="3827490"/>
                <a:ext cx="164880" cy="157320"/>
              </p14:xfrm>
            </p:contentPart>
          </mc:Choice>
          <mc:Fallback xmlns="">
            <p:pic>
              <p:nvPicPr>
                <p:cNvPr id="395" name="Ink 394">
                  <a:extLst>
                    <a:ext uri="{FF2B5EF4-FFF2-40B4-BE49-F238E27FC236}">
                      <a16:creationId xmlns:a16="http://schemas.microsoft.com/office/drawing/2014/main" id="{50D60FDA-B5CF-28CE-629F-95FDF7815061}"/>
                    </a:ext>
                  </a:extLst>
                </p:cNvPr>
                <p:cNvPicPr/>
                <p:nvPr/>
              </p:nvPicPr>
              <p:blipFill>
                <a:blip r:embed="rId135"/>
                <a:stretch>
                  <a:fillRect/>
                </a:stretch>
              </p:blipFill>
              <p:spPr>
                <a:xfrm>
                  <a:off x="5451591" y="3809490"/>
                  <a:ext cx="200598" cy="192960"/>
                </a:xfrm>
                <a:prstGeom prst="rect">
                  <a:avLst/>
                </a:prstGeom>
              </p:spPr>
            </p:pic>
          </mc:Fallback>
        </mc:AlternateContent>
        <mc:AlternateContent xmlns:mc="http://schemas.openxmlformats.org/markup-compatibility/2006" xmlns:p14="http://schemas.microsoft.com/office/powerpoint/2010/main">
          <mc:Choice Requires="p14">
            <p:contentPart p14:bwMode="auto" r:id="rId136">
              <p14:nvContentPartPr>
                <p14:cNvPr id="396" name="Ink 395">
                  <a:extLst>
                    <a:ext uri="{FF2B5EF4-FFF2-40B4-BE49-F238E27FC236}">
                      <a16:creationId xmlns:a16="http://schemas.microsoft.com/office/drawing/2014/main" id="{7650BD86-0503-C16B-121C-A9A94C132C22}"/>
                    </a:ext>
                  </a:extLst>
                </p14:cNvPr>
                <p14:cNvContentPartPr/>
                <p14:nvPr/>
              </p14:nvContentPartPr>
              <p14:xfrm>
                <a:off x="5453790" y="3819930"/>
                <a:ext cx="184680" cy="200520"/>
              </p14:xfrm>
            </p:contentPart>
          </mc:Choice>
          <mc:Fallback xmlns="">
            <p:pic>
              <p:nvPicPr>
                <p:cNvPr id="396" name="Ink 395">
                  <a:extLst>
                    <a:ext uri="{FF2B5EF4-FFF2-40B4-BE49-F238E27FC236}">
                      <a16:creationId xmlns:a16="http://schemas.microsoft.com/office/drawing/2014/main" id="{7650BD86-0503-C16B-121C-A9A94C132C22}"/>
                    </a:ext>
                  </a:extLst>
                </p:cNvPr>
                <p:cNvPicPr/>
                <p:nvPr/>
              </p:nvPicPr>
              <p:blipFill>
                <a:blip r:embed="rId137"/>
                <a:stretch>
                  <a:fillRect/>
                </a:stretch>
              </p:blipFill>
              <p:spPr>
                <a:xfrm>
                  <a:off x="5435755" y="3801962"/>
                  <a:ext cx="220390" cy="236096"/>
                </a:xfrm>
                <a:prstGeom prst="rect">
                  <a:avLst/>
                </a:prstGeom>
              </p:spPr>
            </p:pic>
          </mc:Fallback>
        </mc:AlternateContent>
        <mc:AlternateContent xmlns:mc="http://schemas.openxmlformats.org/markup-compatibility/2006" xmlns:p14="http://schemas.microsoft.com/office/powerpoint/2010/main">
          <mc:Choice Requires="p14">
            <p:contentPart p14:bwMode="auto" r:id="rId138">
              <p14:nvContentPartPr>
                <p14:cNvPr id="407" name="Ink 406">
                  <a:extLst>
                    <a:ext uri="{FF2B5EF4-FFF2-40B4-BE49-F238E27FC236}">
                      <a16:creationId xmlns:a16="http://schemas.microsoft.com/office/drawing/2014/main" id="{3E103E47-2930-E77C-4F4A-48FCC374C940}"/>
                    </a:ext>
                  </a:extLst>
                </p14:cNvPr>
                <p14:cNvContentPartPr/>
                <p14:nvPr/>
              </p14:nvContentPartPr>
              <p14:xfrm>
                <a:off x="5730630" y="3918930"/>
                <a:ext cx="108000" cy="24480"/>
              </p14:xfrm>
            </p:contentPart>
          </mc:Choice>
          <mc:Fallback xmlns="">
            <p:pic>
              <p:nvPicPr>
                <p:cNvPr id="407" name="Ink 406">
                  <a:extLst>
                    <a:ext uri="{FF2B5EF4-FFF2-40B4-BE49-F238E27FC236}">
                      <a16:creationId xmlns:a16="http://schemas.microsoft.com/office/drawing/2014/main" id="{3E103E47-2930-E77C-4F4A-48FCC374C940}"/>
                    </a:ext>
                  </a:extLst>
                </p:cNvPr>
                <p:cNvPicPr/>
                <p:nvPr/>
              </p:nvPicPr>
              <p:blipFill>
                <a:blip r:embed="rId139"/>
                <a:stretch>
                  <a:fillRect/>
                </a:stretch>
              </p:blipFill>
              <p:spPr>
                <a:xfrm>
                  <a:off x="5712630" y="3900930"/>
                  <a:ext cx="143640" cy="60120"/>
                </a:xfrm>
                <a:prstGeom prst="rect">
                  <a:avLst/>
                </a:prstGeom>
              </p:spPr>
            </p:pic>
          </mc:Fallback>
        </mc:AlternateContent>
        <mc:AlternateContent xmlns:mc="http://schemas.openxmlformats.org/markup-compatibility/2006" xmlns:p14="http://schemas.microsoft.com/office/powerpoint/2010/main">
          <mc:Choice Requires="p14">
            <p:contentPart p14:bwMode="auto" r:id="rId140">
              <p14:nvContentPartPr>
                <p14:cNvPr id="408" name="Ink 407">
                  <a:extLst>
                    <a:ext uri="{FF2B5EF4-FFF2-40B4-BE49-F238E27FC236}">
                      <a16:creationId xmlns:a16="http://schemas.microsoft.com/office/drawing/2014/main" id="{27FC1C08-7755-DD69-8350-D41A13FEC383}"/>
                    </a:ext>
                  </a:extLst>
                </p14:cNvPr>
                <p14:cNvContentPartPr/>
                <p14:nvPr/>
              </p14:nvContentPartPr>
              <p14:xfrm>
                <a:off x="5721990" y="3944850"/>
                <a:ext cx="132840" cy="169200"/>
              </p14:xfrm>
            </p:contentPart>
          </mc:Choice>
          <mc:Fallback xmlns="">
            <p:pic>
              <p:nvPicPr>
                <p:cNvPr id="408" name="Ink 407">
                  <a:extLst>
                    <a:ext uri="{FF2B5EF4-FFF2-40B4-BE49-F238E27FC236}">
                      <a16:creationId xmlns:a16="http://schemas.microsoft.com/office/drawing/2014/main" id="{27FC1C08-7755-DD69-8350-D41A13FEC383}"/>
                    </a:ext>
                  </a:extLst>
                </p:cNvPr>
                <p:cNvPicPr/>
                <p:nvPr/>
              </p:nvPicPr>
              <p:blipFill>
                <a:blip r:embed="rId141"/>
                <a:stretch>
                  <a:fillRect/>
                </a:stretch>
              </p:blipFill>
              <p:spPr>
                <a:xfrm>
                  <a:off x="5703990" y="3926850"/>
                  <a:ext cx="168480" cy="204840"/>
                </a:xfrm>
                <a:prstGeom prst="rect">
                  <a:avLst/>
                </a:prstGeom>
              </p:spPr>
            </p:pic>
          </mc:Fallback>
        </mc:AlternateContent>
      </p:grpSp>
      <p:grpSp>
        <p:nvGrpSpPr>
          <p:cNvPr id="417" name="Group 416">
            <a:extLst>
              <a:ext uri="{FF2B5EF4-FFF2-40B4-BE49-F238E27FC236}">
                <a16:creationId xmlns:a16="http://schemas.microsoft.com/office/drawing/2014/main" id="{A3FD1A73-A650-C2A2-1A22-E6B9903F0BCC}"/>
              </a:ext>
            </a:extLst>
          </p:cNvPr>
          <p:cNvGrpSpPr/>
          <p:nvPr/>
        </p:nvGrpSpPr>
        <p:grpSpPr>
          <a:xfrm>
            <a:off x="6386910" y="3799410"/>
            <a:ext cx="361800" cy="322920"/>
            <a:chOff x="6386910" y="3799410"/>
            <a:chExt cx="361800" cy="322920"/>
          </a:xfrm>
        </p:grpSpPr>
        <mc:AlternateContent xmlns:mc="http://schemas.openxmlformats.org/markup-compatibility/2006" xmlns:p14="http://schemas.microsoft.com/office/powerpoint/2010/main">
          <mc:Choice Requires="p14">
            <p:contentPart p14:bwMode="auto" r:id="rId142">
              <p14:nvContentPartPr>
                <p14:cNvPr id="413" name="Ink 412">
                  <a:extLst>
                    <a:ext uri="{FF2B5EF4-FFF2-40B4-BE49-F238E27FC236}">
                      <a16:creationId xmlns:a16="http://schemas.microsoft.com/office/drawing/2014/main" id="{035E1310-1A53-E900-BADC-781B44019D1E}"/>
                    </a:ext>
                  </a:extLst>
                </p14:cNvPr>
                <p14:cNvContentPartPr/>
                <p14:nvPr/>
              </p14:nvContentPartPr>
              <p14:xfrm>
                <a:off x="6386910" y="3825690"/>
                <a:ext cx="201240" cy="168840"/>
              </p14:xfrm>
            </p:contentPart>
          </mc:Choice>
          <mc:Fallback xmlns="">
            <p:pic>
              <p:nvPicPr>
                <p:cNvPr id="413" name="Ink 412">
                  <a:extLst>
                    <a:ext uri="{FF2B5EF4-FFF2-40B4-BE49-F238E27FC236}">
                      <a16:creationId xmlns:a16="http://schemas.microsoft.com/office/drawing/2014/main" id="{035E1310-1A53-E900-BADC-781B44019D1E}"/>
                    </a:ext>
                  </a:extLst>
                </p:cNvPr>
                <p:cNvPicPr/>
                <p:nvPr/>
              </p:nvPicPr>
              <p:blipFill>
                <a:blip r:embed="rId143"/>
                <a:stretch>
                  <a:fillRect/>
                </a:stretch>
              </p:blipFill>
              <p:spPr>
                <a:xfrm>
                  <a:off x="6368910" y="3807728"/>
                  <a:ext cx="236880" cy="204404"/>
                </a:xfrm>
                <a:prstGeom prst="rect">
                  <a:avLst/>
                </a:prstGeom>
              </p:spPr>
            </p:pic>
          </mc:Fallback>
        </mc:AlternateContent>
        <mc:AlternateContent xmlns:mc="http://schemas.openxmlformats.org/markup-compatibility/2006" xmlns:p14="http://schemas.microsoft.com/office/powerpoint/2010/main">
          <mc:Choice Requires="p14">
            <p:contentPart p14:bwMode="auto" r:id="rId144">
              <p14:nvContentPartPr>
                <p14:cNvPr id="414" name="Ink 413">
                  <a:extLst>
                    <a:ext uri="{FF2B5EF4-FFF2-40B4-BE49-F238E27FC236}">
                      <a16:creationId xmlns:a16="http://schemas.microsoft.com/office/drawing/2014/main" id="{D20D5E28-70E2-E49B-2DCF-DBAA5225F3DC}"/>
                    </a:ext>
                  </a:extLst>
                </p14:cNvPr>
                <p14:cNvContentPartPr/>
                <p14:nvPr/>
              </p14:nvContentPartPr>
              <p14:xfrm>
                <a:off x="6407070" y="3799410"/>
                <a:ext cx="217800" cy="232560"/>
              </p14:xfrm>
            </p:contentPart>
          </mc:Choice>
          <mc:Fallback xmlns="">
            <p:pic>
              <p:nvPicPr>
                <p:cNvPr id="414" name="Ink 413">
                  <a:extLst>
                    <a:ext uri="{FF2B5EF4-FFF2-40B4-BE49-F238E27FC236}">
                      <a16:creationId xmlns:a16="http://schemas.microsoft.com/office/drawing/2014/main" id="{D20D5E28-70E2-E49B-2DCF-DBAA5225F3DC}"/>
                    </a:ext>
                  </a:extLst>
                </p:cNvPr>
                <p:cNvPicPr/>
                <p:nvPr/>
              </p:nvPicPr>
              <p:blipFill>
                <a:blip r:embed="rId145"/>
                <a:stretch>
                  <a:fillRect/>
                </a:stretch>
              </p:blipFill>
              <p:spPr>
                <a:xfrm>
                  <a:off x="6389070" y="3781438"/>
                  <a:ext cx="253440" cy="268145"/>
                </a:xfrm>
                <a:prstGeom prst="rect">
                  <a:avLst/>
                </a:prstGeom>
              </p:spPr>
            </p:pic>
          </mc:Fallback>
        </mc:AlternateContent>
        <mc:AlternateContent xmlns:mc="http://schemas.openxmlformats.org/markup-compatibility/2006" xmlns:p14="http://schemas.microsoft.com/office/powerpoint/2010/main">
          <mc:Choice Requires="p14">
            <p:contentPart p14:bwMode="auto" r:id="rId146">
              <p14:nvContentPartPr>
                <p14:cNvPr id="416" name="Ink 415">
                  <a:extLst>
                    <a:ext uri="{FF2B5EF4-FFF2-40B4-BE49-F238E27FC236}">
                      <a16:creationId xmlns:a16="http://schemas.microsoft.com/office/drawing/2014/main" id="{7A104CD8-2780-5530-F77A-E6956D514B4F}"/>
                    </a:ext>
                  </a:extLst>
                </p14:cNvPr>
                <p14:cNvContentPartPr/>
                <p14:nvPr/>
              </p14:nvContentPartPr>
              <p14:xfrm>
                <a:off x="6623790" y="3951690"/>
                <a:ext cx="124920" cy="170640"/>
              </p14:xfrm>
            </p:contentPart>
          </mc:Choice>
          <mc:Fallback xmlns="">
            <p:pic>
              <p:nvPicPr>
                <p:cNvPr id="416" name="Ink 415">
                  <a:extLst>
                    <a:ext uri="{FF2B5EF4-FFF2-40B4-BE49-F238E27FC236}">
                      <a16:creationId xmlns:a16="http://schemas.microsoft.com/office/drawing/2014/main" id="{7A104CD8-2780-5530-F77A-E6956D514B4F}"/>
                    </a:ext>
                  </a:extLst>
                </p:cNvPr>
                <p:cNvPicPr/>
                <p:nvPr/>
              </p:nvPicPr>
              <p:blipFill>
                <a:blip r:embed="rId147"/>
                <a:stretch>
                  <a:fillRect/>
                </a:stretch>
              </p:blipFill>
              <p:spPr>
                <a:xfrm>
                  <a:off x="6605790" y="3933690"/>
                  <a:ext cx="160560" cy="206280"/>
                </a:xfrm>
                <a:prstGeom prst="rect">
                  <a:avLst/>
                </a:prstGeom>
              </p:spPr>
            </p:pic>
          </mc:Fallback>
        </mc:AlternateContent>
      </p:grpSp>
      <p:grpSp>
        <p:nvGrpSpPr>
          <p:cNvPr id="433" name="Group 432">
            <a:extLst>
              <a:ext uri="{FF2B5EF4-FFF2-40B4-BE49-F238E27FC236}">
                <a16:creationId xmlns:a16="http://schemas.microsoft.com/office/drawing/2014/main" id="{5B30D75A-682B-C67E-D0BE-B009AA01C75D}"/>
              </a:ext>
            </a:extLst>
          </p:cNvPr>
          <p:cNvGrpSpPr/>
          <p:nvPr/>
        </p:nvGrpSpPr>
        <p:grpSpPr>
          <a:xfrm>
            <a:off x="7303110" y="3794730"/>
            <a:ext cx="334440" cy="239040"/>
            <a:chOff x="7303110" y="3794730"/>
            <a:chExt cx="334440" cy="239040"/>
          </a:xfrm>
        </p:grpSpPr>
        <mc:AlternateContent xmlns:mc="http://schemas.openxmlformats.org/markup-compatibility/2006" xmlns:p14="http://schemas.microsoft.com/office/powerpoint/2010/main">
          <mc:Choice Requires="p14">
            <p:contentPart p14:bwMode="auto" r:id="rId148">
              <p14:nvContentPartPr>
                <p14:cNvPr id="429" name="Ink 428">
                  <a:extLst>
                    <a:ext uri="{FF2B5EF4-FFF2-40B4-BE49-F238E27FC236}">
                      <a16:creationId xmlns:a16="http://schemas.microsoft.com/office/drawing/2014/main" id="{DDDABE8F-D334-B30E-0BA9-764E5E4004E1}"/>
                    </a:ext>
                  </a:extLst>
                </p14:cNvPr>
                <p14:cNvContentPartPr/>
                <p14:nvPr/>
              </p14:nvContentPartPr>
              <p14:xfrm>
                <a:off x="7303110" y="3794730"/>
                <a:ext cx="129600" cy="239040"/>
              </p14:xfrm>
            </p:contentPart>
          </mc:Choice>
          <mc:Fallback xmlns="">
            <p:pic>
              <p:nvPicPr>
                <p:cNvPr id="429" name="Ink 428">
                  <a:extLst>
                    <a:ext uri="{FF2B5EF4-FFF2-40B4-BE49-F238E27FC236}">
                      <a16:creationId xmlns:a16="http://schemas.microsoft.com/office/drawing/2014/main" id="{DDDABE8F-D334-B30E-0BA9-764E5E4004E1}"/>
                    </a:ext>
                  </a:extLst>
                </p:cNvPr>
                <p:cNvPicPr/>
                <p:nvPr/>
              </p:nvPicPr>
              <p:blipFill>
                <a:blip r:embed="rId149"/>
                <a:stretch>
                  <a:fillRect/>
                </a:stretch>
              </p:blipFill>
              <p:spPr>
                <a:xfrm>
                  <a:off x="7285110" y="3776730"/>
                  <a:ext cx="165240" cy="274680"/>
                </a:xfrm>
                <a:prstGeom prst="rect">
                  <a:avLst/>
                </a:prstGeom>
              </p:spPr>
            </p:pic>
          </mc:Fallback>
        </mc:AlternateContent>
        <mc:AlternateContent xmlns:mc="http://schemas.openxmlformats.org/markup-compatibility/2006" xmlns:p14="http://schemas.microsoft.com/office/powerpoint/2010/main">
          <mc:Choice Requires="p14">
            <p:contentPart p14:bwMode="auto" r:id="rId150">
              <p14:nvContentPartPr>
                <p14:cNvPr id="430" name="Ink 429">
                  <a:extLst>
                    <a:ext uri="{FF2B5EF4-FFF2-40B4-BE49-F238E27FC236}">
                      <a16:creationId xmlns:a16="http://schemas.microsoft.com/office/drawing/2014/main" id="{65A45477-80F1-DA72-011B-AE7E2526F597}"/>
                    </a:ext>
                  </a:extLst>
                </p14:cNvPr>
                <p14:cNvContentPartPr/>
                <p14:nvPr/>
              </p14:nvContentPartPr>
              <p14:xfrm>
                <a:off x="7501470" y="3833610"/>
                <a:ext cx="136080" cy="190440"/>
              </p14:xfrm>
            </p:contentPart>
          </mc:Choice>
          <mc:Fallback xmlns="">
            <p:pic>
              <p:nvPicPr>
                <p:cNvPr id="430" name="Ink 429">
                  <a:extLst>
                    <a:ext uri="{FF2B5EF4-FFF2-40B4-BE49-F238E27FC236}">
                      <a16:creationId xmlns:a16="http://schemas.microsoft.com/office/drawing/2014/main" id="{65A45477-80F1-DA72-011B-AE7E2526F597}"/>
                    </a:ext>
                  </a:extLst>
                </p:cNvPr>
                <p:cNvPicPr/>
                <p:nvPr/>
              </p:nvPicPr>
              <p:blipFill>
                <a:blip r:embed="rId151"/>
                <a:stretch>
                  <a:fillRect/>
                </a:stretch>
              </p:blipFill>
              <p:spPr>
                <a:xfrm>
                  <a:off x="7483470" y="3815644"/>
                  <a:ext cx="171720" cy="226013"/>
                </a:xfrm>
                <a:prstGeom prst="rect">
                  <a:avLst/>
                </a:prstGeom>
              </p:spPr>
            </p:pic>
          </mc:Fallback>
        </mc:AlternateContent>
      </p:grpSp>
      <p:grpSp>
        <p:nvGrpSpPr>
          <p:cNvPr id="437" name="Group 436">
            <a:extLst>
              <a:ext uri="{FF2B5EF4-FFF2-40B4-BE49-F238E27FC236}">
                <a16:creationId xmlns:a16="http://schemas.microsoft.com/office/drawing/2014/main" id="{84DF0BC8-5E1C-13EA-7B36-C06A237EDEED}"/>
              </a:ext>
            </a:extLst>
          </p:cNvPr>
          <p:cNvGrpSpPr/>
          <p:nvPr/>
        </p:nvGrpSpPr>
        <p:grpSpPr>
          <a:xfrm>
            <a:off x="7686150" y="3901650"/>
            <a:ext cx="300600" cy="179280"/>
            <a:chOff x="7686150" y="3901650"/>
            <a:chExt cx="300600" cy="179280"/>
          </a:xfrm>
        </p:grpSpPr>
        <mc:AlternateContent xmlns:mc="http://schemas.openxmlformats.org/markup-compatibility/2006" xmlns:p14="http://schemas.microsoft.com/office/powerpoint/2010/main">
          <mc:Choice Requires="p14">
            <p:contentPart p14:bwMode="auto" r:id="rId152">
              <p14:nvContentPartPr>
                <p14:cNvPr id="435" name="Ink 434">
                  <a:extLst>
                    <a:ext uri="{FF2B5EF4-FFF2-40B4-BE49-F238E27FC236}">
                      <a16:creationId xmlns:a16="http://schemas.microsoft.com/office/drawing/2014/main" id="{5B503AD0-B4A4-7C99-F6D2-4730535B58C1}"/>
                    </a:ext>
                  </a:extLst>
                </p14:cNvPr>
                <p14:cNvContentPartPr/>
                <p14:nvPr/>
              </p14:nvContentPartPr>
              <p14:xfrm>
                <a:off x="7686150" y="3905610"/>
                <a:ext cx="120600" cy="106200"/>
              </p14:xfrm>
            </p:contentPart>
          </mc:Choice>
          <mc:Fallback xmlns="">
            <p:pic>
              <p:nvPicPr>
                <p:cNvPr id="435" name="Ink 434">
                  <a:extLst>
                    <a:ext uri="{FF2B5EF4-FFF2-40B4-BE49-F238E27FC236}">
                      <a16:creationId xmlns:a16="http://schemas.microsoft.com/office/drawing/2014/main" id="{5B503AD0-B4A4-7C99-F6D2-4730535B58C1}"/>
                    </a:ext>
                  </a:extLst>
                </p:cNvPr>
                <p:cNvPicPr/>
                <p:nvPr/>
              </p:nvPicPr>
              <p:blipFill>
                <a:blip r:embed="rId153"/>
                <a:stretch>
                  <a:fillRect/>
                </a:stretch>
              </p:blipFill>
              <p:spPr>
                <a:xfrm>
                  <a:off x="7668150" y="3887610"/>
                  <a:ext cx="156240" cy="141840"/>
                </a:xfrm>
                <a:prstGeom prst="rect">
                  <a:avLst/>
                </a:prstGeom>
              </p:spPr>
            </p:pic>
          </mc:Fallback>
        </mc:AlternateContent>
        <mc:AlternateContent xmlns:mc="http://schemas.openxmlformats.org/markup-compatibility/2006" xmlns:p14="http://schemas.microsoft.com/office/powerpoint/2010/main">
          <mc:Choice Requires="p14">
            <p:contentPart p14:bwMode="auto" r:id="rId154">
              <p14:nvContentPartPr>
                <p14:cNvPr id="436" name="Ink 435">
                  <a:extLst>
                    <a:ext uri="{FF2B5EF4-FFF2-40B4-BE49-F238E27FC236}">
                      <a16:creationId xmlns:a16="http://schemas.microsoft.com/office/drawing/2014/main" id="{EEC59B42-4D79-07D9-CB2A-228905DFED98}"/>
                    </a:ext>
                  </a:extLst>
                </p14:cNvPr>
                <p14:cNvContentPartPr/>
                <p14:nvPr/>
              </p14:nvContentPartPr>
              <p14:xfrm>
                <a:off x="7832310" y="3901650"/>
                <a:ext cx="154440" cy="179280"/>
              </p14:xfrm>
            </p:contentPart>
          </mc:Choice>
          <mc:Fallback xmlns="">
            <p:pic>
              <p:nvPicPr>
                <p:cNvPr id="436" name="Ink 435">
                  <a:extLst>
                    <a:ext uri="{FF2B5EF4-FFF2-40B4-BE49-F238E27FC236}">
                      <a16:creationId xmlns:a16="http://schemas.microsoft.com/office/drawing/2014/main" id="{EEC59B42-4D79-07D9-CB2A-228905DFED98}"/>
                    </a:ext>
                  </a:extLst>
                </p:cNvPr>
                <p:cNvPicPr/>
                <p:nvPr/>
              </p:nvPicPr>
              <p:blipFill>
                <a:blip r:embed="rId155"/>
                <a:stretch>
                  <a:fillRect/>
                </a:stretch>
              </p:blipFill>
              <p:spPr>
                <a:xfrm>
                  <a:off x="7814310" y="3883650"/>
                  <a:ext cx="190080" cy="214920"/>
                </a:xfrm>
                <a:prstGeom prst="rect">
                  <a:avLst/>
                </a:prstGeom>
              </p:spPr>
            </p:pic>
          </mc:Fallback>
        </mc:AlternateContent>
      </p:grpSp>
      <p:grpSp>
        <p:nvGrpSpPr>
          <p:cNvPr id="444" name="Group 443">
            <a:extLst>
              <a:ext uri="{FF2B5EF4-FFF2-40B4-BE49-F238E27FC236}">
                <a16:creationId xmlns:a16="http://schemas.microsoft.com/office/drawing/2014/main" id="{BDE92A83-F849-E5B7-718B-0138A1E1C493}"/>
              </a:ext>
            </a:extLst>
          </p:cNvPr>
          <p:cNvGrpSpPr/>
          <p:nvPr/>
        </p:nvGrpSpPr>
        <p:grpSpPr>
          <a:xfrm>
            <a:off x="8379150" y="3839010"/>
            <a:ext cx="465120" cy="176760"/>
            <a:chOff x="8379150" y="3839010"/>
            <a:chExt cx="465120" cy="176760"/>
          </a:xfrm>
        </p:grpSpPr>
        <mc:AlternateContent xmlns:mc="http://schemas.openxmlformats.org/markup-compatibility/2006" xmlns:p14="http://schemas.microsoft.com/office/powerpoint/2010/main">
          <mc:Choice Requires="p14">
            <p:contentPart p14:bwMode="auto" r:id="rId156">
              <p14:nvContentPartPr>
                <p14:cNvPr id="441" name="Ink 440">
                  <a:extLst>
                    <a:ext uri="{FF2B5EF4-FFF2-40B4-BE49-F238E27FC236}">
                      <a16:creationId xmlns:a16="http://schemas.microsoft.com/office/drawing/2014/main" id="{5575CF68-E512-B57D-DD65-925A9EA7D388}"/>
                    </a:ext>
                  </a:extLst>
                </p14:cNvPr>
                <p14:cNvContentPartPr/>
                <p14:nvPr/>
              </p14:nvContentPartPr>
              <p14:xfrm>
                <a:off x="8379150" y="3839010"/>
                <a:ext cx="105120" cy="176760"/>
              </p14:xfrm>
            </p:contentPart>
          </mc:Choice>
          <mc:Fallback xmlns="">
            <p:pic>
              <p:nvPicPr>
                <p:cNvPr id="441" name="Ink 440">
                  <a:extLst>
                    <a:ext uri="{FF2B5EF4-FFF2-40B4-BE49-F238E27FC236}">
                      <a16:creationId xmlns:a16="http://schemas.microsoft.com/office/drawing/2014/main" id="{5575CF68-E512-B57D-DD65-925A9EA7D388}"/>
                    </a:ext>
                  </a:extLst>
                </p:cNvPr>
                <p:cNvPicPr/>
                <p:nvPr/>
              </p:nvPicPr>
              <p:blipFill>
                <a:blip r:embed="rId157"/>
                <a:stretch>
                  <a:fillRect/>
                </a:stretch>
              </p:blipFill>
              <p:spPr>
                <a:xfrm>
                  <a:off x="8361150" y="3821010"/>
                  <a:ext cx="140760" cy="212400"/>
                </a:xfrm>
                <a:prstGeom prst="rect">
                  <a:avLst/>
                </a:prstGeom>
              </p:spPr>
            </p:pic>
          </mc:Fallback>
        </mc:AlternateContent>
        <mc:AlternateContent xmlns:mc="http://schemas.openxmlformats.org/markup-compatibility/2006" xmlns:p14="http://schemas.microsoft.com/office/powerpoint/2010/main">
          <mc:Choice Requires="p14">
            <p:contentPart p14:bwMode="auto" r:id="rId158">
              <p14:nvContentPartPr>
                <p14:cNvPr id="442" name="Ink 441">
                  <a:extLst>
                    <a:ext uri="{FF2B5EF4-FFF2-40B4-BE49-F238E27FC236}">
                      <a16:creationId xmlns:a16="http://schemas.microsoft.com/office/drawing/2014/main" id="{DA3B208A-B127-17EB-50C9-230A8FC8075E}"/>
                    </a:ext>
                  </a:extLst>
                </p14:cNvPr>
                <p14:cNvContentPartPr/>
                <p14:nvPr/>
              </p14:nvContentPartPr>
              <p14:xfrm>
                <a:off x="8563110" y="3898770"/>
                <a:ext cx="102240" cy="87840"/>
              </p14:xfrm>
            </p:contentPart>
          </mc:Choice>
          <mc:Fallback xmlns="">
            <p:pic>
              <p:nvPicPr>
                <p:cNvPr id="442" name="Ink 441">
                  <a:extLst>
                    <a:ext uri="{FF2B5EF4-FFF2-40B4-BE49-F238E27FC236}">
                      <a16:creationId xmlns:a16="http://schemas.microsoft.com/office/drawing/2014/main" id="{DA3B208A-B127-17EB-50C9-230A8FC8075E}"/>
                    </a:ext>
                  </a:extLst>
                </p:cNvPr>
                <p:cNvPicPr/>
                <p:nvPr/>
              </p:nvPicPr>
              <p:blipFill>
                <a:blip r:embed="rId159"/>
                <a:stretch>
                  <a:fillRect/>
                </a:stretch>
              </p:blipFill>
              <p:spPr>
                <a:xfrm>
                  <a:off x="8545173" y="3880770"/>
                  <a:ext cx="137755" cy="123480"/>
                </a:xfrm>
                <a:prstGeom prst="rect">
                  <a:avLst/>
                </a:prstGeom>
              </p:spPr>
            </p:pic>
          </mc:Fallback>
        </mc:AlternateContent>
        <mc:AlternateContent xmlns:mc="http://schemas.openxmlformats.org/markup-compatibility/2006" xmlns:p14="http://schemas.microsoft.com/office/powerpoint/2010/main">
          <mc:Choice Requires="p14">
            <p:contentPart p14:bwMode="auto" r:id="rId160">
              <p14:nvContentPartPr>
                <p14:cNvPr id="443" name="Ink 442">
                  <a:extLst>
                    <a:ext uri="{FF2B5EF4-FFF2-40B4-BE49-F238E27FC236}">
                      <a16:creationId xmlns:a16="http://schemas.microsoft.com/office/drawing/2014/main" id="{5031F5C4-003A-39E9-997F-1A64B891728E}"/>
                    </a:ext>
                  </a:extLst>
                </p14:cNvPr>
                <p14:cNvContentPartPr/>
                <p14:nvPr/>
              </p14:nvContentPartPr>
              <p14:xfrm>
                <a:off x="8696670" y="3874290"/>
                <a:ext cx="147600" cy="131040"/>
              </p14:xfrm>
            </p:contentPart>
          </mc:Choice>
          <mc:Fallback xmlns="">
            <p:pic>
              <p:nvPicPr>
                <p:cNvPr id="443" name="Ink 442">
                  <a:extLst>
                    <a:ext uri="{FF2B5EF4-FFF2-40B4-BE49-F238E27FC236}">
                      <a16:creationId xmlns:a16="http://schemas.microsoft.com/office/drawing/2014/main" id="{5031F5C4-003A-39E9-997F-1A64B891728E}"/>
                    </a:ext>
                  </a:extLst>
                </p:cNvPr>
                <p:cNvPicPr/>
                <p:nvPr/>
              </p:nvPicPr>
              <p:blipFill>
                <a:blip r:embed="rId161"/>
                <a:stretch>
                  <a:fillRect/>
                </a:stretch>
              </p:blipFill>
              <p:spPr>
                <a:xfrm>
                  <a:off x="8678670" y="3856290"/>
                  <a:ext cx="183240" cy="166680"/>
                </a:xfrm>
                <a:prstGeom prst="rect">
                  <a:avLst/>
                </a:prstGeom>
              </p:spPr>
            </p:pic>
          </mc:Fallback>
        </mc:AlternateContent>
      </p:grpSp>
      <p:grpSp>
        <p:nvGrpSpPr>
          <p:cNvPr id="449" name="Group 448">
            <a:extLst>
              <a:ext uri="{FF2B5EF4-FFF2-40B4-BE49-F238E27FC236}">
                <a16:creationId xmlns:a16="http://schemas.microsoft.com/office/drawing/2014/main" id="{CDEC5414-8576-3C65-94F2-916FD666A8D7}"/>
              </a:ext>
            </a:extLst>
          </p:cNvPr>
          <p:cNvGrpSpPr/>
          <p:nvPr/>
        </p:nvGrpSpPr>
        <p:grpSpPr>
          <a:xfrm>
            <a:off x="9579390" y="3812010"/>
            <a:ext cx="680760" cy="168480"/>
            <a:chOff x="9579390" y="3812010"/>
            <a:chExt cx="680760" cy="168480"/>
          </a:xfrm>
        </p:grpSpPr>
        <mc:AlternateContent xmlns:mc="http://schemas.openxmlformats.org/markup-compatibility/2006" xmlns:p14="http://schemas.microsoft.com/office/powerpoint/2010/main">
          <mc:Choice Requires="p14">
            <p:contentPart p14:bwMode="auto" r:id="rId162">
              <p14:nvContentPartPr>
                <p14:cNvPr id="446" name="Ink 445">
                  <a:extLst>
                    <a:ext uri="{FF2B5EF4-FFF2-40B4-BE49-F238E27FC236}">
                      <a16:creationId xmlns:a16="http://schemas.microsoft.com/office/drawing/2014/main" id="{7FED9CEF-5770-D29B-E728-E04A6A9B5A29}"/>
                    </a:ext>
                  </a:extLst>
                </p14:cNvPr>
                <p14:cNvContentPartPr/>
                <p14:nvPr/>
              </p14:nvContentPartPr>
              <p14:xfrm>
                <a:off x="9579390" y="3812010"/>
                <a:ext cx="150480" cy="168480"/>
              </p14:xfrm>
            </p:contentPart>
          </mc:Choice>
          <mc:Fallback xmlns="">
            <p:pic>
              <p:nvPicPr>
                <p:cNvPr id="446" name="Ink 445">
                  <a:extLst>
                    <a:ext uri="{FF2B5EF4-FFF2-40B4-BE49-F238E27FC236}">
                      <a16:creationId xmlns:a16="http://schemas.microsoft.com/office/drawing/2014/main" id="{7FED9CEF-5770-D29B-E728-E04A6A9B5A29}"/>
                    </a:ext>
                  </a:extLst>
                </p:cNvPr>
                <p:cNvPicPr/>
                <p:nvPr/>
              </p:nvPicPr>
              <p:blipFill>
                <a:blip r:embed="rId163"/>
                <a:stretch>
                  <a:fillRect/>
                </a:stretch>
              </p:blipFill>
              <p:spPr>
                <a:xfrm>
                  <a:off x="9561347" y="3794010"/>
                  <a:ext cx="186205" cy="204120"/>
                </a:xfrm>
                <a:prstGeom prst="rect">
                  <a:avLst/>
                </a:prstGeom>
              </p:spPr>
            </p:pic>
          </mc:Fallback>
        </mc:AlternateContent>
        <mc:AlternateContent xmlns:mc="http://schemas.openxmlformats.org/markup-compatibility/2006" xmlns:p14="http://schemas.microsoft.com/office/powerpoint/2010/main">
          <mc:Choice Requires="p14">
            <p:contentPart p14:bwMode="auto" r:id="rId164">
              <p14:nvContentPartPr>
                <p14:cNvPr id="447" name="Ink 446">
                  <a:extLst>
                    <a:ext uri="{FF2B5EF4-FFF2-40B4-BE49-F238E27FC236}">
                      <a16:creationId xmlns:a16="http://schemas.microsoft.com/office/drawing/2014/main" id="{168C6724-8653-8CF2-B921-01A61FF309C5}"/>
                    </a:ext>
                  </a:extLst>
                </p14:cNvPr>
                <p14:cNvContentPartPr/>
                <p14:nvPr/>
              </p14:nvContentPartPr>
              <p14:xfrm>
                <a:off x="9856590" y="3837570"/>
                <a:ext cx="148680" cy="120960"/>
              </p14:xfrm>
            </p:contentPart>
          </mc:Choice>
          <mc:Fallback xmlns="">
            <p:pic>
              <p:nvPicPr>
                <p:cNvPr id="447" name="Ink 446">
                  <a:extLst>
                    <a:ext uri="{FF2B5EF4-FFF2-40B4-BE49-F238E27FC236}">
                      <a16:creationId xmlns:a16="http://schemas.microsoft.com/office/drawing/2014/main" id="{168C6724-8653-8CF2-B921-01A61FF309C5}"/>
                    </a:ext>
                  </a:extLst>
                </p:cNvPr>
                <p:cNvPicPr/>
                <p:nvPr/>
              </p:nvPicPr>
              <p:blipFill>
                <a:blip r:embed="rId165"/>
                <a:stretch>
                  <a:fillRect/>
                </a:stretch>
              </p:blipFill>
              <p:spPr>
                <a:xfrm>
                  <a:off x="9838590" y="3819570"/>
                  <a:ext cx="184320" cy="156600"/>
                </a:xfrm>
                <a:prstGeom prst="rect">
                  <a:avLst/>
                </a:prstGeom>
              </p:spPr>
            </p:pic>
          </mc:Fallback>
        </mc:AlternateContent>
        <mc:AlternateContent xmlns:mc="http://schemas.openxmlformats.org/markup-compatibility/2006" xmlns:p14="http://schemas.microsoft.com/office/powerpoint/2010/main">
          <mc:Choice Requires="p14">
            <p:contentPart p14:bwMode="auto" r:id="rId166">
              <p14:nvContentPartPr>
                <p14:cNvPr id="448" name="Ink 447">
                  <a:extLst>
                    <a:ext uri="{FF2B5EF4-FFF2-40B4-BE49-F238E27FC236}">
                      <a16:creationId xmlns:a16="http://schemas.microsoft.com/office/drawing/2014/main" id="{AFDAC535-8E74-481B-E349-9E1A257F4779}"/>
                    </a:ext>
                  </a:extLst>
                </p14:cNvPr>
                <p14:cNvContentPartPr/>
                <p14:nvPr/>
              </p14:nvContentPartPr>
              <p14:xfrm>
                <a:off x="10060710" y="3839370"/>
                <a:ext cx="199440" cy="137520"/>
              </p14:xfrm>
            </p:contentPart>
          </mc:Choice>
          <mc:Fallback xmlns="">
            <p:pic>
              <p:nvPicPr>
                <p:cNvPr id="448" name="Ink 447">
                  <a:extLst>
                    <a:ext uri="{FF2B5EF4-FFF2-40B4-BE49-F238E27FC236}">
                      <a16:creationId xmlns:a16="http://schemas.microsoft.com/office/drawing/2014/main" id="{AFDAC535-8E74-481B-E349-9E1A257F4779}"/>
                    </a:ext>
                  </a:extLst>
                </p:cNvPr>
                <p:cNvPicPr/>
                <p:nvPr/>
              </p:nvPicPr>
              <p:blipFill>
                <a:blip r:embed="rId167"/>
                <a:stretch>
                  <a:fillRect/>
                </a:stretch>
              </p:blipFill>
              <p:spPr>
                <a:xfrm>
                  <a:off x="10042742" y="3821370"/>
                  <a:ext cx="235016" cy="1731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168">
            <p14:nvContentPartPr>
              <p14:cNvPr id="485" name="Ink 484">
                <a:extLst>
                  <a:ext uri="{FF2B5EF4-FFF2-40B4-BE49-F238E27FC236}">
                    <a16:creationId xmlns:a16="http://schemas.microsoft.com/office/drawing/2014/main" id="{D52FC1FF-4C45-EA21-794F-8E6C729C00BA}"/>
                  </a:ext>
                </a:extLst>
              </p14:cNvPr>
              <p14:cNvContentPartPr/>
              <p14:nvPr/>
            </p14:nvContentPartPr>
            <p14:xfrm>
              <a:off x="8162790" y="3801570"/>
              <a:ext cx="147240" cy="227520"/>
            </p14:xfrm>
          </p:contentPart>
        </mc:Choice>
        <mc:Fallback xmlns="">
          <p:pic>
            <p:nvPicPr>
              <p:cNvPr id="485" name="Ink 484">
                <a:extLst>
                  <a:ext uri="{FF2B5EF4-FFF2-40B4-BE49-F238E27FC236}">
                    <a16:creationId xmlns:a16="http://schemas.microsoft.com/office/drawing/2014/main" id="{D52FC1FF-4C45-EA21-794F-8E6C729C00BA}"/>
                  </a:ext>
                </a:extLst>
              </p:cNvPr>
              <p:cNvPicPr/>
              <p:nvPr/>
            </p:nvPicPr>
            <p:blipFill>
              <a:blip r:embed="rId169"/>
              <a:stretch>
                <a:fillRect/>
              </a:stretch>
            </p:blipFill>
            <p:spPr>
              <a:xfrm>
                <a:off x="8144790" y="3783598"/>
                <a:ext cx="182880" cy="263104"/>
              </a:xfrm>
              <a:prstGeom prst="rect">
                <a:avLst/>
              </a:prstGeom>
            </p:spPr>
          </p:pic>
        </mc:Fallback>
      </mc:AlternateContent>
      <mc:AlternateContent xmlns:mc="http://schemas.openxmlformats.org/markup-compatibility/2006" xmlns:p14="http://schemas.microsoft.com/office/powerpoint/2010/main">
        <mc:Choice Requires="p14">
          <p:contentPart p14:bwMode="auto" r:id="rId170">
            <p14:nvContentPartPr>
              <p14:cNvPr id="486" name="Ink 485">
                <a:extLst>
                  <a:ext uri="{FF2B5EF4-FFF2-40B4-BE49-F238E27FC236}">
                    <a16:creationId xmlns:a16="http://schemas.microsoft.com/office/drawing/2014/main" id="{04C4DDC7-F1BF-941C-AFC7-AE3CE214A053}"/>
                  </a:ext>
                </a:extLst>
              </p14:cNvPr>
              <p14:cNvContentPartPr/>
              <p14:nvPr/>
            </p14:nvContentPartPr>
            <p14:xfrm>
              <a:off x="9240630" y="3785010"/>
              <a:ext cx="236880" cy="209160"/>
            </p14:xfrm>
          </p:contentPart>
        </mc:Choice>
        <mc:Fallback xmlns="">
          <p:pic>
            <p:nvPicPr>
              <p:cNvPr id="486" name="Ink 485">
                <a:extLst>
                  <a:ext uri="{FF2B5EF4-FFF2-40B4-BE49-F238E27FC236}">
                    <a16:creationId xmlns:a16="http://schemas.microsoft.com/office/drawing/2014/main" id="{04C4DDC7-F1BF-941C-AFC7-AE3CE214A053}"/>
                  </a:ext>
                </a:extLst>
              </p:cNvPr>
              <p:cNvPicPr/>
              <p:nvPr/>
            </p:nvPicPr>
            <p:blipFill>
              <a:blip r:embed="rId171"/>
              <a:stretch>
                <a:fillRect/>
              </a:stretch>
            </p:blipFill>
            <p:spPr>
              <a:xfrm>
                <a:off x="9222630" y="3767041"/>
                <a:ext cx="272520" cy="244739"/>
              </a:xfrm>
              <a:prstGeom prst="rect">
                <a:avLst/>
              </a:prstGeom>
            </p:spPr>
          </p:pic>
        </mc:Fallback>
      </mc:AlternateContent>
      <p:grpSp>
        <p:nvGrpSpPr>
          <p:cNvPr id="37" name="Group 36">
            <a:extLst>
              <a:ext uri="{FF2B5EF4-FFF2-40B4-BE49-F238E27FC236}">
                <a16:creationId xmlns:a16="http://schemas.microsoft.com/office/drawing/2014/main" id="{81C17FB8-6603-BDDE-425C-CBACC4F36172}"/>
              </a:ext>
            </a:extLst>
          </p:cNvPr>
          <p:cNvGrpSpPr/>
          <p:nvPr/>
        </p:nvGrpSpPr>
        <p:grpSpPr>
          <a:xfrm>
            <a:off x="4227270" y="4625820"/>
            <a:ext cx="689760" cy="276840"/>
            <a:chOff x="4227270" y="4625820"/>
            <a:chExt cx="689760" cy="276840"/>
          </a:xfrm>
        </p:grpSpPr>
        <mc:AlternateContent xmlns:mc="http://schemas.openxmlformats.org/markup-compatibility/2006" xmlns:p14="http://schemas.microsoft.com/office/powerpoint/2010/main">
          <mc:Choice Requires="p14">
            <p:contentPart p14:bwMode="auto" r:id="rId172">
              <p14:nvContentPartPr>
                <p14:cNvPr id="8" name="Ink 7">
                  <a:extLst>
                    <a:ext uri="{FF2B5EF4-FFF2-40B4-BE49-F238E27FC236}">
                      <a16:creationId xmlns:a16="http://schemas.microsoft.com/office/drawing/2014/main" id="{B0DBD227-ACEE-9550-A69D-5B72D2504316}"/>
                    </a:ext>
                  </a:extLst>
                </p14:cNvPr>
                <p14:cNvContentPartPr/>
                <p14:nvPr/>
              </p14:nvContentPartPr>
              <p14:xfrm>
                <a:off x="4227270" y="4631580"/>
                <a:ext cx="120600" cy="204480"/>
              </p14:xfrm>
            </p:contentPart>
          </mc:Choice>
          <mc:Fallback xmlns="">
            <p:pic>
              <p:nvPicPr>
                <p:cNvPr id="8" name="Ink 7">
                  <a:extLst>
                    <a:ext uri="{FF2B5EF4-FFF2-40B4-BE49-F238E27FC236}">
                      <a16:creationId xmlns:a16="http://schemas.microsoft.com/office/drawing/2014/main" id="{B0DBD227-ACEE-9550-A69D-5B72D2504316}"/>
                    </a:ext>
                  </a:extLst>
                </p:cNvPr>
                <p:cNvPicPr/>
                <p:nvPr/>
              </p:nvPicPr>
              <p:blipFill>
                <a:blip r:embed="rId173"/>
                <a:stretch>
                  <a:fillRect/>
                </a:stretch>
              </p:blipFill>
              <p:spPr>
                <a:xfrm>
                  <a:off x="4209270" y="4613940"/>
                  <a:ext cx="156240" cy="240120"/>
                </a:xfrm>
                <a:prstGeom prst="rect">
                  <a:avLst/>
                </a:prstGeom>
              </p:spPr>
            </p:pic>
          </mc:Fallback>
        </mc:AlternateContent>
        <mc:AlternateContent xmlns:mc="http://schemas.openxmlformats.org/markup-compatibility/2006" xmlns:p14="http://schemas.microsoft.com/office/powerpoint/2010/main">
          <mc:Choice Requires="p14">
            <p:contentPart p14:bwMode="auto" r:id="rId174">
              <p14:nvContentPartPr>
                <p14:cNvPr id="9" name="Ink 8">
                  <a:extLst>
                    <a:ext uri="{FF2B5EF4-FFF2-40B4-BE49-F238E27FC236}">
                      <a16:creationId xmlns:a16="http://schemas.microsoft.com/office/drawing/2014/main" id="{94324898-7781-0C65-2CF8-E5DF7A4D37CC}"/>
                    </a:ext>
                  </a:extLst>
                </p14:cNvPr>
                <p14:cNvContentPartPr/>
                <p14:nvPr/>
              </p14:nvContentPartPr>
              <p14:xfrm>
                <a:off x="4476390" y="4638420"/>
                <a:ext cx="135000" cy="264240"/>
              </p14:xfrm>
            </p:contentPart>
          </mc:Choice>
          <mc:Fallback xmlns="">
            <p:pic>
              <p:nvPicPr>
                <p:cNvPr id="9" name="Ink 8">
                  <a:extLst>
                    <a:ext uri="{FF2B5EF4-FFF2-40B4-BE49-F238E27FC236}">
                      <a16:creationId xmlns:a16="http://schemas.microsoft.com/office/drawing/2014/main" id="{94324898-7781-0C65-2CF8-E5DF7A4D37CC}"/>
                    </a:ext>
                  </a:extLst>
                </p:cNvPr>
                <p:cNvPicPr/>
                <p:nvPr/>
              </p:nvPicPr>
              <p:blipFill>
                <a:blip r:embed="rId175"/>
                <a:stretch>
                  <a:fillRect/>
                </a:stretch>
              </p:blipFill>
              <p:spPr>
                <a:xfrm>
                  <a:off x="4458390" y="4620780"/>
                  <a:ext cx="170640" cy="299880"/>
                </a:xfrm>
                <a:prstGeom prst="rect">
                  <a:avLst/>
                </a:prstGeom>
              </p:spPr>
            </p:pic>
          </mc:Fallback>
        </mc:AlternateContent>
        <mc:AlternateContent xmlns:mc="http://schemas.openxmlformats.org/markup-compatibility/2006" xmlns:p14="http://schemas.microsoft.com/office/powerpoint/2010/main">
          <mc:Choice Requires="p14">
            <p:contentPart p14:bwMode="auto" r:id="rId176">
              <p14:nvContentPartPr>
                <p14:cNvPr id="10" name="Ink 9">
                  <a:extLst>
                    <a:ext uri="{FF2B5EF4-FFF2-40B4-BE49-F238E27FC236}">
                      <a16:creationId xmlns:a16="http://schemas.microsoft.com/office/drawing/2014/main" id="{1C177CD1-3FC1-7435-802B-F1BC5B77F225}"/>
                    </a:ext>
                  </a:extLst>
                </p14:cNvPr>
                <p14:cNvContentPartPr/>
                <p14:nvPr/>
              </p14:nvContentPartPr>
              <p14:xfrm>
                <a:off x="4655670" y="4648140"/>
                <a:ext cx="29880" cy="160920"/>
              </p14:xfrm>
            </p:contentPart>
          </mc:Choice>
          <mc:Fallback xmlns="">
            <p:pic>
              <p:nvPicPr>
                <p:cNvPr id="10" name="Ink 9">
                  <a:extLst>
                    <a:ext uri="{FF2B5EF4-FFF2-40B4-BE49-F238E27FC236}">
                      <a16:creationId xmlns:a16="http://schemas.microsoft.com/office/drawing/2014/main" id="{1C177CD1-3FC1-7435-802B-F1BC5B77F225}"/>
                    </a:ext>
                  </a:extLst>
                </p:cNvPr>
                <p:cNvPicPr/>
                <p:nvPr/>
              </p:nvPicPr>
              <p:blipFill>
                <a:blip r:embed="rId177"/>
                <a:stretch>
                  <a:fillRect/>
                </a:stretch>
              </p:blipFill>
              <p:spPr>
                <a:xfrm>
                  <a:off x="4637670" y="4630140"/>
                  <a:ext cx="65520" cy="196560"/>
                </a:xfrm>
                <a:prstGeom prst="rect">
                  <a:avLst/>
                </a:prstGeom>
              </p:spPr>
            </p:pic>
          </mc:Fallback>
        </mc:AlternateContent>
        <mc:AlternateContent xmlns:mc="http://schemas.openxmlformats.org/markup-compatibility/2006" xmlns:p14="http://schemas.microsoft.com/office/powerpoint/2010/main">
          <mc:Choice Requires="p14">
            <p:contentPart p14:bwMode="auto" r:id="rId178">
              <p14:nvContentPartPr>
                <p14:cNvPr id="11" name="Ink 10">
                  <a:extLst>
                    <a:ext uri="{FF2B5EF4-FFF2-40B4-BE49-F238E27FC236}">
                      <a16:creationId xmlns:a16="http://schemas.microsoft.com/office/drawing/2014/main" id="{E5B6A5A0-E33F-9766-9ED6-2CE3CDBC5A68}"/>
                    </a:ext>
                  </a:extLst>
                </p14:cNvPr>
                <p14:cNvContentPartPr/>
                <p14:nvPr/>
              </p14:nvContentPartPr>
              <p14:xfrm>
                <a:off x="4753950" y="4625820"/>
                <a:ext cx="163080" cy="187560"/>
              </p14:xfrm>
            </p:contentPart>
          </mc:Choice>
          <mc:Fallback xmlns="">
            <p:pic>
              <p:nvPicPr>
                <p:cNvPr id="11" name="Ink 10">
                  <a:extLst>
                    <a:ext uri="{FF2B5EF4-FFF2-40B4-BE49-F238E27FC236}">
                      <a16:creationId xmlns:a16="http://schemas.microsoft.com/office/drawing/2014/main" id="{E5B6A5A0-E33F-9766-9ED6-2CE3CDBC5A68}"/>
                    </a:ext>
                  </a:extLst>
                </p:cNvPr>
                <p:cNvPicPr/>
                <p:nvPr/>
              </p:nvPicPr>
              <p:blipFill>
                <a:blip r:embed="rId179"/>
                <a:stretch>
                  <a:fillRect/>
                </a:stretch>
              </p:blipFill>
              <p:spPr>
                <a:xfrm>
                  <a:off x="4736310" y="4608180"/>
                  <a:ext cx="198720" cy="223200"/>
                </a:xfrm>
                <a:prstGeom prst="rect">
                  <a:avLst/>
                </a:prstGeom>
              </p:spPr>
            </p:pic>
          </mc:Fallback>
        </mc:AlternateContent>
      </p:grpSp>
      <p:grpSp>
        <p:nvGrpSpPr>
          <p:cNvPr id="35" name="Group 34">
            <a:extLst>
              <a:ext uri="{FF2B5EF4-FFF2-40B4-BE49-F238E27FC236}">
                <a16:creationId xmlns:a16="http://schemas.microsoft.com/office/drawing/2014/main" id="{B245DC5A-FC95-BA4B-ADBB-9ED1C06AC252}"/>
              </a:ext>
            </a:extLst>
          </p:cNvPr>
          <p:cNvGrpSpPr/>
          <p:nvPr/>
        </p:nvGrpSpPr>
        <p:grpSpPr>
          <a:xfrm>
            <a:off x="5112510" y="4657860"/>
            <a:ext cx="272160" cy="170280"/>
            <a:chOff x="5112510" y="4657860"/>
            <a:chExt cx="272160" cy="170280"/>
          </a:xfrm>
        </p:grpSpPr>
        <mc:AlternateContent xmlns:mc="http://schemas.openxmlformats.org/markup-compatibility/2006" xmlns:p14="http://schemas.microsoft.com/office/powerpoint/2010/main">
          <mc:Choice Requires="p14">
            <p:contentPart p14:bwMode="auto" r:id="rId180">
              <p14:nvContentPartPr>
                <p14:cNvPr id="12" name="Ink 11">
                  <a:extLst>
                    <a:ext uri="{FF2B5EF4-FFF2-40B4-BE49-F238E27FC236}">
                      <a16:creationId xmlns:a16="http://schemas.microsoft.com/office/drawing/2014/main" id="{A570B5B5-4A1E-93B3-7A5C-52A712EBD455}"/>
                    </a:ext>
                  </a:extLst>
                </p14:cNvPr>
                <p14:cNvContentPartPr/>
                <p14:nvPr/>
              </p14:nvContentPartPr>
              <p14:xfrm>
                <a:off x="5112510" y="4657860"/>
                <a:ext cx="131400" cy="170280"/>
              </p14:xfrm>
            </p:contentPart>
          </mc:Choice>
          <mc:Fallback xmlns="">
            <p:pic>
              <p:nvPicPr>
                <p:cNvPr id="12" name="Ink 11">
                  <a:extLst>
                    <a:ext uri="{FF2B5EF4-FFF2-40B4-BE49-F238E27FC236}">
                      <a16:creationId xmlns:a16="http://schemas.microsoft.com/office/drawing/2014/main" id="{A570B5B5-4A1E-93B3-7A5C-52A712EBD455}"/>
                    </a:ext>
                  </a:extLst>
                </p:cNvPr>
                <p:cNvPicPr/>
                <p:nvPr/>
              </p:nvPicPr>
              <p:blipFill>
                <a:blip r:embed="rId181"/>
                <a:stretch>
                  <a:fillRect/>
                </a:stretch>
              </p:blipFill>
              <p:spPr>
                <a:xfrm>
                  <a:off x="5094870" y="4639860"/>
                  <a:ext cx="167040" cy="205920"/>
                </a:xfrm>
                <a:prstGeom prst="rect">
                  <a:avLst/>
                </a:prstGeom>
              </p:spPr>
            </p:pic>
          </mc:Fallback>
        </mc:AlternateContent>
        <mc:AlternateContent xmlns:mc="http://schemas.openxmlformats.org/markup-compatibility/2006" xmlns:p14="http://schemas.microsoft.com/office/powerpoint/2010/main">
          <mc:Choice Requires="p14">
            <p:contentPart p14:bwMode="auto" r:id="rId182">
              <p14:nvContentPartPr>
                <p14:cNvPr id="13" name="Ink 12">
                  <a:extLst>
                    <a:ext uri="{FF2B5EF4-FFF2-40B4-BE49-F238E27FC236}">
                      <a16:creationId xmlns:a16="http://schemas.microsoft.com/office/drawing/2014/main" id="{411C3092-0676-704E-8757-D8DD398E79E2}"/>
                    </a:ext>
                  </a:extLst>
                </p14:cNvPr>
                <p14:cNvContentPartPr/>
                <p14:nvPr/>
              </p14:nvContentPartPr>
              <p14:xfrm>
                <a:off x="5261550" y="4666500"/>
                <a:ext cx="123120" cy="135000"/>
              </p14:xfrm>
            </p:contentPart>
          </mc:Choice>
          <mc:Fallback xmlns="">
            <p:pic>
              <p:nvPicPr>
                <p:cNvPr id="13" name="Ink 12">
                  <a:extLst>
                    <a:ext uri="{FF2B5EF4-FFF2-40B4-BE49-F238E27FC236}">
                      <a16:creationId xmlns:a16="http://schemas.microsoft.com/office/drawing/2014/main" id="{411C3092-0676-704E-8757-D8DD398E79E2}"/>
                    </a:ext>
                  </a:extLst>
                </p:cNvPr>
                <p:cNvPicPr/>
                <p:nvPr/>
              </p:nvPicPr>
              <p:blipFill>
                <a:blip r:embed="rId183"/>
                <a:stretch>
                  <a:fillRect/>
                </a:stretch>
              </p:blipFill>
              <p:spPr>
                <a:xfrm>
                  <a:off x="5243550" y="4648860"/>
                  <a:ext cx="158760" cy="170640"/>
                </a:xfrm>
                <a:prstGeom prst="rect">
                  <a:avLst/>
                </a:prstGeom>
              </p:spPr>
            </p:pic>
          </mc:Fallback>
        </mc:AlternateContent>
      </p:grpSp>
      <p:grpSp>
        <p:nvGrpSpPr>
          <p:cNvPr id="34" name="Group 33">
            <a:extLst>
              <a:ext uri="{FF2B5EF4-FFF2-40B4-BE49-F238E27FC236}">
                <a16:creationId xmlns:a16="http://schemas.microsoft.com/office/drawing/2014/main" id="{1F6526A7-A90B-AE51-7B5B-64509C533B38}"/>
              </a:ext>
            </a:extLst>
          </p:cNvPr>
          <p:cNvGrpSpPr/>
          <p:nvPr/>
        </p:nvGrpSpPr>
        <p:grpSpPr>
          <a:xfrm>
            <a:off x="5574750" y="4572180"/>
            <a:ext cx="980280" cy="358200"/>
            <a:chOff x="5574750" y="4572180"/>
            <a:chExt cx="980280" cy="358200"/>
          </a:xfrm>
        </p:grpSpPr>
        <mc:AlternateContent xmlns:mc="http://schemas.openxmlformats.org/markup-compatibility/2006" xmlns:p14="http://schemas.microsoft.com/office/powerpoint/2010/main">
          <mc:Choice Requires="p14">
            <p:contentPart p14:bwMode="auto" r:id="rId184">
              <p14:nvContentPartPr>
                <p14:cNvPr id="14" name="Ink 13">
                  <a:extLst>
                    <a:ext uri="{FF2B5EF4-FFF2-40B4-BE49-F238E27FC236}">
                      <a16:creationId xmlns:a16="http://schemas.microsoft.com/office/drawing/2014/main" id="{631A7D1F-4DDF-1E8F-3B9B-17D7FB855280}"/>
                    </a:ext>
                  </a:extLst>
                </p14:cNvPr>
                <p14:cNvContentPartPr/>
                <p14:nvPr/>
              </p14:nvContentPartPr>
              <p14:xfrm>
                <a:off x="5574750" y="4644180"/>
                <a:ext cx="83880" cy="189000"/>
              </p14:xfrm>
            </p:contentPart>
          </mc:Choice>
          <mc:Fallback xmlns="">
            <p:pic>
              <p:nvPicPr>
                <p:cNvPr id="14" name="Ink 13">
                  <a:extLst>
                    <a:ext uri="{FF2B5EF4-FFF2-40B4-BE49-F238E27FC236}">
                      <a16:creationId xmlns:a16="http://schemas.microsoft.com/office/drawing/2014/main" id="{631A7D1F-4DDF-1E8F-3B9B-17D7FB855280}"/>
                    </a:ext>
                  </a:extLst>
                </p:cNvPr>
                <p:cNvPicPr/>
                <p:nvPr/>
              </p:nvPicPr>
              <p:blipFill>
                <a:blip r:embed="rId185"/>
                <a:stretch>
                  <a:fillRect/>
                </a:stretch>
              </p:blipFill>
              <p:spPr>
                <a:xfrm>
                  <a:off x="5557110" y="4626540"/>
                  <a:ext cx="119520" cy="224640"/>
                </a:xfrm>
                <a:prstGeom prst="rect">
                  <a:avLst/>
                </a:prstGeom>
              </p:spPr>
            </p:pic>
          </mc:Fallback>
        </mc:AlternateContent>
        <mc:AlternateContent xmlns:mc="http://schemas.openxmlformats.org/markup-compatibility/2006" xmlns:p14="http://schemas.microsoft.com/office/powerpoint/2010/main">
          <mc:Choice Requires="p14">
            <p:contentPart p14:bwMode="auto" r:id="rId186">
              <p14:nvContentPartPr>
                <p14:cNvPr id="15" name="Ink 14">
                  <a:extLst>
                    <a:ext uri="{FF2B5EF4-FFF2-40B4-BE49-F238E27FC236}">
                      <a16:creationId xmlns:a16="http://schemas.microsoft.com/office/drawing/2014/main" id="{F29C30B0-4547-5650-1F44-54EE3F88FB9B}"/>
                    </a:ext>
                  </a:extLst>
                </p14:cNvPr>
                <p14:cNvContentPartPr/>
                <p14:nvPr/>
              </p14:nvContentPartPr>
              <p14:xfrm>
                <a:off x="5765190" y="4678020"/>
                <a:ext cx="110160" cy="140400"/>
              </p14:xfrm>
            </p:contentPart>
          </mc:Choice>
          <mc:Fallback xmlns="">
            <p:pic>
              <p:nvPicPr>
                <p:cNvPr id="15" name="Ink 14">
                  <a:extLst>
                    <a:ext uri="{FF2B5EF4-FFF2-40B4-BE49-F238E27FC236}">
                      <a16:creationId xmlns:a16="http://schemas.microsoft.com/office/drawing/2014/main" id="{F29C30B0-4547-5650-1F44-54EE3F88FB9B}"/>
                    </a:ext>
                  </a:extLst>
                </p:cNvPr>
                <p:cNvPicPr/>
                <p:nvPr/>
              </p:nvPicPr>
              <p:blipFill>
                <a:blip r:embed="rId187"/>
                <a:stretch>
                  <a:fillRect/>
                </a:stretch>
              </p:blipFill>
              <p:spPr>
                <a:xfrm>
                  <a:off x="5747190" y="4660020"/>
                  <a:ext cx="145800" cy="176040"/>
                </a:xfrm>
                <a:prstGeom prst="rect">
                  <a:avLst/>
                </a:prstGeom>
              </p:spPr>
            </p:pic>
          </mc:Fallback>
        </mc:AlternateContent>
        <mc:AlternateContent xmlns:mc="http://schemas.openxmlformats.org/markup-compatibility/2006" xmlns:p14="http://schemas.microsoft.com/office/powerpoint/2010/main">
          <mc:Choice Requires="p14">
            <p:contentPart p14:bwMode="auto" r:id="rId188">
              <p14:nvContentPartPr>
                <p14:cNvPr id="16" name="Ink 15">
                  <a:extLst>
                    <a:ext uri="{FF2B5EF4-FFF2-40B4-BE49-F238E27FC236}">
                      <a16:creationId xmlns:a16="http://schemas.microsoft.com/office/drawing/2014/main" id="{E7D7B6C2-6509-92F5-65B4-537E1B125C67}"/>
                    </a:ext>
                  </a:extLst>
                </p14:cNvPr>
                <p14:cNvContentPartPr/>
                <p14:nvPr/>
              </p14:nvContentPartPr>
              <p14:xfrm>
                <a:off x="5789310" y="4572180"/>
                <a:ext cx="24480" cy="18720"/>
              </p14:xfrm>
            </p:contentPart>
          </mc:Choice>
          <mc:Fallback xmlns="">
            <p:pic>
              <p:nvPicPr>
                <p:cNvPr id="16" name="Ink 15">
                  <a:extLst>
                    <a:ext uri="{FF2B5EF4-FFF2-40B4-BE49-F238E27FC236}">
                      <a16:creationId xmlns:a16="http://schemas.microsoft.com/office/drawing/2014/main" id="{E7D7B6C2-6509-92F5-65B4-537E1B125C67}"/>
                    </a:ext>
                  </a:extLst>
                </p:cNvPr>
                <p:cNvPicPr/>
                <p:nvPr/>
              </p:nvPicPr>
              <p:blipFill>
                <a:blip r:embed="rId189"/>
                <a:stretch>
                  <a:fillRect/>
                </a:stretch>
              </p:blipFill>
              <p:spPr>
                <a:xfrm>
                  <a:off x="5771310" y="4554180"/>
                  <a:ext cx="6012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190">
              <p14:nvContentPartPr>
                <p14:cNvPr id="17" name="Ink 16">
                  <a:extLst>
                    <a:ext uri="{FF2B5EF4-FFF2-40B4-BE49-F238E27FC236}">
                      <a16:creationId xmlns:a16="http://schemas.microsoft.com/office/drawing/2014/main" id="{7BB837F7-84BF-FFF2-DC98-F6D3CB505053}"/>
                    </a:ext>
                  </a:extLst>
                </p14:cNvPr>
                <p14:cNvContentPartPr/>
                <p14:nvPr/>
              </p14:nvContentPartPr>
              <p14:xfrm>
                <a:off x="5943030" y="4661460"/>
                <a:ext cx="135000" cy="155520"/>
              </p14:xfrm>
            </p:contentPart>
          </mc:Choice>
          <mc:Fallback xmlns="">
            <p:pic>
              <p:nvPicPr>
                <p:cNvPr id="17" name="Ink 16">
                  <a:extLst>
                    <a:ext uri="{FF2B5EF4-FFF2-40B4-BE49-F238E27FC236}">
                      <a16:creationId xmlns:a16="http://schemas.microsoft.com/office/drawing/2014/main" id="{7BB837F7-84BF-FFF2-DC98-F6D3CB505053}"/>
                    </a:ext>
                  </a:extLst>
                </p:cNvPr>
                <p:cNvPicPr/>
                <p:nvPr/>
              </p:nvPicPr>
              <p:blipFill>
                <a:blip r:embed="rId191"/>
                <a:stretch>
                  <a:fillRect/>
                </a:stretch>
              </p:blipFill>
              <p:spPr>
                <a:xfrm>
                  <a:off x="5925390" y="4643460"/>
                  <a:ext cx="170640" cy="191160"/>
                </a:xfrm>
                <a:prstGeom prst="rect">
                  <a:avLst/>
                </a:prstGeom>
              </p:spPr>
            </p:pic>
          </mc:Fallback>
        </mc:AlternateContent>
        <mc:AlternateContent xmlns:mc="http://schemas.openxmlformats.org/markup-compatibility/2006" xmlns:p14="http://schemas.microsoft.com/office/powerpoint/2010/main">
          <mc:Choice Requires="p14">
            <p:contentPart p14:bwMode="auto" r:id="rId192">
              <p14:nvContentPartPr>
                <p14:cNvPr id="18" name="Ink 17">
                  <a:extLst>
                    <a:ext uri="{FF2B5EF4-FFF2-40B4-BE49-F238E27FC236}">
                      <a16:creationId xmlns:a16="http://schemas.microsoft.com/office/drawing/2014/main" id="{749A9303-96B6-97B8-2EF2-6A52FD929F98}"/>
                    </a:ext>
                  </a:extLst>
                </p14:cNvPr>
                <p14:cNvContentPartPr/>
                <p14:nvPr/>
              </p14:nvContentPartPr>
              <p14:xfrm>
                <a:off x="6109710" y="4680540"/>
                <a:ext cx="113760" cy="137520"/>
              </p14:xfrm>
            </p:contentPart>
          </mc:Choice>
          <mc:Fallback xmlns="">
            <p:pic>
              <p:nvPicPr>
                <p:cNvPr id="18" name="Ink 17">
                  <a:extLst>
                    <a:ext uri="{FF2B5EF4-FFF2-40B4-BE49-F238E27FC236}">
                      <a16:creationId xmlns:a16="http://schemas.microsoft.com/office/drawing/2014/main" id="{749A9303-96B6-97B8-2EF2-6A52FD929F98}"/>
                    </a:ext>
                  </a:extLst>
                </p:cNvPr>
                <p:cNvPicPr/>
                <p:nvPr/>
              </p:nvPicPr>
              <p:blipFill>
                <a:blip r:embed="rId193"/>
                <a:stretch>
                  <a:fillRect/>
                </a:stretch>
              </p:blipFill>
              <p:spPr>
                <a:xfrm>
                  <a:off x="6091710" y="4662540"/>
                  <a:ext cx="149400" cy="173160"/>
                </a:xfrm>
                <a:prstGeom prst="rect">
                  <a:avLst/>
                </a:prstGeom>
              </p:spPr>
            </p:pic>
          </mc:Fallback>
        </mc:AlternateContent>
        <mc:AlternateContent xmlns:mc="http://schemas.openxmlformats.org/markup-compatibility/2006" xmlns:p14="http://schemas.microsoft.com/office/powerpoint/2010/main">
          <mc:Choice Requires="p14">
            <p:contentPart p14:bwMode="auto" r:id="rId194">
              <p14:nvContentPartPr>
                <p14:cNvPr id="19" name="Ink 18">
                  <a:extLst>
                    <a:ext uri="{FF2B5EF4-FFF2-40B4-BE49-F238E27FC236}">
                      <a16:creationId xmlns:a16="http://schemas.microsoft.com/office/drawing/2014/main" id="{DBFBFDC3-9167-7939-CFA1-5203C866508A}"/>
                    </a:ext>
                  </a:extLst>
                </p14:cNvPr>
                <p14:cNvContentPartPr/>
                <p14:nvPr/>
              </p14:nvContentPartPr>
              <p14:xfrm>
                <a:off x="6211950" y="4684500"/>
                <a:ext cx="188640" cy="245880"/>
              </p14:xfrm>
            </p:contentPart>
          </mc:Choice>
          <mc:Fallback xmlns="">
            <p:pic>
              <p:nvPicPr>
                <p:cNvPr id="19" name="Ink 18">
                  <a:extLst>
                    <a:ext uri="{FF2B5EF4-FFF2-40B4-BE49-F238E27FC236}">
                      <a16:creationId xmlns:a16="http://schemas.microsoft.com/office/drawing/2014/main" id="{DBFBFDC3-9167-7939-CFA1-5203C866508A}"/>
                    </a:ext>
                  </a:extLst>
                </p:cNvPr>
                <p:cNvPicPr/>
                <p:nvPr/>
              </p:nvPicPr>
              <p:blipFill>
                <a:blip r:embed="rId195"/>
                <a:stretch>
                  <a:fillRect/>
                </a:stretch>
              </p:blipFill>
              <p:spPr>
                <a:xfrm>
                  <a:off x="6194310" y="4666500"/>
                  <a:ext cx="224280" cy="281520"/>
                </a:xfrm>
                <a:prstGeom prst="rect">
                  <a:avLst/>
                </a:prstGeom>
              </p:spPr>
            </p:pic>
          </mc:Fallback>
        </mc:AlternateContent>
        <mc:AlternateContent xmlns:mc="http://schemas.openxmlformats.org/markup-compatibility/2006" xmlns:p14="http://schemas.microsoft.com/office/powerpoint/2010/main">
          <mc:Choice Requires="p14">
            <p:contentPart p14:bwMode="auto" r:id="rId196">
              <p14:nvContentPartPr>
                <p14:cNvPr id="20" name="Ink 19">
                  <a:extLst>
                    <a:ext uri="{FF2B5EF4-FFF2-40B4-BE49-F238E27FC236}">
                      <a16:creationId xmlns:a16="http://schemas.microsoft.com/office/drawing/2014/main" id="{4603BFD2-A766-7CAD-9604-6678E8338B1E}"/>
                    </a:ext>
                  </a:extLst>
                </p14:cNvPr>
                <p14:cNvContentPartPr/>
                <p14:nvPr/>
              </p14:nvContentPartPr>
              <p14:xfrm>
                <a:off x="6456750" y="4697820"/>
                <a:ext cx="98280" cy="104040"/>
              </p14:xfrm>
            </p:contentPart>
          </mc:Choice>
          <mc:Fallback xmlns="">
            <p:pic>
              <p:nvPicPr>
                <p:cNvPr id="20" name="Ink 19">
                  <a:extLst>
                    <a:ext uri="{FF2B5EF4-FFF2-40B4-BE49-F238E27FC236}">
                      <a16:creationId xmlns:a16="http://schemas.microsoft.com/office/drawing/2014/main" id="{4603BFD2-A766-7CAD-9604-6678E8338B1E}"/>
                    </a:ext>
                  </a:extLst>
                </p:cNvPr>
                <p:cNvPicPr/>
                <p:nvPr/>
              </p:nvPicPr>
              <p:blipFill>
                <a:blip r:embed="rId197"/>
                <a:stretch>
                  <a:fillRect/>
                </a:stretch>
              </p:blipFill>
              <p:spPr>
                <a:xfrm>
                  <a:off x="6439110" y="4680180"/>
                  <a:ext cx="133920" cy="139680"/>
                </a:xfrm>
                <a:prstGeom prst="rect">
                  <a:avLst/>
                </a:prstGeom>
              </p:spPr>
            </p:pic>
          </mc:Fallback>
        </mc:AlternateContent>
      </p:grpSp>
      <p:grpSp>
        <p:nvGrpSpPr>
          <p:cNvPr id="33" name="Group 32">
            <a:extLst>
              <a:ext uri="{FF2B5EF4-FFF2-40B4-BE49-F238E27FC236}">
                <a16:creationId xmlns:a16="http://schemas.microsoft.com/office/drawing/2014/main" id="{A614A225-61CF-72C1-38AF-A4AED9305CBF}"/>
              </a:ext>
            </a:extLst>
          </p:cNvPr>
          <p:cNvGrpSpPr/>
          <p:nvPr/>
        </p:nvGrpSpPr>
        <p:grpSpPr>
          <a:xfrm>
            <a:off x="6852750" y="4671540"/>
            <a:ext cx="571680" cy="174600"/>
            <a:chOff x="6852750" y="4671540"/>
            <a:chExt cx="571680" cy="174600"/>
          </a:xfrm>
        </p:grpSpPr>
        <mc:AlternateContent xmlns:mc="http://schemas.openxmlformats.org/markup-compatibility/2006" xmlns:p14="http://schemas.microsoft.com/office/powerpoint/2010/main">
          <mc:Choice Requires="p14">
            <p:contentPart p14:bwMode="auto" r:id="rId198">
              <p14:nvContentPartPr>
                <p14:cNvPr id="21" name="Ink 20">
                  <a:extLst>
                    <a:ext uri="{FF2B5EF4-FFF2-40B4-BE49-F238E27FC236}">
                      <a16:creationId xmlns:a16="http://schemas.microsoft.com/office/drawing/2014/main" id="{4103D3E8-52AC-B965-959E-3E1880D8A025}"/>
                    </a:ext>
                  </a:extLst>
                </p14:cNvPr>
                <p14:cNvContentPartPr/>
                <p14:nvPr/>
              </p14:nvContentPartPr>
              <p14:xfrm>
                <a:off x="6852750" y="4678740"/>
                <a:ext cx="130320" cy="147960"/>
              </p14:xfrm>
            </p:contentPart>
          </mc:Choice>
          <mc:Fallback xmlns="">
            <p:pic>
              <p:nvPicPr>
                <p:cNvPr id="21" name="Ink 20">
                  <a:extLst>
                    <a:ext uri="{FF2B5EF4-FFF2-40B4-BE49-F238E27FC236}">
                      <a16:creationId xmlns:a16="http://schemas.microsoft.com/office/drawing/2014/main" id="{4103D3E8-52AC-B965-959E-3E1880D8A025}"/>
                    </a:ext>
                  </a:extLst>
                </p:cNvPr>
                <p:cNvPicPr/>
                <p:nvPr/>
              </p:nvPicPr>
              <p:blipFill>
                <a:blip r:embed="rId199"/>
                <a:stretch>
                  <a:fillRect/>
                </a:stretch>
              </p:blipFill>
              <p:spPr>
                <a:xfrm>
                  <a:off x="6834750" y="4660740"/>
                  <a:ext cx="165960" cy="183600"/>
                </a:xfrm>
                <a:prstGeom prst="rect">
                  <a:avLst/>
                </a:prstGeom>
              </p:spPr>
            </p:pic>
          </mc:Fallback>
        </mc:AlternateContent>
        <mc:AlternateContent xmlns:mc="http://schemas.openxmlformats.org/markup-compatibility/2006" xmlns:p14="http://schemas.microsoft.com/office/powerpoint/2010/main">
          <mc:Choice Requires="p14">
            <p:contentPart p14:bwMode="auto" r:id="rId200">
              <p14:nvContentPartPr>
                <p14:cNvPr id="22" name="Ink 21">
                  <a:extLst>
                    <a:ext uri="{FF2B5EF4-FFF2-40B4-BE49-F238E27FC236}">
                      <a16:creationId xmlns:a16="http://schemas.microsoft.com/office/drawing/2014/main" id="{CEF1CB1C-C746-F384-F01D-7B409698A9C0}"/>
                    </a:ext>
                  </a:extLst>
                </p14:cNvPr>
                <p14:cNvContentPartPr/>
                <p14:nvPr/>
              </p14:nvContentPartPr>
              <p14:xfrm>
                <a:off x="7077030" y="4687380"/>
                <a:ext cx="160200" cy="158760"/>
              </p14:xfrm>
            </p:contentPart>
          </mc:Choice>
          <mc:Fallback xmlns="">
            <p:pic>
              <p:nvPicPr>
                <p:cNvPr id="22" name="Ink 21">
                  <a:extLst>
                    <a:ext uri="{FF2B5EF4-FFF2-40B4-BE49-F238E27FC236}">
                      <a16:creationId xmlns:a16="http://schemas.microsoft.com/office/drawing/2014/main" id="{CEF1CB1C-C746-F384-F01D-7B409698A9C0}"/>
                    </a:ext>
                  </a:extLst>
                </p:cNvPr>
                <p:cNvPicPr/>
                <p:nvPr/>
              </p:nvPicPr>
              <p:blipFill>
                <a:blip r:embed="rId201"/>
                <a:stretch>
                  <a:fillRect/>
                </a:stretch>
              </p:blipFill>
              <p:spPr>
                <a:xfrm>
                  <a:off x="7059030" y="4669740"/>
                  <a:ext cx="195840" cy="194400"/>
                </a:xfrm>
                <a:prstGeom prst="rect">
                  <a:avLst/>
                </a:prstGeom>
              </p:spPr>
            </p:pic>
          </mc:Fallback>
        </mc:AlternateContent>
        <mc:AlternateContent xmlns:mc="http://schemas.openxmlformats.org/markup-compatibility/2006" xmlns:p14="http://schemas.microsoft.com/office/powerpoint/2010/main">
          <mc:Choice Requires="p14">
            <p:contentPart p14:bwMode="auto" r:id="rId202">
              <p14:nvContentPartPr>
                <p14:cNvPr id="23" name="Ink 22">
                  <a:extLst>
                    <a:ext uri="{FF2B5EF4-FFF2-40B4-BE49-F238E27FC236}">
                      <a16:creationId xmlns:a16="http://schemas.microsoft.com/office/drawing/2014/main" id="{EB27286D-ADFF-12CE-2612-D04066DA57EB}"/>
                    </a:ext>
                  </a:extLst>
                </p14:cNvPr>
                <p14:cNvContentPartPr/>
                <p14:nvPr/>
              </p14:nvContentPartPr>
              <p14:xfrm>
                <a:off x="7318590" y="4671540"/>
                <a:ext cx="105840" cy="161640"/>
              </p14:xfrm>
            </p:contentPart>
          </mc:Choice>
          <mc:Fallback xmlns="">
            <p:pic>
              <p:nvPicPr>
                <p:cNvPr id="23" name="Ink 22">
                  <a:extLst>
                    <a:ext uri="{FF2B5EF4-FFF2-40B4-BE49-F238E27FC236}">
                      <a16:creationId xmlns:a16="http://schemas.microsoft.com/office/drawing/2014/main" id="{EB27286D-ADFF-12CE-2612-D04066DA57EB}"/>
                    </a:ext>
                  </a:extLst>
                </p:cNvPr>
                <p:cNvPicPr/>
                <p:nvPr/>
              </p:nvPicPr>
              <p:blipFill>
                <a:blip r:embed="rId203"/>
                <a:stretch>
                  <a:fillRect/>
                </a:stretch>
              </p:blipFill>
              <p:spPr>
                <a:xfrm>
                  <a:off x="7300590" y="4653900"/>
                  <a:ext cx="141480" cy="197280"/>
                </a:xfrm>
                <a:prstGeom prst="rect">
                  <a:avLst/>
                </a:prstGeom>
              </p:spPr>
            </p:pic>
          </mc:Fallback>
        </mc:AlternateContent>
      </p:grpSp>
      <p:grpSp>
        <p:nvGrpSpPr>
          <p:cNvPr id="43" name="Group 42">
            <a:extLst>
              <a:ext uri="{FF2B5EF4-FFF2-40B4-BE49-F238E27FC236}">
                <a16:creationId xmlns:a16="http://schemas.microsoft.com/office/drawing/2014/main" id="{3089D498-C2B5-853D-B2E2-3CD906AA2F4E}"/>
              </a:ext>
            </a:extLst>
          </p:cNvPr>
          <p:cNvGrpSpPr/>
          <p:nvPr/>
        </p:nvGrpSpPr>
        <p:grpSpPr>
          <a:xfrm>
            <a:off x="7644030" y="4525740"/>
            <a:ext cx="1938600" cy="419400"/>
            <a:chOff x="7644030" y="4525740"/>
            <a:chExt cx="1938600" cy="419400"/>
          </a:xfrm>
        </p:grpSpPr>
        <mc:AlternateContent xmlns:mc="http://schemas.openxmlformats.org/markup-compatibility/2006" xmlns:p14="http://schemas.microsoft.com/office/powerpoint/2010/main">
          <mc:Choice Requires="p14">
            <p:contentPart p14:bwMode="auto" r:id="rId204">
              <p14:nvContentPartPr>
                <p14:cNvPr id="24" name="Ink 23">
                  <a:extLst>
                    <a:ext uri="{FF2B5EF4-FFF2-40B4-BE49-F238E27FC236}">
                      <a16:creationId xmlns:a16="http://schemas.microsoft.com/office/drawing/2014/main" id="{3FEC90B8-3720-04C4-5FCA-FC8D1696508A}"/>
                    </a:ext>
                  </a:extLst>
                </p14:cNvPr>
                <p14:cNvContentPartPr/>
                <p14:nvPr/>
              </p14:nvContentPartPr>
              <p14:xfrm>
                <a:off x="7644030" y="4613940"/>
                <a:ext cx="116640" cy="218160"/>
              </p14:xfrm>
            </p:contentPart>
          </mc:Choice>
          <mc:Fallback xmlns="">
            <p:pic>
              <p:nvPicPr>
                <p:cNvPr id="24" name="Ink 23">
                  <a:extLst>
                    <a:ext uri="{FF2B5EF4-FFF2-40B4-BE49-F238E27FC236}">
                      <a16:creationId xmlns:a16="http://schemas.microsoft.com/office/drawing/2014/main" id="{3FEC90B8-3720-04C4-5FCA-FC8D1696508A}"/>
                    </a:ext>
                  </a:extLst>
                </p:cNvPr>
                <p:cNvPicPr/>
                <p:nvPr/>
              </p:nvPicPr>
              <p:blipFill>
                <a:blip r:embed="rId205"/>
                <a:stretch>
                  <a:fillRect/>
                </a:stretch>
              </p:blipFill>
              <p:spPr>
                <a:xfrm>
                  <a:off x="7626030" y="4595940"/>
                  <a:ext cx="152280" cy="253800"/>
                </a:xfrm>
                <a:prstGeom prst="rect">
                  <a:avLst/>
                </a:prstGeom>
              </p:spPr>
            </p:pic>
          </mc:Fallback>
        </mc:AlternateContent>
        <mc:AlternateContent xmlns:mc="http://schemas.openxmlformats.org/markup-compatibility/2006" xmlns:p14="http://schemas.microsoft.com/office/powerpoint/2010/main">
          <mc:Choice Requires="p14">
            <p:contentPart p14:bwMode="auto" r:id="rId206">
              <p14:nvContentPartPr>
                <p14:cNvPr id="25" name="Ink 24">
                  <a:extLst>
                    <a:ext uri="{FF2B5EF4-FFF2-40B4-BE49-F238E27FC236}">
                      <a16:creationId xmlns:a16="http://schemas.microsoft.com/office/drawing/2014/main" id="{2539B08B-FA4F-329C-FF5A-B26A3EFCA8AB}"/>
                    </a:ext>
                  </a:extLst>
                </p14:cNvPr>
                <p14:cNvContentPartPr/>
                <p14:nvPr/>
              </p14:nvContentPartPr>
              <p14:xfrm>
                <a:off x="7870830" y="4715460"/>
                <a:ext cx="21600" cy="104400"/>
              </p14:xfrm>
            </p:contentPart>
          </mc:Choice>
          <mc:Fallback xmlns="">
            <p:pic>
              <p:nvPicPr>
                <p:cNvPr id="25" name="Ink 24">
                  <a:extLst>
                    <a:ext uri="{FF2B5EF4-FFF2-40B4-BE49-F238E27FC236}">
                      <a16:creationId xmlns:a16="http://schemas.microsoft.com/office/drawing/2014/main" id="{2539B08B-FA4F-329C-FF5A-B26A3EFCA8AB}"/>
                    </a:ext>
                  </a:extLst>
                </p:cNvPr>
                <p:cNvPicPr/>
                <p:nvPr/>
              </p:nvPicPr>
              <p:blipFill>
                <a:blip r:embed="rId207"/>
                <a:stretch>
                  <a:fillRect/>
                </a:stretch>
              </p:blipFill>
              <p:spPr>
                <a:xfrm>
                  <a:off x="7853190" y="4697820"/>
                  <a:ext cx="57240" cy="140040"/>
                </a:xfrm>
                <a:prstGeom prst="rect">
                  <a:avLst/>
                </a:prstGeom>
              </p:spPr>
            </p:pic>
          </mc:Fallback>
        </mc:AlternateContent>
        <mc:AlternateContent xmlns:mc="http://schemas.openxmlformats.org/markup-compatibility/2006" xmlns:p14="http://schemas.microsoft.com/office/powerpoint/2010/main">
          <mc:Choice Requires="p14">
            <p:contentPart p14:bwMode="auto" r:id="rId208">
              <p14:nvContentPartPr>
                <p14:cNvPr id="26" name="Ink 25">
                  <a:extLst>
                    <a:ext uri="{FF2B5EF4-FFF2-40B4-BE49-F238E27FC236}">
                      <a16:creationId xmlns:a16="http://schemas.microsoft.com/office/drawing/2014/main" id="{410EC511-4FD4-D6CB-75FB-42AACC63F929}"/>
                    </a:ext>
                  </a:extLst>
                </p14:cNvPr>
                <p14:cNvContentPartPr/>
                <p14:nvPr/>
              </p14:nvContentPartPr>
              <p14:xfrm>
                <a:off x="7982430" y="4694220"/>
                <a:ext cx="108360" cy="136440"/>
              </p14:xfrm>
            </p:contentPart>
          </mc:Choice>
          <mc:Fallback xmlns="">
            <p:pic>
              <p:nvPicPr>
                <p:cNvPr id="26" name="Ink 25">
                  <a:extLst>
                    <a:ext uri="{FF2B5EF4-FFF2-40B4-BE49-F238E27FC236}">
                      <a16:creationId xmlns:a16="http://schemas.microsoft.com/office/drawing/2014/main" id="{410EC511-4FD4-D6CB-75FB-42AACC63F929}"/>
                    </a:ext>
                  </a:extLst>
                </p:cNvPr>
                <p:cNvPicPr/>
                <p:nvPr/>
              </p:nvPicPr>
              <p:blipFill>
                <a:blip r:embed="rId209"/>
                <a:stretch>
                  <a:fillRect/>
                </a:stretch>
              </p:blipFill>
              <p:spPr>
                <a:xfrm>
                  <a:off x="7964790" y="4676580"/>
                  <a:ext cx="14400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210">
              <p14:nvContentPartPr>
                <p14:cNvPr id="27" name="Ink 26">
                  <a:extLst>
                    <a:ext uri="{FF2B5EF4-FFF2-40B4-BE49-F238E27FC236}">
                      <a16:creationId xmlns:a16="http://schemas.microsoft.com/office/drawing/2014/main" id="{A148D042-F3D1-9B26-D913-314C4A6769C3}"/>
                    </a:ext>
                  </a:extLst>
                </p14:cNvPr>
                <p14:cNvContentPartPr/>
                <p14:nvPr/>
              </p14:nvContentPartPr>
              <p14:xfrm>
                <a:off x="7992150" y="4525740"/>
                <a:ext cx="43560" cy="44640"/>
              </p14:xfrm>
            </p:contentPart>
          </mc:Choice>
          <mc:Fallback xmlns="">
            <p:pic>
              <p:nvPicPr>
                <p:cNvPr id="27" name="Ink 26">
                  <a:extLst>
                    <a:ext uri="{FF2B5EF4-FFF2-40B4-BE49-F238E27FC236}">
                      <a16:creationId xmlns:a16="http://schemas.microsoft.com/office/drawing/2014/main" id="{A148D042-F3D1-9B26-D913-314C4A6769C3}"/>
                    </a:ext>
                  </a:extLst>
                </p:cNvPr>
                <p:cNvPicPr/>
                <p:nvPr/>
              </p:nvPicPr>
              <p:blipFill>
                <a:blip r:embed="rId211"/>
                <a:stretch>
                  <a:fillRect/>
                </a:stretch>
              </p:blipFill>
              <p:spPr>
                <a:xfrm>
                  <a:off x="7974510" y="4508100"/>
                  <a:ext cx="79200" cy="80280"/>
                </a:xfrm>
                <a:prstGeom prst="rect">
                  <a:avLst/>
                </a:prstGeom>
              </p:spPr>
            </p:pic>
          </mc:Fallback>
        </mc:AlternateContent>
        <mc:AlternateContent xmlns:mc="http://schemas.openxmlformats.org/markup-compatibility/2006" xmlns:p14="http://schemas.microsoft.com/office/powerpoint/2010/main">
          <mc:Choice Requires="p14">
            <p:contentPart p14:bwMode="auto" r:id="rId212">
              <p14:nvContentPartPr>
                <p14:cNvPr id="28" name="Ink 27">
                  <a:extLst>
                    <a:ext uri="{FF2B5EF4-FFF2-40B4-BE49-F238E27FC236}">
                      <a16:creationId xmlns:a16="http://schemas.microsoft.com/office/drawing/2014/main" id="{5F725D54-76C4-026B-2EB8-030BD7E8D697}"/>
                    </a:ext>
                  </a:extLst>
                </p14:cNvPr>
                <p14:cNvContentPartPr/>
                <p14:nvPr/>
              </p14:nvContentPartPr>
              <p14:xfrm>
                <a:off x="8158830" y="4700340"/>
                <a:ext cx="271800" cy="244800"/>
              </p14:xfrm>
            </p:contentPart>
          </mc:Choice>
          <mc:Fallback xmlns="">
            <p:pic>
              <p:nvPicPr>
                <p:cNvPr id="28" name="Ink 27">
                  <a:extLst>
                    <a:ext uri="{FF2B5EF4-FFF2-40B4-BE49-F238E27FC236}">
                      <a16:creationId xmlns:a16="http://schemas.microsoft.com/office/drawing/2014/main" id="{5F725D54-76C4-026B-2EB8-030BD7E8D697}"/>
                    </a:ext>
                  </a:extLst>
                </p:cNvPr>
                <p:cNvPicPr/>
                <p:nvPr/>
              </p:nvPicPr>
              <p:blipFill>
                <a:blip r:embed="rId213"/>
                <a:stretch>
                  <a:fillRect/>
                </a:stretch>
              </p:blipFill>
              <p:spPr>
                <a:xfrm>
                  <a:off x="8140830" y="4682340"/>
                  <a:ext cx="307440" cy="280440"/>
                </a:xfrm>
                <a:prstGeom prst="rect">
                  <a:avLst/>
                </a:prstGeom>
              </p:spPr>
            </p:pic>
          </mc:Fallback>
        </mc:AlternateContent>
        <mc:AlternateContent xmlns:mc="http://schemas.openxmlformats.org/markup-compatibility/2006" xmlns:p14="http://schemas.microsoft.com/office/powerpoint/2010/main">
          <mc:Choice Requires="p14">
            <p:contentPart p14:bwMode="auto" r:id="rId214">
              <p14:nvContentPartPr>
                <p14:cNvPr id="29" name="Ink 28">
                  <a:extLst>
                    <a:ext uri="{FF2B5EF4-FFF2-40B4-BE49-F238E27FC236}">
                      <a16:creationId xmlns:a16="http://schemas.microsoft.com/office/drawing/2014/main" id="{AA88ED9B-455E-6109-45EB-152A33F5876C}"/>
                    </a:ext>
                  </a:extLst>
                </p14:cNvPr>
                <p14:cNvContentPartPr/>
                <p14:nvPr/>
              </p14:nvContentPartPr>
              <p14:xfrm>
                <a:off x="8421630" y="4618260"/>
                <a:ext cx="41760" cy="273240"/>
              </p14:xfrm>
            </p:contentPart>
          </mc:Choice>
          <mc:Fallback xmlns="">
            <p:pic>
              <p:nvPicPr>
                <p:cNvPr id="29" name="Ink 28">
                  <a:extLst>
                    <a:ext uri="{FF2B5EF4-FFF2-40B4-BE49-F238E27FC236}">
                      <a16:creationId xmlns:a16="http://schemas.microsoft.com/office/drawing/2014/main" id="{AA88ED9B-455E-6109-45EB-152A33F5876C}"/>
                    </a:ext>
                  </a:extLst>
                </p:cNvPr>
                <p:cNvPicPr/>
                <p:nvPr/>
              </p:nvPicPr>
              <p:blipFill>
                <a:blip r:embed="rId215"/>
                <a:stretch>
                  <a:fillRect/>
                </a:stretch>
              </p:blipFill>
              <p:spPr>
                <a:xfrm>
                  <a:off x="8403630" y="4600620"/>
                  <a:ext cx="77400" cy="308880"/>
                </a:xfrm>
                <a:prstGeom prst="rect">
                  <a:avLst/>
                </a:prstGeom>
              </p:spPr>
            </p:pic>
          </mc:Fallback>
        </mc:AlternateContent>
        <mc:AlternateContent xmlns:mc="http://schemas.openxmlformats.org/markup-compatibility/2006" xmlns:p14="http://schemas.microsoft.com/office/powerpoint/2010/main">
          <mc:Choice Requires="p14">
            <p:contentPart p14:bwMode="auto" r:id="rId216">
              <p14:nvContentPartPr>
                <p14:cNvPr id="30" name="Ink 29">
                  <a:extLst>
                    <a:ext uri="{FF2B5EF4-FFF2-40B4-BE49-F238E27FC236}">
                      <a16:creationId xmlns:a16="http://schemas.microsoft.com/office/drawing/2014/main" id="{169EAD88-2C9F-618B-C026-7B044A9F1C06}"/>
                    </a:ext>
                  </a:extLst>
                </p14:cNvPr>
                <p14:cNvContentPartPr/>
                <p14:nvPr/>
              </p14:nvContentPartPr>
              <p14:xfrm>
                <a:off x="8442510" y="4668300"/>
                <a:ext cx="179640" cy="156600"/>
              </p14:xfrm>
            </p:contentPart>
          </mc:Choice>
          <mc:Fallback xmlns="">
            <p:pic>
              <p:nvPicPr>
                <p:cNvPr id="30" name="Ink 29">
                  <a:extLst>
                    <a:ext uri="{FF2B5EF4-FFF2-40B4-BE49-F238E27FC236}">
                      <a16:creationId xmlns:a16="http://schemas.microsoft.com/office/drawing/2014/main" id="{169EAD88-2C9F-618B-C026-7B044A9F1C06}"/>
                    </a:ext>
                  </a:extLst>
                </p:cNvPr>
                <p:cNvPicPr/>
                <p:nvPr/>
              </p:nvPicPr>
              <p:blipFill>
                <a:blip r:embed="rId217"/>
                <a:stretch>
                  <a:fillRect/>
                </a:stretch>
              </p:blipFill>
              <p:spPr>
                <a:xfrm>
                  <a:off x="8424510" y="4650660"/>
                  <a:ext cx="215280" cy="192240"/>
                </a:xfrm>
                <a:prstGeom prst="rect">
                  <a:avLst/>
                </a:prstGeom>
              </p:spPr>
            </p:pic>
          </mc:Fallback>
        </mc:AlternateContent>
        <mc:AlternateContent xmlns:mc="http://schemas.openxmlformats.org/markup-compatibility/2006" xmlns:p14="http://schemas.microsoft.com/office/powerpoint/2010/main">
          <mc:Choice Requires="p14">
            <p:contentPart p14:bwMode="auto" r:id="rId218">
              <p14:nvContentPartPr>
                <p14:cNvPr id="31" name="Ink 30">
                  <a:extLst>
                    <a:ext uri="{FF2B5EF4-FFF2-40B4-BE49-F238E27FC236}">
                      <a16:creationId xmlns:a16="http://schemas.microsoft.com/office/drawing/2014/main" id="{77B1AAA8-2E6C-83A6-5A7D-887CA318E24E}"/>
                    </a:ext>
                  </a:extLst>
                </p14:cNvPr>
                <p14:cNvContentPartPr/>
                <p14:nvPr/>
              </p14:nvContentPartPr>
              <p14:xfrm>
                <a:off x="8686590" y="4675140"/>
                <a:ext cx="75960" cy="142560"/>
              </p14:xfrm>
            </p:contentPart>
          </mc:Choice>
          <mc:Fallback xmlns="">
            <p:pic>
              <p:nvPicPr>
                <p:cNvPr id="31" name="Ink 30">
                  <a:extLst>
                    <a:ext uri="{FF2B5EF4-FFF2-40B4-BE49-F238E27FC236}">
                      <a16:creationId xmlns:a16="http://schemas.microsoft.com/office/drawing/2014/main" id="{77B1AAA8-2E6C-83A6-5A7D-887CA318E24E}"/>
                    </a:ext>
                  </a:extLst>
                </p:cNvPr>
                <p:cNvPicPr/>
                <p:nvPr/>
              </p:nvPicPr>
              <p:blipFill>
                <a:blip r:embed="rId219"/>
                <a:stretch>
                  <a:fillRect/>
                </a:stretch>
              </p:blipFill>
              <p:spPr>
                <a:xfrm>
                  <a:off x="8668950" y="4657140"/>
                  <a:ext cx="111600" cy="178200"/>
                </a:xfrm>
                <a:prstGeom prst="rect">
                  <a:avLst/>
                </a:prstGeom>
              </p:spPr>
            </p:pic>
          </mc:Fallback>
        </mc:AlternateContent>
        <mc:AlternateContent xmlns:mc="http://schemas.openxmlformats.org/markup-compatibility/2006" xmlns:p14="http://schemas.microsoft.com/office/powerpoint/2010/main">
          <mc:Choice Requires="p14">
            <p:contentPart p14:bwMode="auto" r:id="rId220">
              <p14:nvContentPartPr>
                <p14:cNvPr id="38" name="Ink 37">
                  <a:extLst>
                    <a:ext uri="{FF2B5EF4-FFF2-40B4-BE49-F238E27FC236}">
                      <a16:creationId xmlns:a16="http://schemas.microsoft.com/office/drawing/2014/main" id="{35B3A012-6891-D85A-362E-281BB7154B34}"/>
                    </a:ext>
                  </a:extLst>
                </p14:cNvPr>
                <p14:cNvContentPartPr/>
                <p14:nvPr/>
              </p14:nvContentPartPr>
              <p14:xfrm>
                <a:off x="8868030" y="4714380"/>
                <a:ext cx="65880" cy="92880"/>
              </p14:xfrm>
            </p:contentPart>
          </mc:Choice>
          <mc:Fallback xmlns="">
            <p:pic>
              <p:nvPicPr>
                <p:cNvPr id="38" name="Ink 37">
                  <a:extLst>
                    <a:ext uri="{FF2B5EF4-FFF2-40B4-BE49-F238E27FC236}">
                      <a16:creationId xmlns:a16="http://schemas.microsoft.com/office/drawing/2014/main" id="{35B3A012-6891-D85A-362E-281BB7154B34}"/>
                    </a:ext>
                  </a:extLst>
                </p:cNvPr>
                <p:cNvPicPr/>
                <p:nvPr/>
              </p:nvPicPr>
              <p:blipFill>
                <a:blip r:embed="rId221"/>
                <a:stretch>
                  <a:fillRect/>
                </a:stretch>
              </p:blipFill>
              <p:spPr>
                <a:xfrm>
                  <a:off x="8850390" y="4696740"/>
                  <a:ext cx="101520" cy="128520"/>
                </a:xfrm>
                <a:prstGeom prst="rect">
                  <a:avLst/>
                </a:prstGeom>
              </p:spPr>
            </p:pic>
          </mc:Fallback>
        </mc:AlternateContent>
        <mc:AlternateContent xmlns:mc="http://schemas.openxmlformats.org/markup-compatibility/2006" xmlns:p14="http://schemas.microsoft.com/office/powerpoint/2010/main">
          <mc:Choice Requires="p14">
            <p:contentPart p14:bwMode="auto" r:id="rId222">
              <p14:nvContentPartPr>
                <p14:cNvPr id="39" name="Ink 38">
                  <a:extLst>
                    <a:ext uri="{FF2B5EF4-FFF2-40B4-BE49-F238E27FC236}">
                      <a16:creationId xmlns:a16="http://schemas.microsoft.com/office/drawing/2014/main" id="{09653887-D42D-E36C-DA96-16F7D107E1BF}"/>
                    </a:ext>
                  </a:extLst>
                </p14:cNvPr>
                <p14:cNvContentPartPr/>
                <p14:nvPr/>
              </p14:nvContentPartPr>
              <p14:xfrm>
                <a:off x="9047670" y="4676940"/>
                <a:ext cx="130680" cy="137880"/>
              </p14:xfrm>
            </p:contentPart>
          </mc:Choice>
          <mc:Fallback xmlns="">
            <p:pic>
              <p:nvPicPr>
                <p:cNvPr id="39" name="Ink 38">
                  <a:extLst>
                    <a:ext uri="{FF2B5EF4-FFF2-40B4-BE49-F238E27FC236}">
                      <a16:creationId xmlns:a16="http://schemas.microsoft.com/office/drawing/2014/main" id="{09653887-D42D-E36C-DA96-16F7D107E1BF}"/>
                    </a:ext>
                  </a:extLst>
                </p:cNvPr>
                <p:cNvPicPr/>
                <p:nvPr/>
              </p:nvPicPr>
              <p:blipFill>
                <a:blip r:embed="rId223"/>
                <a:stretch>
                  <a:fillRect/>
                </a:stretch>
              </p:blipFill>
              <p:spPr>
                <a:xfrm>
                  <a:off x="9030030" y="4659300"/>
                  <a:ext cx="16632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224">
              <p14:nvContentPartPr>
                <p14:cNvPr id="40" name="Ink 39">
                  <a:extLst>
                    <a:ext uri="{FF2B5EF4-FFF2-40B4-BE49-F238E27FC236}">
                      <a16:creationId xmlns:a16="http://schemas.microsoft.com/office/drawing/2014/main" id="{B2225780-0BD7-5A65-8E16-535B7AE66298}"/>
                    </a:ext>
                  </a:extLst>
                </p14:cNvPr>
                <p14:cNvContentPartPr/>
                <p14:nvPr/>
              </p14:nvContentPartPr>
              <p14:xfrm>
                <a:off x="9310830" y="4669740"/>
                <a:ext cx="95040" cy="135720"/>
              </p14:xfrm>
            </p:contentPart>
          </mc:Choice>
          <mc:Fallback xmlns="">
            <p:pic>
              <p:nvPicPr>
                <p:cNvPr id="40" name="Ink 39">
                  <a:extLst>
                    <a:ext uri="{FF2B5EF4-FFF2-40B4-BE49-F238E27FC236}">
                      <a16:creationId xmlns:a16="http://schemas.microsoft.com/office/drawing/2014/main" id="{B2225780-0BD7-5A65-8E16-535B7AE66298}"/>
                    </a:ext>
                  </a:extLst>
                </p:cNvPr>
                <p:cNvPicPr/>
                <p:nvPr/>
              </p:nvPicPr>
              <p:blipFill>
                <a:blip r:embed="rId225"/>
                <a:stretch>
                  <a:fillRect/>
                </a:stretch>
              </p:blipFill>
              <p:spPr>
                <a:xfrm>
                  <a:off x="9293190" y="4652100"/>
                  <a:ext cx="130680" cy="171360"/>
                </a:xfrm>
                <a:prstGeom prst="rect">
                  <a:avLst/>
                </a:prstGeom>
              </p:spPr>
            </p:pic>
          </mc:Fallback>
        </mc:AlternateContent>
        <mc:AlternateContent xmlns:mc="http://schemas.openxmlformats.org/markup-compatibility/2006" xmlns:p14="http://schemas.microsoft.com/office/powerpoint/2010/main">
          <mc:Choice Requires="p14">
            <p:contentPart p14:bwMode="auto" r:id="rId226">
              <p14:nvContentPartPr>
                <p14:cNvPr id="42" name="Ink 41">
                  <a:extLst>
                    <a:ext uri="{FF2B5EF4-FFF2-40B4-BE49-F238E27FC236}">
                      <a16:creationId xmlns:a16="http://schemas.microsoft.com/office/drawing/2014/main" id="{7F525AD3-06FD-9B48-5353-77A66C77F437}"/>
                    </a:ext>
                  </a:extLst>
                </p14:cNvPr>
                <p14:cNvContentPartPr/>
                <p14:nvPr/>
              </p14:nvContentPartPr>
              <p14:xfrm>
                <a:off x="9442590" y="4529700"/>
                <a:ext cx="140040" cy="335160"/>
              </p14:xfrm>
            </p:contentPart>
          </mc:Choice>
          <mc:Fallback xmlns="">
            <p:pic>
              <p:nvPicPr>
                <p:cNvPr id="42" name="Ink 41">
                  <a:extLst>
                    <a:ext uri="{FF2B5EF4-FFF2-40B4-BE49-F238E27FC236}">
                      <a16:creationId xmlns:a16="http://schemas.microsoft.com/office/drawing/2014/main" id="{7F525AD3-06FD-9B48-5353-77A66C77F437}"/>
                    </a:ext>
                  </a:extLst>
                </p:cNvPr>
                <p:cNvPicPr/>
                <p:nvPr/>
              </p:nvPicPr>
              <p:blipFill>
                <a:blip r:embed="rId227"/>
                <a:stretch>
                  <a:fillRect/>
                </a:stretch>
              </p:blipFill>
              <p:spPr>
                <a:xfrm>
                  <a:off x="9424950" y="4512060"/>
                  <a:ext cx="175680" cy="370800"/>
                </a:xfrm>
                <a:prstGeom prst="rect">
                  <a:avLst/>
                </a:prstGeom>
              </p:spPr>
            </p:pic>
          </mc:Fallback>
        </mc:AlternateContent>
      </p:grpSp>
      <p:grpSp>
        <p:nvGrpSpPr>
          <p:cNvPr id="52" name="Group 51">
            <a:extLst>
              <a:ext uri="{FF2B5EF4-FFF2-40B4-BE49-F238E27FC236}">
                <a16:creationId xmlns:a16="http://schemas.microsoft.com/office/drawing/2014/main" id="{033DA7A3-2B85-8257-B9DB-B70684949905}"/>
              </a:ext>
            </a:extLst>
          </p:cNvPr>
          <p:cNvGrpSpPr/>
          <p:nvPr/>
        </p:nvGrpSpPr>
        <p:grpSpPr>
          <a:xfrm>
            <a:off x="1659030" y="5361300"/>
            <a:ext cx="513720" cy="213120"/>
            <a:chOff x="1659030" y="5361300"/>
            <a:chExt cx="513720" cy="213120"/>
          </a:xfrm>
        </p:grpSpPr>
        <mc:AlternateContent xmlns:mc="http://schemas.openxmlformats.org/markup-compatibility/2006" xmlns:p14="http://schemas.microsoft.com/office/powerpoint/2010/main">
          <mc:Choice Requires="p14">
            <p:contentPart p14:bwMode="auto" r:id="rId228">
              <p14:nvContentPartPr>
                <p14:cNvPr id="44" name="Ink 43">
                  <a:extLst>
                    <a:ext uri="{FF2B5EF4-FFF2-40B4-BE49-F238E27FC236}">
                      <a16:creationId xmlns:a16="http://schemas.microsoft.com/office/drawing/2014/main" id="{0ECE27CA-E750-B4F5-F1A0-94E1CB2070A9}"/>
                    </a:ext>
                  </a:extLst>
                </p14:cNvPr>
                <p14:cNvContentPartPr/>
                <p14:nvPr/>
              </p14:nvContentPartPr>
              <p14:xfrm>
                <a:off x="1659030" y="5361300"/>
                <a:ext cx="171360" cy="213120"/>
              </p14:xfrm>
            </p:contentPart>
          </mc:Choice>
          <mc:Fallback xmlns="">
            <p:pic>
              <p:nvPicPr>
                <p:cNvPr id="44" name="Ink 43">
                  <a:extLst>
                    <a:ext uri="{FF2B5EF4-FFF2-40B4-BE49-F238E27FC236}">
                      <a16:creationId xmlns:a16="http://schemas.microsoft.com/office/drawing/2014/main" id="{0ECE27CA-E750-B4F5-F1A0-94E1CB2070A9}"/>
                    </a:ext>
                  </a:extLst>
                </p:cNvPr>
                <p:cNvPicPr/>
                <p:nvPr/>
              </p:nvPicPr>
              <p:blipFill>
                <a:blip r:embed="rId229"/>
                <a:stretch>
                  <a:fillRect/>
                </a:stretch>
              </p:blipFill>
              <p:spPr>
                <a:xfrm>
                  <a:off x="1641390" y="5343300"/>
                  <a:ext cx="207000" cy="248760"/>
                </a:xfrm>
                <a:prstGeom prst="rect">
                  <a:avLst/>
                </a:prstGeom>
              </p:spPr>
            </p:pic>
          </mc:Fallback>
        </mc:AlternateContent>
        <mc:AlternateContent xmlns:mc="http://schemas.openxmlformats.org/markup-compatibility/2006" xmlns:p14="http://schemas.microsoft.com/office/powerpoint/2010/main">
          <mc:Choice Requires="p14">
            <p:contentPart p14:bwMode="auto" r:id="rId230">
              <p14:nvContentPartPr>
                <p14:cNvPr id="45" name="Ink 44">
                  <a:extLst>
                    <a:ext uri="{FF2B5EF4-FFF2-40B4-BE49-F238E27FC236}">
                      <a16:creationId xmlns:a16="http://schemas.microsoft.com/office/drawing/2014/main" id="{C6894D02-1A6E-4C50-0F55-2B8A7F4B7F30}"/>
                    </a:ext>
                  </a:extLst>
                </p14:cNvPr>
                <p14:cNvContentPartPr/>
                <p14:nvPr/>
              </p14:nvContentPartPr>
              <p14:xfrm>
                <a:off x="1998150" y="5509980"/>
                <a:ext cx="146160" cy="12960"/>
              </p14:xfrm>
            </p:contentPart>
          </mc:Choice>
          <mc:Fallback xmlns="">
            <p:pic>
              <p:nvPicPr>
                <p:cNvPr id="45" name="Ink 44">
                  <a:extLst>
                    <a:ext uri="{FF2B5EF4-FFF2-40B4-BE49-F238E27FC236}">
                      <a16:creationId xmlns:a16="http://schemas.microsoft.com/office/drawing/2014/main" id="{C6894D02-1A6E-4C50-0F55-2B8A7F4B7F30}"/>
                    </a:ext>
                  </a:extLst>
                </p:cNvPr>
                <p:cNvPicPr/>
                <p:nvPr/>
              </p:nvPicPr>
              <p:blipFill>
                <a:blip r:embed="rId231"/>
                <a:stretch>
                  <a:fillRect/>
                </a:stretch>
              </p:blipFill>
              <p:spPr>
                <a:xfrm>
                  <a:off x="1980150" y="5492340"/>
                  <a:ext cx="181800" cy="48600"/>
                </a:xfrm>
                <a:prstGeom prst="rect">
                  <a:avLst/>
                </a:prstGeom>
              </p:spPr>
            </p:pic>
          </mc:Fallback>
        </mc:AlternateContent>
        <mc:AlternateContent xmlns:mc="http://schemas.openxmlformats.org/markup-compatibility/2006" xmlns:p14="http://schemas.microsoft.com/office/powerpoint/2010/main">
          <mc:Choice Requires="p14">
            <p:contentPart p14:bwMode="auto" r:id="rId232">
              <p14:nvContentPartPr>
                <p14:cNvPr id="46" name="Ink 45">
                  <a:extLst>
                    <a:ext uri="{FF2B5EF4-FFF2-40B4-BE49-F238E27FC236}">
                      <a16:creationId xmlns:a16="http://schemas.microsoft.com/office/drawing/2014/main" id="{4983A808-A610-072E-8138-BEB050FC9552}"/>
                    </a:ext>
                  </a:extLst>
                </p14:cNvPr>
                <p14:cNvContentPartPr/>
                <p14:nvPr/>
              </p14:nvContentPartPr>
              <p14:xfrm>
                <a:off x="2006790" y="5438340"/>
                <a:ext cx="165960" cy="9000"/>
              </p14:xfrm>
            </p:contentPart>
          </mc:Choice>
          <mc:Fallback xmlns="">
            <p:pic>
              <p:nvPicPr>
                <p:cNvPr id="46" name="Ink 45">
                  <a:extLst>
                    <a:ext uri="{FF2B5EF4-FFF2-40B4-BE49-F238E27FC236}">
                      <a16:creationId xmlns:a16="http://schemas.microsoft.com/office/drawing/2014/main" id="{4983A808-A610-072E-8138-BEB050FC9552}"/>
                    </a:ext>
                  </a:extLst>
                </p:cNvPr>
                <p:cNvPicPr/>
                <p:nvPr/>
              </p:nvPicPr>
              <p:blipFill>
                <a:blip r:embed="rId233"/>
                <a:stretch>
                  <a:fillRect/>
                </a:stretch>
              </p:blipFill>
              <p:spPr>
                <a:xfrm>
                  <a:off x="1988790" y="5420340"/>
                  <a:ext cx="201600" cy="44640"/>
                </a:xfrm>
                <a:prstGeom prst="rect">
                  <a:avLst/>
                </a:prstGeom>
              </p:spPr>
            </p:pic>
          </mc:Fallback>
        </mc:AlternateContent>
      </p:grpSp>
      <p:grpSp>
        <p:nvGrpSpPr>
          <p:cNvPr id="51" name="Group 50">
            <a:extLst>
              <a:ext uri="{FF2B5EF4-FFF2-40B4-BE49-F238E27FC236}">
                <a16:creationId xmlns:a16="http://schemas.microsoft.com/office/drawing/2014/main" id="{95E8512B-DCDC-FF39-F0A2-7D09E02A54DC}"/>
              </a:ext>
            </a:extLst>
          </p:cNvPr>
          <p:cNvGrpSpPr/>
          <p:nvPr/>
        </p:nvGrpSpPr>
        <p:grpSpPr>
          <a:xfrm>
            <a:off x="2535270" y="5107140"/>
            <a:ext cx="468000" cy="239040"/>
            <a:chOff x="2535270" y="5107140"/>
            <a:chExt cx="468000" cy="239040"/>
          </a:xfrm>
        </p:grpSpPr>
        <mc:AlternateContent xmlns:mc="http://schemas.openxmlformats.org/markup-compatibility/2006" xmlns:p14="http://schemas.microsoft.com/office/powerpoint/2010/main">
          <mc:Choice Requires="p14">
            <p:contentPart p14:bwMode="auto" r:id="rId234">
              <p14:nvContentPartPr>
                <p14:cNvPr id="47" name="Ink 46">
                  <a:extLst>
                    <a:ext uri="{FF2B5EF4-FFF2-40B4-BE49-F238E27FC236}">
                      <a16:creationId xmlns:a16="http://schemas.microsoft.com/office/drawing/2014/main" id="{41E4EAEF-8ACC-E200-5C11-F546A37DFD1D}"/>
                    </a:ext>
                  </a:extLst>
                </p14:cNvPr>
                <p14:cNvContentPartPr/>
                <p14:nvPr/>
              </p14:nvContentPartPr>
              <p14:xfrm>
                <a:off x="2535270" y="5107140"/>
                <a:ext cx="200520" cy="235080"/>
              </p14:xfrm>
            </p:contentPart>
          </mc:Choice>
          <mc:Fallback xmlns="">
            <p:pic>
              <p:nvPicPr>
                <p:cNvPr id="47" name="Ink 46">
                  <a:extLst>
                    <a:ext uri="{FF2B5EF4-FFF2-40B4-BE49-F238E27FC236}">
                      <a16:creationId xmlns:a16="http://schemas.microsoft.com/office/drawing/2014/main" id="{41E4EAEF-8ACC-E200-5C11-F546A37DFD1D}"/>
                    </a:ext>
                  </a:extLst>
                </p:cNvPr>
                <p:cNvPicPr/>
                <p:nvPr/>
              </p:nvPicPr>
              <p:blipFill>
                <a:blip r:embed="rId235"/>
                <a:stretch>
                  <a:fillRect/>
                </a:stretch>
              </p:blipFill>
              <p:spPr>
                <a:xfrm>
                  <a:off x="2517270" y="5089500"/>
                  <a:ext cx="236160" cy="270720"/>
                </a:xfrm>
                <a:prstGeom prst="rect">
                  <a:avLst/>
                </a:prstGeom>
              </p:spPr>
            </p:pic>
          </mc:Fallback>
        </mc:AlternateContent>
        <mc:AlternateContent xmlns:mc="http://schemas.openxmlformats.org/markup-compatibility/2006" xmlns:p14="http://schemas.microsoft.com/office/powerpoint/2010/main">
          <mc:Choice Requires="p14">
            <p:contentPart p14:bwMode="auto" r:id="rId236">
              <p14:nvContentPartPr>
                <p14:cNvPr id="48" name="Ink 47">
                  <a:extLst>
                    <a:ext uri="{FF2B5EF4-FFF2-40B4-BE49-F238E27FC236}">
                      <a16:creationId xmlns:a16="http://schemas.microsoft.com/office/drawing/2014/main" id="{1987266A-DD3B-6C28-8BBE-4A2D73FDA634}"/>
                    </a:ext>
                  </a:extLst>
                </p14:cNvPr>
                <p14:cNvContentPartPr/>
                <p14:nvPr/>
              </p14:nvContentPartPr>
              <p14:xfrm>
                <a:off x="2830470" y="5203260"/>
                <a:ext cx="172800" cy="137880"/>
              </p14:xfrm>
            </p:contentPart>
          </mc:Choice>
          <mc:Fallback xmlns="">
            <p:pic>
              <p:nvPicPr>
                <p:cNvPr id="48" name="Ink 47">
                  <a:extLst>
                    <a:ext uri="{FF2B5EF4-FFF2-40B4-BE49-F238E27FC236}">
                      <a16:creationId xmlns:a16="http://schemas.microsoft.com/office/drawing/2014/main" id="{1987266A-DD3B-6C28-8BBE-4A2D73FDA634}"/>
                    </a:ext>
                  </a:extLst>
                </p:cNvPr>
                <p:cNvPicPr/>
                <p:nvPr/>
              </p:nvPicPr>
              <p:blipFill>
                <a:blip r:embed="rId237"/>
                <a:stretch>
                  <a:fillRect/>
                </a:stretch>
              </p:blipFill>
              <p:spPr>
                <a:xfrm>
                  <a:off x="2812830" y="5185260"/>
                  <a:ext cx="208440" cy="173520"/>
                </a:xfrm>
                <a:prstGeom prst="rect">
                  <a:avLst/>
                </a:prstGeom>
              </p:spPr>
            </p:pic>
          </mc:Fallback>
        </mc:AlternateContent>
        <mc:AlternateContent xmlns:mc="http://schemas.openxmlformats.org/markup-compatibility/2006" xmlns:p14="http://schemas.microsoft.com/office/powerpoint/2010/main">
          <mc:Choice Requires="p14">
            <p:contentPart p14:bwMode="auto" r:id="rId238">
              <p14:nvContentPartPr>
                <p14:cNvPr id="49" name="Ink 48">
                  <a:extLst>
                    <a:ext uri="{FF2B5EF4-FFF2-40B4-BE49-F238E27FC236}">
                      <a16:creationId xmlns:a16="http://schemas.microsoft.com/office/drawing/2014/main" id="{348B2BD1-B0C8-5714-6A03-54689477B104}"/>
                    </a:ext>
                  </a:extLst>
                </p14:cNvPr>
                <p14:cNvContentPartPr/>
                <p14:nvPr/>
              </p14:nvContentPartPr>
              <p14:xfrm>
                <a:off x="2824710" y="5169780"/>
                <a:ext cx="153360" cy="176400"/>
              </p14:xfrm>
            </p:contentPart>
          </mc:Choice>
          <mc:Fallback xmlns="">
            <p:pic>
              <p:nvPicPr>
                <p:cNvPr id="49" name="Ink 48">
                  <a:extLst>
                    <a:ext uri="{FF2B5EF4-FFF2-40B4-BE49-F238E27FC236}">
                      <a16:creationId xmlns:a16="http://schemas.microsoft.com/office/drawing/2014/main" id="{348B2BD1-B0C8-5714-6A03-54689477B104}"/>
                    </a:ext>
                  </a:extLst>
                </p:cNvPr>
                <p:cNvPicPr/>
                <p:nvPr/>
              </p:nvPicPr>
              <p:blipFill>
                <a:blip r:embed="rId239"/>
                <a:stretch>
                  <a:fillRect/>
                </a:stretch>
              </p:blipFill>
              <p:spPr>
                <a:xfrm>
                  <a:off x="2807070" y="5151780"/>
                  <a:ext cx="189000" cy="212040"/>
                </a:xfrm>
                <a:prstGeom prst="rect">
                  <a:avLst/>
                </a:prstGeom>
              </p:spPr>
            </p:pic>
          </mc:Fallback>
        </mc:AlternateContent>
      </p:grpSp>
      <p:grpSp>
        <p:nvGrpSpPr>
          <p:cNvPr id="59" name="Group 58">
            <a:extLst>
              <a:ext uri="{FF2B5EF4-FFF2-40B4-BE49-F238E27FC236}">
                <a16:creationId xmlns:a16="http://schemas.microsoft.com/office/drawing/2014/main" id="{2E55F5DA-54E6-279F-638D-FF4C95C0DF1F}"/>
              </a:ext>
            </a:extLst>
          </p:cNvPr>
          <p:cNvGrpSpPr/>
          <p:nvPr/>
        </p:nvGrpSpPr>
        <p:grpSpPr>
          <a:xfrm>
            <a:off x="2550390" y="5472900"/>
            <a:ext cx="779760" cy="403560"/>
            <a:chOff x="2550390" y="5472900"/>
            <a:chExt cx="779760" cy="403560"/>
          </a:xfrm>
        </p:grpSpPr>
        <mc:AlternateContent xmlns:mc="http://schemas.openxmlformats.org/markup-compatibility/2006" xmlns:p14="http://schemas.microsoft.com/office/powerpoint/2010/main">
          <mc:Choice Requires="p14">
            <p:contentPart p14:bwMode="auto" r:id="rId240">
              <p14:nvContentPartPr>
                <p14:cNvPr id="50" name="Ink 49">
                  <a:extLst>
                    <a:ext uri="{FF2B5EF4-FFF2-40B4-BE49-F238E27FC236}">
                      <a16:creationId xmlns:a16="http://schemas.microsoft.com/office/drawing/2014/main" id="{4296CDAF-A632-C9AB-928C-7AC2450C265D}"/>
                    </a:ext>
                  </a:extLst>
                </p14:cNvPr>
                <p14:cNvContentPartPr/>
                <p14:nvPr/>
              </p14:nvContentPartPr>
              <p14:xfrm>
                <a:off x="2550390" y="5472900"/>
                <a:ext cx="551880" cy="19440"/>
              </p14:xfrm>
            </p:contentPart>
          </mc:Choice>
          <mc:Fallback xmlns="">
            <p:pic>
              <p:nvPicPr>
                <p:cNvPr id="50" name="Ink 49">
                  <a:extLst>
                    <a:ext uri="{FF2B5EF4-FFF2-40B4-BE49-F238E27FC236}">
                      <a16:creationId xmlns:a16="http://schemas.microsoft.com/office/drawing/2014/main" id="{4296CDAF-A632-C9AB-928C-7AC2450C265D}"/>
                    </a:ext>
                  </a:extLst>
                </p:cNvPr>
                <p:cNvPicPr/>
                <p:nvPr/>
              </p:nvPicPr>
              <p:blipFill>
                <a:blip r:embed="rId241"/>
                <a:stretch>
                  <a:fillRect/>
                </a:stretch>
              </p:blipFill>
              <p:spPr>
                <a:xfrm>
                  <a:off x="2532750" y="5455260"/>
                  <a:ext cx="587520" cy="55080"/>
                </a:xfrm>
                <a:prstGeom prst="rect">
                  <a:avLst/>
                </a:prstGeom>
              </p:spPr>
            </p:pic>
          </mc:Fallback>
        </mc:AlternateContent>
        <mc:AlternateContent xmlns:mc="http://schemas.openxmlformats.org/markup-compatibility/2006" xmlns:p14="http://schemas.microsoft.com/office/powerpoint/2010/main">
          <mc:Choice Requires="p14">
            <p:contentPart p14:bwMode="auto" r:id="rId242">
              <p14:nvContentPartPr>
                <p14:cNvPr id="53" name="Ink 52">
                  <a:extLst>
                    <a:ext uri="{FF2B5EF4-FFF2-40B4-BE49-F238E27FC236}">
                      <a16:creationId xmlns:a16="http://schemas.microsoft.com/office/drawing/2014/main" id="{54516B81-620F-B4B8-9033-ED58E0281984}"/>
                    </a:ext>
                  </a:extLst>
                </p14:cNvPr>
                <p14:cNvContentPartPr/>
                <p14:nvPr/>
              </p14:nvContentPartPr>
              <p14:xfrm>
                <a:off x="2580270" y="5653260"/>
                <a:ext cx="234000" cy="223200"/>
              </p14:xfrm>
            </p:contentPart>
          </mc:Choice>
          <mc:Fallback xmlns="">
            <p:pic>
              <p:nvPicPr>
                <p:cNvPr id="53" name="Ink 52">
                  <a:extLst>
                    <a:ext uri="{FF2B5EF4-FFF2-40B4-BE49-F238E27FC236}">
                      <a16:creationId xmlns:a16="http://schemas.microsoft.com/office/drawing/2014/main" id="{54516B81-620F-B4B8-9033-ED58E0281984}"/>
                    </a:ext>
                  </a:extLst>
                </p:cNvPr>
                <p:cNvPicPr/>
                <p:nvPr/>
              </p:nvPicPr>
              <p:blipFill>
                <a:blip r:embed="rId243"/>
                <a:stretch>
                  <a:fillRect/>
                </a:stretch>
              </p:blipFill>
              <p:spPr>
                <a:xfrm>
                  <a:off x="2562630" y="5635260"/>
                  <a:ext cx="269640" cy="258840"/>
                </a:xfrm>
                <a:prstGeom prst="rect">
                  <a:avLst/>
                </a:prstGeom>
              </p:spPr>
            </p:pic>
          </mc:Fallback>
        </mc:AlternateContent>
        <mc:AlternateContent xmlns:mc="http://schemas.openxmlformats.org/markup-compatibility/2006" xmlns:p14="http://schemas.microsoft.com/office/powerpoint/2010/main">
          <mc:Choice Requires="p14">
            <p:contentPart p14:bwMode="auto" r:id="rId244">
              <p14:nvContentPartPr>
                <p14:cNvPr id="54" name="Ink 53">
                  <a:extLst>
                    <a:ext uri="{FF2B5EF4-FFF2-40B4-BE49-F238E27FC236}">
                      <a16:creationId xmlns:a16="http://schemas.microsoft.com/office/drawing/2014/main" id="{130E036C-7290-15DA-5DCA-F778230996A4}"/>
                    </a:ext>
                  </a:extLst>
                </p14:cNvPr>
                <p14:cNvContentPartPr/>
                <p14:nvPr/>
              </p14:nvContentPartPr>
              <p14:xfrm>
                <a:off x="2917950" y="5646060"/>
                <a:ext cx="108360" cy="213120"/>
              </p14:xfrm>
            </p:contentPart>
          </mc:Choice>
          <mc:Fallback xmlns="">
            <p:pic>
              <p:nvPicPr>
                <p:cNvPr id="54" name="Ink 53">
                  <a:extLst>
                    <a:ext uri="{FF2B5EF4-FFF2-40B4-BE49-F238E27FC236}">
                      <a16:creationId xmlns:a16="http://schemas.microsoft.com/office/drawing/2014/main" id="{130E036C-7290-15DA-5DCA-F778230996A4}"/>
                    </a:ext>
                  </a:extLst>
                </p:cNvPr>
                <p:cNvPicPr/>
                <p:nvPr/>
              </p:nvPicPr>
              <p:blipFill>
                <a:blip r:embed="rId245"/>
                <a:stretch>
                  <a:fillRect/>
                </a:stretch>
              </p:blipFill>
              <p:spPr>
                <a:xfrm>
                  <a:off x="2900310" y="5628420"/>
                  <a:ext cx="144000" cy="248760"/>
                </a:xfrm>
                <a:prstGeom prst="rect">
                  <a:avLst/>
                </a:prstGeom>
              </p:spPr>
            </p:pic>
          </mc:Fallback>
        </mc:AlternateContent>
        <mc:AlternateContent xmlns:mc="http://schemas.openxmlformats.org/markup-compatibility/2006" xmlns:p14="http://schemas.microsoft.com/office/powerpoint/2010/main">
          <mc:Choice Requires="p14">
            <p:contentPart p14:bwMode="auto" r:id="rId246">
              <p14:nvContentPartPr>
                <p14:cNvPr id="55" name="Ink 54">
                  <a:extLst>
                    <a:ext uri="{FF2B5EF4-FFF2-40B4-BE49-F238E27FC236}">
                      <a16:creationId xmlns:a16="http://schemas.microsoft.com/office/drawing/2014/main" id="{B81C8293-B807-37B4-0FAE-181376B8FF16}"/>
                    </a:ext>
                  </a:extLst>
                </p14:cNvPr>
                <p14:cNvContentPartPr/>
                <p14:nvPr/>
              </p14:nvContentPartPr>
              <p14:xfrm>
                <a:off x="2826870" y="5712660"/>
                <a:ext cx="180360" cy="15840"/>
              </p14:xfrm>
            </p:contentPart>
          </mc:Choice>
          <mc:Fallback xmlns="">
            <p:pic>
              <p:nvPicPr>
                <p:cNvPr id="55" name="Ink 54">
                  <a:extLst>
                    <a:ext uri="{FF2B5EF4-FFF2-40B4-BE49-F238E27FC236}">
                      <a16:creationId xmlns:a16="http://schemas.microsoft.com/office/drawing/2014/main" id="{B81C8293-B807-37B4-0FAE-181376B8FF16}"/>
                    </a:ext>
                  </a:extLst>
                </p:cNvPr>
                <p:cNvPicPr/>
                <p:nvPr/>
              </p:nvPicPr>
              <p:blipFill>
                <a:blip r:embed="rId247"/>
                <a:stretch>
                  <a:fillRect/>
                </a:stretch>
              </p:blipFill>
              <p:spPr>
                <a:xfrm>
                  <a:off x="2808870" y="5694660"/>
                  <a:ext cx="216000" cy="51480"/>
                </a:xfrm>
                <a:prstGeom prst="rect">
                  <a:avLst/>
                </a:prstGeom>
              </p:spPr>
            </p:pic>
          </mc:Fallback>
        </mc:AlternateContent>
        <mc:AlternateContent xmlns:mc="http://schemas.openxmlformats.org/markup-compatibility/2006" xmlns:p14="http://schemas.microsoft.com/office/powerpoint/2010/main">
          <mc:Choice Requires="p14">
            <p:contentPart p14:bwMode="auto" r:id="rId248">
              <p14:nvContentPartPr>
                <p14:cNvPr id="56" name="Ink 55">
                  <a:extLst>
                    <a:ext uri="{FF2B5EF4-FFF2-40B4-BE49-F238E27FC236}">
                      <a16:creationId xmlns:a16="http://schemas.microsoft.com/office/drawing/2014/main" id="{1F2060D7-4043-8469-4834-373949FCBB2B}"/>
                    </a:ext>
                  </a:extLst>
                </p14:cNvPr>
                <p14:cNvContentPartPr/>
                <p14:nvPr/>
              </p14:nvContentPartPr>
              <p14:xfrm>
                <a:off x="3222150" y="5561460"/>
                <a:ext cx="108000" cy="3240"/>
              </p14:xfrm>
            </p:contentPart>
          </mc:Choice>
          <mc:Fallback xmlns="">
            <p:pic>
              <p:nvPicPr>
                <p:cNvPr id="56" name="Ink 55">
                  <a:extLst>
                    <a:ext uri="{FF2B5EF4-FFF2-40B4-BE49-F238E27FC236}">
                      <a16:creationId xmlns:a16="http://schemas.microsoft.com/office/drawing/2014/main" id="{1F2060D7-4043-8469-4834-373949FCBB2B}"/>
                    </a:ext>
                  </a:extLst>
                </p:cNvPr>
                <p:cNvPicPr/>
                <p:nvPr/>
              </p:nvPicPr>
              <p:blipFill>
                <a:blip r:embed="rId249"/>
                <a:stretch>
                  <a:fillRect/>
                </a:stretch>
              </p:blipFill>
              <p:spPr>
                <a:xfrm>
                  <a:off x="3204510" y="5543460"/>
                  <a:ext cx="143640" cy="38880"/>
                </a:xfrm>
                <a:prstGeom prst="rect">
                  <a:avLst/>
                </a:prstGeom>
              </p:spPr>
            </p:pic>
          </mc:Fallback>
        </mc:AlternateContent>
        <mc:AlternateContent xmlns:mc="http://schemas.openxmlformats.org/markup-compatibility/2006" xmlns:p14="http://schemas.microsoft.com/office/powerpoint/2010/main">
          <mc:Choice Requires="p14">
            <p:contentPart p14:bwMode="auto" r:id="rId250">
              <p14:nvContentPartPr>
                <p14:cNvPr id="57" name="Ink 56">
                  <a:extLst>
                    <a:ext uri="{FF2B5EF4-FFF2-40B4-BE49-F238E27FC236}">
                      <a16:creationId xmlns:a16="http://schemas.microsoft.com/office/drawing/2014/main" id="{CE767317-891E-75F0-9880-1F8F38676A06}"/>
                    </a:ext>
                  </a:extLst>
                </p14:cNvPr>
                <p14:cNvContentPartPr/>
                <p14:nvPr/>
              </p14:nvContentPartPr>
              <p14:xfrm>
                <a:off x="3211710" y="5483340"/>
                <a:ext cx="117720" cy="9000"/>
              </p14:xfrm>
            </p:contentPart>
          </mc:Choice>
          <mc:Fallback xmlns="">
            <p:pic>
              <p:nvPicPr>
                <p:cNvPr id="57" name="Ink 56">
                  <a:extLst>
                    <a:ext uri="{FF2B5EF4-FFF2-40B4-BE49-F238E27FC236}">
                      <a16:creationId xmlns:a16="http://schemas.microsoft.com/office/drawing/2014/main" id="{CE767317-891E-75F0-9880-1F8F38676A06}"/>
                    </a:ext>
                  </a:extLst>
                </p:cNvPr>
                <p:cNvPicPr/>
                <p:nvPr/>
              </p:nvPicPr>
              <p:blipFill>
                <a:blip r:embed="rId251"/>
                <a:stretch>
                  <a:fillRect/>
                </a:stretch>
              </p:blipFill>
              <p:spPr>
                <a:xfrm>
                  <a:off x="3193710" y="5465700"/>
                  <a:ext cx="153360" cy="446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52">
            <p14:nvContentPartPr>
              <p14:cNvPr id="58" name="Ink 57">
                <a:extLst>
                  <a:ext uri="{FF2B5EF4-FFF2-40B4-BE49-F238E27FC236}">
                    <a16:creationId xmlns:a16="http://schemas.microsoft.com/office/drawing/2014/main" id="{0137BA25-D46A-116D-D7C1-1A04B103B3A1}"/>
                  </a:ext>
                </a:extLst>
              </p14:cNvPr>
              <p14:cNvContentPartPr/>
              <p14:nvPr/>
            </p14:nvContentPartPr>
            <p14:xfrm>
              <a:off x="3598710" y="5524020"/>
              <a:ext cx="783720" cy="8280"/>
            </p14:xfrm>
          </p:contentPart>
        </mc:Choice>
        <mc:Fallback xmlns="">
          <p:pic>
            <p:nvPicPr>
              <p:cNvPr id="58" name="Ink 57">
                <a:extLst>
                  <a:ext uri="{FF2B5EF4-FFF2-40B4-BE49-F238E27FC236}">
                    <a16:creationId xmlns:a16="http://schemas.microsoft.com/office/drawing/2014/main" id="{0137BA25-D46A-116D-D7C1-1A04B103B3A1}"/>
                  </a:ext>
                </a:extLst>
              </p:cNvPr>
              <p:cNvPicPr/>
              <p:nvPr/>
            </p:nvPicPr>
            <p:blipFill>
              <a:blip r:embed="rId253"/>
              <a:stretch>
                <a:fillRect/>
              </a:stretch>
            </p:blipFill>
            <p:spPr>
              <a:xfrm>
                <a:off x="3580710" y="5506020"/>
                <a:ext cx="819360" cy="43920"/>
              </a:xfrm>
              <a:prstGeom prst="rect">
                <a:avLst/>
              </a:prstGeom>
            </p:spPr>
          </p:pic>
        </mc:Fallback>
      </mc:AlternateContent>
      <p:grpSp>
        <p:nvGrpSpPr>
          <p:cNvPr id="487" name="Group 486">
            <a:extLst>
              <a:ext uri="{FF2B5EF4-FFF2-40B4-BE49-F238E27FC236}">
                <a16:creationId xmlns:a16="http://schemas.microsoft.com/office/drawing/2014/main" id="{0ADCCDF9-D0FC-493B-56C5-A96C67F4516D}"/>
              </a:ext>
            </a:extLst>
          </p:cNvPr>
          <p:cNvGrpSpPr/>
          <p:nvPr/>
        </p:nvGrpSpPr>
        <p:grpSpPr>
          <a:xfrm>
            <a:off x="3617430" y="5676660"/>
            <a:ext cx="809280" cy="274680"/>
            <a:chOff x="3617430" y="5676660"/>
            <a:chExt cx="809280" cy="274680"/>
          </a:xfrm>
        </p:grpSpPr>
        <mc:AlternateContent xmlns:mc="http://schemas.openxmlformats.org/markup-compatibility/2006" xmlns:p14="http://schemas.microsoft.com/office/powerpoint/2010/main">
          <mc:Choice Requires="p14">
            <p:contentPart p14:bwMode="auto" r:id="rId254">
              <p14:nvContentPartPr>
                <p14:cNvPr id="454" name="Ink 453">
                  <a:extLst>
                    <a:ext uri="{FF2B5EF4-FFF2-40B4-BE49-F238E27FC236}">
                      <a16:creationId xmlns:a16="http://schemas.microsoft.com/office/drawing/2014/main" id="{F072C62A-0F5C-D0E6-6BD0-EA3BBC599823}"/>
                    </a:ext>
                  </a:extLst>
                </p14:cNvPr>
                <p14:cNvContentPartPr/>
                <p14:nvPr/>
              </p14:nvContentPartPr>
              <p14:xfrm>
                <a:off x="3617430" y="5676660"/>
                <a:ext cx="231840" cy="274320"/>
              </p14:xfrm>
            </p:contentPart>
          </mc:Choice>
          <mc:Fallback xmlns="">
            <p:pic>
              <p:nvPicPr>
                <p:cNvPr id="454" name="Ink 453">
                  <a:extLst>
                    <a:ext uri="{FF2B5EF4-FFF2-40B4-BE49-F238E27FC236}">
                      <a16:creationId xmlns:a16="http://schemas.microsoft.com/office/drawing/2014/main" id="{F072C62A-0F5C-D0E6-6BD0-EA3BBC599823}"/>
                    </a:ext>
                  </a:extLst>
                </p:cNvPr>
                <p:cNvPicPr/>
                <p:nvPr/>
              </p:nvPicPr>
              <p:blipFill>
                <a:blip r:embed="rId255"/>
                <a:stretch>
                  <a:fillRect/>
                </a:stretch>
              </p:blipFill>
              <p:spPr>
                <a:xfrm>
                  <a:off x="3599790" y="5658660"/>
                  <a:ext cx="267480" cy="309960"/>
                </a:xfrm>
                <a:prstGeom prst="rect">
                  <a:avLst/>
                </a:prstGeom>
              </p:spPr>
            </p:pic>
          </mc:Fallback>
        </mc:AlternateContent>
        <mc:AlternateContent xmlns:mc="http://schemas.openxmlformats.org/markup-compatibility/2006" xmlns:p14="http://schemas.microsoft.com/office/powerpoint/2010/main">
          <mc:Choice Requires="p14">
            <p:contentPart p14:bwMode="auto" r:id="rId256">
              <p14:nvContentPartPr>
                <p14:cNvPr id="455" name="Ink 454">
                  <a:extLst>
                    <a:ext uri="{FF2B5EF4-FFF2-40B4-BE49-F238E27FC236}">
                      <a16:creationId xmlns:a16="http://schemas.microsoft.com/office/drawing/2014/main" id="{08EB22D0-C11B-C440-8122-BDF3C7ABDA33}"/>
                    </a:ext>
                  </a:extLst>
                </p14:cNvPr>
                <p14:cNvContentPartPr/>
                <p14:nvPr/>
              </p14:nvContentPartPr>
              <p14:xfrm>
                <a:off x="3945390" y="5776380"/>
                <a:ext cx="133560" cy="153000"/>
              </p14:xfrm>
            </p:contentPart>
          </mc:Choice>
          <mc:Fallback xmlns="">
            <p:pic>
              <p:nvPicPr>
                <p:cNvPr id="455" name="Ink 454">
                  <a:extLst>
                    <a:ext uri="{FF2B5EF4-FFF2-40B4-BE49-F238E27FC236}">
                      <a16:creationId xmlns:a16="http://schemas.microsoft.com/office/drawing/2014/main" id="{08EB22D0-C11B-C440-8122-BDF3C7ABDA33}"/>
                    </a:ext>
                  </a:extLst>
                </p:cNvPr>
                <p:cNvPicPr/>
                <p:nvPr/>
              </p:nvPicPr>
              <p:blipFill>
                <a:blip r:embed="rId257"/>
                <a:stretch>
                  <a:fillRect/>
                </a:stretch>
              </p:blipFill>
              <p:spPr>
                <a:xfrm>
                  <a:off x="3927750" y="5758380"/>
                  <a:ext cx="169200" cy="188640"/>
                </a:xfrm>
                <a:prstGeom prst="rect">
                  <a:avLst/>
                </a:prstGeom>
              </p:spPr>
            </p:pic>
          </mc:Fallback>
        </mc:AlternateContent>
        <mc:AlternateContent xmlns:mc="http://schemas.openxmlformats.org/markup-compatibility/2006" xmlns:p14="http://schemas.microsoft.com/office/powerpoint/2010/main">
          <mc:Choice Requires="p14">
            <p:contentPart p14:bwMode="auto" r:id="rId258">
              <p14:nvContentPartPr>
                <p14:cNvPr id="481" name="Ink 480">
                  <a:extLst>
                    <a:ext uri="{FF2B5EF4-FFF2-40B4-BE49-F238E27FC236}">
                      <a16:creationId xmlns:a16="http://schemas.microsoft.com/office/drawing/2014/main" id="{920F8B22-E977-6AB5-F7C9-25FE20B204BB}"/>
                    </a:ext>
                  </a:extLst>
                </p14:cNvPr>
                <p14:cNvContentPartPr/>
                <p14:nvPr/>
              </p14:nvContentPartPr>
              <p14:xfrm>
                <a:off x="4247430" y="5759100"/>
                <a:ext cx="179280" cy="192240"/>
              </p14:xfrm>
            </p:contentPart>
          </mc:Choice>
          <mc:Fallback xmlns="">
            <p:pic>
              <p:nvPicPr>
                <p:cNvPr id="481" name="Ink 480">
                  <a:extLst>
                    <a:ext uri="{FF2B5EF4-FFF2-40B4-BE49-F238E27FC236}">
                      <a16:creationId xmlns:a16="http://schemas.microsoft.com/office/drawing/2014/main" id="{920F8B22-E977-6AB5-F7C9-25FE20B204BB}"/>
                    </a:ext>
                  </a:extLst>
                </p:cNvPr>
                <p:cNvPicPr/>
                <p:nvPr/>
              </p:nvPicPr>
              <p:blipFill>
                <a:blip r:embed="rId259"/>
                <a:stretch>
                  <a:fillRect/>
                </a:stretch>
              </p:blipFill>
              <p:spPr>
                <a:xfrm>
                  <a:off x="4229430" y="5741460"/>
                  <a:ext cx="214920" cy="227880"/>
                </a:xfrm>
                <a:prstGeom prst="rect">
                  <a:avLst/>
                </a:prstGeom>
              </p:spPr>
            </p:pic>
          </mc:Fallback>
        </mc:AlternateContent>
      </p:grpSp>
      <p:grpSp>
        <p:nvGrpSpPr>
          <p:cNvPr id="484" name="Group 483">
            <a:extLst>
              <a:ext uri="{FF2B5EF4-FFF2-40B4-BE49-F238E27FC236}">
                <a16:creationId xmlns:a16="http://schemas.microsoft.com/office/drawing/2014/main" id="{5C6BAAA7-A604-FB03-627C-E331AC85CA16}"/>
              </a:ext>
            </a:extLst>
          </p:cNvPr>
          <p:cNvGrpSpPr/>
          <p:nvPr/>
        </p:nvGrpSpPr>
        <p:grpSpPr>
          <a:xfrm>
            <a:off x="3640110" y="5135580"/>
            <a:ext cx="1358280" cy="405000"/>
            <a:chOff x="3640110" y="5135580"/>
            <a:chExt cx="1358280" cy="405000"/>
          </a:xfrm>
        </p:grpSpPr>
        <mc:AlternateContent xmlns:mc="http://schemas.openxmlformats.org/markup-compatibility/2006" xmlns:p14="http://schemas.microsoft.com/office/powerpoint/2010/main">
          <mc:Choice Requires="p14">
            <p:contentPart p14:bwMode="auto" r:id="rId260">
              <p14:nvContentPartPr>
                <p14:cNvPr id="60" name="Ink 59">
                  <a:extLst>
                    <a:ext uri="{FF2B5EF4-FFF2-40B4-BE49-F238E27FC236}">
                      <a16:creationId xmlns:a16="http://schemas.microsoft.com/office/drawing/2014/main" id="{813ED94C-828E-BA6C-F7BF-288800CF6D15}"/>
                    </a:ext>
                  </a:extLst>
                </p14:cNvPr>
                <p14:cNvContentPartPr/>
                <p14:nvPr/>
              </p14:nvContentPartPr>
              <p14:xfrm>
                <a:off x="3640110" y="5135580"/>
                <a:ext cx="196920" cy="254520"/>
              </p14:xfrm>
            </p:contentPart>
          </mc:Choice>
          <mc:Fallback xmlns="">
            <p:pic>
              <p:nvPicPr>
                <p:cNvPr id="60" name="Ink 59">
                  <a:extLst>
                    <a:ext uri="{FF2B5EF4-FFF2-40B4-BE49-F238E27FC236}">
                      <a16:creationId xmlns:a16="http://schemas.microsoft.com/office/drawing/2014/main" id="{813ED94C-828E-BA6C-F7BF-288800CF6D15}"/>
                    </a:ext>
                  </a:extLst>
                </p:cNvPr>
                <p:cNvPicPr/>
                <p:nvPr/>
              </p:nvPicPr>
              <p:blipFill>
                <a:blip r:embed="rId261"/>
                <a:stretch>
                  <a:fillRect/>
                </a:stretch>
              </p:blipFill>
              <p:spPr>
                <a:xfrm>
                  <a:off x="3622470" y="5117580"/>
                  <a:ext cx="232560" cy="290160"/>
                </a:xfrm>
                <a:prstGeom prst="rect">
                  <a:avLst/>
                </a:prstGeom>
              </p:spPr>
            </p:pic>
          </mc:Fallback>
        </mc:AlternateContent>
        <mc:AlternateContent xmlns:mc="http://schemas.openxmlformats.org/markup-compatibility/2006" xmlns:p14="http://schemas.microsoft.com/office/powerpoint/2010/main">
          <mc:Choice Requires="p14">
            <p:contentPart p14:bwMode="auto" r:id="rId262">
              <p14:nvContentPartPr>
                <p14:cNvPr id="61" name="Ink 60">
                  <a:extLst>
                    <a:ext uri="{FF2B5EF4-FFF2-40B4-BE49-F238E27FC236}">
                      <a16:creationId xmlns:a16="http://schemas.microsoft.com/office/drawing/2014/main" id="{EBFCCB4E-0157-F3B8-26AD-9478422C60F9}"/>
                    </a:ext>
                  </a:extLst>
                </p14:cNvPr>
                <p14:cNvContentPartPr/>
                <p14:nvPr/>
              </p14:nvContentPartPr>
              <p14:xfrm>
                <a:off x="3935310" y="5187060"/>
                <a:ext cx="177840" cy="202320"/>
              </p14:xfrm>
            </p:contentPart>
          </mc:Choice>
          <mc:Fallback xmlns="">
            <p:pic>
              <p:nvPicPr>
                <p:cNvPr id="61" name="Ink 60">
                  <a:extLst>
                    <a:ext uri="{FF2B5EF4-FFF2-40B4-BE49-F238E27FC236}">
                      <a16:creationId xmlns:a16="http://schemas.microsoft.com/office/drawing/2014/main" id="{EBFCCB4E-0157-F3B8-26AD-9478422C60F9}"/>
                    </a:ext>
                  </a:extLst>
                </p:cNvPr>
                <p:cNvPicPr/>
                <p:nvPr/>
              </p:nvPicPr>
              <p:blipFill>
                <a:blip r:embed="rId263"/>
                <a:stretch>
                  <a:fillRect/>
                </a:stretch>
              </p:blipFill>
              <p:spPr>
                <a:xfrm>
                  <a:off x="3917670" y="5169420"/>
                  <a:ext cx="213480" cy="237960"/>
                </a:xfrm>
                <a:prstGeom prst="rect">
                  <a:avLst/>
                </a:prstGeom>
              </p:spPr>
            </p:pic>
          </mc:Fallback>
        </mc:AlternateContent>
        <mc:AlternateContent xmlns:mc="http://schemas.openxmlformats.org/markup-compatibility/2006" xmlns:p14="http://schemas.microsoft.com/office/powerpoint/2010/main">
          <mc:Choice Requires="p14">
            <p:contentPart p14:bwMode="auto" r:id="rId264">
              <p14:nvContentPartPr>
                <p14:cNvPr id="62" name="Ink 61">
                  <a:extLst>
                    <a:ext uri="{FF2B5EF4-FFF2-40B4-BE49-F238E27FC236}">
                      <a16:creationId xmlns:a16="http://schemas.microsoft.com/office/drawing/2014/main" id="{B874DC70-A58E-B5D0-78BD-4105EC029BBD}"/>
                    </a:ext>
                  </a:extLst>
                </p14:cNvPr>
                <p14:cNvContentPartPr/>
                <p14:nvPr/>
              </p14:nvContentPartPr>
              <p14:xfrm>
                <a:off x="4202430" y="5250420"/>
                <a:ext cx="155160" cy="136440"/>
              </p14:xfrm>
            </p:contentPart>
          </mc:Choice>
          <mc:Fallback xmlns="">
            <p:pic>
              <p:nvPicPr>
                <p:cNvPr id="62" name="Ink 61">
                  <a:extLst>
                    <a:ext uri="{FF2B5EF4-FFF2-40B4-BE49-F238E27FC236}">
                      <a16:creationId xmlns:a16="http://schemas.microsoft.com/office/drawing/2014/main" id="{B874DC70-A58E-B5D0-78BD-4105EC029BBD}"/>
                    </a:ext>
                  </a:extLst>
                </p:cNvPr>
                <p:cNvPicPr/>
                <p:nvPr/>
              </p:nvPicPr>
              <p:blipFill>
                <a:blip r:embed="rId265"/>
                <a:stretch>
                  <a:fillRect/>
                </a:stretch>
              </p:blipFill>
              <p:spPr>
                <a:xfrm>
                  <a:off x="4184430" y="5232780"/>
                  <a:ext cx="190800" cy="172080"/>
                </a:xfrm>
                <a:prstGeom prst="rect">
                  <a:avLst/>
                </a:prstGeom>
              </p:spPr>
            </p:pic>
          </mc:Fallback>
        </mc:AlternateContent>
        <mc:AlternateContent xmlns:mc="http://schemas.openxmlformats.org/markup-compatibility/2006" xmlns:p14="http://schemas.microsoft.com/office/powerpoint/2010/main">
          <mc:Choice Requires="p14">
            <p:contentPart p14:bwMode="auto" r:id="rId266">
              <p14:nvContentPartPr>
                <p14:cNvPr id="63" name="Ink 62">
                  <a:extLst>
                    <a:ext uri="{FF2B5EF4-FFF2-40B4-BE49-F238E27FC236}">
                      <a16:creationId xmlns:a16="http://schemas.microsoft.com/office/drawing/2014/main" id="{EAE6F40F-AC8D-6D87-CC3D-DE5D46BB92EC}"/>
                    </a:ext>
                  </a:extLst>
                </p14:cNvPr>
                <p14:cNvContentPartPr/>
                <p14:nvPr/>
              </p14:nvContentPartPr>
              <p14:xfrm>
                <a:off x="4393590" y="5245740"/>
                <a:ext cx="304200" cy="174600"/>
              </p14:xfrm>
            </p:contentPart>
          </mc:Choice>
          <mc:Fallback xmlns="">
            <p:pic>
              <p:nvPicPr>
                <p:cNvPr id="63" name="Ink 62">
                  <a:extLst>
                    <a:ext uri="{FF2B5EF4-FFF2-40B4-BE49-F238E27FC236}">
                      <a16:creationId xmlns:a16="http://schemas.microsoft.com/office/drawing/2014/main" id="{EAE6F40F-AC8D-6D87-CC3D-DE5D46BB92EC}"/>
                    </a:ext>
                  </a:extLst>
                </p:cNvPr>
                <p:cNvPicPr/>
                <p:nvPr/>
              </p:nvPicPr>
              <p:blipFill>
                <a:blip r:embed="rId267"/>
                <a:stretch>
                  <a:fillRect/>
                </a:stretch>
              </p:blipFill>
              <p:spPr>
                <a:xfrm>
                  <a:off x="4375950" y="5228100"/>
                  <a:ext cx="339840" cy="210240"/>
                </a:xfrm>
                <a:prstGeom prst="rect">
                  <a:avLst/>
                </a:prstGeom>
              </p:spPr>
            </p:pic>
          </mc:Fallback>
        </mc:AlternateContent>
        <mc:AlternateContent xmlns:mc="http://schemas.openxmlformats.org/markup-compatibility/2006" xmlns:p14="http://schemas.microsoft.com/office/powerpoint/2010/main">
          <mc:Choice Requires="p14">
            <p:contentPart p14:bwMode="auto" r:id="rId268">
              <p14:nvContentPartPr>
                <p14:cNvPr id="452" name="Ink 451">
                  <a:extLst>
                    <a:ext uri="{FF2B5EF4-FFF2-40B4-BE49-F238E27FC236}">
                      <a16:creationId xmlns:a16="http://schemas.microsoft.com/office/drawing/2014/main" id="{C8254F92-4F5A-D10B-3EE1-304DFCB46859}"/>
                    </a:ext>
                  </a:extLst>
                </p14:cNvPr>
                <p14:cNvContentPartPr/>
                <p14:nvPr/>
              </p14:nvContentPartPr>
              <p14:xfrm>
                <a:off x="4263270" y="5516100"/>
                <a:ext cx="354960" cy="23400"/>
              </p14:xfrm>
            </p:contentPart>
          </mc:Choice>
          <mc:Fallback xmlns="">
            <p:pic>
              <p:nvPicPr>
                <p:cNvPr id="452" name="Ink 451">
                  <a:extLst>
                    <a:ext uri="{FF2B5EF4-FFF2-40B4-BE49-F238E27FC236}">
                      <a16:creationId xmlns:a16="http://schemas.microsoft.com/office/drawing/2014/main" id="{C8254F92-4F5A-D10B-3EE1-304DFCB46859}"/>
                    </a:ext>
                  </a:extLst>
                </p:cNvPr>
                <p:cNvPicPr/>
                <p:nvPr/>
              </p:nvPicPr>
              <p:blipFill>
                <a:blip r:embed="rId269"/>
                <a:stretch>
                  <a:fillRect/>
                </a:stretch>
              </p:blipFill>
              <p:spPr>
                <a:xfrm>
                  <a:off x="4245270" y="5498460"/>
                  <a:ext cx="390600" cy="59040"/>
                </a:xfrm>
                <a:prstGeom prst="rect">
                  <a:avLst/>
                </a:prstGeom>
              </p:spPr>
            </p:pic>
          </mc:Fallback>
        </mc:AlternateContent>
        <mc:AlternateContent xmlns:mc="http://schemas.openxmlformats.org/markup-compatibility/2006" xmlns:p14="http://schemas.microsoft.com/office/powerpoint/2010/main">
          <mc:Choice Requires="p14">
            <p:contentPart p14:bwMode="auto" r:id="rId270">
              <p14:nvContentPartPr>
                <p14:cNvPr id="482" name="Ink 481">
                  <a:extLst>
                    <a:ext uri="{FF2B5EF4-FFF2-40B4-BE49-F238E27FC236}">
                      <a16:creationId xmlns:a16="http://schemas.microsoft.com/office/drawing/2014/main" id="{07EA935B-B76F-75CE-1B06-8E719EF8DAE0}"/>
                    </a:ext>
                  </a:extLst>
                </p14:cNvPr>
                <p14:cNvContentPartPr/>
                <p14:nvPr/>
              </p14:nvContentPartPr>
              <p14:xfrm>
                <a:off x="4816230" y="5532660"/>
                <a:ext cx="144720" cy="7920"/>
              </p14:xfrm>
            </p:contentPart>
          </mc:Choice>
          <mc:Fallback xmlns="">
            <p:pic>
              <p:nvPicPr>
                <p:cNvPr id="482" name="Ink 481">
                  <a:extLst>
                    <a:ext uri="{FF2B5EF4-FFF2-40B4-BE49-F238E27FC236}">
                      <a16:creationId xmlns:a16="http://schemas.microsoft.com/office/drawing/2014/main" id="{07EA935B-B76F-75CE-1B06-8E719EF8DAE0}"/>
                    </a:ext>
                  </a:extLst>
                </p:cNvPr>
                <p:cNvPicPr/>
                <p:nvPr/>
              </p:nvPicPr>
              <p:blipFill>
                <a:blip r:embed="rId271"/>
                <a:stretch>
                  <a:fillRect/>
                </a:stretch>
              </p:blipFill>
              <p:spPr>
                <a:xfrm>
                  <a:off x="4798230" y="5514660"/>
                  <a:ext cx="18036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272">
              <p14:nvContentPartPr>
                <p14:cNvPr id="483" name="Ink 482">
                  <a:extLst>
                    <a:ext uri="{FF2B5EF4-FFF2-40B4-BE49-F238E27FC236}">
                      <a16:creationId xmlns:a16="http://schemas.microsoft.com/office/drawing/2014/main" id="{5717B4C8-72BE-1CFE-50A3-483D7696A45D}"/>
                    </a:ext>
                  </a:extLst>
                </p14:cNvPr>
                <p14:cNvContentPartPr/>
                <p14:nvPr/>
              </p14:nvContentPartPr>
              <p14:xfrm>
                <a:off x="4843230" y="5470020"/>
                <a:ext cx="155160" cy="2160"/>
              </p14:xfrm>
            </p:contentPart>
          </mc:Choice>
          <mc:Fallback xmlns="">
            <p:pic>
              <p:nvPicPr>
                <p:cNvPr id="483" name="Ink 482">
                  <a:extLst>
                    <a:ext uri="{FF2B5EF4-FFF2-40B4-BE49-F238E27FC236}">
                      <a16:creationId xmlns:a16="http://schemas.microsoft.com/office/drawing/2014/main" id="{5717B4C8-72BE-1CFE-50A3-483D7696A45D}"/>
                    </a:ext>
                  </a:extLst>
                </p:cNvPr>
                <p:cNvPicPr/>
                <p:nvPr/>
              </p:nvPicPr>
              <p:blipFill>
                <a:blip r:embed="rId273"/>
                <a:stretch>
                  <a:fillRect/>
                </a:stretch>
              </p:blipFill>
              <p:spPr>
                <a:xfrm>
                  <a:off x="4825230" y="5452380"/>
                  <a:ext cx="190800" cy="37800"/>
                </a:xfrm>
                <a:prstGeom prst="rect">
                  <a:avLst/>
                </a:prstGeom>
              </p:spPr>
            </p:pic>
          </mc:Fallback>
        </mc:AlternateContent>
      </p:grpSp>
      <p:grpSp>
        <p:nvGrpSpPr>
          <p:cNvPr id="492" name="Group 491">
            <a:extLst>
              <a:ext uri="{FF2B5EF4-FFF2-40B4-BE49-F238E27FC236}">
                <a16:creationId xmlns:a16="http://schemas.microsoft.com/office/drawing/2014/main" id="{DF6A14EB-8924-B6F4-B217-118FAABDB974}"/>
              </a:ext>
            </a:extLst>
          </p:cNvPr>
          <p:cNvGrpSpPr/>
          <p:nvPr/>
        </p:nvGrpSpPr>
        <p:grpSpPr>
          <a:xfrm>
            <a:off x="5415630" y="5273820"/>
            <a:ext cx="327600" cy="320760"/>
            <a:chOff x="5415630" y="5273820"/>
            <a:chExt cx="327600" cy="320760"/>
          </a:xfrm>
        </p:grpSpPr>
        <mc:AlternateContent xmlns:mc="http://schemas.openxmlformats.org/markup-compatibility/2006" xmlns:p14="http://schemas.microsoft.com/office/powerpoint/2010/main">
          <mc:Choice Requires="p14">
            <p:contentPart p14:bwMode="auto" r:id="rId274">
              <p14:nvContentPartPr>
                <p14:cNvPr id="488" name="Ink 487">
                  <a:extLst>
                    <a:ext uri="{FF2B5EF4-FFF2-40B4-BE49-F238E27FC236}">
                      <a16:creationId xmlns:a16="http://schemas.microsoft.com/office/drawing/2014/main" id="{9A53D675-F709-14D3-F72A-4D0FE37DE0C2}"/>
                    </a:ext>
                  </a:extLst>
                </p14:cNvPr>
                <p14:cNvContentPartPr/>
                <p14:nvPr/>
              </p14:nvContentPartPr>
              <p14:xfrm>
                <a:off x="5454870" y="5273820"/>
                <a:ext cx="151200" cy="201240"/>
              </p14:xfrm>
            </p:contentPart>
          </mc:Choice>
          <mc:Fallback xmlns="">
            <p:pic>
              <p:nvPicPr>
                <p:cNvPr id="488" name="Ink 487">
                  <a:extLst>
                    <a:ext uri="{FF2B5EF4-FFF2-40B4-BE49-F238E27FC236}">
                      <a16:creationId xmlns:a16="http://schemas.microsoft.com/office/drawing/2014/main" id="{9A53D675-F709-14D3-F72A-4D0FE37DE0C2}"/>
                    </a:ext>
                  </a:extLst>
                </p:cNvPr>
                <p:cNvPicPr/>
                <p:nvPr/>
              </p:nvPicPr>
              <p:blipFill>
                <a:blip r:embed="rId275"/>
                <a:stretch>
                  <a:fillRect/>
                </a:stretch>
              </p:blipFill>
              <p:spPr>
                <a:xfrm>
                  <a:off x="5437230" y="5255820"/>
                  <a:ext cx="186840" cy="236880"/>
                </a:xfrm>
                <a:prstGeom prst="rect">
                  <a:avLst/>
                </a:prstGeom>
              </p:spPr>
            </p:pic>
          </mc:Fallback>
        </mc:AlternateContent>
        <mc:AlternateContent xmlns:mc="http://schemas.openxmlformats.org/markup-compatibility/2006" xmlns:p14="http://schemas.microsoft.com/office/powerpoint/2010/main">
          <mc:Choice Requires="p14">
            <p:contentPart p14:bwMode="auto" r:id="rId276">
              <p14:nvContentPartPr>
                <p14:cNvPr id="489" name="Ink 488">
                  <a:extLst>
                    <a:ext uri="{FF2B5EF4-FFF2-40B4-BE49-F238E27FC236}">
                      <a16:creationId xmlns:a16="http://schemas.microsoft.com/office/drawing/2014/main" id="{251BC6E6-9BA7-62E2-E364-39AB3B069261}"/>
                    </a:ext>
                  </a:extLst>
                </p14:cNvPr>
                <p14:cNvContentPartPr/>
                <p14:nvPr/>
              </p14:nvContentPartPr>
              <p14:xfrm>
                <a:off x="5415630" y="5572980"/>
                <a:ext cx="327600" cy="21600"/>
              </p14:xfrm>
            </p:contentPart>
          </mc:Choice>
          <mc:Fallback xmlns="">
            <p:pic>
              <p:nvPicPr>
                <p:cNvPr id="489" name="Ink 488">
                  <a:extLst>
                    <a:ext uri="{FF2B5EF4-FFF2-40B4-BE49-F238E27FC236}">
                      <a16:creationId xmlns:a16="http://schemas.microsoft.com/office/drawing/2014/main" id="{251BC6E6-9BA7-62E2-E364-39AB3B069261}"/>
                    </a:ext>
                  </a:extLst>
                </p:cNvPr>
                <p:cNvPicPr/>
                <p:nvPr/>
              </p:nvPicPr>
              <p:blipFill>
                <a:blip r:embed="rId277"/>
                <a:stretch>
                  <a:fillRect/>
                </a:stretch>
              </p:blipFill>
              <p:spPr>
                <a:xfrm>
                  <a:off x="5397990" y="5555340"/>
                  <a:ext cx="363240" cy="572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78">
            <p14:nvContentPartPr>
              <p14:cNvPr id="490" name="Ink 489">
                <a:extLst>
                  <a:ext uri="{FF2B5EF4-FFF2-40B4-BE49-F238E27FC236}">
                    <a16:creationId xmlns:a16="http://schemas.microsoft.com/office/drawing/2014/main" id="{AD60CC60-F65E-E15D-85D7-DC6FAB99CC49}"/>
                  </a:ext>
                </a:extLst>
              </p14:cNvPr>
              <p14:cNvContentPartPr/>
              <p14:nvPr/>
            </p14:nvContentPartPr>
            <p14:xfrm>
              <a:off x="5442270" y="5698260"/>
              <a:ext cx="187560" cy="199440"/>
            </p14:xfrm>
          </p:contentPart>
        </mc:Choice>
        <mc:Fallback xmlns="">
          <p:pic>
            <p:nvPicPr>
              <p:cNvPr id="490" name="Ink 489">
                <a:extLst>
                  <a:ext uri="{FF2B5EF4-FFF2-40B4-BE49-F238E27FC236}">
                    <a16:creationId xmlns:a16="http://schemas.microsoft.com/office/drawing/2014/main" id="{AD60CC60-F65E-E15D-85D7-DC6FAB99CC49}"/>
                  </a:ext>
                </a:extLst>
              </p:cNvPr>
              <p:cNvPicPr/>
              <p:nvPr/>
            </p:nvPicPr>
            <p:blipFill>
              <a:blip r:embed="rId279"/>
              <a:stretch>
                <a:fillRect/>
              </a:stretch>
            </p:blipFill>
            <p:spPr>
              <a:xfrm>
                <a:off x="5424270" y="5680260"/>
                <a:ext cx="223200" cy="235080"/>
              </a:xfrm>
              <a:prstGeom prst="rect">
                <a:avLst/>
              </a:prstGeom>
            </p:spPr>
          </p:pic>
        </mc:Fallback>
      </mc:AlternateContent>
      <p:grpSp>
        <p:nvGrpSpPr>
          <p:cNvPr id="531" name="Group 530">
            <a:extLst>
              <a:ext uri="{FF2B5EF4-FFF2-40B4-BE49-F238E27FC236}">
                <a16:creationId xmlns:a16="http://schemas.microsoft.com/office/drawing/2014/main" id="{2218E4D6-48BF-7F80-BA03-2900121E2A91}"/>
              </a:ext>
            </a:extLst>
          </p:cNvPr>
          <p:cNvGrpSpPr/>
          <p:nvPr/>
        </p:nvGrpSpPr>
        <p:grpSpPr>
          <a:xfrm>
            <a:off x="6097110" y="5355540"/>
            <a:ext cx="519120" cy="264960"/>
            <a:chOff x="6097110" y="5355540"/>
            <a:chExt cx="519120" cy="264960"/>
          </a:xfrm>
        </p:grpSpPr>
        <mc:AlternateContent xmlns:mc="http://schemas.openxmlformats.org/markup-compatibility/2006" xmlns:p14="http://schemas.microsoft.com/office/powerpoint/2010/main">
          <mc:Choice Requires="p14">
            <p:contentPart p14:bwMode="auto" r:id="rId280">
              <p14:nvContentPartPr>
                <p14:cNvPr id="493" name="Ink 492">
                  <a:extLst>
                    <a:ext uri="{FF2B5EF4-FFF2-40B4-BE49-F238E27FC236}">
                      <a16:creationId xmlns:a16="http://schemas.microsoft.com/office/drawing/2014/main" id="{30C1EFD1-2C6E-19BC-45D0-53282B4E52F9}"/>
                    </a:ext>
                  </a:extLst>
                </p14:cNvPr>
                <p14:cNvContentPartPr/>
                <p14:nvPr/>
              </p14:nvContentPartPr>
              <p14:xfrm>
                <a:off x="6124110" y="5355540"/>
                <a:ext cx="147600" cy="173880"/>
              </p14:xfrm>
            </p:contentPart>
          </mc:Choice>
          <mc:Fallback xmlns="">
            <p:pic>
              <p:nvPicPr>
                <p:cNvPr id="493" name="Ink 492">
                  <a:extLst>
                    <a:ext uri="{FF2B5EF4-FFF2-40B4-BE49-F238E27FC236}">
                      <a16:creationId xmlns:a16="http://schemas.microsoft.com/office/drawing/2014/main" id="{30C1EFD1-2C6E-19BC-45D0-53282B4E52F9}"/>
                    </a:ext>
                  </a:extLst>
                </p:cNvPr>
                <p:cNvPicPr/>
                <p:nvPr/>
              </p:nvPicPr>
              <p:blipFill>
                <a:blip r:embed="rId281"/>
                <a:stretch>
                  <a:fillRect/>
                </a:stretch>
              </p:blipFill>
              <p:spPr>
                <a:xfrm>
                  <a:off x="6106470" y="5337900"/>
                  <a:ext cx="183240" cy="209520"/>
                </a:xfrm>
                <a:prstGeom prst="rect">
                  <a:avLst/>
                </a:prstGeom>
              </p:spPr>
            </p:pic>
          </mc:Fallback>
        </mc:AlternateContent>
        <mc:AlternateContent xmlns:mc="http://schemas.openxmlformats.org/markup-compatibility/2006" xmlns:p14="http://schemas.microsoft.com/office/powerpoint/2010/main">
          <mc:Choice Requires="p14">
            <p:contentPart p14:bwMode="auto" r:id="rId282">
              <p14:nvContentPartPr>
                <p14:cNvPr id="500" name="Ink 499">
                  <a:extLst>
                    <a:ext uri="{FF2B5EF4-FFF2-40B4-BE49-F238E27FC236}">
                      <a16:creationId xmlns:a16="http://schemas.microsoft.com/office/drawing/2014/main" id="{A839E8FD-FB84-0817-5A42-3CEA64DBD7CB}"/>
                    </a:ext>
                  </a:extLst>
                </p14:cNvPr>
                <p14:cNvContentPartPr/>
                <p14:nvPr/>
              </p14:nvContentPartPr>
              <p14:xfrm>
                <a:off x="6360270" y="5368500"/>
                <a:ext cx="246600" cy="157680"/>
              </p14:xfrm>
            </p:contentPart>
          </mc:Choice>
          <mc:Fallback xmlns="">
            <p:pic>
              <p:nvPicPr>
                <p:cNvPr id="500" name="Ink 499">
                  <a:extLst>
                    <a:ext uri="{FF2B5EF4-FFF2-40B4-BE49-F238E27FC236}">
                      <a16:creationId xmlns:a16="http://schemas.microsoft.com/office/drawing/2014/main" id="{A839E8FD-FB84-0817-5A42-3CEA64DBD7CB}"/>
                    </a:ext>
                  </a:extLst>
                </p:cNvPr>
                <p:cNvPicPr/>
                <p:nvPr/>
              </p:nvPicPr>
              <p:blipFill>
                <a:blip r:embed="rId283"/>
                <a:stretch>
                  <a:fillRect/>
                </a:stretch>
              </p:blipFill>
              <p:spPr>
                <a:xfrm>
                  <a:off x="6342270" y="5350860"/>
                  <a:ext cx="282240" cy="193320"/>
                </a:xfrm>
                <a:prstGeom prst="rect">
                  <a:avLst/>
                </a:prstGeom>
              </p:spPr>
            </p:pic>
          </mc:Fallback>
        </mc:AlternateContent>
        <mc:AlternateContent xmlns:mc="http://schemas.openxmlformats.org/markup-compatibility/2006" xmlns:p14="http://schemas.microsoft.com/office/powerpoint/2010/main">
          <mc:Choice Requires="p14">
            <p:contentPart p14:bwMode="auto" r:id="rId284">
              <p14:nvContentPartPr>
                <p14:cNvPr id="501" name="Ink 500">
                  <a:extLst>
                    <a:ext uri="{FF2B5EF4-FFF2-40B4-BE49-F238E27FC236}">
                      <a16:creationId xmlns:a16="http://schemas.microsoft.com/office/drawing/2014/main" id="{2366793B-15CC-F437-EEA5-11DB260F59F4}"/>
                    </a:ext>
                  </a:extLst>
                </p14:cNvPr>
                <p14:cNvContentPartPr/>
                <p14:nvPr/>
              </p14:nvContentPartPr>
              <p14:xfrm>
                <a:off x="6097110" y="5589900"/>
                <a:ext cx="519120" cy="30600"/>
              </p14:xfrm>
            </p:contentPart>
          </mc:Choice>
          <mc:Fallback xmlns="">
            <p:pic>
              <p:nvPicPr>
                <p:cNvPr id="501" name="Ink 500">
                  <a:extLst>
                    <a:ext uri="{FF2B5EF4-FFF2-40B4-BE49-F238E27FC236}">
                      <a16:creationId xmlns:a16="http://schemas.microsoft.com/office/drawing/2014/main" id="{2366793B-15CC-F437-EEA5-11DB260F59F4}"/>
                    </a:ext>
                  </a:extLst>
                </p:cNvPr>
                <p:cNvPicPr/>
                <p:nvPr/>
              </p:nvPicPr>
              <p:blipFill>
                <a:blip r:embed="rId285"/>
                <a:stretch>
                  <a:fillRect/>
                </a:stretch>
              </p:blipFill>
              <p:spPr>
                <a:xfrm>
                  <a:off x="6079470" y="5572260"/>
                  <a:ext cx="554760" cy="6624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86">
            <p14:nvContentPartPr>
              <p14:cNvPr id="515" name="Ink 514">
                <a:extLst>
                  <a:ext uri="{FF2B5EF4-FFF2-40B4-BE49-F238E27FC236}">
                    <a16:creationId xmlns:a16="http://schemas.microsoft.com/office/drawing/2014/main" id="{17AA56DB-CDA6-CB41-4887-DAD30B67868C}"/>
                  </a:ext>
                </a:extLst>
              </p14:cNvPr>
              <p14:cNvContentPartPr/>
              <p14:nvPr/>
            </p14:nvContentPartPr>
            <p14:xfrm>
              <a:off x="6313830" y="5738580"/>
              <a:ext cx="127080" cy="144720"/>
            </p14:xfrm>
          </p:contentPart>
        </mc:Choice>
        <mc:Fallback xmlns="">
          <p:pic>
            <p:nvPicPr>
              <p:cNvPr id="515" name="Ink 514">
                <a:extLst>
                  <a:ext uri="{FF2B5EF4-FFF2-40B4-BE49-F238E27FC236}">
                    <a16:creationId xmlns:a16="http://schemas.microsoft.com/office/drawing/2014/main" id="{17AA56DB-CDA6-CB41-4887-DAD30B67868C}"/>
                  </a:ext>
                </a:extLst>
              </p:cNvPr>
              <p:cNvPicPr/>
              <p:nvPr/>
            </p:nvPicPr>
            <p:blipFill>
              <a:blip r:embed="rId287"/>
              <a:stretch>
                <a:fillRect/>
              </a:stretch>
            </p:blipFill>
            <p:spPr>
              <a:xfrm>
                <a:off x="6295830" y="5720580"/>
                <a:ext cx="162720" cy="180360"/>
              </a:xfrm>
              <a:prstGeom prst="rect">
                <a:avLst/>
              </a:prstGeom>
            </p:spPr>
          </p:pic>
        </mc:Fallback>
      </mc:AlternateContent>
      <p:grpSp>
        <p:nvGrpSpPr>
          <p:cNvPr id="521" name="Group 520">
            <a:extLst>
              <a:ext uri="{FF2B5EF4-FFF2-40B4-BE49-F238E27FC236}">
                <a16:creationId xmlns:a16="http://schemas.microsoft.com/office/drawing/2014/main" id="{384EAD20-0DB9-0149-4FD6-3F2A2F0311F3}"/>
              </a:ext>
            </a:extLst>
          </p:cNvPr>
          <p:cNvGrpSpPr/>
          <p:nvPr/>
        </p:nvGrpSpPr>
        <p:grpSpPr>
          <a:xfrm>
            <a:off x="6849870" y="5489100"/>
            <a:ext cx="169560" cy="87120"/>
            <a:chOff x="6849870" y="5489100"/>
            <a:chExt cx="169560" cy="87120"/>
          </a:xfrm>
        </p:grpSpPr>
        <mc:AlternateContent xmlns:mc="http://schemas.openxmlformats.org/markup-compatibility/2006" xmlns:p14="http://schemas.microsoft.com/office/powerpoint/2010/main">
          <mc:Choice Requires="p14">
            <p:contentPart p14:bwMode="auto" r:id="rId288">
              <p14:nvContentPartPr>
                <p14:cNvPr id="519" name="Ink 518">
                  <a:extLst>
                    <a:ext uri="{FF2B5EF4-FFF2-40B4-BE49-F238E27FC236}">
                      <a16:creationId xmlns:a16="http://schemas.microsoft.com/office/drawing/2014/main" id="{2F3E7879-C940-F723-3683-0A7EC4A9855C}"/>
                    </a:ext>
                  </a:extLst>
                </p14:cNvPr>
                <p14:cNvContentPartPr/>
                <p14:nvPr/>
              </p14:nvContentPartPr>
              <p14:xfrm>
                <a:off x="6849870" y="5568300"/>
                <a:ext cx="150480" cy="7920"/>
              </p14:xfrm>
            </p:contentPart>
          </mc:Choice>
          <mc:Fallback xmlns="">
            <p:pic>
              <p:nvPicPr>
                <p:cNvPr id="519" name="Ink 518">
                  <a:extLst>
                    <a:ext uri="{FF2B5EF4-FFF2-40B4-BE49-F238E27FC236}">
                      <a16:creationId xmlns:a16="http://schemas.microsoft.com/office/drawing/2014/main" id="{2F3E7879-C940-F723-3683-0A7EC4A9855C}"/>
                    </a:ext>
                  </a:extLst>
                </p:cNvPr>
                <p:cNvPicPr/>
                <p:nvPr/>
              </p:nvPicPr>
              <p:blipFill>
                <a:blip r:embed="rId289"/>
                <a:stretch>
                  <a:fillRect/>
                </a:stretch>
              </p:blipFill>
              <p:spPr>
                <a:xfrm>
                  <a:off x="6831870" y="5550300"/>
                  <a:ext cx="186120" cy="43560"/>
                </a:xfrm>
                <a:prstGeom prst="rect">
                  <a:avLst/>
                </a:prstGeom>
              </p:spPr>
            </p:pic>
          </mc:Fallback>
        </mc:AlternateContent>
        <mc:AlternateContent xmlns:mc="http://schemas.openxmlformats.org/markup-compatibility/2006" xmlns:p14="http://schemas.microsoft.com/office/powerpoint/2010/main">
          <mc:Choice Requires="p14">
            <p:contentPart p14:bwMode="auto" r:id="rId290">
              <p14:nvContentPartPr>
                <p14:cNvPr id="520" name="Ink 519">
                  <a:extLst>
                    <a:ext uri="{FF2B5EF4-FFF2-40B4-BE49-F238E27FC236}">
                      <a16:creationId xmlns:a16="http://schemas.microsoft.com/office/drawing/2014/main" id="{A2CED7D8-B1A8-CFE3-9F15-CF53CAEA1F5C}"/>
                    </a:ext>
                  </a:extLst>
                </p14:cNvPr>
                <p14:cNvContentPartPr/>
                <p14:nvPr/>
              </p14:nvContentPartPr>
              <p14:xfrm>
                <a:off x="6861390" y="5489100"/>
                <a:ext cx="158040" cy="5040"/>
              </p14:xfrm>
            </p:contentPart>
          </mc:Choice>
          <mc:Fallback xmlns="">
            <p:pic>
              <p:nvPicPr>
                <p:cNvPr id="520" name="Ink 519">
                  <a:extLst>
                    <a:ext uri="{FF2B5EF4-FFF2-40B4-BE49-F238E27FC236}">
                      <a16:creationId xmlns:a16="http://schemas.microsoft.com/office/drawing/2014/main" id="{A2CED7D8-B1A8-CFE3-9F15-CF53CAEA1F5C}"/>
                    </a:ext>
                  </a:extLst>
                </p:cNvPr>
                <p:cNvPicPr/>
                <p:nvPr/>
              </p:nvPicPr>
              <p:blipFill>
                <a:blip r:embed="rId291"/>
                <a:stretch>
                  <a:fillRect/>
                </a:stretch>
              </p:blipFill>
              <p:spPr>
                <a:xfrm>
                  <a:off x="6843390" y="5471460"/>
                  <a:ext cx="193680" cy="4068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292">
            <p14:nvContentPartPr>
              <p14:cNvPr id="532" name="Ink 531">
                <a:extLst>
                  <a:ext uri="{FF2B5EF4-FFF2-40B4-BE49-F238E27FC236}">
                    <a16:creationId xmlns:a16="http://schemas.microsoft.com/office/drawing/2014/main" id="{2B782061-335E-B643-ED28-64186071B52F}"/>
                  </a:ext>
                </a:extLst>
              </p14:cNvPr>
              <p14:cNvContentPartPr/>
              <p14:nvPr/>
            </p14:nvContentPartPr>
            <p14:xfrm>
              <a:off x="7274310" y="5397300"/>
              <a:ext cx="268200" cy="221400"/>
            </p14:xfrm>
          </p:contentPart>
        </mc:Choice>
        <mc:Fallback xmlns="">
          <p:pic>
            <p:nvPicPr>
              <p:cNvPr id="532" name="Ink 531">
                <a:extLst>
                  <a:ext uri="{FF2B5EF4-FFF2-40B4-BE49-F238E27FC236}">
                    <a16:creationId xmlns:a16="http://schemas.microsoft.com/office/drawing/2014/main" id="{2B782061-335E-B643-ED28-64186071B52F}"/>
                  </a:ext>
                </a:extLst>
              </p:cNvPr>
              <p:cNvPicPr/>
              <p:nvPr/>
            </p:nvPicPr>
            <p:blipFill>
              <a:blip r:embed="rId293"/>
              <a:stretch>
                <a:fillRect/>
              </a:stretch>
            </p:blipFill>
            <p:spPr>
              <a:xfrm>
                <a:off x="7256310" y="5379660"/>
                <a:ext cx="303840" cy="257040"/>
              </a:xfrm>
              <a:prstGeom prst="rect">
                <a:avLst/>
              </a:prstGeom>
            </p:spPr>
          </p:pic>
        </mc:Fallback>
      </mc:AlternateContent>
      <p:grpSp>
        <p:nvGrpSpPr>
          <p:cNvPr id="542" name="Group 541">
            <a:extLst>
              <a:ext uri="{FF2B5EF4-FFF2-40B4-BE49-F238E27FC236}">
                <a16:creationId xmlns:a16="http://schemas.microsoft.com/office/drawing/2014/main" id="{164F4BCB-0594-0227-898E-12ACF8420C15}"/>
              </a:ext>
            </a:extLst>
          </p:cNvPr>
          <p:cNvGrpSpPr/>
          <p:nvPr/>
        </p:nvGrpSpPr>
        <p:grpSpPr>
          <a:xfrm>
            <a:off x="7626390" y="5387580"/>
            <a:ext cx="322560" cy="252000"/>
            <a:chOff x="7626390" y="5387580"/>
            <a:chExt cx="322560" cy="252000"/>
          </a:xfrm>
        </p:grpSpPr>
        <mc:AlternateContent xmlns:mc="http://schemas.openxmlformats.org/markup-compatibility/2006" xmlns:p14="http://schemas.microsoft.com/office/powerpoint/2010/main">
          <mc:Choice Requires="p14">
            <p:contentPart p14:bwMode="auto" r:id="rId294">
              <p14:nvContentPartPr>
                <p14:cNvPr id="537" name="Ink 536">
                  <a:extLst>
                    <a:ext uri="{FF2B5EF4-FFF2-40B4-BE49-F238E27FC236}">
                      <a16:creationId xmlns:a16="http://schemas.microsoft.com/office/drawing/2014/main" id="{20F5BEE3-5363-F124-6DF0-CDDF56B156FC}"/>
                    </a:ext>
                  </a:extLst>
                </p14:cNvPr>
                <p14:cNvContentPartPr/>
                <p14:nvPr/>
              </p14:nvContentPartPr>
              <p14:xfrm>
                <a:off x="7626390" y="5613300"/>
                <a:ext cx="33120" cy="26280"/>
              </p14:xfrm>
            </p:contentPart>
          </mc:Choice>
          <mc:Fallback xmlns="">
            <p:pic>
              <p:nvPicPr>
                <p:cNvPr id="537" name="Ink 536">
                  <a:extLst>
                    <a:ext uri="{FF2B5EF4-FFF2-40B4-BE49-F238E27FC236}">
                      <a16:creationId xmlns:a16="http://schemas.microsoft.com/office/drawing/2014/main" id="{20F5BEE3-5363-F124-6DF0-CDDF56B156FC}"/>
                    </a:ext>
                  </a:extLst>
                </p:cNvPr>
                <p:cNvPicPr/>
                <p:nvPr/>
              </p:nvPicPr>
              <p:blipFill>
                <a:blip r:embed="rId295"/>
                <a:stretch>
                  <a:fillRect/>
                </a:stretch>
              </p:blipFill>
              <p:spPr>
                <a:xfrm>
                  <a:off x="7608750" y="5595660"/>
                  <a:ext cx="68760" cy="61920"/>
                </a:xfrm>
                <a:prstGeom prst="rect">
                  <a:avLst/>
                </a:prstGeom>
              </p:spPr>
            </p:pic>
          </mc:Fallback>
        </mc:AlternateContent>
        <mc:AlternateContent xmlns:mc="http://schemas.openxmlformats.org/markup-compatibility/2006" xmlns:p14="http://schemas.microsoft.com/office/powerpoint/2010/main">
          <mc:Choice Requires="p14">
            <p:contentPart p14:bwMode="auto" r:id="rId296">
              <p14:nvContentPartPr>
                <p14:cNvPr id="540" name="Ink 539">
                  <a:extLst>
                    <a:ext uri="{FF2B5EF4-FFF2-40B4-BE49-F238E27FC236}">
                      <a16:creationId xmlns:a16="http://schemas.microsoft.com/office/drawing/2014/main" id="{CE9190AD-FBFB-73E9-4FA8-1F2068D158BF}"/>
                    </a:ext>
                  </a:extLst>
                </p14:cNvPr>
                <p14:cNvContentPartPr/>
                <p14:nvPr/>
              </p14:nvContentPartPr>
              <p14:xfrm>
                <a:off x="7740870" y="5387580"/>
                <a:ext cx="130680" cy="18360"/>
              </p14:xfrm>
            </p:contentPart>
          </mc:Choice>
          <mc:Fallback xmlns="">
            <p:pic>
              <p:nvPicPr>
                <p:cNvPr id="540" name="Ink 539">
                  <a:extLst>
                    <a:ext uri="{FF2B5EF4-FFF2-40B4-BE49-F238E27FC236}">
                      <a16:creationId xmlns:a16="http://schemas.microsoft.com/office/drawing/2014/main" id="{CE9190AD-FBFB-73E9-4FA8-1F2068D158BF}"/>
                    </a:ext>
                  </a:extLst>
                </p:cNvPr>
                <p:cNvPicPr/>
                <p:nvPr/>
              </p:nvPicPr>
              <p:blipFill>
                <a:blip r:embed="rId297"/>
                <a:stretch>
                  <a:fillRect/>
                </a:stretch>
              </p:blipFill>
              <p:spPr>
                <a:xfrm>
                  <a:off x="7723230" y="5369580"/>
                  <a:ext cx="166320" cy="54000"/>
                </a:xfrm>
                <a:prstGeom prst="rect">
                  <a:avLst/>
                </a:prstGeom>
              </p:spPr>
            </p:pic>
          </mc:Fallback>
        </mc:AlternateContent>
        <mc:AlternateContent xmlns:mc="http://schemas.openxmlformats.org/markup-compatibility/2006" xmlns:p14="http://schemas.microsoft.com/office/powerpoint/2010/main">
          <mc:Choice Requires="p14">
            <p:contentPart p14:bwMode="auto" r:id="rId298">
              <p14:nvContentPartPr>
                <p14:cNvPr id="541" name="Ink 540">
                  <a:extLst>
                    <a:ext uri="{FF2B5EF4-FFF2-40B4-BE49-F238E27FC236}">
                      <a16:creationId xmlns:a16="http://schemas.microsoft.com/office/drawing/2014/main" id="{60BE8BB6-41DD-94D6-EE3D-66C81DBB90A1}"/>
                    </a:ext>
                  </a:extLst>
                </p14:cNvPr>
                <p14:cNvContentPartPr/>
                <p14:nvPr/>
              </p14:nvContentPartPr>
              <p14:xfrm>
                <a:off x="7719990" y="5418900"/>
                <a:ext cx="228960" cy="181440"/>
              </p14:xfrm>
            </p:contentPart>
          </mc:Choice>
          <mc:Fallback xmlns="">
            <p:pic>
              <p:nvPicPr>
                <p:cNvPr id="541" name="Ink 540">
                  <a:extLst>
                    <a:ext uri="{FF2B5EF4-FFF2-40B4-BE49-F238E27FC236}">
                      <a16:creationId xmlns:a16="http://schemas.microsoft.com/office/drawing/2014/main" id="{60BE8BB6-41DD-94D6-EE3D-66C81DBB90A1}"/>
                    </a:ext>
                  </a:extLst>
                </p:cNvPr>
                <p:cNvPicPr/>
                <p:nvPr/>
              </p:nvPicPr>
              <p:blipFill>
                <a:blip r:embed="rId299"/>
                <a:stretch>
                  <a:fillRect/>
                </a:stretch>
              </p:blipFill>
              <p:spPr>
                <a:xfrm>
                  <a:off x="7702350" y="5401260"/>
                  <a:ext cx="264600" cy="217080"/>
                </a:xfrm>
                <a:prstGeom prst="rect">
                  <a:avLst/>
                </a:prstGeom>
              </p:spPr>
            </p:pic>
          </mc:Fallback>
        </mc:AlternateContent>
      </p:grpSp>
      <p:grpSp>
        <p:nvGrpSpPr>
          <p:cNvPr id="547" name="Group 546">
            <a:extLst>
              <a:ext uri="{FF2B5EF4-FFF2-40B4-BE49-F238E27FC236}">
                <a16:creationId xmlns:a16="http://schemas.microsoft.com/office/drawing/2014/main" id="{D39882A9-1B5B-AF07-1505-A640245CE8E3}"/>
              </a:ext>
            </a:extLst>
          </p:cNvPr>
          <p:cNvGrpSpPr/>
          <p:nvPr/>
        </p:nvGrpSpPr>
        <p:grpSpPr>
          <a:xfrm>
            <a:off x="8176470" y="5342940"/>
            <a:ext cx="499680" cy="473400"/>
            <a:chOff x="8176470" y="5342940"/>
            <a:chExt cx="499680" cy="473400"/>
          </a:xfrm>
        </p:grpSpPr>
        <mc:AlternateContent xmlns:mc="http://schemas.openxmlformats.org/markup-compatibility/2006" xmlns:p14="http://schemas.microsoft.com/office/powerpoint/2010/main">
          <mc:Choice Requires="p14">
            <p:contentPart p14:bwMode="auto" r:id="rId300">
              <p14:nvContentPartPr>
                <p14:cNvPr id="543" name="Ink 542">
                  <a:extLst>
                    <a:ext uri="{FF2B5EF4-FFF2-40B4-BE49-F238E27FC236}">
                      <a16:creationId xmlns:a16="http://schemas.microsoft.com/office/drawing/2014/main" id="{BB618B43-D235-41E0-9076-8F813E5097B1}"/>
                    </a:ext>
                  </a:extLst>
                </p14:cNvPr>
                <p14:cNvContentPartPr/>
                <p14:nvPr/>
              </p14:nvContentPartPr>
              <p14:xfrm>
                <a:off x="8176470" y="5346180"/>
                <a:ext cx="170280" cy="126000"/>
              </p14:xfrm>
            </p:contentPart>
          </mc:Choice>
          <mc:Fallback xmlns="">
            <p:pic>
              <p:nvPicPr>
                <p:cNvPr id="543" name="Ink 542">
                  <a:extLst>
                    <a:ext uri="{FF2B5EF4-FFF2-40B4-BE49-F238E27FC236}">
                      <a16:creationId xmlns:a16="http://schemas.microsoft.com/office/drawing/2014/main" id="{BB618B43-D235-41E0-9076-8F813E5097B1}"/>
                    </a:ext>
                  </a:extLst>
                </p:cNvPr>
                <p:cNvPicPr/>
                <p:nvPr/>
              </p:nvPicPr>
              <p:blipFill>
                <a:blip r:embed="rId301"/>
                <a:stretch>
                  <a:fillRect/>
                </a:stretch>
              </p:blipFill>
              <p:spPr>
                <a:xfrm>
                  <a:off x="8158470" y="5328540"/>
                  <a:ext cx="205920" cy="161640"/>
                </a:xfrm>
                <a:prstGeom prst="rect">
                  <a:avLst/>
                </a:prstGeom>
              </p:spPr>
            </p:pic>
          </mc:Fallback>
        </mc:AlternateContent>
        <mc:AlternateContent xmlns:mc="http://schemas.openxmlformats.org/markup-compatibility/2006" xmlns:p14="http://schemas.microsoft.com/office/powerpoint/2010/main">
          <mc:Choice Requires="p14">
            <p:contentPart p14:bwMode="auto" r:id="rId302">
              <p14:nvContentPartPr>
                <p14:cNvPr id="544" name="Ink 543">
                  <a:extLst>
                    <a:ext uri="{FF2B5EF4-FFF2-40B4-BE49-F238E27FC236}">
                      <a16:creationId xmlns:a16="http://schemas.microsoft.com/office/drawing/2014/main" id="{C8570072-A9C6-4CFA-6F07-16E0B4B256C5}"/>
                    </a:ext>
                  </a:extLst>
                </p14:cNvPr>
                <p14:cNvContentPartPr/>
                <p14:nvPr/>
              </p14:nvContentPartPr>
              <p14:xfrm>
                <a:off x="8384910" y="5342940"/>
                <a:ext cx="261000" cy="124200"/>
              </p14:xfrm>
            </p:contentPart>
          </mc:Choice>
          <mc:Fallback xmlns="">
            <p:pic>
              <p:nvPicPr>
                <p:cNvPr id="544" name="Ink 543">
                  <a:extLst>
                    <a:ext uri="{FF2B5EF4-FFF2-40B4-BE49-F238E27FC236}">
                      <a16:creationId xmlns:a16="http://schemas.microsoft.com/office/drawing/2014/main" id="{C8570072-A9C6-4CFA-6F07-16E0B4B256C5}"/>
                    </a:ext>
                  </a:extLst>
                </p:cNvPr>
                <p:cNvPicPr/>
                <p:nvPr/>
              </p:nvPicPr>
              <p:blipFill>
                <a:blip r:embed="rId303"/>
                <a:stretch>
                  <a:fillRect/>
                </a:stretch>
              </p:blipFill>
              <p:spPr>
                <a:xfrm>
                  <a:off x="8367270" y="5324940"/>
                  <a:ext cx="296640" cy="159840"/>
                </a:xfrm>
                <a:prstGeom prst="rect">
                  <a:avLst/>
                </a:prstGeom>
              </p:spPr>
            </p:pic>
          </mc:Fallback>
        </mc:AlternateContent>
        <mc:AlternateContent xmlns:mc="http://schemas.openxmlformats.org/markup-compatibility/2006" xmlns:p14="http://schemas.microsoft.com/office/powerpoint/2010/main">
          <mc:Choice Requires="p14">
            <p:contentPart p14:bwMode="auto" r:id="rId304">
              <p14:nvContentPartPr>
                <p14:cNvPr id="545" name="Ink 544">
                  <a:extLst>
                    <a:ext uri="{FF2B5EF4-FFF2-40B4-BE49-F238E27FC236}">
                      <a16:creationId xmlns:a16="http://schemas.microsoft.com/office/drawing/2014/main" id="{61B94CD5-1AE4-D90E-93F8-DE87ABB2580B}"/>
                    </a:ext>
                  </a:extLst>
                </p14:cNvPr>
                <p14:cNvContentPartPr/>
                <p14:nvPr/>
              </p14:nvContentPartPr>
              <p14:xfrm>
                <a:off x="8185830" y="5541300"/>
                <a:ext cx="490320" cy="39960"/>
              </p14:xfrm>
            </p:contentPart>
          </mc:Choice>
          <mc:Fallback xmlns="">
            <p:pic>
              <p:nvPicPr>
                <p:cNvPr id="545" name="Ink 544">
                  <a:extLst>
                    <a:ext uri="{FF2B5EF4-FFF2-40B4-BE49-F238E27FC236}">
                      <a16:creationId xmlns:a16="http://schemas.microsoft.com/office/drawing/2014/main" id="{61B94CD5-1AE4-D90E-93F8-DE87ABB2580B}"/>
                    </a:ext>
                  </a:extLst>
                </p:cNvPr>
                <p:cNvPicPr/>
                <p:nvPr/>
              </p:nvPicPr>
              <p:blipFill>
                <a:blip r:embed="rId305"/>
                <a:stretch>
                  <a:fillRect/>
                </a:stretch>
              </p:blipFill>
              <p:spPr>
                <a:xfrm>
                  <a:off x="8167830" y="5523300"/>
                  <a:ext cx="525960" cy="75600"/>
                </a:xfrm>
                <a:prstGeom prst="rect">
                  <a:avLst/>
                </a:prstGeom>
              </p:spPr>
            </p:pic>
          </mc:Fallback>
        </mc:AlternateContent>
        <mc:AlternateContent xmlns:mc="http://schemas.openxmlformats.org/markup-compatibility/2006" xmlns:p14="http://schemas.microsoft.com/office/powerpoint/2010/main">
          <mc:Choice Requires="p14">
            <p:contentPart p14:bwMode="auto" r:id="rId306">
              <p14:nvContentPartPr>
                <p14:cNvPr id="546" name="Ink 545">
                  <a:extLst>
                    <a:ext uri="{FF2B5EF4-FFF2-40B4-BE49-F238E27FC236}">
                      <a16:creationId xmlns:a16="http://schemas.microsoft.com/office/drawing/2014/main" id="{153FE0E0-C647-D513-B56B-7C2D9AD9B721}"/>
                    </a:ext>
                  </a:extLst>
                </p14:cNvPr>
                <p14:cNvContentPartPr/>
                <p14:nvPr/>
              </p14:nvContentPartPr>
              <p14:xfrm>
                <a:off x="8407230" y="5663340"/>
                <a:ext cx="137880" cy="153000"/>
              </p14:xfrm>
            </p:contentPart>
          </mc:Choice>
          <mc:Fallback xmlns="">
            <p:pic>
              <p:nvPicPr>
                <p:cNvPr id="546" name="Ink 545">
                  <a:extLst>
                    <a:ext uri="{FF2B5EF4-FFF2-40B4-BE49-F238E27FC236}">
                      <a16:creationId xmlns:a16="http://schemas.microsoft.com/office/drawing/2014/main" id="{153FE0E0-C647-D513-B56B-7C2D9AD9B721}"/>
                    </a:ext>
                  </a:extLst>
                </p:cNvPr>
                <p:cNvPicPr/>
                <p:nvPr/>
              </p:nvPicPr>
              <p:blipFill>
                <a:blip r:embed="rId307"/>
                <a:stretch>
                  <a:fillRect/>
                </a:stretch>
              </p:blipFill>
              <p:spPr>
                <a:xfrm>
                  <a:off x="8389230" y="5645700"/>
                  <a:ext cx="173520" cy="188640"/>
                </a:xfrm>
                <a:prstGeom prst="rect">
                  <a:avLst/>
                </a:prstGeom>
              </p:spPr>
            </p:pic>
          </mc:Fallback>
        </mc:AlternateContent>
      </p:grpSp>
    </p:spTree>
    <p:extLst>
      <p:ext uri="{BB962C8B-B14F-4D97-AF65-F5344CB8AC3E}">
        <p14:creationId xmlns:p14="http://schemas.microsoft.com/office/powerpoint/2010/main" val="23651174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7"/>
                                        </p:tgtEl>
                                        <p:attrNameLst>
                                          <p:attrName>style.visibility</p:attrName>
                                        </p:attrNameLst>
                                      </p:cBhvr>
                                      <p:to>
                                        <p:strVal val="visible"/>
                                      </p:to>
                                    </p:set>
                                    <p:animEffect transition="in" filter="fade">
                                      <p:cBhvr>
                                        <p:cTn id="7" dur="500"/>
                                        <p:tgtEl>
                                          <p:spTgt spid="37"/>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10" presetClass="entr" presetSubtype="0" fill="hold" nodeType="withEffect">
                                  <p:stCondLst>
                                    <p:cond delay="0"/>
                                  </p:stCondLst>
                                  <p:childTnLst>
                                    <p:set>
                                      <p:cBhvr>
                                        <p:cTn id="12" dur="1" fill="hold">
                                          <p:stCondLst>
                                            <p:cond delay="0"/>
                                          </p:stCondLst>
                                        </p:cTn>
                                        <p:tgtEl>
                                          <p:spTgt spid="34"/>
                                        </p:tgtEl>
                                        <p:attrNameLst>
                                          <p:attrName>style.visibility</p:attrName>
                                        </p:attrNameLst>
                                      </p:cBhvr>
                                      <p:to>
                                        <p:strVal val="visible"/>
                                      </p:to>
                                    </p:set>
                                    <p:animEffect transition="in" filter="fade">
                                      <p:cBhvr>
                                        <p:cTn id="13" dur="500"/>
                                        <p:tgtEl>
                                          <p:spTgt spid="34"/>
                                        </p:tgtEl>
                                      </p:cBhvr>
                                    </p:animEffect>
                                  </p:childTnLst>
                                </p:cTn>
                              </p:par>
                              <p:par>
                                <p:cTn id="14" presetID="10" presetClass="entr" presetSubtype="0" fill="hold" nodeType="withEffect">
                                  <p:stCondLst>
                                    <p:cond delay="0"/>
                                  </p:stCondLst>
                                  <p:childTnLst>
                                    <p:set>
                                      <p:cBhvr>
                                        <p:cTn id="15" dur="1" fill="hold">
                                          <p:stCondLst>
                                            <p:cond delay="0"/>
                                          </p:stCondLst>
                                        </p:cTn>
                                        <p:tgtEl>
                                          <p:spTgt spid="33"/>
                                        </p:tgtEl>
                                        <p:attrNameLst>
                                          <p:attrName>style.visibility</p:attrName>
                                        </p:attrNameLst>
                                      </p:cBhvr>
                                      <p:to>
                                        <p:strVal val="visible"/>
                                      </p:to>
                                    </p:set>
                                    <p:animEffect transition="in" filter="fade">
                                      <p:cBhvr>
                                        <p:cTn id="16" dur="500"/>
                                        <p:tgtEl>
                                          <p:spTgt spid="33"/>
                                        </p:tgtEl>
                                      </p:cBhvr>
                                    </p:animEffect>
                                  </p:childTnLst>
                                </p:cTn>
                              </p:par>
                              <p:par>
                                <p:cTn id="17" presetID="10" presetClass="entr" presetSubtype="0" fill="hold"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500"/>
                                        <p:tgtEl>
                                          <p:spTgt spid="43"/>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51"/>
                                        </p:tgtEl>
                                        <p:attrNameLst>
                                          <p:attrName>style.visibility</p:attrName>
                                        </p:attrNameLst>
                                      </p:cBhvr>
                                      <p:to>
                                        <p:strVal val="visible"/>
                                      </p:to>
                                    </p:set>
                                    <p:animEffect transition="in" filter="fade">
                                      <p:cBhvr>
                                        <p:cTn id="24" dur="500"/>
                                        <p:tgtEl>
                                          <p:spTgt spid="51"/>
                                        </p:tgtEl>
                                      </p:cBhvr>
                                    </p:animEffect>
                                  </p:childTnLst>
                                </p:cTn>
                              </p:par>
                              <p:par>
                                <p:cTn id="25" presetID="10" presetClass="entr" presetSubtype="0" fill="hold" nodeType="withEffect">
                                  <p:stCondLst>
                                    <p:cond delay="0"/>
                                  </p:stCondLst>
                                  <p:childTnLst>
                                    <p:set>
                                      <p:cBhvr>
                                        <p:cTn id="26" dur="1" fill="hold">
                                          <p:stCondLst>
                                            <p:cond delay="0"/>
                                          </p:stCondLst>
                                        </p:cTn>
                                        <p:tgtEl>
                                          <p:spTgt spid="59"/>
                                        </p:tgtEl>
                                        <p:attrNameLst>
                                          <p:attrName>style.visibility</p:attrName>
                                        </p:attrNameLst>
                                      </p:cBhvr>
                                      <p:to>
                                        <p:strVal val="visible"/>
                                      </p:to>
                                    </p:set>
                                    <p:animEffect transition="in" filter="fade">
                                      <p:cBhvr>
                                        <p:cTn id="27" dur="500"/>
                                        <p:tgtEl>
                                          <p:spTgt spid="59"/>
                                        </p:tgtEl>
                                      </p:cBhvr>
                                    </p:animEffect>
                                  </p:childTnLst>
                                </p:cTn>
                              </p:par>
                              <p:par>
                                <p:cTn id="28" presetID="10" presetClass="entr" presetSubtype="0" fill="hold" nodeType="withEffect">
                                  <p:stCondLst>
                                    <p:cond delay="0"/>
                                  </p:stCondLst>
                                  <p:childTnLst>
                                    <p:set>
                                      <p:cBhvr>
                                        <p:cTn id="29" dur="1" fill="hold">
                                          <p:stCondLst>
                                            <p:cond delay="0"/>
                                          </p:stCondLst>
                                        </p:cTn>
                                        <p:tgtEl>
                                          <p:spTgt spid="52"/>
                                        </p:tgtEl>
                                        <p:attrNameLst>
                                          <p:attrName>style.visibility</p:attrName>
                                        </p:attrNameLst>
                                      </p:cBhvr>
                                      <p:to>
                                        <p:strVal val="visible"/>
                                      </p:to>
                                    </p:set>
                                    <p:animEffect transition="in" filter="fade">
                                      <p:cBhvr>
                                        <p:cTn id="30" dur="500"/>
                                        <p:tgtEl>
                                          <p:spTgt spid="5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58"/>
                                        </p:tgtEl>
                                        <p:attrNameLst>
                                          <p:attrName>style.visibility</p:attrName>
                                        </p:attrNameLst>
                                      </p:cBhvr>
                                      <p:to>
                                        <p:strVal val="visible"/>
                                      </p:to>
                                    </p:set>
                                    <p:animEffect transition="in" filter="fade">
                                      <p:cBhvr>
                                        <p:cTn id="35" dur="500"/>
                                        <p:tgtEl>
                                          <p:spTgt spid="58"/>
                                        </p:tgtEl>
                                      </p:cBhvr>
                                    </p:animEffect>
                                  </p:childTnLst>
                                </p:cTn>
                              </p:par>
                              <p:par>
                                <p:cTn id="36" presetID="10" presetClass="entr" presetSubtype="0" fill="hold" nodeType="withEffect">
                                  <p:stCondLst>
                                    <p:cond delay="0"/>
                                  </p:stCondLst>
                                  <p:childTnLst>
                                    <p:set>
                                      <p:cBhvr>
                                        <p:cTn id="37" dur="1" fill="hold">
                                          <p:stCondLst>
                                            <p:cond delay="0"/>
                                          </p:stCondLst>
                                        </p:cTn>
                                        <p:tgtEl>
                                          <p:spTgt spid="487"/>
                                        </p:tgtEl>
                                        <p:attrNameLst>
                                          <p:attrName>style.visibility</p:attrName>
                                        </p:attrNameLst>
                                      </p:cBhvr>
                                      <p:to>
                                        <p:strVal val="visible"/>
                                      </p:to>
                                    </p:set>
                                    <p:animEffect transition="in" filter="fade">
                                      <p:cBhvr>
                                        <p:cTn id="38" dur="500"/>
                                        <p:tgtEl>
                                          <p:spTgt spid="487"/>
                                        </p:tgtEl>
                                      </p:cBhvr>
                                    </p:animEffect>
                                  </p:childTnLst>
                                </p:cTn>
                              </p:par>
                              <p:par>
                                <p:cTn id="39" presetID="10" presetClass="entr" presetSubtype="0" fill="hold" nodeType="withEffect">
                                  <p:stCondLst>
                                    <p:cond delay="0"/>
                                  </p:stCondLst>
                                  <p:childTnLst>
                                    <p:set>
                                      <p:cBhvr>
                                        <p:cTn id="40" dur="1" fill="hold">
                                          <p:stCondLst>
                                            <p:cond delay="0"/>
                                          </p:stCondLst>
                                        </p:cTn>
                                        <p:tgtEl>
                                          <p:spTgt spid="484"/>
                                        </p:tgtEl>
                                        <p:attrNameLst>
                                          <p:attrName>style.visibility</p:attrName>
                                        </p:attrNameLst>
                                      </p:cBhvr>
                                      <p:to>
                                        <p:strVal val="visible"/>
                                      </p:to>
                                    </p:set>
                                    <p:animEffect transition="in" filter="fade">
                                      <p:cBhvr>
                                        <p:cTn id="41" dur="500"/>
                                        <p:tgtEl>
                                          <p:spTgt spid="484"/>
                                        </p:tgtEl>
                                      </p:cBhvr>
                                    </p:animEffect>
                                  </p:childTnLst>
                                </p:cTn>
                              </p:par>
                            </p:childTnLst>
                          </p:cTn>
                        </p:par>
                      </p:childTnLst>
                    </p:cTn>
                  </p:par>
                  <p:par>
                    <p:cTn id="42" fill="hold">
                      <p:stCondLst>
                        <p:cond delay="indefinite"/>
                      </p:stCondLst>
                      <p:childTnLst>
                        <p:par>
                          <p:cTn id="43" fill="hold">
                            <p:stCondLst>
                              <p:cond delay="0"/>
                            </p:stCondLst>
                            <p:childTnLst>
                              <p:par>
                                <p:cTn id="44" presetID="10" presetClass="entr" presetSubtype="0" fill="hold" nodeType="clickEffect">
                                  <p:stCondLst>
                                    <p:cond delay="0"/>
                                  </p:stCondLst>
                                  <p:childTnLst>
                                    <p:set>
                                      <p:cBhvr>
                                        <p:cTn id="45" dur="1" fill="hold">
                                          <p:stCondLst>
                                            <p:cond delay="0"/>
                                          </p:stCondLst>
                                        </p:cTn>
                                        <p:tgtEl>
                                          <p:spTgt spid="492"/>
                                        </p:tgtEl>
                                        <p:attrNameLst>
                                          <p:attrName>style.visibility</p:attrName>
                                        </p:attrNameLst>
                                      </p:cBhvr>
                                      <p:to>
                                        <p:strVal val="visible"/>
                                      </p:to>
                                    </p:set>
                                    <p:animEffect transition="in" filter="fade">
                                      <p:cBhvr>
                                        <p:cTn id="46" dur="500"/>
                                        <p:tgtEl>
                                          <p:spTgt spid="492"/>
                                        </p:tgtEl>
                                      </p:cBhvr>
                                    </p:animEffect>
                                  </p:childTnLst>
                                </p:cTn>
                              </p:par>
                              <p:par>
                                <p:cTn id="47" presetID="10" presetClass="entr" presetSubtype="0" fill="hold" nodeType="withEffect">
                                  <p:stCondLst>
                                    <p:cond delay="0"/>
                                  </p:stCondLst>
                                  <p:childTnLst>
                                    <p:set>
                                      <p:cBhvr>
                                        <p:cTn id="48" dur="1" fill="hold">
                                          <p:stCondLst>
                                            <p:cond delay="0"/>
                                          </p:stCondLst>
                                        </p:cTn>
                                        <p:tgtEl>
                                          <p:spTgt spid="490"/>
                                        </p:tgtEl>
                                        <p:attrNameLst>
                                          <p:attrName>style.visibility</p:attrName>
                                        </p:attrNameLst>
                                      </p:cBhvr>
                                      <p:to>
                                        <p:strVal val="visible"/>
                                      </p:to>
                                    </p:set>
                                    <p:animEffect transition="in" filter="fade">
                                      <p:cBhvr>
                                        <p:cTn id="49" dur="500"/>
                                        <p:tgtEl>
                                          <p:spTgt spid="490"/>
                                        </p:tgtEl>
                                      </p:cBhvr>
                                    </p:animEffect>
                                  </p:childTnLst>
                                </p:cTn>
                              </p:par>
                              <p:par>
                                <p:cTn id="50" presetID="10" presetClass="entr" presetSubtype="0" fill="hold" nodeType="withEffect">
                                  <p:stCondLst>
                                    <p:cond delay="0"/>
                                  </p:stCondLst>
                                  <p:childTnLst>
                                    <p:set>
                                      <p:cBhvr>
                                        <p:cTn id="51" dur="1" fill="hold">
                                          <p:stCondLst>
                                            <p:cond delay="0"/>
                                          </p:stCondLst>
                                        </p:cTn>
                                        <p:tgtEl>
                                          <p:spTgt spid="531"/>
                                        </p:tgtEl>
                                        <p:attrNameLst>
                                          <p:attrName>style.visibility</p:attrName>
                                        </p:attrNameLst>
                                      </p:cBhvr>
                                      <p:to>
                                        <p:strVal val="visible"/>
                                      </p:to>
                                    </p:set>
                                    <p:animEffect transition="in" filter="fade">
                                      <p:cBhvr>
                                        <p:cTn id="52" dur="500"/>
                                        <p:tgtEl>
                                          <p:spTgt spid="531"/>
                                        </p:tgtEl>
                                      </p:cBhvr>
                                    </p:animEffect>
                                  </p:childTnLst>
                                </p:cTn>
                              </p:par>
                              <p:par>
                                <p:cTn id="53" presetID="10" presetClass="entr" presetSubtype="0" fill="hold" nodeType="withEffect">
                                  <p:stCondLst>
                                    <p:cond delay="0"/>
                                  </p:stCondLst>
                                  <p:childTnLst>
                                    <p:set>
                                      <p:cBhvr>
                                        <p:cTn id="54" dur="1" fill="hold">
                                          <p:stCondLst>
                                            <p:cond delay="0"/>
                                          </p:stCondLst>
                                        </p:cTn>
                                        <p:tgtEl>
                                          <p:spTgt spid="515"/>
                                        </p:tgtEl>
                                        <p:attrNameLst>
                                          <p:attrName>style.visibility</p:attrName>
                                        </p:attrNameLst>
                                      </p:cBhvr>
                                      <p:to>
                                        <p:strVal val="visible"/>
                                      </p:to>
                                    </p:set>
                                    <p:animEffect transition="in" filter="fade">
                                      <p:cBhvr>
                                        <p:cTn id="55" dur="500"/>
                                        <p:tgtEl>
                                          <p:spTgt spid="515"/>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nodeType="clickEffect">
                                  <p:stCondLst>
                                    <p:cond delay="0"/>
                                  </p:stCondLst>
                                  <p:childTnLst>
                                    <p:set>
                                      <p:cBhvr>
                                        <p:cTn id="59" dur="1" fill="hold">
                                          <p:stCondLst>
                                            <p:cond delay="0"/>
                                          </p:stCondLst>
                                        </p:cTn>
                                        <p:tgtEl>
                                          <p:spTgt spid="521"/>
                                        </p:tgtEl>
                                        <p:attrNameLst>
                                          <p:attrName>style.visibility</p:attrName>
                                        </p:attrNameLst>
                                      </p:cBhvr>
                                      <p:to>
                                        <p:strVal val="visible"/>
                                      </p:to>
                                    </p:set>
                                    <p:animEffect transition="in" filter="fade">
                                      <p:cBhvr>
                                        <p:cTn id="60" dur="500"/>
                                        <p:tgtEl>
                                          <p:spTgt spid="521"/>
                                        </p:tgtEl>
                                      </p:cBhvr>
                                    </p:animEffect>
                                  </p:childTnLst>
                                </p:cTn>
                              </p:par>
                              <p:par>
                                <p:cTn id="61" presetID="10" presetClass="entr" presetSubtype="0" fill="hold" nodeType="withEffect">
                                  <p:stCondLst>
                                    <p:cond delay="0"/>
                                  </p:stCondLst>
                                  <p:childTnLst>
                                    <p:set>
                                      <p:cBhvr>
                                        <p:cTn id="62" dur="1" fill="hold">
                                          <p:stCondLst>
                                            <p:cond delay="0"/>
                                          </p:stCondLst>
                                        </p:cTn>
                                        <p:tgtEl>
                                          <p:spTgt spid="532"/>
                                        </p:tgtEl>
                                        <p:attrNameLst>
                                          <p:attrName>style.visibility</p:attrName>
                                        </p:attrNameLst>
                                      </p:cBhvr>
                                      <p:to>
                                        <p:strVal val="visible"/>
                                      </p:to>
                                    </p:set>
                                    <p:animEffect transition="in" filter="fade">
                                      <p:cBhvr>
                                        <p:cTn id="63" dur="500"/>
                                        <p:tgtEl>
                                          <p:spTgt spid="532"/>
                                        </p:tgtEl>
                                      </p:cBhvr>
                                    </p:animEffect>
                                  </p:childTnLst>
                                </p:cTn>
                              </p:par>
                              <p:par>
                                <p:cTn id="64" presetID="10" presetClass="entr" presetSubtype="0" fill="hold" nodeType="withEffect">
                                  <p:stCondLst>
                                    <p:cond delay="0"/>
                                  </p:stCondLst>
                                  <p:childTnLst>
                                    <p:set>
                                      <p:cBhvr>
                                        <p:cTn id="65" dur="1" fill="hold">
                                          <p:stCondLst>
                                            <p:cond delay="0"/>
                                          </p:stCondLst>
                                        </p:cTn>
                                        <p:tgtEl>
                                          <p:spTgt spid="542"/>
                                        </p:tgtEl>
                                        <p:attrNameLst>
                                          <p:attrName>style.visibility</p:attrName>
                                        </p:attrNameLst>
                                      </p:cBhvr>
                                      <p:to>
                                        <p:strVal val="visible"/>
                                      </p:to>
                                    </p:set>
                                    <p:animEffect transition="in" filter="fade">
                                      <p:cBhvr>
                                        <p:cTn id="66" dur="500"/>
                                        <p:tgtEl>
                                          <p:spTgt spid="542"/>
                                        </p:tgtEl>
                                      </p:cBhvr>
                                    </p:animEffect>
                                  </p:childTnLst>
                                </p:cTn>
                              </p:par>
                              <p:par>
                                <p:cTn id="67" presetID="10" presetClass="entr" presetSubtype="0" fill="hold" nodeType="withEffect">
                                  <p:stCondLst>
                                    <p:cond delay="0"/>
                                  </p:stCondLst>
                                  <p:childTnLst>
                                    <p:set>
                                      <p:cBhvr>
                                        <p:cTn id="68" dur="1" fill="hold">
                                          <p:stCondLst>
                                            <p:cond delay="0"/>
                                          </p:stCondLst>
                                        </p:cTn>
                                        <p:tgtEl>
                                          <p:spTgt spid="547"/>
                                        </p:tgtEl>
                                        <p:attrNameLst>
                                          <p:attrName>style.visibility</p:attrName>
                                        </p:attrNameLst>
                                      </p:cBhvr>
                                      <p:to>
                                        <p:strVal val="visible"/>
                                      </p:to>
                                    </p:set>
                                    <p:animEffect transition="in" filter="fade">
                                      <p:cBhvr>
                                        <p:cTn id="69" dur="500"/>
                                        <p:tgtEl>
                                          <p:spTgt spid="5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9FD16C6-E7E3-6A93-959C-20A07136599A}"/>
              </a:ext>
            </a:extLst>
          </p:cNvPr>
          <p:cNvPicPr>
            <a:picLocks noChangeAspect="1"/>
          </p:cNvPicPr>
          <p:nvPr/>
        </p:nvPicPr>
        <p:blipFill>
          <a:blip r:embed="rId3"/>
          <a:stretch>
            <a:fillRect/>
          </a:stretch>
        </p:blipFill>
        <p:spPr>
          <a:xfrm>
            <a:off x="7079694" y="4480586"/>
            <a:ext cx="2502029" cy="1644735"/>
          </a:xfrm>
          <a:prstGeom prst="rect">
            <a:avLst/>
          </a:prstGeom>
          <a:ln w="25400">
            <a:solidFill>
              <a:schemeClr val="accent2"/>
            </a:solidFill>
          </a:ln>
        </p:spPr>
      </p:pic>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Ευθύγραμμη Ομαλή Κίνηση</a:t>
            </a:r>
            <a:endParaRPr lang="en-150" dirty="0">
              <a:solidFill>
                <a:schemeClr val="bg1"/>
              </a:solidFill>
            </a:endParaRPr>
          </a:p>
        </p:txBody>
      </p:sp>
      <p:sp>
        <p:nvSpPr>
          <p:cNvPr id="9" name="Subtitle 2">
            <a:extLst>
              <a:ext uri="{FF2B5EF4-FFF2-40B4-BE49-F238E27FC236}">
                <a16:creationId xmlns:a16="http://schemas.microsoft.com/office/drawing/2014/main" id="{09DE2B58-CE91-E88B-1228-BD9F609B1935}"/>
              </a:ext>
            </a:extLst>
          </p:cNvPr>
          <p:cNvSpPr>
            <a:spLocks noGrp="1"/>
          </p:cNvSpPr>
          <p:nvPr>
            <p:ph type="subTitle" idx="1"/>
          </p:nvPr>
        </p:nvSpPr>
        <p:spPr>
          <a:xfrm>
            <a:off x="1466572" y="1352524"/>
            <a:ext cx="9201428" cy="1238277"/>
          </a:xfrm>
        </p:spPr>
        <p:txBody>
          <a:bodyPr>
            <a:noAutofit/>
          </a:bodyPr>
          <a:lstStyle/>
          <a:p>
            <a:r>
              <a:rPr lang="el-GR" dirty="0">
                <a:solidFill>
                  <a:schemeClr val="bg1"/>
                </a:solidFill>
              </a:rPr>
              <a:t>Ευθύγραμμη Κίνηση</a:t>
            </a:r>
          </a:p>
          <a:p>
            <a:r>
              <a:rPr lang="el-GR" dirty="0">
                <a:solidFill>
                  <a:schemeClr val="bg1"/>
                </a:solidFill>
              </a:rPr>
              <a:t>ΚΑΙ</a:t>
            </a:r>
          </a:p>
          <a:p>
            <a:r>
              <a:rPr lang="el-GR" dirty="0">
                <a:solidFill>
                  <a:schemeClr val="bg1"/>
                </a:solidFill>
              </a:rPr>
              <a:t>Οποιοδήποτε χρονικό διάστημα και εάν επιλέξω,</a:t>
            </a:r>
          </a:p>
          <a:p>
            <a:r>
              <a:rPr lang="el-GR" dirty="0">
                <a:solidFill>
                  <a:schemeClr val="bg1"/>
                </a:solidFill>
              </a:rPr>
              <a:t>ο μέσος ρυθμός αλλαγής της θέσης θα είναι σταθερός.</a:t>
            </a:r>
          </a:p>
          <a:p>
            <a:r>
              <a:rPr lang="el-GR" dirty="0">
                <a:solidFill>
                  <a:schemeClr val="bg1"/>
                </a:solidFill>
              </a:rPr>
              <a:t>Η μέση ταχύτητα θα είναι σταθερή.</a:t>
            </a:r>
            <a:endParaRPr lang="en-150" dirty="0">
              <a:solidFill>
                <a:schemeClr val="bg1"/>
              </a:solidFill>
            </a:endParaRPr>
          </a:p>
        </p:txBody>
      </p:sp>
      <p:pic>
        <p:nvPicPr>
          <p:cNvPr id="2050" name="Picture 2">
            <a:extLst>
              <a:ext uri="{FF2B5EF4-FFF2-40B4-BE49-F238E27FC236}">
                <a16:creationId xmlns:a16="http://schemas.microsoft.com/office/drawing/2014/main" id="{9DB4813D-13E3-09CF-DF59-DF6EA53A8C9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304786" y="3931354"/>
            <a:ext cx="4762500" cy="27432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069148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txEl>
                                              <p:pRg st="3" end="3"/>
                                            </p:txEl>
                                          </p:spTgt>
                                        </p:tgtEl>
                                        <p:attrNameLst>
                                          <p:attrName>style.visibility</p:attrName>
                                        </p:attrNameLst>
                                      </p:cBhvr>
                                      <p:to>
                                        <p:strVal val="visible"/>
                                      </p:to>
                                    </p:set>
                                    <p:animEffect transition="in" filter="fade">
                                      <p:cBhvr>
                                        <p:cTn id="22" dur="500"/>
                                        <p:tgtEl>
                                          <p:spTgt spid="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4" end="4"/>
                                            </p:txEl>
                                          </p:spTgt>
                                        </p:tgtEl>
                                        <p:attrNameLst>
                                          <p:attrName>style.visibility</p:attrName>
                                        </p:attrNameLst>
                                      </p:cBhvr>
                                      <p:to>
                                        <p:strVal val="visible"/>
                                      </p:to>
                                    </p:set>
                                    <p:animEffect transition="in" filter="fade">
                                      <p:cBhvr>
                                        <p:cTn id="27" dur="500"/>
                                        <p:tgtEl>
                                          <p:spTgt spid="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050"/>
                                        </p:tgtEl>
                                        <p:attrNameLst>
                                          <p:attrName>style.visibility</p:attrName>
                                        </p:attrNameLst>
                                      </p:cBhvr>
                                      <p:to>
                                        <p:strVal val="visible"/>
                                      </p:to>
                                    </p:set>
                                    <p:animEffect transition="in" filter="fade">
                                      <p:cBhvr>
                                        <p:cTn id="32" dur="500"/>
                                        <p:tgtEl>
                                          <p:spTgt spid="2050"/>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fade">
                                      <p:cBhvr>
                                        <p:cTn id="3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9AC1ECE4-0692-E7BF-DCCE-76BD9A12BB8B}"/>
              </a:ext>
            </a:extLst>
          </p:cNvPr>
          <p:cNvSpPr/>
          <p:nvPr/>
        </p:nvSpPr>
        <p:spPr>
          <a:xfrm>
            <a:off x="-515527" y="4262284"/>
            <a:ext cx="12815682" cy="252934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2" name="Title 1">
            <a:extLst>
              <a:ext uri="{FF2B5EF4-FFF2-40B4-BE49-F238E27FC236}">
                <a16:creationId xmlns:a16="http://schemas.microsoft.com/office/drawing/2014/main" id="{45CB0A9C-4812-56DE-A9E8-99454023B7C5}"/>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ΠΕΙΡΑΜΑ</a:t>
            </a:r>
            <a:endParaRPr lang="en-150" dirty="0">
              <a:solidFill>
                <a:schemeClr val="bg1"/>
              </a:solidFill>
            </a:endParaRPr>
          </a:p>
        </p:txBody>
      </p:sp>
      <p:sp>
        <p:nvSpPr>
          <p:cNvPr id="3" name="Subtitle 2">
            <a:extLst>
              <a:ext uri="{FF2B5EF4-FFF2-40B4-BE49-F238E27FC236}">
                <a16:creationId xmlns:a16="http://schemas.microsoft.com/office/drawing/2014/main" id="{0E94D6B4-C81B-2292-E785-0806C25E98FD}"/>
              </a:ext>
            </a:extLst>
          </p:cNvPr>
          <p:cNvSpPr>
            <a:spLocks noGrp="1"/>
          </p:cNvSpPr>
          <p:nvPr>
            <p:ph type="subTitle" idx="1"/>
          </p:nvPr>
        </p:nvSpPr>
        <p:spPr>
          <a:xfrm>
            <a:off x="4334796" y="1179254"/>
            <a:ext cx="3522407" cy="606240"/>
          </a:xfrm>
        </p:spPr>
        <p:txBody>
          <a:bodyPr/>
          <a:lstStyle/>
          <a:p>
            <a:r>
              <a:rPr lang="el-GR" dirty="0">
                <a:solidFill>
                  <a:schemeClr val="bg1"/>
                </a:solidFill>
              </a:rPr>
              <a:t>Μελέτη κίνησης</a:t>
            </a:r>
            <a:endParaRPr lang="en-150" dirty="0">
              <a:solidFill>
                <a:schemeClr val="bg1"/>
              </a:solidFill>
            </a:endParaRPr>
          </a:p>
        </p:txBody>
      </p:sp>
      <p:pic>
        <p:nvPicPr>
          <p:cNvPr id="5" name="Picture 4">
            <a:extLst>
              <a:ext uri="{FF2B5EF4-FFF2-40B4-BE49-F238E27FC236}">
                <a16:creationId xmlns:a16="http://schemas.microsoft.com/office/drawing/2014/main" id="{DED30339-B409-B8AF-8C8D-973F590C3093}"/>
              </a:ext>
            </a:extLst>
          </p:cNvPr>
          <p:cNvPicPr>
            <a:picLocks noChangeAspect="1"/>
          </p:cNvPicPr>
          <p:nvPr/>
        </p:nvPicPr>
        <p:blipFill>
          <a:blip r:embed="rId3"/>
          <a:stretch>
            <a:fillRect/>
          </a:stretch>
        </p:blipFill>
        <p:spPr>
          <a:xfrm flipH="1">
            <a:off x="358315" y="5129287"/>
            <a:ext cx="2414848" cy="945396"/>
          </a:xfrm>
          <a:prstGeom prst="rect">
            <a:avLst/>
          </a:prstGeom>
        </p:spPr>
      </p:pic>
      <p:cxnSp>
        <p:nvCxnSpPr>
          <p:cNvPr id="4" name="Straight Connector 3">
            <a:extLst>
              <a:ext uri="{FF2B5EF4-FFF2-40B4-BE49-F238E27FC236}">
                <a16:creationId xmlns:a16="http://schemas.microsoft.com/office/drawing/2014/main" id="{9C59495B-1784-BF45-770D-B23EC399A955}"/>
              </a:ext>
            </a:extLst>
          </p:cNvPr>
          <p:cNvCxnSpPr/>
          <p:nvPr/>
        </p:nvCxnSpPr>
        <p:spPr>
          <a:xfrm>
            <a:off x="487030" y="6056514"/>
            <a:ext cx="11386088"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7" name="Subtitle 2">
            <a:extLst>
              <a:ext uri="{FF2B5EF4-FFF2-40B4-BE49-F238E27FC236}">
                <a16:creationId xmlns:a16="http://schemas.microsoft.com/office/drawing/2014/main" id="{C06BF5A7-F6D3-795C-D0B4-F7A98983024B}"/>
              </a:ext>
            </a:extLst>
          </p:cNvPr>
          <p:cNvSpPr txBox="1">
            <a:spLocks/>
          </p:cNvSpPr>
          <p:nvPr/>
        </p:nvSpPr>
        <p:spPr>
          <a:xfrm>
            <a:off x="293512" y="1981819"/>
            <a:ext cx="10926354" cy="60624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Ήθελα να ρυθμίσω την ταχύτητα του αυτοκινήτου να είναι ένας στρογγυλός αριθμός</a:t>
            </a:r>
          </a:p>
          <a:p>
            <a:r>
              <a:rPr lang="el-GR" dirty="0">
                <a:solidFill>
                  <a:schemeClr val="bg1"/>
                </a:solidFill>
              </a:rPr>
              <a:t>Τελικά: </a:t>
            </a:r>
            <a:r>
              <a:rPr lang="en-US" dirty="0">
                <a:solidFill>
                  <a:schemeClr val="bg1"/>
                </a:solidFill>
              </a:rPr>
              <a:t>1.5 cm/s</a:t>
            </a:r>
            <a:endParaRPr lang="el-GR" dirty="0">
              <a:solidFill>
                <a:schemeClr val="bg1"/>
              </a:solidFill>
            </a:endParaRPr>
          </a:p>
          <a:p>
            <a:r>
              <a:rPr lang="el-GR" dirty="0">
                <a:solidFill>
                  <a:schemeClr val="bg1"/>
                </a:solidFill>
              </a:rPr>
              <a:t>Χρειάστηκε να έρθω στην αίθουσα πιο πριν ή αυτό δεν ήταν απαραίτητο?</a:t>
            </a:r>
          </a:p>
          <a:p>
            <a:r>
              <a:rPr lang="el-GR" dirty="0">
                <a:solidFill>
                  <a:schemeClr val="bg1"/>
                </a:solidFill>
              </a:rPr>
              <a:t>Τι θα αλλάξει εάν ο προβολέας</a:t>
            </a:r>
            <a:r>
              <a:rPr lang="en-US" dirty="0">
                <a:solidFill>
                  <a:schemeClr val="bg1"/>
                </a:solidFill>
              </a:rPr>
              <a:t> </a:t>
            </a:r>
            <a:r>
              <a:rPr lang="el-GR" dirty="0">
                <a:solidFill>
                  <a:schemeClr val="bg1"/>
                </a:solidFill>
              </a:rPr>
              <a:t>προβάλλει μικρότερη εικόνα?</a:t>
            </a:r>
            <a:endParaRPr lang="en-150" dirty="0">
              <a:solidFill>
                <a:schemeClr val="bg1"/>
              </a:solidFill>
            </a:endParaRPr>
          </a:p>
        </p:txBody>
      </p:sp>
    </p:spTree>
    <p:extLst>
      <p:ext uri="{BB962C8B-B14F-4D97-AF65-F5344CB8AC3E}">
        <p14:creationId xmlns:p14="http://schemas.microsoft.com/office/powerpoint/2010/main" val="32147517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par>
                                <p:cTn id="16" presetID="10" presetClass="entr" presetSubtype="0" fill="hold" nodeType="withEffect">
                                  <p:stCondLst>
                                    <p:cond delay="50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42" presetClass="path" presetSubtype="0" fill="hold" nodeType="clickEffect">
                                  <p:stCondLst>
                                    <p:cond delay="0"/>
                                  </p:stCondLst>
                                  <p:childTnLst>
                                    <p:animMotion origin="layout" path="M 4.58333E-6 1.85185E-6 L 0.74296 1.85185E-6 " pathEditMode="relative" rAng="0" ptsTypes="AA">
                                      <p:cBhvr>
                                        <p:cTn id="22" dur="85000" fill="hold"/>
                                        <p:tgtEl>
                                          <p:spTgt spid="5"/>
                                        </p:tgtEl>
                                        <p:attrNameLst>
                                          <p:attrName>ppt_x</p:attrName>
                                          <p:attrName>ppt_y</p:attrName>
                                        </p:attrNameLst>
                                      </p:cBhvr>
                                      <p:rCtr x="37148" y="0"/>
                                    </p:animMotion>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txEl>
                                              <p:pRg st="0" end="0"/>
                                            </p:txEl>
                                          </p:spTgt>
                                        </p:tgtEl>
                                        <p:attrNameLst>
                                          <p:attrName>style.visibility</p:attrName>
                                        </p:attrNameLst>
                                      </p:cBhvr>
                                      <p:to>
                                        <p:strVal val="visible"/>
                                      </p:to>
                                    </p:set>
                                    <p:animEffect transition="in" filter="fade">
                                      <p:cBhvr>
                                        <p:cTn id="27" dur="500"/>
                                        <p:tgtEl>
                                          <p:spTgt spid="7">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txEl>
                                              <p:pRg st="1" end="1"/>
                                            </p:txEl>
                                          </p:spTgt>
                                        </p:tgtEl>
                                        <p:attrNameLst>
                                          <p:attrName>style.visibility</p:attrName>
                                        </p:attrNameLst>
                                      </p:cBhvr>
                                      <p:to>
                                        <p:strVal val="visible"/>
                                      </p:to>
                                    </p:set>
                                    <p:animEffect transition="in" filter="fade">
                                      <p:cBhvr>
                                        <p:cTn id="32" dur="500"/>
                                        <p:tgtEl>
                                          <p:spTgt spid="7">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7">
                                            <p:txEl>
                                              <p:pRg st="2" end="2"/>
                                            </p:txEl>
                                          </p:spTgt>
                                        </p:tgtEl>
                                        <p:attrNameLst>
                                          <p:attrName>style.visibility</p:attrName>
                                        </p:attrNameLst>
                                      </p:cBhvr>
                                      <p:to>
                                        <p:strVal val="visible"/>
                                      </p:to>
                                    </p:set>
                                    <p:animEffect transition="in" filter="fade">
                                      <p:cBhvr>
                                        <p:cTn id="37" dur="500"/>
                                        <p:tgtEl>
                                          <p:spTgt spid="7">
                                            <p:txEl>
                                              <p:pRg st="2" end="2"/>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7">
                                            <p:txEl>
                                              <p:pRg st="3" end="3"/>
                                            </p:txEl>
                                          </p:spTgt>
                                        </p:tgtEl>
                                        <p:attrNameLst>
                                          <p:attrName>style.visibility</p:attrName>
                                        </p:attrNameLst>
                                      </p:cBhvr>
                                      <p:to>
                                        <p:strVal val="visible"/>
                                      </p:to>
                                    </p:set>
                                    <p:animEffect transition="in" filter="fade">
                                      <p:cBhvr>
                                        <p:cTn id="42" dur="500"/>
                                        <p:tgtEl>
                                          <p:spTgt spid="7">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3" grpId="0" build="p"/>
      <p:bldP spid="7" grpId="0" build="p"/>
    </p:bldLst>
  </p:timing>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B0A9C-4812-56DE-A9E8-99454023B7C5}"/>
              </a:ext>
            </a:extLst>
          </p:cNvPr>
          <p:cNvSpPr>
            <a:spLocks noGrp="1"/>
          </p:cNvSpPr>
          <p:nvPr>
            <p:ph type="ctrTitle"/>
          </p:nvPr>
        </p:nvSpPr>
        <p:spPr>
          <a:xfrm>
            <a:off x="1524000" y="226752"/>
            <a:ext cx="9144000" cy="888064"/>
          </a:xfrm>
        </p:spPr>
        <p:txBody>
          <a:bodyPr>
            <a:normAutofit fontScale="90000"/>
          </a:bodyPr>
          <a:lstStyle/>
          <a:p>
            <a:r>
              <a:rPr lang="el-GR" dirty="0">
                <a:solidFill>
                  <a:schemeClr val="bg1"/>
                </a:solidFill>
              </a:rPr>
              <a:t>ΠΕΙΡΑΜΑ</a:t>
            </a:r>
            <a:endParaRPr lang="en-150" dirty="0">
              <a:solidFill>
                <a:schemeClr val="bg1"/>
              </a:solidFill>
            </a:endParaRPr>
          </a:p>
        </p:txBody>
      </p:sp>
      <p:sp>
        <p:nvSpPr>
          <p:cNvPr id="3" name="Subtitle 2">
            <a:extLst>
              <a:ext uri="{FF2B5EF4-FFF2-40B4-BE49-F238E27FC236}">
                <a16:creationId xmlns:a16="http://schemas.microsoft.com/office/drawing/2014/main" id="{0E94D6B4-C81B-2292-E785-0806C25E98FD}"/>
              </a:ext>
            </a:extLst>
          </p:cNvPr>
          <p:cNvSpPr>
            <a:spLocks noGrp="1"/>
          </p:cNvSpPr>
          <p:nvPr>
            <p:ph type="subTitle" idx="1"/>
          </p:nvPr>
        </p:nvSpPr>
        <p:spPr>
          <a:xfrm>
            <a:off x="1605023" y="1189966"/>
            <a:ext cx="8981954" cy="1462935"/>
          </a:xfrm>
        </p:spPr>
        <p:txBody>
          <a:bodyPr>
            <a:normAutofit/>
          </a:bodyPr>
          <a:lstStyle/>
          <a:p>
            <a:r>
              <a:rPr lang="el-GR" dirty="0">
                <a:solidFill>
                  <a:schemeClr val="bg1"/>
                </a:solidFill>
              </a:rPr>
              <a:t>Σημειώνουμε τη θέση ανά ίσα χρονικά διαστήματα </a:t>
            </a:r>
          </a:p>
          <a:p>
            <a:r>
              <a:rPr lang="el-GR" dirty="0">
                <a:solidFill>
                  <a:schemeClr val="bg1"/>
                </a:solidFill>
              </a:rPr>
              <a:t>Κίνηση προς τα δεξιά </a:t>
            </a:r>
            <a:r>
              <a:rPr lang="el-GR" dirty="0">
                <a:solidFill>
                  <a:schemeClr val="bg1"/>
                </a:solidFill>
                <a:sym typeface="Wingdings" panose="05000000000000000000" pitchFamily="2" charset="2"/>
              </a:rPr>
              <a:t></a:t>
            </a:r>
            <a:endParaRPr lang="en-150" dirty="0">
              <a:solidFill>
                <a:schemeClr val="bg1"/>
              </a:solidFill>
            </a:endParaRPr>
          </a:p>
        </p:txBody>
      </p:sp>
      <p:pic>
        <p:nvPicPr>
          <p:cNvPr id="8" name="Picture 7">
            <a:extLst>
              <a:ext uri="{FF2B5EF4-FFF2-40B4-BE49-F238E27FC236}">
                <a16:creationId xmlns:a16="http://schemas.microsoft.com/office/drawing/2014/main" id="{F26AF108-14B8-F3CE-4288-4FD3BC8C8466}"/>
              </a:ext>
            </a:extLst>
          </p:cNvPr>
          <p:cNvPicPr>
            <a:picLocks noChangeAspect="1"/>
          </p:cNvPicPr>
          <p:nvPr/>
        </p:nvPicPr>
        <p:blipFill>
          <a:blip r:embed="rId3"/>
          <a:stretch>
            <a:fillRect/>
          </a:stretch>
        </p:blipFill>
        <p:spPr>
          <a:xfrm>
            <a:off x="2301002" y="2619933"/>
            <a:ext cx="7664844" cy="762039"/>
          </a:xfrm>
          <a:prstGeom prst="rect">
            <a:avLst/>
          </a:prstGeom>
        </p:spPr>
      </p:pic>
      <p:pic>
        <p:nvPicPr>
          <p:cNvPr id="10" name="Picture 9">
            <a:extLst>
              <a:ext uri="{FF2B5EF4-FFF2-40B4-BE49-F238E27FC236}">
                <a16:creationId xmlns:a16="http://schemas.microsoft.com/office/drawing/2014/main" id="{C2EE7010-1A51-04FB-ED55-9B5CB94D624A}"/>
              </a:ext>
            </a:extLst>
          </p:cNvPr>
          <p:cNvPicPr>
            <a:picLocks noChangeAspect="1"/>
          </p:cNvPicPr>
          <p:nvPr/>
        </p:nvPicPr>
        <p:blipFill>
          <a:blip r:embed="rId4"/>
          <a:stretch>
            <a:fillRect/>
          </a:stretch>
        </p:blipFill>
        <p:spPr>
          <a:xfrm>
            <a:off x="2226154" y="3381972"/>
            <a:ext cx="7912507" cy="901746"/>
          </a:xfrm>
          <a:prstGeom prst="rect">
            <a:avLst/>
          </a:prstGeom>
        </p:spPr>
      </p:pic>
      <p:pic>
        <p:nvPicPr>
          <p:cNvPr id="12" name="Picture 11">
            <a:extLst>
              <a:ext uri="{FF2B5EF4-FFF2-40B4-BE49-F238E27FC236}">
                <a16:creationId xmlns:a16="http://schemas.microsoft.com/office/drawing/2014/main" id="{1F09F44D-B781-7623-0D65-B0E4905C5786}"/>
              </a:ext>
            </a:extLst>
          </p:cNvPr>
          <p:cNvPicPr>
            <a:picLocks noChangeAspect="1"/>
          </p:cNvPicPr>
          <p:nvPr/>
        </p:nvPicPr>
        <p:blipFill>
          <a:blip r:embed="rId5"/>
          <a:stretch>
            <a:fillRect/>
          </a:stretch>
        </p:blipFill>
        <p:spPr>
          <a:xfrm>
            <a:off x="2439023" y="4406452"/>
            <a:ext cx="7631410" cy="615982"/>
          </a:xfrm>
          <a:prstGeom prst="rect">
            <a:avLst/>
          </a:prstGeom>
        </p:spPr>
      </p:pic>
      <p:pic>
        <p:nvPicPr>
          <p:cNvPr id="13" name="Picture 12">
            <a:extLst>
              <a:ext uri="{FF2B5EF4-FFF2-40B4-BE49-F238E27FC236}">
                <a16:creationId xmlns:a16="http://schemas.microsoft.com/office/drawing/2014/main" id="{8E540D1F-5506-A9BA-7927-A9D70C31A10A}"/>
              </a:ext>
            </a:extLst>
          </p:cNvPr>
          <p:cNvPicPr>
            <a:picLocks noChangeAspect="1"/>
          </p:cNvPicPr>
          <p:nvPr/>
        </p:nvPicPr>
        <p:blipFill>
          <a:blip r:embed="rId5"/>
          <a:stretch>
            <a:fillRect/>
          </a:stretch>
        </p:blipFill>
        <p:spPr>
          <a:xfrm rot="10800000">
            <a:off x="2317719" y="5090336"/>
            <a:ext cx="7631410" cy="615982"/>
          </a:xfrm>
          <a:prstGeom prst="rect">
            <a:avLst/>
          </a:prstGeom>
        </p:spPr>
      </p:pic>
    </p:spTree>
    <p:extLst>
      <p:ext uri="{BB962C8B-B14F-4D97-AF65-F5344CB8AC3E}">
        <p14:creationId xmlns:p14="http://schemas.microsoft.com/office/powerpoint/2010/main" val="2308565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par>
                                <p:cTn id="13" presetID="10" presetClass="exit" presetSubtype="0" fill="hold" nodeType="withEffect">
                                  <p:stCondLst>
                                    <p:cond delay="0"/>
                                  </p:stCondLst>
                                  <p:childTnLst>
                                    <p:animEffect transition="out" filter="fade">
                                      <p:cBhvr>
                                        <p:cTn id="14" dur="500"/>
                                        <p:tgtEl>
                                          <p:spTgt spid="8"/>
                                        </p:tgtEl>
                                      </p:cBhvr>
                                    </p:animEffect>
                                    <p:set>
                                      <p:cBhvr>
                                        <p:cTn id="15" dur="1" fill="hold">
                                          <p:stCondLst>
                                            <p:cond delay="499"/>
                                          </p:stCondLst>
                                        </p:cTn>
                                        <p:tgtEl>
                                          <p:spTgt spid="8"/>
                                        </p:tgtEl>
                                        <p:attrNameLst>
                                          <p:attrName>style.visibility</p:attrName>
                                        </p:attrNameLst>
                                      </p:cBhvr>
                                      <p:to>
                                        <p:strVal val="hidden"/>
                                      </p:to>
                                    </p:se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500"/>
                                        <p:tgtEl>
                                          <p:spTgt spid="12"/>
                                        </p:tgtEl>
                                      </p:cBhvr>
                                    </p:animEffect>
                                  </p:childTnLst>
                                </p:cTn>
                              </p:par>
                              <p:par>
                                <p:cTn id="21" presetID="10" presetClass="exit" presetSubtype="0" fill="hold" nodeType="withEffect">
                                  <p:stCondLst>
                                    <p:cond delay="0"/>
                                  </p:stCondLst>
                                  <p:childTnLst>
                                    <p:animEffect transition="out" filter="fade">
                                      <p:cBhvr>
                                        <p:cTn id="22" dur="500"/>
                                        <p:tgtEl>
                                          <p:spTgt spid="10"/>
                                        </p:tgtEl>
                                      </p:cBhvr>
                                    </p:animEffect>
                                    <p:set>
                                      <p:cBhvr>
                                        <p:cTn id="23" dur="1" fill="hold">
                                          <p:stCondLst>
                                            <p:cond delay="499"/>
                                          </p:stCondLst>
                                        </p:cTn>
                                        <p:tgtEl>
                                          <p:spTgt spid="10"/>
                                        </p:tgtEl>
                                        <p:attrNameLst>
                                          <p:attrName>style.visibility</p:attrName>
                                        </p:attrNameLst>
                                      </p:cBhvr>
                                      <p:to>
                                        <p:strVal val="hidden"/>
                                      </p:to>
                                    </p:se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par>
                                <p:cTn id="29" presetID="10" presetClass="exit" presetSubtype="0" fill="hold" nodeType="withEffect">
                                  <p:stCondLst>
                                    <p:cond delay="0"/>
                                  </p:stCondLst>
                                  <p:childTnLst>
                                    <p:animEffect transition="out" filter="fade">
                                      <p:cBhvr>
                                        <p:cTn id="30" dur="500"/>
                                        <p:tgtEl>
                                          <p:spTgt spid="12"/>
                                        </p:tgtEl>
                                      </p:cBhvr>
                                    </p:animEffect>
                                    <p:set>
                                      <p:cBhvr>
                                        <p:cTn id="31" dur="1" fill="hold">
                                          <p:stCondLst>
                                            <p:cond delay="499"/>
                                          </p:stCondLst>
                                        </p:cTn>
                                        <p:tgtEl>
                                          <p:spTgt spid="1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9FD16C6-E7E3-6A93-959C-20A07136599A}"/>
              </a:ext>
            </a:extLst>
          </p:cNvPr>
          <p:cNvPicPr>
            <a:picLocks noChangeAspect="1"/>
          </p:cNvPicPr>
          <p:nvPr/>
        </p:nvPicPr>
        <p:blipFill>
          <a:blip r:embed="rId3"/>
          <a:stretch>
            <a:fillRect/>
          </a:stretch>
        </p:blipFill>
        <p:spPr>
          <a:xfrm>
            <a:off x="170894" y="4719634"/>
            <a:ext cx="2502029" cy="1644735"/>
          </a:xfrm>
          <a:prstGeom prst="rect">
            <a:avLst/>
          </a:prstGeom>
        </p:spPr>
      </p:pic>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Ευθύγραμμη Ομαλή Κίνηση</a:t>
            </a:r>
            <a:endParaRPr lang="en-150" dirty="0">
              <a:solidFill>
                <a:schemeClr val="bg1"/>
              </a:solidFill>
            </a:endParaRPr>
          </a:p>
        </p:txBody>
      </p:sp>
      <p:sp>
        <p:nvSpPr>
          <p:cNvPr id="9" name="Subtitle 2">
            <a:extLst>
              <a:ext uri="{FF2B5EF4-FFF2-40B4-BE49-F238E27FC236}">
                <a16:creationId xmlns:a16="http://schemas.microsoft.com/office/drawing/2014/main" id="{09DE2B58-CE91-E88B-1228-BD9F609B1935}"/>
              </a:ext>
            </a:extLst>
          </p:cNvPr>
          <p:cNvSpPr>
            <a:spLocks noGrp="1"/>
          </p:cNvSpPr>
          <p:nvPr>
            <p:ph type="subTitle" idx="1"/>
          </p:nvPr>
        </p:nvSpPr>
        <p:spPr>
          <a:xfrm>
            <a:off x="1466572" y="1465414"/>
            <a:ext cx="9201428" cy="634320"/>
          </a:xfrm>
        </p:spPr>
        <p:txBody>
          <a:bodyPr>
            <a:noAutofit/>
          </a:bodyPr>
          <a:lstStyle/>
          <a:p>
            <a:r>
              <a:rPr lang="el-GR" dirty="0">
                <a:solidFill>
                  <a:schemeClr val="bg1"/>
                </a:solidFill>
              </a:rPr>
              <a:t>Παράδειγμα</a:t>
            </a:r>
          </a:p>
          <a:p>
            <a:r>
              <a:rPr lang="el-GR" dirty="0">
                <a:solidFill>
                  <a:schemeClr val="bg1"/>
                </a:solidFill>
              </a:rPr>
              <a:t>Ένα σώμα κάνει Ε.Ο.Κ. και μετατοπίζεται κατά Δ</a:t>
            </a:r>
            <a:r>
              <a:rPr lang="en-US" dirty="0">
                <a:solidFill>
                  <a:schemeClr val="bg1"/>
                </a:solidFill>
              </a:rPr>
              <a:t>x</a:t>
            </a:r>
            <a:r>
              <a:rPr lang="el-GR" dirty="0">
                <a:solidFill>
                  <a:schemeClr val="bg1"/>
                </a:solidFill>
              </a:rPr>
              <a:t> = 15</a:t>
            </a:r>
            <a:r>
              <a:rPr lang="en-US" dirty="0">
                <a:solidFill>
                  <a:schemeClr val="bg1"/>
                </a:solidFill>
              </a:rPr>
              <a:t>m</a:t>
            </a:r>
            <a:r>
              <a:rPr lang="el-GR" dirty="0">
                <a:solidFill>
                  <a:schemeClr val="bg1"/>
                </a:solidFill>
              </a:rPr>
              <a:t> σε χρονικό διάστημα Δ</a:t>
            </a:r>
            <a:r>
              <a:rPr lang="en-US" dirty="0">
                <a:solidFill>
                  <a:schemeClr val="bg1"/>
                </a:solidFill>
              </a:rPr>
              <a:t>t = </a:t>
            </a:r>
            <a:r>
              <a:rPr lang="el-GR" dirty="0">
                <a:solidFill>
                  <a:schemeClr val="bg1"/>
                </a:solidFill>
              </a:rPr>
              <a:t>3</a:t>
            </a:r>
            <a:r>
              <a:rPr lang="en-US" dirty="0">
                <a:solidFill>
                  <a:schemeClr val="bg1"/>
                </a:solidFill>
              </a:rPr>
              <a:t>s. </a:t>
            </a:r>
            <a:r>
              <a:rPr lang="el-GR" dirty="0">
                <a:solidFill>
                  <a:schemeClr val="bg1"/>
                </a:solidFill>
              </a:rPr>
              <a:t>Να υπολογίσετε την ταχύτητά του.</a:t>
            </a:r>
            <a:endParaRPr lang="en-150" dirty="0">
              <a:solidFill>
                <a:schemeClr val="bg1"/>
              </a:solidFill>
            </a:endParaRPr>
          </a:p>
        </p:txBody>
      </p:sp>
      <p:pic>
        <p:nvPicPr>
          <p:cNvPr id="4" name="Picture 3">
            <a:extLst>
              <a:ext uri="{FF2B5EF4-FFF2-40B4-BE49-F238E27FC236}">
                <a16:creationId xmlns:a16="http://schemas.microsoft.com/office/drawing/2014/main" id="{CF582A7E-FD0B-3A4A-94F4-79F1CDB3F3FF}"/>
              </a:ext>
            </a:extLst>
          </p:cNvPr>
          <p:cNvPicPr>
            <a:picLocks noChangeAspect="1"/>
          </p:cNvPicPr>
          <p:nvPr/>
        </p:nvPicPr>
        <p:blipFill>
          <a:blip r:embed="rId4"/>
          <a:stretch>
            <a:fillRect/>
          </a:stretch>
        </p:blipFill>
        <p:spPr>
          <a:xfrm>
            <a:off x="8049063" y="3259140"/>
            <a:ext cx="2502030" cy="1210332"/>
          </a:xfrm>
          <a:prstGeom prst="rect">
            <a:avLst/>
          </a:prstGeom>
        </p:spPr>
      </p:pic>
      <p:pic>
        <p:nvPicPr>
          <p:cNvPr id="6" name="Picture 5">
            <a:extLst>
              <a:ext uri="{FF2B5EF4-FFF2-40B4-BE49-F238E27FC236}">
                <a16:creationId xmlns:a16="http://schemas.microsoft.com/office/drawing/2014/main" id="{9C214E68-874C-3CDA-6F64-0F79B0527244}"/>
              </a:ext>
            </a:extLst>
          </p:cNvPr>
          <p:cNvPicPr>
            <a:picLocks noChangeAspect="1"/>
          </p:cNvPicPr>
          <p:nvPr/>
        </p:nvPicPr>
        <p:blipFill>
          <a:blip r:embed="rId5"/>
          <a:stretch>
            <a:fillRect/>
          </a:stretch>
        </p:blipFill>
        <p:spPr>
          <a:xfrm>
            <a:off x="5133925" y="2690831"/>
            <a:ext cx="1924149" cy="958899"/>
          </a:xfrm>
          <a:prstGeom prst="rect">
            <a:avLst/>
          </a:prstGeom>
        </p:spPr>
      </p:pic>
      <p:pic>
        <p:nvPicPr>
          <p:cNvPr id="10" name="Picture 9">
            <a:extLst>
              <a:ext uri="{FF2B5EF4-FFF2-40B4-BE49-F238E27FC236}">
                <a16:creationId xmlns:a16="http://schemas.microsoft.com/office/drawing/2014/main" id="{A0B38C9B-4949-56E1-B79F-B0EC5F3E7C22}"/>
              </a:ext>
            </a:extLst>
          </p:cNvPr>
          <p:cNvPicPr>
            <a:picLocks noChangeAspect="1"/>
          </p:cNvPicPr>
          <p:nvPr/>
        </p:nvPicPr>
        <p:blipFill>
          <a:blip r:embed="rId6"/>
          <a:stretch>
            <a:fillRect/>
          </a:stretch>
        </p:blipFill>
        <p:spPr>
          <a:xfrm>
            <a:off x="395679" y="3259140"/>
            <a:ext cx="4316101" cy="933625"/>
          </a:xfrm>
          <a:prstGeom prst="rect">
            <a:avLst/>
          </a:prstGeom>
        </p:spPr>
      </p:pic>
      <p:pic>
        <p:nvPicPr>
          <p:cNvPr id="12" name="Picture 11">
            <a:extLst>
              <a:ext uri="{FF2B5EF4-FFF2-40B4-BE49-F238E27FC236}">
                <a16:creationId xmlns:a16="http://schemas.microsoft.com/office/drawing/2014/main" id="{D312ADFF-AF9D-1199-285E-0B05F0979DDD}"/>
              </a:ext>
            </a:extLst>
          </p:cNvPr>
          <p:cNvPicPr>
            <a:picLocks noChangeAspect="1"/>
          </p:cNvPicPr>
          <p:nvPr/>
        </p:nvPicPr>
        <p:blipFill>
          <a:blip r:embed="rId7"/>
          <a:stretch>
            <a:fillRect/>
          </a:stretch>
        </p:blipFill>
        <p:spPr>
          <a:xfrm>
            <a:off x="3445077" y="4892987"/>
            <a:ext cx="5855001" cy="1587582"/>
          </a:xfrm>
          <a:prstGeom prst="rect">
            <a:avLst/>
          </a:prstGeom>
        </p:spPr>
      </p:pic>
    </p:spTree>
    <p:extLst>
      <p:ext uri="{BB962C8B-B14F-4D97-AF65-F5344CB8AC3E}">
        <p14:creationId xmlns:p14="http://schemas.microsoft.com/office/powerpoint/2010/main" val="2466762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fade">
                                      <p:cBhvr>
                                        <p:cTn id="3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9FD16C6-E7E3-6A93-959C-20A07136599A}"/>
              </a:ext>
            </a:extLst>
          </p:cNvPr>
          <p:cNvPicPr>
            <a:picLocks noChangeAspect="1"/>
          </p:cNvPicPr>
          <p:nvPr/>
        </p:nvPicPr>
        <p:blipFill>
          <a:blip r:embed="rId3"/>
          <a:stretch>
            <a:fillRect/>
          </a:stretch>
        </p:blipFill>
        <p:spPr>
          <a:xfrm>
            <a:off x="181723" y="3907843"/>
            <a:ext cx="2006379" cy="1318914"/>
          </a:xfrm>
          <a:prstGeom prst="rect">
            <a:avLst/>
          </a:prstGeom>
        </p:spPr>
      </p:pic>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Ευθύγραμμη Ομαλή Κίνηση</a:t>
            </a:r>
            <a:endParaRPr lang="en-150" dirty="0">
              <a:solidFill>
                <a:schemeClr val="bg1"/>
              </a:solidFill>
            </a:endParaRPr>
          </a:p>
        </p:txBody>
      </p:sp>
      <p:sp>
        <p:nvSpPr>
          <p:cNvPr id="9" name="Subtitle 2">
            <a:extLst>
              <a:ext uri="{FF2B5EF4-FFF2-40B4-BE49-F238E27FC236}">
                <a16:creationId xmlns:a16="http://schemas.microsoft.com/office/drawing/2014/main" id="{09DE2B58-CE91-E88B-1228-BD9F609B1935}"/>
              </a:ext>
            </a:extLst>
          </p:cNvPr>
          <p:cNvSpPr>
            <a:spLocks noGrp="1"/>
          </p:cNvSpPr>
          <p:nvPr>
            <p:ph type="subTitle" idx="1"/>
          </p:nvPr>
        </p:nvSpPr>
        <p:spPr>
          <a:xfrm>
            <a:off x="1466572" y="1465414"/>
            <a:ext cx="9201428" cy="634320"/>
          </a:xfrm>
        </p:spPr>
        <p:txBody>
          <a:bodyPr>
            <a:noAutofit/>
          </a:bodyPr>
          <a:lstStyle/>
          <a:p>
            <a:r>
              <a:rPr lang="el-GR" dirty="0">
                <a:solidFill>
                  <a:schemeClr val="bg1"/>
                </a:solidFill>
              </a:rPr>
              <a:t>Παράδειγμα</a:t>
            </a:r>
          </a:p>
          <a:p>
            <a:r>
              <a:rPr lang="el-GR" dirty="0">
                <a:solidFill>
                  <a:schemeClr val="bg1"/>
                </a:solidFill>
              </a:rPr>
              <a:t>Ένα σώμα κάνει Ε.Ο.Κ. με ταχύτητα </a:t>
            </a:r>
            <a:r>
              <a:rPr lang="en-US" dirty="0">
                <a:solidFill>
                  <a:schemeClr val="bg1"/>
                </a:solidFill>
              </a:rPr>
              <a:t>u = 20m/s </a:t>
            </a:r>
            <a:r>
              <a:rPr lang="el-GR" dirty="0">
                <a:solidFill>
                  <a:schemeClr val="bg1"/>
                </a:solidFill>
              </a:rPr>
              <a:t>για χρονικό διάστημα</a:t>
            </a:r>
            <a:br>
              <a:rPr lang="el-GR" dirty="0">
                <a:solidFill>
                  <a:schemeClr val="bg1"/>
                </a:solidFill>
              </a:rPr>
            </a:br>
            <a:r>
              <a:rPr lang="el-GR" dirty="0">
                <a:solidFill>
                  <a:schemeClr val="bg1"/>
                </a:solidFill>
              </a:rPr>
              <a:t>Δ</a:t>
            </a:r>
            <a:r>
              <a:rPr lang="en-US" dirty="0">
                <a:solidFill>
                  <a:schemeClr val="bg1"/>
                </a:solidFill>
              </a:rPr>
              <a:t>t = </a:t>
            </a:r>
            <a:r>
              <a:rPr lang="el-GR" dirty="0">
                <a:solidFill>
                  <a:schemeClr val="bg1"/>
                </a:solidFill>
              </a:rPr>
              <a:t>4</a:t>
            </a:r>
            <a:r>
              <a:rPr lang="en-US" dirty="0">
                <a:solidFill>
                  <a:schemeClr val="bg1"/>
                </a:solidFill>
              </a:rPr>
              <a:t>s. </a:t>
            </a:r>
            <a:r>
              <a:rPr lang="el-GR" dirty="0">
                <a:solidFill>
                  <a:schemeClr val="bg1"/>
                </a:solidFill>
              </a:rPr>
              <a:t> Να υπολογίσετε τη μετατόπισή του.</a:t>
            </a:r>
            <a:endParaRPr lang="en-150" dirty="0">
              <a:solidFill>
                <a:schemeClr val="bg1"/>
              </a:solidFill>
            </a:endParaRPr>
          </a:p>
        </p:txBody>
      </p:sp>
      <p:pic>
        <p:nvPicPr>
          <p:cNvPr id="6" name="Picture 5">
            <a:extLst>
              <a:ext uri="{FF2B5EF4-FFF2-40B4-BE49-F238E27FC236}">
                <a16:creationId xmlns:a16="http://schemas.microsoft.com/office/drawing/2014/main" id="{9C214E68-874C-3CDA-6F64-0F79B0527244}"/>
              </a:ext>
            </a:extLst>
          </p:cNvPr>
          <p:cNvPicPr>
            <a:picLocks noChangeAspect="1"/>
          </p:cNvPicPr>
          <p:nvPr/>
        </p:nvPicPr>
        <p:blipFill>
          <a:blip r:embed="rId4"/>
          <a:stretch>
            <a:fillRect/>
          </a:stretch>
        </p:blipFill>
        <p:spPr>
          <a:xfrm>
            <a:off x="5105211" y="2641178"/>
            <a:ext cx="1924149" cy="958899"/>
          </a:xfrm>
          <a:prstGeom prst="rect">
            <a:avLst/>
          </a:prstGeom>
        </p:spPr>
      </p:pic>
      <p:pic>
        <p:nvPicPr>
          <p:cNvPr id="10" name="Picture 9">
            <a:extLst>
              <a:ext uri="{FF2B5EF4-FFF2-40B4-BE49-F238E27FC236}">
                <a16:creationId xmlns:a16="http://schemas.microsoft.com/office/drawing/2014/main" id="{A0B38C9B-4949-56E1-B79F-B0EC5F3E7C22}"/>
              </a:ext>
            </a:extLst>
          </p:cNvPr>
          <p:cNvPicPr>
            <a:picLocks noChangeAspect="1"/>
          </p:cNvPicPr>
          <p:nvPr/>
        </p:nvPicPr>
        <p:blipFill>
          <a:blip r:embed="rId5"/>
          <a:stretch>
            <a:fillRect/>
          </a:stretch>
        </p:blipFill>
        <p:spPr>
          <a:xfrm>
            <a:off x="395679" y="3259140"/>
            <a:ext cx="4190519" cy="906460"/>
          </a:xfrm>
          <a:prstGeom prst="rect">
            <a:avLst/>
          </a:prstGeom>
        </p:spPr>
      </p:pic>
      <p:pic>
        <p:nvPicPr>
          <p:cNvPr id="5" name="Picture 4">
            <a:extLst>
              <a:ext uri="{FF2B5EF4-FFF2-40B4-BE49-F238E27FC236}">
                <a16:creationId xmlns:a16="http://schemas.microsoft.com/office/drawing/2014/main" id="{12AB115E-F9F3-9395-CE0D-98AD3432EA0B}"/>
              </a:ext>
            </a:extLst>
          </p:cNvPr>
          <p:cNvPicPr>
            <a:picLocks noChangeAspect="1"/>
          </p:cNvPicPr>
          <p:nvPr/>
        </p:nvPicPr>
        <p:blipFill>
          <a:blip r:embed="rId6"/>
          <a:stretch>
            <a:fillRect/>
          </a:stretch>
        </p:blipFill>
        <p:spPr>
          <a:xfrm>
            <a:off x="7943771" y="2949136"/>
            <a:ext cx="2493231" cy="1526468"/>
          </a:xfrm>
          <a:prstGeom prst="rect">
            <a:avLst/>
          </a:prstGeom>
        </p:spPr>
      </p:pic>
      <p:pic>
        <p:nvPicPr>
          <p:cNvPr id="11" name="Picture 10">
            <a:extLst>
              <a:ext uri="{FF2B5EF4-FFF2-40B4-BE49-F238E27FC236}">
                <a16:creationId xmlns:a16="http://schemas.microsoft.com/office/drawing/2014/main" id="{5295E33A-958E-37B9-A741-18FB0DCC9B90}"/>
              </a:ext>
            </a:extLst>
          </p:cNvPr>
          <p:cNvPicPr>
            <a:picLocks noChangeAspect="1"/>
          </p:cNvPicPr>
          <p:nvPr/>
        </p:nvPicPr>
        <p:blipFill>
          <a:blip r:embed="rId7"/>
          <a:stretch>
            <a:fillRect/>
          </a:stretch>
        </p:blipFill>
        <p:spPr>
          <a:xfrm>
            <a:off x="181724" y="5491114"/>
            <a:ext cx="2905788" cy="758765"/>
          </a:xfrm>
          <a:prstGeom prst="rect">
            <a:avLst/>
          </a:prstGeom>
        </p:spPr>
      </p:pic>
      <p:pic>
        <p:nvPicPr>
          <p:cNvPr id="14" name="Picture 13">
            <a:extLst>
              <a:ext uri="{FF2B5EF4-FFF2-40B4-BE49-F238E27FC236}">
                <a16:creationId xmlns:a16="http://schemas.microsoft.com/office/drawing/2014/main" id="{0CACD592-2B47-452A-2A2D-984E461C89FC}"/>
              </a:ext>
            </a:extLst>
          </p:cNvPr>
          <p:cNvPicPr>
            <a:picLocks noChangeAspect="1"/>
          </p:cNvPicPr>
          <p:nvPr/>
        </p:nvPicPr>
        <p:blipFill>
          <a:blip r:embed="rId8"/>
          <a:stretch>
            <a:fillRect/>
          </a:stretch>
        </p:blipFill>
        <p:spPr>
          <a:xfrm>
            <a:off x="2974623" y="5491114"/>
            <a:ext cx="2844800" cy="982377"/>
          </a:xfrm>
          <a:prstGeom prst="rect">
            <a:avLst/>
          </a:prstGeom>
        </p:spPr>
      </p:pic>
      <p:pic>
        <p:nvPicPr>
          <p:cNvPr id="16" name="Picture 15">
            <a:extLst>
              <a:ext uri="{FF2B5EF4-FFF2-40B4-BE49-F238E27FC236}">
                <a16:creationId xmlns:a16="http://schemas.microsoft.com/office/drawing/2014/main" id="{10942BE3-955B-6FCF-6386-7A52C6F6EFB5}"/>
              </a:ext>
            </a:extLst>
          </p:cNvPr>
          <p:cNvPicPr>
            <a:picLocks noChangeAspect="1"/>
          </p:cNvPicPr>
          <p:nvPr/>
        </p:nvPicPr>
        <p:blipFill>
          <a:blip r:embed="rId9"/>
          <a:stretch>
            <a:fillRect/>
          </a:stretch>
        </p:blipFill>
        <p:spPr>
          <a:xfrm>
            <a:off x="5967791" y="5409263"/>
            <a:ext cx="2891224" cy="958899"/>
          </a:xfrm>
          <a:prstGeom prst="rect">
            <a:avLst/>
          </a:prstGeom>
        </p:spPr>
      </p:pic>
      <p:pic>
        <p:nvPicPr>
          <p:cNvPr id="18" name="Picture 17">
            <a:extLst>
              <a:ext uri="{FF2B5EF4-FFF2-40B4-BE49-F238E27FC236}">
                <a16:creationId xmlns:a16="http://schemas.microsoft.com/office/drawing/2014/main" id="{BEBEB619-4CC6-C5C5-1655-469E054D653E}"/>
              </a:ext>
            </a:extLst>
          </p:cNvPr>
          <p:cNvPicPr>
            <a:picLocks noChangeAspect="1"/>
          </p:cNvPicPr>
          <p:nvPr/>
        </p:nvPicPr>
        <p:blipFill>
          <a:blip r:embed="rId10"/>
          <a:stretch>
            <a:fillRect/>
          </a:stretch>
        </p:blipFill>
        <p:spPr>
          <a:xfrm>
            <a:off x="8751771" y="5470140"/>
            <a:ext cx="1851217" cy="779739"/>
          </a:xfrm>
          <a:prstGeom prst="rect">
            <a:avLst/>
          </a:prstGeom>
        </p:spPr>
      </p:pic>
    </p:spTree>
    <p:extLst>
      <p:ext uri="{BB962C8B-B14F-4D97-AF65-F5344CB8AC3E}">
        <p14:creationId xmlns:p14="http://schemas.microsoft.com/office/powerpoint/2010/main" val="3559759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fade">
                                      <p:cBhvr>
                                        <p:cTn id="27" dur="500"/>
                                        <p:tgtEl>
                                          <p:spTgt spid="5"/>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500"/>
                                        <p:tgtEl>
                                          <p:spTgt spid="11"/>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fade">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9FD16C6-E7E3-6A93-959C-20A07136599A}"/>
              </a:ext>
            </a:extLst>
          </p:cNvPr>
          <p:cNvPicPr>
            <a:picLocks noChangeAspect="1"/>
          </p:cNvPicPr>
          <p:nvPr/>
        </p:nvPicPr>
        <p:blipFill>
          <a:blip r:embed="rId3"/>
          <a:stretch>
            <a:fillRect/>
          </a:stretch>
        </p:blipFill>
        <p:spPr>
          <a:xfrm>
            <a:off x="118533" y="3746769"/>
            <a:ext cx="2094089" cy="1376571"/>
          </a:xfrm>
          <a:prstGeom prst="rect">
            <a:avLst/>
          </a:prstGeom>
        </p:spPr>
      </p:pic>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Ευθύγραμμη Ομαλή Κίνηση</a:t>
            </a:r>
            <a:endParaRPr lang="en-150" dirty="0">
              <a:solidFill>
                <a:schemeClr val="bg1"/>
              </a:solidFill>
            </a:endParaRPr>
          </a:p>
        </p:txBody>
      </p:sp>
      <p:sp>
        <p:nvSpPr>
          <p:cNvPr id="9" name="Subtitle 2">
            <a:extLst>
              <a:ext uri="{FF2B5EF4-FFF2-40B4-BE49-F238E27FC236}">
                <a16:creationId xmlns:a16="http://schemas.microsoft.com/office/drawing/2014/main" id="{09DE2B58-CE91-E88B-1228-BD9F609B1935}"/>
              </a:ext>
            </a:extLst>
          </p:cNvPr>
          <p:cNvSpPr>
            <a:spLocks noGrp="1"/>
          </p:cNvSpPr>
          <p:nvPr>
            <p:ph type="subTitle" idx="1"/>
          </p:nvPr>
        </p:nvSpPr>
        <p:spPr>
          <a:xfrm>
            <a:off x="1495286" y="1355872"/>
            <a:ext cx="9201428" cy="634320"/>
          </a:xfrm>
        </p:spPr>
        <p:txBody>
          <a:bodyPr>
            <a:noAutofit/>
          </a:bodyPr>
          <a:lstStyle/>
          <a:p>
            <a:r>
              <a:rPr lang="el-GR" dirty="0">
                <a:solidFill>
                  <a:schemeClr val="bg1"/>
                </a:solidFill>
              </a:rPr>
              <a:t>Παράδειγμα</a:t>
            </a:r>
          </a:p>
          <a:p>
            <a:r>
              <a:rPr lang="el-GR" dirty="0">
                <a:solidFill>
                  <a:schemeClr val="bg1"/>
                </a:solidFill>
              </a:rPr>
              <a:t>Ένα σώμα κάνει Ε.Ο.Κ. με ταχύτητα </a:t>
            </a:r>
            <a:r>
              <a:rPr lang="en-US" dirty="0">
                <a:solidFill>
                  <a:schemeClr val="bg1"/>
                </a:solidFill>
              </a:rPr>
              <a:t>u = </a:t>
            </a:r>
            <a:r>
              <a:rPr lang="el-GR" dirty="0">
                <a:solidFill>
                  <a:schemeClr val="bg1"/>
                </a:solidFill>
              </a:rPr>
              <a:t>1</a:t>
            </a:r>
            <a:r>
              <a:rPr lang="en-US" dirty="0">
                <a:solidFill>
                  <a:schemeClr val="bg1"/>
                </a:solidFill>
              </a:rPr>
              <a:t>0m/s </a:t>
            </a:r>
            <a:r>
              <a:rPr lang="el-GR" dirty="0">
                <a:solidFill>
                  <a:schemeClr val="bg1"/>
                </a:solidFill>
              </a:rPr>
              <a:t>και μετατοπίζεται κατά </a:t>
            </a:r>
          </a:p>
          <a:p>
            <a:r>
              <a:rPr lang="el-GR" dirty="0">
                <a:solidFill>
                  <a:schemeClr val="bg1"/>
                </a:solidFill>
              </a:rPr>
              <a:t>Δ</a:t>
            </a:r>
            <a:r>
              <a:rPr lang="en-US" dirty="0">
                <a:solidFill>
                  <a:schemeClr val="bg1"/>
                </a:solidFill>
              </a:rPr>
              <a:t>x</a:t>
            </a:r>
            <a:r>
              <a:rPr lang="el-GR" dirty="0">
                <a:solidFill>
                  <a:schemeClr val="bg1"/>
                </a:solidFill>
              </a:rPr>
              <a:t> = </a:t>
            </a:r>
            <a:r>
              <a:rPr lang="en-US" dirty="0">
                <a:solidFill>
                  <a:schemeClr val="bg1"/>
                </a:solidFill>
              </a:rPr>
              <a:t>40m. </a:t>
            </a:r>
            <a:r>
              <a:rPr lang="el-GR" dirty="0">
                <a:solidFill>
                  <a:schemeClr val="bg1"/>
                </a:solidFill>
              </a:rPr>
              <a:t> Πόσο χρονικό διάστημα χρειάστηκε;</a:t>
            </a:r>
            <a:endParaRPr lang="en-150" dirty="0">
              <a:solidFill>
                <a:schemeClr val="bg1"/>
              </a:solidFill>
            </a:endParaRPr>
          </a:p>
        </p:txBody>
      </p:sp>
      <p:pic>
        <p:nvPicPr>
          <p:cNvPr id="6" name="Picture 5">
            <a:extLst>
              <a:ext uri="{FF2B5EF4-FFF2-40B4-BE49-F238E27FC236}">
                <a16:creationId xmlns:a16="http://schemas.microsoft.com/office/drawing/2014/main" id="{9C214E68-874C-3CDA-6F64-0F79B0527244}"/>
              </a:ext>
            </a:extLst>
          </p:cNvPr>
          <p:cNvPicPr>
            <a:picLocks noChangeAspect="1"/>
          </p:cNvPicPr>
          <p:nvPr/>
        </p:nvPicPr>
        <p:blipFill>
          <a:blip r:embed="rId4"/>
          <a:stretch>
            <a:fillRect/>
          </a:stretch>
        </p:blipFill>
        <p:spPr>
          <a:xfrm>
            <a:off x="5133925" y="2690831"/>
            <a:ext cx="1924149" cy="958899"/>
          </a:xfrm>
          <a:prstGeom prst="rect">
            <a:avLst/>
          </a:prstGeom>
        </p:spPr>
      </p:pic>
      <p:pic>
        <p:nvPicPr>
          <p:cNvPr id="10" name="Picture 9">
            <a:extLst>
              <a:ext uri="{FF2B5EF4-FFF2-40B4-BE49-F238E27FC236}">
                <a16:creationId xmlns:a16="http://schemas.microsoft.com/office/drawing/2014/main" id="{A0B38C9B-4949-56E1-B79F-B0EC5F3E7C22}"/>
              </a:ext>
            </a:extLst>
          </p:cNvPr>
          <p:cNvPicPr>
            <a:picLocks noChangeAspect="1"/>
          </p:cNvPicPr>
          <p:nvPr/>
        </p:nvPicPr>
        <p:blipFill>
          <a:blip r:embed="rId5"/>
          <a:stretch>
            <a:fillRect/>
          </a:stretch>
        </p:blipFill>
        <p:spPr>
          <a:xfrm>
            <a:off x="358667" y="3098670"/>
            <a:ext cx="3922321" cy="848446"/>
          </a:xfrm>
          <a:prstGeom prst="rect">
            <a:avLst/>
          </a:prstGeom>
        </p:spPr>
      </p:pic>
      <p:pic>
        <p:nvPicPr>
          <p:cNvPr id="5" name="Picture 4">
            <a:extLst>
              <a:ext uri="{FF2B5EF4-FFF2-40B4-BE49-F238E27FC236}">
                <a16:creationId xmlns:a16="http://schemas.microsoft.com/office/drawing/2014/main" id="{C930D56D-5D03-E100-D0F0-BACB0F883B94}"/>
              </a:ext>
            </a:extLst>
          </p:cNvPr>
          <p:cNvPicPr>
            <a:picLocks noChangeAspect="1"/>
          </p:cNvPicPr>
          <p:nvPr/>
        </p:nvPicPr>
        <p:blipFill>
          <a:blip r:embed="rId6"/>
          <a:stretch>
            <a:fillRect/>
          </a:stretch>
        </p:blipFill>
        <p:spPr>
          <a:xfrm>
            <a:off x="8737509" y="3429000"/>
            <a:ext cx="2156268" cy="1177227"/>
          </a:xfrm>
          <a:prstGeom prst="rect">
            <a:avLst/>
          </a:prstGeom>
        </p:spPr>
      </p:pic>
      <p:pic>
        <p:nvPicPr>
          <p:cNvPr id="11" name="Picture 10">
            <a:extLst>
              <a:ext uri="{FF2B5EF4-FFF2-40B4-BE49-F238E27FC236}">
                <a16:creationId xmlns:a16="http://schemas.microsoft.com/office/drawing/2014/main" id="{3C38F3DD-E136-C35D-8ABD-4E7C923B9DC0}"/>
              </a:ext>
            </a:extLst>
          </p:cNvPr>
          <p:cNvPicPr>
            <a:picLocks noChangeAspect="1"/>
          </p:cNvPicPr>
          <p:nvPr/>
        </p:nvPicPr>
        <p:blipFill>
          <a:blip r:embed="rId7"/>
          <a:stretch>
            <a:fillRect/>
          </a:stretch>
        </p:blipFill>
        <p:spPr>
          <a:xfrm>
            <a:off x="193092" y="5253033"/>
            <a:ext cx="6952776" cy="1326903"/>
          </a:xfrm>
          <a:prstGeom prst="rect">
            <a:avLst/>
          </a:prstGeom>
        </p:spPr>
      </p:pic>
      <p:pic>
        <p:nvPicPr>
          <p:cNvPr id="14" name="Picture 13">
            <a:extLst>
              <a:ext uri="{FF2B5EF4-FFF2-40B4-BE49-F238E27FC236}">
                <a16:creationId xmlns:a16="http://schemas.microsoft.com/office/drawing/2014/main" id="{705C5584-DF4C-4C86-EFB7-B2849A222D1D}"/>
              </a:ext>
            </a:extLst>
          </p:cNvPr>
          <p:cNvPicPr>
            <a:picLocks noChangeAspect="1"/>
          </p:cNvPicPr>
          <p:nvPr/>
        </p:nvPicPr>
        <p:blipFill>
          <a:blip r:embed="rId8"/>
          <a:stretch>
            <a:fillRect/>
          </a:stretch>
        </p:blipFill>
        <p:spPr>
          <a:xfrm>
            <a:off x="7948355" y="5318450"/>
            <a:ext cx="4050553" cy="1261486"/>
          </a:xfrm>
          <a:prstGeom prst="rect">
            <a:avLst/>
          </a:prstGeom>
          <a:ln w="15875">
            <a:solidFill>
              <a:srgbClr val="00B050"/>
            </a:solidFill>
          </a:ln>
        </p:spPr>
      </p:pic>
    </p:spTree>
    <p:extLst>
      <p:ext uri="{BB962C8B-B14F-4D97-AF65-F5344CB8AC3E}">
        <p14:creationId xmlns:p14="http://schemas.microsoft.com/office/powerpoint/2010/main" val="2438106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xEl>
                                              <p:pRg st="2" end="2"/>
                                            </p:txEl>
                                          </p:spTgt>
                                        </p:tgtEl>
                                        <p:attrNameLst>
                                          <p:attrName>style.visibility</p:attrName>
                                        </p:attrNameLst>
                                      </p:cBhvr>
                                      <p:to>
                                        <p:strVal val="visible"/>
                                      </p:to>
                                    </p:set>
                                    <p:animEffect transition="in" filter="fade">
                                      <p:cBhvr>
                                        <p:cTn id="17" dur="500"/>
                                        <p:tgtEl>
                                          <p:spTgt spid="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fade">
                                      <p:cBhvr>
                                        <p:cTn id="27" dur="500"/>
                                        <p:tgtEl>
                                          <p:spTgt spid="10"/>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fade">
                                      <p:cBhvr>
                                        <p:cTn id="32" dur="5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1"/>
                                        </p:tgtEl>
                                        <p:attrNameLst>
                                          <p:attrName>style.visibility</p:attrName>
                                        </p:attrNameLst>
                                      </p:cBhvr>
                                      <p:to>
                                        <p:strVal val="visible"/>
                                      </p:to>
                                    </p:set>
                                    <p:animEffect transition="in" filter="fade">
                                      <p:cBhvr>
                                        <p:cTn id="42" dur="500"/>
                                        <p:tgtEl>
                                          <p:spTgt spid="11"/>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Ευθύγραμμη Ομαλή Κίνηση</a:t>
            </a:r>
            <a:endParaRPr lang="en-150" dirty="0">
              <a:solidFill>
                <a:schemeClr val="bg1"/>
              </a:solidFill>
            </a:endParaRPr>
          </a:p>
        </p:txBody>
      </p:sp>
      <p:sp>
        <p:nvSpPr>
          <p:cNvPr id="9" name="Subtitle 2">
            <a:extLst>
              <a:ext uri="{FF2B5EF4-FFF2-40B4-BE49-F238E27FC236}">
                <a16:creationId xmlns:a16="http://schemas.microsoft.com/office/drawing/2014/main" id="{09DE2B58-CE91-E88B-1228-BD9F609B1935}"/>
              </a:ext>
            </a:extLst>
          </p:cNvPr>
          <p:cNvSpPr>
            <a:spLocks noGrp="1"/>
          </p:cNvSpPr>
          <p:nvPr>
            <p:ph type="subTitle" idx="1"/>
          </p:nvPr>
        </p:nvSpPr>
        <p:spPr>
          <a:xfrm>
            <a:off x="1495286" y="1355872"/>
            <a:ext cx="9201428" cy="634320"/>
          </a:xfrm>
        </p:spPr>
        <p:txBody>
          <a:bodyPr>
            <a:noAutofit/>
          </a:bodyPr>
          <a:lstStyle/>
          <a:p>
            <a:r>
              <a:rPr lang="el-GR" dirty="0">
                <a:solidFill>
                  <a:schemeClr val="bg1"/>
                </a:solidFill>
              </a:rPr>
              <a:t>Χρήση Βασικού Τύπου για Επίλυση Ασκήσεων</a:t>
            </a:r>
            <a:endParaRPr lang="en-150" dirty="0">
              <a:solidFill>
                <a:schemeClr val="bg1"/>
              </a:solidFill>
            </a:endParaRPr>
          </a:p>
        </p:txBody>
      </p:sp>
      <p:pic>
        <p:nvPicPr>
          <p:cNvPr id="4" name="Picture 3">
            <a:extLst>
              <a:ext uri="{FF2B5EF4-FFF2-40B4-BE49-F238E27FC236}">
                <a16:creationId xmlns:a16="http://schemas.microsoft.com/office/drawing/2014/main" id="{FF73BD72-7540-DA0E-595A-86EBF44AEB59}"/>
              </a:ext>
            </a:extLst>
          </p:cNvPr>
          <p:cNvPicPr>
            <a:picLocks noChangeAspect="1"/>
          </p:cNvPicPr>
          <p:nvPr/>
        </p:nvPicPr>
        <p:blipFill>
          <a:blip r:embed="rId3"/>
          <a:stretch>
            <a:fillRect/>
          </a:stretch>
        </p:blipFill>
        <p:spPr>
          <a:xfrm>
            <a:off x="1096148" y="2947359"/>
            <a:ext cx="2094298" cy="1513892"/>
          </a:xfrm>
          <a:prstGeom prst="rect">
            <a:avLst/>
          </a:prstGeom>
        </p:spPr>
      </p:pic>
      <p:pic>
        <p:nvPicPr>
          <p:cNvPr id="12" name="Picture 11">
            <a:extLst>
              <a:ext uri="{FF2B5EF4-FFF2-40B4-BE49-F238E27FC236}">
                <a16:creationId xmlns:a16="http://schemas.microsoft.com/office/drawing/2014/main" id="{E54D9F9D-5A6C-5998-1635-48D5201B7511}"/>
              </a:ext>
            </a:extLst>
          </p:cNvPr>
          <p:cNvPicPr>
            <a:picLocks noChangeAspect="1"/>
          </p:cNvPicPr>
          <p:nvPr/>
        </p:nvPicPr>
        <p:blipFill>
          <a:blip r:embed="rId4"/>
          <a:stretch>
            <a:fillRect/>
          </a:stretch>
        </p:blipFill>
        <p:spPr>
          <a:xfrm>
            <a:off x="3762812" y="2629039"/>
            <a:ext cx="3779257" cy="2123493"/>
          </a:xfrm>
          <a:prstGeom prst="rect">
            <a:avLst/>
          </a:prstGeom>
        </p:spPr>
      </p:pic>
      <p:sp>
        <p:nvSpPr>
          <p:cNvPr id="13" name="Isosceles Triangle 12">
            <a:extLst>
              <a:ext uri="{FF2B5EF4-FFF2-40B4-BE49-F238E27FC236}">
                <a16:creationId xmlns:a16="http://schemas.microsoft.com/office/drawing/2014/main" id="{0C4055BB-0B62-7542-A720-2CA6486B2203}"/>
              </a:ext>
            </a:extLst>
          </p:cNvPr>
          <p:cNvSpPr/>
          <p:nvPr/>
        </p:nvSpPr>
        <p:spPr>
          <a:xfrm>
            <a:off x="4926594" y="2863994"/>
            <a:ext cx="1489792" cy="886026"/>
          </a:xfrm>
          <a:prstGeom prst="triangle">
            <a:avLst/>
          </a:prstGeom>
          <a:solidFill>
            <a:schemeClr val="accent1">
              <a:alpha val="7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pic>
        <p:nvPicPr>
          <p:cNvPr id="15" name="Picture 14">
            <a:extLst>
              <a:ext uri="{FF2B5EF4-FFF2-40B4-BE49-F238E27FC236}">
                <a16:creationId xmlns:a16="http://schemas.microsoft.com/office/drawing/2014/main" id="{100ED121-526B-417D-E303-AC373A1BF0EE}"/>
              </a:ext>
            </a:extLst>
          </p:cNvPr>
          <p:cNvPicPr>
            <a:picLocks noChangeAspect="1"/>
          </p:cNvPicPr>
          <p:nvPr/>
        </p:nvPicPr>
        <p:blipFill>
          <a:blip r:embed="rId3"/>
          <a:stretch>
            <a:fillRect/>
          </a:stretch>
        </p:blipFill>
        <p:spPr>
          <a:xfrm>
            <a:off x="8721580" y="3597123"/>
            <a:ext cx="2094298" cy="1513892"/>
          </a:xfrm>
          <a:prstGeom prst="rect">
            <a:avLst/>
          </a:prstGeom>
        </p:spPr>
      </p:pic>
      <p:sp>
        <p:nvSpPr>
          <p:cNvPr id="18" name="Freeform: Shape 17">
            <a:extLst>
              <a:ext uri="{FF2B5EF4-FFF2-40B4-BE49-F238E27FC236}">
                <a16:creationId xmlns:a16="http://schemas.microsoft.com/office/drawing/2014/main" id="{388DFCEA-3378-E527-E38C-23F71753E9E2}"/>
              </a:ext>
            </a:extLst>
          </p:cNvPr>
          <p:cNvSpPr/>
          <p:nvPr/>
        </p:nvSpPr>
        <p:spPr>
          <a:xfrm>
            <a:off x="4186531" y="3788207"/>
            <a:ext cx="1453662" cy="767862"/>
          </a:xfrm>
          <a:custGeom>
            <a:avLst/>
            <a:gdLst>
              <a:gd name="connsiteX0" fmla="*/ 0 w 1453662"/>
              <a:gd name="connsiteY0" fmla="*/ 767862 h 767862"/>
              <a:gd name="connsiteX1" fmla="*/ 679938 w 1453662"/>
              <a:gd name="connsiteY1" fmla="*/ 5862 h 767862"/>
              <a:gd name="connsiteX2" fmla="*/ 1453662 w 1453662"/>
              <a:gd name="connsiteY2" fmla="*/ 0 h 767862"/>
              <a:gd name="connsiteX3" fmla="*/ 1447800 w 1453662"/>
              <a:gd name="connsiteY3" fmla="*/ 767862 h 767862"/>
              <a:gd name="connsiteX4" fmla="*/ 0 w 1453662"/>
              <a:gd name="connsiteY4" fmla="*/ 767862 h 767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3662" h="767862">
                <a:moveTo>
                  <a:pt x="0" y="767862"/>
                </a:moveTo>
                <a:lnTo>
                  <a:pt x="679938" y="5862"/>
                </a:lnTo>
                <a:lnTo>
                  <a:pt x="1453662" y="0"/>
                </a:lnTo>
                <a:lnTo>
                  <a:pt x="1447800" y="767862"/>
                </a:lnTo>
                <a:lnTo>
                  <a:pt x="0" y="767862"/>
                </a:lnTo>
                <a:close/>
              </a:path>
            </a:pathLst>
          </a:custGeom>
          <a:solidFill>
            <a:schemeClr val="accent1">
              <a:alpha val="7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pic>
        <p:nvPicPr>
          <p:cNvPr id="20" name="Picture 19">
            <a:extLst>
              <a:ext uri="{FF2B5EF4-FFF2-40B4-BE49-F238E27FC236}">
                <a16:creationId xmlns:a16="http://schemas.microsoft.com/office/drawing/2014/main" id="{0F938DF1-0A50-D597-E97A-301EFB2DB81B}"/>
              </a:ext>
            </a:extLst>
          </p:cNvPr>
          <p:cNvPicPr>
            <a:picLocks noChangeAspect="1"/>
          </p:cNvPicPr>
          <p:nvPr/>
        </p:nvPicPr>
        <p:blipFill>
          <a:blip r:embed="rId5"/>
          <a:stretch>
            <a:fillRect/>
          </a:stretch>
        </p:blipFill>
        <p:spPr>
          <a:xfrm>
            <a:off x="8123656" y="2392145"/>
            <a:ext cx="3290146" cy="761828"/>
          </a:xfrm>
          <a:prstGeom prst="rect">
            <a:avLst/>
          </a:prstGeom>
        </p:spPr>
      </p:pic>
      <p:sp>
        <p:nvSpPr>
          <p:cNvPr id="21" name="Freeform: Shape 20">
            <a:extLst>
              <a:ext uri="{FF2B5EF4-FFF2-40B4-BE49-F238E27FC236}">
                <a16:creationId xmlns:a16="http://schemas.microsoft.com/office/drawing/2014/main" id="{A1796A24-3625-8009-BD3B-0D132911AD6C}"/>
              </a:ext>
            </a:extLst>
          </p:cNvPr>
          <p:cNvSpPr/>
          <p:nvPr/>
        </p:nvSpPr>
        <p:spPr>
          <a:xfrm>
            <a:off x="5638339" y="3776483"/>
            <a:ext cx="1379315" cy="779585"/>
          </a:xfrm>
          <a:custGeom>
            <a:avLst/>
            <a:gdLst>
              <a:gd name="connsiteX0" fmla="*/ 23446 w 1371600"/>
              <a:gd name="connsiteY0" fmla="*/ 11723 h 762000"/>
              <a:gd name="connsiteX1" fmla="*/ 767862 w 1371600"/>
              <a:gd name="connsiteY1" fmla="*/ 0 h 762000"/>
              <a:gd name="connsiteX2" fmla="*/ 1371600 w 1371600"/>
              <a:gd name="connsiteY2" fmla="*/ 756138 h 762000"/>
              <a:gd name="connsiteX3" fmla="*/ 0 w 1371600"/>
              <a:gd name="connsiteY3" fmla="*/ 762000 h 762000"/>
              <a:gd name="connsiteX4" fmla="*/ 23446 w 1371600"/>
              <a:gd name="connsiteY4" fmla="*/ 11723 h 762000"/>
              <a:gd name="connsiteX0" fmla="*/ 0 w 1373446"/>
              <a:gd name="connsiteY0" fmla="*/ 15862 h 762000"/>
              <a:gd name="connsiteX1" fmla="*/ 769708 w 1373446"/>
              <a:gd name="connsiteY1" fmla="*/ 0 h 762000"/>
              <a:gd name="connsiteX2" fmla="*/ 1373446 w 1373446"/>
              <a:gd name="connsiteY2" fmla="*/ 756138 h 762000"/>
              <a:gd name="connsiteX3" fmla="*/ 1846 w 1373446"/>
              <a:gd name="connsiteY3" fmla="*/ 762000 h 762000"/>
              <a:gd name="connsiteX4" fmla="*/ 0 w 1373446"/>
              <a:gd name="connsiteY4" fmla="*/ 15862 h 76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73446" h="762000">
                <a:moveTo>
                  <a:pt x="0" y="15862"/>
                </a:moveTo>
                <a:lnTo>
                  <a:pt x="769708" y="0"/>
                </a:lnTo>
                <a:lnTo>
                  <a:pt x="1373446" y="756138"/>
                </a:lnTo>
                <a:lnTo>
                  <a:pt x="1846" y="762000"/>
                </a:lnTo>
                <a:cubicBezTo>
                  <a:pt x="1231" y="513287"/>
                  <a:pt x="615" y="264575"/>
                  <a:pt x="0" y="15862"/>
                </a:cubicBezTo>
                <a:close/>
              </a:path>
            </a:pathLst>
          </a:custGeom>
          <a:solidFill>
            <a:schemeClr val="accent1">
              <a:alpha val="70000"/>
            </a:schemeClr>
          </a:solidFill>
          <a:ln>
            <a:solidFill>
              <a:schemeClr val="accent1">
                <a:shade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dirty="0"/>
          </a:p>
        </p:txBody>
      </p:sp>
      <p:pic>
        <p:nvPicPr>
          <p:cNvPr id="23" name="Picture 22">
            <a:extLst>
              <a:ext uri="{FF2B5EF4-FFF2-40B4-BE49-F238E27FC236}">
                <a16:creationId xmlns:a16="http://schemas.microsoft.com/office/drawing/2014/main" id="{F92C3CE3-5FD3-6CED-616A-EFBAA9F94F25}"/>
              </a:ext>
            </a:extLst>
          </p:cNvPr>
          <p:cNvPicPr>
            <a:picLocks noChangeAspect="1"/>
          </p:cNvPicPr>
          <p:nvPr/>
        </p:nvPicPr>
        <p:blipFill>
          <a:blip r:embed="rId6"/>
          <a:stretch>
            <a:fillRect/>
          </a:stretch>
        </p:blipFill>
        <p:spPr>
          <a:xfrm>
            <a:off x="8476459" y="5135722"/>
            <a:ext cx="2584541" cy="1315265"/>
          </a:xfrm>
          <a:prstGeom prst="rect">
            <a:avLst/>
          </a:prstGeom>
        </p:spPr>
      </p:pic>
    </p:spTree>
    <p:extLst>
      <p:ext uri="{BB962C8B-B14F-4D97-AF65-F5344CB8AC3E}">
        <p14:creationId xmlns:p14="http://schemas.microsoft.com/office/powerpoint/2010/main" val="393965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fade">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animEffect transition="in" filter="fade">
                                      <p:cBhvr>
                                        <p:cTn id="22" dur="500"/>
                                        <p:tgtEl>
                                          <p:spTgt spid="13"/>
                                        </p:tgtEl>
                                      </p:cBhvr>
                                    </p:animEffect>
                                  </p:childTnLst>
                                </p:cTn>
                              </p:par>
                              <p:par>
                                <p:cTn id="23" presetID="10" presetClass="entr" presetSubtype="0" fill="hold" nodeType="withEffect">
                                  <p:stCondLst>
                                    <p:cond delay="0"/>
                                  </p:stCondLst>
                                  <p:childTnLst>
                                    <p:set>
                                      <p:cBhvr>
                                        <p:cTn id="24" dur="1" fill="hold">
                                          <p:stCondLst>
                                            <p:cond delay="0"/>
                                          </p:stCondLst>
                                        </p:cTn>
                                        <p:tgtEl>
                                          <p:spTgt spid="20"/>
                                        </p:tgtEl>
                                        <p:attrNameLst>
                                          <p:attrName>style.visibility</p:attrName>
                                        </p:attrNameLst>
                                      </p:cBhvr>
                                      <p:to>
                                        <p:strVal val="visible"/>
                                      </p:to>
                                    </p:set>
                                    <p:animEffect transition="in" filter="fade">
                                      <p:cBhvr>
                                        <p:cTn id="25" dur="500"/>
                                        <p:tgtEl>
                                          <p:spTgt spid="20"/>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xit" presetSubtype="0" fill="hold" grpId="1" nodeType="clickEffect">
                                  <p:stCondLst>
                                    <p:cond delay="0"/>
                                  </p:stCondLst>
                                  <p:childTnLst>
                                    <p:animEffect transition="out" filter="fade">
                                      <p:cBhvr>
                                        <p:cTn id="29" dur="500"/>
                                        <p:tgtEl>
                                          <p:spTgt spid="13"/>
                                        </p:tgtEl>
                                      </p:cBhvr>
                                    </p:animEffect>
                                    <p:set>
                                      <p:cBhvr>
                                        <p:cTn id="30" dur="1" fill="hold">
                                          <p:stCondLst>
                                            <p:cond delay="499"/>
                                          </p:stCondLst>
                                        </p:cTn>
                                        <p:tgtEl>
                                          <p:spTgt spid="13"/>
                                        </p:tgtEl>
                                        <p:attrNameLst>
                                          <p:attrName>style.visibility</p:attrName>
                                        </p:attrNameLst>
                                      </p:cBhvr>
                                      <p:to>
                                        <p:strVal val="hidden"/>
                                      </p:to>
                                    </p:set>
                                  </p:childTnLst>
                                </p:cTn>
                              </p:par>
                              <p:par>
                                <p:cTn id="31" presetID="10" presetClass="entr" presetSubtype="0"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500"/>
                                        <p:tgtEl>
                                          <p:spTgt spid="18"/>
                                        </p:tgtEl>
                                      </p:cBhvr>
                                    </p:animEffect>
                                  </p:childTnLst>
                                </p:cTn>
                              </p:par>
                              <p:par>
                                <p:cTn id="34" presetID="10" presetClass="entr" presetSubtype="0" fill="hold"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500"/>
                                        <p:tgtEl>
                                          <p:spTgt spid="23"/>
                                        </p:tgtEl>
                                      </p:cBhvr>
                                    </p:animEffect>
                                  </p:childTnLst>
                                </p:cTn>
                              </p:par>
                              <p:par>
                                <p:cTn id="42" presetID="10" presetClass="exit" presetSubtype="0" fill="hold" grpId="1" nodeType="withEffect">
                                  <p:stCondLst>
                                    <p:cond delay="0"/>
                                  </p:stCondLst>
                                  <p:childTnLst>
                                    <p:animEffect transition="out" filter="fade">
                                      <p:cBhvr>
                                        <p:cTn id="43" dur="500"/>
                                        <p:tgtEl>
                                          <p:spTgt spid="18"/>
                                        </p:tgtEl>
                                      </p:cBhvr>
                                    </p:animEffect>
                                    <p:set>
                                      <p:cBhvr>
                                        <p:cTn id="44" dur="1" fill="hold">
                                          <p:stCondLst>
                                            <p:cond delay="499"/>
                                          </p:stCondLst>
                                        </p:cTn>
                                        <p:tgtEl>
                                          <p:spTgt spid="18"/>
                                        </p:tgtEl>
                                        <p:attrNameLst>
                                          <p:attrName>style.visibility</p:attrName>
                                        </p:attrNameLst>
                                      </p:cBhvr>
                                      <p:to>
                                        <p:strVal val="hidden"/>
                                      </p:to>
                                    </p:set>
                                  </p:childTnLst>
                                </p:cTn>
                              </p:par>
                              <p:par>
                                <p:cTn id="45" presetID="10" presetClass="entr" presetSubtype="0" fill="hold" grpId="0" nodeType="with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fade">
                                      <p:cBhvr>
                                        <p:cTn id="47" dur="500"/>
                                        <p:tgtEl>
                                          <p:spTgt spid="21"/>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xit" presetSubtype="0" fill="hold" grpId="1" nodeType="clickEffect">
                                  <p:stCondLst>
                                    <p:cond delay="0"/>
                                  </p:stCondLst>
                                  <p:childTnLst>
                                    <p:animEffect transition="out" filter="fade">
                                      <p:cBhvr>
                                        <p:cTn id="51" dur="500"/>
                                        <p:tgtEl>
                                          <p:spTgt spid="21"/>
                                        </p:tgtEl>
                                      </p:cBhvr>
                                    </p:animEffect>
                                    <p:set>
                                      <p:cBhvr>
                                        <p:cTn id="52" dur="1" fill="hold">
                                          <p:stCondLst>
                                            <p:cond delay="499"/>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P spid="13" grpId="0" animBg="1"/>
      <p:bldP spid="13" grpId="1" animBg="1"/>
      <p:bldP spid="18" grpId="0" animBg="1"/>
      <p:bldP spid="18" grpId="1" animBg="1"/>
      <p:bldP spid="21" grpId="0" animBg="1"/>
      <p:bldP spid="21" grpId="1" animBg="1"/>
    </p:bldLst>
  </p:timing>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Ευθύγραμμη Ομαλή Κίνηση</a:t>
            </a:r>
            <a:endParaRPr lang="en-150" dirty="0">
              <a:solidFill>
                <a:schemeClr val="bg1"/>
              </a:solidFill>
            </a:endParaRPr>
          </a:p>
        </p:txBody>
      </p:sp>
      <p:pic>
        <p:nvPicPr>
          <p:cNvPr id="12" name="Picture 11">
            <a:extLst>
              <a:ext uri="{FF2B5EF4-FFF2-40B4-BE49-F238E27FC236}">
                <a16:creationId xmlns:a16="http://schemas.microsoft.com/office/drawing/2014/main" id="{5F30C8D8-2A9A-4268-5303-6D8933430DA1}"/>
              </a:ext>
            </a:extLst>
          </p:cNvPr>
          <p:cNvPicPr>
            <a:picLocks noChangeAspect="1"/>
          </p:cNvPicPr>
          <p:nvPr/>
        </p:nvPicPr>
        <p:blipFill>
          <a:blip r:embed="rId3"/>
          <a:stretch>
            <a:fillRect/>
          </a:stretch>
        </p:blipFill>
        <p:spPr>
          <a:xfrm>
            <a:off x="1768252" y="1299086"/>
            <a:ext cx="8655495" cy="1816193"/>
          </a:xfrm>
          <a:prstGeom prst="rect">
            <a:avLst/>
          </a:prstGeom>
        </p:spPr>
      </p:pic>
      <p:pic>
        <p:nvPicPr>
          <p:cNvPr id="15" name="Picture 14">
            <a:extLst>
              <a:ext uri="{FF2B5EF4-FFF2-40B4-BE49-F238E27FC236}">
                <a16:creationId xmlns:a16="http://schemas.microsoft.com/office/drawing/2014/main" id="{1753600E-95CE-B083-F56F-1DB4D83BB1BC}"/>
              </a:ext>
            </a:extLst>
          </p:cNvPr>
          <p:cNvPicPr>
            <a:picLocks noChangeAspect="1"/>
          </p:cNvPicPr>
          <p:nvPr/>
        </p:nvPicPr>
        <p:blipFill>
          <a:blip r:embed="rId4"/>
          <a:stretch>
            <a:fillRect/>
          </a:stretch>
        </p:blipFill>
        <p:spPr>
          <a:xfrm>
            <a:off x="2839601" y="2962494"/>
            <a:ext cx="7150467" cy="1409772"/>
          </a:xfrm>
          <a:prstGeom prst="rect">
            <a:avLst/>
          </a:prstGeom>
        </p:spPr>
      </p:pic>
      <p:pic>
        <p:nvPicPr>
          <p:cNvPr id="17" name="Picture 16">
            <a:extLst>
              <a:ext uri="{FF2B5EF4-FFF2-40B4-BE49-F238E27FC236}">
                <a16:creationId xmlns:a16="http://schemas.microsoft.com/office/drawing/2014/main" id="{444ED7F4-AD46-5C65-E0D8-54EA4EEA6669}"/>
              </a:ext>
            </a:extLst>
          </p:cNvPr>
          <p:cNvPicPr>
            <a:picLocks noChangeAspect="1"/>
          </p:cNvPicPr>
          <p:nvPr/>
        </p:nvPicPr>
        <p:blipFill>
          <a:blip r:embed="rId5"/>
          <a:stretch>
            <a:fillRect/>
          </a:stretch>
        </p:blipFill>
        <p:spPr>
          <a:xfrm>
            <a:off x="2839601" y="4337536"/>
            <a:ext cx="7226671" cy="1257365"/>
          </a:xfrm>
          <a:prstGeom prst="rect">
            <a:avLst/>
          </a:prstGeom>
          <a:ln w="25400">
            <a:solidFill>
              <a:schemeClr val="accent2"/>
            </a:solidFill>
          </a:ln>
        </p:spPr>
      </p:pic>
    </p:spTree>
    <p:extLst>
      <p:ext uri="{BB962C8B-B14F-4D97-AF65-F5344CB8AC3E}">
        <p14:creationId xmlns:p14="http://schemas.microsoft.com/office/powerpoint/2010/main" val="3890467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fade">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Ευθύγραμμη Ομαλή Κίνηση</a:t>
            </a:r>
            <a:endParaRPr lang="en-150" dirty="0">
              <a:solidFill>
                <a:schemeClr val="bg1"/>
              </a:solidFill>
            </a:endParaRPr>
          </a:p>
        </p:txBody>
      </p:sp>
      <p:pic>
        <p:nvPicPr>
          <p:cNvPr id="17" name="Picture 16">
            <a:extLst>
              <a:ext uri="{FF2B5EF4-FFF2-40B4-BE49-F238E27FC236}">
                <a16:creationId xmlns:a16="http://schemas.microsoft.com/office/drawing/2014/main" id="{444ED7F4-AD46-5C65-E0D8-54EA4EEA6669}"/>
              </a:ext>
            </a:extLst>
          </p:cNvPr>
          <p:cNvPicPr>
            <a:picLocks noChangeAspect="1"/>
          </p:cNvPicPr>
          <p:nvPr/>
        </p:nvPicPr>
        <p:blipFill>
          <a:blip r:embed="rId3"/>
          <a:stretch>
            <a:fillRect/>
          </a:stretch>
        </p:blipFill>
        <p:spPr>
          <a:xfrm>
            <a:off x="2482664" y="1637708"/>
            <a:ext cx="7226671" cy="1257365"/>
          </a:xfrm>
          <a:prstGeom prst="rect">
            <a:avLst/>
          </a:prstGeom>
          <a:ln w="25400">
            <a:solidFill>
              <a:schemeClr val="accent2"/>
            </a:solidFill>
          </a:ln>
        </p:spPr>
      </p:pic>
      <p:cxnSp>
        <p:nvCxnSpPr>
          <p:cNvPr id="2" name="Straight Arrow Connector 1">
            <a:extLst>
              <a:ext uri="{FF2B5EF4-FFF2-40B4-BE49-F238E27FC236}">
                <a16:creationId xmlns:a16="http://schemas.microsoft.com/office/drawing/2014/main" id="{5A1E2167-3AFE-4696-135C-47B8A16787CF}"/>
              </a:ext>
            </a:extLst>
          </p:cNvPr>
          <p:cNvCxnSpPr>
            <a:cxnSpLocks/>
          </p:cNvCxnSpPr>
          <p:nvPr/>
        </p:nvCxnSpPr>
        <p:spPr>
          <a:xfrm>
            <a:off x="2261601" y="5758616"/>
            <a:ext cx="7149431" cy="0"/>
          </a:xfrm>
          <a:prstGeom prst="straightConnector1">
            <a:avLst/>
          </a:prstGeom>
          <a:ln w="63500">
            <a:tailEnd type="triangle"/>
          </a:ln>
        </p:spPr>
        <p:style>
          <a:lnRef idx="1">
            <a:schemeClr val="accent1"/>
          </a:lnRef>
          <a:fillRef idx="0">
            <a:schemeClr val="accent1"/>
          </a:fillRef>
          <a:effectRef idx="0">
            <a:schemeClr val="accent1"/>
          </a:effectRef>
          <a:fontRef idx="minor">
            <a:schemeClr val="tx1"/>
          </a:fontRef>
        </p:style>
      </p:cxnSp>
      <p:sp>
        <p:nvSpPr>
          <p:cNvPr id="3" name="Subtitle 2">
            <a:extLst>
              <a:ext uri="{FF2B5EF4-FFF2-40B4-BE49-F238E27FC236}">
                <a16:creationId xmlns:a16="http://schemas.microsoft.com/office/drawing/2014/main" id="{33F90D70-6D53-2717-73E6-D0E15CE64C1A}"/>
              </a:ext>
            </a:extLst>
          </p:cNvPr>
          <p:cNvSpPr txBox="1">
            <a:spLocks/>
          </p:cNvSpPr>
          <p:nvPr/>
        </p:nvSpPr>
        <p:spPr>
          <a:xfrm>
            <a:off x="8975135" y="5911016"/>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a:solidFill>
                  <a:schemeClr val="bg1"/>
                </a:solidFill>
              </a:rPr>
              <a:t>x (m)</a:t>
            </a:r>
            <a:endParaRPr lang="en-150" b="1" dirty="0">
              <a:solidFill>
                <a:schemeClr val="bg1"/>
              </a:solidFill>
            </a:endParaRPr>
          </a:p>
        </p:txBody>
      </p:sp>
      <p:sp>
        <p:nvSpPr>
          <p:cNvPr id="4" name="Oval 3">
            <a:extLst>
              <a:ext uri="{FF2B5EF4-FFF2-40B4-BE49-F238E27FC236}">
                <a16:creationId xmlns:a16="http://schemas.microsoft.com/office/drawing/2014/main" id="{14E6592D-DF85-02EE-5D25-AA51C1843803}"/>
              </a:ext>
            </a:extLst>
          </p:cNvPr>
          <p:cNvSpPr/>
          <p:nvPr/>
        </p:nvSpPr>
        <p:spPr>
          <a:xfrm>
            <a:off x="6489463" y="5691532"/>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sp>
        <p:nvSpPr>
          <p:cNvPr id="6" name="Oval 5">
            <a:extLst>
              <a:ext uri="{FF2B5EF4-FFF2-40B4-BE49-F238E27FC236}">
                <a16:creationId xmlns:a16="http://schemas.microsoft.com/office/drawing/2014/main" id="{948C3504-46E4-4EE6-ABBE-3F59B1B3FDA0}"/>
              </a:ext>
            </a:extLst>
          </p:cNvPr>
          <p:cNvSpPr/>
          <p:nvPr/>
        </p:nvSpPr>
        <p:spPr>
          <a:xfrm>
            <a:off x="7894662" y="5680244"/>
            <a:ext cx="144000" cy="144376"/>
          </a:xfrm>
          <a:prstGeom prst="ellipse">
            <a:avLst/>
          </a:prstGeom>
          <a:solidFill>
            <a:srgbClr val="FF0000"/>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cxnSp>
        <p:nvCxnSpPr>
          <p:cNvPr id="9" name="Straight Arrow Connector 8">
            <a:extLst>
              <a:ext uri="{FF2B5EF4-FFF2-40B4-BE49-F238E27FC236}">
                <a16:creationId xmlns:a16="http://schemas.microsoft.com/office/drawing/2014/main" id="{10765534-024D-290F-8650-6F4E536D29B6}"/>
              </a:ext>
            </a:extLst>
          </p:cNvPr>
          <p:cNvCxnSpPr>
            <a:cxnSpLocks/>
          </p:cNvCxnSpPr>
          <p:nvPr/>
        </p:nvCxnSpPr>
        <p:spPr>
          <a:xfrm>
            <a:off x="6546637" y="5758076"/>
            <a:ext cx="1440000" cy="0"/>
          </a:xfrm>
          <a:prstGeom prst="straightConnector1">
            <a:avLst/>
          </a:prstGeom>
          <a:ln w="635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1" name="Subtitle 2">
            <a:extLst>
              <a:ext uri="{FF2B5EF4-FFF2-40B4-BE49-F238E27FC236}">
                <a16:creationId xmlns:a16="http://schemas.microsoft.com/office/drawing/2014/main" id="{3CC6F4DB-A422-D014-4080-AC4E94CE7942}"/>
              </a:ext>
            </a:extLst>
          </p:cNvPr>
          <p:cNvSpPr txBox="1">
            <a:spLocks/>
          </p:cNvSpPr>
          <p:nvPr/>
        </p:nvSpPr>
        <p:spPr>
          <a:xfrm>
            <a:off x="2529848" y="5899980"/>
            <a:ext cx="846739" cy="496997"/>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dirty="0">
                <a:solidFill>
                  <a:schemeClr val="bg1"/>
                </a:solidFill>
              </a:rPr>
              <a:t>0</a:t>
            </a:r>
            <a:endParaRPr lang="en-150" dirty="0">
              <a:solidFill>
                <a:schemeClr val="bg1"/>
              </a:solidFill>
            </a:endParaRPr>
          </a:p>
        </p:txBody>
      </p:sp>
      <p:sp>
        <p:nvSpPr>
          <p:cNvPr id="19" name="Subtitle 2">
            <a:extLst>
              <a:ext uri="{FF2B5EF4-FFF2-40B4-BE49-F238E27FC236}">
                <a16:creationId xmlns:a16="http://schemas.microsoft.com/office/drawing/2014/main" id="{20B97E2C-6AC1-50A1-7B9D-0B80AB97DF09}"/>
              </a:ext>
            </a:extLst>
          </p:cNvPr>
          <p:cNvSpPr txBox="1">
            <a:spLocks/>
          </p:cNvSpPr>
          <p:nvPr/>
        </p:nvSpPr>
        <p:spPr>
          <a:xfrm>
            <a:off x="6139165" y="5911016"/>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a:solidFill>
                  <a:srgbClr val="0070C0"/>
                </a:solidFill>
              </a:rPr>
              <a:t>x</a:t>
            </a:r>
            <a:r>
              <a:rPr lang="el-GR" b="1" baseline="-25000" dirty="0">
                <a:solidFill>
                  <a:srgbClr val="0070C0"/>
                </a:solidFill>
              </a:rPr>
              <a:t>ΑΡΧ</a:t>
            </a:r>
            <a:endParaRPr lang="en-150" b="1" dirty="0">
              <a:solidFill>
                <a:srgbClr val="0070C0"/>
              </a:solidFill>
            </a:endParaRPr>
          </a:p>
        </p:txBody>
      </p:sp>
      <p:sp>
        <p:nvSpPr>
          <p:cNvPr id="20" name="Subtitle 2">
            <a:extLst>
              <a:ext uri="{FF2B5EF4-FFF2-40B4-BE49-F238E27FC236}">
                <a16:creationId xmlns:a16="http://schemas.microsoft.com/office/drawing/2014/main" id="{2652115E-4AC3-9EC3-9DFF-790B588F5D16}"/>
              </a:ext>
            </a:extLst>
          </p:cNvPr>
          <p:cNvSpPr txBox="1">
            <a:spLocks/>
          </p:cNvSpPr>
          <p:nvPr/>
        </p:nvSpPr>
        <p:spPr>
          <a:xfrm>
            <a:off x="7400364" y="5907701"/>
            <a:ext cx="988595" cy="586006"/>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b="1" dirty="0">
                <a:solidFill>
                  <a:srgbClr val="0070C0"/>
                </a:solidFill>
              </a:rPr>
              <a:t>x</a:t>
            </a:r>
            <a:r>
              <a:rPr lang="el-GR" b="1" baseline="-25000" dirty="0">
                <a:solidFill>
                  <a:srgbClr val="0070C0"/>
                </a:solidFill>
              </a:rPr>
              <a:t>ΤΕΛ</a:t>
            </a:r>
            <a:endParaRPr lang="en-150" b="1" dirty="0">
              <a:solidFill>
                <a:srgbClr val="0070C0"/>
              </a:solidFill>
            </a:endParaRPr>
          </a:p>
        </p:txBody>
      </p:sp>
      <p:sp>
        <p:nvSpPr>
          <p:cNvPr id="26" name="Oval 25">
            <a:extLst>
              <a:ext uri="{FF2B5EF4-FFF2-40B4-BE49-F238E27FC236}">
                <a16:creationId xmlns:a16="http://schemas.microsoft.com/office/drawing/2014/main" id="{3541309F-923E-FDC5-7989-96A82F3AA5BB}"/>
              </a:ext>
            </a:extLst>
          </p:cNvPr>
          <p:cNvSpPr/>
          <p:nvPr/>
        </p:nvSpPr>
        <p:spPr>
          <a:xfrm>
            <a:off x="2881218" y="5691423"/>
            <a:ext cx="144000" cy="144376"/>
          </a:xfrm>
          <a:prstGeom prst="ellipse">
            <a:avLst/>
          </a:prstGeom>
          <a:solidFill>
            <a:schemeClr val="bg2">
              <a:lumMod val="75000"/>
            </a:schemeClr>
          </a:solidFill>
          <a:ln w="2540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150"/>
          </a:p>
        </p:txBody>
      </p:sp>
      <p:pic>
        <p:nvPicPr>
          <p:cNvPr id="42" name="Picture 41">
            <a:extLst>
              <a:ext uri="{FF2B5EF4-FFF2-40B4-BE49-F238E27FC236}">
                <a16:creationId xmlns:a16="http://schemas.microsoft.com/office/drawing/2014/main" id="{523D9D57-708E-A1B8-5591-D1A9FD255408}"/>
              </a:ext>
            </a:extLst>
          </p:cNvPr>
          <p:cNvPicPr>
            <a:picLocks noChangeAspect="1"/>
          </p:cNvPicPr>
          <p:nvPr/>
        </p:nvPicPr>
        <p:blipFill>
          <a:blip r:embed="rId4"/>
          <a:stretch>
            <a:fillRect/>
          </a:stretch>
        </p:blipFill>
        <p:spPr>
          <a:xfrm>
            <a:off x="166020" y="3315999"/>
            <a:ext cx="2095581" cy="617600"/>
          </a:xfrm>
          <a:prstGeom prst="rect">
            <a:avLst/>
          </a:prstGeom>
        </p:spPr>
      </p:pic>
      <p:pic>
        <p:nvPicPr>
          <p:cNvPr id="44" name="Picture 43">
            <a:extLst>
              <a:ext uri="{FF2B5EF4-FFF2-40B4-BE49-F238E27FC236}">
                <a16:creationId xmlns:a16="http://schemas.microsoft.com/office/drawing/2014/main" id="{CC0E88FF-D6E0-EE88-5674-346C1D56B249}"/>
              </a:ext>
            </a:extLst>
          </p:cNvPr>
          <p:cNvPicPr>
            <a:picLocks noChangeAspect="1"/>
          </p:cNvPicPr>
          <p:nvPr/>
        </p:nvPicPr>
        <p:blipFill>
          <a:blip r:embed="rId5"/>
          <a:stretch>
            <a:fillRect/>
          </a:stretch>
        </p:blipFill>
        <p:spPr>
          <a:xfrm>
            <a:off x="235234" y="3933599"/>
            <a:ext cx="1957152" cy="633703"/>
          </a:xfrm>
          <a:prstGeom prst="rect">
            <a:avLst/>
          </a:prstGeom>
        </p:spPr>
      </p:pic>
      <p:pic>
        <p:nvPicPr>
          <p:cNvPr id="46" name="Picture 45">
            <a:extLst>
              <a:ext uri="{FF2B5EF4-FFF2-40B4-BE49-F238E27FC236}">
                <a16:creationId xmlns:a16="http://schemas.microsoft.com/office/drawing/2014/main" id="{A5100F5D-89EB-4C52-080D-1A58982559AA}"/>
              </a:ext>
            </a:extLst>
          </p:cNvPr>
          <p:cNvPicPr>
            <a:picLocks noChangeAspect="1"/>
          </p:cNvPicPr>
          <p:nvPr/>
        </p:nvPicPr>
        <p:blipFill>
          <a:blip r:embed="rId6"/>
          <a:stretch>
            <a:fillRect/>
          </a:stretch>
        </p:blipFill>
        <p:spPr>
          <a:xfrm>
            <a:off x="235234" y="4551199"/>
            <a:ext cx="1542648" cy="561364"/>
          </a:xfrm>
          <a:prstGeom prst="rect">
            <a:avLst/>
          </a:prstGeom>
        </p:spPr>
      </p:pic>
      <p:pic>
        <p:nvPicPr>
          <p:cNvPr id="48" name="Picture 47">
            <a:extLst>
              <a:ext uri="{FF2B5EF4-FFF2-40B4-BE49-F238E27FC236}">
                <a16:creationId xmlns:a16="http://schemas.microsoft.com/office/drawing/2014/main" id="{AE439804-8480-723D-1CEA-FD61F1C25497}"/>
              </a:ext>
            </a:extLst>
          </p:cNvPr>
          <p:cNvPicPr>
            <a:picLocks noChangeAspect="1"/>
          </p:cNvPicPr>
          <p:nvPr/>
        </p:nvPicPr>
        <p:blipFill>
          <a:blip r:embed="rId7"/>
          <a:stretch>
            <a:fillRect/>
          </a:stretch>
        </p:blipFill>
        <p:spPr>
          <a:xfrm>
            <a:off x="3040286" y="3276864"/>
            <a:ext cx="6111424" cy="898604"/>
          </a:xfrm>
          <a:prstGeom prst="rect">
            <a:avLst/>
          </a:prstGeom>
        </p:spPr>
      </p:pic>
      <p:pic>
        <p:nvPicPr>
          <p:cNvPr id="50" name="Picture 49">
            <a:extLst>
              <a:ext uri="{FF2B5EF4-FFF2-40B4-BE49-F238E27FC236}">
                <a16:creationId xmlns:a16="http://schemas.microsoft.com/office/drawing/2014/main" id="{D2F7109E-1674-5A5A-96C9-AAEF690E0ED6}"/>
              </a:ext>
            </a:extLst>
          </p:cNvPr>
          <p:cNvPicPr>
            <a:picLocks noChangeAspect="1"/>
          </p:cNvPicPr>
          <p:nvPr/>
        </p:nvPicPr>
        <p:blipFill>
          <a:blip r:embed="rId8"/>
          <a:stretch>
            <a:fillRect/>
          </a:stretch>
        </p:blipFill>
        <p:spPr>
          <a:xfrm>
            <a:off x="3258664" y="4071293"/>
            <a:ext cx="5674669" cy="924877"/>
          </a:xfrm>
          <a:prstGeom prst="rect">
            <a:avLst/>
          </a:prstGeom>
        </p:spPr>
      </p:pic>
    </p:spTree>
    <p:extLst>
      <p:ext uri="{BB962C8B-B14F-4D97-AF65-F5344CB8AC3E}">
        <p14:creationId xmlns:p14="http://schemas.microsoft.com/office/powerpoint/2010/main" val="784857603"/>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6"/>
                                        </p:tgtEl>
                                        <p:attrNameLst>
                                          <p:attrName>style.visibility</p:attrName>
                                        </p:attrNameLst>
                                      </p:cBhvr>
                                      <p:to>
                                        <p:strVal val="visible"/>
                                      </p:to>
                                    </p:set>
                                    <p:animEffect transition="in" filter="fade">
                                      <p:cBhvr>
                                        <p:cTn id="18" dur="500"/>
                                        <p:tgtEl>
                                          <p:spTgt spid="26"/>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500"/>
                                        <p:tgtEl>
                                          <p:spTgt spid="4"/>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fade">
                                      <p:cBhvr>
                                        <p:cTn id="31" dur="500"/>
                                        <p:tgtEl>
                                          <p:spTgt spid="6"/>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20"/>
                                        </p:tgtEl>
                                        <p:attrNameLst>
                                          <p:attrName>style.visibility</p:attrName>
                                        </p:attrNameLst>
                                      </p:cBhvr>
                                      <p:to>
                                        <p:strVal val="visible"/>
                                      </p:to>
                                    </p:set>
                                    <p:animEffect transition="in" filter="fade">
                                      <p:cBhvr>
                                        <p:cTn id="34" dur="500"/>
                                        <p:tgtEl>
                                          <p:spTgt spid="2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9"/>
                                        </p:tgtEl>
                                        <p:attrNameLst>
                                          <p:attrName>style.visibility</p:attrName>
                                        </p:attrNameLst>
                                      </p:cBhvr>
                                      <p:to>
                                        <p:strVal val="visible"/>
                                      </p:to>
                                    </p:set>
                                    <p:animEffect transition="in" filter="fade">
                                      <p:cBhvr>
                                        <p:cTn id="39" dur="500"/>
                                        <p:tgtEl>
                                          <p:spTgt spid="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nodeType="clickEffect">
                                  <p:stCondLst>
                                    <p:cond delay="0"/>
                                  </p:stCondLst>
                                  <p:childTnLst>
                                    <p:set>
                                      <p:cBhvr>
                                        <p:cTn id="43" dur="1" fill="hold">
                                          <p:stCondLst>
                                            <p:cond delay="0"/>
                                          </p:stCondLst>
                                        </p:cTn>
                                        <p:tgtEl>
                                          <p:spTgt spid="42"/>
                                        </p:tgtEl>
                                        <p:attrNameLst>
                                          <p:attrName>style.visibility</p:attrName>
                                        </p:attrNameLst>
                                      </p:cBhvr>
                                      <p:to>
                                        <p:strVal val="visible"/>
                                      </p:to>
                                    </p:set>
                                    <p:animEffect transition="in" filter="fade">
                                      <p:cBhvr>
                                        <p:cTn id="44" dur="500"/>
                                        <p:tgtEl>
                                          <p:spTgt spid="42"/>
                                        </p:tgtEl>
                                      </p:cBhvr>
                                    </p:animEffect>
                                  </p:childTnLst>
                                </p:cTn>
                              </p:par>
                            </p:childTnLst>
                          </p:cTn>
                        </p:par>
                      </p:childTnLst>
                    </p:cTn>
                  </p:par>
                  <p:par>
                    <p:cTn id="45" fill="hold">
                      <p:stCondLst>
                        <p:cond delay="indefinite"/>
                      </p:stCondLst>
                      <p:childTnLst>
                        <p:par>
                          <p:cTn id="46" fill="hold">
                            <p:stCondLst>
                              <p:cond delay="0"/>
                            </p:stCondLst>
                            <p:childTnLst>
                              <p:par>
                                <p:cTn id="47" presetID="10" presetClass="entr" presetSubtype="0" fill="hold" nodeType="clickEffect">
                                  <p:stCondLst>
                                    <p:cond delay="0"/>
                                  </p:stCondLst>
                                  <p:childTnLst>
                                    <p:set>
                                      <p:cBhvr>
                                        <p:cTn id="48" dur="1" fill="hold">
                                          <p:stCondLst>
                                            <p:cond delay="0"/>
                                          </p:stCondLst>
                                        </p:cTn>
                                        <p:tgtEl>
                                          <p:spTgt spid="44"/>
                                        </p:tgtEl>
                                        <p:attrNameLst>
                                          <p:attrName>style.visibility</p:attrName>
                                        </p:attrNameLst>
                                      </p:cBhvr>
                                      <p:to>
                                        <p:strVal val="visible"/>
                                      </p:to>
                                    </p:set>
                                    <p:animEffect transition="in" filter="fade">
                                      <p:cBhvr>
                                        <p:cTn id="49" dur="500"/>
                                        <p:tgtEl>
                                          <p:spTgt spid="44"/>
                                        </p:tgtEl>
                                      </p:cBhvr>
                                    </p:animEffect>
                                  </p:childTnLst>
                                </p:cTn>
                              </p:par>
                            </p:childTnLst>
                          </p:cTn>
                        </p:par>
                      </p:childTnLst>
                    </p:cTn>
                  </p:par>
                  <p:par>
                    <p:cTn id="50" fill="hold">
                      <p:stCondLst>
                        <p:cond delay="indefinite"/>
                      </p:stCondLst>
                      <p:childTnLst>
                        <p:par>
                          <p:cTn id="51" fill="hold">
                            <p:stCondLst>
                              <p:cond delay="0"/>
                            </p:stCondLst>
                            <p:childTnLst>
                              <p:par>
                                <p:cTn id="52" presetID="10" presetClass="entr" presetSubtype="0" fill="hold" nodeType="clickEffect">
                                  <p:stCondLst>
                                    <p:cond delay="0"/>
                                  </p:stCondLst>
                                  <p:childTnLst>
                                    <p:set>
                                      <p:cBhvr>
                                        <p:cTn id="53" dur="1" fill="hold">
                                          <p:stCondLst>
                                            <p:cond delay="0"/>
                                          </p:stCondLst>
                                        </p:cTn>
                                        <p:tgtEl>
                                          <p:spTgt spid="46"/>
                                        </p:tgtEl>
                                        <p:attrNameLst>
                                          <p:attrName>style.visibility</p:attrName>
                                        </p:attrNameLst>
                                      </p:cBhvr>
                                      <p:to>
                                        <p:strVal val="visible"/>
                                      </p:to>
                                    </p:set>
                                    <p:animEffect transition="in" filter="fade">
                                      <p:cBhvr>
                                        <p:cTn id="54" dur="500"/>
                                        <p:tgtEl>
                                          <p:spTgt spid="46"/>
                                        </p:tgtEl>
                                      </p:cBhvr>
                                    </p:animEffect>
                                  </p:childTnLst>
                                </p:cTn>
                              </p:par>
                            </p:childTnLst>
                          </p:cTn>
                        </p:par>
                      </p:childTnLst>
                    </p:cTn>
                  </p:par>
                  <p:par>
                    <p:cTn id="55" fill="hold">
                      <p:stCondLst>
                        <p:cond delay="indefinite"/>
                      </p:stCondLst>
                      <p:childTnLst>
                        <p:par>
                          <p:cTn id="56" fill="hold">
                            <p:stCondLst>
                              <p:cond delay="0"/>
                            </p:stCondLst>
                            <p:childTnLst>
                              <p:par>
                                <p:cTn id="57" presetID="10" presetClass="entr" presetSubtype="0" fill="hold" nodeType="click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fade">
                                      <p:cBhvr>
                                        <p:cTn id="59" dur="500"/>
                                        <p:tgtEl>
                                          <p:spTgt spid="48"/>
                                        </p:tgtEl>
                                      </p:cBhvr>
                                    </p:animEffect>
                                  </p:childTnLst>
                                </p:cTn>
                              </p:par>
                            </p:childTnLst>
                          </p:cTn>
                        </p:par>
                      </p:childTnLst>
                    </p:cTn>
                  </p:par>
                  <p:par>
                    <p:cTn id="60" fill="hold">
                      <p:stCondLst>
                        <p:cond delay="indefinite"/>
                      </p:stCondLst>
                      <p:childTnLst>
                        <p:par>
                          <p:cTn id="61" fill="hold">
                            <p:stCondLst>
                              <p:cond delay="0"/>
                            </p:stCondLst>
                            <p:childTnLst>
                              <p:par>
                                <p:cTn id="62" presetID="10" presetClass="entr" presetSubtype="0" fill="hold" nodeType="clickEffect">
                                  <p:stCondLst>
                                    <p:cond delay="0"/>
                                  </p:stCondLst>
                                  <p:childTnLst>
                                    <p:set>
                                      <p:cBhvr>
                                        <p:cTn id="63" dur="1" fill="hold">
                                          <p:stCondLst>
                                            <p:cond delay="0"/>
                                          </p:stCondLst>
                                        </p:cTn>
                                        <p:tgtEl>
                                          <p:spTgt spid="50"/>
                                        </p:tgtEl>
                                        <p:attrNameLst>
                                          <p:attrName>style.visibility</p:attrName>
                                        </p:attrNameLst>
                                      </p:cBhvr>
                                      <p:to>
                                        <p:strVal val="visible"/>
                                      </p:to>
                                    </p:set>
                                    <p:animEffect transition="in" filter="fade">
                                      <p:cBhvr>
                                        <p:cTn id="64"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animBg="1"/>
      <p:bldP spid="6" grpId="0" animBg="1"/>
      <p:bldP spid="11" grpId="0"/>
      <p:bldP spid="19" grpId="0"/>
      <p:bldP spid="20" grpId="0"/>
      <p:bldP spid="26" grpId="0" animBg="1"/>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3EC56C34-467A-4453-54FA-B80711359685}"/>
              </a:ext>
            </a:extLst>
          </p:cNvPr>
          <p:cNvPicPr>
            <a:picLocks noChangeAspect="1"/>
          </p:cNvPicPr>
          <p:nvPr/>
        </p:nvPicPr>
        <p:blipFill>
          <a:blip r:embed="rId3"/>
          <a:stretch>
            <a:fillRect/>
          </a:stretch>
        </p:blipFill>
        <p:spPr>
          <a:xfrm>
            <a:off x="4784402" y="4945123"/>
            <a:ext cx="4459142" cy="923086"/>
          </a:xfrm>
          <a:prstGeom prst="rect">
            <a:avLst/>
          </a:prstGeom>
        </p:spPr>
      </p:pic>
      <p:pic>
        <p:nvPicPr>
          <p:cNvPr id="3" name="Picture 2">
            <a:extLst>
              <a:ext uri="{FF2B5EF4-FFF2-40B4-BE49-F238E27FC236}">
                <a16:creationId xmlns:a16="http://schemas.microsoft.com/office/drawing/2014/main" id="{99FD16C6-E7E3-6A93-959C-20A07136599A}"/>
              </a:ext>
            </a:extLst>
          </p:cNvPr>
          <p:cNvPicPr>
            <a:picLocks noChangeAspect="1"/>
          </p:cNvPicPr>
          <p:nvPr/>
        </p:nvPicPr>
        <p:blipFill>
          <a:blip r:embed="rId4"/>
          <a:stretch>
            <a:fillRect/>
          </a:stretch>
        </p:blipFill>
        <p:spPr>
          <a:xfrm>
            <a:off x="129126" y="3715474"/>
            <a:ext cx="2000464" cy="1315026"/>
          </a:xfrm>
          <a:prstGeom prst="rect">
            <a:avLst/>
          </a:prstGeom>
        </p:spPr>
      </p:pic>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Ευθύγραμμη Ομαλή Κίνηση</a:t>
            </a:r>
            <a:endParaRPr lang="en-150" dirty="0">
              <a:solidFill>
                <a:schemeClr val="bg1"/>
              </a:solidFill>
            </a:endParaRPr>
          </a:p>
        </p:txBody>
      </p:sp>
      <p:sp>
        <p:nvSpPr>
          <p:cNvPr id="9" name="Subtitle 2">
            <a:extLst>
              <a:ext uri="{FF2B5EF4-FFF2-40B4-BE49-F238E27FC236}">
                <a16:creationId xmlns:a16="http://schemas.microsoft.com/office/drawing/2014/main" id="{09DE2B58-CE91-E88B-1228-BD9F609B1935}"/>
              </a:ext>
            </a:extLst>
          </p:cNvPr>
          <p:cNvSpPr>
            <a:spLocks noGrp="1"/>
          </p:cNvSpPr>
          <p:nvPr>
            <p:ph type="subTitle" idx="1"/>
          </p:nvPr>
        </p:nvSpPr>
        <p:spPr>
          <a:xfrm>
            <a:off x="1466572" y="1287397"/>
            <a:ext cx="9201428" cy="634320"/>
          </a:xfrm>
        </p:spPr>
        <p:txBody>
          <a:bodyPr>
            <a:noAutofit/>
          </a:bodyPr>
          <a:lstStyle/>
          <a:p>
            <a:r>
              <a:rPr lang="el-GR" dirty="0">
                <a:solidFill>
                  <a:schemeClr val="bg1"/>
                </a:solidFill>
              </a:rPr>
              <a:t>Άσκηση</a:t>
            </a:r>
          </a:p>
          <a:p>
            <a:r>
              <a:rPr lang="el-GR" dirty="0">
                <a:solidFill>
                  <a:schemeClr val="bg1"/>
                </a:solidFill>
              </a:rPr>
              <a:t>Ένα σώμα κάνει Ε.Ο.Κ. με ταχύτητα </a:t>
            </a:r>
            <a:r>
              <a:rPr lang="en-US" dirty="0">
                <a:solidFill>
                  <a:schemeClr val="bg1"/>
                </a:solidFill>
              </a:rPr>
              <a:t>u = </a:t>
            </a:r>
            <a:r>
              <a:rPr lang="el-GR" dirty="0">
                <a:solidFill>
                  <a:schemeClr val="bg1"/>
                </a:solidFill>
              </a:rPr>
              <a:t>5</a:t>
            </a:r>
            <a:r>
              <a:rPr lang="en-US" dirty="0">
                <a:solidFill>
                  <a:schemeClr val="bg1"/>
                </a:solidFill>
              </a:rPr>
              <a:t>cm/s </a:t>
            </a:r>
            <a:r>
              <a:rPr lang="el-GR" dirty="0">
                <a:solidFill>
                  <a:schemeClr val="bg1"/>
                </a:solidFill>
              </a:rPr>
              <a:t>και βρίσκεται στη θέση </a:t>
            </a:r>
            <a:r>
              <a:rPr lang="en-US" dirty="0">
                <a:solidFill>
                  <a:schemeClr val="bg1"/>
                </a:solidFill>
              </a:rPr>
              <a:t>x</a:t>
            </a:r>
            <a:r>
              <a:rPr lang="el-GR" baseline="-25000" dirty="0">
                <a:solidFill>
                  <a:schemeClr val="bg1"/>
                </a:solidFill>
              </a:rPr>
              <a:t>ΑΡΧ</a:t>
            </a:r>
            <a:r>
              <a:rPr lang="el-GR" dirty="0">
                <a:solidFill>
                  <a:schemeClr val="bg1"/>
                </a:solidFill>
              </a:rPr>
              <a:t> = 2</a:t>
            </a:r>
            <a:r>
              <a:rPr lang="en-US" dirty="0">
                <a:solidFill>
                  <a:schemeClr val="bg1"/>
                </a:solidFill>
              </a:rPr>
              <a:t>0cm</a:t>
            </a:r>
            <a:r>
              <a:rPr lang="el-GR" dirty="0">
                <a:solidFill>
                  <a:schemeClr val="bg1"/>
                </a:solidFill>
              </a:rPr>
              <a:t> τη χρονική στιγμή </a:t>
            </a:r>
            <a:r>
              <a:rPr lang="en-US" dirty="0">
                <a:solidFill>
                  <a:schemeClr val="bg1"/>
                </a:solidFill>
              </a:rPr>
              <a:t>t</a:t>
            </a:r>
            <a:r>
              <a:rPr lang="el-GR" baseline="-25000" dirty="0">
                <a:solidFill>
                  <a:schemeClr val="bg1"/>
                </a:solidFill>
              </a:rPr>
              <a:t>ΑΡΧ</a:t>
            </a:r>
            <a:r>
              <a:rPr lang="el-GR" dirty="0">
                <a:solidFill>
                  <a:schemeClr val="bg1"/>
                </a:solidFill>
              </a:rPr>
              <a:t> = 1</a:t>
            </a:r>
            <a:r>
              <a:rPr lang="en-US" dirty="0">
                <a:solidFill>
                  <a:schemeClr val="bg1"/>
                </a:solidFill>
              </a:rPr>
              <a:t>s. </a:t>
            </a:r>
            <a:r>
              <a:rPr lang="el-GR" dirty="0">
                <a:solidFill>
                  <a:schemeClr val="bg1"/>
                </a:solidFill>
              </a:rPr>
              <a:t>Σε ποια θέση θα βρίσκεται τη χρονική στιγμή </a:t>
            </a:r>
            <a:r>
              <a:rPr lang="en-US" dirty="0">
                <a:solidFill>
                  <a:schemeClr val="bg1"/>
                </a:solidFill>
              </a:rPr>
              <a:t>t</a:t>
            </a:r>
            <a:r>
              <a:rPr lang="el-GR" baseline="-25000" dirty="0">
                <a:solidFill>
                  <a:schemeClr val="bg1"/>
                </a:solidFill>
              </a:rPr>
              <a:t>ΤΕΛ</a:t>
            </a:r>
            <a:r>
              <a:rPr lang="el-GR" dirty="0">
                <a:solidFill>
                  <a:schemeClr val="bg1"/>
                </a:solidFill>
              </a:rPr>
              <a:t> = 3</a:t>
            </a:r>
            <a:r>
              <a:rPr lang="en-US" dirty="0">
                <a:solidFill>
                  <a:schemeClr val="bg1"/>
                </a:solidFill>
              </a:rPr>
              <a:t>s</a:t>
            </a:r>
            <a:r>
              <a:rPr lang="el-GR" dirty="0">
                <a:solidFill>
                  <a:schemeClr val="bg1"/>
                </a:solidFill>
              </a:rPr>
              <a:t>;</a:t>
            </a:r>
            <a:endParaRPr lang="en-150" dirty="0">
              <a:solidFill>
                <a:schemeClr val="bg1"/>
              </a:solidFill>
            </a:endParaRPr>
          </a:p>
        </p:txBody>
      </p:sp>
      <p:pic>
        <p:nvPicPr>
          <p:cNvPr id="6" name="Picture 5">
            <a:extLst>
              <a:ext uri="{FF2B5EF4-FFF2-40B4-BE49-F238E27FC236}">
                <a16:creationId xmlns:a16="http://schemas.microsoft.com/office/drawing/2014/main" id="{9C214E68-874C-3CDA-6F64-0F79B0527244}"/>
              </a:ext>
            </a:extLst>
          </p:cNvPr>
          <p:cNvPicPr>
            <a:picLocks noChangeAspect="1"/>
          </p:cNvPicPr>
          <p:nvPr/>
        </p:nvPicPr>
        <p:blipFill>
          <a:blip r:embed="rId5"/>
          <a:stretch>
            <a:fillRect/>
          </a:stretch>
        </p:blipFill>
        <p:spPr>
          <a:xfrm>
            <a:off x="293410" y="2503552"/>
            <a:ext cx="1679769" cy="837112"/>
          </a:xfrm>
          <a:prstGeom prst="rect">
            <a:avLst/>
          </a:prstGeom>
        </p:spPr>
      </p:pic>
      <p:pic>
        <p:nvPicPr>
          <p:cNvPr id="10" name="Picture 9">
            <a:extLst>
              <a:ext uri="{FF2B5EF4-FFF2-40B4-BE49-F238E27FC236}">
                <a16:creationId xmlns:a16="http://schemas.microsoft.com/office/drawing/2014/main" id="{A0B38C9B-4949-56E1-B79F-B0EC5F3E7C22}"/>
              </a:ext>
            </a:extLst>
          </p:cNvPr>
          <p:cNvPicPr>
            <a:picLocks noChangeAspect="1"/>
          </p:cNvPicPr>
          <p:nvPr/>
        </p:nvPicPr>
        <p:blipFill>
          <a:blip r:embed="rId6"/>
          <a:stretch>
            <a:fillRect/>
          </a:stretch>
        </p:blipFill>
        <p:spPr>
          <a:xfrm>
            <a:off x="293410" y="3028219"/>
            <a:ext cx="4134210" cy="894280"/>
          </a:xfrm>
          <a:prstGeom prst="rect">
            <a:avLst/>
          </a:prstGeom>
        </p:spPr>
      </p:pic>
      <p:pic>
        <p:nvPicPr>
          <p:cNvPr id="2" name="Picture 1">
            <a:extLst>
              <a:ext uri="{FF2B5EF4-FFF2-40B4-BE49-F238E27FC236}">
                <a16:creationId xmlns:a16="http://schemas.microsoft.com/office/drawing/2014/main" id="{BEB3729F-872F-7E1A-AAB4-D6B1DCF76958}"/>
              </a:ext>
            </a:extLst>
          </p:cNvPr>
          <p:cNvPicPr>
            <a:picLocks noChangeAspect="1"/>
          </p:cNvPicPr>
          <p:nvPr/>
        </p:nvPicPr>
        <p:blipFill>
          <a:blip r:embed="rId7"/>
          <a:stretch>
            <a:fillRect/>
          </a:stretch>
        </p:blipFill>
        <p:spPr>
          <a:xfrm>
            <a:off x="231056" y="5009193"/>
            <a:ext cx="4553346" cy="792234"/>
          </a:xfrm>
          <a:prstGeom prst="rect">
            <a:avLst/>
          </a:prstGeom>
          <a:ln w="25400">
            <a:solidFill>
              <a:schemeClr val="accent2"/>
            </a:solidFill>
          </a:ln>
        </p:spPr>
      </p:pic>
      <p:pic>
        <p:nvPicPr>
          <p:cNvPr id="13" name="Picture 12">
            <a:extLst>
              <a:ext uri="{FF2B5EF4-FFF2-40B4-BE49-F238E27FC236}">
                <a16:creationId xmlns:a16="http://schemas.microsoft.com/office/drawing/2014/main" id="{54F53A64-6A91-7244-8446-1A64051891E1}"/>
              </a:ext>
            </a:extLst>
          </p:cNvPr>
          <p:cNvPicPr>
            <a:picLocks noChangeAspect="1"/>
          </p:cNvPicPr>
          <p:nvPr/>
        </p:nvPicPr>
        <p:blipFill>
          <a:blip r:embed="rId8"/>
          <a:stretch>
            <a:fillRect/>
          </a:stretch>
        </p:blipFill>
        <p:spPr>
          <a:xfrm>
            <a:off x="7439214" y="3238150"/>
            <a:ext cx="3858439" cy="709092"/>
          </a:xfrm>
          <a:prstGeom prst="rect">
            <a:avLst/>
          </a:prstGeom>
        </p:spPr>
      </p:pic>
      <p:pic>
        <p:nvPicPr>
          <p:cNvPr id="19" name="Picture 18">
            <a:extLst>
              <a:ext uri="{FF2B5EF4-FFF2-40B4-BE49-F238E27FC236}">
                <a16:creationId xmlns:a16="http://schemas.microsoft.com/office/drawing/2014/main" id="{FFAF5F26-747D-DD81-B39C-A0452DDDD207}"/>
              </a:ext>
            </a:extLst>
          </p:cNvPr>
          <p:cNvPicPr>
            <a:picLocks noChangeAspect="1"/>
          </p:cNvPicPr>
          <p:nvPr/>
        </p:nvPicPr>
        <p:blipFill>
          <a:blip r:embed="rId9"/>
          <a:stretch>
            <a:fillRect/>
          </a:stretch>
        </p:blipFill>
        <p:spPr>
          <a:xfrm>
            <a:off x="9243544" y="5162042"/>
            <a:ext cx="2948456" cy="560989"/>
          </a:xfrm>
          <a:prstGeom prst="rect">
            <a:avLst/>
          </a:prstGeom>
        </p:spPr>
      </p:pic>
      <p:pic>
        <p:nvPicPr>
          <p:cNvPr id="21" name="Picture 20">
            <a:extLst>
              <a:ext uri="{FF2B5EF4-FFF2-40B4-BE49-F238E27FC236}">
                <a16:creationId xmlns:a16="http://schemas.microsoft.com/office/drawing/2014/main" id="{4ABC3264-E46C-47CD-2C71-25F2EE106376}"/>
              </a:ext>
            </a:extLst>
          </p:cNvPr>
          <p:cNvPicPr>
            <a:picLocks noChangeAspect="1"/>
          </p:cNvPicPr>
          <p:nvPr/>
        </p:nvPicPr>
        <p:blipFill>
          <a:blip r:embed="rId10"/>
          <a:stretch>
            <a:fillRect/>
          </a:stretch>
        </p:blipFill>
        <p:spPr>
          <a:xfrm>
            <a:off x="5124082" y="5884638"/>
            <a:ext cx="6173571" cy="828466"/>
          </a:xfrm>
          <a:prstGeom prst="rect">
            <a:avLst/>
          </a:prstGeom>
        </p:spPr>
      </p:pic>
      <p:pic>
        <p:nvPicPr>
          <p:cNvPr id="23" name="Picture 22">
            <a:extLst>
              <a:ext uri="{FF2B5EF4-FFF2-40B4-BE49-F238E27FC236}">
                <a16:creationId xmlns:a16="http://schemas.microsoft.com/office/drawing/2014/main" id="{F2B15F97-ACE8-EB5B-67EF-120290900720}"/>
              </a:ext>
            </a:extLst>
          </p:cNvPr>
          <p:cNvPicPr>
            <a:picLocks noChangeAspect="1"/>
          </p:cNvPicPr>
          <p:nvPr/>
        </p:nvPicPr>
        <p:blipFill>
          <a:blip r:embed="rId11"/>
          <a:stretch>
            <a:fillRect/>
          </a:stretch>
        </p:blipFill>
        <p:spPr>
          <a:xfrm>
            <a:off x="7535467" y="4023262"/>
            <a:ext cx="4210631" cy="760253"/>
          </a:xfrm>
          <a:prstGeom prst="rect">
            <a:avLst/>
          </a:prstGeom>
        </p:spPr>
      </p:pic>
      <p:pic>
        <p:nvPicPr>
          <p:cNvPr id="5" name="Picture 4">
            <a:extLst>
              <a:ext uri="{FF2B5EF4-FFF2-40B4-BE49-F238E27FC236}">
                <a16:creationId xmlns:a16="http://schemas.microsoft.com/office/drawing/2014/main" id="{DD9B2694-F1F5-4E11-9D81-52F4D48743C4}"/>
              </a:ext>
            </a:extLst>
          </p:cNvPr>
          <p:cNvPicPr>
            <a:picLocks noChangeAspect="1"/>
          </p:cNvPicPr>
          <p:nvPr/>
        </p:nvPicPr>
        <p:blipFill>
          <a:blip r:embed="rId12"/>
          <a:stretch>
            <a:fillRect/>
          </a:stretch>
        </p:blipFill>
        <p:spPr>
          <a:xfrm>
            <a:off x="5141184" y="3169600"/>
            <a:ext cx="2098783" cy="1203387"/>
          </a:xfrm>
          <a:prstGeom prst="rect">
            <a:avLst/>
          </a:prstGeom>
        </p:spPr>
      </p:pic>
    </p:spTree>
    <p:extLst>
      <p:ext uri="{BB962C8B-B14F-4D97-AF65-F5344CB8AC3E}">
        <p14:creationId xmlns:p14="http://schemas.microsoft.com/office/powerpoint/2010/main" val="19445181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xEl>
                                              <p:pRg st="0" end="0"/>
                                            </p:txEl>
                                          </p:spTgt>
                                        </p:tgtEl>
                                        <p:attrNameLst>
                                          <p:attrName>style.visibility</p:attrName>
                                        </p:attrNameLst>
                                      </p:cBhvr>
                                      <p:to>
                                        <p:strVal val="visible"/>
                                      </p:to>
                                    </p:set>
                                    <p:animEffect transition="in" filter="fade">
                                      <p:cBhvr>
                                        <p:cTn id="7" dur="500"/>
                                        <p:tgtEl>
                                          <p:spTgt spid="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xEl>
                                              <p:pRg st="1" end="1"/>
                                            </p:txEl>
                                          </p:spTgt>
                                        </p:tgtEl>
                                        <p:attrNameLst>
                                          <p:attrName>style.visibility</p:attrName>
                                        </p:attrNameLst>
                                      </p:cBhvr>
                                      <p:to>
                                        <p:strVal val="visible"/>
                                      </p:to>
                                    </p:set>
                                    <p:animEffect transition="in" filter="fade">
                                      <p:cBhvr>
                                        <p:cTn id="12" dur="500"/>
                                        <p:tgtEl>
                                          <p:spTgt spid="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fade">
                                      <p:cBhvr>
                                        <p:cTn id="22" dur="500"/>
                                        <p:tgtEl>
                                          <p:spTgt spid="10"/>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gtEl>
                                        <p:attrNameLst>
                                          <p:attrName>style.visibility</p:attrName>
                                        </p:attrNameLst>
                                      </p:cBhvr>
                                      <p:to>
                                        <p:strVal val="visible"/>
                                      </p:to>
                                    </p:set>
                                    <p:animEffect transition="in" filter="fade">
                                      <p:cBhvr>
                                        <p:cTn id="27" dur="500"/>
                                        <p:tgtEl>
                                          <p:spTgt spid="3"/>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
                                        </p:tgtEl>
                                        <p:attrNameLst>
                                          <p:attrName>style.visibility</p:attrName>
                                        </p:attrNameLst>
                                      </p:cBhvr>
                                      <p:to>
                                        <p:strVal val="visible"/>
                                      </p:to>
                                    </p:set>
                                    <p:animEffect transition="in" filter="fade">
                                      <p:cBhvr>
                                        <p:cTn id="32" dur="500"/>
                                        <p:tgtEl>
                                          <p:spTgt spid="2"/>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500"/>
                                        <p:tgtEl>
                                          <p:spTgt spid="5"/>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fade">
                                      <p:cBhvr>
                                        <p:cTn id="42" dur="500"/>
                                        <p:tgtEl>
                                          <p:spTgt spid="1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nodeType="clickEffect">
                                  <p:stCondLst>
                                    <p:cond delay="0"/>
                                  </p:stCondLst>
                                  <p:childTnLst>
                                    <p:set>
                                      <p:cBhvr>
                                        <p:cTn id="51" dur="1" fill="hold">
                                          <p:stCondLst>
                                            <p:cond delay="0"/>
                                          </p:stCondLst>
                                        </p:cTn>
                                        <p:tgtEl>
                                          <p:spTgt spid="17"/>
                                        </p:tgtEl>
                                        <p:attrNameLst>
                                          <p:attrName>style.visibility</p:attrName>
                                        </p:attrNameLst>
                                      </p:cBhvr>
                                      <p:to>
                                        <p:strVal val="visible"/>
                                      </p:to>
                                    </p:set>
                                    <p:animEffect transition="in" filter="fade">
                                      <p:cBhvr>
                                        <p:cTn id="52" dur="500"/>
                                        <p:tgtEl>
                                          <p:spTgt spid="17"/>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nodeType="clickEffect">
                                  <p:stCondLst>
                                    <p:cond delay="0"/>
                                  </p:stCondLst>
                                  <p:childTnLst>
                                    <p:set>
                                      <p:cBhvr>
                                        <p:cTn id="56" dur="1" fill="hold">
                                          <p:stCondLst>
                                            <p:cond delay="0"/>
                                          </p:stCondLst>
                                        </p:cTn>
                                        <p:tgtEl>
                                          <p:spTgt spid="19"/>
                                        </p:tgtEl>
                                        <p:attrNameLst>
                                          <p:attrName>style.visibility</p:attrName>
                                        </p:attrNameLst>
                                      </p:cBhvr>
                                      <p:to>
                                        <p:strVal val="visible"/>
                                      </p:to>
                                    </p:set>
                                    <p:animEffect transition="in" filter="fade">
                                      <p:cBhvr>
                                        <p:cTn id="57" dur="500"/>
                                        <p:tgtEl>
                                          <p:spTgt spid="19"/>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nodeType="clickEffect">
                                  <p:stCondLst>
                                    <p:cond delay="0"/>
                                  </p:stCondLst>
                                  <p:childTnLst>
                                    <p:set>
                                      <p:cBhvr>
                                        <p:cTn id="61" dur="1" fill="hold">
                                          <p:stCondLst>
                                            <p:cond delay="0"/>
                                          </p:stCondLst>
                                        </p:cTn>
                                        <p:tgtEl>
                                          <p:spTgt spid="21"/>
                                        </p:tgtEl>
                                        <p:attrNameLst>
                                          <p:attrName>style.visibility</p:attrName>
                                        </p:attrNameLst>
                                      </p:cBhvr>
                                      <p:to>
                                        <p:strVal val="visible"/>
                                      </p:to>
                                    </p:set>
                                    <p:animEffect transition="in" filter="fade">
                                      <p:cBhvr>
                                        <p:cTn id="62"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Ευθύγραμμη Ομαλή Κίνηση</a:t>
            </a:r>
            <a:endParaRPr lang="en-150" dirty="0">
              <a:solidFill>
                <a:schemeClr val="bg1"/>
              </a:solidFill>
            </a:endParaRPr>
          </a:p>
        </p:txBody>
      </p:sp>
      <p:pic>
        <p:nvPicPr>
          <p:cNvPr id="2" name="Picture 1">
            <a:extLst>
              <a:ext uri="{FF2B5EF4-FFF2-40B4-BE49-F238E27FC236}">
                <a16:creationId xmlns:a16="http://schemas.microsoft.com/office/drawing/2014/main" id="{BEB3729F-872F-7E1A-AAB4-D6B1DCF76958}"/>
              </a:ext>
            </a:extLst>
          </p:cNvPr>
          <p:cNvPicPr>
            <a:picLocks noChangeAspect="1"/>
          </p:cNvPicPr>
          <p:nvPr/>
        </p:nvPicPr>
        <p:blipFill>
          <a:blip r:embed="rId3"/>
          <a:stretch>
            <a:fillRect/>
          </a:stretch>
        </p:blipFill>
        <p:spPr>
          <a:xfrm>
            <a:off x="3819327" y="1726843"/>
            <a:ext cx="4553346" cy="792234"/>
          </a:xfrm>
          <a:prstGeom prst="rect">
            <a:avLst/>
          </a:prstGeom>
          <a:ln w="25400">
            <a:solidFill>
              <a:schemeClr val="accent2"/>
            </a:solidFill>
          </a:ln>
        </p:spPr>
      </p:pic>
      <p:pic>
        <p:nvPicPr>
          <p:cNvPr id="12" name="Picture 11">
            <a:extLst>
              <a:ext uri="{FF2B5EF4-FFF2-40B4-BE49-F238E27FC236}">
                <a16:creationId xmlns:a16="http://schemas.microsoft.com/office/drawing/2014/main" id="{1AD8DD87-2044-A989-646B-3C4320F16B56}"/>
              </a:ext>
            </a:extLst>
          </p:cNvPr>
          <p:cNvPicPr>
            <a:picLocks noChangeAspect="1"/>
          </p:cNvPicPr>
          <p:nvPr/>
        </p:nvPicPr>
        <p:blipFill>
          <a:blip r:embed="rId4"/>
          <a:stretch>
            <a:fillRect/>
          </a:stretch>
        </p:blipFill>
        <p:spPr>
          <a:xfrm>
            <a:off x="496785" y="3448152"/>
            <a:ext cx="4772230" cy="2330978"/>
          </a:xfrm>
          <a:prstGeom prst="rect">
            <a:avLst/>
          </a:prstGeom>
        </p:spPr>
      </p:pic>
      <p:pic>
        <p:nvPicPr>
          <p:cNvPr id="15" name="Picture 14">
            <a:extLst>
              <a:ext uri="{FF2B5EF4-FFF2-40B4-BE49-F238E27FC236}">
                <a16:creationId xmlns:a16="http://schemas.microsoft.com/office/drawing/2014/main" id="{59688B01-8A8F-BA08-9F03-ADA3FA540F13}"/>
              </a:ext>
            </a:extLst>
          </p:cNvPr>
          <p:cNvPicPr>
            <a:picLocks noChangeAspect="1"/>
          </p:cNvPicPr>
          <p:nvPr/>
        </p:nvPicPr>
        <p:blipFill>
          <a:blip r:embed="rId5"/>
          <a:stretch>
            <a:fillRect/>
          </a:stretch>
        </p:blipFill>
        <p:spPr>
          <a:xfrm>
            <a:off x="4346393" y="4681806"/>
            <a:ext cx="7067913" cy="1238314"/>
          </a:xfrm>
          <a:prstGeom prst="rect">
            <a:avLst/>
          </a:prstGeom>
          <a:ln w="25400">
            <a:solidFill>
              <a:schemeClr val="accent2"/>
            </a:solidFill>
          </a:ln>
        </p:spPr>
      </p:pic>
    </p:spTree>
    <p:extLst>
      <p:ext uri="{BB962C8B-B14F-4D97-AF65-F5344CB8AC3E}">
        <p14:creationId xmlns:p14="http://schemas.microsoft.com/office/powerpoint/2010/main" val="24140650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fade">
                                      <p:cBhvr>
                                        <p:cTn id="1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Μελέτη Διαγραμμάτων</a:t>
            </a:r>
            <a:endParaRPr lang="en-150" dirty="0">
              <a:solidFill>
                <a:schemeClr val="bg1"/>
              </a:solidFill>
            </a:endParaRPr>
          </a:p>
        </p:txBody>
      </p:sp>
      <p:pic>
        <p:nvPicPr>
          <p:cNvPr id="3074" name="Picture 2" descr="Animation of Constant Positive Velocity">
            <a:extLst>
              <a:ext uri="{FF2B5EF4-FFF2-40B4-BE49-F238E27FC236}">
                <a16:creationId xmlns:a16="http://schemas.microsoft.com/office/drawing/2014/main" id="{5DAA2427-64D1-D8E2-B8F0-49CEDCD1F2C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1357" y="1632458"/>
            <a:ext cx="8929286" cy="43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5486281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Μελέτη Διαγραμμάτων</a:t>
            </a:r>
            <a:endParaRPr lang="en-150" dirty="0">
              <a:solidFill>
                <a:schemeClr val="bg1"/>
              </a:solidFill>
            </a:endParaRPr>
          </a:p>
        </p:txBody>
      </p:sp>
      <p:pic>
        <p:nvPicPr>
          <p:cNvPr id="5" name="Picture 4">
            <a:extLst>
              <a:ext uri="{FF2B5EF4-FFF2-40B4-BE49-F238E27FC236}">
                <a16:creationId xmlns:a16="http://schemas.microsoft.com/office/drawing/2014/main" id="{3A165505-ACDE-6B04-6A1F-7754A52AC37B}"/>
              </a:ext>
            </a:extLst>
          </p:cNvPr>
          <p:cNvPicPr>
            <a:picLocks noChangeAspect="1"/>
          </p:cNvPicPr>
          <p:nvPr/>
        </p:nvPicPr>
        <p:blipFill>
          <a:blip r:embed="rId3"/>
          <a:stretch>
            <a:fillRect/>
          </a:stretch>
        </p:blipFill>
        <p:spPr>
          <a:xfrm>
            <a:off x="2196810" y="1166128"/>
            <a:ext cx="7798380" cy="5500182"/>
          </a:xfrm>
          <a:prstGeom prst="rect">
            <a:avLst/>
          </a:prstGeom>
        </p:spPr>
      </p:pic>
    </p:spTree>
    <p:extLst>
      <p:ext uri="{BB962C8B-B14F-4D97-AF65-F5344CB8AC3E}">
        <p14:creationId xmlns:p14="http://schemas.microsoft.com/office/powerpoint/2010/main" val="188677232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Μελέτη Διαγραμμάτων</a:t>
            </a:r>
            <a:endParaRPr lang="en-150" dirty="0">
              <a:solidFill>
                <a:schemeClr val="bg1"/>
              </a:solidFill>
            </a:endParaRPr>
          </a:p>
        </p:txBody>
      </p:sp>
      <p:pic>
        <p:nvPicPr>
          <p:cNvPr id="3" name="Picture 2">
            <a:extLst>
              <a:ext uri="{FF2B5EF4-FFF2-40B4-BE49-F238E27FC236}">
                <a16:creationId xmlns:a16="http://schemas.microsoft.com/office/drawing/2014/main" id="{4EFE3FB7-54E7-A4BB-29A3-F31449EE28F5}"/>
              </a:ext>
            </a:extLst>
          </p:cNvPr>
          <p:cNvPicPr>
            <a:picLocks noChangeAspect="1"/>
          </p:cNvPicPr>
          <p:nvPr/>
        </p:nvPicPr>
        <p:blipFill>
          <a:blip r:embed="rId3"/>
          <a:stretch>
            <a:fillRect/>
          </a:stretch>
        </p:blipFill>
        <p:spPr>
          <a:xfrm>
            <a:off x="2252278" y="1255124"/>
            <a:ext cx="7687444" cy="5324812"/>
          </a:xfrm>
          <a:prstGeom prst="rect">
            <a:avLst/>
          </a:prstGeom>
        </p:spPr>
      </p:pic>
    </p:spTree>
    <p:extLst>
      <p:ext uri="{BB962C8B-B14F-4D97-AF65-F5344CB8AC3E}">
        <p14:creationId xmlns:p14="http://schemas.microsoft.com/office/powerpoint/2010/main" val="263668515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Μελέτη Διαγραμμάτων</a:t>
            </a:r>
            <a:endParaRPr lang="en-150" dirty="0">
              <a:solidFill>
                <a:schemeClr val="bg1"/>
              </a:solidFill>
            </a:endParaRPr>
          </a:p>
        </p:txBody>
      </p:sp>
      <p:pic>
        <p:nvPicPr>
          <p:cNvPr id="4" name="Picture 3">
            <a:extLst>
              <a:ext uri="{FF2B5EF4-FFF2-40B4-BE49-F238E27FC236}">
                <a16:creationId xmlns:a16="http://schemas.microsoft.com/office/drawing/2014/main" id="{CF93BF1D-33AF-37EB-A0F3-FCE145F771D1}"/>
              </a:ext>
            </a:extLst>
          </p:cNvPr>
          <p:cNvPicPr>
            <a:picLocks noChangeAspect="1"/>
          </p:cNvPicPr>
          <p:nvPr/>
        </p:nvPicPr>
        <p:blipFill>
          <a:blip r:embed="rId3"/>
          <a:stretch>
            <a:fillRect/>
          </a:stretch>
        </p:blipFill>
        <p:spPr>
          <a:xfrm>
            <a:off x="2297576" y="1166128"/>
            <a:ext cx="7596848" cy="5366674"/>
          </a:xfrm>
          <a:prstGeom prst="rect">
            <a:avLst/>
          </a:prstGeom>
        </p:spPr>
      </p:pic>
    </p:spTree>
    <p:extLst>
      <p:ext uri="{BB962C8B-B14F-4D97-AF65-F5344CB8AC3E}">
        <p14:creationId xmlns:p14="http://schemas.microsoft.com/office/powerpoint/2010/main" val="348175736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Μελέτη Διαγραμμάτων</a:t>
            </a:r>
            <a:endParaRPr lang="en-150" dirty="0">
              <a:solidFill>
                <a:schemeClr val="bg1"/>
              </a:solidFill>
            </a:endParaRPr>
          </a:p>
        </p:txBody>
      </p:sp>
      <p:pic>
        <p:nvPicPr>
          <p:cNvPr id="4" name="Picture 3">
            <a:extLst>
              <a:ext uri="{FF2B5EF4-FFF2-40B4-BE49-F238E27FC236}">
                <a16:creationId xmlns:a16="http://schemas.microsoft.com/office/drawing/2014/main" id="{80425D66-13B5-17DA-AD00-1C38878DFCAF}"/>
              </a:ext>
            </a:extLst>
          </p:cNvPr>
          <p:cNvPicPr>
            <a:picLocks noChangeAspect="1"/>
          </p:cNvPicPr>
          <p:nvPr/>
        </p:nvPicPr>
        <p:blipFill>
          <a:blip r:embed="rId3"/>
          <a:stretch>
            <a:fillRect/>
          </a:stretch>
        </p:blipFill>
        <p:spPr>
          <a:xfrm>
            <a:off x="2380701" y="1238261"/>
            <a:ext cx="7430598" cy="5341675"/>
          </a:xfrm>
          <a:prstGeom prst="rect">
            <a:avLst/>
          </a:prstGeom>
        </p:spPr>
      </p:pic>
    </p:spTree>
    <p:extLst>
      <p:ext uri="{BB962C8B-B14F-4D97-AF65-F5344CB8AC3E}">
        <p14:creationId xmlns:p14="http://schemas.microsoft.com/office/powerpoint/2010/main" val="234362910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Μελέτη Διαγραμμάτων</a:t>
            </a:r>
            <a:endParaRPr lang="en-150" dirty="0">
              <a:solidFill>
                <a:schemeClr val="bg1"/>
              </a:solidFill>
            </a:endParaRPr>
          </a:p>
        </p:txBody>
      </p:sp>
      <p:pic>
        <p:nvPicPr>
          <p:cNvPr id="3" name="Picture 2">
            <a:extLst>
              <a:ext uri="{FF2B5EF4-FFF2-40B4-BE49-F238E27FC236}">
                <a16:creationId xmlns:a16="http://schemas.microsoft.com/office/drawing/2014/main" id="{028BC569-F68F-CFD8-0260-0746E57D9ABB}"/>
              </a:ext>
            </a:extLst>
          </p:cNvPr>
          <p:cNvPicPr>
            <a:picLocks noChangeAspect="1"/>
          </p:cNvPicPr>
          <p:nvPr/>
        </p:nvPicPr>
        <p:blipFill>
          <a:blip r:embed="rId3"/>
          <a:stretch>
            <a:fillRect/>
          </a:stretch>
        </p:blipFill>
        <p:spPr>
          <a:xfrm>
            <a:off x="2353555" y="1166128"/>
            <a:ext cx="7484890" cy="5119148"/>
          </a:xfrm>
          <a:prstGeom prst="rect">
            <a:avLst/>
          </a:prstGeom>
        </p:spPr>
      </p:pic>
    </p:spTree>
    <p:extLst>
      <p:ext uri="{BB962C8B-B14F-4D97-AF65-F5344CB8AC3E}">
        <p14:creationId xmlns:p14="http://schemas.microsoft.com/office/powerpoint/2010/main" val="338375939"/>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Μελέτη Διαγραμμάτων</a:t>
            </a:r>
            <a:endParaRPr lang="en-150" dirty="0">
              <a:solidFill>
                <a:schemeClr val="bg1"/>
              </a:solidFill>
            </a:endParaRPr>
          </a:p>
        </p:txBody>
      </p:sp>
      <p:pic>
        <p:nvPicPr>
          <p:cNvPr id="4" name="Picture 3">
            <a:extLst>
              <a:ext uri="{FF2B5EF4-FFF2-40B4-BE49-F238E27FC236}">
                <a16:creationId xmlns:a16="http://schemas.microsoft.com/office/drawing/2014/main" id="{06F56F5F-46BC-5D25-1C42-DD4CB7EC2FB6}"/>
              </a:ext>
            </a:extLst>
          </p:cNvPr>
          <p:cNvPicPr>
            <a:picLocks noChangeAspect="1"/>
          </p:cNvPicPr>
          <p:nvPr/>
        </p:nvPicPr>
        <p:blipFill>
          <a:blip r:embed="rId3"/>
          <a:stretch>
            <a:fillRect/>
          </a:stretch>
        </p:blipFill>
        <p:spPr>
          <a:xfrm>
            <a:off x="2237914" y="1233237"/>
            <a:ext cx="7716171" cy="5428589"/>
          </a:xfrm>
          <a:prstGeom prst="rect">
            <a:avLst/>
          </a:prstGeom>
        </p:spPr>
      </p:pic>
    </p:spTree>
    <p:extLst>
      <p:ext uri="{BB962C8B-B14F-4D97-AF65-F5344CB8AC3E}">
        <p14:creationId xmlns:p14="http://schemas.microsoft.com/office/powerpoint/2010/main" val="408415531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Μελέτη Διαγραμμάτων</a:t>
            </a:r>
            <a:endParaRPr lang="en-150" dirty="0">
              <a:solidFill>
                <a:schemeClr val="bg1"/>
              </a:solidFill>
            </a:endParaRPr>
          </a:p>
        </p:txBody>
      </p:sp>
      <p:pic>
        <p:nvPicPr>
          <p:cNvPr id="3" name="Picture 2">
            <a:extLst>
              <a:ext uri="{FF2B5EF4-FFF2-40B4-BE49-F238E27FC236}">
                <a16:creationId xmlns:a16="http://schemas.microsoft.com/office/drawing/2014/main" id="{1F0E19C8-F7E3-5351-3ADD-C024C9F3F080}"/>
              </a:ext>
            </a:extLst>
          </p:cNvPr>
          <p:cNvPicPr>
            <a:picLocks noChangeAspect="1"/>
          </p:cNvPicPr>
          <p:nvPr/>
        </p:nvPicPr>
        <p:blipFill>
          <a:blip r:embed="rId3"/>
          <a:stretch>
            <a:fillRect/>
          </a:stretch>
        </p:blipFill>
        <p:spPr>
          <a:xfrm>
            <a:off x="2584675" y="1292165"/>
            <a:ext cx="7022650" cy="5227168"/>
          </a:xfrm>
          <a:prstGeom prst="rect">
            <a:avLst/>
          </a:prstGeom>
        </p:spPr>
      </p:pic>
      <p:cxnSp>
        <p:nvCxnSpPr>
          <p:cNvPr id="5" name="Straight Connector 4">
            <a:extLst>
              <a:ext uri="{FF2B5EF4-FFF2-40B4-BE49-F238E27FC236}">
                <a16:creationId xmlns:a16="http://schemas.microsoft.com/office/drawing/2014/main" id="{ACD42103-4560-E8EE-3EFB-4C5708BBDF61}"/>
              </a:ext>
            </a:extLst>
          </p:cNvPr>
          <p:cNvCxnSpPr>
            <a:cxnSpLocks/>
          </p:cNvCxnSpPr>
          <p:nvPr/>
        </p:nvCxnSpPr>
        <p:spPr>
          <a:xfrm>
            <a:off x="3426178" y="2398889"/>
            <a:ext cx="1721555" cy="1704622"/>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grpSp>
        <p:nvGrpSpPr>
          <p:cNvPr id="23" name="Group 22">
            <a:extLst>
              <a:ext uri="{FF2B5EF4-FFF2-40B4-BE49-F238E27FC236}">
                <a16:creationId xmlns:a16="http://schemas.microsoft.com/office/drawing/2014/main" id="{6D015018-75C3-9BFF-B587-CB807872B366}"/>
              </a:ext>
            </a:extLst>
          </p:cNvPr>
          <p:cNvGrpSpPr/>
          <p:nvPr/>
        </p:nvGrpSpPr>
        <p:grpSpPr>
          <a:xfrm>
            <a:off x="382702" y="2467511"/>
            <a:ext cx="842040" cy="386640"/>
            <a:chOff x="382702" y="2467511"/>
            <a:chExt cx="842040" cy="386640"/>
          </a:xfrm>
        </p:grpSpPr>
        <mc:AlternateContent xmlns:mc="http://schemas.openxmlformats.org/markup-compatibility/2006" xmlns:p14="http://schemas.microsoft.com/office/powerpoint/2010/main">
          <mc:Choice Requires="p14">
            <p:contentPart p14:bwMode="auto" r:id="rId4">
              <p14:nvContentPartPr>
                <p14:cNvPr id="13" name="Ink 12">
                  <a:extLst>
                    <a:ext uri="{FF2B5EF4-FFF2-40B4-BE49-F238E27FC236}">
                      <a16:creationId xmlns:a16="http://schemas.microsoft.com/office/drawing/2014/main" id="{46294F37-8774-3807-0F9D-65C88EE9EEE6}"/>
                    </a:ext>
                  </a:extLst>
                </p14:cNvPr>
                <p14:cNvContentPartPr/>
                <p14:nvPr/>
              </p14:nvContentPartPr>
              <p14:xfrm>
                <a:off x="419782" y="2488031"/>
                <a:ext cx="177480" cy="178200"/>
              </p14:xfrm>
            </p:contentPart>
          </mc:Choice>
          <mc:Fallback xmlns="">
            <p:pic>
              <p:nvPicPr>
                <p:cNvPr id="13" name="Ink 12">
                  <a:extLst>
                    <a:ext uri="{FF2B5EF4-FFF2-40B4-BE49-F238E27FC236}">
                      <a16:creationId xmlns:a16="http://schemas.microsoft.com/office/drawing/2014/main" id="{46294F37-8774-3807-0F9D-65C88EE9EEE6}"/>
                    </a:ext>
                  </a:extLst>
                </p:cNvPr>
                <p:cNvPicPr/>
                <p:nvPr/>
              </p:nvPicPr>
              <p:blipFill>
                <a:blip r:embed="rId5"/>
                <a:stretch>
                  <a:fillRect/>
                </a:stretch>
              </p:blipFill>
              <p:spPr>
                <a:xfrm>
                  <a:off x="401782" y="2470391"/>
                  <a:ext cx="213120" cy="21384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14" name="Ink 13">
                  <a:extLst>
                    <a:ext uri="{FF2B5EF4-FFF2-40B4-BE49-F238E27FC236}">
                      <a16:creationId xmlns:a16="http://schemas.microsoft.com/office/drawing/2014/main" id="{D0D57B52-2F2C-6C6B-2348-E64BE9168B1C}"/>
                    </a:ext>
                  </a:extLst>
                </p14:cNvPr>
                <p14:cNvContentPartPr/>
                <p14:nvPr/>
              </p14:nvContentPartPr>
              <p14:xfrm>
                <a:off x="382702" y="2467511"/>
                <a:ext cx="186840" cy="266760"/>
              </p14:xfrm>
            </p:contentPart>
          </mc:Choice>
          <mc:Fallback xmlns="">
            <p:pic>
              <p:nvPicPr>
                <p:cNvPr id="14" name="Ink 13">
                  <a:extLst>
                    <a:ext uri="{FF2B5EF4-FFF2-40B4-BE49-F238E27FC236}">
                      <a16:creationId xmlns:a16="http://schemas.microsoft.com/office/drawing/2014/main" id="{D0D57B52-2F2C-6C6B-2348-E64BE9168B1C}"/>
                    </a:ext>
                  </a:extLst>
                </p:cNvPr>
                <p:cNvPicPr/>
                <p:nvPr/>
              </p:nvPicPr>
              <p:blipFill>
                <a:blip r:embed="rId7"/>
                <a:stretch>
                  <a:fillRect/>
                </a:stretch>
              </p:blipFill>
              <p:spPr>
                <a:xfrm>
                  <a:off x="365062" y="2449871"/>
                  <a:ext cx="222480" cy="302400"/>
                </a:xfrm>
                <a:prstGeom prst="rect">
                  <a:avLst/>
                </a:prstGeom>
              </p:spPr>
            </p:pic>
          </mc:Fallback>
        </mc:AlternateContent>
        <mc:AlternateContent xmlns:mc="http://schemas.openxmlformats.org/markup-compatibility/2006" xmlns:p14="http://schemas.microsoft.com/office/powerpoint/2010/main">
          <mc:Choice Requires="p14">
            <p:contentPart p14:bwMode="auto" r:id="rId8">
              <p14:nvContentPartPr>
                <p14:cNvPr id="15" name="Ink 14">
                  <a:extLst>
                    <a:ext uri="{FF2B5EF4-FFF2-40B4-BE49-F238E27FC236}">
                      <a16:creationId xmlns:a16="http://schemas.microsoft.com/office/drawing/2014/main" id="{9099F00E-A39F-1BA1-27FE-AB1D4DD3CF5C}"/>
                    </a:ext>
                  </a:extLst>
                </p14:cNvPr>
                <p14:cNvContentPartPr/>
                <p14:nvPr/>
              </p14:nvContentPartPr>
              <p14:xfrm>
                <a:off x="644782" y="2665511"/>
                <a:ext cx="97200" cy="177120"/>
              </p14:xfrm>
            </p:contentPart>
          </mc:Choice>
          <mc:Fallback xmlns="">
            <p:pic>
              <p:nvPicPr>
                <p:cNvPr id="15" name="Ink 14">
                  <a:extLst>
                    <a:ext uri="{FF2B5EF4-FFF2-40B4-BE49-F238E27FC236}">
                      <a16:creationId xmlns:a16="http://schemas.microsoft.com/office/drawing/2014/main" id="{9099F00E-A39F-1BA1-27FE-AB1D4DD3CF5C}"/>
                    </a:ext>
                  </a:extLst>
                </p:cNvPr>
                <p:cNvPicPr/>
                <p:nvPr/>
              </p:nvPicPr>
              <p:blipFill>
                <a:blip r:embed="rId9"/>
                <a:stretch>
                  <a:fillRect/>
                </a:stretch>
              </p:blipFill>
              <p:spPr>
                <a:xfrm>
                  <a:off x="626782" y="2647511"/>
                  <a:ext cx="132840" cy="212760"/>
                </a:xfrm>
                <a:prstGeom prst="rect">
                  <a:avLst/>
                </a:prstGeom>
              </p:spPr>
            </p:pic>
          </mc:Fallback>
        </mc:AlternateContent>
        <mc:AlternateContent xmlns:mc="http://schemas.openxmlformats.org/markup-compatibility/2006" xmlns:p14="http://schemas.microsoft.com/office/powerpoint/2010/main">
          <mc:Choice Requires="p14">
            <p:contentPart p14:bwMode="auto" r:id="rId10">
              <p14:nvContentPartPr>
                <p14:cNvPr id="16" name="Ink 15">
                  <a:extLst>
                    <a:ext uri="{FF2B5EF4-FFF2-40B4-BE49-F238E27FC236}">
                      <a16:creationId xmlns:a16="http://schemas.microsoft.com/office/drawing/2014/main" id="{A801DFA1-54B3-09FF-C44D-3545D4B77841}"/>
                    </a:ext>
                  </a:extLst>
                </p14:cNvPr>
                <p14:cNvContentPartPr/>
                <p14:nvPr/>
              </p14:nvContentPartPr>
              <p14:xfrm>
                <a:off x="631822" y="2772071"/>
                <a:ext cx="81000" cy="6480"/>
              </p14:xfrm>
            </p:contentPart>
          </mc:Choice>
          <mc:Fallback xmlns="">
            <p:pic>
              <p:nvPicPr>
                <p:cNvPr id="16" name="Ink 15">
                  <a:extLst>
                    <a:ext uri="{FF2B5EF4-FFF2-40B4-BE49-F238E27FC236}">
                      <a16:creationId xmlns:a16="http://schemas.microsoft.com/office/drawing/2014/main" id="{A801DFA1-54B3-09FF-C44D-3545D4B77841}"/>
                    </a:ext>
                  </a:extLst>
                </p:cNvPr>
                <p:cNvPicPr/>
                <p:nvPr/>
              </p:nvPicPr>
              <p:blipFill>
                <a:blip r:embed="rId11"/>
                <a:stretch>
                  <a:fillRect/>
                </a:stretch>
              </p:blipFill>
              <p:spPr>
                <a:xfrm>
                  <a:off x="613822" y="2754431"/>
                  <a:ext cx="116640" cy="42120"/>
                </a:xfrm>
                <a:prstGeom prst="rect">
                  <a:avLst/>
                </a:prstGeom>
              </p:spPr>
            </p:pic>
          </mc:Fallback>
        </mc:AlternateContent>
        <mc:AlternateContent xmlns:mc="http://schemas.openxmlformats.org/markup-compatibility/2006" xmlns:p14="http://schemas.microsoft.com/office/powerpoint/2010/main">
          <mc:Choice Requires="p14">
            <p:contentPart p14:bwMode="auto" r:id="rId12">
              <p14:nvContentPartPr>
                <p14:cNvPr id="17" name="Ink 16">
                  <a:extLst>
                    <a:ext uri="{FF2B5EF4-FFF2-40B4-BE49-F238E27FC236}">
                      <a16:creationId xmlns:a16="http://schemas.microsoft.com/office/drawing/2014/main" id="{7E7B2DC7-9326-904D-55D5-D1CA66683A07}"/>
                    </a:ext>
                  </a:extLst>
                </p14:cNvPr>
                <p14:cNvContentPartPr/>
                <p14:nvPr/>
              </p14:nvContentPartPr>
              <p14:xfrm>
                <a:off x="795262" y="2686031"/>
                <a:ext cx="55080" cy="165960"/>
              </p14:xfrm>
            </p:contentPart>
          </mc:Choice>
          <mc:Fallback xmlns="">
            <p:pic>
              <p:nvPicPr>
                <p:cNvPr id="17" name="Ink 16">
                  <a:extLst>
                    <a:ext uri="{FF2B5EF4-FFF2-40B4-BE49-F238E27FC236}">
                      <a16:creationId xmlns:a16="http://schemas.microsoft.com/office/drawing/2014/main" id="{7E7B2DC7-9326-904D-55D5-D1CA66683A07}"/>
                    </a:ext>
                  </a:extLst>
                </p:cNvPr>
                <p:cNvPicPr/>
                <p:nvPr/>
              </p:nvPicPr>
              <p:blipFill>
                <a:blip r:embed="rId13"/>
                <a:stretch>
                  <a:fillRect/>
                </a:stretch>
              </p:blipFill>
              <p:spPr>
                <a:xfrm>
                  <a:off x="777622" y="2668391"/>
                  <a:ext cx="90720" cy="201600"/>
                </a:xfrm>
                <a:prstGeom prst="rect">
                  <a:avLst/>
                </a:prstGeom>
              </p:spPr>
            </p:pic>
          </mc:Fallback>
        </mc:AlternateContent>
        <mc:AlternateContent xmlns:mc="http://schemas.openxmlformats.org/markup-compatibility/2006" xmlns:p14="http://schemas.microsoft.com/office/powerpoint/2010/main">
          <mc:Choice Requires="p14">
            <p:contentPart p14:bwMode="auto" r:id="rId14">
              <p14:nvContentPartPr>
                <p14:cNvPr id="18" name="Ink 17">
                  <a:extLst>
                    <a:ext uri="{FF2B5EF4-FFF2-40B4-BE49-F238E27FC236}">
                      <a16:creationId xmlns:a16="http://schemas.microsoft.com/office/drawing/2014/main" id="{0D691A2C-008D-A3BB-8437-FB9A682467B6}"/>
                    </a:ext>
                  </a:extLst>
                </p14:cNvPr>
                <p14:cNvContentPartPr/>
                <p14:nvPr/>
              </p14:nvContentPartPr>
              <p14:xfrm>
                <a:off x="901462" y="2674151"/>
                <a:ext cx="121680" cy="169920"/>
              </p14:xfrm>
            </p:contentPart>
          </mc:Choice>
          <mc:Fallback xmlns="">
            <p:pic>
              <p:nvPicPr>
                <p:cNvPr id="18" name="Ink 17">
                  <a:extLst>
                    <a:ext uri="{FF2B5EF4-FFF2-40B4-BE49-F238E27FC236}">
                      <a16:creationId xmlns:a16="http://schemas.microsoft.com/office/drawing/2014/main" id="{0D691A2C-008D-A3BB-8437-FB9A682467B6}"/>
                    </a:ext>
                  </a:extLst>
                </p:cNvPr>
                <p:cNvPicPr/>
                <p:nvPr/>
              </p:nvPicPr>
              <p:blipFill>
                <a:blip r:embed="rId15"/>
                <a:stretch>
                  <a:fillRect/>
                </a:stretch>
              </p:blipFill>
              <p:spPr>
                <a:xfrm>
                  <a:off x="883462" y="2656151"/>
                  <a:ext cx="157320" cy="205560"/>
                </a:xfrm>
                <a:prstGeom prst="rect">
                  <a:avLst/>
                </a:prstGeom>
              </p:spPr>
            </p:pic>
          </mc:Fallback>
        </mc:AlternateContent>
        <mc:AlternateContent xmlns:mc="http://schemas.openxmlformats.org/markup-compatibility/2006" xmlns:p14="http://schemas.microsoft.com/office/powerpoint/2010/main">
          <mc:Choice Requires="p14">
            <p:contentPart p14:bwMode="auto" r:id="rId16">
              <p14:nvContentPartPr>
                <p14:cNvPr id="19" name="Ink 18">
                  <a:extLst>
                    <a:ext uri="{FF2B5EF4-FFF2-40B4-BE49-F238E27FC236}">
                      <a16:creationId xmlns:a16="http://schemas.microsoft.com/office/drawing/2014/main" id="{23EE1F35-5734-B0EC-0F33-4CA73ED4ED70}"/>
                    </a:ext>
                  </a:extLst>
                </p14:cNvPr>
                <p14:cNvContentPartPr/>
                <p14:nvPr/>
              </p14:nvContentPartPr>
              <p14:xfrm>
                <a:off x="892462" y="2663711"/>
                <a:ext cx="123120" cy="190440"/>
              </p14:xfrm>
            </p:contentPart>
          </mc:Choice>
          <mc:Fallback xmlns="">
            <p:pic>
              <p:nvPicPr>
                <p:cNvPr id="19" name="Ink 18">
                  <a:extLst>
                    <a:ext uri="{FF2B5EF4-FFF2-40B4-BE49-F238E27FC236}">
                      <a16:creationId xmlns:a16="http://schemas.microsoft.com/office/drawing/2014/main" id="{23EE1F35-5734-B0EC-0F33-4CA73ED4ED70}"/>
                    </a:ext>
                  </a:extLst>
                </p:cNvPr>
                <p:cNvPicPr/>
                <p:nvPr/>
              </p:nvPicPr>
              <p:blipFill>
                <a:blip r:embed="rId17"/>
                <a:stretch>
                  <a:fillRect/>
                </a:stretch>
              </p:blipFill>
              <p:spPr>
                <a:xfrm>
                  <a:off x="874462" y="2646071"/>
                  <a:ext cx="15876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18">
              <p14:nvContentPartPr>
                <p14:cNvPr id="21" name="Ink 20">
                  <a:extLst>
                    <a:ext uri="{FF2B5EF4-FFF2-40B4-BE49-F238E27FC236}">
                      <a16:creationId xmlns:a16="http://schemas.microsoft.com/office/drawing/2014/main" id="{D035F4E3-7227-6EF9-272E-AD1D31C81D77}"/>
                    </a:ext>
                  </a:extLst>
                </p14:cNvPr>
                <p14:cNvContentPartPr/>
                <p14:nvPr/>
              </p14:nvContentPartPr>
              <p14:xfrm>
                <a:off x="1116022" y="2594231"/>
                <a:ext cx="98280" cy="4680"/>
              </p14:xfrm>
            </p:contentPart>
          </mc:Choice>
          <mc:Fallback xmlns="">
            <p:pic>
              <p:nvPicPr>
                <p:cNvPr id="21" name="Ink 20">
                  <a:extLst>
                    <a:ext uri="{FF2B5EF4-FFF2-40B4-BE49-F238E27FC236}">
                      <a16:creationId xmlns:a16="http://schemas.microsoft.com/office/drawing/2014/main" id="{D035F4E3-7227-6EF9-272E-AD1D31C81D77}"/>
                    </a:ext>
                  </a:extLst>
                </p:cNvPr>
                <p:cNvPicPr/>
                <p:nvPr/>
              </p:nvPicPr>
              <p:blipFill>
                <a:blip r:embed="rId19"/>
                <a:stretch>
                  <a:fillRect/>
                </a:stretch>
              </p:blipFill>
              <p:spPr>
                <a:xfrm>
                  <a:off x="1098022" y="2576591"/>
                  <a:ext cx="133920" cy="40320"/>
                </a:xfrm>
                <a:prstGeom prst="rect">
                  <a:avLst/>
                </a:prstGeom>
              </p:spPr>
            </p:pic>
          </mc:Fallback>
        </mc:AlternateContent>
        <mc:AlternateContent xmlns:mc="http://schemas.openxmlformats.org/markup-compatibility/2006" xmlns:p14="http://schemas.microsoft.com/office/powerpoint/2010/main">
          <mc:Choice Requires="p14">
            <p:contentPart p14:bwMode="auto" r:id="rId20">
              <p14:nvContentPartPr>
                <p14:cNvPr id="22" name="Ink 21">
                  <a:extLst>
                    <a:ext uri="{FF2B5EF4-FFF2-40B4-BE49-F238E27FC236}">
                      <a16:creationId xmlns:a16="http://schemas.microsoft.com/office/drawing/2014/main" id="{7533CCE2-C5AF-62F6-1B25-4A6B5929E0F0}"/>
                    </a:ext>
                  </a:extLst>
                </p14:cNvPr>
                <p14:cNvContentPartPr/>
                <p14:nvPr/>
              </p14:nvContentPartPr>
              <p14:xfrm>
                <a:off x="1094062" y="2535191"/>
                <a:ext cx="130680" cy="8640"/>
              </p14:xfrm>
            </p:contentPart>
          </mc:Choice>
          <mc:Fallback xmlns="">
            <p:pic>
              <p:nvPicPr>
                <p:cNvPr id="22" name="Ink 21">
                  <a:extLst>
                    <a:ext uri="{FF2B5EF4-FFF2-40B4-BE49-F238E27FC236}">
                      <a16:creationId xmlns:a16="http://schemas.microsoft.com/office/drawing/2014/main" id="{7533CCE2-C5AF-62F6-1B25-4A6B5929E0F0}"/>
                    </a:ext>
                  </a:extLst>
                </p:cNvPr>
                <p:cNvPicPr/>
                <p:nvPr/>
              </p:nvPicPr>
              <p:blipFill>
                <a:blip r:embed="rId21"/>
                <a:stretch>
                  <a:fillRect/>
                </a:stretch>
              </p:blipFill>
              <p:spPr>
                <a:xfrm>
                  <a:off x="1076422" y="2517191"/>
                  <a:ext cx="166320" cy="44280"/>
                </a:xfrm>
                <a:prstGeom prst="rect">
                  <a:avLst/>
                </a:prstGeom>
              </p:spPr>
            </p:pic>
          </mc:Fallback>
        </mc:AlternateContent>
      </p:grpSp>
      <p:grpSp>
        <p:nvGrpSpPr>
          <p:cNvPr id="27" name="Group 26">
            <a:extLst>
              <a:ext uri="{FF2B5EF4-FFF2-40B4-BE49-F238E27FC236}">
                <a16:creationId xmlns:a16="http://schemas.microsoft.com/office/drawing/2014/main" id="{AA04B948-D3D9-8AC7-240F-AE2BE5D6AF4F}"/>
              </a:ext>
            </a:extLst>
          </p:cNvPr>
          <p:cNvGrpSpPr/>
          <p:nvPr/>
        </p:nvGrpSpPr>
        <p:grpSpPr>
          <a:xfrm>
            <a:off x="1426342" y="2438711"/>
            <a:ext cx="598680" cy="374760"/>
            <a:chOff x="1426342" y="2438711"/>
            <a:chExt cx="598680" cy="374760"/>
          </a:xfrm>
        </p:grpSpPr>
        <mc:AlternateContent xmlns:mc="http://schemas.openxmlformats.org/markup-compatibility/2006" xmlns:p14="http://schemas.microsoft.com/office/powerpoint/2010/main">
          <mc:Choice Requires="p14">
            <p:contentPart p14:bwMode="auto" r:id="rId22">
              <p14:nvContentPartPr>
                <p14:cNvPr id="24" name="Ink 23">
                  <a:extLst>
                    <a:ext uri="{FF2B5EF4-FFF2-40B4-BE49-F238E27FC236}">
                      <a16:creationId xmlns:a16="http://schemas.microsoft.com/office/drawing/2014/main" id="{6EB432FE-3C38-2AE7-A137-B2634A4916C9}"/>
                    </a:ext>
                  </a:extLst>
                </p14:cNvPr>
                <p14:cNvContentPartPr/>
                <p14:nvPr/>
              </p14:nvContentPartPr>
              <p14:xfrm>
                <a:off x="1426342" y="2438711"/>
                <a:ext cx="159120" cy="332640"/>
              </p14:xfrm>
            </p:contentPart>
          </mc:Choice>
          <mc:Fallback xmlns="">
            <p:pic>
              <p:nvPicPr>
                <p:cNvPr id="24" name="Ink 23">
                  <a:extLst>
                    <a:ext uri="{FF2B5EF4-FFF2-40B4-BE49-F238E27FC236}">
                      <a16:creationId xmlns:a16="http://schemas.microsoft.com/office/drawing/2014/main" id="{6EB432FE-3C38-2AE7-A137-B2634A4916C9}"/>
                    </a:ext>
                  </a:extLst>
                </p:cNvPr>
                <p:cNvPicPr/>
                <p:nvPr/>
              </p:nvPicPr>
              <p:blipFill>
                <a:blip r:embed="rId23"/>
                <a:stretch>
                  <a:fillRect/>
                </a:stretch>
              </p:blipFill>
              <p:spPr>
                <a:xfrm>
                  <a:off x="1408342" y="2420711"/>
                  <a:ext cx="194760" cy="368280"/>
                </a:xfrm>
                <a:prstGeom prst="rect">
                  <a:avLst/>
                </a:prstGeom>
              </p:spPr>
            </p:pic>
          </mc:Fallback>
        </mc:AlternateContent>
        <mc:AlternateContent xmlns:mc="http://schemas.openxmlformats.org/markup-compatibility/2006" xmlns:p14="http://schemas.microsoft.com/office/powerpoint/2010/main">
          <mc:Choice Requires="p14">
            <p:contentPart p14:bwMode="auto" r:id="rId24">
              <p14:nvContentPartPr>
                <p14:cNvPr id="26" name="Ink 25">
                  <a:extLst>
                    <a:ext uri="{FF2B5EF4-FFF2-40B4-BE49-F238E27FC236}">
                      <a16:creationId xmlns:a16="http://schemas.microsoft.com/office/drawing/2014/main" id="{4C000CC0-CC2D-B897-E3A6-D917DF308007}"/>
                    </a:ext>
                  </a:extLst>
                </p14:cNvPr>
                <p14:cNvContentPartPr/>
                <p14:nvPr/>
              </p14:nvContentPartPr>
              <p14:xfrm>
                <a:off x="1716142" y="2563631"/>
                <a:ext cx="308880" cy="249840"/>
              </p14:xfrm>
            </p:contentPart>
          </mc:Choice>
          <mc:Fallback xmlns="">
            <p:pic>
              <p:nvPicPr>
                <p:cNvPr id="26" name="Ink 25">
                  <a:extLst>
                    <a:ext uri="{FF2B5EF4-FFF2-40B4-BE49-F238E27FC236}">
                      <a16:creationId xmlns:a16="http://schemas.microsoft.com/office/drawing/2014/main" id="{4C000CC0-CC2D-B897-E3A6-D917DF308007}"/>
                    </a:ext>
                  </a:extLst>
                </p:cNvPr>
                <p:cNvPicPr/>
                <p:nvPr/>
              </p:nvPicPr>
              <p:blipFill>
                <a:blip r:embed="rId25"/>
                <a:stretch>
                  <a:fillRect/>
                </a:stretch>
              </p:blipFill>
              <p:spPr>
                <a:xfrm>
                  <a:off x="1698502" y="2545631"/>
                  <a:ext cx="344520" cy="285480"/>
                </a:xfrm>
                <a:prstGeom prst="rect">
                  <a:avLst/>
                </a:prstGeom>
              </p:spPr>
            </p:pic>
          </mc:Fallback>
        </mc:AlternateContent>
      </p:grpSp>
      <p:grpSp>
        <p:nvGrpSpPr>
          <p:cNvPr id="32" name="Group 31">
            <a:extLst>
              <a:ext uri="{FF2B5EF4-FFF2-40B4-BE49-F238E27FC236}">
                <a16:creationId xmlns:a16="http://schemas.microsoft.com/office/drawing/2014/main" id="{C2AEA173-8DD7-1B71-7DC8-DEA3FD0C3D4A}"/>
              </a:ext>
            </a:extLst>
          </p:cNvPr>
          <p:cNvGrpSpPr/>
          <p:nvPr/>
        </p:nvGrpSpPr>
        <p:grpSpPr>
          <a:xfrm>
            <a:off x="369742" y="3238271"/>
            <a:ext cx="342360" cy="301320"/>
            <a:chOff x="369742" y="3238271"/>
            <a:chExt cx="342360" cy="301320"/>
          </a:xfrm>
        </p:grpSpPr>
        <mc:AlternateContent xmlns:mc="http://schemas.openxmlformats.org/markup-compatibility/2006" xmlns:p14="http://schemas.microsoft.com/office/powerpoint/2010/main">
          <mc:Choice Requires="p14">
            <p:contentPart p14:bwMode="auto" r:id="rId26">
              <p14:nvContentPartPr>
                <p14:cNvPr id="28" name="Ink 27">
                  <a:extLst>
                    <a:ext uri="{FF2B5EF4-FFF2-40B4-BE49-F238E27FC236}">
                      <a16:creationId xmlns:a16="http://schemas.microsoft.com/office/drawing/2014/main" id="{86810941-C1BC-D292-E4DC-C0448C986BD8}"/>
                    </a:ext>
                  </a:extLst>
                </p14:cNvPr>
                <p14:cNvContentPartPr/>
                <p14:nvPr/>
              </p14:nvContentPartPr>
              <p14:xfrm>
                <a:off x="369742" y="3244391"/>
                <a:ext cx="155160" cy="225720"/>
              </p14:xfrm>
            </p:contentPart>
          </mc:Choice>
          <mc:Fallback xmlns="">
            <p:pic>
              <p:nvPicPr>
                <p:cNvPr id="28" name="Ink 27">
                  <a:extLst>
                    <a:ext uri="{FF2B5EF4-FFF2-40B4-BE49-F238E27FC236}">
                      <a16:creationId xmlns:a16="http://schemas.microsoft.com/office/drawing/2014/main" id="{86810941-C1BC-D292-E4DC-C0448C986BD8}"/>
                    </a:ext>
                  </a:extLst>
                </p:cNvPr>
                <p:cNvPicPr/>
                <p:nvPr/>
              </p:nvPicPr>
              <p:blipFill>
                <a:blip r:embed="rId27"/>
                <a:stretch>
                  <a:fillRect/>
                </a:stretch>
              </p:blipFill>
              <p:spPr>
                <a:xfrm>
                  <a:off x="351742" y="3226391"/>
                  <a:ext cx="190800" cy="261360"/>
                </a:xfrm>
                <a:prstGeom prst="rect">
                  <a:avLst/>
                </a:prstGeom>
              </p:spPr>
            </p:pic>
          </mc:Fallback>
        </mc:AlternateContent>
        <mc:AlternateContent xmlns:mc="http://schemas.openxmlformats.org/markup-compatibility/2006" xmlns:p14="http://schemas.microsoft.com/office/powerpoint/2010/main">
          <mc:Choice Requires="p14">
            <p:contentPart p14:bwMode="auto" r:id="rId28">
              <p14:nvContentPartPr>
                <p14:cNvPr id="29" name="Ink 28">
                  <a:extLst>
                    <a:ext uri="{FF2B5EF4-FFF2-40B4-BE49-F238E27FC236}">
                      <a16:creationId xmlns:a16="http://schemas.microsoft.com/office/drawing/2014/main" id="{A8594704-BB86-B120-F66F-25CE2434E37F}"/>
                    </a:ext>
                  </a:extLst>
                </p14:cNvPr>
                <p14:cNvContentPartPr/>
                <p14:nvPr/>
              </p14:nvContentPartPr>
              <p14:xfrm>
                <a:off x="370462" y="3238271"/>
                <a:ext cx="163440" cy="269280"/>
              </p14:xfrm>
            </p:contentPart>
          </mc:Choice>
          <mc:Fallback xmlns="">
            <p:pic>
              <p:nvPicPr>
                <p:cNvPr id="29" name="Ink 28">
                  <a:extLst>
                    <a:ext uri="{FF2B5EF4-FFF2-40B4-BE49-F238E27FC236}">
                      <a16:creationId xmlns:a16="http://schemas.microsoft.com/office/drawing/2014/main" id="{A8594704-BB86-B120-F66F-25CE2434E37F}"/>
                    </a:ext>
                  </a:extLst>
                </p:cNvPr>
                <p:cNvPicPr/>
                <p:nvPr/>
              </p:nvPicPr>
              <p:blipFill>
                <a:blip r:embed="rId29"/>
                <a:stretch>
                  <a:fillRect/>
                </a:stretch>
              </p:blipFill>
              <p:spPr>
                <a:xfrm>
                  <a:off x="352462" y="3220271"/>
                  <a:ext cx="199080" cy="304920"/>
                </a:xfrm>
                <a:prstGeom prst="rect">
                  <a:avLst/>
                </a:prstGeom>
              </p:spPr>
            </p:pic>
          </mc:Fallback>
        </mc:AlternateContent>
        <mc:AlternateContent xmlns:mc="http://schemas.openxmlformats.org/markup-compatibility/2006" xmlns:p14="http://schemas.microsoft.com/office/powerpoint/2010/main">
          <mc:Choice Requires="p14">
            <p:contentPart p14:bwMode="auto" r:id="rId30">
              <p14:nvContentPartPr>
                <p14:cNvPr id="31" name="Ink 30">
                  <a:extLst>
                    <a:ext uri="{FF2B5EF4-FFF2-40B4-BE49-F238E27FC236}">
                      <a16:creationId xmlns:a16="http://schemas.microsoft.com/office/drawing/2014/main" id="{62307CCA-2A33-6E9F-D47C-F0A2AEE5E5DF}"/>
                    </a:ext>
                  </a:extLst>
                </p14:cNvPr>
                <p14:cNvContentPartPr/>
                <p14:nvPr/>
              </p14:nvContentPartPr>
              <p14:xfrm>
                <a:off x="613102" y="3413591"/>
                <a:ext cx="99000" cy="126000"/>
              </p14:xfrm>
            </p:contentPart>
          </mc:Choice>
          <mc:Fallback xmlns="">
            <p:pic>
              <p:nvPicPr>
                <p:cNvPr id="31" name="Ink 30">
                  <a:extLst>
                    <a:ext uri="{FF2B5EF4-FFF2-40B4-BE49-F238E27FC236}">
                      <a16:creationId xmlns:a16="http://schemas.microsoft.com/office/drawing/2014/main" id="{62307CCA-2A33-6E9F-D47C-F0A2AEE5E5DF}"/>
                    </a:ext>
                  </a:extLst>
                </p:cNvPr>
                <p:cNvPicPr/>
                <p:nvPr/>
              </p:nvPicPr>
              <p:blipFill>
                <a:blip r:embed="rId31"/>
                <a:stretch>
                  <a:fillRect/>
                </a:stretch>
              </p:blipFill>
              <p:spPr>
                <a:xfrm>
                  <a:off x="595102" y="3395951"/>
                  <a:ext cx="134640" cy="161640"/>
                </a:xfrm>
                <a:prstGeom prst="rect">
                  <a:avLst/>
                </a:prstGeom>
              </p:spPr>
            </p:pic>
          </mc:Fallback>
        </mc:AlternateContent>
      </p:grpSp>
      <p:cxnSp>
        <p:nvCxnSpPr>
          <p:cNvPr id="33" name="Straight Connector 32">
            <a:extLst>
              <a:ext uri="{FF2B5EF4-FFF2-40B4-BE49-F238E27FC236}">
                <a16:creationId xmlns:a16="http://schemas.microsoft.com/office/drawing/2014/main" id="{40BBC362-2EC1-AA20-F141-6575D38ED6E7}"/>
              </a:ext>
            </a:extLst>
          </p:cNvPr>
          <p:cNvCxnSpPr>
            <a:cxnSpLocks/>
          </p:cNvCxnSpPr>
          <p:nvPr/>
        </p:nvCxnSpPr>
        <p:spPr>
          <a:xfrm>
            <a:off x="5147733" y="4115324"/>
            <a:ext cx="1721555" cy="1704622"/>
          </a:xfrm>
          <a:prstGeom prst="line">
            <a:avLst/>
          </a:prstGeom>
          <a:ln w="57150" cap="rnd">
            <a:solidFill>
              <a:srgbClr val="FF3400"/>
            </a:solidFill>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15BEFABB-5926-7F4A-591C-02F385E902CA}"/>
              </a:ext>
            </a:extLst>
          </p:cNvPr>
          <p:cNvGrpSpPr/>
          <p:nvPr/>
        </p:nvGrpSpPr>
        <p:grpSpPr>
          <a:xfrm>
            <a:off x="408622" y="5676191"/>
            <a:ext cx="838800" cy="389520"/>
            <a:chOff x="408622" y="5676191"/>
            <a:chExt cx="838800" cy="389520"/>
          </a:xfrm>
        </p:grpSpPr>
        <mc:AlternateContent xmlns:mc="http://schemas.openxmlformats.org/markup-compatibility/2006" xmlns:p14="http://schemas.microsoft.com/office/powerpoint/2010/main">
          <mc:Choice Requires="p14">
            <p:contentPart p14:bwMode="auto" r:id="rId32">
              <p14:nvContentPartPr>
                <p14:cNvPr id="34" name="Ink 33">
                  <a:extLst>
                    <a:ext uri="{FF2B5EF4-FFF2-40B4-BE49-F238E27FC236}">
                      <a16:creationId xmlns:a16="http://schemas.microsoft.com/office/drawing/2014/main" id="{F3F341C0-D426-7AC8-491D-6A4C7042C87F}"/>
                    </a:ext>
                  </a:extLst>
                </p14:cNvPr>
                <p14:cNvContentPartPr/>
                <p14:nvPr/>
              </p14:nvContentPartPr>
              <p14:xfrm>
                <a:off x="424822" y="5708591"/>
                <a:ext cx="144000" cy="190440"/>
              </p14:xfrm>
            </p:contentPart>
          </mc:Choice>
          <mc:Fallback xmlns="">
            <p:pic>
              <p:nvPicPr>
                <p:cNvPr id="34" name="Ink 33">
                  <a:extLst>
                    <a:ext uri="{FF2B5EF4-FFF2-40B4-BE49-F238E27FC236}">
                      <a16:creationId xmlns:a16="http://schemas.microsoft.com/office/drawing/2014/main" id="{F3F341C0-D426-7AC8-491D-6A4C7042C87F}"/>
                    </a:ext>
                  </a:extLst>
                </p:cNvPr>
                <p:cNvPicPr/>
                <p:nvPr/>
              </p:nvPicPr>
              <p:blipFill>
                <a:blip r:embed="rId33"/>
                <a:stretch>
                  <a:fillRect/>
                </a:stretch>
              </p:blipFill>
              <p:spPr>
                <a:xfrm>
                  <a:off x="407182" y="5690951"/>
                  <a:ext cx="179640" cy="226080"/>
                </a:xfrm>
                <a:prstGeom prst="rect">
                  <a:avLst/>
                </a:prstGeom>
              </p:spPr>
            </p:pic>
          </mc:Fallback>
        </mc:AlternateContent>
        <mc:AlternateContent xmlns:mc="http://schemas.openxmlformats.org/markup-compatibility/2006" xmlns:p14="http://schemas.microsoft.com/office/powerpoint/2010/main">
          <mc:Choice Requires="p14">
            <p:contentPart p14:bwMode="auto" r:id="rId34">
              <p14:nvContentPartPr>
                <p14:cNvPr id="35" name="Ink 34">
                  <a:extLst>
                    <a:ext uri="{FF2B5EF4-FFF2-40B4-BE49-F238E27FC236}">
                      <a16:creationId xmlns:a16="http://schemas.microsoft.com/office/drawing/2014/main" id="{F1AD076B-6DB7-FD33-9934-90E3127651DA}"/>
                    </a:ext>
                  </a:extLst>
                </p14:cNvPr>
                <p14:cNvContentPartPr/>
                <p14:nvPr/>
              </p14:nvContentPartPr>
              <p14:xfrm>
                <a:off x="408622" y="5676191"/>
                <a:ext cx="145800" cy="255240"/>
              </p14:xfrm>
            </p:contentPart>
          </mc:Choice>
          <mc:Fallback xmlns="">
            <p:pic>
              <p:nvPicPr>
                <p:cNvPr id="35" name="Ink 34">
                  <a:extLst>
                    <a:ext uri="{FF2B5EF4-FFF2-40B4-BE49-F238E27FC236}">
                      <a16:creationId xmlns:a16="http://schemas.microsoft.com/office/drawing/2014/main" id="{F1AD076B-6DB7-FD33-9934-90E3127651DA}"/>
                    </a:ext>
                  </a:extLst>
                </p:cNvPr>
                <p:cNvPicPr/>
                <p:nvPr/>
              </p:nvPicPr>
              <p:blipFill>
                <a:blip r:embed="rId35"/>
                <a:stretch>
                  <a:fillRect/>
                </a:stretch>
              </p:blipFill>
              <p:spPr>
                <a:xfrm>
                  <a:off x="390622" y="5658551"/>
                  <a:ext cx="181440" cy="290880"/>
                </a:xfrm>
                <a:prstGeom prst="rect">
                  <a:avLst/>
                </a:prstGeom>
              </p:spPr>
            </p:pic>
          </mc:Fallback>
        </mc:AlternateContent>
        <mc:AlternateContent xmlns:mc="http://schemas.openxmlformats.org/markup-compatibility/2006" xmlns:p14="http://schemas.microsoft.com/office/powerpoint/2010/main">
          <mc:Choice Requires="p14">
            <p:contentPart p14:bwMode="auto" r:id="rId36">
              <p14:nvContentPartPr>
                <p14:cNvPr id="41" name="Ink 40">
                  <a:extLst>
                    <a:ext uri="{FF2B5EF4-FFF2-40B4-BE49-F238E27FC236}">
                      <a16:creationId xmlns:a16="http://schemas.microsoft.com/office/drawing/2014/main" id="{FD94FB06-C095-A5EC-A6E2-4604C32A6E3F}"/>
                    </a:ext>
                  </a:extLst>
                </p14:cNvPr>
                <p14:cNvContentPartPr/>
                <p14:nvPr/>
              </p14:nvContentPartPr>
              <p14:xfrm>
                <a:off x="640822" y="5843591"/>
                <a:ext cx="101880" cy="28440"/>
              </p14:xfrm>
            </p:contentPart>
          </mc:Choice>
          <mc:Fallback xmlns="">
            <p:pic>
              <p:nvPicPr>
                <p:cNvPr id="41" name="Ink 40">
                  <a:extLst>
                    <a:ext uri="{FF2B5EF4-FFF2-40B4-BE49-F238E27FC236}">
                      <a16:creationId xmlns:a16="http://schemas.microsoft.com/office/drawing/2014/main" id="{FD94FB06-C095-A5EC-A6E2-4604C32A6E3F}"/>
                    </a:ext>
                  </a:extLst>
                </p:cNvPr>
                <p:cNvPicPr/>
                <p:nvPr/>
              </p:nvPicPr>
              <p:blipFill>
                <a:blip r:embed="rId37"/>
                <a:stretch>
                  <a:fillRect/>
                </a:stretch>
              </p:blipFill>
              <p:spPr>
                <a:xfrm>
                  <a:off x="622822" y="5825951"/>
                  <a:ext cx="137520" cy="64080"/>
                </a:xfrm>
                <a:prstGeom prst="rect">
                  <a:avLst/>
                </a:prstGeom>
              </p:spPr>
            </p:pic>
          </mc:Fallback>
        </mc:AlternateContent>
        <mc:AlternateContent xmlns:mc="http://schemas.openxmlformats.org/markup-compatibility/2006" xmlns:p14="http://schemas.microsoft.com/office/powerpoint/2010/main">
          <mc:Choice Requires="p14">
            <p:contentPart p14:bwMode="auto" r:id="rId38">
              <p14:nvContentPartPr>
                <p14:cNvPr id="42" name="Ink 41">
                  <a:extLst>
                    <a:ext uri="{FF2B5EF4-FFF2-40B4-BE49-F238E27FC236}">
                      <a16:creationId xmlns:a16="http://schemas.microsoft.com/office/drawing/2014/main" id="{A61E1B8A-91C1-4309-C632-056C60807136}"/>
                    </a:ext>
                  </a:extLst>
                </p14:cNvPr>
                <p14:cNvContentPartPr/>
                <p14:nvPr/>
              </p14:nvContentPartPr>
              <p14:xfrm>
                <a:off x="703462" y="5886791"/>
                <a:ext cx="6840" cy="130320"/>
              </p14:xfrm>
            </p:contentPart>
          </mc:Choice>
          <mc:Fallback xmlns="">
            <p:pic>
              <p:nvPicPr>
                <p:cNvPr id="42" name="Ink 41">
                  <a:extLst>
                    <a:ext uri="{FF2B5EF4-FFF2-40B4-BE49-F238E27FC236}">
                      <a16:creationId xmlns:a16="http://schemas.microsoft.com/office/drawing/2014/main" id="{A61E1B8A-91C1-4309-C632-056C60807136}"/>
                    </a:ext>
                  </a:extLst>
                </p:cNvPr>
                <p:cNvPicPr/>
                <p:nvPr/>
              </p:nvPicPr>
              <p:blipFill>
                <a:blip r:embed="rId39"/>
                <a:stretch>
                  <a:fillRect/>
                </a:stretch>
              </p:blipFill>
              <p:spPr>
                <a:xfrm>
                  <a:off x="685462" y="5868791"/>
                  <a:ext cx="42480" cy="165960"/>
                </a:xfrm>
                <a:prstGeom prst="rect">
                  <a:avLst/>
                </a:prstGeom>
              </p:spPr>
            </p:pic>
          </mc:Fallback>
        </mc:AlternateContent>
        <mc:AlternateContent xmlns:mc="http://schemas.openxmlformats.org/markup-compatibility/2006" xmlns:p14="http://schemas.microsoft.com/office/powerpoint/2010/main">
          <mc:Choice Requires="p14">
            <p:contentPart p14:bwMode="auto" r:id="rId40">
              <p14:nvContentPartPr>
                <p14:cNvPr id="43" name="Ink 42">
                  <a:extLst>
                    <a:ext uri="{FF2B5EF4-FFF2-40B4-BE49-F238E27FC236}">
                      <a16:creationId xmlns:a16="http://schemas.microsoft.com/office/drawing/2014/main" id="{6CB05BA9-21AF-2AEE-D420-FEAD19B5A8BB}"/>
                    </a:ext>
                  </a:extLst>
                </p14:cNvPr>
                <p14:cNvContentPartPr/>
                <p14:nvPr/>
              </p14:nvContentPartPr>
              <p14:xfrm>
                <a:off x="809302" y="5877431"/>
                <a:ext cx="90720" cy="154800"/>
              </p14:xfrm>
            </p:contentPart>
          </mc:Choice>
          <mc:Fallback xmlns="">
            <p:pic>
              <p:nvPicPr>
                <p:cNvPr id="43" name="Ink 42">
                  <a:extLst>
                    <a:ext uri="{FF2B5EF4-FFF2-40B4-BE49-F238E27FC236}">
                      <a16:creationId xmlns:a16="http://schemas.microsoft.com/office/drawing/2014/main" id="{6CB05BA9-21AF-2AEE-D420-FEAD19B5A8BB}"/>
                    </a:ext>
                  </a:extLst>
                </p:cNvPr>
                <p:cNvPicPr/>
                <p:nvPr/>
              </p:nvPicPr>
              <p:blipFill>
                <a:blip r:embed="rId41"/>
                <a:stretch>
                  <a:fillRect/>
                </a:stretch>
              </p:blipFill>
              <p:spPr>
                <a:xfrm>
                  <a:off x="791662" y="5859791"/>
                  <a:ext cx="126360" cy="190440"/>
                </a:xfrm>
                <a:prstGeom prst="rect">
                  <a:avLst/>
                </a:prstGeom>
              </p:spPr>
            </p:pic>
          </mc:Fallback>
        </mc:AlternateContent>
        <mc:AlternateContent xmlns:mc="http://schemas.openxmlformats.org/markup-compatibility/2006" xmlns:p14="http://schemas.microsoft.com/office/powerpoint/2010/main">
          <mc:Choice Requires="p14">
            <p:contentPart p14:bwMode="auto" r:id="rId42">
              <p14:nvContentPartPr>
                <p14:cNvPr id="44" name="Ink 43">
                  <a:extLst>
                    <a:ext uri="{FF2B5EF4-FFF2-40B4-BE49-F238E27FC236}">
                      <a16:creationId xmlns:a16="http://schemas.microsoft.com/office/drawing/2014/main" id="{B3D804FF-6C9E-D5AE-F6F4-28E9ED6D5AB9}"/>
                    </a:ext>
                  </a:extLst>
                </p14:cNvPr>
                <p14:cNvContentPartPr/>
                <p14:nvPr/>
              </p14:nvContentPartPr>
              <p14:xfrm>
                <a:off x="806782" y="5862311"/>
                <a:ext cx="73080" cy="6480"/>
              </p14:xfrm>
            </p:contentPart>
          </mc:Choice>
          <mc:Fallback xmlns="">
            <p:pic>
              <p:nvPicPr>
                <p:cNvPr id="44" name="Ink 43">
                  <a:extLst>
                    <a:ext uri="{FF2B5EF4-FFF2-40B4-BE49-F238E27FC236}">
                      <a16:creationId xmlns:a16="http://schemas.microsoft.com/office/drawing/2014/main" id="{B3D804FF-6C9E-D5AE-F6F4-28E9ED6D5AB9}"/>
                    </a:ext>
                  </a:extLst>
                </p:cNvPr>
                <p:cNvPicPr/>
                <p:nvPr/>
              </p:nvPicPr>
              <p:blipFill>
                <a:blip r:embed="rId43"/>
                <a:stretch>
                  <a:fillRect/>
                </a:stretch>
              </p:blipFill>
              <p:spPr>
                <a:xfrm>
                  <a:off x="789142" y="5844311"/>
                  <a:ext cx="108720" cy="42120"/>
                </a:xfrm>
                <a:prstGeom prst="rect">
                  <a:avLst/>
                </a:prstGeom>
              </p:spPr>
            </p:pic>
          </mc:Fallback>
        </mc:AlternateContent>
        <mc:AlternateContent xmlns:mc="http://schemas.openxmlformats.org/markup-compatibility/2006" xmlns:p14="http://schemas.microsoft.com/office/powerpoint/2010/main">
          <mc:Choice Requires="p14">
            <p:contentPart p14:bwMode="auto" r:id="rId44">
              <p14:nvContentPartPr>
                <p14:cNvPr id="45" name="Ink 44">
                  <a:extLst>
                    <a:ext uri="{FF2B5EF4-FFF2-40B4-BE49-F238E27FC236}">
                      <a16:creationId xmlns:a16="http://schemas.microsoft.com/office/drawing/2014/main" id="{1AF108D2-20AA-0020-9116-F18A1559813D}"/>
                    </a:ext>
                  </a:extLst>
                </p14:cNvPr>
                <p14:cNvContentPartPr/>
                <p14:nvPr/>
              </p14:nvContentPartPr>
              <p14:xfrm>
                <a:off x="806782" y="5862311"/>
                <a:ext cx="360" cy="360"/>
              </p14:xfrm>
            </p:contentPart>
          </mc:Choice>
          <mc:Fallback xmlns="">
            <p:pic>
              <p:nvPicPr>
                <p:cNvPr id="45" name="Ink 44">
                  <a:extLst>
                    <a:ext uri="{FF2B5EF4-FFF2-40B4-BE49-F238E27FC236}">
                      <a16:creationId xmlns:a16="http://schemas.microsoft.com/office/drawing/2014/main" id="{1AF108D2-20AA-0020-9116-F18A1559813D}"/>
                    </a:ext>
                  </a:extLst>
                </p:cNvPr>
                <p:cNvPicPr/>
                <p:nvPr/>
              </p:nvPicPr>
              <p:blipFill>
                <a:blip r:embed="rId45"/>
                <a:stretch>
                  <a:fillRect/>
                </a:stretch>
              </p:blipFill>
              <p:spPr>
                <a:xfrm>
                  <a:off x="789142" y="5844311"/>
                  <a:ext cx="3600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46">
              <p14:nvContentPartPr>
                <p14:cNvPr id="46" name="Ink 45">
                  <a:extLst>
                    <a:ext uri="{FF2B5EF4-FFF2-40B4-BE49-F238E27FC236}">
                      <a16:creationId xmlns:a16="http://schemas.microsoft.com/office/drawing/2014/main" id="{38C7AF6D-E43D-62FC-8559-3908658D6E2D}"/>
                    </a:ext>
                  </a:extLst>
                </p14:cNvPr>
                <p14:cNvContentPartPr/>
                <p14:nvPr/>
              </p14:nvContentPartPr>
              <p14:xfrm>
                <a:off x="806782" y="5862311"/>
                <a:ext cx="87120" cy="106560"/>
              </p14:xfrm>
            </p:contentPart>
          </mc:Choice>
          <mc:Fallback xmlns="">
            <p:pic>
              <p:nvPicPr>
                <p:cNvPr id="46" name="Ink 45">
                  <a:extLst>
                    <a:ext uri="{FF2B5EF4-FFF2-40B4-BE49-F238E27FC236}">
                      <a16:creationId xmlns:a16="http://schemas.microsoft.com/office/drawing/2014/main" id="{38C7AF6D-E43D-62FC-8559-3908658D6E2D}"/>
                    </a:ext>
                  </a:extLst>
                </p:cNvPr>
                <p:cNvPicPr/>
                <p:nvPr/>
              </p:nvPicPr>
              <p:blipFill>
                <a:blip r:embed="rId47"/>
                <a:stretch>
                  <a:fillRect/>
                </a:stretch>
              </p:blipFill>
              <p:spPr>
                <a:xfrm>
                  <a:off x="789142" y="5844311"/>
                  <a:ext cx="122760" cy="142200"/>
                </a:xfrm>
                <a:prstGeom prst="rect">
                  <a:avLst/>
                </a:prstGeom>
              </p:spPr>
            </p:pic>
          </mc:Fallback>
        </mc:AlternateContent>
        <mc:AlternateContent xmlns:mc="http://schemas.openxmlformats.org/markup-compatibility/2006" xmlns:p14="http://schemas.microsoft.com/office/powerpoint/2010/main">
          <mc:Choice Requires="p14">
            <p:contentPart p14:bwMode="auto" r:id="rId48">
              <p14:nvContentPartPr>
                <p14:cNvPr id="50" name="Ink 49">
                  <a:extLst>
                    <a:ext uri="{FF2B5EF4-FFF2-40B4-BE49-F238E27FC236}">
                      <a16:creationId xmlns:a16="http://schemas.microsoft.com/office/drawing/2014/main" id="{2BEB40D0-E3B0-030D-39FB-B40696666CB5}"/>
                    </a:ext>
                  </a:extLst>
                </p14:cNvPr>
                <p14:cNvContentPartPr/>
                <p14:nvPr/>
              </p14:nvContentPartPr>
              <p14:xfrm>
                <a:off x="962662" y="5890751"/>
                <a:ext cx="47520" cy="174960"/>
              </p14:xfrm>
            </p:contentPart>
          </mc:Choice>
          <mc:Fallback xmlns="">
            <p:pic>
              <p:nvPicPr>
                <p:cNvPr id="50" name="Ink 49">
                  <a:extLst>
                    <a:ext uri="{FF2B5EF4-FFF2-40B4-BE49-F238E27FC236}">
                      <a16:creationId xmlns:a16="http://schemas.microsoft.com/office/drawing/2014/main" id="{2BEB40D0-E3B0-030D-39FB-B40696666CB5}"/>
                    </a:ext>
                  </a:extLst>
                </p:cNvPr>
                <p:cNvPicPr/>
                <p:nvPr/>
              </p:nvPicPr>
              <p:blipFill>
                <a:blip r:embed="rId49"/>
                <a:stretch>
                  <a:fillRect/>
                </a:stretch>
              </p:blipFill>
              <p:spPr>
                <a:xfrm>
                  <a:off x="944662" y="5873111"/>
                  <a:ext cx="83160" cy="210600"/>
                </a:xfrm>
                <a:prstGeom prst="rect">
                  <a:avLst/>
                </a:prstGeom>
              </p:spPr>
            </p:pic>
          </mc:Fallback>
        </mc:AlternateContent>
        <mc:AlternateContent xmlns:mc="http://schemas.openxmlformats.org/markup-compatibility/2006" xmlns:p14="http://schemas.microsoft.com/office/powerpoint/2010/main">
          <mc:Choice Requires="p14">
            <p:contentPart p14:bwMode="auto" r:id="rId50">
              <p14:nvContentPartPr>
                <p14:cNvPr id="51" name="Ink 50">
                  <a:extLst>
                    <a:ext uri="{FF2B5EF4-FFF2-40B4-BE49-F238E27FC236}">
                      <a16:creationId xmlns:a16="http://schemas.microsoft.com/office/drawing/2014/main" id="{4CAD7CBD-AA8F-70B5-C317-B463A7524126}"/>
                    </a:ext>
                  </a:extLst>
                </p14:cNvPr>
                <p14:cNvContentPartPr/>
                <p14:nvPr/>
              </p14:nvContentPartPr>
              <p14:xfrm>
                <a:off x="995782" y="5835671"/>
                <a:ext cx="72000" cy="200520"/>
              </p14:xfrm>
            </p:contentPart>
          </mc:Choice>
          <mc:Fallback xmlns="">
            <p:pic>
              <p:nvPicPr>
                <p:cNvPr id="51" name="Ink 50">
                  <a:extLst>
                    <a:ext uri="{FF2B5EF4-FFF2-40B4-BE49-F238E27FC236}">
                      <a16:creationId xmlns:a16="http://schemas.microsoft.com/office/drawing/2014/main" id="{4CAD7CBD-AA8F-70B5-C317-B463A7524126}"/>
                    </a:ext>
                  </a:extLst>
                </p:cNvPr>
                <p:cNvPicPr/>
                <p:nvPr/>
              </p:nvPicPr>
              <p:blipFill>
                <a:blip r:embed="rId51"/>
                <a:stretch>
                  <a:fillRect/>
                </a:stretch>
              </p:blipFill>
              <p:spPr>
                <a:xfrm>
                  <a:off x="978142" y="5817671"/>
                  <a:ext cx="107640" cy="236160"/>
                </a:xfrm>
                <a:prstGeom prst="rect">
                  <a:avLst/>
                </a:prstGeom>
              </p:spPr>
            </p:pic>
          </mc:Fallback>
        </mc:AlternateContent>
        <mc:AlternateContent xmlns:mc="http://schemas.openxmlformats.org/markup-compatibility/2006" xmlns:p14="http://schemas.microsoft.com/office/powerpoint/2010/main">
          <mc:Choice Requires="p14">
            <p:contentPart p14:bwMode="auto" r:id="rId52">
              <p14:nvContentPartPr>
                <p14:cNvPr id="53" name="Ink 52">
                  <a:extLst>
                    <a:ext uri="{FF2B5EF4-FFF2-40B4-BE49-F238E27FC236}">
                      <a16:creationId xmlns:a16="http://schemas.microsoft.com/office/drawing/2014/main" id="{0F6FCBDA-0CF3-56EC-9E4D-93E54225C3E5}"/>
                    </a:ext>
                  </a:extLst>
                </p14:cNvPr>
                <p14:cNvContentPartPr/>
                <p14:nvPr/>
              </p14:nvContentPartPr>
              <p14:xfrm>
                <a:off x="1179742" y="5827391"/>
                <a:ext cx="67680" cy="8640"/>
              </p14:xfrm>
            </p:contentPart>
          </mc:Choice>
          <mc:Fallback xmlns="">
            <p:pic>
              <p:nvPicPr>
                <p:cNvPr id="53" name="Ink 52">
                  <a:extLst>
                    <a:ext uri="{FF2B5EF4-FFF2-40B4-BE49-F238E27FC236}">
                      <a16:creationId xmlns:a16="http://schemas.microsoft.com/office/drawing/2014/main" id="{0F6FCBDA-0CF3-56EC-9E4D-93E54225C3E5}"/>
                    </a:ext>
                  </a:extLst>
                </p:cNvPr>
                <p:cNvPicPr/>
                <p:nvPr/>
              </p:nvPicPr>
              <p:blipFill>
                <a:blip r:embed="rId53"/>
                <a:stretch>
                  <a:fillRect/>
                </a:stretch>
              </p:blipFill>
              <p:spPr>
                <a:xfrm>
                  <a:off x="1162102" y="5809391"/>
                  <a:ext cx="103320" cy="44280"/>
                </a:xfrm>
                <a:prstGeom prst="rect">
                  <a:avLst/>
                </a:prstGeom>
              </p:spPr>
            </p:pic>
          </mc:Fallback>
        </mc:AlternateContent>
        <mc:AlternateContent xmlns:mc="http://schemas.openxmlformats.org/markup-compatibility/2006" xmlns:p14="http://schemas.microsoft.com/office/powerpoint/2010/main">
          <mc:Choice Requires="p14">
            <p:contentPart p14:bwMode="auto" r:id="rId54">
              <p14:nvContentPartPr>
                <p14:cNvPr id="54" name="Ink 53">
                  <a:extLst>
                    <a:ext uri="{FF2B5EF4-FFF2-40B4-BE49-F238E27FC236}">
                      <a16:creationId xmlns:a16="http://schemas.microsoft.com/office/drawing/2014/main" id="{CAF56516-763F-D839-C122-389DCA7A74B8}"/>
                    </a:ext>
                  </a:extLst>
                </p14:cNvPr>
                <p14:cNvContentPartPr/>
                <p14:nvPr/>
              </p14:nvContentPartPr>
              <p14:xfrm>
                <a:off x="1169662" y="5753951"/>
                <a:ext cx="75600" cy="10440"/>
              </p14:xfrm>
            </p:contentPart>
          </mc:Choice>
          <mc:Fallback xmlns="">
            <p:pic>
              <p:nvPicPr>
                <p:cNvPr id="54" name="Ink 53">
                  <a:extLst>
                    <a:ext uri="{FF2B5EF4-FFF2-40B4-BE49-F238E27FC236}">
                      <a16:creationId xmlns:a16="http://schemas.microsoft.com/office/drawing/2014/main" id="{CAF56516-763F-D839-C122-389DCA7A74B8}"/>
                    </a:ext>
                  </a:extLst>
                </p:cNvPr>
                <p:cNvPicPr/>
                <p:nvPr/>
              </p:nvPicPr>
              <p:blipFill>
                <a:blip r:embed="rId55"/>
                <a:stretch>
                  <a:fillRect/>
                </a:stretch>
              </p:blipFill>
              <p:spPr>
                <a:xfrm>
                  <a:off x="1151662" y="5735951"/>
                  <a:ext cx="111240" cy="46080"/>
                </a:xfrm>
                <a:prstGeom prst="rect">
                  <a:avLst/>
                </a:prstGeom>
              </p:spPr>
            </p:pic>
          </mc:Fallback>
        </mc:AlternateContent>
      </p:grpSp>
      <p:grpSp>
        <p:nvGrpSpPr>
          <p:cNvPr id="59" name="Group 58">
            <a:extLst>
              <a:ext uri="{FF2B5EF4-FFF2-40B4-BE49-F238E27FC236}">
                <a16:creationId xmlns:a16="http://schemas.microsoft.com/office/drawing/2014/main" id="{27CB03AA-6A86-89AF-2A4E-9E570D5E7BC2}"/>
              </a:ext>
            </a:extLst>
          </p:cNvPr>
          <p:cNvGrpSpPr/>
          <p:nvPr/>
        </p:nvGrpSpPr>
        <p:grpSpPr>
          <a:xfrm>
            <a:off x="1416982" y="5657471"/>
            <a:ext cx="703440" cy="331200"/>
            <a:chOff x="1416982" y="5657471"/>
            <a:chExt cx="703440" cy="331200"/>
          </a:xfrm>
        </p:grpSpPr>
        <mc:AlternateContent xmlns:mc="http://schemas.openxmlformats.org/markup-compatibility/2006" xmlns:p14="http://schemas.microsoft.com/office/powerpoint/2010/main">
          <mc:Choice Requires="p14">
            <p:contentPart p14:bwMode="auto" r:id="rId56">
              <p14:nvContentPartPr>
                <p14:cNvPr id="56" name="Ink 55">
                  <a:extLst>
                    <a:ext uri="{FF2B5EF4-FFF2-40B4-BE49-F238E27FC236}">
                      <a16:creationId xmlns:a16="http://schemas.microsoft.com/office/drawing/2014/main" id="{CE984148-C4FE-91BA-808B-D91CED9639F9}"/>
                    </a:ext>
                  </a:extLst>
                </p14:cNvPr>
                <p14:cNvContentPartPr/>
                <p14:nvPr/>
              </p14:nvContentPartPr>
              <p14:xfrm>
                <a:off x="1416982" y="5796791"/>
                <a:ext cx="151560" cy="12600"/>
              </p14:xfrm>
            </p:contentPart>
          </mc:Choice>
          <mc:Fallback xmlns="">
            <p:pic>
              <p:nvPicPr>
                <p:cNvPr id="56" name="Ink 55">
                  <a:extLst>
                    <a:ext uri="{FF2B5EF4-FFF2-40B4-BE49-F238E27FC236}">
                      <a16:creationId xmlns:a16="http://schemas.microsoft.com/office/drawing/2014/main" id="{CE984148-C4FE-91BA-808B-D91CED9639F9}"/>
                    </a:ext>
                  </a:extLst>
                </p:cNvPr>
                <p:cNvPicPr/>
                <p:nvPr/>
              </p:nvPicPr>
              <p:blipFill>
                <a:blip r:embed="rId57"/>
                <a:stretch>
                  <a:fillRect/>
                </a:stretch>
              </p:blipFill>
              <p:spPr>
                <a:xfrm>
                  <a:off x="1398982" y="5778791"/>
                  <a:ext cx="187200" cy="48240"/>
                </a:xfrm>
                <a:prstGeom prst="rect">
                  <a:avLst/>
                </a:prstGeom>
              </p:spPr>
            </p:pic>
          </mc:Fallback>
        </mc:AlternateContent>
        <mc:AlternateContent xmlns:mc="http://schemas.openxmlformats.org/markup-compatibility/2006" xmlns:p14="http://schemas.microsoft.com/office/powerpoint/2010/main">
          <mc:Choice Requires="p14">
            <p:contentPart p14:bwMode="auto" r:id="rId58">
              <p14:nvContentPartPr>
                <p14:cNvPr id="57" name="Ink 56">
                  <a:extLst>
                    <a:ext uri="{FF2B5EF4-FFF2-40B4-BE49-F238E27FC236}">
                      <a16:creationId xmlns:a16="http://schemas.microsoft.com/office/drawing/2014/main" id="{AED4E80B-7F27-FB1A-2C2E-9E2439535DE8}"/>
                    </a:ext>
                  </a:extLst>
                </p14:cNvPr>
                <p14:cNvContentPartPr/>
                <p14:nvPr/>
              </p14:nvContentPartPr>
              <p14:xfrm>
                <a:off x="1648462" y="5657471"/>
                <a:ext cx="116640" cy="297000"/>
              </p14:xfrm>
            </p:contentPart>
          </mc:Choice>
          <mc:Fallback xmlns="">
            <p:pic>
              <p:nvPicPr>
                <p:cNvPr id="57" name="Ink 56">
                  <a:extLst>
                    <a:ext uri="{FF2B5EF4-FFF2-40B4-BE49-F238E27FC236}">
                      <a16:creationId xmlns:a16="http://schemas.microsoft.com/office/drawing/2014/main" id="{AED4E80B-7F27-FB1A-2C2E-9E2439535DE8}"/>
                    </a:ext>
                  </a:extLst>
                </p:cNvPr>
                <p:cNvPicPr/>
                <p:nvPr/>
              </p:nvPicPr>
              <p:blipFill>
                <a:blip r:embed="rId59"/>
                <a:stretch>
                  <a:fillRect/>
                </a:stretch>
              </p:blipFill>
              <p:spPr>
                <a:xfrm>
                  <a:off x="1630822" y="5639471"/>
                  <a:ext cx="152280" cy="332640"/>
                </a:xfrm>
                <a:prstGeom prst="rect">
                  <a:avLst/>
                </a:prstGeom>
              </p:spPr>
            </p:pic>
          </mc:Fallback>
        </mc:AlternateContent>
        <mc:AlternateContent xmlns:mc="http://schemas.openxmlformats.org/markup-compatibility/2006" xmlns:p14="http://schemas.microsoft.com/office/powerpoint/2010/main">
          <mc:Choice Requires="p14">
            <p:contentPart p14:bwMode="auto" r:id="rId60">
              <p14:nvContentPartPr>
                <p14:cNvPr id="58" name="Ink 57">
                  <a:extLst>
                    <a:ext uri="{FF2B5EF4-FFF2-40B4-BE49-F238E27FC236}">
                      <a16:creationId xmlns:a16="http://schemas.microsoft.com/office/drawing/2014/main" id="{113E1515-743C-D845-CE02-D01DF2E78BEB}"/>
                    </a:ext>
                  </a:extLst>
                </p14:cNvPr>
                <p14:cNvContentPartPr/>
                <p14:nvPr/>
              </p14:nvContentPartPr>
              <p14:xfrm>
                <a:off x="1840342" y="5800391"/>
                <a:ext cx="280080" cy="188280"/>
              </p14:xfrm>
            </p:contentPart>
          </mc:Choice>
          <mc:Fallback xmlns="">
            <p:pic>
              <p:nvPicPr>
                <p:cNvPr id="58" name="Ink 57">
                  <a:extLst>
                    <a:ext uri="{FF2B5EF4-FFF2-40B4-BE49-F238E27FC236}">
                      <a16:creationId xmlns:a16="http://schemas.microsoft.com/office/drawing/2014/main" id="{113E1515-743C-D845-CE02-D01DF2E78BEB}"/>
                    </a:ext>
                  </a:extLst>
                </p:cNvPr>
                <p:cNvPicPr/>
                <p:nvPr/>
              </p:nvPicPr>
              <p:blipFill>
                <a:blip r:embed="rId61"/>
                <a:stretch>
                  <a:fillRect/>
                </a:stretch>
              </p:blipFill>
              <p:spPr>
                <a:xfrm>
                  <a:off x="1822342" y="5782391"/>
                  <a:ext cx="315720" cy="223920"/>
                </a:xfrm>
                <a:prstGeom prst="rect">
                  <a:avLst/>
                </a:prstGeom>
              </p:spPr>
            </p:pic>
          </mc:Fallback>
        </mc:AlternateContent>
      </p:grpSp>
      <p:grpSp>
        <p:nvGrpSpPr>
          <p:cNvPr id="65" name="Group 64">
            <a:extLst>
              <a:ext uri="{FF2B5EF4-FFF2-40B4-BE49-F238E27FC236}">
                <a16:creationId xmlns:a16="http://schemas.microsoft.com/office/drawing/2014/main" id="{DF1067F6-0FDA-92E2-F4DC-185CBC54BEFE}"/>
              </a:ext>
            </a:extLst>
          </p:cNvPr>
          <p:cNvGrpSpPr/>
          <p:nvPr/>
        </p:nvGrpSpPr>
        <p:grpSpPr>
          <a:xfrm>
            <a:off x="333022" y="1790711"/>
            <a:ext cx="500040" cy="369000"/>
            <a:chOff x="333022" y="1790711"/>
            <a:chExt cx="500040" cy="369000"/>
          </a:xfrm>
        </p:grpSpPr>
        <mc:AlternateContent xmlns:mc="http://schemas.openxmlformats.org/markup-compatibility/2006" xmlns:p14="http://schemas.microsoft.com/office/powerpoint/2010/main">
          <mc:Choice Requires="p14">
            <p:contentPart p14:bwMode="auto" r:id="rId62">
              <p14:nvContentPartPr>
                <p14:cNvPr id="60" name="Ink 59">
                  <a:extLst>
                    <a:ext uri="{FF2B5EF4-FFF2-40B4-BE49-F238E27FC236}">
                      <a16:creationId xmlns:a16="http://schemas.microsoft.com/office/drawing/2014/main" id="{FF8D2E47-75DC-5E2A-D647-168BAF0742E3}"/>
                    </a:ext>
                  </a:extLst>
                </p14:cNvPr>
                <p14:cNvContentPartPr/>
                <p14:nvPr/>
              </p14:nvContentPartPr>
              <p14:xfrm>
                <a:off x="446422" y="1790711"/>
                <a:ext cx="156600" cy="369000"/>
              </p14:xfrm>
            </p:contentPart>
          </mc:Choice>
          <mc:Fallback xmlns="">
            <p:pic>
              <p:nvPicPr>
                <p:cNvPr id="60" name="Ink 59">
                  <a:extLst>
                    <a:ext uri="{FF2B5EF4-FFF2-40B4-BE49-F238E27FC236}">
                      <a16:creationId xmlns:a16="http://schemas.microsoft.com/office/drawing/2014/main" id="{FF8D2E47-75DC-5E2A-D647-168BAF0742E3}"/>
                    </a:ext>
                  </a:extLst>
                </p:cNvPr>
                <p:cNvPicPr/>
                <p:nvPr/>
              </p:nvPicPr>
              <p:blipFill>
                <a:blip r:embed="rId63"/>
                <a:stretch>
                  <a:fillRect/>
                </a:stretch>
              </p:blipFill>
              <p:spPr>
                <a:xfrm>
                  <a:off x="428422" y="1773071"/>
                  <a:ext cx="192240" cy="404640"/>
                </a:xfrm>
                <a:prstGeom prst="rect">
                  <a:avLst/>
                </a:prstGeom>
              </p:spPr>
            </p:pic>
          </mc:Fallback>
        </mc:AlternateContent>
        <mc:AlternateContent xmlns:mc="http://schemas.openxmlformats.org/markup-compatibility/2006" xmlns:p14="http://schemas.microsoft.com/office/powerpoint/2010/main">
          <mc:Choice Requires="p14">
            <p:contentPart p14:bwMode="auto" r:id="rId64">
              <p14:nvContentPartPr>
                <p14:cNvPr id="61" name="Ink 60">
                  <a:extLst>
                    <a:ext uri="{FF2B5EF4-FFF2-40B4-BE49-F238E27FC236}">
                      <a16:creationId xmlns:a16="http://schemas.microsoft.com/office/drawing/2014/main" id="{7918BDEC-0201-3571-94C3-CB447ED758C9}"/>
                    </a:ext>
                  </a:extLst>
                </p14:cNvPr>
                <p14:cNvContentPartPr/>
                <p14:nvPr/>
              </p14:nvContentPartPr>
              <p14:xfrm>
                <a:off x="333022" y="1946591"/>
                <a:ext cx="182880" cy="360"/>
              </p14:xfrm>
            </p:contentPart>
          </mc:Choice>
          <mc:Fallback xmlns="">
            <p:pic>
              <p:nvPicPr>
                <p:cNvPr id="61" name="Ink 60">
                  <a:extLst>
                    <a:ext uri="{FF2B5EF4-FFF2-40B4-BE49-F238E27FC236}">
                      <a16:creationId xmlns:a16="http://schemas.microsoft.com/office/drawing/2014/main" id="{7918BDEC-0201-3571-94C3-CB447ED758C9}"/>
                    </a:ext>
                  </a:extLst>
                </p:cNvPr>
                <p:cNvPicPr/>
                <p:nvPr/>
              </p:nvPicPr>
              <p:blipFill>
                <a:blip r:embed="rId65"/>
                <a:stretch>
                  <a:fillRect/>
                </a:stretch>
              </p:blipFill>
              <p:spPr>
                <a:xfrm>
                  <a:off x="315022" y="1928591"/>
                  <a:ext cx="21852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66">
              <p14:nvContentPartPr>
                <p14:cNvPr id="62" name="Ink 61">
                  <a:extLst>
                    <a:ext uri="{FF2B5EF4-FFF2-40B4-BE49-F238E27FC236}">
                      <a16:creationId xmlns:a16="http://schemas.microsoft.com/office/drawing/2014/main" id="{23232EE4-0BC4-C943-ABE9-813846C80995}"/>
                    </a:ext>
                  </a:extLst>
                </p14:cNvPr>
                <p14:cNvContentPartPr/>
                <p14:nvPr/>
              </p14:nvContentPartPr>
              <p14:xfrm>
                <a:off x="695542" y="2058911"/>
                <a:ext cx="137520" cy="14760"/>
              </p14:xfrm>
            </p:contentPart>
          </mc:Choice>
          <mc:Fallback xmlns="">
            <p:pic>
              <p:nvPicPr>
                <p:cNvPr id="62" name="Ink 61">
                  <a:extLst>
                    <a:ext uri="{FF2B5EF4-FFF2-40B4-BE49-F238E27FC236}">
                      <a16:creationId xmlns:a16="http://schemas.microsoft.com/office/drawing/2014/main" id="{23232EE4-0BC4-C943-ABE9-813846C80995}"/>
                    </a:ext>
                  </a:extLst>
                </p:cNvPr>
                <p:cNvPicPr/>
                <p:nvPr/>
              </p:nvPicPr>
              <p:blipFill>
                <a:blip r:embed="rId67"/>
                <a:stretch>
                  <a:fillRect/>
                </a:stretch>
              </p:blipFill>
              <p:spPr>
                <a:xfrm>
                  <a:off x="677902" y="2040911"/>
                  <a:ext cx="173160" cy="50400"/>
                </a:xfrm>
                <a:prstGeom prst="rect">
                  <a:avLst/>
                </a:prstGeom>
              </p:spPr>
            </p:pic>
          </mc:Fallback>
        </mc:AlternateContent>
        <mc:AlternateContent xmlns:mc="http://schemas.openxmlformats.org/markup-compatibility/2006" xmlns:p14="http://schemas.microsoft.com/office/powerpoint/2010/main">
          <mc:Choice Requires="p14">
            <p:contentPart p14:bwMode="auto" r:id="rId68">
              <p14:nvContentPartPr>
                <p14:cNvPr id="63" name="Ink 62">
                  <a:extLst>
                    <a:ext uri="{FF2B5EF4-FFF2-40B4-BE49-F238E27FC236}">
                      <a16:creationId xmlns:a16="http://schemas.microsoft.com/office/drawing/2014/main" id="{FB0BDA6D-BB2E-E13E-BFE9-AB38714D8ABF}"/>
                    </a:ext>
                  </a:extLst>
                </p14:cNvPr>
                <p14:cNvContentPartPr/>
                <p14:nvPr/>
              </p14:nvContentPartPr>
              <p14:xfrm>
                <a:off x="676462" y="1944431"/>
                <a:ext cx="131760" cy="2520"/>
              </p14:xfrm>
            </p:contentPart>
          </mc:Choice>
          <mc:Fallback xmlns="">
            <p:pic>
              <p:nvPicPr>
                <p:cNvPr id="63" name="Ink 62">
                  <a:extLst>
                    <a:ext uri="{FF2B5EF4-FFF2-40B4-BE49-F238E27FC236}">
                      <a16:creationId xmlns:a16="http://schemas.microsoft.com/office/drawing/2014/main" id="{FB0BDA6D-BB2E-E13E-BFE9-AB38714D8ABF}"/>
                    </a:ext>
                  </a:extLst>
                </p:cNvPr>
                <p:cNvPicPr/>
                <p:nvPr/>
              </p:nvPicPr>
              <p:blipFill>
                <a:blip r:embed="rId69"/>
                <a:stretch>
                  <a:fillRect/>
                </a:stretch>
              </p:blipFill>
              <p:spPr>
                <a:xfrm>
                  <a:off x="658822" y="1926791"/>
                  <a:ext cx="167400" cy="38160"/>
                </a:xfrm>
                <a:prstGeom prst="rect">
                  <a:avLst/>
                </a:prstGeom>
              </p:spPr>
            </p:pic>
          </mc:Fallback>
        </mc:AlternateContent>
      </p:grpSp>
      <mc:AlternateContent xmlns:mc="http://schemas.openxmlformats.org/markup-compatibility/2006" xmlns:p14="http://schemas.microsoft.com/office/powerpoint/2010/main">
        <mc:Choice Requires="p14">
          <p:contentPart p14:bwMode="auto" r:id="rId70">
            <p14:nvContentPartPr>
              <p14:cNvPr id="64" name="Ink 63">
                <a:extLst>
                  <a:ext uri="{FF2B5EF4-FFF2-40B4-BE49-F238E27FC236}">
                    <a16:creationId xmlns:a16="http://schemas.microsoft.com/office/drawing/2014/main" id="{1435248C-CBFF-DFFF-30C0-DD6FA6C47890}"/>
                  </a:ext>
                </a:extLst>
              </p14:cNvPr>
              <p14:cNvContentPartPr/>
              <p14:nvPr/>
            </p14:nvContentPartPr>
            <p14:xfrm>
              <a:off x="1033582" y="1889351"/>
              <a:ext cx="189000" cy="228240"/>
            </p14:xfrm>
          </p:contentPart>
        </mc:Choice>
        <mc:Fallback xmlns="">
          <p:pic>
            <p:nvPicPr>
              <p:cNvPr id="64" name="Ink 63">
                <a:extLst>
                  <a:ext uri="{FF2B5EF4-FFF2-40B4-BE49-F238E27FC236}">
                    <a16:creationId xmlns:a16="http://schemas.microsoft.com/office/drawing/2014/main" id="{1435248C-CBFF-DFFF-30C0-DD6FA6C47890}"/>
                  </a:ext>
                </a:extLst>
              </p:cNvPr>
              <p:cNvPicPr/>
              <p:nvPr/>
            </p:nvPicPr>
            <p:blipFill>
              <a:blip r:embed="rId71"/>
              <a:stretch>
                <a:fillRect/>
              </a:stretch>
            </p:blipFill>
            <p:spPr>
              <a:xfrm>
                <a:off x="1015582" y="1871351"/>
                <a:ext cx="224640" cy="263880"/>
              </a:xfrm>
              <a:prstGeom prst="rect">
                <a:avLst/>
              </a:prstGeom>
            </p:spPr>
          </p:pic>
        </mc:Fallback>
      </mc:AlternateContent>
      <p:grpSp>
        <p:nvGrpSpPr>
          <p:cNvPr id="73" name="Group 72">
            <a:extLst>
              <a:ext uri="{FF2B5EF4-FFF2-40B4-BE49-F238E27FC236}">
                <a16:creationId xmlns:a16="http://schemas.microsoft.com/office/drawing/2014/main" id="{70689281-1956-34A0-6E4F-DE4AC4E3ADDD}"/>
              </a:ext>
            </a:extLst>
          </p:cNvPr>
          <p:cNvGrpSpPr/>
          <p:nvPr/>
        </p:nvGrpSpPr>
        <p:grpSpPr>
          <a:xfrm>
            <a:off x="9337133" y="3077351"/>
            <a:ext cx="958680" cy="462240"/>
            <a:chOff x="306022" y="3902471"/>
            <a:chExt cx="958680" cy="462240"/>
          </a:xfrm>
        </p:grpSpPr>
        <mc:AlternateContent xmlns:mc="http://schemas.openxmlformats.org/markup-compatibility/2006" xmlns:p14="http://schemas.microsoft.com/office/powerpoint/2010/main">
          <mc:Choice Requires="p14">
            <p:contentPart p14:bwMode="auto" r:id="rId72">
              <p14:nvContentPartPr>
                <p14:cNvPr id="66" name="Ink 65">
                  <a:extLst>
                    <a:ext uri="{FF2B5EF4-FFF2-40B4-BE49-F238E27FC236}">
                      <a16:creationId xmlns:a16="http://schemas.microsoft.com/office/drawing/2014/main" id="{C8250B87-0867-065E-38C8-D97C84959A36}"/>
                    </a:ext>
                  </a:extLst>
                </p14:cNvPr>
                <p14:cNvContentPartPr/>
                <p14:nvPr/>
              </p14:nvContentPartPr>
              <p14:xfrm>
                <a:off x="391702" y="3902471"/>
                <a:ext cx="148680" cy="438480"/>
              </p14:xfrm>
            </p:contentPart>
          </mc:Choice>
          <mc:Fallback xmlns="">
            <p:pic>
              <p:nvPicPr>
                <p:cNvPr id="66" name="Ink 65">
                  <a:extLst>
                    <a:ext uri="{FF2B5EF4-FFF2-40B4-BE49-F238E27FC236}">
                      <a16:creationId xmlns:a16="http://schemas.microsoft.com/office/drawing/2014/main" id="{C8250B87-0867-065E-38C8-D97C84959A36}"/>
                    </a:ext>
                  </a:extLst>
                </p:cNvPr>
                <p:cNvPicPr/>
                <p:nvPr/>
              </p:nvPicPr>
              <p:blipFill>
                <a:blip r:embed="rId73"/>
                <a:stretch>
                  <a:fillRect/>
                </a:stretch>
              </p:blipFill>
              <p:spPr>
                <a:xfrm>
                  <a:off x="373702" y="3884471"/>
                  <a:ext cx="184320" cy="474120"/>
                </a:xfrm>
                <a:prstGeom prst="rect">
                  <a:avLst/>
                </a:prstGeom>
              </p:spPr>
            </p:pic>
          </mc:Fallback>
        </mc:AlternateContent>
        <mc:AlternateContent xmlns:mc="http://schemas.openxmlformats.org/markup-compatibility/2006" xmlns:p14="http://schemas.microsoft.com/office/powerpoint/2010/main">
          <mc:Choice Requires="p14">
            <p:contentPart p14:bwMode="auto" r:id="rId74">
              <p14:nvContentPartPr>
                <p14:cNvPr id="67" name="Ink 66">
                  <a:extLst>
                    <a:ext uri="{FF2B5EF4-FFF2-40B4-BE49-F238E27FC236}">
                      <a16:creationId xmlns:a16="http://schemas.microsoft.com/office/drawing/2014/main" id="{E82862BA-D8EF-36D9-885F-655CDCAEE0D5}"/>
                    </a:ext>
                  </a:extLst>
                </p14:cNvPr>
                <p14:cNvContentPartPr/>
                <p14:nvPr/>
              </p14:nvContentPartPr>
              <p14:xfrm>
                <a:off x="306022" y="4180391"/>
                <a:ext cx="186840" cy="18720"/>
              </p14:xfrm>
            </p:contentPart>
          </mc:Choice>
          <mc:Fallback xmlns="">
            <p:pic>
              <p:nvPicPr>
                <p:cNvPr id="67" name="Ink 66">
                  <a:extLst>
                    <a:ext uri="{FF2B5EF4-FFF2-40B4-BE49-F238E27FC236}">
                      <a16:creationId xmlns:a16="http://schemas.microsoft.com/office/drawing/2014/main" id="{E82862BA-D8EF-36D9-885F-655CDCAEE0D5}"/>
                    </a:ext>
                  </a:extLst>
                </p:cNvPr>
                <p:cNvPicPr/>
                <p:nvPr/>
              </p:nvPicPr>
              <p:blipFill>
                <a:blip r:embed="rId75"/>
                <a:stretch>
                  <a:fillRect/>
                </a:stretch>
              </p:blipFill>
              <p:spPr>
                <a:xfrm>
                  <a:off x="288382" y="4162391"/>
                  <a:ext cx="222480" cy="54360"/>
                </a:xfrm>
                <a:prstGeom prst="rect">
                  <a:avLst/>
                </a:prstGeom>
              </p:spPr>
            </p:pic>
          </mc:Fallback>
        </mc:AlternateContent>
        <mc:AlternateContent xmlns:mc="http://schemas.openxmlformats.org/markup-compatibility/2006" xmlns:p14="http://schemas.microsoft.com/office/powerpoint/2010/main">
          <mc:Choice Requires="p14">
            <p:contentPart p14:bwMode="auto" r:id="rId76">
              <p14:nvContentPartPr>
                <p14:cNvPr id="68" name="Ink 67">
                  <a:extLst>
                    <a:ext uri="{FF2B5EF4-FFF2-40B4-BE49-F238E27FC236}">
                      <a16:creationId xmlns:a16="http://schemas.microsoft.com/office/drawing/2014/main" id="{AEDE149D-9E38-4F29-3C60-FCDB660BB69E}"/>
                    </a:ext>
                  </a:extLst>
                </p14:cNvPr>
                <p14:cNvContentPartPr/>
                <p14:nvPr/>
              </p14:nvContentPartPr>
              <p14:xfrm>
                <a:off x="676462" y="4262111"/>
                <a:ext cx="93600" cy="360"/>
              </p14:xfrm>
            </p:contentPart>
          </mc:Choice>
          <mc:Fallback xmlns="">
            <p:pic>
              <p:nvPicPr>
                <p:cNvPr id="68" name="Ink 67">
                  <a:extLst>
                    <a:ext uri="{FF2B5EF4-FFF2-40B4-BE49-F238E27FC236}">
                      <a16:creationId xmlns:a16="http://schemas.microsoft.com/office/drawing/2014/main" id="{AEDE149D-9E38-4F29-3C60-FCDB660BB69E}"/>
                    </a:ext>
                  </a:extLst>
                </p:cNvPr>
                <p:cNvPicPr/>
                <p:nvPr/>
              </p:nvPicPr>
              <p:blipFill>
                <a:blip r:embed="rId77"/>
                <a:stretch>
                  <a:fillRect/>
                </a:stretch>
              </p:blipFill>
              <p:spPr>
                <a:xfrm>
                  <a:off x="658822" y="4244111"/>
                  <a:ext cx="12924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78">
              <p14:nvContentPartPr>
                <p14:cNvPr id="69" name="Ink 68">
                  <a:extLst>
                    <a:ext uri="{FF2B5EF4-FFF2-40B4-BE49-F238E27FC236}">
                      <a16:creationId xmlns:a16="http://schemas.microsoft.com/office/drawing/2014/main" id="{077C004B-A0C8-A5A1-76D0-DC3E8EDB32E7}"/>
                    </a:ext>
                  </a:extLst>
                </p14:cNvPr>
                <p14:cNvContentPartPr/>
                <p14:nvPr/>
              </p14:nvContentPartPr>
              <p14:xfrm>
                <a:off x="618862" y="4194431"/>
                <a:ext cx="115200" cy="6480"/>
              </p14:xfrm>
            </p:contentPart>
          </mc:Choice>
          <mc:Fallback xmlns="">
            <p:pic>
              <p:nvPicPr>
                <p:cNvPr id="69" name="Ink 68">
                  <a:extLst>
                    <a:ext uri="{FF2B5EF4-FFF2-40B4-BE49-F238E27FC236}">
                      <a16:creationId xmlns:a16="http://schemas.microsoft.com/office/drawing/2014/main" id="{077C004B-A0C8-A5A1-76D0-DC3E8EDB32E7}"/>
                    </a:ext>
                  </a:extLst>
                </p:cNvPr>
                <p:cNvPicPr/>
                <p:nvPr/>
              </p:nvPicPr>
              <p:blipFill>
                <a:blip r:embed="rId79"/>
                <a:stretch>
                  <a:fillRect/>
                </a:stretch>
              </p:blipFill>
              <p:spPr>
                <a:xfrm>
                  <a:off x="601222" y="4176791"/>
                  <a:ext cx="150840" cy="42120"/>
                </a:xfrm>
                <a:prstGeom prst="rect">
                  <a:avLst/>
                </a:prstGeom>
              </p:spPr>
            </p:pic>
          </mc:Fallback>
        </mc:AlternateContent>
        <mc:AlternateContent xmlns:mc="http://schemas.openxmlformats.org/markup-compatibility/2006" xmlns:p14="http://schemas.microsoft.com/office/powerpoint/2010/main">
          <mc:Choice Requires="p14">
            <p:contentPart p14:bwMode="auto" r:id="rId80">
              <p14:nvContentPartPr>
                <p14:cNvPr id="71" name="Ink 70">
                  <a:extLst>
                    <a:ext uri="{FF2B5EF4-FFF2-40B4-BE49-F238E27FC236}">
                      <a16:creationId xmlns:a16="http://schemas.microsoft.com/office/drawing/2014/main" id="{3705043E-12F6-5D64-96B3-487871E74450}"/>
                    </a:ext>
                  </a:extLst>
                </p14:cNvPr>
                <p14:cNvContentPartPr/>
                <p14:nvPr/>
              </p14:nvContentPartPr>
              <p14:xfrm>
                <a:off x="925222" y="4047551"/>
                <a:ext cx="144000" cy="283680"/>
              </p14:xfrm>
            </p:contentPart>
          </mc:Choice>
          <mc:Fallback xmlns="">
            <p:pic>
              <p:nvPicPr>
                <p:cNvPr id="71" name="Ink 70">
                  <a:extLst>
                    <a:ext uri="{FF2B5EF4-FFF2-40B4-BE49-F238E27FC236}">
                      <a16:creationId xmlns:a16="http://schemas.microsoft.com/office/drawing/2014/main" id="{3705043E-12F6-5D64-96B3-487871E74450}"/>
                    </a:ext>
                  </a:extLst>
                </p:cNvPr>
                <p:cNvPicPr/>
                <p:nvPr/>
              </p:nvPicPr>
              <p:blipFill>
                <a:blip r:embed="rId81"/>
                <a:stretch>
                  <a:fillRect/>
                </a:stretch>
              </p:blipFill>
              <p:spPr>
                <a:xfrm>
                  <a:off x="907222" y="4029551"/>
                  <a:ext cx="179640" cy="319320"/>
                </a:xfrm>
                <a:prstGeom prst="rect">
                  <a:avLst/>
                </a:prstGeom>
              </p:spPr>
            </p:pic>
          </mc:Fallback>
        </mc:AlternateContent>
        <mc:AlternateContent xmlns:mc="http://schemas.openxmlformats.org/markup-compatibility/2006" xmlns:p14="http://schemas.microsoft.com/office/powerpoint/2010/main">
          <mc:Choice Requires="p14">
            <p:contentPart p14:bwMode="auto" r:id="rId82">
              <p14:nvContentPartPr>
                <p14:cNvPr id="72" name="Ink 71">
                  <a:extLst>
                    <a:ext uri="{FF2B5EF4-FFF2-40B4-BE49-F238E27FC236}">
                      <a16:creationId xmlns:a16="http://schemas.microsoft.com/office/drawing/2014/main" id="{8466FF65-F815-CF36-CB52-52E3F7824F51}"/>
                    </a:ext>
                  </a:extLst>
                </p14:cNvPr>
                <p14:cNvContentPartPr/>
                <p14:nvPr/>
              </p14:nvContentPartPr>
              <p14:xfrm>
                <a:off x="1166062" y="4161671"/>
                <a:ext cx="98640" cy="203040"/>
              </p14:xfrm>
            </p:contentPart>
          </mc:Choice>
          <mc:Fallback xmlns="">
            <p:pic>
              <p:nvPicPr>
                <p:cNvPr id="72" name="Ink 71">
                  <a:extLst>
                    <a:ext uri="{FF2B5EF4-FFF2-40B4-BE49-F238E27FC236}">
                      <a16:creationId xmlns:a16="http://schemas.microsoft.com/office/drawing/2014/main" id="{8466FF65-F815-CF36-CB52-52E3F7824F51}"/>
                    </a:ext>
                  </a:extLst>
                </p:cNvPr>
                <p:cNvPicPr/>
                <p:nvPr/>
              </p:nvPicPr>
              <p:blipFill>
                <a:blip r:embed="rId83"/>
                <a:stretch>
                  <a:fillRect/>
                </a:stretch>
              </p:blipFill>
              <p:spPr>
                <a:xfrm>
                  <a:off x="1148422" y="4144031"/>
                  <a:ext cx="134280" cy="238680"/>
                </a:xfrm>
                <a:prstGeom prst="rect">
                  <a:avLst/>
                </a:prstGeom>
              </p:spPr>
            </p:pic>
          </mc:Fallback>
        </mc:AlternateContent>
      </p:grpSp>
      <p:grpSp>
        <p:nvGrpSpPr>
          <p:cNvPr id="81" name="Group 80">
            <a:extLst>
              <a:ext uri="{FF2B5EF4-FFF2-40B4-BE49-F238E27FC236}">
                <a16:creationId xmlns:a16="http://schemas.microsoft.com/office/drawing/2014/main" id="{809EF4F3-85CC-5C3C-DCCC-47F7F9F505E8}"/>
              </a:ext>
            </a:extLst>
          </p:cNvPr>
          <p:cNvGrpSpPr/>
          <p:nvPr/>
        </p:nvGrpSpPr>
        <p:grpSpPr>
          <a:xfrm>
            <a:off x="9422813" y="3875831"/>
            <a:ext cx="1138320" cy="270360"/>
            <a:chOff x="391702" y="4700951"/>
            <a:chExt cx="1138320" cy="270360"/>
          </a:xfrm>
        </p:grpSpPr>
        <mc:AlternateContent xmlns:mc="http://schemas.openxmlformats.org/markup-compatibility/2006" xmlns:p14="http://schemas.microsoft.com/office/powerpoint/2010/main">
          <mc:Choice Requires="p14">
            <p:contentPart p14:bwMode="auto" r:id="rId84">
              <p14:nvContentPartPr>
                <p14:cNvPr id="74" name="Ink 73">
                  <a:extLst>
                    <a:ext uri="{FF2B5EF4-FFF2-40B4-BE49-F238E27FC236}">
                      <a16:creationId xmlns:a16="http://schemas.microsoft.com/office/drawing/2014/main" id="{A1D529B5-6C45-FD0D-5F9D-5FB0D3BF78EB}"/>
                    </a:ext>
                  </a:extLst>
                </p14:cNvPr>
                <p14:cNvContentPartPr/>
                <p14:nvPr/>
              </p14:nvContentPartPr>
              <p14:xfrm>
                <a:off x="391702" y="4734071"/>
                <a:ext cx="164160" cy="198720"/>
              </p14:xfrm>
            </p:contentPart>
          </mc:Choice>
          <mc:Fallback xmlns="">
            <p:pic>
              <p:nvPicPr>
                <p:cNvPr id="74" name="Ink 73">
                  <a:extLst>
                    <a:ext uri="{FF2B5EF4-FFF2-40B4-BE49-F238E27FC236}">
                      <a16:creationId xmlns:a16="http://schemas.microsoft.com/office/drawing/2014/main" id="{A1D529B5-6C45-FD0D-5F9D-5FB0D3BF78EB}"/>
                    </a:ext>
                  </a:extLst>
                </p:cNvPr>
                <p:cNvPicPr/>
                <p:nvPr/>
              </p:nvPicPr>
              <p:blipFill>
                <a:blip r:embed="rId85"/>
                <a:stretch>
                  <a:fillRect/>
                </a:stretch>
              </p:blipFill>
              <p:spPr>
                <a:xfrm>
                  <a:off x="373702" y="4716431"/>
                  <a:ext cx="199800" cy="234360"/>
                </a:xfrm>
                <a:prstGeom prst="rect">
                  <a:avLst/>
                </a:prstGeom>
              </p:spPr>
            </p:pic>
          </mc:Fallback>
        </mc:AlternateContent>
        <mc:AlternateContent xmlns:mc="http://schemas.openxmlformats.org/markup-compatibility/2006" xmlns:p14="http://schemas.microsoft.com/office/powerpoint/2010/main">
          <mc:Choice Requires="p14">
            <p:contentPart p14:bwMode="auto" r:id="rId86">
              <p14:nvContentPartPr>
                <p14:cNvPr id="75" name="Ink 74">
                  <a:extLst>
                    <a:ext uri="{FF2B5EF4-FFF2-40B4-BE49-F238E27FC236}">
                      <a16:creationId xmlns:a16="http://schemas.microsoft.com/office/drawing/2014/main" id="{FA74C131-C7D5-7794-5B9F-9ED9D658C1E2}"/>
                    </a:ext>
                  </a:extLst>
                </p14:cNvPr>
                <p14:cNvContentPartPr/>
                <p14:nvPr/>
              </p14:nvContentPartPr>
              <p14:xfrm>
                <a:off x="405742" y="4711751"/>
                <a:ext cx="165240" cy="225000"/>
              </p14:xfrm>
            </p:contentPart>
          </mc:Choice>
          <mc:Fallback xmlns="">
            <p:pic>
              <p:nvPicPr>
                <p:cNvPr id="75" name="Ink 74">
                  <a:extLst>
                    <a:ext uri="{FF2B5EF4-FFF2-40B4-BE49-F238E27FC236}">
                      <a16:creationId xmlns:a16="http://schemas.microsoft.com/office/drawing/2014/main" id="{FA74C131-C7D5-7794-5B9F-9ED9D658C1E2}"/>
                    </a:ext>
                  </a:extLst>
                </p:cNvPr>
                <p:cNvPicPr/>
                <p:nvPr/>
              </p:nvPicPr>
              <p:blipFill>
                <a:blip r:embed="rId87"/>
                <a:stretch>
                  <a:fillRect/>
                </a:stretch>
              </p:blipFill>
              <p:spPr>
                <a:xfrm>
                  <a:off x="387742" y="4693751"/>
                  <a:ext cx="200880" cy="260640"/>
                </a:xfrm>
                <a:prstGeom prst="rect">
                  <a:avLst/>
                </a:prstGeom>
              </p:spPr>
            </p:pic>
          </mc:Fallback>
        </mc:AlternateContent>
        <mc:AlternateContent xmlns:mc="http://schemas.openxmlformats.org/markup-compatibility/2006" xmlns:p14="http://schemas.microsoft.com/office/powerpoint/2010/main">
          <mc:Choice Requires="p14">
            <p:contentPart p14:bwMode="auto" r:id="rId88">
              <p14:nvContentPartPr>
                <p14:cNvPr id="76" name="Ink 75">
                  <a:extLst>
                    <a:ext uri="{FF2B5EF4-FFF2-40B4-BE49-F238E27FC236}">
                      <a16:creationId xmlns:a16="http://schemas.microsoft.com/office/drawing/2014/main" id="{78D36B67-7882-5BBC-85AC-75F2F4519FDF}"/>
                    </a:ext>
                  </a:extLst>
                </p14:cNvPr>
                <p14:cNvContentPartPr/>
                <p14:nvPr/>
              </p14:nvContentPartPr>
              <p14:xfrm>
                <a:off x="717502" y="4842431"/>
                <a:ext cx="110160" cy="10800"/>
              </p14:xfrm>
            </p:contentPart>
          </mc:Choice>
          <mc:Fallback xmlns="">
            <p:pic>
              <p:nvPicPr>
                <p:cNvPr id="76" name="Ink 75">
                  <a:extLst>
                    <a:ext uri="{FF2B5EF4-FFF2-40B4-BE49-F238E27FC236}">
                      <a16:creationId xmlns:a16="http://schemas.microsoft.com/office/drawing/2014/main" id="{78D36B67-7882-5BBC-85AC-75F2F4519FDF}"/>
                    </a:ext>
                  </a:extLst>
                </p:cNvPr>
                <p:cNvPicPr/>
                <p:nvPr/>
              </p:nvPicPr>
              <p:blipFill>
                <a:blip r:embed="rId89"/>
                <a:stretch>
                  <a:fillRect/>
                </a:stretch>
              </p:blipFill>
              <p:spPr>
                <a:xfrm>
                  <a:off x="699502" y="4824431"/>
                  <a:ext cx="145800" cy="46440"/>
                </a:xfrm>
                <a:prstGeom prst="rect">
                  <a:avLst/>
                </a:prstGeom>
              </p:spPr>
            </p:pic>
          </mc:Fallback>
        </mc:AlternateContent>
        <mc:AlternateContent xmlns:mc="http://schemas.openxmlformats.org/markup-compatibility/2006" xmlns:p14="http://schemas.microsoft.com/office/powerpoint/2010/main">
          <mc:Choice Requires="p14">
            <p:contentPart p14:bwMode="auto" r:id="rId90">
              <p14:nvContentPartPr>
                <p14:cNvPr id="77" name="Ink 76">
                  <a:extLst>
                    <a:ext uri="{FF2B5EF4-FFF2-40B4-BE49-F238E27FC236}">
                      <a16:creationId xmlns:a16="http://schemas.microsoft.com/office/drawing/2014/main" id="{18428E99-8018-FDAA-EF98-F0BA219B32DB}"/>
                    </a:ext>
                  </a:extLst>
                </p14:cNvPr>
                <p14:cNvContentPartPr/>
                <p14:nvPr/>
              </p14:nvContentPartPr>
              <p14:xfrm>
                <a:off x="718582" y="4779071"/>
                <a:ext cx="111600" cy="360"/>
              </p14:xfrm>
            </p:contentPart>
          </mc:Choice>
          <mc:Fallback xmlns="">
            <p:pic>
              <p:nvPicPr>
                <p:cNvPr id="77" name="Ink 76">
                  <a:extLst>
                    <a:ext uri="{FF2B5EF4-FFF2-40B4-BE49-F238E27FC236}">
                      <a16:creationId xmlns:a16="http://schemas.microsoft.com/office/drawing/2014/main" id="{18428E99-8018-FDAA-EF98-F0BA219B32DB}"/>
                    </a:ext>
                  </a:extLst>
                </p:cNvPr>
                <p:cNvPicPr/>
                <p:nvPr/>
              </p:nvPicPr>
              <p:blipFill>
                <a:blip r:embed="rId91"/>
                <a:stretch>
                  <a:fillRect/>
                </a:stretch>
              </p:blipFill>
              <p:spPr>
                <a:xfrm>
                  <a:off x="700942" y="4761071"/>
                  <a:ext cx="147240" cy="36000"/>
                </a:xfrm>
                <a:prstGeom prst="rect">
                  <a:avLst/>
                </a:prstGeom>
              </p:spPr>
            </p:pic>
          </mc:Fallback>
        </mc:AlternateContent>
        <mc:AlternateContent xmlns:mc="http://schemas.openxmlformats.org/markup-compatibility/2006" xmlns:p14="http://schemas.microsoft.com/office/powerpoint/2010/main">
          <mc:Choice Requires="p14">
            <p:contentPart p14:bwMode="auto" r:id="rId92">
              <p14:nvContentPartPr>
                <p14:cNvPr id="78" name="Ink 77">
                  <a:extLst>
                    <a:ext uri="{FF2B5EF4-FFF2-40B4-BE49-F238E27FC236}">
                      <a16:creationId xmlns:a16="http://schemas.microsoft.com/office/drawing/2014/main" id="{82B95B35-63EE-A8A8-5394-ABAD5587C74A}"/>
                    </a:ext>
                  </a:extLst>
                </p14:cNvPr>
                <p14:cNvContentPartPr/>
                <p14:nvPr/>
              </p14:nvContentPartPr>
              <p14:xfrm>
                <a:off x="949702" y="4700951"/>
                <a:ext cx="216000" cy="270360"/>
              </p14:xfrm>
            </p:contentPart>
          </mc:Choice>
          <mc:Fallback xmlns="">
            <p:pic>
              <p:nvPicPr>
                <p:cNvPr id="78" name="Ink 77">
                  <a:extLst>
                    <a:ext uri="{FF2B5EF4-FFF2-40B4-BE49-F238E27FC236}">
                      <a16:creationId xmlns:a16="http://schemas.microsoft.com/office/drawing/2014/main" id="{82B95B35-63EE-A8A8-5394-ABAD5587C74A}"/>
                    </a:ext>
                  </a:extLst>
                </p:cNvPr>
                <p:cNvPicPr/>
                <p:nvPr/>
              </p:nvPicPr>
              <p:blipFill>
                <a:blip r:embed="rId93"/>
                <a:stretch>
                  <a:fillRect/>
                </a:stretch>
              </p:blipFill>
              <p:spPr>
                <a:xfrm>
                  <a:off x="932062" y="4683311"/>
                  <a:ext cx="251640" cy="306000"/>
                </a:xfrm>
                <a:prstGeom prst="rect">
                  <a:avLst/>
                </a:prstGeom>
              </p:spPr>
            </p:pic>
          </mc:Fallback>
        </mc:AlternateContent>
        <mc:AlternateContent xmlns:mc="http://schemas.openxmlformats.org/markup-compatibility/2006" xmlns:p14="http://schemas.microsoft.com/office/powerpoint/2010/main">
          <mc:Choice Requires="p14">
            <p:contentPart p14:bwMode="auto" r:id="rId94">
              <p14:nvContentPartPr>
                <p14:cNvPr id="80" name="Ink 79">
                  <a:extLst>
                    <a:ext uri="{FF2B5EF4-FFF2-40B4-BE49-F238E27FC236}">
                      <a16:creationId xmlns:a16="http://schemas.microsoft.com/office/drawing/2014/main" id="{E8ADFAEA-4346-88AE-799B-8AD344CC514B}"/>
                    </a:ext>
                  </a:extLst>
                </p14:cNvPr>
                <p14:cNvContentPartPr/>
                <p14:nvPr/>
              </p14:nvContentPartPr>
              <p14:xfrm>
                <a:off x="1297462" y="4748111"/>
                <a:ext cx="232560" cy="183240"/>
              </p14:xfrm>
            </p:contentPart>
          </mc:Choice>
          <mc:Fallback xmlns="">
            <p:pic>
              <p:nvPicPr>
                <p:cNvPr id="80" name="Ink 79">
                  <a:extLst>
                    <a:ext uri="{FF2B5EF4-FFF2-40B4-BE49-F238E27FC236}">
                      <a16:creationId xmlns:a16="http://schemas.microsoft.com/office/drawing/2014/main" id="{E8ADFAEA-4346-88AE-799B-8AD344CC514B}"/>
                    </a:ext>
                  </a:extLst>
                </p:cNvPr>
                <p:cNvPicPr/>
                <p:nvPr/>
              </p:nvPicPr>
              <p:blipFill>
                <a:blip r:embed="rId95"/>
                <a:stretch>
                  <a:fillRect/>
                </a:stretch>
              </p:blipFill>
              <p:spPr>
                <a:xfrm>
                  <a:off x="1279462" y="4730111"/>
                  <a:ext cx="268200" cy="218880"/>
                </a:xfrm>
                <a:prstGeom prst="rect">
                  <a:avLst/>
                </a:prstGeom>
              </p:spPr>
            </p:pic>
          </mc:Fallback>
        </mc:AlternateContent>
      </p:grpSp>
      <p:grpSp>
        <p:nvGrpSpPr>
          <p:cNvPr id="89" name="Group 88">
            <a:extLst>
              <a:ext uri="{FF2B5EF4-FFF2-40B4-BE49-F238E27FC236}">
                <a16:creationId xmlns:a16="http://schemas.microsoft.com/office/drawing/2014/main" id="{6CF0C084-7929-20B9-2914-83291179CB60}"/>
              </a:ext>
            </a:extLst>
          </p:cNvPr>
          <p:cNvGrpSpPr/>
          <p:nvPr/>
        </p:nvGrpSpPr>
        <p:grpSpPr>
          <a:xfrm>
            <a:off x="384142" y="6288076"/>
            <a:ext cx="516240" cy="249120"/>
            <a:chOff x="384142" y="6288076"/>
            <a:chExt cx="516240" cy="249120"/>
          </a:xfrm>
        </p:grpSpPr>
        <mc:AlternateContent xmlns:mc="http://schemas.openxmlformats.org/markup-compatibility/2006" xmlns:p14="http://schemas.microsoft.com/office/powerpoint/2010/main">
          <mc:Choice Requires="p14">
            <p:contentPart p14:bwMode="auto" r:id="rId96">
              <p14:nvContentPartPr>
                <p14:cNvPr id="82" name="Ink 81">
                  <a:extLst>
                    <a:ext uri="{FF2B5EF4-FFF2-40B4-BE49-F238E27FC236}">
                      <a16:creationId xmlns:a16="http://schemas.microsoft.com/office/drawing/2014/main" id="{44B0B158-F67B-E30D-B460-E74759FC8B0F}"/>
                    </a:ext>
                  </a:extLst>
                </p14:cNvPr>
                <p14:cNvContentPartPr/>
                <p14:nvPr/>
              </p14:nvContentPartPr>
              <p14:xfrm>
                <a:off x="500062" y="6288076"/>
                <a:ext cx="120600" cy="249120"/>
              </p14:xfrm>
            </p:contentPart>
          </mc:Choice>
          <mc:Fallback xmlns="">
            <p:pic>
              <p:nvPicPr>
                <p:cNvPr id="82" name="Ink 81">
                  <a:extLst>
                    <a:ext uri="{FF2B5EF4-FFF2-40B4-BE49-F238E27FC236}">
                      <a16:creationId xmlns:a16="http://schemas.microsoft.com/office/drawing/2014/main" id="{44B0B158-F67B-E30D-B460-E74759FC8B0F}"/>
                    </a:ext>
                  </a:extLst>
                </p:cNvPr>
                <p:cNvPicPr/>
                <p:nvPr/>
              </p:nvPicPr>
              <p:blipFill>
                <a:blip r:embed="rId97"/>
                <a:stretch>
                  <a:fillRect/>
                </a:stretch>
              </p:blipFill>
              <p:spPr>
                <a:xfrm>
                  <a:off x="482422" y="6270076"/>
                  <a:ext cx="156240" cy="284760"/>
                </a:xfrm>
                <a:prstGeom prst="rect">
                  <a:avLst/>
                </a:prstGeom>
              </p:spPr>
            </p:pic>
          </mc:Fallback>
        </mc:AlternateContent>
        <mc:AlternateContent xmlns:mc="http://schemas.openxmlformats.org/markup-compatibility/2006" xmlns:p14="http://schemas.microsoft.com/office/powerpoint/2010/main">
          <mc:Choice Requires="p14">
            <p:contentPart p14:bwMode="auto" r:id="rId98">
              <p14:nvContentPartPr>
                <p14:cNvPr id="83" name="Ink 82">
                  <a:extLst>
                    <a:ext uri="{FF2B5EF4-FFF2-40B4-BE49-F238E27FC236}">
                      <a16:creationId xmlns:a16="http://schemas.microsoft.com/office/drawing/2014/main" id="{3A9798FA-13C2-E15B-9234-A77C7C83A72D}"/>
                    </a:ext>
                  </a:extLst>
                </p14:cNvPr>
                <p14:cNvContentPartPr/>
                <p14:nvPr/>
              </p14:nvContentPartPr>
              <p14:xfrm>
                <a:off x="384142" y="6373036"/>
                <a:ext cx="161280" cy="37080"/>
              </p14:xfrm>
            </p:contentPart>
          </mc:Choice>
          <mc:Fallback xmlns="">
            <p:pic>
              <p:nvPicPr>
                <p:cNvPr id="83" name="Ink 82">
                  <a:extLst>
                    <a:ext uri="{FF2B5EF4-FFF2-40B4-BE49-F238E27FC236}">
                      <a16:creationId xmlns:a16="http://schemas.microsoft.com/office/drawing/2014/main" id="{3A9798FA-13C2-E15B-9234-A77C7C83A72D}"/>
                    </a:ext>
                  </a:extLst>
                </p:cNvPr>
                <p:cNvPicPr/>
                <p:nvPr/>
              </p:nvPicPr>
              <p:blipFill>
                <a:blip r:embed="rId99"/>
                <a:stretch>
                  <a:fillRect/>
                </a:stretch>
              </p:blipFill>
              <p:spPr>
                <a:xfrm>
                  <a:off x="366142" y="6355396"/>
                  <a:ext cx="196920" cy="72720"/>
                </a:xfrm>
                <a:prstGeom prst="rect">
                  <a:avLst/>
                </a:prstGeom>
              </p:spPr>
            </p:pic>
          </mc:Fallback>
        </mc:AlternateContent>
        <mc:AlternateContent xmlns:mc="http://schemas.openxmlformats.org/markup-compatibility/2006" xmlns:p14="http://schemas.microsoft.com/office/powerpoint/2010/main">
          <mc:Choice Requires="p14">
            <p:contentPart p14:bwMode="auto" r:id="rId100">
              <p14:nvContentPartPr>
                <p14:cNvPr id="84" name="Ink 83">
                  <a:extLst>
                    <a:ext uri="{FF2B5EF4-FFF2-40B4-BE49-F238E27FC236}">
                      <a16:creationId xmlns:a16="http://schemas.microsoft.com/office/drawing/2014/main" id="{023C324B-D1B6-8A03-44FE-96EE101FC8E0}"/>
                    </a:ext>
                  </a:extLst>
                </p14:cNvPr>
                <p14:cNvContentPartPr/>
                <p14:nvPr/>
              </p14:nvContentPartPr>
              <p14:xfrm>
                <a:off x="792742" y="6487516"/>
                <a:ext cx="107640" cy="18000"/>
              </p14:xfrm>
            </p:contentPart>
          </mc:Choice>
          <mc:Fallback xmlns="">
            <p:pic>
              <p:nvPicPr>
                <p:cNvPr id="84" name="Ink 83">
                  <a:extLst>
                    <a:ext uri="{FF2B5EF4-FFF2-40B4-BE49-F238E27FC236}">
                      <a16:creationId xmlns:a16="http://schemas.microsoft.com/office/drawing/2014/main" id="{023C324B-D1B6-8A03-44FE-96EE101FC8E0}"/>
                    </a:ext>
                  </a:extLst>
                </p:cNvPr>
                <p:cNvPicPr/>
                <p:nvPr/>
              </p:nvPicPr>
              <p:blipFill>
                <a:blip r:embed="rId101"/>
                <a:stretch>
                  <a:fillRect/>
                </a:stretch>
              </p:blipFill>
              <p:spPr>
                <a:xfrm>
                  <a:off x="775102" y="6469876"/>
                  <a:ext cx="143280" cy="53640"/>
                </a:xfrm>
                <a:prstGeom prst="rect">
                  <a:avLst/>
                </a:prstGeom>
              </p:spPr>
            </p:pic>
          </mc:Fallback>
        </mc:AlternateContent>
        <mc:AlternateContent xmlns:mc="http://schemas.openxmlformats.org/markup-compatibility/2006" xmlns:p14="http://schemas.microsoft.com/office/powerpoint/2010/main">
          <mc:Choice Requires="p14">
            <p:contentPart p14:bwMode="auto" r:id="rId102">
              <p14:nvContentPartPr>
                <p14:cNvPr id="85" name="Ink 84">
                  <a:extLst>
                    <a:ext uri="{FF2B5EF4-FFF2-40B4-BE49-F238E27FC236}">
                      <a16:creationId xmlns:a16="http://schemas.microsoft.com/office/drawing/2014/main" id="{E3322928-D13D-0C63-411A-4B348EBB7CF0}"/>
                    </a:ext>
                  </a:extLst>
                </p14:cNvPr>
                <p14:cNvContentPartPr/>
                <p14:nvPr/>
              </p14:nvContentPartPr>
              <p14:xfrm>
                <a:off x="780142" y="6395716"/>
                <a:ext cx="103680" cy="33120"/>
              </p14:xfrm>
            </p:contentPart>
          </mc:Choice>
          <mc:Fallback xmlns="">
            <p:pic>
              <p:nvPicPr>
                <p:cNvPr id="85" name="Ink 84">
                  <a:extLst>
                    <a:ext uri="{FF2B5EF4-FFF2-40B4-BE49-F238E27FC236}">
                      <a16:creationId xmlns:a16="http://schemas.microsoft.com/office/drawing/2014/main" id="{E3322928-D13D-0C63-411A-4B348EBB7CF0}"/>
                    </a:ext>
                  </a:extLst>
                </p:cNvPr>
                <p:cNvPicPr/>
                <p:nvPr/>
              </p:nvPicPr>
              <p:blipFill>
                <a:blip r:embed="rId103"/>
                <a:stretch>
                  <a:fillRect/>
                </a:stretch>
              </p:blipFill>
              <p:spPr>
                <a:xfrm>
                  <a:off x="762142" y="6377716"/>
                  <a:ext cx="139320" cy="68760"/>
                </a:xfrm>
                <a:prstGeom prst="rect">
                  <a:avLst/>
                </a:prstGeom>
              </p:spPr>
            </p:pic>
          </mc:Fallback>
        </mc:AlternateContent>
      </p:grpSp>
      <p:grpSp>
        <p:nvGrpSpPr>
          <p:cNvPr id="88" name="Group 87">
            <a:extLst>
              <a:ext uri="{FF2B5EF4-FFF2-40B4-BE49-F238E27FC236}">
                <a16:creationId xmlns:a16="http://schemas.microsoft.com/office/drawing/2014/main" id="{02F0FF06-F364-0F64-0588-FB4A2894C43A}"/>
              </a:ext>
            </a:extLst>
          </p:cNvPr>
          <p:cNvGrpSpPr/>
          <p:nvPr/>
        </p:nvGrpSpPr>
        <p:grpSpPr>
          <a:xfrm>
            <a:off x="1135822" y="6238036"/>
            <a:ext cx="392040" cy="363240"/>
            <a:chOff x="1135822" y="6238036"/>
            <a:chExt cx="392040" cy="363240"/>
          </a:xfrm>
        </p:grpSpPr>
        <mc:AlternateContent xmlns:mc="http://schemas.openxmlformats.org/markup-compatibility/2006" xmlns:p14="http://schemas.microsoft.com/office/powerpoint/2010/main">
          <mc:Choice Requires="p14">
            <p:contentPart p14:bwMode="auto" r:id="rId104">
              <p14:nvContentPartPr>
                <p14:cNvPr id="86" name="Ink 85">
                  <a:extLst>
                    <a:ext uri="{FF2B5EF4-FFF2-40B4-BE49-F238E27FC236}">
                      <a16:creationId xmlns:a16="http://schemas.microsoft.com/office/drawing/2014/main" id="{51ED28D6-0926-9154-A9B7-3DA5ADDD2110}"/>
                    </a:ext>
                  </a:extLst>
                </p14:cNvPr>
                <p14:cNvContentPartPr/>
                <p14:nvPr/>
              </p14:nvContentPartPr>
              <p14:xfrm>
                <a:off x="1135822" y="6238036"/>
                <a:ext cx="155160" cy="363240"/>
              </p14:xfrm>
            </p:contentPart>
          </mc:Choice>
          <mc:Fallback xmlns="">
            <p:pic>
              <p:nvPicPr>
                <p:cNvPr id="86" name="Ink 85">
                  <a:extLst>
                    <a:ext uri="{FF2B5EF4-FFF2-40B4-BE49-F238E27FC236}">
                      <a16:creationId xmlns:a16="http://schemas.microsoft.com/office/drawing/2014/main" id="{51ED28D6-0926-9154-A9B7-3DA5ADDD2110}"/>
                    </a:ext>
                  </a:extLst>
                </p:cNvPr>
                <p:cNvPicPr/>
                <p:nvPr/>
              </p:nvPicPr>
              <p:blipFill>
                <a:blip r:embed="rId105"/>
                <a:stretch>
                  <a:fillRect/>
                </a:stretch>
              </p:blipFill>
              <p:spPr>
                <a:xfrm>
                  <a:off x="1117822" y="6220396"/>
                  <a:ext cx="190800" cy="398880"/>
                </a:xfrm>
                <a:prstGeom prst="rect">
                  <a:avLst/>
                </a:prstGeom>
              </p:spPr>
            </p:pic>
          </mc:Fallback>
        </mc:AlternateContent>
        <mc:AlternateContent xmlns:mc="http://schemas.openxmlformats.org/markup-compatibility/2006" xmlns:p14="http://schemas.microsoft.com/office/powerpoint/2010/main">
          <mc:Choice Requires="p14">
            <p:contentPart p14:bwMode="auto" r:id="rId106">
              <p14:nvContentPartPr>
                <p14:cNvPr id="87" name="Ink 86">
                  <a:extLst>
                    <a:ext uri="{FF2B5EF4-FFF2-40B4-BE49-F238E27FC236}">
                      <a16:creationId xmlns:a16="http://schemas.microsoft.com/office/drawing/2014/main" id="{7374095C-37D4-FCBE-CF4C-F223A0A491CA}"/>
                    </a:ext>
                  </a:extLst>
                </p14:cNvPr>
                <p14:cNvContentPartPr/>
                <p14:nvPr/>
              </p14:nvContentPartPr>
              <p14:xfrm>
                <a:off x="1419502" y="6327316"/>
                <a:ext cx="108360" cy="236520"/>
              </p14:xfrm>
            </p:contentPart>
          </mc:Choice>
          <mc:Fallback xmlns="">
            <p:pic>
              <p:nvPicPr>
                <p:cNvPr id="87" name="Ink 86">
                  <a:extLst>
                    <a:ext uri="{FF2B5EF4-FFF2-40B4-BE49-F238E27FC236}">
                      <a16:creationId xmlns:a16="http://schemas.microsoft.com/office/drawing/2014/main" id="{7374095C-37D4-FCBE-CF4C-F223A0A491CA}"/>
                    </a:ext>
                  </a:extLst>
                </p:cNvPr>
                <p:cNvPicPr/>
                <p:nvPr/>
              </p:nvPicPr>
              <p:blipFill>
                <a:blip r:embed="rId107"/>
                <a:stretch>
                  <a:fillRect/>
                </a:stretch>
              </p:blipFill>
              <p:spPr>
                <a:xfrm>
                  <a:off x="1401862" y="6309316"/>
                  <a:ext cx="144000" cy="272160"/>
                </a:xfrm>
                <a:prstGeom prst="rect">
                  <a:avLst/>
                </a:prstGeom>
              </p:spPr>
            </p:pic>
          </mc:Fallback>
        </mc:AlternateContent>
      </p:grpSp>
    </p:spTree>
    <p:extLst>
      <p:ext uri="{BB962C8B-B14F-4D97-AF65-F5344CB8AC3E}">
        <p14:creationId xmlns:p14="http://schemas.microsoft.com/office/powerpoint/2010/main" val="43924424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fade">
                                      <p:cBhvr>
                                        <p:cTn id="12" dur="500"/>
                                        <p:tgtEl>
                                          <p:spTgt spid="23"/>
                                        </p:tgtEl>
                                      </p:cBhvr>
                                    </p:animEffect>
                                  </p:childTnLst>
                                </p:cTn>
                              </p:par>
                              <p:par>
                                <p:cTn id="13" presetID="10" presetClass="entr" presetSubtype="0" fill="hold" nodeType="with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65"/>
                                        </p:tgtEl>
                                        <p:attrNameLst>
                                          <p:attrName>style.visibility</p:attrName>
                                        </p:attrNameLst>
                                      </p:cBhvr>
                                      <p:to>
                                        <p:strVal val="visible"/>
                                      </p:to>
                                    </p:set>
                                    <p:animEffect transition="in" filter="fade">
                                      <p:cBhvr>
                                        <p:cTn id="21" dur="500"/>
                                        <p:tgtEl>
                                          <p:spTgt spid="65"/>
                                        </p:tgtEl>
                                      </p:cBhvr>
                                    </p:animEffect>
                                  </p:childTnLst>
                                </p:cTn>
                              </p:par>
                              <p:par>
                                <p:cTn id="22" presetID="10" presetClass="entr" presetSubtype="0" fill="hold" nodeType="withEffect">
                                  <p:stCondLst>
                                    <p:cond delay="0"/>
                                  </p:stCondLst>
                                  <p:childTnLst>
                                    <p:set>
                                      <p:cBhvr>
                                        <p:cTn id="23" dur="1" fill="hold">
                                          <p:stCondLst>
                                            <p:cond delay="0"/>
                                          </p:stCondLst>
                                        </p:cTn>
                                        <p:tgtEl>
                                          <p:spTgt spid="64"/>
                                        </p:tgtEl>
                                        <p:attrNameLst>
                                          <p:attrName>style.visibility</p:attrName>
                                        </p:attrNameLst>
                                      </p:cBhvr>
                                      <p:to>
                                        <p:strVal val="visible"/>
                                      </p:to>
                                    </p:set>
                                    <p:animEffect transition="in" filter="fade">
                                      <p:cBhvr>
                                        <p:cTn id="24" dur="500"/>
                                        <p:tgtEl>
                                          <p:spTgt spid="6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73"/>
                                        </p:tgtEl>
                                        <p:attrNameLst>
                                          <p:attrName>style.visibility</p:attrName>
                                        </p:attrNameLst>
                                      </p:cBhvr>
                                      <p:to>
                                        <p:strVal val="visible"/>
                                      </p:to>
                                    </p:set>
                                    <p:animEffect transition="in" filter="fade">
                                      <p:cBhvr>
                                        <p:cTn id="29" dur="500"/>
                                        <p:tgtEl>
                                          <p:spTgt spid="73"/>
                                        </p:tgtEl>
                                      </p:cBhvr>
                                    </p:animEffect>
                                  </p:childTnLst>
                                </p:cTn>
                              </p:par>
                              <p:par>
                                <p:cTn id="30" presetID="10" presetClass="entr" presetSubtype="0" fill="hold" nodeType="withEffect">
                                  <p:stCondLst>
                                    <p:cond delay="0"/>
                                  </p:stCondLst>
                                  <p:childTnLst>
                                    <p:set>
                                      <p:cBhvr>
                                        <p:cTn id="31" dur="1" fill="hold">
                                          <p:stCondLst>
                                            <p:cond delay="0"/>
                                          </p:stCondLst>
                                        </p:cTn>
                                        <p:tgtEl>
                                          <p:spTgt spid="81"/>
                                        </p:tgtEl>
                                        <p:attrNameLst>
                                          <p:attrName>style.visibility</p:attrName>
                                        </p:attrNameLst>
                                      </p:cBhvr>
                                      <p:to>
                                        <p:strVal val="visible"/>
                                      </p:to>
                                    </p:set>
                                    <p:animEffect transition="in" filter="fade">
                                      <p:cBhvr>
                                        <p:cTn id="32" dur="500"/>
                                        <p:tgtEl>
                                          <p:spTgt spid="81"/>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3"/>
                                        </p:tgtEl>
                                        <p:attrNameLst>
                                          <p:attrName>style.visibility</p:attrName>
                                        </p:attrNameLst>
                                      </p:cBhvr>
                                      <p:to>
                                        <p:strVal val="visible"/>
                                      </p:to>
                                    </p:set>
                                    <p:animEffect transition="in" filter="fade">
                                      <p:cBhvr>
                                        <p:cTn id="37" dur="500"/>
                                        <p:tgtEl>
                                          <p:spTgt spid="33"/>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nodeType="clickEffect">
                                  <p:stCondLst>
                                    <p:cond delay="0"/>
                                  </p:stCondLst>
                                  <p:childTnLst>
                                    <p:set>
                                      <p:cBhvr>
                                        <p:cTn id="41" dur="1" fill="hold">
                                          <p:stCondLst>
                                            <p:cond delay="0"/>
                                          </p:stCondLst>
                                        </p:cTn>
                                        <p:tgtEl>
                                          <p:spTgt spid="55"/>
                                        </p:tgtEl>
                                        <p:attrNameLst>
                                          <p:attrName>style.visibility</p:attrName>
                                        </p:attrNameLst>
                                      </p:cBhvr>
                                      <p:to>
                                        <p:strVal val="visible"/>
                                      </p:to>
                                    </p:set>
                                    <p:animEffect transition="in" filter="fade">
                                      <p:cBhvr>
                                        <p:cTn id="42" dur="500"/>
                                        <p:tgtEl>
                                          <p:spTgt spid="55"/>
                                        </p:tgtEl>
                                      </p:cBhvr>
                                    </p:animEffect>
                                  </p:childTnLst>
                                </p:cTn>
                              </p:par>
                              <p:par>
                                <p:cTn id="43" presetID="10" presetClass="entr" presetSubtype="0" fill="hold" nodeType="withEffect">
                                  <p:stCondLst>
                                    <p:cond delay="0"/>
                                  </p:stCondLst>
                                  <p:childTnLst>
                                    <p:set>
                                      <p:cBhvr>
                                        <p:cTn id="44" dur="1" fill="hold">
                                          <p:stCondLst>
                                            <p:cond delay="0"/>
                                          </p:stCondLst>
                                        </p:cTn>
                                        <p:tgtEl>
                                          <p:spTgt spid="59"/>
                                        </p:tgtEl>
                                        <p:attrNameLst>
                                          <p:attrName>style.visibility</p:attrName>
                                        </p:attrNameLst>
                                      </p:cBhvr>
                                      <p:to>
                                        <p:strVal val="visible"/>
                                      </p:to>
                                    </p:set>
                                    <p:animEffect transition="in" filter="fade">
                                      <p:cBhvr>
                                        <p:cTn id="45" dur="500"/>
                                        <p:tgtEl>
                                          <p:spTgt spid="59"/>
                                        </p:tgtEl>
                                      </p:cBhvr>
                                    </p:animEffect>
                                  </p:childTnLst>
                                </p:cTn>
                              </p:par>
                              <p:par>
                                <p:cTn id="46" presetID="10" presetClass="entr" presetSubtype="0" fill="hold" nodeType="withEffect">
                                  <p:stCondLst>
                                    <p:cond delay="0"/>
                                  </p:stCondLst>
                                  <p:childTnLst>
                                    <p:set>
                                      <p:cBhvr>
                                        <p:cTn id="47" dur="1" fill="hold">
                                          <p:stCondLst>
                                            <p:cond delay="0"/>
                                          </p:stCondLst>
                                        </p:cTn>
                                        <p:tgtEl>
                                          <p:spTgt spid="89"/>
                                        </p:tgtEl>
                                        <p:attrNameLst>
                                          <p:attrName>style.visibility</p:attrName>
                                        </p:attrNameLst>
                                      </p:cBhvr>
                                      <p:to>
                                        <p:strVal val="visible"/>
                                      </p:to>
                                    </p:set>
                                    <p:animEffect transition="in" filter="fade">
                                      <p:cBhvr>
                                        <p:cTn id="48" dur="500"/>
                                        <p:tgtEl>
                                          <p:spTgt spid="89"/>
                                        </p:tgtEl>
                                      </p:cBhvr>
                                    </p:animEffect>
                                  </p:childTnLst>
                                </p:cTn>
                              </p:par>
                              <p:par>
                                <p:cTn id="49" presetID="10" presetClass="entr" presetSubtype="0" fill="hold" nodeType="withEffect">
                                  <p:stCondLst>
                                    <p:cond delay="0"/>
                                  </p:stCondLst>
                                  <p:childTnLst>
                                    <p:set>
                                      <p:cBhvr>
                                        <p:cTn id="50" dur="1" fill="hold">
                                          <p:stCondLst>
                                            <p:cond delay="0"/>
                                          </p:stCondLst>
                                        </p:cTn>
                                        <p:tgtEl>
                                          <p:spTgt spid="88"/>
                                        </p:tgtEl>
                                        <p:attrNameLst>
                                          <p:attrName>style.visibility</p:attrName>
                                        </p:attrNameLst>
                                      </p:cBhvr>
                                      <p:to>
                                        <p:strVal val="visible"/>
                                      </p:to>
                                    </p:set>
                                    <p:animEffect transition="in" filter="fade">
                                      <p:cBhvr>
                                        <p:cTn id="51" dur="500"/>
                                        <p:tgtEl>
                                          <p:spTgt spid="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Μελέτη Διαγραμμάτων</a:t>
            </a:r>
            <a:endParaRPr lang="en-150" dirty="0">
              <a:solidFill>
                <a:schemeClr val="bg1"/>
              </a:solidFill>
            </a:endParaRPr>
          </a:p>
        </p:txBody>
      </p:sp>
      <p:pic>
        <p:nvPicPr>
          <p:cNvPr id="6" name="Picture 5">
            <a:extLst>
              <a:ext uri="{FF2B5EF4-FFF2-40B4-BE49-F238E27FC236}">
                <a16:creationId xmlns:a16="http://schemas.microsoft.com/office/drawing/2014/main" id="{6E4126D1-A4D1-D3C6-D95A-BD2E220F3C98}"/>
              </a:ext>
            </a:extLst>
          </p:cNvPr>
          <p:cNvPicPr>
            <a:picLocks noChangeAspect="1"/>
          </p:cNvPicPr>
          <p:nvPr/>
        </p:nvPicPr>
        <p:blipFill>
          <a:blip r:embed="rId3"/>
          <a:stretch>
            <a:fillRect/>
          </a:stretch>
        </p:blipFill>
        <p:spPr>
          <a:xfrm>
            <a:off x="2290136" y="1332848"/>
            <a:ext cx="7611727" cy="5194119"/>
          </a:xfrm>
          <a:prstGeom prst="rect">
            <a:avLst/>
          </a:prstGeom>
        </p:spPr>
      </p:pic>
    </p:spTree>
    <p:extLst>
      <p:ext uri="{BB962C8B-B14F-4D97-AF65-F5344CB8AC3E}">
        <p14:creationId xmlns:p14="http://schemas.microsoft.com/office/powerpoint/2010/main" val="1800989307"/>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Μελέτη Διαγραμμάτων</a:t>
            </a:r>
            <a:endParaRPr lang="en-150" dirty="0">
              <a:solidFill>
                <a:schemeClr val="bg1"/>
              </a:solidFill>
            </a:endParaRPr>
          </a:p>
        </p:txBody>
      </p:sp>
      <p:pic>
        <p:nvPicPr>
          <p:cNvPr id="3" name="Picture 2">
            <a:extLst>
              <a:ext uri="{FF2B5EF4-FFF2-40B4-BE49-F238E27FC236}">
                <a16:creationId xmlns:a16="http://schemas.microsoft.com/office/drawing/2014/main" id="{8D307ABE-2299-A504-A8FF-10368478013F}"/>
              </a:ext>
            </a:extLst>
          </p:cNvPr>
          <p:cNvPicPr>
            <a:picLocks noChangeAspect="1"/>
          </p:cNvPicPr>
          <p:nvPr/>
        </p:nvPicPr>
        <p:blipFill>
          <a:blip r:embed="rId3"/>
          <a:stretch>
            <a:fillRect/>
          </a:stretch>
        </p:blipFill>
        <p:spPr>
          <a:xfrm>
            <a:off x="2245401" y="1384676"/>
            <a:ext cx="7701197" cy="5284564"/>
          </a:xfrm>
          <a:prstGeom prst="rect">
            <a:avLst/>
          </a:prstGeom>
          <a:ln>
            <a:noFill/>
          </a:ln>
        </p:spPr>
      </p:pic>
    </p:spTree>
    <p:extLst>
      <p:ext uri="{BB962C8B-B14F-4D97-AF65-F5344CB8AC3E}">
        <p14:creationId xmlns:p14="http://schemas.microsoft.com/office/powerpoint/2010/main" val="3808122668"/>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Μελέτη Διαγραμμάτων</a:t>
            </a:r>
            <a:endParaRPr lang="en-150" dirty="0">
              <a:solidFill>
                <a:schemeClr val="bg1"/>
              </a:solidFill>
            </a:endParaRPr>
          </a:p>
        </p:txBody>
      </p:sp>
      <p:pic>
        <p:nvPicPr>
          <p:cNvPr id="4" name="Picture 3">
            <a:extLst>
              <a:ext uri="{FF2B5EF4-FFF2-40B4-BE49-F238E27FC236}">
                <a16:creationId xmlns:a16="http://schemas.microsoft.com/office/drawing/2014/main" id="{D3A297D2-C726-697C-9729-DB5664CCA9F9}"/>
              </a:ext>
            </a:extLst>
          </p:cNvPr>
          <p:cNvPicPr>
            <a:picLocks noChangeAspect="1"/>
          </p:cNvPicPr>
          <p:nvPr/>
        </p:nvPicPr>
        <p:blipFill>
          <a:blip r:embed="rId3"/>
          <a:stretch>
            <a:fillRect/>
          </a:stretch>
        </p:blipFill>
        <p:spPr>
          <a:xfrm>
            <a:off x="2179406" y="1313251"/>
            <a:ext cx="7833188" cy="5466544"/>
          </a:xfrm>
          <a:prstGeom prst="rect">
            <a:avLst/>
          </a:prstGeom>
        </p:spPr>
      </p:pic>
    </p:spTree>
    <p:extLst>
      <p:ext uri="{BB962C8B-B14F-4D97-AF65-F5344CB8AC3E}">
        <p14:creationId xmlns:p14="http://schemas.microsoft.com/office/powerpoint/2010/main" val="395078933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Μελέτη Διαγραμμάτων</a:t>
            </a:r>
            <a:endParaRPr lang="en-150" dirty="0">
              <a:solidFill>
                <a:schemeClr val="bg1"/>
              </a:solidFill>
            </a:endParaRPr>
          </a:p>
        </p:txBody>
      </p:sp>
      <p:pic>
        <p:nvPicPr>
          <p:cNvPr id="3" name="Picture 2">
            <a:extLst>
              <a:ext uri="{FF2B5EF4-FFF2-40B4-BE49-F238E27FC236}">
                <a16:creationId xmlns:a16="http://schemas.microsoft.com/office/drawing/2014/main" id="{AF49BDD6-C7F7-248D-3370-47ADE57DBFBB}"/>
              </a:ext>
            </a:extLst>
          </p:cNvPr>
          <p:cNvPicPr>
            <a:picLocks noChangeAspect="1"/>
          </p:cNvPicPr>
          <p:nvPr/>
        </p:nvPicPr>
        <p:blipFill>
          <a:blip r:embed="rId3"/>
          <a:stretch>
            <a:fillRect/>
          </a:stretch>
        </p:blipFill>
        <p:spPr>
          <a:xfrm>
            <a:off x="2360441" y="1082255"/>
            <a:ext cx="6986593" cy="4693489"/>
          </a:xfrm>
          <a:prstGeom prst="rect">
            <a:avLst/>
          </a:prstGeom>
        </p:spPr>
      </p:pic>
      <p:pic>
        <p:nvPicPr>
          <p:cNvPr id="6" name="Picture 5">
            <a:extLst>
              <a:ext uri="{FF2B5EF4-FFF2-40B4-BE49-F238E27FC236}">
                <a16:creationId xmlns:a16="http://schemas.microsoft.com/office/drawing/2014/main" id="{97B8E20C-5F6A-531B-2653-C0EC8DF23E82}"/>
              </a:ext>
            </a:extLst>
          </p:cNvPr>
          <p:cNvPicPr>
            <a:picLocks noChangeAspect="1"/>
          </p:cNvPicPr>
          <p:nvPr/>
        </p:nvPicPr>
        <p:blipFill>
          <a:blip r:embed="rId4"/>
          <a:stretch>
            <a:fillRect/>
          </a:stretch>
        </p:blipFill>
        <p:spPr>
          <a:xfrm>
            <a:off x="216411" y="5775744"/>
            <a:ext cx="7210651" cy="937124"/>
          </a:xfrm>
          <a:prstGeom prst="rect">
            <a:avLst/>
          </a:prstGeom>
        </p:spPr>
      </p:pic>
      <p:pic>
        <p:nvPicPr>
          <p:cNvPr id="9" name="Picture 8">
            <a:extLst>
              <a:ext uri="{FF2B5EF4-FFF2-40B4-BE49-F238E27FC236}">
                <a16:creationId xmlns:a16="http://schemas.microsoft.com/office/drawing/2014/main" id="{86E2B6B4-C0FB-26B6-BD06-86C66CCE569D}"/>
              </a:ext>
            </a:extLst>
          </p:cNvPr>
          <p:cNvPicPr>
            <a:picLocks noChangeAspect="1"/>
          </p:cNvPicPr>
          <p:nvPr/>
        </p:nvPicPr>
        <p:blipFill>
          <a:blip r:embed="rId5"/>
          <a:stretch>
            <a:fillRect/>
          </a:stretch>
        </p:blipFill>
        <p:spPr>
          <a:xfrm>
            <a:off x="9192967" y="5855998"/>
            <a:ext cx="2724290" cy="723937"/>
          </a:xfrm>
          <a:prstGeom prst="rect">
            <a:avLst/>
          </a:prstGeom>
        </p:spPr>
      </p:pic>
    </p:spTree>
    <p:extLst>
      <p:ext uri="{BB962C8B-B14F-4D97-AF65-F5344CB8AC3E}">
        <p14:creationId xmlns:p14="http://schemas.microsoft.com/office/powerpoint/2010/main" val="2452255480"/>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500"/>
                                        <p:tgtEl>
                                          <p:spTgt spid="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Μελέτη Διαγραμμάτων</a:t>
            </a:r>
            <a:endParaRPr lang="en-150" dirty="0">
              <a:solidFill>
                <a:schemeClr val="bg1"/>
              </a:solidFill>
            </a:endParaRPr>
          </a:p>
        </p:txBody>
      </p:sp>
      <p:pic>
        <p:nvPicPr>
          <p:cNvPr id="4" name="Picture 3">
            <a:extLst>
              <a:ext uri="{FF2B5EF4-FFF2-40B4-BE49-F238E27FC236}">
                <a16:creationId xmlns:a16="http://schemas.microsoft.com/office/drawing/2014/main" id="{E2C72E35-9E3B-CAD3-07A7-AACAF21A1EE8}"/>
              </a:ext>
            </a:extLst>
          </p:cNvPr>
          <p:cNvPicPr>
            <a:picLocks noChangeAspect="1"/>
          </p:cNvPicPr>
          <p:nvPr/>
        </p:nvPicPr>
        <p:blipFill>
          <a:blip r:embed="rId3"/>
          <a:stretch>
            <a:fillRect/>
          </a:stretch>
        </p:blipFill>
        <p:spPr>
          <a:xfrm>
            <a:off x="2523822" y="1079530"/>
            <a:ext cx="7144355" cy="4782813"/>
          </a:xfrm>
          <a:prstGeom prst="rect">
            <a:avLst/>
          </a:prstGeom>
        </p:spPr>
      </p:pic>
      <p:pic>
        <p:nvPicPr>
          <p:cNvPr id="9" name="Picture 8">
            <a:extLst>
              <a:ext uri="{FF2B5EF4-FFF2-40B4-BE49-F238E27FC236}">
                <a16:creationId xmlns:a16="http://schemas.microsoft.com/office/drawing/2014/main" id="{86E2B6B4-C0FB-26B6-BD06-86C66CCE569D}"/>
              </a:ext>
            </a:extLst>
          </p:cNvPr>
          <p:cNvPicPr>
            <a:picLocks noChangeAspect="1"/>
          </p:cNvPicPr>
          <p:nvPr/>
        </p:nvPicPr>
        <p:blipFill>
          <a:blip r:embed="rId4"/>
          <a:stretch>
            <a:fillRect/>
          </a:stretch>
        </p:blipFill>
        <p:spPr>
          <a:xfrm>
            <a:off x="319902" y="4360178"/>
            <a:ext cx="2724290" cy="723937"/>
          </a:xfrm>
          <a:prstGeom prst="rect">
            <a:avLst/>
          </a:prstGeom>
        </p:spPr>
      </p:pic>
    </p:spTree>
    <p:extLst>
      <p:ext uri="{BB962C8B-B14F-4D97-AF65-F5344CB8AC3E}">
        <p14:creationId xmlns:p14="http://schemas.microsoft.com/office/powerpoint/2010/main" val="391145975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Μελέτη Διαγραμμάτων</a:t>
            </a:r>
            <a:endParaRPr lang="en-150" dirty="0">
              <a:solidFill>
                <a:schemeClr val="bg1"/>
              </a:solidFill>
            </a:endParaRPr>
          </a:p>
        </p:txBody>
      </p:sp>
      <p:pic>
        <p:nvPicPr>
          <p:cNvPr id="4" name="Picture 3">
            <a:extLst>
              <a:ext uri="{FF2B5EF4-FFF2-40B4-BE49-F238E27FC236}">
                <a16:creationId xmlns:a16="http://schemas.microsoft.com/office/drawing/2014/main" id="{EB47238F-04D7-9245-9500-0A97EB314B26}"/>
              </a:ext>
            </a:extLst>
          </p:cNvPr>
          <p:cNvPicPr>
            <a:picLocks noChangeAspect="1"/>
          </p:cNvPicPr>
          <p:nvPr/>
        </p:nvPicPr>
        <p:blipFill>
          <a:blip r:embed="rId3"/>
          <a:stretch>
            <a:fillRect/>
          </a:stretch>
        </p:blipFill>
        <p:spPr>
          <a:xfrm>
            <a:off x="173771" y="1476040"/>
            <a:ext cx="5660754" cy="3905920"/>
          </a:xfrm>
          <a:prstGeom prst="rect">
            <a:avLst/>
          </a:prstGeom>
        </p:spPr>
      </p:pic>
      <p:pic>
        <p:nvPicPr>
          <p:cNvPr id="7" name="Picture 6">
            <a:extLst>
              <a:ext uri="{FF2B5EF4-FFF2-40B4-BE49-F238E27FC236}">
                <a16:creationId xmlns:a16="http://schemas.microsoft.com/office/drawing/2014/main" id="{9AAB4FC9-FADF-8FBB-9175-53E7ECF5F00C}"/>
              </a:ext>
            </a:extLst>
          </p:cNvPr>
          <p:cNvPicPr>
            <a:picLocks noChangeAspect="1"/>
          </p:cNvPicPr>
          <p:nvPr/>
        </p:nvPicPr>
        <p:blipFill>
          <a:blip r:embed="rId4"/>
          <a:stretch>
            <a:fillRect/>
          </a:stretch>
        </p:blipFill>
        <p:spPr>
          <a:xfrm>
            <a:off x="6252331" y="1419725"/>
            <a:ext cx="5868167" cy="3962235"/>
          </a:xfrm>
          <a:prstGeom prst="rect">
            <a:avLst/>
          </a:prstGeom>
        </p:spPr>
      </p:pic>
    </p:spTree>
    <p:extLst>
      <p:ext uri="{BB962C8B-B14F-4D97-AF65-F5344CB8AC3E}">
        <p14:creationId xmlns:p14="http://schemas.microsoft.com/office/powerpoint/2010/main" val="2179313555"/>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Μελέτη Διαγραμμάτων</a:t>
            </a:r>
            <a:endParaRPr lang="en-150" dirty="0">
              <a:solidFill>
                <a:schemeClr val="bg1"/>
              </a:solidFill>
            </a:endParaRPr>
          </a:p>
        </p:txBody>
      </p:sp>
      <p:pic>
        <p:nvPicPr>
          <p:cNvPr id="4100" name="Picture 4" descr="Animation of Constant Positive Velocity">
            <a:extLst>
              <a:ext uri="{FF2B5EF4-FFF2-40B4-BE49-F238E27FC236}">
                <a16:creationId xmlns:a16="http://schemas.microsoft.com/office/drawing/2014/main" id="{E7BC34A3-FE45-1C43-EC96-0170314B23F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31357" y="1495927"/>
            <a:ext cx="8929286" cy="43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51432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Μελέτη Διαγραμμάτων</a:t>
            </a:r>
            <a:endParaRPr lang="en-150" dirty="0">
              <a:solidFill>
                <a:schemeClr val="bg1"/>
              </a:solidFill>
            </a:endParaRPr>
          </a:p>
        </p:txBody>
      </p:sp>
      <p:pic>
        <p:nvPicPr>
          <p:cNvPr id="4098" name="Picture 2" descr="Animation of Constant Negative Velocity">
            <a:extLst>
              <a:ext uri="{FF2B5EF4-FFF2-40B4-BE49-F238E27FC236}">
                <a16:creationId xmlns:a16="http://schemas.microsoft.com/office/drawing/2014/main" id="{7409EFDF-B8FE-2DC3-7E79-4E6CFF0C3F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1789" y="1657350"/>
            <a:ext cx="8848421" cy="43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0327367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Μελέτη Διαγραμμάτων</a:t>
            </a:r>
            <a:endParaRPr lang="en-150" dirty="0">
              <a:solidFill>
                <a:schemeClr val="bg1"/>
              </a:solidFill>
            </a:endParaRPr>
          </a:p>
        </p:txBody>
      </p:sp>
      <p:pic>
        <p:nvPicPr>
          <p:cNvPr id="5122" name="Picture 2" descr="Anim'n of Fast and Slow Car">
            <a:extLst>
              <a:ext uri="{FF2B5EF4-FFF2-40B4-BE49-F238E27FC236}">
                <a16:creationId xmlns:a16="http://schemas.microsoft.com/office/drawing/2014/main" id="{C50BA8FA-7ADC-F593-A46C-D8EA436468F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0746" y="1739566"/>
            <a:ext cx="7230508" cy="43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0632652"/>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Μελέτη Διαγραμμάτων</a:t>
            </a:r>
            <a:endParaRPr lang="en-150" dirty="0">
              <a:solidFill>
                <a:schemeClr val="bg1"/>
              </a:solidFill>
            </a:endParaRPr>
          </a:p>
        </p:txBody>
      </p:sp>
      <p:pic>
        <p:nvPicPr>
          <p:cNvPr id="6146" name="Picture 2" descr="Animation of two cars with v-t Graphs">
            <a:extLst>
              <a:ext uri="{FF2B5EF4-FFF2-40B4-BE49-F238E27FC236}">
                <a16:creationId xmlns:a16="http://schemas.microsoft.com/office/drawing/2014/main" id="{9E5D6FF5-FB7C-EEEF-836C-83F847BE26E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64182" y="1985210"/>
            <a:ext cx="6463636" cy="43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05960633"/>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Μελέτη Διαγραμμάτων</a:t>
            </a:r>
            <a:endParaRPr lang="en-150" dirty="0">
              <a:solidFill>
                <a:schemeClr val="bg1"/>
              </a:solidFill>
            </a:endParaRPr>
          </a:p>
        </p:txBody>
      </p:sp>
      <p:pic>
        <p:nvPicPr>
          <p:cNvPr id="7170" name="Picture 2" descr="Anim'n of Two Cars">
            <a:extLst>
              <a:ext uri="{FF2B5EF4-FFF2-40B4-BE49-F238E27FC236}">
                <a16:creationId xmlns:a16="http://schemas.microsoft.com/office/drawing/2014/main" id="{12D98938-A160-598D-277C-326AD55835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664923" y="1751597"/>
            <a:ext cx="6862154" cy="4320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35500481"/>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67796FD5-4697-E042-35F5-06935BBE9E6E}"/>
              </a:ext>
            </a:extLst>
          </p:cNvPr>
          <p:cNvSpPr>
            <a:spLocks noGrp="1"/>
          </p:cNvSpPr>
          <p:nvPr>
            <p:ph type="ctrTitle"/>
          </p:nvPr>
        </p:nvSpPr>
        <p:spPr>
          <a:xfrm>
            <a:off x="1524000" y="278064"/>
            <a:ext cx="9144000" cy="888064"/>
          </a:xfrm>
        </p:spPr>
        <p:txBody>
          <a:bodyPr>
            <a:normAutofit fontScale="90000"/>
          </a:bodyPr>
          <a:lstStyle/>
          <a:p>
            <a:r>
              <a:rPr lang="el-GR" dirty="0">
                <a:solidFill>
                  <a:schemeClr val="bg1"/>
                </a:solidFill>
              </a:rPr>
              <a:t>Άσκηση</a:t>
            </a:r>
            <a:endParaRPr lang="en-150" dirty="0">
              <a:solidFill>
                <a:schemeClr val="bg1"/>
              </a:solidFill>
            </a:endParaRPr>
          </a:p>
        </p:txBody>
      </p:sp>
      <p:graphicFrame>
        <p:nvGraphicFramePr>
          <p:cNvPr id="2" name="Table 8">
            <a:extLst>
              <a:ext uri="{FF2B5EF4-FFF2-40B4-BE49-F238E27FC236}">
                <a16:creationId xmlns:a16="http://schemas.microsoft.com/office/drawing/2014/main" id="{9A3E4EA0-1C2A-6EB2-A22B-B2FEE256A22E}"/>
              </a:ext>
            </a:extLst>
          </p:cNvPr>
          <p:cNvGraphicFramePr>
            <a:graphicFrameLocks noGrp="1"/>
          </p:cNvGraphicFramePr>
          <p:nvPr/>
        </p:nvGraphicFramePr>
        <p:xfrm>
          <a:off x="4378313" y="2724626"/>
          <a:ext cx="3173953" cy="1981200"/>
        </p:xfrm>
        <a:graphic>
          <a:graphicData uri="http://schemas.openxmlformats.org/drawingml/2006/table">
            <a:tbl>
              <a:tblPr firstRow="1" bandRow="1">
                <a:tableStyleId>{073A0DAA-6AF3-43AB-8588-CEC1D06C72B9}</a:tableStyleId>
              </a:tblPr>
              <a:tblGrid>
                <a:gridCol w="976671">
                  <a:extLst>
                    <a:ext uri="{9D8B030D-6E8A-4147-A177-3AD203B41FA5}">
                      <a16:colId xmlns:a16="http://schemas.microsoft.com/office/drawing/2014/main" val="1443712680"/>
                    </a:ext>
                  </a:extLst>
                </a:gridCol>
                <a:gridCol w="1159797">
                  <a:extLst>
                    <a:ext uri="{9D8B030D-6E8A-4147-A177-3AD203B41FA5}">
                      <a16:colId xmlns:a16="http://schemas.microsoft.com/office/drawing/2014/main" val="1169248656"/>
                    </a:ext>
                  </a:extLst>
                </a:gridCol>
                <a:gridCol w="1037485">
                  <a:extLst>
                    <a:ext uri="{9D8B030D-6E8A-4147-A177-3AD203B41FA5}">
                      <a16:colId xmlns:a16="http://schemas.microsoft.com/office/drawing/2014/main" val="4101865281"/>
                    </a:ext>
                  </a:extLst>
                </a:gridCol>
              </a:tblGrid>
              <a:tr h="370840">
                <a:tc>
                  <a:txBody>
                    <a:bodyPr/>
                    <a:lstStyle/>
                    <a:p>
                      <a:pPr algn="ctr"/>
                      <a:r>
                        <a:rPr lang="el-GR" sz="2000" b="1" dirty="0"/>
                        <a:t>Δ</a:t>
                      </a:r>
                      <a:r>
                        <a:rPr lang="en-US" sz="2000" b="1" dirty="0"/>
                        <a:t>x (m)</a:t>
                      </a:r>
                      <a:endParaRPr lang="en-150" sz="2000" b="1" dirty="0"/>
                    </a:p>
                  </a:txBody>
                  <a:tcPr/>
                </a:tc>
                <a:tc>
                  <a:txBody>
                    <a:bodyPr/>
                    <a:lstStyle/>
                    <a:p>
                      <a:pPr algn="ctr"/>
                      <a:r>
                        <a:rPr lang="el-GR" sz="2000" b="1" dirty="0"/>
                        <a:t>Δ</a:t>
                      </a:r>
                      <a:r>
                        <a:rPr lang="en-US" sz="2000" b="1" dirty="0"/>
                        <a:t>t (s)</a:t>
                      </a:r>
                      <a:endParaRPr lang="en-150" sz="2000" b="1" dirty="0"/>
                    </a:p>
                  </a:txBody>
                  <a:tcPr/>
                </a:tc>
                <a:tc>
                  <a:txBody>
                    <a:bodyPr/>
                    <a:lstStyle/>
                    <a:p>
                      <a:pPr algn="ctr"/>
                      <a:r>
                        <a:rPr lang="en-US" sz="2000" b="1" dirty="0"/>
                        <a:t>u </a:t>
                      </a:r>
                      <a:r>
                        <a:rPr lang="el-GR" sz="2000" b="1" dirty="0"/>
                        <a:t>(</a:t>
                      </a:r>
                      <a:r>
                        <a:rPr lang="en-US" sz="2000" b="1" baseline="0" dirty="0"/>
                        <a:t>m/s)</a:t>
                      </a:r>
                      <a:endParaRPr lang="en-150" sz="2000" b="1" dirty="0"/>
                    </a:p>
                  </a:txBody>
                  <a:tcPr/>
                </a:tc>
                <a:extLst>
                  <a:ext uri="{0D108BD9-81ED-4DB2-BD59-A6C34878D82A}">
                    <a16:rowId xmlns:a16="http://schemas.microsoft.com/office/drawing/2014/main" val="139896023"/>
                  </a:ext>
                </a:extLst>
              </a:tr>
              <a:tr h="370840">
                <a:tc>
                  <a:txBody>
                    <a:bodyPr/>
                    <a:lstStyle/>
                    <a:p>
                      <a:pPr algn="ctr"/>
                      <a:r>
                        <a:rPr lang="el-GR" sz="2000" b="1" dirty="0"/>
                        <a:t>8</a:t>
                      </a:r>
                      <a:endParaRPr lang="en-150" sz="2000" b="1" dirty="0"/>
                    </a:p>
                  </a:txBody>
                  <a:tcPr/>
                </a:tc>
                <a:tc>
                  <a:txBody>
                    <a:bodyPr/>
                    <a:lstStyle/>
                    <a:p>
                      <a:pPr algn="ctr"/>
                      <a:r>
                        <a:rPr lang="el-GR" sz="2000" b="1" dirty="0"/>
                        <a:t>……</a:t>
                      </a:r>
                      <a:endParaRPr lang="en-150" sz="2000" b="1" dirty="0"/>
                    </a:p>
                  </a:txBody>
                  <a:tcPr/>
                </a:tc>
                <a:tc>
                  <a:txBody>
                    <a:bodyPr/>
                    <a:lstStyle/>
                    <a:p>
                      <a:pPr algn="ctr"/>
                      <a:r>
                        <a:rPr lang="en-US" sz="2000" b="1" dirty="0"/>
                        <a:t>……</a:t>
                      </a:r>
                      <a:endParaRPr lang="en-150" sz="2000" b="1" dirty="0"/>
                    </a:p>
                  </a:txBody>
                  <a:tcPr/>
                </a:tc>
                <a:extLst>
                  <a:ext uri="{0D108BD9-81ED-4DB2-BD59-A6C34878D82A}">
                    <a16:rowId xmlns:a16="http://schemas.microsoft.com/office/drawing/2014/main" val="3598373743"/>
                  </a:ext>
                </a:extLst>
              </a:tr>
              <a:tr h="370840">
                <a:tc>
                  <a:txBody>
                    <a:bodyPr/>
                    <a:lstStyle/>
                    <a:p>
                      <a:pPr algn="ctr"/>
                      <a:r>
                        <a:rPr lang="en-US" sz="2000" b="1" dirty="0"/>
                        <a:t>20</a:t>
                      </a:r>
                      <a:endParaRPr lang="en-150" sz="2000" b="1" dirty="0"/>
                    </a:p>
                  </a:txBody>
                  <a:tcPr/>
                </a:tc>
                <a:tc>
                  <a:txBody>
                    <a:bodyPr/>
                    <a:lstStyle/>
                    <a:p>
                      <a:pPr algn="ctr"/>
                      <a:r>
                        <a:rPr lang="en-US" sz="2000" b="1" dirty="0"/>
                        <a:t>5</a:t>
                      </a:r>
                      <a:endParaRPr lang="en-150" sz="2000" b="1" dirty="0"/>
                    </a:p>
                  </a:txBody>
                  <a:tcPr/>
                </a:tc>
                <a:tc>
                  <a:txBody>
                    <a:bodyPr/>
                    <a:lstStyle/>
                    <a:p>
                      <a:pPr algn="ctr"/>
                      <a:r>
                        <a:rPr lang="en-US" sz="2000" b="1" dirty="0"/>
                        <a:t>……</a:t>
                      </a:r>
                      <a:endParaRPr lang="en-150" sz="2000" b="1" dirty="0"/>
                    </a:p>
                  </a:txBody>
                  <a:tcPr/>
                </a:tc>
                <a:extLst>
                  <a:ext uri="{0D108BD9-81ED-4DB2-BD59-A6C34878D82A}">
                    <a16:rowId xmlns:a16="http://schemas.microsoft.com/office/drawing/2014/main" val="519580929"/>
                  </a:ext>
                </a:extLst>
              </a:tr>
              <a:tr h="370840">
                <a:tc>
                  <a:txBody>
                    <a:bodyPr/>
                    <a:lstStyle/>
                    <a:p>
                      <a:pPr algn="ctr"/>
                      <a:r>
                        <a:rPr lang="el-GR" sz="2000" b="1" dirty="0"/>
                        <a:t>24</a:t>
                      </a:r>
                      <a:endParaRPr lang="en-150" sz="2000" b="1" dirty="0"/>
                    </a:p>
                  </a:txBody>
                  <a:tcPr/>
                </a:tc>
                <a:tc>
                  <a:txBody>
                    <a:bodyPr/>
                    <a:lstStyle/>
                    <a:p>
                      <a:pPr algn="ctr"/>
                      <a:r>
                        <a:rPr lang="el-GR" sz="2000" b="1" dirty="0"/>
                        <a:t>……</a:t>
                      </a:r>
                      <a:endParaRPr lang="en-150" sz="2000" b="1" dirty="0"/>
                    </a:p>
                  </a:txBody>
                  <a:tcPr/>
                </a:tc>
                <a:tc>
                  <a:txBody>
                    <a:bodyPr/>
                    <a:lstStyle/>
                    <a:p>
                      <a:pPr algn="ctr"/>
                      <a:r>
                        <a:rPr lang="en-US" sz="2000" b="1" dirty="0"/>
                        <a:t>……</a:t>
                      </a:r>
                      <a:endParaRPr lang="en-150" sz="2000" b="1" dirty="0"/>
                    </a:p>
                  </a:txBody>
                  <a:tcPr/>
                </a:tc>
                <a:extLst>
                  <a:ext uri="{0D108BD9-81ED-4DB2-BD59-A6C34878D82A}">
                    <a16:rowId xmlns:a16="http://schemas.microsoft.com/office/drawing/2014/main" val="2936119594"/>
                  </a:ext>
                </a:extLst>
              </a:tr>
              <a:tr h="370840">
                <a:tc>
                  <a:txBody>
                    <a:bodyPr/>
                    <a:lstStyle/>
                    <a:p>
                      <a:pPr algn="ctr"/>
                      <a:r>
                        <a:rPr lang="el-GR" sz="2000" b="1" dirty="0"/>
                        <a:t>……</a:t>
                      </a:r>
                      <a:endParaRPr lang="en-150" sz="2000" b="1" dirty="0"/>
                    </a:p>
                  </a:txBody>
                  <a:tcPr/>
                </a:tc>
                <a:tc>
                  <a:txBody>
                    <a:bodyPr/>
                    <a:lstStyle/>
                    <a:p>
                      <a:pPr algn="ctr"/>
                      <a:r>
                        <a:rPr lang="el-GR" sz="2000" b="1" dirty="0"/>
                        <a:t>8</a:t>
                      </a:r>
                      <a:endParaRPr lang="en-150" sz="2000" b="1" dirty="0"/>
                    </a:p>
                  </a:txBody>
                  <a:tcPr/>
                </a:tc>
                <a:tc>
                  <a:txBody>
                    <a:bodyPr/>
                    <a:lstStyle/>
                    <a:p>
                      <a:pPr algn="ctr"/>
                      <a:r>
                        <a:rPr lang="en-US" sz="2000" b="1" dirty="0"/>
                        <a:t>……</a:t>
                      </a:r>
                      <a:endParaRPr lang="en-150" sz="2000" b="1" dirty="0"/>
                    </a:p>
                  </a:txBody>
                  <a:tcPr/>
                </a:tc>
                <a:extLst>
                  <a:ext uri="{0D108BD9-81ED-4DB2-BD59-A6C34878D82A}">
                    <a16:rowId xmlns:a16="http://schemas.microsoft.com/office/drawing/2014/main" val="3365342199"/>
                  </a:ext>
                </a:extLst>
              </a:tr>
            </a:tbl>
          </a:graphicData>
        </a:graphic>
      </p:graphicFrame>
      <p:sp>
        <p:nvSpPr>
          <p:cNvPr id="3" name="Subtitle 2">
            <a:extLst>
              <a:ext uri="{FF2B5EF4-FFF2-40B4-BE49-F238E27FC236}">
                <a16:creationId xmlns:a16="http://schemas.microsoft.com/office/drawing/2014/main" id="{62E187EB-72F0-60EC-4085-DE29EFEB0BFD}"/>
              </a:ext>
            </a:extLst>
          </p:cNvPr>
          <p:cNvSpPr>
            <a:spLocks noGrp="1"/>
          </p:cNvSpPr>
          <p:nvPr>
            <p:ph type="subTitle" idx="1"/>
          </p:nvPr>
        </p:nvSpPr>
        <p:spPr>
          <a:xfrm>
            <a:off x="1466572" y="1465414"/>
            <a:ext cx="9201428" cy="634320"/>
          </a:xfrm>
        </p:spPr>
        <p:txBody>
          <a:bodyPr>
            <a:noAutofit/>
          </a:bodyPr>
          <a:lstStyle/>
          <a:p>
            <a:r>
              <a:rPr lang="el-GR" dirty="0">
                <a:solidFill>
                  <a:schemeClr val="bg1"/>
                </a:solidFill>
              </a:rPr>
              <a:t>Συμπληρώστε τον Πίνακα για ένα κινητό που κάνει Ε.Ο.Κ.</a:t>
            </a:r>
            <a:endParaRPr lang="en-150" dirty="0">
              <a:solidFill>
                <a:schemeClr val="bg1"/>
              </a:solidFill>
            </a:endParaRPr>
          </a:p>
        </p:txBody>
      </p:sp>
      <p:sp>
        <p:nvSpPr>
          <p:cNvPr id="4" name="Subtitle 2">
            <a:extLst>
              <a:ext uri="{FF2B5EF4-FFF2-40B4-BE49-F238E27FC236}">
                <a16:creationId xmlns:a16="http://schemas.microsoft.com/office/drawing/2014/main" id="{DF4F7B11-A5B3-1DC2-FA02-70E23B9DBD63}"/>
              </a:ext>
            </a:extLst>
          </p:cNvPr>
          <p:cNvSpPr txBox="1">
            <a:spLocks/>
          </p:cNvSpPr>
          <p:nvPr/>
        </p:nvSpPr>
        <p:spPr>
          <a:xfrm>
            <a:off x="1466572" y="5704392"/>
            <a:ext cx="9201428" cy="634320"/>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l-GR" dirty="0">
                <a:solidFill>
                  <a:schemeClr val="bg1"/>
                </a:solidFill>
              </a:rPr>
              <a:t>Βοήθεια: συμπληρώστε πρώτα τη γραμμή που έχει δύο γνωστά μεγέθη</a:t>
            </a:r>
            <a:endParaRPr lang="en-150" dirty="0">
              <a:solidFill>
                <a:schemeClr val="bg1"/>
              </a:solidFill>
            </a:endParaRPr>
          </a:p>
        </p:txBody>
      </p:sp>
    </p:spTree>
    <p:extLst>
      <p:ext uri="{BB962C8B-B14F-4D97-AF65-F5344CB8AC3E}">
        <p14:creationId xmlns:p14="http://schemas.microsoft.com/office/powerpoint/2010/main" val="2474159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a:extLst>
            <a:ext uri="{FF2B5EF4-FFF2-40B4-BE49-F238E27FC236}">
              <a16:creationId xmlns:a16="http://schemas.microsoft.com/office/drawing/2014/main" id="{0B03D100-C76B-5155-1FD0-6720B944D56C}"/>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AAE6DC62-8C72-B039-9ADA-77770506A98C}"/>
              </a:ext>
            </a:extLst>
          </p:cNvPr>
          <p:cNvSpPr txBox="1">
            <a:spLocks/>
          </p:cNvSpPr>
          <p:nvPr/>
        </p:nvSpPr>
        <p:spPr>
          <a:xfrm>
            <a:off x="773873" y="1801243"/>
            <a:ext cx="10644254" cy="701731"/>
          </a:xfrm>
          <a:prstGeom prst="rect">
            <a:avLst/>
          </a:prstGeom>
        </p:spPr>
        <p:txBody>
          <a:bodyPr vert="horz" wrap="square" lIns="91440" tIns="45720" rIns="91440" bIns="45720" rtlCol="0" anchor="b">
            <a:sp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l-GR" sz="4400" dirty="0">
                <a:solidFill>
                  <a:schemeClr val="bg1"/>
                </a:solidFill>
                <a:latin typeface="+mn-lt"/>
              </a:rPr>
              <a:t>Τέλος</a:t>
            </a:r>
          </a:p>
        </p:txBody>
      </p:sp>
    </p:spTree>
    <p:extLst>
      <p:ext uri="{BB962C8B-B14F-4D97-AF65-F5344CB8AC3E}">
        <p14:creationId xmlns:p14="http://schemas.microsoft.com/office/powerpoint/2010/main" val="592004087"/>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51861</TotalTime>
  <Words>1720</Words>
  <Application>Microsoft Office PowerPoint</Application>
  <PresentationFormat>Widescreen</PresentationFormat>
  <Paragraphs>653</Paragraphs>
  <Slides>73</Slides>
  <Notes>72</Notes>
  <HiddenSlides>0</HiddenSlides>
  <MMClips>2</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73</vt:i4>
      </vt:variant>
    </vt:vector>
  </HeadingPairs>
  <TitlesOfParts>
    <vt:vector size="80" baseType="lpstr">
      <vt:lpstr>Arial</vt:lpstr>
      <vt:lpstr>Calibri</vt:lpstr>
      <vt:lpstr>Calibri Light</vt:lpstr>
      <vt:lpstr>Cambria Math</vt:lpstr>
      <vt:lpstr>Wingdings</vt:lpstr>
      <vt:lpstr>Office Theme</vt:lpstr>
      <vt:lpstr>1_Office Theme</vt:lpstr>
      <vt:lpstr>PowerPoint Presentation</vt:lpstr>
      <vt:lpstr>ΦΥΣΙΚΗ 86Υ011</vt:lpstr>
      <vt:lpstr>PowerPoint Presentation</vt:lpstr>
      <vt:lpstr>PowerPoint Presentation</vt:lpstr>
      <vt:lpstr>PowerPoint Presentation</vt:lpstr>
      <vt:lpstr>PowerPoint Presentation</vt:lpstr>
      <vt:lpstr>PowerPoint Presentation</vt:lpstr>
      <vt:lpstr>ΠΕΙΡΑΜΑ</vt:lpstr>
      <vt:lpstr>ΠΕΙΡΑΜΑ</vt:lpstr>
      <vt:lpstr>ΜΕΤΡΗΣΗ</vt:lpstr>
      <vt:lpstr>ΦΥΣΙΚΑ ΜΕΓΕΘΗ</vt:lpstr>
      <vt:lpstr>ΜΕΤΡΗΣΗ</vt:lpstr>
      <vt:lpstr>ΜΕΤΡΗΣΗ</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ΧΩΡΟΣ</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Ευθύγραμμη Ομαλή Κίνηση</vt:lpstr>
      <vt:lpstr>ΠΕΙΡΑΜΑ</vt:lpstr>
      <vt:lpstr>ΠΕΙΡΑΜΑ</vt:lpstr>
      <vt:lpstr>Ευθύγραμμη Ομαλή Κίνηση</vt:lpstr>
      <vt:lpstr>Ευθύγραμμη Ομαλή Κίνηση</vt:lpstr>
      <vt:lpstr>Ευθύγραμμη Ομαλή Κίνηση</vt:lpstr>
      <vt:lpstr>Ευθύγραμμη Ομαλή Κίνηση</vt:lpstr>
      <vt:lpstr>Ευθύγραμμη Ομαλή Κίνηση</vt:lpstr>
      <vt:lpstr>Ευθύγραμμη Ομαλή Κίνηση</vt:lpstr>
      <vt:lpstr>Ευθύγραμμη Ομαλή Κίνηση</vt:lpstr>
      <vt:lpstr>Ευθύγραμμη Ομαλή Κίνηση</vt:lpstr>
      <vt:lpstr>Μελέτη Διαγραμμάτων</vt:lpstr>
      <vt:lpstr>Μελέτη Διαγραμμάτων</vt:lpstr>
      <vt:lpstr>Μελέτη Διαγραμμάτων</vt:lpstr>
      <vt:lpstr>Μελέτη Διαγραμμάτων</vt:lpstr>
      <vt:lpstr>Μελέτη Διαγραμμάτων</vt:lpstr>
      <vt:lpstr>Μελέτη Διαγραμμάτων</vt:lpstr>
      <vt:lpstr>Μελέτη Διαγραμμάτων</vt:lpstr>
      <vt:lpstr>Μελέτη Διαγραμμάτων</vt:lpstr>
      <vt:lpstr>Μελέτη Διαγραμμάτων</vt:lpstr>
      <vt:lpstr>Μελέτη Διαγραμμάτων</vt:lpstr>
      <vt:lpstr>Μελέτη Διαγραμμάτων</vt:lpstr>
      <vt:lpstr>Μελέτη Διαγραμμάτων</vt:lpstr>
      <vt:lpstr>Μελέτη Διαγραμμάτων</vt:lpstr>
      <vt:lpstr>Μελέτη Διαγραμμάτων</vt:lpstr>
      <vt:lpstr>Μελέτη Διαγραμμάτων</vt:lpstr>
      <vt:lpstr>Μελέτη Διαγραμμάτων</vt:lpstr>
      <vt:lpstr>Μελέτη Διαγραμμάτων</vt:lpstr>
      <vt:lpstr>Μελέτη Διαγραμμάτων</vt:lpstr>
      <vt:lpstr>Μελέτη Διαγραμμάτων</vt:lpstr>
      <vt:lpstr>Άσκηση</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manos</dc:creator>
  <cp:lastModifiedBy>Protonotarios, Emmanouil</cp:lastModifiedBy>
  <cp:revision>366</cp:revision>
  <dcterms:created xsi:type="dcterms:W3CDTF">2023-02-27T14:31:39Z</dcterms:created>
  <dcterms:modified xsi:type="dcterms:W3CDTF">2026-03-10T11:05:48Z</dcterms:modified>
</cp:coreProperties>
</file>