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notesSlides/notesSlide22.xml" ContentType="application/vnd.openxmlformats-officedocument.presentationml.notesSlide+xml"/>
  <Override PartName="/ppt/ink/ink2.xml" ContentType="application/inkml+xml"/>
  <Override PartName="/ppt/notesSlides/notesSlide23.xml" ContentType="application/vnd.openxmlformats-officedocument.presentationml.notesSlide+xml"/>
  <Override PartName="/ppt/ink/ink3.xml" ContentType="application/inkml+xml"/>
  <Override PartName="/ppt/notesSlides/notesSlide24.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25.xml" ContentType="application/vnd.openxmlformats-officedocument.presentationml.notesSlide+xml"/>
  <Override PartName="/ppt/ink/ink13.xml" ContentType="application/inkml+xml"/>
  <Override PartName="/ppt/notesSlides/notesSlide26.xml" ContentType="application/vnd.openxmlformats-officedocument.presentationml.notesSlide+xml"/>
  <Override PartName="/ppt/ink/ink14.xml" ContentType="application/inkml+xml"/>
  <Override PartName="/ppt/notesSlides/notesSlide27.xml" ContentType="application/vnd.openxmlformats-officedocument.presentationml.notesSlide+xml"/>
  <Override PartName="/ppt/ink/ink15.xml" ContentType="application/inkml+xml"/>
  <Override PartName="/ppt/ink/ink16.xml" ContentType="application/inkml+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ink/ink17.xml" ContentType="application/inkml+xml"/>
  <Override PartName="/ppt/notesSlides/notesSlide31.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notesSlides/notesSlide32.xml" ContentType="application/vnd.openxmlformats-officedocument.presentationml.notesSlide+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notesSlides/notesSlide33.xml" ContentType="application/vnd.openxmlformats-officedocument.presentationml.notesSlide+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notesSlides/notesSlide34.xml" ContentType="application/vnd.openxmlformats-officedocument.presentationml.notesSlide+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notesSlides/notesSlide35.xml" ContentType="application/vnd.openxmlformats-officedocument.presentationml.notesSlide+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3"/>
  </p:notesMasterIdLst>
  <p:handoutMasterIdLst>
    <p:handoutMasterId r:id="rId44"/>
  </p:handoutMasterIdLst>
  <p:sldIdLst>
    <p:sldId id="256" r:id="rId3"/>
    <p:sldId id="258" r:id="rId4"/>
    <p:sldId id="619" r:id="rId5"/>
    <p:sldId id="620" r:id="rId6"/>
    <p:sldId id="621" r:id="rId7"/>
    <p:sldId id="628" r:id="rId8"/>
    <p:sldId id="627" r:id="rId9"/>
    <p:sldId id="578" r:id="rId10"/>
    <p:sldId id="579" r:id="rId11"/>
    <p:sldId id="622" r:id="rId12"/>
    <p:sldId id="623" r:id="rId13"/>
    <p:sldId id="572" r:id="rId14"/>
    <p:sldId id="573" r:id="rId15"/>
    <p:sldId id="260" r:id="rId16"/>
    <p:sldId id="584" r:id="rId17"/>
    <p:sldId id="369" r:id="rId18"/>
    <p:sldId id="370" r:id="rId19"/>
    <p:sldId id="515" r:id="rId20"/>
    <p:sldId id="585" r:id="rId21"/>
    <p:sldId id="586" r:id="rId22"/>
    <p:sldId id="516" r:id="rId23"/>
    <p:sldId id="587" r:id="rId24"/>
    <p:sldId id="593" r:id="rId25"/>
    <p:sldId id="594" r:id="rId26"/>
    <p:sldId id="270" r:id="rId27"/>
    <p:sldId id="502" r:id="rId28"/>
    <p:sldId id="503" r:id="rId29"/>
    <p:sldId id="273" r:id="rId30"/>
    <p:sldId id="279" r:id="rId31"/>
    <p:sldId id="280" r:id="rId32"/>
    <p:sldId id="281" r:id="rId33"/>
    <p:sldId id="278" r:id="rId34"/>
    <p:sldId id="282" r:id="rId35"/>
    <p:sldId id="292" r:id="rId36"/>
    <p:sldId id="581" r:id="rId37"/>
    <p:sldId id="582" r:id="rId38"/>
    <p:sldId id="525" r:id="rId39"/>
    <p:sldId id="526" r:id="rId40"/>
    <p:sldId id="569" r:id="rId41"/>
    <p:sldId id="597" r:id="rId42"/>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C3A"/>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7460" autoAdjust="0"/>
  </p:normalViewPr>
  <p:slideViewPr>
    <p:cSldViewPr snapToGrid="0">
      <p:cViewPr varScale="1">
        <p:scale>
          <a:sx n="113" d="100"/>
          <a:sy n="113" d="100"/>
        </p:scale>
        <p:origin x="519" y="60"/>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06/03/2026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8T13:17:29.174"/>
    </inkml:context>
    <inkml:brush xml:id="br0">
      <inkml:brushProperty name="width" value="0.035" units="cm"/>
      <inkml:brushProperty name="height" value="0.035" units="cm"/>
    </inkml:brush>
  </inkml:definitions>
  <inkml:trace contextRef="#ctx0" brushRef="#br0">449 323 12435,'-12'-6'5606,"-12"3"-2350,16 2-2466,-23 1 687,14-3-1451,1-1 0,-1 0 0,1-1 0,1-1 0,-1 0 1,1-1-1,-17-11 0,25 14-34,1-1 0,0 1 0,1-1 1,-1-1-1,1 1 0,0-1 0,-8-12 0,10 14-11,1-1 0,-1 1 0,1-1 0,0 0-1,1 0 1,-1 0 0,1 0 0,0 0 0,1 0 0,-1-1-1,1 1 1,0-8 0,1 9-1,-1 0 0,1 0 1,0 0-1,0 0 0,0 0 0,1 0 1,-1 0-1,1 0 0,0 1 0,0-1 1,0 0-1,3-2 0,0 1-34,0 0 0,-1 0 1,2 0-1,-1 1 0,0 0 0,11-6 0,-1 3-50,0 0-1,0 1 0,0 1 1,1 0-1,23-3 0,-22 5 58,0 2 0,0 0-1,0 0 1,1 2 0,-1 0 0,0 1-1,32 8 1,-36-6 35,-1 0 0,-1 0 0,1 1 0,0 0 0,-1 1 0,0 0 1,-1 1-1,1 0 0,-1 1 0,-1 0 0,16 16 0,-18-15 37,0 1 0,-1-1 0,0 1 0,0 0 0,-1 1 0,0-1 0,-1 1 0,0 0 0,-1 0 0,-1 0 0,1 0 0,-1 1 0,-1-1 0,0 1 0,-1-1 0,0 1 0,-1-1 0,-3 14 0,-1 5 71,-2 0 0,-2-1 0,0 0 0,-17 33 0,4-17 67,-51 77-1,56-101-129,0 0-1,-1 0 1,-2-2 0,0 0-1,-1-2 1,0 0-1,-2-1 1,-43 23 0,54-33-26,-1 0 1,0-1 0,0-1-1,0 0 1,-1 0 0,1-1 0,-1-1-1,-16 1 1,19-3-22,1 0 0,-1-1 0,0 0 0,1-1 0,0 0 0,-1 0 0,1-1 0,0-1 0,0 0 0,0 0 0,-9-6 0,13 6-17,0 0-1,1 1 1,0-2 0,0 1-1,0-1 1,1 0 0,0 0-1,-1 0 1,2 0 0,-1-1 0,1 1-1,-6-13 1,7 14-4,1 0 0,0 0 0,0 0 0,0 0 0,0-1 0,1 1 0,-1 0 1,1-1-1,0 1 0,0 0 0,1 0 0,-1-1 0,1 1 0,0 0 0,0 0 0,1 0 0,-1 0 0,1 0 1,0 0-1,3-6 0,2 1 1,0 0 1,1 0-1,-1 1 0,2-1 1,-1 2-1,1 0 1,0 0-1,1 0 1,-1 1-1,1 0 1,1 1-1,-1 0 0,13-3 1,-13 5 33,0 0-1,0 1 1,0 0 0,0 1-1,0 0 1,0 0 0,0 1-1,0 1 1,0 0 0,0 0-1,0 1 1,0 0 0,0 1 0,0 0-1,13 6 1,-2 3 97,0 1 0,-2 1 0,1 0-1,16 18 1,39 28 304,42 15 190,-92-62-333,0 0 1,51 17-1,-3-6 194,-68-22-459,1-1-1,-1 0 0,1 0 1,-1-1-1,1 0 1,6 0-1,-6 0-154,-8-8-2125,-1-16-1067,-8-33-2524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8T13:17:29.174"/>
    </inkml:context>
    <inkml:brush xml:id="br0">
      <inkml:brushProperty name="width" value="0.035" units="cm"/>
      <inkml:brushProperty name="height" value="0.035" units="cm"/>
    </inkml:brush>
  </inkml:definitions>
  <inkml:trace contextRef="#ctx0" brushRef="#br0">449 323 12435,'-12'-6'5606,"-12"3"-2350,16 2-2466,-23 1 687,14-3-1451,1-1 0,-1 0 0,1-1 0,1-1 0,-1 0 1,1-1-1,-17-11 0,25 14-34,1-1 0,0 1 0,1-1 1,-1-1-1,1 1 0,0-1 0,-8-12 0,10 14-11,1-1 0,-1 1 0,1-1 0,0 0-1,1 0 1,-1 0 0,1 0 0,0 0 0,1 0 0,-1-1-1,1 1 1,0-8 0,1 9-1,-1 0 0,1 0 1,0 0-1,0 0 0,0 0 0,1 0 1,-1 0-1,1 0 0,0 1 0,0-1 1,0 0-1,3-2 0,0 1-34,0 0 0,-1 0 1,2 0-1,-1 1 0,0 0 0,11-6 0,-1 3-50,0 0-1,0 1 0,0 1 1,1 0-1,23-3 0,-22 5 58,0 2 0,0 0-1,0 0 1,1 2 0,-1 0 0,0 1-1,32 8 1,-36-6 35,-1 0 0,-1 0 0,1 1 0,0 0 0,-1 1 0,0 0 1,-1 1-1,1 0 0,-1 1 0,-1 0 0,16 16 0,-18-15 37,0 1 0,-1-1 0,0 1 0,0 0 0,-1 1 0,0-1 0,-1 1 0,0 0 0,-1 0 0,-1 0 0,1 0 0,-1 1 0,-1-1 0,0 1 0,-1-1 0,0 1 0,-1-1 0,-3 14 0,-1 5 71,-2 0 0,-2-1 0,0 0 0,-17 33 0,4-17 67,-51 77-1,56-101-129,0 0-1,-1 0 1,-2-2 0,0 0-1,-1-2 1,0 0-1,-2-1 1,-43 23 0,54-33-26,-1 0 1,0-1 0,0-1-1,0 0 1,-1 0 0,1-1 0,-1-1-1,-16 1 1,19-3-22,1 0 0,-1-1 0,0 0 0,1-1 0,0 0 0,-1 0 0,1-1 0,0-1 0,0 0 0,0 0 0,-9-6 0,13 6-17,0 0-1,1 1 1,0-2 0,0 1-1,0-1 1,1 0 0,0 0-1,-1 0 1,2 0 0,-1-1 0,1 1-1,-6-13 1,7 14-4,1 0 0,0 0 0,0 0 0,0 0 0,0-1 0,1 1 0,-1 0 1,1-1-1,0 1 0,0 0 0,1 0 0,-1-1 0,1 1 0,0 0 0,0 0 0,1 0 0,-1 0 0,1 0 1,0 0-1,3-6 0,2 1 1,0 0 1,1 0-1,-1 1 0,2-1 1,-1 2-1,1 0 1,0 0-1,1 0 1,-1 1-1,1 0 1,1 1-1,-1 0 0,13-3 1,-13 5 33,0 0-1,0 1 1,0 0 0,0 1-1,0 0 1,0 0 0,0 1-1,0 1 1,0 0 0,0 0-1,0 1 1,0 0 0,0 1 0,0 0-1,13 6 1,-2 3 97,0 1 0,-2 1 0,1 0-1,16 18 1,39 28 304,42 15 190,-92-62-333,0 0 1,51 17-1,-3-6 194,-68-22-459,1-1-1,-1 0 0,1 0 1,-1-1-1,1 0 1,6 0-1,-6 0-154,-8-8-2125,-1-16-1067,-8-33-2524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8T13:17:29.174"/>
    </inkml:context>
    <inkml:brush xml:id="br0">
      <inkml:brushProperty name="width" value="0.035" units="cm"/>
      <inkml:brushProperty name="height" value="0.035" units="cm"/>
    </inkml:brush>
  </inkml:definitions>
  <inkml:trace contextRef="#ctx0" brushRef="#br0">449 323 12435,'-12'-6'5606,"-12"3"-2350,16 2-2466,-23 1 687,14-3-1451,1-1 0,-1 0 0,1-1 0,1-1 0,-1 0 1,1-1-1,-17-11 0,25 14-34,1-1 0,0 1 0,1-1 1,-1-1-1,1 1 0,0-1 0,-8-12 0,10 14-11,1-1 0,-1 1 0,1-1 0,0 0-1,1 0 1,-1 0 0,1 0 0,0 0 0,1 0 0,-1-1-1,1 1 1,0-8 0,1 9-1,-1 0 0,1 0 1,0 0-1,0 0 0,0 0 0,1 0 1,-1 0-1,1 0 0,0 1 0,0-1 1,0 0-1,3-2 0,0 1-34,0 0 0,-1 0 1,2 0-1,-1 1 0,0 0 0,11-6 0,-1 3-50,0 0-1,0 1 0,0 1 1,1 0-1,23-3 0,-22 5 58,0 2 0,0 0-1,0 0 1,1 2 0,-1 0 0,0 1-1,32 8 1,-36-6 35,-1 0 0,-1 0 0,1 1 0,0 0 0,-1 1 0,0 0 1,-1 1-1,1 0 0,-1 1 0,-1 0 0,16 16 0,-18-15 37,0 1 0,-1-1 0,0 1 0,0 0 0,-1 1 0,0-1 0,-1 1 0,0 0 0,-1 0 0,-1 0 0,1 0 0,-1 1 0,-1-1 0,0 1 0,-1-1 0,0 1 0,-1-1 0,-3 14 0,-1 5 71,-2 0 0,-2-1 0,0 0 0,-17 33 0,4-17 67,-51 77-1,56-101-129,0 0-1,-1 0 1,-2-2 0,0 0-1,-1-2 1,0 0-1,-2-1 1,-43 23 0,54-33-26,-1 0 1,0-1 0,0-1-1,0 0 1,-1 0 0,1-1 0,-1-1-1,-16 1 1,19-3-22,1 0 0,-1-1 0,0 0 0,1-1 0,0 0 0,-1 0 0,1-1 0,0-1 0,0 0 0,0 0 0,-9-6 0,13 6-17,0 0-1,1 1 1,0-2 0,0 1-1,0-1 1,1 0 0,0 0-1,-1 0 1,2 0 0,-1-1 0,1 1-1,-6-13 1,7 14-4,1 0 0,0 0 0,0 0 0,0 0 0,0-1 0,1 1 0,-1 0 1,1-1-1,0 1 0,0 0 0,1 0 0,-1-1 0,1 1 0,0 0 0,0 0 0,1 0 0,-1 0 0,1 0 1,0 0-1,3-6 0,2 1 1,0 0 1,1 0-1,-1 1 0,2-1 1,-1 2-1,1 0 1,0 0-1,1 0 1,-1 1-1,1 0 1,1 1-1,-1 0 0,13-3 1,-13 5 33,0 0-1,0 1 1,0 0 0,0 1-1,0 0 1,0 0 0,0 1-1,0 1 1,0 0 0,0 0-1,0 1 1,0 0 0,0 1 0,0 0-1,13 6 1,-2 3 97,0 1 0,-2 1 0,1 0-1,16 18 1,39 28 304,42 15 190,-92-62-333,0 0 1,51 17-1,-3-6 194,-68-22-459,1-1-1,-1 0 0,1 0 1,-1-1-1,1 0 1,6 0-1,-6 0-154,-8-8-2125,-1-16-1067,-8-33-2524</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2:58.320"/>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28 24 342 0,'0'0'377'16,"0"0"-187"-16,0 0-73 15,0 0-2-15,0 0 44 16,0 0 0-16,0 0-26 15,-20-15-30-15,20 15 2 16,0 0-21-16,0 0-4 16,0 0 17-16,0 0 3 15,0 0-22-15,0 0-26 16,0 0-18-16,0-9 3 16,0 9 3-16,0 0 0 15,0 0-7-15,0 0-5 0,0 0-6 16,0 0-7-16,0 0-7 15,0 0-8-15,0 0 1 16,0 0-1-16,0 0 0 16,0 0-1-16,5 0-1 15,3 0 1-15,7 0 1 16,-2 0 0-16,7 0-1 16,-7 0 1-16,2 0 0 15,4 9 1-15,-2-3-1 16,7 9 1-16,4 1-1 15,-5-1 0-15,5 0 0 16,-6 0 1-16,2 6-1 16,-1-6 1-16,1 7-1 15,-7 1 0-15,2-10 0 0,-6 2 1 16,2 9-1-16,-2-9 1 16,-6 0-1-16,1-2 1 15,-3 11-1-15,-1-9 0 16,0 0 0-16,-4-2 0 15,0 2-1-15,0 8-5 16,0-1 6-16,0 14 13 16,0 3-4-16,0-2-2 15,-4-1-5-15,0-6-1 16,-5 0 0-16,5-2 0 16,-3 3-1-16,3-8 1 15,0-10-1-15,4 11 0 16,-5-9 0-16,1 6 1 0,0 1 0 15,-7 1 0-15,2-1 5 16,-6 8-5-16,2-8 0 16,1 8 0-16,-8 0 0 15,5-9 0-15,2 3 0 16,5-11 0-16,-3 2-1 16,2 0 1-16,5-6 0 15,-5-3 0-15,3 3 0 16,2-3-1-16,-1-6 1 15,1 7 0-15,4 1-1 16,-4-8 0-16,4 7 0 16,-5-7 1-16,1 8-1 15,-2-1 1-15,1 1-1 0,1-1 0 16,0 1-1 0,4-1 1-16,-5 1 0 0,5-1 0 15,0-7-1-15,0 0 0 16,0 6 0-16,0-6-7 15,0 0-1-15,0 0 2 16,0 0-1-16,0 0 8 16,0 0-1-16,0 0 0 15,0 0-1-15,0 0 1 16,0 0-5-16,0 0 5 16,13 9 1-16,7-3-2 15,-3-6 1-15,2 0 1 16,-4 9 1-16,-2-9 1 0,-4 0-1 15,6 0 0-15,-6 0 0 16,6 0 0-16,2 0 0 16,-2 0 0-16,2 0-1 15,-2 0 1-15,-6 0-1 16,-5 0 0-16,0 0 1 16,-4 0-1-16,7 0 0 15,-7 0 0-15,0 0 1 16,0 0-1-16,0 0 1 15,0 0-1-15,0 0 1 16,0 0-1-16,0 0 1 16,0 0-1-16,0 0 0 0,0 0 6 15,0 0-5 1,0 0 5-16,0 0-4 0,0 0 4 16,0 0 0-16,0 6-5 15,-7-6 0-15,-1 9-1 16,-5-3-1-16,-2 3 0 15,6-3 1-15,-2 1 0 16,3 2-1-16,3-3-5 16,1-6 5-16,-4 9 1 15,-3-3 0-15,7 3 0 16,-5-3 0-16,-2 3 0 16,3 6 1-16,-1-9-1 15,0 9 0-15,-1-8-1 16,5 1 1-16,-3-1-1 15,3-7 1-15,-1 0 0 0,2 8 0 16,4-8 0 0,-5 0 0-16,5 0 0 0,0 7 0 15,0-7 0-15,0 0-9 16,0 0 7-16,0 0-7 16,0 0 8-16,0 0-5 15,0 0 5-15,0 0-1 16,0 0-5-16,0 0 6 15,0 0-1-15,0 0 1 16,0 0-8-16,0 0 8 16,0 8 1-16,0-1-1 15,9-1 1-15,6 9 0 0,-2-6 0 16,2-3 0-16,-2 3 0 16,-2-3 0-16,-3 3 0 15,1-2 1-15,2-7-1 16,-7 8 0-16,0-1 0 15,0-1 0-15,1 3 0 16,-1 6 0-16,0-9 0 16,7 9 0-16,-7 7 0 15,5 1 0-15,2-1 0 16,-7 8 0-16,5 0 0 16,-1 0 0-16,3-2 1 15,-2 2 0-15,-1 0-1 16,3 0 1-16,-2 1-1 15,-1-3 1-15,3 2-1 16,-7 0 0-16,1-9 1 0,-5-6-1 16,4 0 2-16,-4 7-2 15,0-7 1-15,0 0 1 16,0 9 7-16,0-11-1 16,0 2-6-16,0 0 4 15,0 0 3-15,0 6 0 16,-13 9-3-16,-6 0 1 15,-1-8-6-15,3 8 0 16,2-6 0-16,2-11 0 16,2 2 0-16,7 0-1 15,-5-7 6-15,5-8 0 16,-7 0-3-16,-2 0 4 16,1 0 1-16,-3 0-1 0,2 0-1 15,-2 0 2-15,-3 0-7 16,3 0 5-16,-4 0-5 15,2 0-1-15,2 0 0 16,2 0 1-16,-7 0 0 16,3-15-1-16,-6-8 0 15,-1 10-1-15,0-2-17 16,7 6-28-16,-11-6-67 16,9 0-198-16,6-7-543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27.195"/>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454 7 851 0,'0'0'302'0,"0"0"-61"16,0 0 47-16,0 0-12 16,0 0-66-16,0 0-46 15,0 0-20-15,-18 45-43 16,-5 13-13-16,-5 17-18 0,-5 22-6 15,-3 13-22 1,-7 17-9-16,6-9-7 0,1-6-3 16,4-9-14-16,4-6-2 15,4-15-6-15,0-9 1 16,5-13 5-16,6-15-7 16,4-8 1-16,3-16 6 15,2-6-6-15,4-15-1 16,0 0 0-16,0 0 0 15,0 0-1-15,0 0-10 16,0 0-8-16,0 0 1 16,0-30-12-16,10-13-3 15,8-2-18-15,5-15-16 0,1 2-21 16,0-18-25 0,4-5-10-16,4-14 0 0,4-10 0 15,-3-5 9-15,3 5-3 16,-4 1 23-16,-4 16 44 15,0 6 34-15,-8 22 15 16,-7 15 1-16,2 9 0 16,-7 14 11-16,-3 13 3 15,-5 3 9-15,0 6 28 16,0 0 34-16,0 0 16 16,0 0-5-16,0 0-12 15,0 0-9-15,0 15-41 0,0 28 6 16,0 32-4-1,0 13 14-15,0 9 2 0,19 6-12 16,-6 9-14 0,6-15 2-16,5 0-1 0,-7-9-3 15,2-6-18-15,1-16 6 16,-3 1 1-16,2-7-4 16,-6-2-2-16,2-12 10 15,-2-1 1-15,-2-15-2 16,-2-9-7-16,-1-6-7 15,-8-8-1-15,0 1 6 16,0-8 1-16,0 0 2 16,0 7 4-16,0-7 7 0,0 0-3 15,0 0-3 1,0 0-2-16,0 0 11 0,-13 0-8 16,-10 0-10-16,-5-7-4 15,-9-16-2-15,-6 10 1 16,-2-2-1-16,-7 0 0 15,-8 0 0-15,0 6-2 16,-5 9 1-16,5 0-13 16,4 0 2-16,5 0-13 15,18 0-44-15,5 0-4 16,15 0-33-16,3 0-136 16,1 0-226-16,5 0-296 0</inkml:trace>
  <inkml:trace contextRef="#ctx0" brushRef="#br0" timeOffset="750">1144 7 82 0,'0'0'716'16,"0"0"-525"-16,0 0-55 15,0 0 101-15,0 0 1 16,0 0-41-16,0 0-47 15,0-15-26-15,0 15-13 16,0 0-26-16,0 0-18 0,0 0-27 16,0 0 3-16,0 52 18 15,0 8-3-15,6 28-6 16,-6 2 0-16,0 13-18 16,0-6-6-16,0 6-5 15,0-14-1-15,0 7-7 16,0-5 0-16,0-10-8 15,0 8-1-15,-6-8-4 16,-3-8 5-16,1-12-6 16,3-16 5-16,-1-17-6 15,6-5-8-15,0-8 7 16,0-15-5-16,0 0 0 16,0 0-2-16,28 0 8 0,11 0 1 15,6-23 7 1,15-20-6-16,-4-2 4 0,0-1-6 15,-9 10 5-15,-10 14-5 16,-5 7-1-16,-4 7-20 16,-4 8-21-16,-7 0 6 15,6 0-31-15,-3 0-29 16,-3-7-50-16,-2-1-120 16,-6 1-250-16,-9-8-108 0</inkml:trace>
  <inkml:trace contextRef="#ctx0" brushRef="#br0" timeOffset="1171">765 616 431 0,'0'0'322'16,"0"0"-121"-16,0 0-35 15,0 0 41-15,0 0-31 16,0 0-11-16,0 0 2 16,5-9-21-16,18 9 8 15,14 0-13-15,15 0 5 16,8 0-16-16,9 0-47 16,4 0-22-16,2 15-40 15,-6-6-9-15,6-9-5 16,-6 0-7-16,10 0-67 15,-18 0-472-15,-21 0-788 0</inkml:trace>
  <inkml:trace contextRef="#ctx0" brushRef="#br0" timeOffset="1734">2238 846 781 0,'0'0'318'0,"0"0"-64"16,0 0-31-1,0 0-52-15,0 0-63 0,0 0-7 16,0 0 53-16,80-15-13 16,-52 15-22-16,0 0-30 15,-7 0-10-15,7 0-20 16,0 0-26-16,0 0-20 15,-4 0-11-15,4 0-1 16,0 0 0-16,-4 0-1 16,3 0-5-16,-9 0-87 15,-3 0-140-15,-11 0-126 16,-4 0-300-16,0 0-134 0</inkml:trace>
  <inkml:trace contextRef="#ctx0" brushRef="#br0" timeOffset="2101">2178 570 753 0,'0'0'242'16,"0"0"-134"-16,0 0 44 0,0 0 109 15,0 0-29-15,0 0-30 16,0 0-22-16,112 0-38 15,-80 0-28-15,9 0-34 16,2 0-49-16,7 0-15 16,1 0-15-16,9 0-1 15,33 0-72-15,-13 0-298 16,-12-15-508-16</inkml:trace>
  <inkml:trace contextRef="#ctx0" brushRef="#br0" timeOffset="3130">3851 525 833 0,'0'0'392'16,"0"0"-127"-16,0 0 31 15,0 0-46-15,0 0-59 16,0 0-43-16,0 0-42 16,-109-88-28-16,85 67-14 15,-4-3-32-15,4 2-16 16,1 7-4-16,6-6-5 15,-3 6-6-15,12 0-1 0,-3 0 2 16,7 0-2 0,4 8-7-16,0-17-3 0,0 9-16 15,0-6-18-15,27-9 6 16,6 8 12-16,5 1-15 16,3-3-11-16,7 9 9 15,-8 9 8-15,1-3 19 16,-2 9 8-16,-7 0 7 15,-4 0-1-15,0 0 1 16,-11 39-8-16,3 12 8 16,-12 7 0-16,1 18 1 15,2-3 13-15,-11 9 8 16,0 8 1-16,0-8 0 16,0-1 4-16,0-8-4 15,-24 9-4-15,-8 0 0 0,-5 0-4 16,-6-16-8-16,2 1 2 15,-6-7-2-15,6-17-6 16,-2-13 1-16,2-8 0 16,0-14 4-16,-2-1-5 15,3-7-8-15,3 0-13 16,5 0-4-16,-3-28 0 16,14-11-12-16,2 3-9 15,6-1-15-15,6 7 3 16,3 0-12-16,4 8-1 15,0 7 18-15,0-6 22 16,0-3-7-16,19 3 0 0,5 6-22 16,8 8 4-16,5-2 26 15,-1 9 14-15,7 0 14 16,2 0 2-16,3 0 0 16,1 9 11-16,7 19 17 15,-4 11 25-15,-5-3 21 16,-2-6 30-16,-2 7-2 15,-11-7 13-15,-4 7-32 16,0-16-3-16,-10 9-1 16,1-15-45-16,-10 0-21 15,6-8-11-15,-7-7 3 16,1 0-5-16,6 0-32 16,21-15-130-16,-3-37-179 0,-1-6-410 15</inkml:trace>
  <inkml:trace contextRef="#ctx0" brushRef="#br0" timeOffset="4024">4645 0 530 0,'0'0'318'0,"0"0"-136"16,0 0 43-16,0 0 42 16,0 0-45-16,0 0-42 15,0 0-31-15,0 295-12 0,0-190-7 16,0 14-1-16,0-7-23 15,0-3-44 1,0-3-11-16,-4-3-18 0,-1-15-9 16,5-21-3-16,0-7-1 15,0-15-6-15,0-8-1 16,0-7-12-16,0-9-1 16,0-6 1-16,0-8 0 15,0-7-1-15,0 8-7 16,0-8 7-16,0 0 0 15,0 0-1-15,0 0-5 16,0 0 6-16,0 0 0 16,0 0 2-16,0 0-1 0,0 0-1 15,0 0-15-15,0 0-19 16,0 0-24-16,9-15-6 16,4-21 42-16,6 6-7 15,0-31 4-15,3 3 7 16,2-2 0-16,-1 9 12 15,1-1 6-15,0 7-1 16,-7 8 0-16,6 7-8 16,-10 9-9-16,2 6-9 15,-2 6-5-15,-2 9-7 16,-2 0 8-16,-1 0 10 16,3 0 9-16,-2 0 11 15,-1 39-8-15,3-3 9 16,2 16 19-16,-5-1 5 0,3 1-2 15,2 8-4-15,2-23 22 16,2 8-6-16,3-8-10 16,-3-7-3-16,2-9-6 15,5 3-14-15,4-3 11 16,0-6-11-16,4 7-1 16,0-14 0-16,1-8 0 15,23 0-57-15,-16 0-226 16,-1-38-520-16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38.727"/>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356 293 707 0,'0'0'247'0,"0"0"-128"15,0 0 60-15,0 0 52 0,0 0-33 16,0 0-61 0,0 0-39-16,0 0-34 0,0 0-5 15,0 0-2-15,0 0 20 16,0 0 11-16,0 37-6 15,-19 23-20-15,-9 22-18 16,5 6-23-16,-5 9-9 16,2 0-1-16,-2-9-5 15,4 2 4-15,0-17 8 16,1 9 3-16,-1 0-4 16,-2-16 0-16,3 7-4 15,-1-12-11-15,5-1-1 0,6-24 1 16,9-6-1-16,-1-15 0 15,5-15 0-15,0 0 0 16,0 0 0-16,0 0-1 16,0 0 0-16,0 0-9 15,0 0-8-15,0 0-12 16,0 0-10-16,0-8-37 16,13-37-32-16,15-22-69 15,4-21-108-15,20-60-254 16,-16 14 238-16,-3 22-207 0</inkml:trace>
  <inkml:trace contextRef="#ctx0" brushRef="#br0" timeOffset="132">356 293 358 0</inkml:trace>
  <inkml:trace contextRef="#ctx0" brushRef="#br0" timeOffset="541">356 293 358 0,'-4'-148'308'0,"4"148"-125"0,0 0-27 0,0 0-3 16,0 15 37-16,4 37-20 15,1 8-19-15,3 13-51 16,3 9-35-16,2-1 3 16,0 8 11-16,6 1-2 15,1-2 1-15,1 9 12 16,-1-15-11-16,3 6-22 15,5-13-14-15,0-2-20 16,0-13-10-16,0-8-6 16,4-7 1-16,-10-8-2 0,1-7-5 15,-3 0 0-15,-12-17 5 16,1 2-5-16,-3 0 0 16,-6-7 5-16,5-1-5 15,-5 1 1-15,0-1-1 16,4-7 1-16,-4 15-2 15,0-15 1-15,0 0 0 16,0 0 7-16,0 0 6 16,0 0 3-16,-4 0-5 15,-24 0-11-15,-9 0-1 0,-14 0-6 16,-5 0 0 0,-5 0-8-16,-7 0-2 0,3 0 10 15,-2 0 5-15,12 0-6 16,9-15-4-16,-1 0-93 15,11 8-61-15,-1-1-29 16,5 8-108-16,8 0-211 16,11 0-123-16</inkml:trace>
  <inkml:trace contextRef="#ctx0" brushRef="#br0" timeOffset="1592">1107 835 485 0,'0'0'503'0,"0"0"-344"16,0 0 14-16,0 0 92 15,0 0-53-15,0 0-80 16,0 0-32-16,0 0 21 16,0 37-13-16,0-1-33 0,0 10-27 15,0 5-23-15,4 9-4 16,-4-8-12-16,5 0 1 16,-1-7-8-16,-4-2 4 15,6 2 1-15,3-9-7 16,0-5-1-16,1-1 1 15,-1-9-1-15,4-6 0 16,6-6 0-16,5-9 1 16,-3 0 11-16,14 0-10 15,-9 0 8-15,8 0-8 16,-2-24 0-16,-4-6 7 16,-6 2-7-16,-7 4 8 15,-2 3 0-15,-9-9 3 0,2 0-6 16,-1-7 0-16,-5-8 0 15,0-7-5-15,0-14 5 16,0-1-4-16,0 0-2 16,0-6 2-16,0-2-1 15,0-7 8-15,0 9-9 16,-20-9 2-16,3 7-2 16,-2 2 0-16,-9-2 0 15,4 8 0-15,-4 9 0 16,0 6-2-16,0 14 1 15,7 1 0-15,-3 16 1 0,0-3-7 16,-3 18-8 0,3-3-2-16,2 9-14 0,-6 0-28 15,5 0 10-15,-5 30 37 16,0 22 12-16,0 8-1 16,4 7 1-16,11 14-1 15,5-14-6-15,1 0 6 16,7-1 0-16,0-14-5 15,0-7-6-15,28-8 12 16,4-7 0-16,11-30 1 16,7 6-1-16,6-6 7 15,4 0-5-15,7 0-2 16,-3 0-84-16,14 0-197 16,-22 0-300-16,-9 0-235 0</inkml:trace>
  <inkml:trace contextRef="#ctx0" brushRef="#br0" timeOffset="2132">2070 1257 705 0,'0'0'321'16,"0"0"-136"-16,0 0-1 0,0 0-52 15,0 0-2 1,0 0 3-16,0 0-9 0,71-7 9 15,-53 7-2 1,5 0-33-16,5 0-18 0,0 0-26 16,4 0-18-16,1 0-12 15,-1 0-12-15,0 0-11 16,-4 0 1-16,0 0-1 16,-4 0-1-16,-5 0-5 15,-2 0-71-15,-2 0-88 16,-2 0-139-16,-4 0-302 15,-9 0-102-15</inkml:trace>
  <inkml:trace contextRef="#ctx0" brushRef="#br0" timeOffset="2492">2038 887 834 0,'0'0'318'0,"0"0"-80"0,0 0-22 16,0 0-63-16,0 0-36 16,0 0 17-16,0 0-8 15,93 0-26-15,-50 0-44 16,-3 0-36-16,12 0-9 16,4 0-11-16,0 0 0 15,26 0-79-15,-16 0-246 16,-16 0-469-16</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43.12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538 5 400 0,'0'0'402'15,"0"0"-188"-15,0 0-3 16,0 0 26-16,0 0-7 16,0 0-33-16,0 0-35 15,40-30 12-15,-40 30-5 16,0 0-29-16,0 0-41 16,0 0-14-16,0 15-28 15,-17 37-26-15,-11 8-13 0,-4 13-9 16,-11 2-3-16,-9 7-4 15,-8-3-1-15,-4 3-1 16,-5 0-12-16,4 0-12 16,5-16-2-16,17-21-6 15,15-8-15-15,15-22 0 16,9-6-2-16,4-9-30 16,0 0-58-16,0 0 23 15,17 0 59-15,18-24 41 16,1-6 12-16,9 2 1 15,3 4 1-15,3 9-1 16,-1 9 1-16,1-16 0 16,1 14 1-16,-3 1-1 0,-1 7 0 15,-1 0 1 1,-6 0-1-16,-9 0 1 0,-8 0 0 16,-11 0 0-16,-3 0 0 15,-10 0-1-15,5 0 1 16,-5 0 1-16,0 0-1 15,0 0 0-15,0 0 6 16,0 0-7-16,0-15-34 16,0-15-32-16,0-6 5 15,4-10 21-15,0-5 16 16,1-16 12-16,-1-8 11 16,-4 8 1-16,6-6 0 15,-6 13 1-15,0 8-1 0,0 7 1 16,0 24 6-16,0 6 8 15,0 8 9-15,0 7 38 16,0 0 25-16,0 0-4 16,0 0-12-16,0 0-2 15,0 15-36-15,0 43 19 16,-6 39 5-16,2 15 11 16,-1 12-8-16,5 12-5 15,0-3-10-15,0-8-5 16,0-13-4-16,0-15-8 15,0-24 2-15,0-22 1 16,0-12-5-16,0-24-2 16,0 7-12-16,5-22-5 15,-5 0-1-15,0 0-4 0,0 0 4 16,0 0-5-16,0 0 0 16,0 0-1-16,0 0-6 15,0 0-14-15,0 0-22 16,0 0-46-16,0 0-64 15,0 0-120-15,0-46-286 16,4 16-436-16</inkml:trace>
  <inkml:trace contextRef="#ctx0" brushRef="#br0" timeOffset="562">1477 590 506 0,'0'0'236'16,"0"0"-86"-16,0 0-2 15,0 0 12-15,0 0 29 0,0 0-45 16,0 0 0 0,28-179-22-16,-28 167-16 0,0-12-24 15,0 2-3-15,-8 1-12 16,-12-3 6-16,-1 3-20 15,-3-3-6-15,-4 11 17 16,0 5-5-16,0 1-26 16,-4 7-23-16,0 0-7 15,-5 0-3-15,5 0-7 16,-2 15 5-16,8 13 2 16,2 2 12-16,9 0-12 15,11 0-15-15,4 1 3 0,0-3 12 16,0 10-1-16,0-16 1 15,0-1 0 1,0 3 2-16,19-18 4 0,-2 3-6 16,7-3 0-16,13-6 7 15,1 0-1-15,3 0-6 16,15-6-133-16,-15-18-367 16,-9 9-292-16</inkml:trace>
  <inkml:trace contextRef="#ctx0" brushRef="#br0" timeOffset="1292">2568 160 816 0,'0'0'290'0,"0"0"-116"16,0 0 76-16,0 0-30 15,0 0-24-15,0 0-25 16,0 0-7-16,-89-30-28 16,53 30-47-16,-7 0-14 15,2 0-19-15,-6 30-12 0,2 6-19 16,-7 10 9-16,7-1-8 15,-2 6-16-15,1 10-3 16,3 5-5-16,7 1-2 16,8 0 0-16,8-1-1 15,12 1 0-15,8 0-8 16,0-9 8-16,0 2-7 16,19-9 8-16,22-5 0 15,6 5 2-15,14-29-1 16,3 1 5-16,1-16 3 15,8-7-2-15,2 0 1 16,-2 0-1-16,-2-37-5 0,-6-8-2 16,-9 9-25-16,-5-1-116 15,-14 7-159-15,-14 15-350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2.669"/>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0 140 29 0,'0'0'231'16,"0"0"-120"-16,0 0-49 16,0 0-23-16,0 0-28 15,0 0-5-15,0-9 4 16,0 9 8-16,0-6 25 15,0 6 3-15,0-9 22 16,0 9 10-16,0 0-19 16,0 0-8-16,0 0 22 15,0 0 13-15,0 0-17 16,0 0-17-16,0 0 6 16,0 0-6-16,0 0 5 0,0 0 6 15,0 0 0-15,0 0 2 16,0 0 8-16,0 0 10 15,0 0-4-15,0 0-14 16,0 0-11-16,0 0-1 16,0 0 3-16,0 0-8 15,0 0-6-15,0 0-6 16,0 0 12-16,0 0 4 16,0-6-11-16,0 6-2 15,0 0-4-15,0-9-1 16,0 9 5-16,0-6-1 15,0 6-11-15,0-9-9 16,0 9-9-16,0-6-8 16,9-1 0-16,-1-1 1 15,11-7-1-15,-1 8 7 0,-3-8-8 16,2 7 1-16,2 1-1 16,1-1 1-16,-3 8-1 15,2 0 1-15,5 0-1 16,0 0 0-16,-7 0 0 15,2 0 1-15,-2 0-1 16,-2 0 0-16,-2 15 0 16,2 8 0-16,-2-1 0 15,2 8-1-15,-6 0 0 16,6 7 1-16,-11 8-5 0,1-2 5 16,-1-5 1-1,-4 5-1-15,4-12 11 16,-4-1-11-16,0-9 0 0,0-6 0 15,0 7 15 1,0-7-3-16,0 0-5 0,-13 0-6 16,-6 6 0-16,6-6 1 15,-6 9-2-15,-5 6 1 16,7-8-1-16,-7-1 1 16,0 3-1-16,5-11-1 15,2 10 1-15,2-16 0 16,6 8 0-16,1-6 0 15,3-3-1-15,5 3-5 16,-6-3 6-16,6 0-7 16,0 10 5-16,-4-8 1 0,4-1 0 15,0 8-8-15,0 0 8 16,0 0-6-16,0 6 6 16,0 3 1-16,0-3 0 15,0 9-2-15,0-8 1 16,0 0-14-16,19 1 7 15,9-8 8-15,4-8-1 16,5 1 1-16,-1-8 1 16,-4 0 5-16,7 0-5 15,-11 0 0-15,0 0 0 16,-6 0 1-16,-7 0-2 16,-7 0 1-16,1 0 0 15,-9 0-1-15,6 0 1 0,-6 0 0 16,0 0 0-1,0 0 10-15,0 0-3 0,0 0 0 16,0 0 1-16,0 0 0 16,0 0 0-16,0 0-8 15,0 0 0-15,-10 0-1 16,-8 0-1-16,-1 0-7 16,-5 7 8-16,-4 8-6 15,7 0 6-15,-7 6-1 16,-6 3 1-16,8-3-1 15,-2 10 1-15,0-3-1 16,4-5 0-16,5-1 0 16,6 1-5-16,4 5-10 15,3-4 9-15,2-3 6 16,-1 1 1-16,-3 8-1 0,3 0 1 16,-5 0 0-1,5 0 1-15,5-8-1 0,0 8-1 16,0-8-10-16,0-1 5 15,0-6-1-15,15 0 6 16,7 0 0-16,10 0 1 16,3-8 0-16,1 1 0 15,1-8 0-15,-1 7 0 16,-8 1 0-16,0 7-1 16,-9 0-1-16,-1-2-4 15,-3 2-2-15,-2 0 7 16,2 9-1-16,-2 4-7 0,2 11 9 15,-2 4-2 1,-3 8-7-16,-1 10 8 0,-5-1-9 16,0 7 10-16,-4-9 1 15,5-7 5-15,-5-12-4 16,0-11 5-16,0-5 1 16,0-16 11-16,-22 8 9 15,-16 0-1-15,-3-6-9 16,-11-3-2-16,-4-6-8 15,0 0-8-15,3 0-1 16,1 0 1-16,9-15 1 16,11-15-1-16,10 0-12 15,3 8-84-15,4 1-181 16,6 6-532-16</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5.837"/>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474 0 978 0,'0'0'365'0,"0"0"-165"0,0 0 32 16,0 0-20-16,0 0-53 15,0 0-22-15,-129 363-1 16,91-244-29-16,-3-1-25 16,4 9-3-16,-1-18 2 15,5 3-22-15,1-15-30 16,8-9-7-16,7-21 3 15,2-7-8-15,7-30-8 0,3-8-9 16,5-7 6-16,0-15-6 16,0 0-1-16,0 0-14 15,0 0-25-15,0 0-29 16,0-30-13-16,0-28-47 16,5-39-47-16,35-67-111 15,-1 1-254-15,-7 30-123 0</inkml:trace>
  <inkml:trace contextRef="#ctx0" brushRef="#br0" timeOffset="114">474 0 222 0</inkml:trace>
  <inkml:trace contextRef="#ctx0" brushRef="#br0" timeOffset="438">474 0 222 0,'-116'170'615'0,"121"-170"-452"0,5 0 43 0,-1 6 95 0,8 54-22 15,7 22-58-15,8 15-33 16,0 21-39-16,7 1-11 16,-2-1-40-16,-5-6-31 15,4-16-12-15,-3-7-22 16,-10-23-18-16,1-6 6 16,-5-29-3-16,-10 5-2 15,0-21-7-15,-5 0-1 16,-4-15-7-16,0 7 5 15,0-7 3-15,0 0 4 16,0 0 10-16,0 0 14 16,0 0 6-16,-22 0-20 0,-21 0-22 15,2 0 1-15,-6 0-2 16,-4 0 1-16,1-7-1 16,-6-8 1-16,0 0-1 15,-4-6-1-15,0 6-12 16,4-1-2-16,15 8-3 15,2 8-26-15,11 0-23 16,20 0-25-16,8 0-97 16,8 0-349-16,31 0-234 0</inkml:trace>
  <inkml:trace contextRef="#ctx0" brushRef="#br0" timeOffset="1058">1345 303 713 0,'0'0'385'0,"0"0"-91"15,0 0-11-15,0 0 4 16,0 0-52-16,0 0-50 15,0 0-38-15,0 0-36 16,0-21-18-16,0 21-1 16,0 0-25-16,0 21-26 15,0 39-11-15,0 22 0 16,0 21-3-16,-4 1-2 16,0 7 0-16,4-7-11 15,0-8-5-15,0 1-2 16,0-15-7-16,0-16 1 15,0-14-1-15,0-15 0 16,0-7 0-16,4-15-1 0,15 0-11 16,9-9 10-16,-6-6 2 15,10 0 0-15,-4 0 0 16,0 0-1-16,0 0-7 16,0 0-8-16,-9 0-12 15,-1-15-14-15,1 9-3 16,-4-9-15-16,-6-7-13 15,-1-1-33-15,7 1-71 16,-6-14-112-16,-1-16-89 16,-3 7-229-16,-5 0-144 0</inkml:trace>
  <inkml:trace contextRef="#ctx0" brushRef="#br0" timeOffset="1391">911 697 822 0,'0'0'221'0,"0"0"-20"15,0 0 88-15,0 0-65 0,0 0-104 16,0 0-74-16,0 0 5 16,21 0 104-16,27 0-8 15,12 0-21-15,5 15-2 16,3-15-23-16,3 6-54 16,-2-6-25-16,0 0-15 15,-2 0-7-15,14 0-80 16,-10 0-474-16,-21 9-407 0</inkml:trace>
  <inkml:trace contextRef="#ctx0" brushRef="#br0" timeOffset="1841">2070 1090 889 0,'0'0'404'0,"0"0"-227"15,0 0-7-15,0 0 14 16,0 0-11-16,0 0-12 16,0 0-37-16,133-15-7 15,-105 15-23-15,5 0-5 16,-1 0-19-16,0 0-37 15,-4 0-19-15,-4 7-12 16,-5 1 4-16,-2-1-6 16,3 8 0-16,-3-15-14 15,2 0-105-15,5 0-146 16,-7 0-289-16,-10 0-227 0</inkml:trace>
  <inkml:trace contextRef="#ctx0" brushRef="#br0" timeOffset="2149">1995 815 163 0,'0'0'770'0,"0"0"-569"15,0 0 51-15,0 0 42 16,0 0-54-16,0 0-42 16,0 0-77-16,269-6-64 15,-209 6-40-15,0 0-17 16,5 0-47-16,-10 0-490 15,-18 0-1063-15</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9.525"/>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251 466 1046 0,'0'0'409'0,"0"0"-136"15,0 0 7-15,0 0-55 0,0 0-52 16,0 0-39 0,0 0-14-16,-6 15-24 0,6-15-29 15,0 0-34-15,0 0-20 16,0 0-13-16,0 0 0 15,0 0-1-15,11 0 0 16,6 0 0-16,7-15 1 16,4-15 7-16,-5-6 0 15,1-1 3-15,-3 7-4 16,-6 0 2-16,-2 8-7 16,-2 7 0-16,-7 7 0 15,1 1 0-15,-5 7 0 16,0 0 5-16,0 0-5 15,0 0-1-15,0 0-1 16,0 0-5-16,0 15-10 16,0 37 9-16,0 30 7 15,0 6 1-15,0 24 0 0,0-1 2 16,-5-7-2-16,5-1 0 16,0-6-1-16,0-7 9 15,0-17-9-15,0-13 1 16,0-23-1-16,0-7-1 15,0-15 1-15,0 6 1 16,0-21 0-16,0 16 1 16,0-16-1-16,0 0 1 15,0 0-1-15,0 0 0 16,0 0-1-16,0 0 1 16,0 0 0-16,-8 0-1 15,-12 6-10-15,-8 9-27 16,-8 0-6-16,-7 0 11 15,-2 0-3-15,-7-8-7 16,7 1-10-16,-2 7 26 0,6-15 19 16,13 7 5-16,4-7-5 15,5 0-2-15,10 0 3 16,9 0-4-16,0 0-17 16,0 0-3-16,0 0-13 15,0 0 4-15,0 0 34 16,28 0 5-16,4 0 0 15,16 0 2-15,1-7-1 16,7-1 7-16,4 1 4 16,5 7 16-16,-9 0 9 15,-5 0 5-15,-10 0 10 0,-8 0 5 16,-6 0-20 0,-3 15-16-16,0-8-9 0,-11 1-11 15,2-8 7-15,-7 0-7 16,1 0 0-16,2 0-1 15,6 0-1-15,7 0-32 16,8-23-103-16,28-44-152 16,-13 15-260-16,-6 1-175 0</inkml:trace>
  <inkml:trace contextRef="#ctx0" brushRef="#br0" timeOffset="683">1206 0 603 0,'0'0'247'0,"0"0"-96"16,0 0 34-16,0 0 66 16,0 0-14-16,0 0-48 15,0 0-21-15,5 36 25 16,-5 31 8-16,0 30-61 0,0 21-60 16,0 30-13-16,0-14-2 15,0 8 0-15,0-18-11 16,0-5-29-16,4-23-16 15,0-14 5-15,5-15-13 16,-3-22 13-16,-1-15-8 16,-1-9-6-16,0-6-1 15,0-15 1-15,1 0 0 16,1 0-1-16,-2 0 0 16,5 0-7-16,0 0 8 15,6 0 1-15,-2 0-1 16,-3 0-2-16,3 0-10 15,2-15-9-15,3-6-9 0,5-9-8 16,1-15-9-16,0 8 7 16,-7-8 10-16,6 2 14 15,-3 4 4-15,1 3-2 16,-1-1-12-16,-1 7-18 16,-2 8 9-16,-2-1 18 15,-2 16 7-15,-9 7 8 16,1 0 1-16,5 0-9 15,3 0 1-15,7 46 9 16,-3 20 19-16,7 16 22 16,-1 6 9-16,5-6-4 15,0-16-17-15,4-20-13 16,1-10-14-16,3-21-2 16,3-15 0-16,10-15-45 0,-6-45-307 15,-6-22-790-15</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1.882"/>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292 363 3 0,'0'0'58'15,"0"0"85"-15,0 0 15 16,0 0-5-16,0 0-14 16,0 0 2-16,0 0-12 15,0-133-15-15,0 124 13 16,5 9 75-16,-5 0-11 15,0 0-29-15,0 0-23 16,0 0 15-16,0 0 4 16,0 0-20-16,0 0-9 0,0 0-18 15,0 0-11-15,0 0-15 16,0 16 7-16,0 44-17 16,-24 21-26-16,-8 23-19 15,-1 8-10-15,1 6-8 16,0 0-5-16,4-21 1 15,4-9-2-15,5-21 0 16,6-16-5-16,-2-12 0 16,11-18 6-16,-1-5-7 15,5-16 0-15,0 6 0 16,0-6 0-16,0 0-2 16,0 0 1-16,0 0 0 15,0 0 0-15,0 0-5 0,0 0-2 16,0 0-8-16,0 0-20 15,0 0 3-15,0 0-2 16,0 0-5-16,0 0 1 16,0 0 3-16,0-6-16 15,0-55-15-15,24-12 15 16,8-24-2-16,5-29 7 16,6-14 2-16,-2-9-7 15,0 7 24-15,-3 18 16 16,-16 18 12-16,-3 33 0 15,-4 22 0-15,-6 21 6 16,-1 14 3-16,-8 1 10 16,5 9 8-16,-5 6 0 15,0 0-11-15,0 0 3 0,0 0 11 16,0 0 4-16,4 0 2 16,2 43 4-16,7 24 24 15,11 14-16-15,4 25-17 16,0-3 2-16,4 15 12 15,0-6 0-15,1 0-6 16,-1-2 0-16,0-14-11 16,-4 1-7-16,0-30-6 15,-4-16-9-15,-7-5 1 16,-2-10-5-16,-6-6 7 16,-5-15-3-16,2 0 3 15,-6 0 4-15,5-15-2 16,-5 7-4-16,0-7-7 0,0 0 6 15,0 0 1-15,0 0 1 16,0 0-1-16,0 0 2 16,-15 0 3-16,-22 0-10 15,-15 0-1-15,-16 15-1 16,-8-15 0-16,-5 0-1 16,-8 0 0-16,6 0 0 15,3 0 0-15,15 0-14 16,10 0-3-16,14 0-30 15,13 0-57-15,28 0-74 16,0-30-170-16,4-7-683 0</inkml:trace>
  <inkml:trace contextRef="#ctx0" brushRef="#br0" timeOffset="757">1200 615 712 0,'0'0'344'15,"0"0"-142"-15,0 0-28 16,0 0 12-16,0 0-11 16,0 0-33-16,0 0-14 15,36 112 13-15,-29-46 17 16,1 16 6-16,-3 0-24 15,-1 6-33-15,0-6-43 16,1 0-10-16,1-16-17 16,-2 1-17-16,5-31-10 15,0-5-3-15,1-10-7 16,-1-6-2-16,10-6-7 0,-2-9 3 16,7 0 5-16,8 0 1 15,5-30 1-15,6-31 11 16,-2-5-3-16,6-22-3 15,-6 6-6-15,2-21 2 16,-11 6 4-16,-10 0-6 16,-12 15 2-16,-5 16 7 15,-5-1-3-15,0 0 0 16,-5-14-6-16,-31 14 0 16,-7 7 0-16,-9 2-6 15,-8 6-1-15,-4 13-2 16,-10 18-6-16,3 6 0 15,3 15 1-15,3 0-2 0,9 0 1 16,5 15 1-16,10 21 6 16,13 10-1-16,13-16-6 15,10 21 14-15,5-21-7 16,0 13 7-16,11-4 0 16,26 4-1-16,4 2 2 15,6-23 2-15,9 8-1 16,4 0 8-16,0 0-9 15,5-8 0-15,4 8-33 16,30-30-257-16,-22 6-398 16,-6 3-710-16</inkml:trace>
  <inkml:trace contextRef="#ctx0" brushRef="#br0" timeOffset="1237">2165 1127 582 0,'0'0'389'0,"0"0"-80"16,0 0-41-16,0 0-39 15,0 0-36-15,0 0 4 16,0 0-35-16,54-30 2 16,-15 30-35-16,-3 0-32 15,1 0-29-15,-1 0-30 16,3 0-26-16,-7 0-6 16,-4 0-6-16,0 0 0 0,0 0-16 15,-6 0-56 1,-3 0-135-16,0 0-113 0,-10-7-179 15,-5-16-72-15,-4 16-392 0</inkml:trace>
  <inkml:trace contextRef="#ctx0" brushRef="#br0" timeOffset="1531">2182 733 825 0,'0'0'365'0,"0"0"-76"0,0 0-26 15,0 0-86-15,0 0-81 16,0 0 12-16,0 0 22 15,61 0-31-15,-18 0-20 16,-2 0-27-16,10 0-32 16,5 0-20-16,32 0-8 15,-10 0-292-15,-14 0-587 0</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4.491"/>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590 391 317 0,'0'0'990'16,"0"0"-661"-16,0 0-91 16,0 0 4-16,0 0-69 15,0 0-23-15,0 0-18 16,-236 60-34-16,199-44-19 15,1-10-27-15,1-6-16 0,3 0-10 16,0 0-10-16,4 0-10 16,6 0-6-16,3 0 0 15,4 0-9-15,11 0-6 16,-1-22-12-16,5-1-12 16,0 1 11-16,5-29 20 15,23 6-1-15,0 8-19 16,4-15-14-16,4 22 6 15,-1-6 5-15,1 21-9 16,1 0 3-16,-5 15 14 0,5 0 4 16,-5 0 6-16,-4 0 4 15,6 0 1-15,-12 6 7 16,6 33 0-16,-4-3 0 16,-5 16 1-16,-2 8 0 15,-6 7 9-15,-3-1 0 16,1 1 4-16,-5 0 8 15,-4-9 16-15,0 9 18 16,0 8-9-16,0-2-11 16,-28 2-3-16,0-8-6 15,-4-1-8-15,-4-14-9 16,-5 8-3-16,-7-8 4 16,-3 0-9-16,-3-1 5 15,-2-6-5-15,5-8-1 16,3-7 1-16,12-24-1 0,8 3 0 15,6-9-10 1,3 0-11-16,4 0-21 0,2-45-31 16,4 8-26-16,3-14 24 15,2 6 26-15,4-1-22 16,0 3-47-16,0 5-33 16,0 1 18-16,15 16 48 15,2 12 37-15,6 3 16 16,1 6 10-16,0 0 4 15,4 0 11-15,4 21 7 16,0 31 23-16,5 8 47 16,-1-9 74-16,12 1 22 15,-7 0 12-15,10-7-8 0,-4-9-13 16,-6-12-39-16,0-2-55 16,-9-22-35-16,-8 0-17 15,-5 0-7-15,1 0-4 16,-7 0-43-16,10-67-141 15,-10 0-194-15,-8 1-537 0</inkml:trace>
  <inkml:trace contextRef="#ctx0" brushRef="#br0" timeOffset="589">1165 376 829 0,'0'0'219'0,"0"0"-123"0,0 0 36 16,0 0-19-16,0 0 1 15,0 0-21-15,0 0-21 16,131-82 9-16,-127 61 36 15,-4 6-7-15,0-15-4 16,0 8-16-16,0-8-26 16,0 0-29-16,-11 9-10 15,-6-16-5-15,-11 7-9 16,-4 15-11-16,-5-15-8 16,-6 23 6-16,-2 7 2 15,2 0 13-15,-2 0 2 16,6 15 19-16,3 22 9 15,8 8-19-15,15-2 1 0,2 17-13 16,11-23-3-16,0 8 1 16,0-8-9-16,28-7 0 15,4 0-1-15,11-9 0 16,9-21-9-16,2 0 0 16,12 0-114-16,-16 0-212 15,-7-21-470-15</inkml:trace>
  <inkml:trace contextRef="#ctx0" brushRef="#br0" timeOffset="1204">2236 191 704 0,'0'0'387'15,"0"0"-32"-15,0 0-1 16,0 0-60-16,0 0-68 16,0 0-61-16,0 0-43 15,-254 30-42-15,194 22-10 16,-1 15-4-16,-5-1-12 16,6 16-2-16,6 6-10 0,11 9-15 15,15 15-9-15,11-24-17 16,17 2-1-16,0-8-7 15,12-9-1-15,36-13 8 16,12-17-5-16,5-19 5 16,8-18 8-16,6-6-7 15,-6 0 5-15,11-36-6 16,-9-24-30-16,22-29-109 16,-17 23-361-16,-24 6-582 0</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25:06.99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8365 769 1341 0,'0'0'294'15,"-236"-110"-212"-15,40 36-55 16,-77-20 30-16,-69-3 94 15,-26 10 34-15,-2 23-51 16,-2 24-30-16,2 28-12 16,-23 12-27-16,-16 0-26 15,1 17-9-15,6 35 8 16,-7 19 17-16,0 26-13 0,12 25-13 16,3 39-1-16,-2 49-13 15,18 31 3-15,17 38-6 16,32 27-6-16,36 17 0 15,42 24 3-15,38 24-8 16,41 21 6-16,51 8-6 16,52-2-1-16,50 8 0 15,19-14 0-15,92 2-1 16,57-7-5-16,51-17 6 16,45-17 0-16,39-30-6 15,26-16 6-15,29-35-2 16,14-13-7-16,13-20 2 15,8-38-8-15,6-27 4 16,38-42-2-16,18-45 4 16,33-58-21-16,13-29-40 0,-5-57 51 15,-8-53-5-15,-15-23 3 16,-20-18 5-16,-6-17 14 16,-19-16 2-16,-27-19 1 15,-38-16 7-15,-43-36-8 16,-27-22-7-16,-27-53-3 15,-21-45-17-15,-22-41 10 16,-32-37 9-16,-52 2 0 16,-46 7 7-16,-59 10 0 15,-35 18 1-15,-109 11 1 16,-99 17 10-16,-86 8 0 16,-99 9-2-16,-83 8-1 15,-79 9-8-15,-46 26-10 0,-37 37-36 16,4 78-83-16,46 102-130 15,169 76-139-15,103 47-260 0</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28:05.569"/>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4386 402 1139 0,'0'0'213'0,"0"0"-168"0,-316 0-29 15,176 0 26-15,-8 0 111 16,0 0-6-16,-9 0-29 16,-5 18-16-16,-10 16-38 15,-4 18-23-15,-15 19-22 16,-3 17 2-16,-6 16 5 15,-37 47 11-15,-44 42-4 16,21-8-7-16,27-9-5 16,29-19-11-16,56-29 3 15,-14 24 14-15,-5 10-2 16,25 2-13-16,21-2 0 16,18 2-11-16,15 10 0 0,19 13 0 15,13 23 0 1,15 16 0-16,13 26 0 0,18-3 0 15,10 13-1-15,0 6 1 16,51 1-1-16,18-2-1 16,30 6 0-16,21-4-6 15,22-13 5-15,26-6 0 16,21-21-4-16,54 20 6 16,43 8 0-16,48 16 0 15,14-16 2-15,-4-54-1 16,-2-51-1-16,6-59 0 15,18-17-2-15,23-41-5 16,20-23-16-16,32-12 4 16,12-19 7-16,20-50 11 15,9-31 0-15,0-22 1 0,-13-29 0 16,-20-18 17-16,-27-11 7 16,-42-18 3-16,-36 0-10 15,-71 11-17-15,-68 24 0 16,-63 24 0-16,-15-14-18 15,25-85 9-15,29-99-22 16,27-124 4-16,-27-57 4 16,-56-1 9-16,-61 12 14 15,-59 60 0-15,-10 9 5 16,-87 37-5-16,-46 27 12 16,-62 32 12-16,-56 33 7 15,-68 36 6-15,-66 33-3 16,-59 37-15-16,-41 46-8 0,-44 46-2 15,-18 53 1-15,-23 52 24 16,-31 6-20-16,-20 80-13 16,-2 48-2-16,9 48-2 15,38 69-45-15,59 105-25 16,53 126-129-16,140-67-185 16,84-7-539-16</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1:15:50.79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0 538 0,'0'0'360'0,"0"0"-206"15,0 0-41-15,0 0 165 16,0 0 12-16,0 0-57 15,0 0-31-15,-13-15-15 16,13 15-20-16,0 0-36 16,0 0-31-16,0 0-16 15,0 0-11-15,0 0-9 16,0 0-11-16,0 0-12 16,0 0-17-16,9 30-18 15,23 22 0-15,19 8 2 16,10 13 1-16,18 9 7 15,5 6 8-15,9 3 6 16,8-3 3-16,10 9-10 16,1-1-8-16,2 1-6 0,-6 6-2 15,-1-21-1-15,-10-9-5 16,-4 9 1-16,-5-15 4 16,-4 8-6-16,-11-9 1 15,-2-14-1-15,-11 0 1 16,-15-7-1-16,-8-15 1 15,-3 7-1-15,-8-7 0 16,2 6 0-16,0 1 0 16,0 8 0-16,-5-24 0 15,1 10 0-15,-7-10 0 16,-2-6 0-16,-2 0-1 16,-6-6 0-16,-3-9 0 15,-4 6 1-15,0-6 1 0,0 0 1 16,0 0-1-16,0 0 7 15,0 0-7-15,0 0 1 16,0 0-1-16,0 0 0 16,0 0 0-16,0 0 0 15,0 0 5-15,0 0-6 16,0 0 1-16,0 0 0 16,0 15 0-16,0-15 0 15,-4 0-1-15,-16 15-1 16,-12 0 0-16,-15 15-6 0,-9 13 6 15,-9 9 0 1,1 8 1-16,-1 7-5 0,5 0 4 16,4-1 1-16,0 10 0 15,0-3-1-15,0 8 1 16,7 1-1-16,-7 6 0 16,0 3 1-16,4-3-1 15,3-7 1-15,10 1 1 16,3-37-1-16,12 7 1 15,7-31 0-15,-2 10 0 16,10-16 0-16,-6 0 0 16,2 0 5-16,-6 6-5 15,-5 9 0-15,2-8 0 16,-5 8 0-16,7-15 0 16,1 0 0-16,6 0-1 0,4 7 0 15,-6-7 0-15,7-9 0 16,-1 9 0-16,-6 0 0 15,6 0 0-15,-6 0 0 16,2 7 1-16,-2 2 0 16,7-3-1-16,-1-6 0 15,5-8 0-15,-3-7-1 16,7 8 1-16,0-8 0 16,0 0-1-16,0 0 1 15,-4 7 1-15,0 1-1 16,-5 14 0-16,-2 8 0 15,-1-15 0-15,-1 6 1 16,-2-6-1-16,6 0 1 16,-2 0 0-16,3-8 0 15,8-7-1-15,0 0 0 0,0 0-1 16,0 0-8-16,0 0-6 16,0 0-3-16,0 0 3 15,0 0 5-15,0 0 8 16,0 0-4-16,0 0-3 15,0 0-7-15,0 0-1 16,0 0-8-16,0 0-8 16,0 0-14-16,0 0-35 15,0-7-79-15,0-23-367 16,4 0-444-16</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2T22:24:31.94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4641 327 1139 0,'0'0'213'0,"0"0"-168"0,-334 0-29 15,186 0 26-15,-9 0 111 16,0 0-6-16,-9 0-29 16,-5 15-16-16,-11 12-38 15,-4 16-23-15,-17 15-22 16,-2 13 2-16,-7 14 5 15,-39 38 11-15,-46 33-4 16,22-5-7-16,28-8-5 16,31-15-11-16,60-24 3 15,-16 20 14-15,-5 7-2 16,27 3-13-16,22-2 0 16,19 1-11-16,16 9 0 0,20 10 0 15,14 18 0 1,15 14 0-16,15 21 0 0,18-2 0 15,11 10-1-15,0 5 1 16,54 1-1-16,19-2-1 16,32 5 0-16,22-3-6 15,23-11 5-15,28-4 0 16,22-19-4-16,57 19 6 16,46 4 0-16,50 15 0 15,16-15 2-15,-5-43-1 16,-2-41-1-16,6-48 0 15,20-15-2-15,23-32-5 16,22-19-16-16,34-10 4 16,12-16 7-16,22-40 11 15,9-25 0-15,0-18 1 0,-13-24 0 16,-22-14 17-16,-28-10 7 16,-45-14 3-16,-38 0-10 15,-75 9-17-15,-72 20 0 16,-67 18 0-16,-15-10-18 15,26-70 9-15,30-80-22 16,29-101 4-16,-28-47 4 16,-60 0 9-16,-64 10 14 15,-63 48 0-15,-10 8 5 16,-92 30-5-16,-50 22 12 16,-64 26 12-16,-60 26 7 15,-72 30 6-15,-70 27-3 16,-62 30-15-16,-44 37-8 0,-46 38-2 15,-19 42 1-15,-25 43 24 16,-32 5-20-16,-22 66-13 16,-2 38-2-16,10 39-2 15,40 57-45-15,63 84-25 16,55 103-129-16,149-54-185 16,89-6-539-16</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1:30:51.72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0 776 0,'0'0'297'16,"0"0"-79"-16,0 0 78 16,0 0-45-16,0 0-28 0,0 0-54 15,0 0-44 1,228 51-11-16,-178-14 3 0,5-1-21 16,1 10-29-16,5 5-17 15,3 1-14-15,1 8-6 16,-5-8-5-16,6-1-7 15,-12-6-1-15,2 1-11 16,-4-10 0-16,-5-6 0 16,-6-8-5-16,-5-1 7 15,-3-12-1-15,-10 6-7 16,-3-9 0-16,-7-6 2 16,-5 15-1-16,-1-15 5 15,-3 0-5-15,0 0 0 16,1 0 0-16,-1 0-1 15,0 0 1-15,-4 0 0 0,0 0-1 16,0 0 2 0,0 0 5-16,0 0 4 0,0 15 1 15,0-15 3-15,0 0-5 16,0 0 2-16,0 0 4 16,0 0-4-16,-8 7-3 15,-12 8-7-15,-6 9-1 16,-8 4 0-16,-11 32 1 15,-15 0-1-15,-5 28 0 16,-14 0 0-16,-1 18-1 16,3-3 0-16,6-6 0 15,10-16 0-15,8-14-1 0,1-15 0 16,15-7-14 0,3-17-14-16,13-13-19 0,6-7-41 15,10-8-105-15,5 0-390 16,0 0-332-16</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2:58.320"/>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28 24 342 0,'0'0'377'16,"0"0"-187"-16,0 0-73 15,0 0-2-15,0 0 44 16,0 0 0-16,0 0-26 15,-20-15-30-15,20 15 2 16,0 0-21-16,0 0-4 16,0 0 17-16,0 0 3 15,0 0-22-15,0 0-26 16,0 0-18-16,0-9 3 16,0 9 3-16,0 0 0 15,0 0-7-15,0 0-5 0,0 0-6 16,0 0-7-16,0 0-7 15,0 0-8-15,0 0 1 16,0 0-1-16,0 0 0 16,0 0-1-16,5 0-1 15,3 0 1-15,7 0 1 16,-2 0 0-16,7 0-1 16,-7 0 1-16,2 0 0 15,4 9 1-15,-2-3-1 16,7 9 1-16,4 1-1 15,-5-1 0-15,5 0 0 16,-6 0 1-16,2 6-1 16,-1-6 1-16,1 7-1 15,-7 1 0-15,2-10 0 0,-6 2 1 16,2 9-1-16,-2-9 1 16,-6 0-1-16,1-2 1 15,-3 11-1-15,-1-9 0 16,0 0 0-16,-4-2 0 15,0 2-1-15,0 8-5 16,0-1 6-16,0 14 13 16,0 3-4-16,0-2-2 15,-4-1-5-15,0-6-1 16,-5 0 0-16,5-2 0 16,-3 3-1-16,3-8 1 15,0-10-1-15,4 11 0 16,-5-9 0-16,1 6 1 0,0 1 0 15,-7 1 0-15,2-1 5 16,-6 8-5-16,2-8 0 16,1 8 0-16,-8 0 0 15,5-9 0-15,2 3 0 16,5-11 0-16,-3 2-1 16,2 0 1-16,5-6 0 15,-5-3 0-15,3 3 0 16,2-3-1-16,-1-6 1 15,1 7 0-15,4 1-1 16,-4-8 0-16,4 7 0 16,-5-7 1-16,1 8-1 15,-2-1 1-15,1 1-1 0,1-1 0 16,0 1-1 0,4-1 1-16,-5 1 0 0,5-1 0 15,0-7-1-15,0 0 0 16,0 6 0-16,0-6-7 15,0 0-1-15,0 0 2 16,0 0-1-16,0 0 8 16,0 0-1-16,0 0 0 15,0 0-1-15,0 0 1 16,0 0-5-16,0 0 5 16,13 9 1-16,7-3-2 15,-3-6 1-15,2 0 1 16,-4 9 1-16,-2-9 1 0,-4 0-1 15,6 0 0-15,-6 0 0 16,6 0 0-16,2 0 0 16,-2 0 0-16,2 0-1 15,-2 0 1-15,-6 0-1 16,-5 0 0-16,0 0 1 16,-4 0-1-16,7 0 0 15,-7 0 0-15,0 0 1 16,0 0-1-16,0 0 1 15,0 0-1-15,0 0 1 16,0 0-1-16,0 0 1 16,0 0-1-16,0 0 0 0,0 0 6 15,0 0-5 1,0 0 5-16,0 0-4 0,0 0 4 16,0 0 0-16,0 6-5 15,-7-6 0-15,-1 9-1 16,-5-3-1-16,-2 3 0 15,6-3 1-15,-2 1 0 16,3 2-1-16,3-3-5 16,1-6 5-16,-4 9 1 15,-3-3 0-15,7 3 0 16,-5-3 0-16,-2 3 0 16,3 6 1-16,-1-9-1 15,0 9 0-15,-1-8-1 16,5 1 1-16,-3-1-1 15,3-7 1-15,-1 0 0 0,2 8 0 16,4-8 0 0,-5 0 0-16,5 0 0 0,0 7 0 15,0-7 0-15,0 0-9 16,0 0 7-16,0 0-7 16,0 0 8-16,0 0-5 15,0 0 5-15,0 0-1 16,0 0-5-16,0 0 6 15,0 0-1-15,0 0 1 16,0 0-8-16,0 0 8 16,0 8 1-16,0-1-1 15,9-1 1-15,6 9 0 0,-2-6 0 16,2-3 0-16,-2 3 0 16,-2-3 0-16,-3 3 0 15,1-2 1-15,2-7-1 16,-7 8 0-16,0-1 0 15,0-1 0-15,1 3 0 16,-1 6 0-16,0-9 0 16,7 9 0-16,-7 7 0 15,5 1 0-15,2-1 0 16,-7 8 0-16,5 0 0 16,-1 0 0-16,3-2 1 15,-2 2 0-15,-1 0-1 16,3 0 1-16,-2 1-1 15,-1-3 1-15,3 2-1 16,-7 0 0-16,1-9 1 0,-5-6-1 16,4 0 2-16,-4 7-2 15,0-7 1-15,0 0 1 16,0 9 7-16,0-11-1 16,0 2-6-16,0 0 4 15,0 0 3-15,0 6 0 16,-13 9-3-16,-6 0 1 15,-1-8-6-15,3 8 0 16,2-6 0-16,2-11 0 16,2 2 0-16,7 0-1 15,-5-7 6-15,5-8 0 16,-7 0-3-16,-2 0 4 16,1 0 1-16,-3 0-1 0,2 0-1 15,-2 0 2-15,-3 0-7 16,3 0 5-16,-4 0-5 15,2 0-1-15,2 0 0 16,2 0 1-16,-7 0 0 16,3-15-1-16,-6-8 0 15,-1 10-1-15,0-2-17 16,7 6-28-16,-11-6-67 16,9 0-198-16,6-7-543 0</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27.195"/>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454 7 851 0,'0'0'302'0,"0"0"-61"16,0 0 47-16,0 0-12 16,0 0-66-16,0 0-46 15,0 0-20-15,-18 45-43 16,-5 13-13-16,-5 17-18 0,-5 22-6 15,-3 13-22 1,-7 17-9-16,6-9-7 0,1-6-3 16,4-9-14-16,4-6-2 15,4-15-6-15,0-9 1 16,5-13 5-16,6-15-7 16,4-8 1-16,3-16 6 15,2-6-6-15,4-15-1 16,0 0 0-16,0 0 0 15,0 0-1-15,0 0-10 16,0 0-8-16,0 0 1 16,0-30-12-16,10-13-3 15,8-2-18-15,5-15-16 0,1 2-21 16,0-18-25 0,4-5-10-16,4-14 0 0,4-10 0 15,-3-5 9-15,3 5-3 16,-4 1 23-16,-4 16 44 15,0 6 34-15,-8 22 15 16,-7 15 1-16,2 9 0 16,-7 14 11-16,-3 13 3 15,-5 3 9-15,0 6 28 16,0 0 34-16,0 0 16 16,0 0-5-16,0 0-12 15,0 0-9-15,0 15-41 0,0 28 6 16,0 32-4-1,0 13 14-15,0 9 2 0,19 6-12 16,-6 9-14 0,6-15 2-16,5 0-1 0,-7-9-3 15,2-6-18-15,1-16 6 16,-3 1 1-16,2-7-4 16,-6-2-2-16,2-12 10 15,-2-1 1-15,-2-15-2 16,-2-9-7-16,-1-6-7 15,-8-8-1-15,0 1 6 16,0-8 1-16,0 0 2 16,0 7 4-16,0-7 7 0,0 0-3 15,0 0-3 1,0 0-2-16,0 0 11 0,-13 0-8 16,-10 0-10-16,-5-7-4 15,-9-16-2-15,-6 10 1 16,-2-2-1-16,-7 0 0 15,-8 0 0-15,0 6-2 16,-5 9 1-16,5 0-13 16,4 0 2-16,5 0-13 15,18 0-44-15,5 0-4 16,15 0-33-16,3 0-136 16,1 0-226-16,5 0-296 0</inkml:trace>
  <inkml:trace contextRef="#ctx0" brushRef="#br0" timeOffset="750">1144 7 82 0,'0'0'716'16,"0"0"-525"-16,0 0-55 15,0 0 101-15,0 0 1 16,0 0-41-16,0 0-47 15,0-15-26-15,0 15-13 16,0 0-26-16,0 0-18 0,0 0-27 16,0 0 3-16,0 52 18 15,0 8-3-15,6 28-6 16,-6 2 0-16,0 13-18 16,0-6-6-16,0 6-5 15,0-14-1-15,0 7-7 16,0-5 0-16,0-10-8 15,0 8-1-15,-6-8-4 16,-3-8 5-16,1-12-6 16,3-16 5-16,-1-17-6 15,6-5-8-15,0-8 7 16,0-15-5-16,0 0 0 16,0 0-2-16,28 0 8 0,11 0 1 15,6-23 7 1,15-20-6-16,-4-2 4 0,0-1-6 15,-9 10 5-15,-10 14-5 16,-5 7-1-16,-4 7-20 16,-4 8-21-16,-7 0 6 15,6 0-31-15,-3 0-29 16,-3-7-50-16,-2-1-120 16,-6 1-250-16,-9-8-108 0</inkml:trace>
  <inkml:trace contextRef="#ctx0" brushRef="#br0" timeOffset="1171">765 616 431 0,'0'0'322'16,"0"0"-121"-16,0 0-35 15,0 0 41-15,0 0-31 16,0 0-11-16,0 0 2 16,5-9-21-16,18 9 8 15,14 0-13-15,15 0 5 16,8 0-16-16,9 0-47 16,4 0-22-16,2 15-40 15,-6-6-9-15,6-9-5 16,-6 0-7-16,10 0-67 15,-18 0-472-15,-21 0-788 0</inkml:trace>
  <inkml:trace contextRef="#ctx0" brushRef="#br0" timeOffset="1734">2238 846 781 0,'0'0'318'0,"0"0"-64"16,0 0-31-1,0 0-52-15,0 0-63 0,0 0-7 16,0 0 53-16,80-15-13 16,-52 15-22-16,0 0-30 15,-7 0-10-15,7 0-20 16,0 0-26-16,0 0-20 15,-4 0-11-15,4 0-1 16,0 0 0-16,-4 0-1 16,3 0-5-16,-9 0-87 15,-3 0-140-15,-11 0-126 16,-4 0-300-16,0 0-134 0</inkml:trace>
  <inkml:trace contextRef="#ctx0" brushRef="#br0" timeOffset="2101">2178 570 753 0,'0'0'242'16,"0"0"-134"-16,0 0 44 0,0 0 109 15,0 0-29-15,0 0-30 16,0 0-22-16,112 0-38 15,-80 0-28-15,9 0-34 16,2 0-49-16,7 0-15 16,1 0-15-16,9 0-1 15,33 0-72-15,-13 0-298 16,-12-15-508-16</inkml:trace>
  <inkml:trace contextRef="#ctx0" brushRef="#br0" timeOffset="3130">3851 525 833 0,'0'0'392'16,"0"0"-127"-16,0 0 31 15,0 0-46-15,0 0-59 16,0 0-43-16,0 0-42 16,-109-88-28-16,85 67-14 15,-4-3-32-15,4 2-16 16,1 7-4-16,6-6-5 15,-3 6-6-15,12 0-1 0,-3 0 2 16,7 0-2 0,4 8-7-16,0-17-3 0,0 9-16 15,0-6-18-15,27-9 6 16,6 8 12-16,5 1-15 16,3-3-11-16,7 9 9 15,-8 9 8-15,1-3 19 16,-2 9 8-16,-7 0 7 15,-4 0-1-15,0 0 1 16,-11 39-8-16,3 12 8 16,-12 7 0-16,1 18 1 15,2-3 13-15,-11 9 8 16,0 8 1-16,0-8 0 16,0-1 4-16,0-8-4 15,-24 9-4-15,-8 0 0 0,-5 0-4 16,-6-16-8-16,2 1 2 15,-6-7-2-15,6-17-6 16,-2-13 1-16,2-8 0 16,0-14 4-16,-2-1-5 15,3-7-8-15,3 0-13 16,5 0-4-16,-3-28 0 16,14-11-12-16,2 3-9 15,6-1-15-15,6 7 3 16,3 0-12-16,4 8-1 15,0 7 18-15,0-6 22 16,0-3-7-16,19 3 0 0,5 6-22 16,8 8 4-16,5-2 26 15,-1 9 14-15,7 0 14 16,2 0 2-16,3 0 0 16,1 9 11-16,7 19 17 15,-4 11 25-15,-5-3 21 16,-2-6 30-16,-2 7-2 15,-11-7 13-15,-4 7-32 16,0-16-3-16,-10 9-1 16,1-15-45-16,-10 0-21 15,6-8-11-15,-7-7 3 16,1 0-5-16,6 0-32 16,21-15-130-16,-3-37-179 0,-1-6-410 15</inkml:trace>
  <inkml:trace contextRef="#ctx0" brushRef="#br0" timeOffset="4024">4645 0 530 0,'0'0'318'0,"0"0"-136"16,0 0 43-16,0 0 42 16,0 0-45-16,0 0-42 15,0 0-31-15,0 295-12 0,0-190-7 16,0 14-1-16,0-7-23 15,0-3-44 1,0-3-11-16,-4-3-18 0,-1-15-9 16,5-21-3-16,0-7-1 15,0-15-6-15,0-8-1 16,0-7-12-16,0-9-1 16,0-6 1-16,0-8 0 15,0-7-1-15,0 8-7 16,0-8 7-16,0 0 0 15,0 0-1-15,0 0-5 16,0 0 6-16,0 0 0 16,0 0 2-16,0 0-1 0,0 0-1 15,0 0-15-15,0 0-19 16,0 0-24-16,9-15-6 16,4-21 42-16,6 6-7 15,0-31 4-15,3 3 7 16,2-2 0-16,-1 9 12 15,1-1 6-15,0 7-1 16,-7 8 0-16,6 7-8 16,-10 9-9-16,2 6-9 15,-2 6-5-15,-2 9-7 16,-2 0 8-16,-1 0 10 16,3 0 9-16,-2 0 11 15,-1 39-8-15,3-3 9 16,2 16 19-16,-5-1 5 0,3 1-2 15,2 8-4-15,2-23 22 16,2 8-6-16,3-8-10 16,-3-7-3-16,2-9-6 15,5 3-14-15,4-3 11 16,0-6-11-16,4 7-1 16,0-14 0-16,1-8 0 15,23 0-57-15,-16 0-226 16,-1-38-520-16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38.727"/>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356 293 707 0,'0'0'247'0,"0"0"-128"15,0 0 60-15,0 0 52 0,0 0-33 16,0 0-61 0,0 0-39-16,0 0-34 0,0 0-5 15,0 0-2-15,0 0 20 16,0 0 11-16,0 37-6 15,-19 23-20-15,-9 22-18 16,5 6-23-16,-5 9-9 16,2 0-1-16,-2-9-5 15,4 2 4-15,0-17 8 16,1 9 3-16,-1 0-4 16,-2-16 0-16,3 7-4 15,-1-12-11-15,5-1-1 0,6-24 1 16,9-6-1-16,-1-15 0 15,5-15 0-15,0 0 0 16,0 0 0-16,0 0-1 16,0 0 0-16,0 0-9 15,0 0-8-15,0 0-12 16,0 0-10-16,0-8-37 16,13-37-32-16,15-22-69 15,4-21-108-15,20-60-254 16,-16 14 238-16,-3 22-207 0</inkml:trace>
  <inkml:trace contextRef="#ctx0" brushRef="#br0" timeOffset="132">356 293 358 0</inkml:trace>
  <inkml:trace contextRef="#ctx0" brushRef="#br0" timeOffset="541">356 293 358 0,'-4'-148'308'0,"4"148"-125"0,0 0-27 0,0 0-3 16,0 15 37-16,4 37-20 15,1 8-19-15,3 13-51 16,3 9-35-16,2-1 3 16,0 8 11-16,6 1-2 15,1-2 1-15,1 9 12 16,-1-15-11-16,3 6-22 15,5-13-14-15,0-2-20 16,0-13-10-16,0-8-6 16,4-7 1-16,-10-8-2 0,1-7-5 15,-3 0 0-15,-12-17 5 16,1 2-5-16,-3 0 0 16,-6-7 5-16,5-1-5 15,-5 1 1-15,0-1-1 16,4-7 1-16,-4 15-2 15,0-15 1-15,0 0 0 16,0 0 7-16,0 0 6 16,0 0 3-16,-4 0-5 15,-24 0-11-15,-9 0-1 0,-14 0-6 16,-5 0 0 0,-5 0-8-16,-7 0-2 0,3 0 10 15,-2 0 5-15,12 0-6 16,9-15-4-16,-1 0-93 15,11 8-61-15,-1-1-29 16,5 8-108-16,8 0-211 16,11 0-123-16</inkml:trace>
  <inkml:trace contextRef="#ctx0" brushRef="#br0" timeOffset="1592">1107 835 485 0,'0'0'503'0,"0"0"-344"16,0 0 14-16,0 0 92 15,0 0-53-15,0 0-80 16,0 0-32-16,0 0 21 16,0 37-13-16,0-1-33 0,0 10-27 15,0 5-23-15,4 9-4 16,-4-8-12-16,5 0 1 16,-1-7-8-16,-4-2 4 15,6 2 1-15,3-9-7 16,0-5-1-16,1-1 1 15,-1-9-1-15,4-6 0 16,6-6 0-16,5-9 1 16,-3 0 11-16,14 0-10 15,-9 0 8-15,8 0-8 16,-2-24 0-16,-4-6 7 16,-6 2-7-16,-7 4 8 15,-2 3 0-15,-9-9 3 0,2 0-6 16,-1-7 0-16,-5-8 0 15,0-7-5-15,0-14 5 16,0-1-4-16,0 0-2 16,0-6 2-16,0-2-1 15,0-7 8-15,0 9-9 16,-20-9 2-16,3 7-2 16,-2 2 0-16,-9-2 0 15,4 8 0-15,-4 9 0 16,0 6-2-16,0 14 1 15,7 1 0-15,-3 16 1 0,0-3-7 16,-3 18-8 0,3-3-2-16,2 9-14 0,-6 0-28 15,5 0 10-15,-5 30 37 16,0 22 12-16,0 8-1 16,4 7 1-16,11 14-1 15,5-14-6-15,1 0 6 16,7-1 0-16,0-14-5 15,0-7-6-15,28-8 12 16,4-7 0-16,11-30 1 16,7 6-1-16,6-6 7 15,4 0-5-15,7 0-2 16,-3 0-84-16,14 0-197 16,-22 0-300-16,-9 0-235 0</inkml:trace>
  <inkml:trace contextRef="#ctx0" brushRef="#br0" timeOffset="2132">2070 1257 705 0,'0'0'321'16,"0"0"-136"-16,0 0-1 0,0 0-52 15,0 0-2 1,0 0 3-16,0 0-9 0,71-7 9 15,-53 7-2 1,5 0-33-16,5 0-18 0,0 0-26 16,4 0-18-16,1 0-12 15,-1 0-12-15,0 0-11 16,-4 0 1-16,0 0-1 16,-4 0-1-16,-5 0-5 15,-2 0-71-15,-2 0-88 16,-2 0-139-16,-4 0-302 15,-9 0-102-15</inkml:trace>
  <inkml:trace contextRef="#ctx0" brushRef="#br0" timeOffset="2492">2038 887 834 0,'0'0'318'0,"0"0"-80"0,0 0-22 16,0 0-63-16,0 0-36 16,0 0 17-16,0 0-8 15,93 0-26-15,-50 0-44 16,-3 0-36-16,12 0-9 16,4 0-11-16,0 0 0 15,26 0-79-15,-16 0-246 16,-16 0-469-16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43.12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538 5 400 0,'0'0'402'15,"0"0"-188"-15,0 0-3 16,0 0 26-16,0 0-7 16,0 0-33-16,0 0-35 15,40-30 12-15,-40 30-5 16,0 0-29-16,0 0-41 16,0 0-14-16,0 15-28 15,-17 37-26-15,-11 8-13 0,-4 13-9 16,-11 2-3-16,-9 7-4 15,-8-3-1-15,-4 3-1 16,-5 0-12-16,4 0-12 16,5-16-2-16,17-21-6 15,15-8-15-15,15-22 0 16,9-6-2-16,4-9-30 16,0 0-58-16,0 0 23 15,17 0 59-15,18-24 41 16,1-6 12-16,9 2 1 15,3 4 1-15,3 9-1 16,-1 9 1-16,1-16 0 16,1 14 1-16,-3 1-1 0,-1 7 0 15,-1 0 1 1,-6 0-1-16,-9 0 1 0,-8 0 0 16,-11 0 0-16,-3 0 0 15,-10 0-1-15,5 0 1 16,-5 0 1-16,0 0-1 15,0 0 0-15,0 0 6 16,0 0-7-16,0-15-34 16,0-15-32-16,0-6 5 15,4-10 21-15,0-5 16 16,1-16 12-16,-1-8 11 16,-4 8 1-16,6-6 0 15,-6 13 1-15,0 8-1 0,0 7 1 16,0 24 6-16,0 6 8 15,0 8 9-15,0 7 38 16,0 0 25-16,0 0-4 16,0 0-12-16,0 0-2 15,0 15-36-15,0 43 19 16,-6 39 5-16,2 15 11 16,-1 12-8-16,5 12-5 15,0-3-10-15,0-8-5 16,0-13-4-16,0-15-8 15,0-24 2-15,0-22 1 16,0-12-5-16,0-24-2 16,0 7-12-16,5-22-5 15,-5 0-1-15,0 0-4 0,0 0 4 16,0 0-5-16,0 0 0 16,0 0-1-16,0 0-6 15,0 0-14-15,0 0-22 16,0 0-46-16,0 0-64 15,0 0-120-15,0-46-286 16,4 16-436-16</inkml:trace>
  <inkml:trace contextRef="#ctx0" brushRef="#br0" timeOffset="562">1477 590 506 0,'0'0'236'16,"0"0"-86"-16,0 0-2 15,0 0 12-15,0 0 29 0,0 0-45 16,0 0 0 0,28-179-22-16,-28 167-16 0,0-12-24 15,0 2-3-15,-8 1-12 16,-12-3 6-16,-1 3-20 15,-3-3-6-15,-4 11 17 16,0 5-5-16,0 1-26 16,-4 7-23-16,0 0-7 15,-5 0-3-15,5 0-7 16,-2 15 5-16,8 13 2 16,2 2 12-16,9 0-12 15,11 0-15-15,4 1 3 0,0-3 12 16,0 10-1-16,0-16 1 15,0-1 0 1,0 3 2-16,19-18 4 0,-2 3-6 16,7-3 0-16,13-6 7 15,1 0-1-15,3 0-6 16,15-6-133-16,-15-18-367 16,-9 9-292-16</inkml:trace>
  <inkml:trace contextRef="#ctx0" brushRef="#br0" timeOffset="1292">2568 160 816 0,'0'0'290'0,"0"0"-116"16,0 0 76-16,0 0-30 15,0 0-24-15,0 0-25 16,0 0-7-16,-89-30-28 16,53 30-47-16,-7 0-14 15,2 0-19-15,-6 30-12 0,2 6-19 16,-7 10 9-16,7-1-8 15,-2 6-16-15,1 10-3 16,3 5-5-16,7 1-2 16,8 0 0-16,8-1-1 15,12 1 0-15,8 0-8 16,0-9 8-16,0 2-7 16,19-9 8-16,22-5 0 15,6 5 2-15,14-29-1 16,3 1 5-16,1-16 3 15,8-7-2-15,2 0 1 16,-2 0-1-16,-2-37-5 0,-6-8-2 16,-9 9-25-16,-5-1-116 15,-14 7-159-15,-14 15-350 0</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2.669"/>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0 140 29 0,'0'0'231'16,"0"0"-120"-16,0 0-49 16,0 0-23-16,0 0-28 15,0 0-5-15,0-9 4 16,0 9 8-16,0-6 25 15,0 6 3-15,0-9 22 16,0 9 10-16,0 0-19 16,0 0-8-16,0 0 22 15,0 0 13-15,0 0-17 16,0 0-17-16,0 0 6 16,0 0-6-16,0 0 5 0,0 0 6 15,0 0 0-15,0 0 2 16,0 0 8-16,0 0 10 15,0 0-4-15,0 0-14 16,0 0-11-16,0 0-1 16,0 0 3-16,0 0-8 15,0 0-6-15,0 0-6 16,0 0 12-16,0 0 4 16,0-6-11-16,0 6-2 15,0 0-4-15,0-9-1 16,0 9 5-16,0-6-1 15,0 6-11-15,0-9-9 16,0 9-9-16,0-6-8 16,9-1 0-16,-1-1 1 15,11-7-1-15,-1 8 7 0,-3-8-8 16,2 7 1-16,2 1-1 16,1-1 1-16,-3 8-1 15,2 0 1-15,5 0-1 16,0 0 0-16,-7 0 0 15,2 0 1-15,-2 0-1 16,-2 0 0-16,-2 15 0 16,2 8 0-16,-2-1 0 15,2 8-1-15,-6 0 0 16,6 7 1-16,-11 8-5 0,1-2 5 16,-1-5 1-1,-4 5-1-15,4-12 11 16,-4-1-11-16,0-9 0 0,0-6 0 15,0 7 15 1,0-7-3-16,0 0-5 0,-13 0-6 16,-6 6 0-16,6-6 1 15,-6 9-2-15,-5 6 1 16,7-8-1-16,-7-1 1 16,0 3-1-16,5-11-1 15,2 10 1-15,2-16 0 16,6 8 0-16,1-6 0 15,3-3-1-15,5 3-5 16,-6-3 6-16,6 0-7 16,0 10 5-16,-4-8 1 0,4-1 0 15,0 8-8-15,0 0 8 16,0 0-6-16,0 6 6 16,0 3 1-16,0-3 0 15,0 9-2-15,0-8 1 16,0 0-14-16,19 1 7 15,9-8 8-15,4-8-1 16,5 1 1-16,-1-8 1 16,-4 0 5-16,7 0-5 15,-11 0 0-15,0 0 0 16,-6 0 1-16,-7 0-2 16,-7 0 1-16,1 0 0 15,-9 0-1-15,6 0 1 0,-6 0 0 16,0 0 0-1,0 0 10-15,0 0-3 0,0 0 0 16,0 0 1-16,0 0 0 16,0 0 0-16,0 0-8 15,0 0 0-15,-10 0-1 16,-8 0-1-16,-1 0-7 16,-5 7 8-16,-4 8-6 15,7 0 6-15,-7 6-1 16,-6 3 1-16,8-3-1 15,-2 10 1-15,0-3-1 16,4-5 0-16,5-1 0 16,6 1-5-16,4 5-10 15,3-4 9-15,2-3 6 16,-1 1 1-16,-3 8-1 0,3 0 1 16,-5 0 0-1,5 0 1-15,5-8-1 0,0 8-1 16,0-8-10-16,0-1 5 15,0-6-1-15,15 0 6 16,7 0 0-16,10 0 1 16,3-8 0-16,1 1 0 15,1-8 0-15,-1 7 0 16,-8 1 0-16,0 7-1 16,-9 0-1-16,-1-2-4 15,-3 2-2-15,-2 0 7 16,2 9-1-16,-2 4-7 0,2 11 9 15,-2 4-2 1,-3 8-7-16,-1 10 8 0,-5-1-9 16,0 7 10-16,-4-9 1 15,5-7 5-15,-5-12-4 16,0-11 5-16,0-5 1 16,0-16 11-16,-22 8 9 15,-16 0-1-15,-3-6-9 16,-11-3-2-16,-4-6-8 15,0 0-8-15,3 0-1 16,1 0 1-16,9-15 1 16,11-15-1-16,10 0-12 15,3 8-84-15,4 1-181 16,6 6-532-16</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5.837"/>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474 0 978 0,'0'0'365'0,"0"0"-165"0,0 0 32 16,0 0-20-16,0 0-53 15,0 0-22-15,-129 363-1 16,91-244-29-16,-3-1-25 16,4 9-3-16,-1-18 2 15,5 3-22-15,1-15-30 16,8-9-7-16,7-21 3 15,2-7-8-15,7-30-8 0,3-8-9 16,5-7 6-16,0-15-6 16,0 0-1-16,0 0-14 15,0 0-25-15,0 0-29 16,0-30-13-16,0-28-47 16,5-39-47-16,35-67-111 15,-1 1-254-15,-7 30-123 0</inkml:trace>
  <inkml:trace contextRef="#ctx0" brushRef="#br0" timeOffset="114">474 0 222 0</inkml:trace>
  <inkml:trace contextRef="#ctx0" brushRef="#br0" timeOffset="438">474 0 222 0,'-116'170'615'0,"121"-170"-452"0,5 0 43 0,-1 6 95 0,8 54-22 15,7 22-58-15,8 15-33 16,0 21-39-16,7 1-11 16,-2-1-40-16,-5-6-31 15,4-16-12-15,-3-7-22 16,-10-23-18-16,1-6 6 16,-5-29-3-16,-10 5-2 15,0-21-7-15,-5 0-1 16,-4-15-7-16,0 7 5 15,0-7 3-15,0 0 4 16,0 0 10-16,0 0 14 16,0 0 6-16,-22 0-20 0,-21 0-22 15,2 0 1-15,-6 0-2 16,-4 0 1-16,1-7-1 16,-6-8 1-16,0 0-1 15,-4-6-1-15,0 6-12 16,4-1-2-16,15 8-3 15,2 8-26-15,11 0-23 16,20 0-25-16,8 0-97 16,8 0-349-16,31 0-234 0</inkml:trace>
  <inkml:trace contextRef="#ctx0" brushRef="#br0" timeOffset="1058">1345 303 713 0,'0'0'385'0,"0"0"-91"15,0 0-11-15,0 0 4 16,0 0-52-16,0 0-50 15,0 0-38-15,0 0-36 16,0-21-18-16,0 21-1 16,0 0-25-16,0 21-26 15,0 39-11-15,0 22 0 16,0 21-3-16,-4 1-2 16,0 7 0-16,4-7-11 15,0-8-5-15,0 1-2 16,0-15-7-16,0-16 1 15,0-14-1-15,0-15 0 16,0-7 0-16,4-15-1 0,15 0-11 16,9-9 10-16,-6-6 2 15,10 0 0-15,-4 0 0 16,0 0-1-16,0 0-7 16,0 0-8-16,-9 0-12 15,-1-15-14-15,1 9-3 16,-4-9-15-16,-6-7-13 15,-1-1-33-15,7 1-71 16,-6-14-112-16,-1-16-89 16,-3 7-229-16,-5 0-144 0</inkml:trace>
  <inkml:trace contextRef="#ctx0" brushRef="#br0" timeOffset="1391">911 697 822 0,'0'0'221'0,"0"0"-20"15,0 0 88-15,0 0-65 0,0 0-104 16,0 0-74-16,0 0 5 16,21 0 104-16,27 0-8 15,12 0-21-15,5 15-2 16,3-15-23-16,3 6-54 16,-2-6-25-16,0 0-15 15,-2 0-7-15,14 0-80 16,-10 0-474-16,-21 9-407 0</inkml:trace>
  <inkml:trace contextRef="#ctx0" brushRef="#br0" timeOffset="1841">2070 1090 889 0,'0'0'404'0,"0"0"-227"15,0 0-7-15,0 0 14 16,0 0-11-16,0 0-12 16,0 0-37-16,133-15-7 15,-105 15-23-15,5 0-5 16,-1 0-19-16,0 0-37 15,-4 0-19-15,-4 7-12 16,-5 1 4-16,-2-1-6 16,3 8 0-16,-3-15-14 15,2 0-105-15,5 0-146 16,-7 0-289-16,-10 0-227 0</inkml:trace>
  <inkml:trace contextRef="#ctx0" brushRef="#br0" timeOffset="2149">1995 815 163 0,'0'0'770'0,"0"0"-569"15,0 0 51-15,0 0 42 16,0 0-54-16,0 0-42 16,0 0-77-16,269-6-64 15,-209 6-40-15,0 0-17 16,5 0-47-16,-10 0-490 15,-18 0-1063-15</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9.525"/>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251 466 1046 0,'0'0'409'0,"0"0"-136"15,0 0 7-15,0 0-55 0,0 0-52 16,0 0-39 0,0 0-14-16,-6 15-24 0,6-15-29 15,0 0-34-15,0 0-20 16,0 0-13-16,0 0 0 15,0 0-1-15,11 0 0 16,6 0 0-16,7-15 1 16,4-15 7-16,-5-6 0 15,1-1 3-15,-3 7-4 16,-6 0 2-16,-2 8-7 16,-2 7 0-16,-7 7 0 15,1 1 0-15,-5 7 0 16,0 0 5-16,0 0-5 15,0 0-1-15,0 0-1 16,0 0-5-16,0 15-10 16,0 37 9-16,0 30 7 15,0 6 1-15,0 24 0 0,0-1 2 16,-5-7-2-16,5-1 0 16,0-6-1-16,0-7 9 15,0-17-9-15,0-13 1 16,0-23-1-16,0-7-1 15,0-15 1-15,0 6 1 16,0-21 0-16,0 16 1 16,0-16-1-16,0 0 1 15,0 0-1-15,0 0 0 16,0 0-1-16,0 0 1 16,0 0 0-16,-8 0-1 15,-12 6-10-15,-8 9-27 16,-8 0-6-16,-7 0 11 15,-2 0-3-15,-7-8-7 16,7 1-10-16,-2 7 26 0,6-15 19 16,13 7 5-16,4-7-5 15,5 0-2-15,10 0 3 16,9 0-4-16,0 0-17 16,0 0-3-16,0 0-13 15,0 0 4-15,0 0 34 16,28 0 5-16,4 0 0 15,16 0 2-15,1-7-1 16,7-1 7-16,4 1 4 16,5 7 16-16,-9 0 9 15,-5 0 5-15,-10 0 10 0,-8 0 5 16,-6 0-20 0,-3 15-16-16,0-8-9 0,-11 1-11 15,2-8 7-15,-7 0-7 16,1 0 0-16,2 0-1 15,6 0-1-15,7 0-32 16,8-23-103-16,28-44-152 16,-13 15-260-16,-6 1-175 0</inkml:trace>
  <inkml:trace contextRef="#ctx0" brushRef="#br0" timeOffset="683">1206 0 603 0,'0'0'247'0,"0"0"-96"16,0 0 34-16,0 0 66 16,0 0-14-16,0 0-48 15,0 0-21-15,5 36 25 16,-5 31 8-16,0 30-61 0,0 21-60 16,0 30-13-16,0-14-2 15,0 8 0-15,0-18-11 16,0-5-29-16,4-23-16 15,0-14 5-15,5-15-13 16,-3-22 13-16,-1-15-8 16,-1-9-6-16,0-6-1 15,0-15 1-15,1 0 0 16,1 0-1-16,-2 0 0 16,5 0-7-16,0 0 8 15,6 0 1-15,-2 0-1 16,-3 0-2-16,3 0-10 15,2-15-9-15,3-6-9 0,5-9-8 16,1-15-9-16,0 8 7 16,-7-8 10-16,6 2 14 15,-3 4 4-15,1 3-2 16,-1-1-12-16,-1 7-18 16,-2 8 9-16,-2-1 18 15,-2 16 7-15,-9 7 8 16,1 0 1-16,5 0-9 15,3 0 1-15,7 46 9 16,-3 20 19-16,7 16 22 16,-1 6 9-16,5-6-4 15,0-16-17-15,4-20-13 16,1-10-14-16,3-21-2 16,3-15 0-16,10-15-45 0,-6-45-307 15,-6-22-790-15</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1.882"/>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292 363 3 0,'0'0'58'15,"0"0"85"-15,0 0 15 16,0 0-5-16,0 0-14 16,0 0 2-16,0 0-12 15,0-133-15-15,0 124 13 16,5 9 75-16,-5 0-11 15,0 0-29-15,0 0-23 16,0 0 15-16,0 0 4 16,0 0-20-16,0 0-9 0,0 0-18 15,0 0-11-15,0 0-15 16,0 16 7-16,0 44-17 16,-24 21-26-16,-8 23-19 15,-1 8-10-15,1 6-8 16,0 0-5-16,4-21 1 15,4-9-2-15,5-21 0 16,6-16-5-16,-2-12 0 16,11-18 6-16,-1-5-7 15,5-16 0-15,0 6 0 16,0-6 0-16,0 0-2 16,0 0 1-16,0 0 0 15,0 0 0-15,0 0-5 0,0 0-2 16,0 0-8-16,0 0-20 15,0 0 3-15,0 0-2 16,0 0-5-16,0 0 1 16,0 0 3-16,0-6-16 15,0-55-15-15,24-12 15 16,8-24-2-16,5-29 7 16,6-14 2-16,-2-9-7 15,0 7 24-15,-3 18 16 16,-16 18 12-16,-3 33 0 15,-4 22 0-15,-6 21 6 16,-1 14 3-16,-8 1 10 16,5 9 8-16,-5 6 0 15,0 0-11-15,0 0 3 0,0 0 11 16,0 0 4-16,4 0 2 16,2 43 4-16,7 24 24 15,11 14-16-15,4 25-17 16,0-3 2-16,4 15 12 15,0-6 0-15,1 0-6 16,-1-2 0-16,0-14-11 16,-4 1-7-16,0-30-6 15,-4-16-9-15,-7-5 1 16,-2-10-5-16,-6-6 7 16,-5-15-3-16,2 0 3 15,-6 0 4-15,5-15-2 16,-5 7-4-16,0-7-7 0,0 0 6 15,0 0 1-15,0 0 1 16,0 0-1-16,0 0 2 16,-15 0 3-16,-22 0-10 15,-15 0-1-15,-16 15-1 16,-8-15 0-16,-5 0-1 16,-8 0 0-16,6 0 0 15,3 0 0-15,15 0-14 16,10 0-3-16,14 0-30 15,13 0-57-15,28 0-74 16,0-30-170-16,4-7-683 0</inkml:trace>
  <inkml:trace contextRef="#ctx0" brushRef="#br0" timeOffset="757">1200 615 712 0,'0'0'344'15,"0"0"-142"-15,0 0-28 16,0 0 12-16,0 0-11 16,0 0-33-16,0 0-14 15,36 112 13-15,-29-46 17 16,1 16 6-16,-3 0-24 15,-1 6-33-15,0-6-43 16,1 0-10-16,1-16-17 16,-2 1-17-16,5-31-10 15,0-5-3-15,1-10-7 16,-1-6-2-16,10-6-7 0,-2-9 3 16,7 0 5-16,8 0 1 15,5-30 1-15,6-31 11 16,-2-5-3-16,6-22-3 15,-6 6-6-15,2-21 2 16,-11 6 4-16,-10 0-6 16,-12 15 2-16,-5 16 7 15,-5-1-3-15,0 0 0 16,-5-14-6-16,-31 14 0 16,-7 7 0-16,-9 2-6 15,-8 6-1-15,-4 13-2 16,-10 18-6-16,3 6 0 15,3 15 1-15,3 0-2 0,9 0 1 16,5 15 1-16,10 21 6 16,13 10-1-16,13-16-6 15,10 21 14-15,5-21-7 16,0 13 7-16,11-4 0 16,26 4-1-16,4 2 2 15,6-23 2-15,9 8-1 16,4 0 8-16,0 0-9 15,5-8 0-15,4 8-33 16,30-30-257-16,-22 6-398 16,-6 3-710-16</inkml:trace>
  <inkml:trace contextRef="#ctx0" brushRef="#br0" timeOffset="1237">2165 1127 582 0,'0'0'389'0,"0"0"-80"16,0 0-41-16,0 0-39 15,0 0-36-15,0 0 4 16,0 0-35-16,54-30 2 16,-15 30-35-16,-3 0-32 15,1 0-29-15,-1 0-30 16,3 0-26-16,-7 0-6 16,-4 0-6-16,0 0 0 0,0 0-16 15,-6 0-56 1,-3 0-135-16,0 0-113 0,-10-7-179 15,-5-16-72-15,-4 16-392 0</inkml:trace>
  <inkml:trace contextRef="#ctx0" brushRef="#br0" timeOffset="1531">2182 733 825 0,'0'0'365'0,"0"0"-76"0,0 0-26 15,0 0-86-15,0 0-81 16,0 0 12-16,0 0 22 15,61 0-31-15,-18 0-20 16,-2 0-27-16,10 0-32 16,5 0-20-16,32 0-8 15,-10 0-292-15,-14 0-587 0</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4.491"/>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590 391 317 0,'0'0'990'16,"0"0"-661"-16,0 0-91 16,0 0 4-16,0 0-69 15,0 0-23-15,0 0-18 16,-236 60-34-16,199-44-19 15,1-10-27-15,1-6-16 0,3 0-10 16,0 0-10-16,4 0-10 16,6 0-6-16,3 0 0 15,4 0-9-15,11 0-6 16,-1-22-12-16,5-1-12 16,0 1 11-16,5-29 20 15,23 6-1-15,0 8-19 16,4-15-14-16,4 22 6 15,-1-6 5-15,1 21-9 16,1 0 3-16,-5 15 14 0,5 0 4 16,-5 0 6-16,-4 0 4 15,6 0 1-15,-12 6 7 16,6 33 0-16,-4-3 0 16,-5 16 1-16,-2 8 0 15,-6 7 9-15,-3-1 0 16,1 1 4-16,-5 0 8 15,-4-9 16-15,0 9 18 16,0 8-9-16,0-2-11 16,-28 2-3-16,0-8-6 15,-4-1-8-15,-4-14-9 16,-5 8-3-16,-7-8 4 16,-3 0-9-16,-3-1 5 15,-2-6-5-15,5-8-1 16,3-7 1-16,12-24-1 0,8 3 0 15,6-9-10 1,3 0-11-16,4 0-21 0,2-45-31 16,4 8-26-16,3-14 24 15,2 6 26-15,4-1-22 16,0 3-47-16,0 5-33 16,0 1 18-16,15 16 48 15,2 12 37-15,6 3 16 16,1 6 10-16,0 0 4 15,4 0 11-15,4 21 7 16,0 31 23-16,5 8 47 16,-1-9 74-16,12 1 22 15,-7 0 12-15,10-7-8 0,-4-9-13 16,-6-12-39-16,0-2-55 16,-9-22-35-16,-8 0-17 15,-5 0-7-15,1 0-4 16,-7 0-43-16,10-67-141 15,-10 0-194-15,-8 1-537 0</inkml:trace>
  <inkml:trace contextRef="#ctx0" brushRef="#br0" timeOffset="589">1165 376 829 0,'0'0'219'0,"0"0"-123"0,0 0 36 16,0 0-19-16,0 0 1 15,0 0-21-15,0 0-21 16,131-82 9-16,-127 61 36 15,-4 6-7-15,0-15-4 16,0 8-16-16,0-8-26 16,0 0-29-16,-11 9-10 15,-6-16-5-15,-11 7-9 16,-4 15-11-16,-5-15-8 16,-6 23 6-16,-2 7 2 15,2 0 13-15,-2 0 2 16,6 15 19-16,3 22 9 15,8 8-19-15,15-2 1 0,2 17-13 16,11-23-3-16,0 8 1 16,0-8-9-16,28-7 0 15,4 0-1-15,11-9 0 16,9-21-9-16,2 0 0 16,12 0-114-16,-16 0-212 15,-7-21-470-15</inkml:trace>
  <inkml:trace contextRef="#ctx0" brushRef="#br0" timeOffset="1204">2236 191 704 0,'0'0'387'15,"0"0"-32"-15,0 0-1 16,0 0-60-16,0 0-68 16,0 0-61-16,0 0-43 15,-254 30-42-15,194 22-10 16,-1 15-4-16,-5-1-12 16,6 16-2-16,6 6-10 0,11 9-15 15,15 15-9-15,11-24-17 16,17 2-1-16,0-8-7 15,12-9-1-15,36-13 8 16,12-17-5-16,5-19 5 16,8-18 8-16,6-6-7 15,-6 0 5-15,11-36-6 16,-9-24-30-16,22-29-109 16,-17 23-361-16,-24 6-582 0</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29.233"/>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0 3 0,'0'0'0'0</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48.35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445 30 157 0,'0'0'850'16,"0"0"-521"-16,0 0-123 15,0 0 69-15,0 0-18 0,0 0-61 16,4-6-45-16,-4 6-10 16,0 0-17-16,0 0-10 15,0 6-34-15,-19 61-28 16,-18 15-16-16,-10 30-9 16,-3 15-9-16,-6-3-6 15,5 10 0-15,6-8-5 16,6-14 3-16,2-8-9 15,14-23 0-15,6-14 0 16,1-22 0-16,8-17-1 16,8-13 0-16,-4-15-2 15,4 0 2-15,0 0-1 16,0 0-6-16,0 0-11 0,0 0 0 16,0 0-6-1,0-6-7-15,0-46-4 0,17-23-20 16,11-22-52-16,4-13-45 15,7-10-71-15,-3-5-45 16,-4-2 12-16,5 9 19 16,-5 15 24-16,-4 12 107 15,-4 10 67-15,0 23 32 16,-12 21 7-16,-7 7 16 16,1 15 26-16,-1 6 35 15,-5 9 22-15,0 0 46 16,0 0-13-16,0 0-46 15,4 0-25-15,0 46 22 0,5 20 43 16,1 16 17-16,8 21 0 16,1 9-18-16,0 0-50 15,9-9-13-15,-2-6-1 16,9-9-10-16,-10-13-5 16,10-2-4-16,-7-12-15 15,-7-10-9-15,3 1-3 16,-9-16 0-16,-6 3-3 15,3-2 3-15,-7-31-8 16,1 9-1-16,-1-6-5 16,-5-9 1-16,0 0 16 15,0 6-2-15,0-6 1 0,0 0 0 16,0 0-3 0,0 0 7-16,-5 0-11 0,-18 9-2 15,-14-9-8-15,-15 6 0 16,-4 9-6-16,-8 0-6 15,-5 0-3-15,-2 0-7 16,2-8 3-16,9-7 2 16,13 0 11-16,10 0-12 15,14 0-15-15,10 0 2 16,2 0 10-16,2 0-13 16,9 0-25-16,0-7-82 15,0-16-197-15,28 8-197 16,0-7-101-16</inkml:trace>
  <inkml:trace contextRef="#ctx0" brushRef="#br0" timeOffset="900">1019 706 918 0,'0'0'295'0,"0"0"-144"0,0 0 77 15,0 0 3-15,0 0-88 16,0 0-58-16,0 0-4 16,8-7 16-16,-8 7 5 15,7 7 26-15,-3 38 3 16,-4 13-23-16,0 9-30 16,5-1-29-16,-5 1-22 15,4-7-3-15,0-8-6 16,0-7-11-16,7 0 2 15,-2-8-7-15,-1-7-2 0,3-2 0 16,-2 2 1 0,4-7 0-16,2-10 0 0,-2 2-1 15,2 0 0-15,2-15 0 16,2 0 0-16,5 0 5 16,4 0-3-16,0 0-1 15,4 0 5-15,0-21-5 16,-8-9 0-16,-3 0-1 15,-1 8 1-15,-7-14 9 16,2 6-9-16,-2-22 4 16,2 0-5-16,-2-14 1 15,2-1-1-15,-7-8 0 16,7-13 5-16,-6-3-5 16,-5 3 0-16,1 0-1 15,-5 6 1-15,0 7 0 0,0 8 6 16,-13 16-6-16,-15 6 1 15,0 8 0-15,-5 15-1 16,-3-1-1-16,-3 8-5 16,-2 8 0-16,-2 7-7 15,2 0-8-15,-10 0 1 16,6 0 9-16,-3 7 3 16,8 23 2-16,7-7 5 15,5 5-7-15,9-4 2 16,6 4 5-16,2-4-5 15,7-3 0-15,4 9 5 16,0-8 0-16,0 8 0 16,0 0 0-16,11 0-5 0,17-2 6 15,8 2 0-15,9-6 0 16,11-9 0-16,15-15 0 16,7 0 1-16,1 0 5 15,-1 0-6-15,-7 0-65 16,-3 0-140-16,-20 0-354 15,-16 36-275-15</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04.087"/>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42 154 548 0,'0'0'350'15,"0"0"-167"-15,0 0 66 16,0 0 8-16,0 0-58 15,0 0-59-15,-39 22-21 16,39-22-10-16,0 8-34 16,0-8-32-16,0 7-20 0,0 8-3 15,11 0 21-15,6 0 12 16,7 0-5-16,4-8-9 16,4 8-13-16,0-7-11 15,11-1 6-15,-2 1-5 16,6-1-1-16,3-7-1 15,10 15-4-15,0-15-8 16,0 0 12-16,7 0-3 16,-7 0-10-16,-10 0 7 15,1 0-2-15,-3 0-6 16,-3 0 6-16,-2 0-5 16,2 0-1-16,-4 0 1 15,6 0 10-15,-6 0-11 16,2 0 6-16,-2 0-4 15,2 0 5-15,-2 0 5 0,0 0-12 16,-3 0 2-16,-1 0-1 16,-1 0 8-16,1 0-8 15,2 0 0-15,-3 0 0 16,1 0 0-16,-1 0-1 16,3 0 1-16,-7 0 5 15,1 0-5-15,-6 0-1 16,-3 0 0-16,2 0-1 15,-2 0 0-15,4 0 1 16,0 0 2-16,-1 0-2 16,6 0 0-16,-1 0 0 15,0 0 1-15,0 0 0 0,3 0 0 16,-9 0 0-16,8 0 0 16,-8 0 13-16,8 0 4 15,-1 0-3-15,-1 0-2 16,0 0-12-16,-8 0 8 15,-3 0-9-15,-1 6 9 16,-7-6-9-16,2 0 0 16,-7 9 1-16,3-9 0 15,2 0 10-15,6 6-4 16,3-6 8-16,6 0-3 16,-9 0 3-16,5 0-3 15,-11 0-11-15,-3 0 1 16,3 0-1-16,-4 0 0 15,6 0 1-15,-2 0-1 0,6 0 0 16,-6 0-1-16,6 0 1 16,-6 0 0-16,-2 0-1 15,-7 9 1-15,-4-9-1 16,0 6-1-16,0 3-33 16,0 12-85-16,0 10-161 15,0 5-113-15,0 1-318 0</inkml:trace>
  <inkml:trace contextRef="#ctx0" brushRef="#br0" timeOffset="849">1020 1111 920 0,'0'0'253'15,"0"0"-48"-15,0 0 64 16,0 0-34-16,0 0-35 15,0 0-37-15,0 0-39 0,-39 149 4 16,3-31-11 0,-5 9-13-16,-6 13-19 0,10 8-23 15,1-15-24-15,1-6-18 16,9-24-4-16,7-6-7 16,0-15 0-16,1-22-8 15,8-23 5-15,1-7-5 16,5-24 0-16,4-6-1 15,0 0 0-15,0 0 0 16,0 0-33-16,0 0-54 16,0-30-31-16,13-43-60 15,15-24-44-15,10-36-76 0,16-76-208 16,-7 39 121-16,-6 16-570 16</inkml:trace>
  <inkml:trace contextRef="#ctx0" brushRef="#br0" timeOffset="927">1020 1111 593 0</inkml:trace>
  <inkml:trace contextRef="#ctx0" brushRef="#br0" timeOffset="1328">1020 1111 593 0,'0'-193'328'0,"0"193"-139"0,0 0 66 0,0 0-6 16,4 0-73-16,5 45-34 16,0 37 40-16,6 14-14 15,2 29-26-15,11 24-26 16,4-1-9-16,11-6-10 15,2-9-36-15,3-15-10 16,-3-6-15-16,-2-39-12 0,-7-12-6 16,-3-16-11-16,-10-9 2 15,-10-21-3-15,2 0-6 16,-11 1 0-16,-4 5 6 16,0-15-4-16,0 10 8 15,0 7 4-15,0-1-13 16,0-1 9-16,0-6-8 15,0 0-2-15,-4 0 2 16,-11 0 7-16,2-8-8 16,-6 1 8-16,2-1-8 15,-3-7 0-15,-3 0 6 16,-5 0-5-16,-9 0-1 16,-4 0 0-16,-10-7 0 15,-5-23-1-15,-4 0 0 16,4-6 0-16,0 14 0 0,2-1-1 15,7 7-17-15,-1 10-10 16,16 6-35-16,15 0-57 16,2 0-90-16,15 0-291 15,0 0-207-15,0 0-363 0</inkml:trace>
  <inkml:trace contextRef="#ctx0" brushRef="#br0" timeOffset="1922">2100 948 641 0,'0'0'351'15,"0"0"-165"-15,0 0 26 0,0 0 52 16,0 0-55-16,0 0-59 15,0 0-43-15,0 0-19 16,8 67 22-16,-8-1 16 16,0 16-21-16,0 15-25 15,0-9-13-15,0 9-22 16,0 14-3-16,0-14-6 16,0 6-6-16,0 1-5 15,0-8-7-15,0 1-3 16,0-30-6-16,0-7-8 15,0-23-1-15,9-7 0 16,2-9 1-16,-3-6 0 16,1 0 0-16,6-8-1 0,-7 8 2 15,8-6-1 1,1-9 0-16,-2 0 0 0,6 0-1 16,-1 0-9-16,8 0-5 15,0-16-32-15,-5-29-36 16,5 0-51-16,-11-6-38 15,3 14-76-15,-16-30-85 16,0 31-264-16,-4-3-180 0</inkml:trace>
  <inkml:trace contextRef="#ctx0" brushRef="#br0" timeOffset="2276">1788 1438 918 0,'0'0'487'0,"0"0"-380"16,0 0 8-16,0 0-11 15,0 0 71-15,0 0 23 0,0 0-37 16,275 0 12-16,-202 0-38 16,3 0-60-16,-16 0-39 15,-7 0-23-15,-1 0-13 16,-5 0-43-16,-14 0-451 15,-16 0-772-15</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17.81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0 323 0,'0'0'175'0,"0"0"-113"15,0 0-35-15,0 0-12 16,0 0-14-16,0 0 19 15,0 0 81-15,0 7-20 16,0 1-12-16,0-1-14 16,0-7-29-16,0 0-14 0,0 6 2 15,0-6 19 1,0 0 21-16,0 0 12 0,0 0 11 16,0 0 4-16,0 0 18 15,0 0-3-15,0 0-15 16,0 0-11-16,0 0 7 15,0 0 2-15,0 0-15 16,0 0-7-16,0 0-8 16,0 0-10-16,0 0-11 15,0 0-9-15,0 0 9 16,0 0 4-16,9 0 5 16,6 0 2-16,4 9-4 15,3-3 2-15,6-6 3 0,0 0 0 16,4 0-3-1,0 0-13-15,7 0-10 0,-7 0 3 16,5 0-16 0,-5 0 11-16,-4 0-10 0,4 0 6 15,-8 0-2-15,4 9-4 16,0-9-1-16,0 0 8 16,4 0 3-16,0 0 2 15,-4 0-6-15,0 0 1 16,-4 0 0-16,-3 0-3 15,-1 0-6-15,8 0-1 16,0 0 1-16,-1 0 1 16,10 0 6-16,-5 0-6 15,-4 0 4-15,0 0-4 0,0 0 0 16,-4 0 0-16,4 0 0 16,-2 0-1-16,8 0 2 15,-2 0-1-15,1 0 7 16,3 0-7-16,-8 0 5 15,0 0-6-15,-4 0 0 16,-3 0 0-16,-2 0 0 16,5 0 0-16,0 0 0 15,-3 0 0-15,3 0 1 16,4 0-1-16,-4 0 0 16,4 0 0-16,-5 0 0 15,-1 0 0-15,1 0-1 16,-3 0 1-16,-3 0 1 0,-2 0-1 15,2 0 0 1,-2 0 1-16,5 0-1 0,-3 0 1 16,-2 0-1-16,2 0 0 15,2 0 1-15,1 0 0 16,-7 0 0-16,6 0-1 16,-2 0 1-16,-2 0-1 15,2 0 0-15,3 0 0 16,-1 0 0-16,-2 0 0 15,3 0 0-15,3 0 1 16,-5 0-1-16,5 0 2 16,-3 0-2-16,1 6 0 15,-2-6 1-15,1 0 0 16,-3 0-1-16,2 0 0 16,1 0 0-16,-3 0 1 0,-2 0-1 15,2 0 0-15,-2 0 0 16,-2 0 0-16,2 0 0 15,-6 0 0-15,4 0 0 16,6 0 0-16,-4 0 0 16,2 0 1-16,7 0-1 15,-5 0 0-15,-1 0 1 16,1 0-1-16,-6 0 1 16,2 0-1-16,-2 0 0 15,6 9-1-15,-2-9 1 16,3 0 0-16,-1 0 0 15,2 0 1-15,-1 0 5 16,-1 0 16-16,-2 0 5 0,-2 0-11 16,3 0-4-1,1 6-4-15,0-6 2 0,3 0 9 16,2 0 1-16,-1 0 4 16,-3 0-2-16,-3 0-3 15,-6 0-1-15,-7 0-1 16,0 0-5-16,-4 0-5 15,0 0 1-15,0 0-7 16,0 0 1-16,0 0-2 16,0 0 0-16,-32 0-107 15,-11 0-222-15,-11 0-785 0</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29.16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492 0 477 0,'0'0'179'15,"0"0"-76"-15,0 0 73 16,0 0-16-16,0 0 59 15,0 0 28-15,5 0-2 16,-5 0-23-16,0 0-13 16,0 0-27-16,0 0-32 0,0 0-45 15,0 0-5 1,0 24-27-16,-24 28-33 0,-4 14-7 16,-4 1-11-16,0 15-5 15,-5-1-7-15,1 1 1 16,-12 0-2-16,3-3-8 15,-2 3 1-15,6-7-1 16,-2-16 0-16,15-14 0 16,6-9 0-16,7-12-1 15,7-9 0-15,3-9-1 16,-1-6-13-16,6 0-11 16,0 0-7-16,0 0-1 15,0 0-4-15,34 0 21 16,3-21 10-16,4 6 5 15,10 0 0-15,5 15-8 0,5 0 0 16,-1 0-2-16,-9 0 5 16,-5 0-1-16,-10 0 1 15,-12 0 4-15,-5 0-5 16,-6 15 6-16,-2 0-5 16,-3 0 5-16,1-9-8 15,0-6-6-15,-3 0-2 16,-2 0-10-16,-4 0-10 15,0 0 15-15,0 0-6 16,0-21-2-16,0-9-13 16,0-22 10-16,0 7-12 15,0-13-2-15,0 4-15 0,5-4 17 16,-1-2 20-16,-4 8 15 16,0 7 4-16,0 9 6 15,0 14 1-15,0 7 8 16,0 0 6-16,0 15 15 15,0-6-1-15,0 6-7 16,0 0-4-16,0 0 1 16,0 0 4-16,0 0 30 15,0 0 16-15,0 0-11 16,0 0-20-16,0 0-20 16,0 0-1-16,0 0-6 15,0 43-3-15,0 8 4 16,0 16 4-16,0 8 5 0,0 13 0 15,0 9 9 1,0 0 0-16,0-15 1 0,0 6 0 16,0-13-5-16,0-2-2 15,0-6-5-15,0-7-1 16,0-15-3-16,0-8 0 16,0-1-7-16,0-14-1 15,0 1-6-15,0-8 5 16,0 7-5-16,0-7-1 15,0 0 1-15,0 0-1 16,0-15-1-16,0 0-25 16,0 0-50-16,0 0-139 15,0-45-364-15,0-7-703 0</inkml:trace>
  <inkml:trace contextRef="#ctx0" brushRef="#br0" timeOffset="647">1280 846 309 0,'0'0'397'15,"0"0"-201"-15,0 0-33 16,0 0 11-16,0 0 33 15,0 0-41-15,0 0-16 16,88-52-9-16,-82 30-21 16,-2 1-4-16,-4-3-31 15,0 3-5-15,0 6-12 16,0-15-4-16,0 15-9 0,-15 0-15 16,-2-1-13-1,-2 4-9-15,-9-3-6 0,0 6 4 16,-9 2-4-16,1 7-5 15,-7 0-5-15,6 0 5 16,5 0-7-16,4 0 12 16,9 0-3-16,6 0-9 15,-2 16-1-15,6 11 0 16,-4 4 0-16,9-1 0 16,-3-9 1-16,7 9 0 15,0-6-1-15,0-11 1 16,0 11 0-16,0-9 0 15,0 0 0-15,0-9 0 0,0-6-1 16,20 0 0-16,3 0 0 16,10 0 0-16,8 0 1 15,2 0-46-15,17 0-152 16,-15 0-139-16,-8 0-413 0</inkml:trace>
  <inkml:trace contextRef="#ctx0" brushRef="#br0" timeOffset="1426">2385 572 735 0,'0'0'286'0,"0"0"-102"16,0 0 97-16,0 0-52 15,0 0-44-15,0 0-47 16,0 0-18-16,-56-45 5 16,32 45 2-16,-8 0-13 15,-4 0-24-15,-8 0-37 16,-1 0-2-16,-2 0-8 0,0 30-7 15,6 1-14-15,0 5-5 16,-2 9-10-16,2-2-1 16,5 9 2-16,3 8-8 15,5-8 6-15,5 8-5 16,3-2-1-16,7 2 0 16,3-8-1-16,5 8 0 15,5-8 0-15,0-1-1 16,5-14-4-16,29-1 5 15,3-6 0-15,8-6 0 16,11-2 1-16,4-16 5 0,11-6-4 16,-2 0 7-1,0 0-7-15,2 0 5 0,-11 0-5 16,-11-28-1-16,-10 4 0 16,-22 9-27-16,-17 9-72 15,0-3-99-15,0 9-464 0</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32.825"/>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895 563 561 0,'0'0'396'0,"0"0"-108"16,0 0 63-1,0 0 22-15,0 0-44 0,0 0-100 16,0 0-57-16,-9 0-30 15,-19 0-66-15,-8 0-49 16,-5 22-13-16,-2-7 4 16,6-7 1-16,-3-8-7 15,-3 0-1-15,-3 0-4 16,3 0-1-16,7 0-5 16,-1-15-1-16,5-15 0 15,8 8-7-15,5-1-5 16,10 1-7-16,5 1-10 15,0-3-2-15,4 3-4 0,0-1 0 16,0-17 5-16,13 18 15 16,15-16 6-16,4 7-2 15,4 9 5-15,7 6-11 16,-2 6-3-16,2 3 7 16,-6 6 4-16,-1 0 1 15,1 0 7-15,-5 21 0 16,-4 24-1-16,0 7 1 15,-4 8 0-15,-11 7 1 16,-2 6 0-16,-11 9 10 16,0-1 2-16,0 8-1 15,0-8-4-15,-20-5 5 16,-4-3 1-16,-3-7-1 16,-6 1 2-16,1-7-4 0,0-15 1 15,-9 7-1-15,-2 0-4 16,2-16-5-16,-11 9 5 15,7-15-4-15,-6 7-1 16,-5-22 1-16,0 7 4 16,-4 8-6-16,8-24 0 15,3 9 1-15,6-6-1 16,15-9 0-16,6 6 0 16,3-6 0-16,10 0 0 15,-2 0-8-15,11 0-10 16,0 0-7-16,0 0-10 15,0-15-5-15,28-6 15 16,15-25 7-16,7 25-24 0,10-9 2 16,2 15 22-16,-1 8 11 15,3 7 1-15,5 0 5 16,6 0 1-16,-6 7 0 16,0 23 0-16,-5-9 11 15,-3 3 18-15,-14-2 13 16,-11-1 16-16,-3-6 12 15,-10 9-10-15,-3-18-20 16,-7 9-20-16,6 0-10 16,-2-8-8-16,2-7-1 15,5 0 1-15,-7 0-2 16,7 0-14-16,-5-7-80 16,9-89-73-16,-4 14-327 0,-3 0-324 15</inkml:trace>
  <inkml:trace contextRef="#ctx0" brushRef="#br0" timeOffset="752">1471 0 222 0,'0'0'722'0,"0"0"-538"16,0 0 1-16,0 0 55 15,0 0-70-15,0 0-48 16,0 0 11-16,0 15 3 15,0 43 16-15,0 23-11 16,5 25-28-16,-1 3-40 16,4 25 1-16,-1 8-2 15,2-15 4-15,-5 6-22 16,0-15-13-16,0-6 1 16,1-9-12-16,1-15-10 15,-6-12-8-15,0-10-5 0,0-14-6 16,0-7 0-16,0-17 0 15,0-13 8-15,0 0-9 16,0-6 0-16,0-9 1 16,0 0 0-16,0 0 0 15,0 0 0-15,0 0-1 16,0 0-1-16,0 0 0 16,5 0-8-16,3 0 1 15,11-24-7-15,-1-19 5 16,10-2 2-16,0-22-7 15,0 1-3-15,4-1-9 16,-4 0-11-16,0 7-6 16,-5 8-4-16,1 16 1 15,-11 6 17-15,-4 15 15 16,-9 8 13-16,6-1 1 0,-6 8 0 16,0 0-10-16,4 0-4 15,5 36 15-15,6 40 20 16,-2-3 25-16,6 17 10 15,-2-2-13-15,7-6-15 16,0-7 10-16,4-23-7 16,4-1-16-16,4-29-4 15,5 2-1-15,2-24-7 16,13 0-1-16,4 0-1 16,24-82-87-16,-15 0-251 15,-24 7-865-15</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3.777"/>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0 24 529 0,'0'0'324'0,"0"0"-170"16,0 0-33-16,0 0 83 15,0 0 8-15,0 0-68 16,0 0-34-16,-8-9-8 16,8 9 14-16,0 0-10 0,0 0-24 15,0 0-11-15,0 0 0 16,0 0-17-16,0 0-16 16,0 0-7-16,0 0 6 15,8 0 35-15,7 0-11 16,5 0-12-16,-3 0-3 15,11 0-10-15,4 0-11 16,11 0-7-16,7 15-9 16,1 0-7-16,5-15 4 15,-4 7 0-15,-3 1 0 16,3-1-5-16,-5 1 5 16,3-8-5-16,1 7 0 0,5-7 5 15,4 0 0 1,-4 0 0-16,4 0-5 0,-4 0 5 15,0 0 1-15,-2 0-5 16,2 0-1-16,-4 0 0 16,-5 0 6-16,-2 0-5 15,-2 0 4-15,-2 0-6 16,-5 0 1-16,1 0-1 16,-3 8 2-16,-1-8-1 15,-5 7 0-15,4-7 1 16,-4 0-2-16,4 15 1 15,5-15 0-15,-1 0-1 16,1 0 0-16,1 0 1 16,-1 0 0-16,0 0-1 0,-9 0 0 15,4 0 0-15,-9 0 0 16,5 0 1-16,0 0-1 16,0 0 1-16,0 0-1 15,5 0 0-15,-1 0 0 16,0 0 1-16,-4 0 0 15,-4 0 0-15,-3 0 0 16,3 0-1-16,-1 0 0 16,1 0 0-16,0 0 1 15,-3 0 0-15,-1 0-1 16,3 0 0-16,-5 0 0 16,1 0 0-16,0 0 0 15,-2 0 0-15,3 0 0 16,-3 0 0-16,2 0 0 0,-4 0 0 15,3 0 0 1,5 0 0-16,1 0 0 0,8-15 1 16,5 8-1-16,4-1 1 15,-3 1-1-15,-1-1 6 16,-1 1 2-16,-8 7 14 16,5-8-2-16,-5 8-2 15,0-7 0-15,-5 7 0 16,1 0-1-16,-7 0-3 15,-6 0-5-15,-3 0 6 0,-3 0-6 16,-5 0-2 0,0 0 2-16,4 0 0 0,0 0-3 15,7 0-4-15,2 0 7 16,6 0 9-16,5 0 3 16,-3 0 4-16,3 0-8 15,4 0-4-15,-9 0-4 16,-6 0-8-16,-4 0-1 15,-9 0-11-15,0 0-67 16,-9-15-97-16,-32-15-618 0</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6.424"/>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442 147 772 0,'0'0'325'0,"0"0"-15"0,0 0 0 16,0 0-6-16,0 0-45 15,0 0-51 1,0 0-46-16,4 0-41 0,-4 0-17 15,0 0-14-15,0 0-18 16,0 0-17-16,0 0-24 16,-9 6-14-16,-10 9-16 15,2-8 5-15,-7 8-5 16,-4-7-1-16,0 7 0 16,0-15-1-16,-4 7-8 15,4-7-1-15,4 0-8 16,3 0 0-16,1 0-3 0,8 0-4 15,1 0-1 1,6-7-2-16,5-8-13 16,0 0 7-16,0-6 4 0,0-9 8 15,0 6 1-15,0 11-2 16,5-2-4-16,10 0-14 16,2 6 3-16,7-6 16 15,12 9 10-15,3 6 11 16,10-15 1-16,3 8 0 15,0-1 0-15,-1 8 0 16,-10 0-1-16,-9 0 1 16,-4 0 0-16,-8 36 0 15,-3 9 7-15,-2 1 9 16,-2 5 1-16,2 16-4 16,-7-16-1-16,1 1 11 0,-5 8-4 15,-4-15 8 1,0 7 7-16,0-9 7 0,0 2-6 15,-28 7-11-15,0-1-6 16,-4 10-6-16,-4-25-4 16,-1 16-7-16,1-14 8 15,-3-1-8-15,2-7 5 16,1-2-5-16,-5-4 10 16,-2-3-11-16,2-6 1 15,-2 0 0-15,2-8-1 16,9 1-1-16,0-8-6 15,8 0-5-15,5 0-6 16,6 0-8-16,-2-23 4 16,6 1-5-16,0 1 11 0,5 6 8 15,-2 0 2-15,6 0-3 16,0 8-12-16,0-8-22 16,0-9-27-16,15 3-3 15,13-1 24-15,13-1 16 16,6 8 9-16,-2 8 9 15,7 7 3-15,4 0 11 16,-1 0 1-16,1 7 0 16,0 23 1-16,-2 0 14 15,2-9 16-15,-4 10 17 16,3-1 32-16,-9-24 5 16,-3 18-14-16,-7-9-4 15,-8-9-9-15,-8 9-10 0,-3-8-8 16,-7 1-11-16,-1-8-14 15,-9 0-14-15,0 7 0 16,0-7 0-16,0 0-1 16,0 8-30-16,0-8-63 15,0 0-100-15,0 0-362 16,0 0-496-16</inkml:trace>
  <inkml:trace contextRef="#ctx0" brushRef="#br0" timeOffset="654">1295 443 316 0,'0'0'570'0,"0"0"-424"0,0 0 17 15,0 0 70 1,0 0-42-16,0 0-54 0,0 0-23 16,106-8-19-16,-91-14-20 15,-2 7-16-15,-7 0-14 16,3 0-1-16,-5 0 5 16,-4 0-3-16,0-7-18 15,0 1-10-15,0-9-9 16,0 15-8-16,0-15 6 15,0 8 2-15,-4 7 4 16,-20 0 16-16,0 0 24 16,-4 0-17-16,-8 9-16 15,-1 6-12-15,1 0-8 0,-3 0 0 16,7 0 0 0,-1 0-1-16,10 0 1 0,6 15 1 15,8 6 0-15,3 9-1 16,6 0-9-16,0-2 2 15,0 2 7-15,0 0 0 16,6 1 2-16,7-10-1 16,11-6 0-16,-1 0 0 15,3-8 0-15,8-7 10 16,-1 0-11-16,3 0-35 16,20 0-174-16,-15 0-394 15,-9-7-638-15</inkml:trace>
  <inkml:trace contextRef="#ctx0" brushRef="#br0" timeOffset="1316">2358 286 622 0,'0'0'497'15,"0"0"-241"-15,0 0 13 16,0 0-4-16,0 0-10 0,0 0-73 15,0 0-19-15,-71-21-44 16,47 21-34-16,2 0-22 16,-5 0-10-16,-6 0-9 15,-5 15-19-15,-8 21-7 16,-5 1-8-16,-1 15-2 16,-2 8-7-16,7 7 5 15,6-1-5-15,9 9 0 16,8-8 1-16,14 0-2 15,1-9 0-15,9-7-7 16,0 10 1-16,0-31 0 16,15 0 4-16,17-2 2 15,9-5 7-15,15-7 5 16,9-16 3-16,10 0 3 16,2 0-6-16,-1 0-6 15,-3-24-6-15,-9 2 0 0,-8-8-36 16,-13 24-121-1,-15 6-413-15,-15 0-368 0</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9.202"/>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74 1060 320 0,'0'0'1017'16,"0"0"-687"-16,0 0-112 0,0 0-9 15,0 0-103 1,0 0-75-16,0 0 0 0,36-30 14 15,-4-6 1-15,7-16-3 16,-2-8-8-16,-5-7 16 16,4-6-4-16,-8-2-17 15,0 8-18-15,-4 0-2 16,-11 16-2-16,-2 6 1 16,-7 23 0-16,-4 1 1 15,0 12-1-15,4 3-3 16,-4 6-5-16,0 0 6 15,0 0-5-15,0 0 16 16,0 0 17-16,0 15-8 16,0 36 15-16,0 22-8 15,-4 18-5-15,0 3-5 16,4 3 3-16,0 15-7 0,0-24 3 16,0 2-5-16,0-8-9 15,0-15-3-15,8-16-5 16,-8-5 5-16,5-10-4 15,-5-14 4-15,0-7 1 16,0 0-1-16,0 0-5 16,0 0 0-16,0-9 5 15,0 3-5-15,0 6 0 16,0-9 7-16,0 9-7 16,-5-8-1-16,-3 1 1 15,-7-1-1-15,2 1-1 0,-11-1-12 16,-8 2-11-16,-5 12-15 15,-6-21-25-15,2 7 13 16,5 8-1-16,-3-7 8 16,7-8 19-16,4 7 10 15,11-7-6-15,2 0-7 16,6 0 10-16,0 0 2 16,9 0-14-16,-6 0 11 15,6 0 8-15,0 0 2 16,0 0-7-16,0 0 0 15,0 0 1-15,6 0 4 16,16 0 10-16,10 0 0 16,11 0 1-16,9 0 1 15,-3 0 18-15,12 0 23 16,-1 0 26-16,4 0 8 0,7 0 6 16,-2 8-10-16,0 14-23 15,-9-22-1-15,-13 0-14 16,-14 0-8-16,-14 0-2 15,-10 15 0-15,-5-15 5 16,-4 0 3-16,0 0-11 16,0 0-12-16,0 0-8 15,0 0 1-15,0 0-2 16,0 0-29-16,0 0-62 16,0 0-132-16,0 0-411 15,-4 0-508-15</inkml:trace>
  <inkml:trace contextRef="#ctx0" brushRef="#br0" timeOffset="795">1390 0 436 0,'0'0'340'0,"0"0"-191"16,0 0-53-16,0 0 47 16,0 0 93-16,0 0-24 15,0 0-41-15,0 0-9 16,0 52 10-16,0-7-10 16,0 28-17-16,0 24-11 15,0-1-15-15,0 23-29 16,0 8-14-16,0 6-2 15,0-8-18-15,0-13-16 16,0-16-8-16,0-8-15 0,0-21-9 16,0-7 1-1,0-8-3-15,0-7-5 0,0-8 0 16,0-16 0-16,0 9 0 16,0-15 0-16,0 0-1 15,0 0 1-15,4-8 0 16,-4 1-1-16,6-8 0 15,-1 0-9-15,-1 0 2 16,0 0-7-16,5 0 1 16,10 0 1-16,5-45 11 15,4-6 0-15,0-9-7 16,4-7-7-16,-4 0-6 16,0 1-13-16,-6 7-1 0,-3 14 14 15,0 9-4-15,-6 12 6 16,-4 18 8-16,1-3 4 15,-5 9-1-15,3 0-7 16,1 0 3-16,6 9 12 16,-2 42 2-16,6 1 26 15,5 8 25-15,0-2-7 16,-3 2-12-16,7-8-2 16,0-15-2-16,-4 8-11 15,4-24-12-15,0-6-6 16,4-6-1-16,0-9-7 15,24 0-53-15,-15 0-121 0,-9-15-636 16</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0.87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0 709 0,'0'0'270'0,"0"0"-130"0,0 0 64 15,0 0-12-15,0 0-67 16,0 0-41-16,9 0-12 15,-5 0-8-15,-4 0-11 16,5 0-13-16,-5 0-8 16,0 0 2-16,0 0 0 15,4 0-10-15,2 0-11 16,-1 0 3-16,3 9-1 16,1-9-5-16,6 6 5 15,2 9 12-15,2-15 1 16,1 7 3-16,1-7-2 15,3 8-9-15,4-8-6 16,4 7 0-16,5-7 11 0,6 0 6 16,2 0-3-16,2 0 0 15,-6 0 2-15,6 0-6 16,-10 0-6-16,-5 0-2 16,-8 0-4-16,-5-7-3 15,-2 7-3-15,-6-8 4 16,2 8 2-16,-4 0-5 15,1-7-1-15,-1 7-5 16,4 0 1-16,2 0 4 16,-2 0-6-16,2 0 1 15,-2 0-1-15,2 0 1 16,-6 0 0-16,-5 0-1 16,-4 0 1-16,0 0 0 0,0 0-1 15,0 0 0 1,0 0-14-16,0 0-87 0,0 0-148 15,-28 0-238-15,-4 22-352 16</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1.763"/>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34 81 204 0,'0'0'101'16,"0"0"-31"-16,0 0 66 16,0 0 43-16,0 0-15 15,0 0-39-15,0 0-24 16,-15 0 0-16,11 0-2 15,0 0-34-15,-1 0-16 16,1 0 8-16,4 0-14 16,-4 0 8-16,4 0 19 0,0 0 6 15,0 0-8 1,0 0-9-16,0 0-11 0,0 0-5 16,0 0-1-16,0 0 2 15,0 0 11-15,13 0 15 16,19 0 2-16,4 0-7 15,12 0-15-15,3-8-2 16,5 1-8-16,4-8-11 16,-4 0-12-16,-6 0 2 15,-3 9-6-15,-10-3-7 16,-9 9-4-16,0 0-1 16,-5-6 8-16,-6 6-8 15,3 0 0-15,3 0 0 16,-5 0 0-16,1 0-1 15,0 0 1-15,3 0 0 0,2 0-1 16,3 0 0-16,1 0 1 16,-4 0 6-16,4 0 11 15,-11 0 3-15,3 0 9 16,-12 0-9-16,3 0-8 16,-7 0-1-16,1 0-5 15,-5 0-5-15,0 0-1 16,0 0 1-16,0 0-1 15,0 0-1-15,0 0-35 16,-24 0-111-16,-17 0-320 0,-6 0-780 16</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3.805"/>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31 114 0,'0'0'527'0,"0"0"-374"15,0 0-42-15,0 0 1 16,0 0-26-16,0 0-22 16,0 0-7-16,0 0-8 15,0 0-1-15,0 0-3 16,0 0-5-16,0 0 10 15,0 0 11-15,0 0 8 16,0 0-10-16,0 0-11 16,0 0-13-16,0 0-10 15,0 0-4-15,0 0 7 16,0 0 6-16,0 0 2 16,0 0-3-16,0 0-8 0,0 0 7 15,0 0 18-15,0 0-1 16,0 0-12-16,0 0-9 15,0 0-3-15,0 0-3 16,5 0-7-16,10 0-3 16,-7 0-3-16,1 0-8 15,2 0 9-15,-3 0-4 16,5 0 0-16,2 0 3 16,9 0 0-16,-3 0 7 15,7 0 12-15,0 0 2 16,5 0-12-16,-6 0-3 0,1 0-2 15,5 0-7 1,-5 0 3-16,0 0-8 0,4 0 9 16,-4 0-4-16,4 0 1 15,-4 0-1-15,0 0 2 16,0 0 4-16,-4 0-3 16,-1 0-2-16,-6 0 0 15,3 0 5-15,-1 0-11 16,-10 0 8-16,-1 0 2 15,-3 7-10-15,1-7 12 16,-6 0-1-16,0 0 3 16,0 0 3-16,0 0-2 15,0 0-8-15,0 0-8 16,0 0-14-16,0 0-61 16,0 9-77-16,0-9-93 15,0 6-64-15,0 9-217 0,0-6-21 16</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4.5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75 209 0,'0'0'303'16,"0"0"-135"-16,0 0-7 15,0 0-15-15,0 0-37 16,0 0-24-16,0 0 32 0,26 0 20 16,-7 0-5-1,-4 0-36-15,3 0-13 0,1 0-10 16,5 0-1-16,-3 0-19 16,7 0-2-16,0 0-3 15,4-8-2-15,7 8-4 16,-7-7-6-16,5-1-14 15,-1 1 5-15,-3 7 1 16,3-8-5-16,3 8-2 16,-3 0-8-16,5-7 5 15,7 7 7-15,-8 0 17 16,-1 0-13-16,-2 0-8 16,-14-15-2-16,-1 15-1 15,-3-6 0-15,-6 6-5 16,2-9 8-16,-11 9-4 0,-4 0-1 15,0 0 0-15,0 0-1 16,0 0-6-16,0 0-1 16,0 0-8-16,0 0 0 15,0 0 0-15,5 0-1 16,-5 0-7-16,0 0-22 16,0 0-44-16,4 0-82 15,3 0-130-15,-3 0-224 16,-4 0-260-16</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58.4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226 35 492 0,'0'0'528'0,"0"0"-306"16,0 0 128-16,0 0-68 15,0 0-73-15,0 0-24 16,0 0-36-16,-10-21-49 0,10 16-59 15,0 5-26-15,0-3 5 16,10-1-20-16,4 4 0 16,-2 0 7-16,-3 0-7 15,3 0 0-15,-3 19 0 16,1 22 0-16,1 7 10 16,-4 15-10-16,-4 4 0 15,-3 3-1-15,0 5 1 16,0-5 0-16,0-3-1 15,0-7 1-15,0-5 1 16,0-6-1-16,0-12 0 16,0-8 2-16,0-6-2 0,8-5 0 15,-1-3-2 1,-1-4 2-16,2-2-3 0,2-3 3 16,1 2 0-16,-1-5 2 15,-4-3-2-15,6 0 0 16,-6 0-1-16,5 0 1 15,2 0 3-15,8-7-3 16,4-12 0-16,2-7-12 16,5 0-18-16,-4 4-120 15,-1-4-100-15,9-7-71 16,-12 6-231-16,-6 2-222 0</inkml:trace>
  <inkml:trace contextRef="#ctx0" brushRef="#br0" timeOffset="412">0 344 576 0,'0'0'331'15,"0"0"-191"-15,0 0 15 16,0 0 39-16,0 0-79 15,0 0-8-15,0 0 26 16,42-15-23-16,-15 12-6 16,9-5 8-16,6 4-10 15,6 0 3-15,15 4-27 16,7-3-8-16,2-1 18 16,3 0-48-16,-9 4-21 15,-8-3-19-15,-13 3 1 16,-6 0-2-16,-12 0-12 0,-2 3-125 15,-11 16-168 1,-1 0-469-16</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2.27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15 886 0,'0'0'302'15,"0"0"-59"-15,0 0 45 0,0 0-65 16,0 0-16-16,0 0-49 16,0 0-12-16,0-15-30 15,3 15-31-15,-3 0 2 16,0 0-53-16,0 0-24 16,0 0 20-16,0 0-30 15,0 0 0-15,0 0-9 16,0 0-73-16,5 0-99 15,1 7-153-15,1 19-161 16,1 0-31-16,-2-3-635 0</inkml:trace>
  <inkml:trace contextRef="#ctx0" brushRef="#br0" timeOffset="374">59 289 418 0,'0'0'489'16,"0"0"-308"-16,0 0 84 15,0 0 37-15,0 0-34 16,0 0-34-16,0 0-1 16,0 0-40-16,0 0-53 0,0 8-15 15,0-1-53 1,-3 1-33-16,-3 2 6 0,-2 1-44 16,1-3 0-16,4 0-1 15,3-1-29-15,0-7-43 16,0 0-226-16,18 0-546 0</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5.9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0 274 905 0,'0'0'265'16,"0"0"-58"-16,0 0 11 15,0 0-62-15,0 0-93 16,0 0-18-16,0 0 4 16,39-26-33-16,-23 8-2 0,-1-1-14 15,2-3 1-15,1-1 18 16,-2 1-19-16,2-4 0 15,3 0-3-15,-6 0 9 16,-6 8-12-16,3-1 2 16,-9 8 3-16,0 3-1 15,-3 1 2-15,0 4-16 16,0-2 15-16,0 2-19 16,0 3 18-16,0 0-14 15,0 0-19-15,0 0 33 16,0 0-28-16,0 0 8 15,0 0 20-15,0 0-2 16,0 8-3-16,0 10 7 16,0 8 0-16,0 7 27 15,0 5-26-15,0 3 0 0,0 3 13 16,0 0-13-16,0-3 24 16,0 1 10-16,0 2 16 15,0-3 43-15,0-2-44 16,0 7 20-16,0-9 10 15,0 0-49-15,0-8-4 16,0-9-27-16,0-6 0 16,0-2 22-16,0-5-22 15,0 2 0-15,3-7 0 16,1 2 11-16,-4-1-18 16,0-3 7-16,3 0-18 15,-3 0 11-15,5 0-135 0,-2-9-63 16,3-19-130-1,-2 2-455-15</inkml:trace>
  <inkml:trace contextRef="#ctx0" brushRef="#br0" timeOffset="1006">596 126 601 0,'0'0'309'0,"0"0"-147"15,0 0 77-15,0 0-18 16,0 0-63-16,0 0-16 15,0 0-60-15,0 22-37 0,0-4 5 16,0 5-24-16,0 2 7 16,-5 2 9-16,5-1-23 15,-3-4 5-15,3 4-24 16,0-3 0-16,0 2 8 16,0 5-8-16,0-5 0 15,0 6 9-15,0-6-7 16,8 1-2-16,2 0 0 15,-4 1 0-15,6-9 1 16,0 1-1-16,3-3-1 0,0-7-5 16,-3-1 12-1,3-1-5-15,0-3-1 0,-3-4 0 16,6 0 2-16,0 0-2 16,3 0 0-16,0 0 1 15,3 0 7-15,0-11-2 16,1-4-6-16,-4 1 0 15,0-6 11-15,0-1-11 16,-5 2 1-16,5 0 3 16,-3-3 2-16,-1 0-4 15,-2 2-2-15,-5-1 0 16,-4 3 20-16,-1-1 14 16,-2 0 15-16,-3 1 3 15,0 0-28-15,0-5 19 16,0 0-15-16,0 5-18 0,0-5 33 15,0 5-29-15,-8-1-2 16,2 5 7-16,-4-1-19 16,-5 4 14-16,4-5-14 15,-5 9 0-15,1-3 11 16,-2 5-11-16,-4 2 0 16,0 3-1-16,1 0-15 15,-6 0 16-15,5 0-30 16,5 0 5-16,2 0 19 15,-1 0-18-15,2 0-3 16,-1 0 26-16,1 8-12 16,-2-1 4-16,1 1 6 15,-2-2-3-15,1 6-8 16,-3 3 7-16,0 3-43 16,6 1 1-16,-6 3-16 0,0-3 13 15,5 3-31-15,-1-7-31 16,2 4 50-16,3-4-40 15,5-5-115-15,4-2-340 0</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7.90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42 1232 0,'0'0'392'15,"0"0"-109"-15,0 0 73 16,0 0-123-16,0 0-131 16,0 0-29-16,0 0-55 15,0 0-9-15,0 0-9 16,3 0 1-16,0 0-7 15,2 0-48-15,11 0-215 16,-1-6-246-16,-1-1-293 0</inkml:trace>
  <inkml:trace contextRef="#ctx0" brushRef="#br0" timeOffset="423">325 0 179 0,'0'0'899'16,"0"0"-587"-16,0 0-8 16,0 0-38-16,0 0-77 15,0 0-75-15,0 0-30 16,0 0-58-16,0 0-25 15,0 0 7-15,0 0-8 16,0 0-10-16,3 0-66 0,3 0-116 16,1 0-147-1,-4 3-252-15</inkml:trace>
  <inkml:trace contextRef="#ctx0" brushRef="#br0" timeOffset="1198">690 21 780 0,'0'0'231'0,"0"0"-62"16,0 0 80-16,0 0-12 15,0 0 31-15,0 0-30 16,0 0-59-16,3 0-46 0,-3 0-81 16,0 0-43-16,0 0 7 15,0 0-16-15,0 0-40 16,3 0-300-16,-3 0-636 15</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1.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0 394 595 0,'0'0'509'0,"0"0"-428"15,0 0-17-15,0 0 126 16,0 0-48-16,0 0-27 15,0 0-7-15,56-123-65 16,-46 97-30-16,1-1 6 16,-1 7-13-16,-4-4 14 15,3-2-5-15,0 4-15 0,-2-1 16 16,1 2-16-16,-5 2 0 16,0 4 8-16,-3 4-8 15,3 3 1-15,-3 8 9 16,0-3-10-16,0 3 27 15,0 0-27-15,0 0 0 16,0 0 16-16,0 0-16 16,0 0 12-16,0 0-7 15,0 0-4-15,0 0 5 16,0 0-6-16,0 0 0 16,0 0 0-16,0 0 1 15,0-3-1-15,0-5 0 16,0 0-11-16,0 1 5 0,0 3-10 15,0 0-3 1,0 1 18-16,0 3 1 0,0 0 0 16,0 0-13-16,0 0-19 15,0 0 17-15,0 18-3 16,0 23 18-16,0 14 29 16,-3 16-13-16,-3 11 11 15,3 8 7-15,3-5-24 16,0-4 25-16,0-11-22 15,0-6 7-15,0-16 44 16,0-11-13-16,3-10 0 16,0-13-20-16,0-7-24 15,-3-2 26-15,3-2-32 16,-3-3 17-16,0 4 11 0,0-4-27 16,0 3 5-16,0-3-7 15,0 0 1-15,0 0 10 16,0 0-11-16,0 0 0 15,0 0-5-15,0 4 5 16,0-4-9-16,0 0-63 16,4 0-104-16,-1 0-60 15,2 0-405-15</inkml:trace>
  <inkml:trace contextRef="#ctx0" brushRef="#br0" timeOffset="889">481 97 443 0,'0'0'314'16,"0"0"-152"-16,0 0 6 15,0 0 73-15,0 0-68 16,0 0-48-16,0 0-29 16,0-27-18-16,0 27 18 15,0 0-56-15,0 0-27 16,0 0 3-16,7 0-14 0,14 0 7 15,0 0-9-15,9 0 0 16,6 0 5-16,6 0-5 16,6 0 0-16,4 0 11 15,8 0-10-15,-6-3-2 16,3 3-4-16,-12 0 5 16,-11-4 3-16,-5 4-3 15,-8-4 0-15,-5 4 1 16,-1-3 8-16,-5-1-16 15,-6 4 7-15,-4 0 0 16,0 0 20-16,0 0-12 16,0-4-7-16,-11 4 50 15,-10 0-30-15,0 0 11 0,-3 0-5 16,3 0-14 0,0 0 34-16,-3 15-29 0,3 15-17 15,-4 10 23-15,1 25-23 16,0 3 15-16,3 15-16 15,7-1 1-15,4-8 26 16,7-7-12-16,3-8 4 16,0-11 16-16,0-7-3 15,0-15 12-15,0-8-16 16,0-6-20-16,0-4 23 16,0-5-31-16,0 1 0 15,0-4 2-15,0 0 4 16,0 3-11-16,3-3 5 15,-3 0-3-15,3 0-13 16,0 0-21-16,5 0-113 0,-4 0-45 16,-1-7-124-16,-3-8-199 15,0 4-206-15</inkml:trace>
  <inkml:trace contextRef="#ctx0" brushRef="#br0" timeOffset="1285">521 423 474 0,'0'0'353'16,"0"0"-165"-16,0 0-62 15,0 0-52-15,0 0-2 16,0 0 31-16,0 0 44 16,67 0-6-16,-17 4-30 15,8 0-6-15,11-4-36 16,6 0-25-16,-6 0 25 15,0 0-48-15,-6 0-11 0,-11 0-10 16,-3 0-78 0,-17 0-238-16,-11 0-647 0</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5.272"/>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278 105 1196 0,'0'0'306'15,"0"0"-65"-15,0 0-5 16,0 0-23-16,0 0-92 15,0 0-19-15,-190 137 2 16,165-88-41-16,4 7 2 16,4-2-13-16,5 2-20 15,3 0 11-15,5 0-43 16,4-5 2-16,0-2 11 16,0-8-13-16,7-8-1 15,14-7-18-15,6-3-17 0,6-9 2 16,4 0-72-16,1-1-65 15,1-3-70-15,10-6-101 16,-11-4-240-16,-7 0-522 0</inkml:trace>
  <inkml:trace contextRef="#ctx0" brushRef="#br0" timeOffset="666">549 111 788 0,'0'0'270'0,"0"0"-95"15,0 0 44-15,0 0-36 16,0 0-69-16,-3 223 24 16,-3-152-20-16,3-1-33 0,3-2 23 15,0-9-36-15,0-4-11 16,0-10 6-16,0-11-39 15,0-8-12 1,0-8-15-16,3-6-1 0,0-9 13 16,0-3-13-16,0 0 0 15,6 0-1-15,0 0 7 16,6-31-7-16,2-5 1 16,4-8 0-16,4-4 0 15,-4-1 0-15,-5 8-17 16,2 8 16-16,-1-1-42 15,1 9 5-15,-5 6 9 16,2 4 24-16,-6 3-6 0,-1 12 9 16,-1 0-13-1,-1 0 14-15,6 20-19 0,1 21 20 16,1-1 0-16,1 8 0 16,-3-7 17-16,6 1-17 15,0-10 0-15,-5-2 9 16,1-4-9-16,1-8 1 15,-5-2-1-15,1-6 0 16,-5 2-1-16,1-1 1 16,1-4-37-16,-2-3-96 15,1-4-95-15,1 0-297 16,-8 0-110-16</inkml:trace>
  <inkml:trace contextRef="#ctx0" brushRef="#br0" timeOffset="1102">1013 0 649 0,'0'0'297'16,"0"0"-123"-16,0 0 85 0,0 0-2 15,0 0-51-15,0 0-30 16,184 111 0-16,-148-47-14 15,-6 10 4-15,-12 8-61 16,-7 0-20-16,-11 3-6 16,0-3-52-16,0-8-12 15,-24-3-14-15,-11-4-1 16,-41 17-22-16,9-13-240 16,-7-11-568-16</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129 486 548 0,'0'0'633'15,"0"0"-422"-15,0 0 16 0,0 0-13 16,0 0-67 0,0 0-83-16,0 0-2 0,0-3-8 15,3 3-21-15,2 0 16 16,2 0-11-16,-1 18-4 15,6 12 13-15,-6 3-35 16,0 4 5-16,-2 4 3 16,1 4-20-16,-5 1 8 15,3-6-8-15,-3 0 0 16,0-3 1-16,3-7-1 16,-3-4 0-16,3-3 0 15,-3-5 5-15,3-7-13 16,1-4 5-16,-1-4-14 15,5 2 15-15,2-5-11 16,7 0-7-16,4 0-3 0,7 0 17 16,-1 0 6-16,6-15 1 15,-3 0 8-15,-1 1-3 16,-4-6-6-16,-1-1 11 16,0-2-11-16,-3-3 0 15,0 0 11-15,0-7-11 16,-8-5 0-16,1-3 1 15,-4 1 11-15,-2-5 1 16,-1 1 5-16,-7-1-18 16,0 1 23-16,0 3-23 15,0 0 0-15,0 0 17 16,-12 3-15-16,-7-1-1 16,-7-2 13-16,-5 3-7 0,-4-3-2 15,4 5-5 1,-3 2 0-16,2 7 3 0,1 6-2 15,2 6 9-15,2 4-10 16,-1 3 1-16,1 4-9 16,-5 4 8-16,1 0 0 15,-5 12 6-15,6 21-4 16,-1 8-2-16,5 3 0 16,7 5 1-16,4-6-2 15,9 3-1-15,6-9-4 16,0-4-4-16,0-3 8 15,13-7-8-15,19-9-2 16,13-2-7-16,4-9 13 16,9-3-8-16,34 0-113 0,-19 0-157 15,-10-11-399-15</inkml:trace>
</inkml:ink>
</file>

<file path=ppt/ink/ink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91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55 1333 0,'0'0'349'16,"0"0"-112"-16,0 0 52 15,0 0-99-15,0 0-103 16,0 0-35-16,0 0-19 15,15-40-9-15,-4 32-24 0,-4 4-12 16,-4 4-6-16,-3 0-169 16,0 0-149-16,0 4-289 15,-7 11-185-15</inkml:trace>
</inkml:ink>
</file>

<file path=ppt/ink/ink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1.2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41 851 0,'0'0'311'0,"0"0"-8"16,0 0 36-16,0 0-39 16,0 0-109-16,0 0-55 15,0 0-53-15,29-41-63 16,-29 41-20-16,0 0-37 0,0 0-314 15,-5 0-627-15</inkml:trace>
</inkml:ink>
</file>

<file path=ppt/ink/ink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5.19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0 154 892 0,'0'0'360'0,"0"0"-154"16,0 0 31-16,0 0-72 15,0 0-94-15,0 0-71 16,0 0 9-16,15-12-2 16,-2-2 8-16,1-5 9 15,-4-3-23-15,5 4 10 16,-9-2-10-16,2 2-1 15,-1 7 19-15,-4 4-19 16,0 3 1-16,-3 4 0 0,0 0-1 16,0 0-9-16,0 0 8 15,0 0-5-15,0 0 6 16,0 22 1-16,0 12 0 16,0 14 30-16,0 11-14 15,0 4 17-15,0 0 15 16,0 1-12-16,0-5 25 15,0-3-16-15,0-6 10 16,3-3 33-16,2-7-18 16,-2-6-10-16,1-5-6 15,-1-6-10-15,0-5 1 16,0-7-36-16,-3-7-8 16,4-1 17-16,-4-3-18 0,0 0 5 15,0 0 3 1,0 0-9-16,0 8 14 0,0 1-14 15,0 0 0-15,0 6-6 16,0-7 6-16,0 4-14 16,0-9-47-16,0-3-109 15,0 0-210-15,0 0-470 0</inkml:trace>
  <inkml:trace contextRef="#ctx0" brushRef="#br0" timeOffset="477">461 105 317 0,'0'0'628'0,"0"0"-442"16,0 0 43-16,0 0-78 16,0 0-40-16,0 0 27 15,0 0-5-15,132-30 9 16,-92 16 0-16,6 2-27 16,-1-3-32-16,0 5-42 15,-3 2-2-15,-6 1-39 16,-6-1 0-16,-9 8 5 15,-6 0-5-15,-5 0-6 16,-2 0-22-16,-8 0-76 16,0 0-94-16,0 0-60 0,-12 0-38 15,-15 12-99 1,-4-1-329-16</inkml:trace>
  <inkml:trace contextRef="#ctx0" brushRef="#br0" timeOffset="1175">477 109 578 0,'0'0'173'16,"0"0"14"-16,0 0-18 15,0 0-32-15,0 0-2 16,0 0 13-16,0 0 7 0,-28 168-39 16,28-150-47-16,0-3-18 15,0-4-33-15,0-8-9 16,0 1-9-16,0 0-3 16,0-4-3-16,0 0-4 15,0 0-9-15,12 0 17 16,1 0-5-16,4 0 7 15,8-11 31-15,-1-5-30 16,3 6 0-16,2-5 7 16,2 4-8-16,-7-1 10 15,4 4-10-15,-7 5 0 0,3 0-1 16,-3-1 2-16,0 4-1 16,0 0 0-1,0 0-15-15,0 0 15 0,-3 0 0 16,-1 15 0-16,0 0 0 15,4 7 1-15,-4 5 12 16,1 3-13-16,0-6 1 16,-2 8 13-16,-1-8-14 15,-1-1 0-15,-1-5 0 16,-5 1 0-16,-5-4 1 16,-3 3-1-16,0 1 0 15,0 0 18-15,0 2-17 16,0-6 5-16,0 4-5 0,-11-4 5 15,1-5 19 1,-4 2-5-16,-4 3 19 0,-1-4 35 16,-7 9-13-16,-5-6-1 15,-8 1-20-15,2 0-12 16,-8 0 29-16,3-9-19 16,3 2-23-16,0-8 16 15,6 0-29-15,0 0-2 16,3 0-14-16,2 0-58 15,14-14-77-15,10-6-120 16,4-5-509-16</inkml:trace>
</inkml:ink>
</file>

<file path=ppt/ink/ink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7.03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30 1058 0,'0'0'638'16,"0"0"-309"-16,0 0 35 16,0 0-92-16,0 0-115 15,0 0-54-15,0 0-15 16,8 0-59-16,-5 0-22 15,-3 0 11-15,0 0-18 0,0 0 0 16,3-4-27 0,0 1-117-16,12-6-195 0,-2 6-408 15,-5-4-616-15</inkml:trace>
  <inkml:trace contextRef="#ctx0" brushRef="#br0" timeOffset="420">318 23 1230 0,'0'0'410'16,"0"0"-56"-16,0 0-1 15,0 0-100-15,0 0-77 16,0 0-60-16,0 0-31 16,0 0-58-16,0 0-19 15,0 0 5-15,0 0-13 0,0 0 0 16,0 0-12-16,0 0-87 16,0 0-157-16,0 0-404 15,3 0-247-15</inkml:trace>
  <inkml:trace contextRef="#ctx0" brushRef="#br0" timeOffset="872">686 0 582 0,'0'0'663'0,"0"0"-352"16,0 0 185-16,0 0-133 16,0 0-85-16,0 0-64 15,0 0-81-15,0 0-46 16,0 0-44-16,0 0-32 15,0 4 5-15,0-4-16 16,0 0-13-16,0 4-38 16,14 2-129-16,-4 3-188 15,5-2-486-15</inkml:trace>
  <inkml:trace contextRef="#ctx0" brushRef="#br0" timeOffset="2508">379 0 447 0,'0'0'130'0,"0"0"-71"15,0 0 16-15,0 0 24 16,0 0 2-16,0 0-17 16,0 0 1-16,-27 0-1 15,23 0 1-15,-2 0 25 16,-2 0 21-16,5 0 14 0,-1 0-16 16,1 0-8-1,3 0 10-15,0 0-30 0,0 0-19 16,0 0-17-16,0 0-29 15,0 0 26-15,0 0-12 16,0 0 14-16,0 0 36 16,0 0-15-16,0 0 6 15,0 0-26-15,0 0-24 16,0 0 18-16,0 0-30 16,0 0-7-16,0 0 1 15,0 0-23-15,0 0 15 16,0 0-15-16,0 0 0 15,0 0-4-15,0 0 4 0,0 0-9 16,0 0-12 0,18 0-100-16,3 0-215 0,0 0-477 15</inkml:trace>
</inkml:ink>
</file>

<file path=ppt/ink/ink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31.24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455 431 155 0,'0'0'778'16,"0"0"-566"-16,0 0 68 15,0 0-37-15,0 0-78 16,0 0-76-16,0 0-8 15,-171 41 20-15,146-37-30 16,1-4-17-16,0 0 17 0,3 0-20 16,-3 0-32-16,6-12-18 15,2 2-1-15,1-5 0 16,4-1-28-16,8-2-7 16,3 3 18-16,0-6-8 15,0-2 6-15,18-3 13 16,9 3-35-16,2 5-12 15,-5 0 0-15,4 6 10 16,-4 10 42-16,-3-4-14 16,3 6 14-16,0 0-10 0,1 0 9 15,2 0-8 1,-1 16 2-16,1 6 8 0,-2 8 17 16,-8 4-17-16,0-1 16 15,-3 4-10-15,-7 4 4 16,1 2 22-16,-5 3-1 15,-3-2 0-15,0 1 25 16,0-4-19-16,0 3-1 16,0-7-7-16,-11 1-5 15,-6-8 16-15,-12 3-19 16,-1-4-12-16,-12 5 13 16,-4-4-22-16,-2-1 1 15,0-2-1-15,-1-6 1 16,2-1-7-16,10-6-5 15,2-7-5-15,4-3 15 0,10-4-18 16,6 0-6-16,9 0-15 16,3-19-10-16,3-7 7 15,0-3 27-15,0-8 14 16,17 0-6-16,11-4 6 16,6 0-36-16,1 3-34 15,-1 11-29-15,-1 10 58 16,-3 6 12-16,-1 11 6 15,-1 0 24-15,2 0-14 16,-2 7 15-16,1 14 13 16,-2 3-2-16,1 2 24 15,-4 0 2-15,-3-4 23 16,3 1 38-16,-6 3-20 16,3-8-1-16,-6 5-30 15,-2-9-22-15,1 1 3 0,-1-6-28 16,-2-3-13-16,-1-6 7 15,1 0-101-15,4 0-65 16,9-15-74-16,-8-14-281 16,5-9-407-16</inkml:trace>
  <inkml:trace contextRef="#ctx0" brushRef="#br0" timeOffset="1063">1130 517 811 0,'0'0'299'0,"0"0"-34"15,0 0 27-15,0 0-108 16,0 0-112-16,0 0 2 15,0 0-16-15,-100 0 1 16,79 0 23-16,0 0-40 16,0 0-17-16,0-15 15 15,3 0-25-15,5-8-1 16,-1 5-14-16,7-1 2 16,-1 1 2-16,5 3-4 15,3 0-32-15,0 0 23 16,6 1 7-16,20-1 2 15,2 0-43-15,2 0-10 16,3 4 33-16,-3-1-8 0,-2 9 4 16,-4 3 23-16,0 0-17 15,2 0 5-15,-10 0 13 16,5 15 1-16,0 4 14 16,-3 3-8-16,0 4-1 15,-5 3 24-15,1 1-10 16,-4 8 19-16,-5-2-8 15,-2 5 4-15,-3 4 20 16,0 3-36-16,0-3 5 16,0-1 14-16,0-7-20 15,0-7 1-15,-15-4-5 16,-2-5 13-16,-11-1 22 16,-3-2-39-16,-4-3-9 15,-7 4 24-15,-3 0-24 16,-1-1 0-16,1 1-1 0,8-4 0 15,2 0 2-15,10-8-2 16,8-2-11-16,7-2 10 16,2-3-18-16,1 0-47 15,4 0-17-15,0-20 0 16,3 2 50-16,0-8-21 16,0-4 42-16,0 4 3 15,0 0-26-15,0 4-18 16,10 0 4-16,7 7-9 15,4 4 14-15,4 7-12 16,2 4 15-16,9 0 34 16,1 0 7-16,5 18 0 0,0 8 12 15,3 4-11-15,-3-1 27 16,0-2 0-16,-3 4 45 16,-9-6 21-16,1-3 2 15,-5-4-19-15,-5-6-27 16,-5-1-26-16,-5-4-10 15,-1-2-14-15,11-5-16 16,-3 0-138-16,-4-20-639 0</inkml:trace>
  <inkml:trace contextRef="#ctx0" brushRef="#br0" timeOffset="1942">2412 502 651 0,'0'0'193'15,"0"0"-64"-15,0 0-2 0,0 0-44 16,0 0 14 0,0 0 39-16,0 0-23 0,128-11 8 15,-110-1-55-15,-7 5-14 16,-5-4 58-16,-2 4-13 15,-4-4-1-15,0 3-37 16,0-4-41-16,0 2 23 16,0-1-29-16,-10-1 11 15,-11 6 8-15,0-5-25 16,-3 7 6-16,3-4-3 16,3 8-8-16,0-4 43 15,4 4-44-15,1 0 1 16,1 0 8-16,6 0-7 0,-1 0 10 15,-1 0-12-15,2 4 0 16,-1 11 1-16,4 3-1 16,0 5 0-16,3-5-4 15,0 1 4-15,0-9-1 16,3-2-11-16,18-4-19 16,3-4 19-16,7 0-134 15,14 0-115-15,-6-7-305 16,-8-4-439-16</inkml:trace>
  <inkml:trace contextRef="#ctx0" brushRef="#br0" timeOffset="2611">3344 343 773 0,'0'0'296'0,"0"0"-21"15,0 0 33-15,0 0-99 16,0 0-29-16,0 0-50 15,0 0-5-15,-170 18-22 16,132 5-23-16,-1 2 6 16,2 1-24-16,1 3 7 15,1 4-47-15,4 5-13 16,10-4 32-16,3-1-28 0,9 5-12 16,2-2 17-1,7 2-18-15,0 2 10 0,0 1-10 16,0-5 0-16,3-1 26 15,10-2-19-15,5-1 2 16,6-8 12-16,4-5-21 16,7-1 2-16,7-6-2 15,7-9-8-15,2-3-4 16,6 0 9-16,1-3-15 16,-1-20-52-16,-9 1-122 15,9-6-129-15,-20 4-198 16,-8 4-262-16</inkml:trace>
  <inkml:trace contextRef="#ctx0" brushRef="#br0" timeOffset="3103">3480 0 788 0,'0'0'202'0,"0"0"-12"16,0 0 69-16,0 0-28 0,0 0-26 15,202 108 0 1,-143-48 7-16,-2 7-38 0,-6 15-40 16,-5 3-15-16,-16 7-62 15,-12 10 8-15,-3-6-2 16,-12 0-44-16,-3-7 10 16,0-11-29-16,0-8 7 15,0-6 4-15,-3-8-11 16,-26-9-1-16,-5-2-28 15,-12-3-92-15,-26 1-153 16,9-12-287-16,6-10-312 0</inkml:trace>
  <inkml:trace contextRef="#ctx0" brushRef="#br0" timeOffset="3977">2133 231 329 0,'0'0'593'15,"0"0"-452"-15,0 0 123 16,0 0-29-16,0 0-78 16,0 0-31-16,0 0 7 0,-136 238 11 15,118-182-41-15,1 6-5 16,4 5-6-16,1 7-58 16,12 0-13-16,0 1-12 15,0-1-9-15,5-3 6 16,15-9-6-16,9 2-5 15,8-8-4-15,16-12-3 16,13-6-31-16,59-20-148 16,-14-10-132-16,-9-8-369 0</inkml:trace>
</inkml:ink>
</file>

<file path=ppt/ink/ink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58.4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226 35 492 0,'0'0'528'0,"0"0"-306"16,0 0 128-16,0 0-68 15,0 0-73-15,0 0-24 16,0 0-36-16,-10-21-49 0,10 16-59 15,0 5-26-15,0-3 5 16,10-1-20-16,4 4 0 16,-2 0 7-16,-3 0-7 15,3 0 0-15,-3 19 0 16,1 22 0-16,1 7 10 16,-4 15-10-16,-4 4 0 15,-3 3-1-15,0 5 1 16,0-5 0-16,0-3-1 15,0-7 1-15,0-5 1 16,0-6-1-16,0-12 0 16,0-8 2-16,0-6-2 0,8-5 0 15,-1-3-2 1,-1-4 2-16,2-2-3 0,2-3 3 16,1 2 0-16,-1-5 2 15,-4-3-2-15,6 0 0 16,-6 0-1-16,5 0 1 15,2 0 3-15,8-7-3 16,4-12 0-16,2-7-12 16,5 0-18-16,-4 4-120 15,-1-4-100-15,9-7-71 16,-12 6-231-16,-6 2-222 0</inkml:trace>
  <inkml:trace contextRef="#ctx0" brushRef="#br0" timeOffset="412">0 344 576 0,'0'0'331'15,"0"0"-191"-15,0 0 15 16,0 0 39-16,0 0-79 15,0 0-8-15,0 0 26 16,42-15-23-16,-15 12-6 16,9-5 8-16,6 4-10 15,6 0 3-15,15 4-27 16,7-3-8-16,2-1 18 16,3 0-48-16,-9 4-21 15,-8-3-19-15,-13 3 1 16,-6 0-2-16,-12 0-12 0,-2 3-125 15,-11 16-168 1,-1 0-469-16</inkml:trace>
</inkml:ink>
</file>

<file path=ppt/ink/ink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2.27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15 886 0,'0'0'302'15,"0"0"-59"-15,0 0 45 0,0 0-65 16,0 0-16-16,0 0-49 16,0 0-12-16,0-15-30 15,3 15-31-15,-3 0 2 16,0 0-53-16,0 0-24 16,0 0 20-16,0 0-30 15,0 0 0-15,0 0-9 16,0 0-73-16,5 0-99 15,1 7-153-15,1 19-161 16,1 0-31-16,-2-3-635 0</inkml:trace>
  <inkml:trace contextRef="#ctx0" brushRef="#br0" timeOffset="374">59 289 418 0,'0'0'489'16,"0"0"-308"-16,0 0 84 15,0 0 37-15,0 0-34 16,0 0-34-16,0 0-1 16,0 0-40-16,0 0-53 0,0 8-15 15,0-1-53 1,-3 1-33-16,-3 2 6 0,-2 1-44 16,1-3 0-16,4 0-1 15,3-1-29-15,0-7-43 16,0 0-226-16,18 0-546 0</inkml:trace>
</inkml:ink>
</file>

<file path=ppt/ink/ink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5.9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0 274 905 0,'0'0'265'16,"0"0"-58"-16,0 0 11 15,0 0-62-15,0 0-93 16,0 0-18-16,0 0 4 16,39-26-33-16,-23 8-2 0,-1-1-14 15,2-3 1-15,1-1 18 16,-2 1-19-16,2-4 0 15,3 0-3-15,-6 0 9 16,-6 8-12-16,3-1 2 16,-9 8 3-16,0 3-1 15,-3 1 2-15,0 4-16 16,0-2 15-16,0 2-19 16,0 3 18-16,0 0-14 15,0 0-19-15,0 0 33 16,0 0-28-16,0 0 8 15,0 0 20-15,0 0-2 16,0 8-3-16,0 10 7 16,0 8 0-16,0 7 27 15,0 5-26-15,0 3 0 0,0 3 13 16,0 0-13-16,0-3 24 16,0 1 10-16,0 2 16 15,0-3 43-15,0-2-44 16,0 7 20-16,0-9 10 15,0 0-49-15,0-8-4 16,0-9-27-16,0-6 0 16,0-2 22-16,0-5-22 15,0 2 0-15,3-7 0 16,1 2 11-16,-4-1-18 16,0-3 7-16,3 0-18 15,-3 0 11-15,5 0-135 0,-2-9-63 16,3-19-130-1,-2 2-455-15</inkml:trace>
  <inkml:trace contextRef="#ctx0" brushRef="#br0" timeOffset="1006">596 126 601 0,'0'0'309'0,"0"0"-147"15,0 0 77-15,0 0-18 16,0 0-63-16,0 0-16 15,0 0-60-15,0 22-37 0,0-4 5 16,0 5-24-16,0 2 7 16,-5 2 9-16,5-1-23 15,-3-4 5-15,3 4-24 16,0-3 0-16,0 2 8 16,0 5-8-16,0-5 0 15,0 6 9-15,0-6-7 16,8 1-2-16,2 0 0 15,-4 1 0-15,6-9 1 16,0 1-1-16,3-3-1 0,0-7-5 16,-3-1 12-1,3-1-5-15,0-3-1 0,-3-4 0 16,6 0 2-16,0 0-2 16,3 0 0-16,0 0 1 15,3 0 7-15,0-11-2 16,1-4-6-16,-4 1 0 15,0-6 11-15,0-1-11 16,-5 2 1-16,5 0 3 16,-3-3 2-16,-1 0-4 15,-2 2-2-15,-5-1 0 16,-4 3 20-16,-1-1 14 16,-2 0 15-16,-3 1 3 15,0 0-28-15,0-5 19 16,0 0-15-16,0 5-18 0,0-5 33 15,0 5-29-15,-8-1-2 16,2 5 7-16,-4-1-19 16,-5 4 14-16,4-5-14 15,-5 9 0-15,1-3 11 16,-2 5-11-16,-4 2 0 16,0 3-1-16,1 0-15 15,-6 0 16-15,5 0-30 16,5 0 5-16,2 0 19 15,-1 0-18-15,2 0-3 16,-1 0 26-16,1 8-12 16,-2-1 4-16,1 1 6 15,-2-2-3-15,1 6-8 16,-3 3 7-16,0 3-43 16,6 1 1-16,-6 3-16 0,0-3 13 15,5 3-31-15,-1-7-31 16,2 4 50-16,3-4-40 15,5-5-115-15,4-2-340 0</inkml:trace>
</inkml:ink>
</file>

<file path=ppt/ink/ink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7.90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42 1232 0,'0'0'392'15,"0"0"-109"-15,0 0 73 16,0 0-123-16,0 0-131 16,0 0-29-16,0 0-55 15,0 0-9-15,0 0-9 16,3 0 1-16,0 0-7 15,2 0-48-15,11 0-215 16,-1-6-246-16,-1-1-293 0</inkml:trace>
  <inkml:trace contextRef="#ctx0" brushRef="#br0" timeOffset="423">325 0 179 0,'0'0'899'16,"0"0"-587"-16,0 0-8 16,0 0-38-16,0 0-77 15,0 0-75-15,0 0-30 16,0 0-58-16,0 0-25 15,0 0 7-15,0 0-8 16,0 0-10-16,3 0-66 0,3 0-116 16,1 0-147-1,-4 3-252-15</inkml:trace>
  <inkml:trace contextRef="#ctx0" brushRef="#br0" timeOffset="1198">690 21 780 0,'0'0'231'0,"0"0"-62"16,0 0 80-16,0 0-12 15,0 0 31-15,0 0-30 16,0 0-59-16,3 0-46 0,-3 0-81 16,0 0-43-16,0 0 7 15,0 0-16-15,0 0-40 16,3 0-300-16,-3 0-636 15</inkml:trace>
</inkml:ink>
</file>

<file path=ppt/ink/ink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1.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0 394 595 0,'0'0'509'0,"0"0"-428"15,0 0-17-15,0 0 126 16,0 0-48-16,0 0-27 15,0 0-7-15,56-123-65 16,-46 97-30-16,1-1 6 16,-1 7-13-16,-4-4 14 15,3-2-5-15,0 4-15 0,-2-1 16 16,1 2-16-16,-5 2 0 16,0 4 8-16,-3 4-8 15,3 3 1-15,-3 8 9 16,0-3-10-16,0 3 27 15,0 0-27-15,0 0 0 16,0 0 16-16,0 0-16 16,0 0 12-16,0 0-7 15,0 0-4-15,0 0 5 16,0 0-6-16,0 0 0 16,0 0 0-16,0 0 1 15,0-3-1-15,0-5 0 16,0 0-11-16,0 1 5 0,0 3-10 15,0 0-3 1,0 1 18-16,0 3 1 0,0 0 0 16,0 0-13-16,0 0-19 15,0 0 17-15,0 18-3 16,0 23 18-16,0 14 29 16,-3 16-13-16,-3 11 11 15,3 8 7-15,3-5-24 16,0-4 25-16,0-11-22 15,0-6 7-15,0-16 44 16,0-11-13-16,3-10 0 16,0-13-20-16,0-7-24 15,-3-2 26-15,3-2-32 16,-3-3 17-16,0 4 11 0,0-4-27 16,0 3 5-16,0-3-7 15,0 0 1-15,0 0 10 16,0 0-11-16,0 0 0 15,0 0-5-15,0 4 5 16,0-4-9-16,0 0-63 16,4 0-104-16,-1 0-60 15,2 0-405-15</inkml:trace>
  <inkml:trace contextRef="#ctx0" brushRef="#br0" timeOffset="889">481 97 443 0,'0'0'314'16,"0"0"-152"-16,0 0 6 15,0 0 73-15,0 0-68 16,0 0-48-16,0 0-29 16,0-27-18-16,0 27 18 15,0 0-56-15,0 0-27 16,0 0 3-16,7 0-14 0,14 0 7 15,0 0-9-15,9 0 0 16,6 0 5-16,6 0-5 16,6 0 0-16,4 0 11 15,8 0-10-15,-6-3-2 16,3 3-4-16,-12 0 5 16,-11-4 3-16,-5 4-3 15,-8-4 0-15,-5 4 1 16,-1-3 8-16,-5-1-16 15,-6 4 7-15,-4 0 0 16,0 0 20-16,0 0-12 16,0-4-7-16,-11 4 50 15,-10 0-30-15,0 0 11 0,-3 0-5 16,3 0-14 0,0 0 34-16,-3 15-29 0,3 15-17 15,-4 10 23-15,1 25-23 16,0 3 15-16,3 15-16 15,7-1 1-15,4-8 26 16,7-7-12-16,3-8 4 16,0-11 16-16,0-7-3 15,0-15 12-15,0-8-16 16,0-6-20-16,0-4 23 16,0-5-31-16,0 1 0 15,0-4 2-15,0 0 4 16,0 3-11-16,3-3 5 15,-3 0-3-15,3 0-13 16,0 0-21-16,5 0-113 0,-4 0-45 16,-1-7-124-16,-3-8-199 15,0 4-206-15</inkml:trace>
  <inkml:trace contextRef="#ctx0" brushRef="#br0" timeOffset="1285">521 423 474 0,'0'0'353'16,"0"0"-165"-16,0 0-62 15,0 0-52-15,0 0-2 16,0 0 31-16,0 0 44 16,67 0-6-16,-17 4-30 15,8 0-6-15,11-4-36 16,6 0-25-16,-6 0 25 15,0 0-48-15,-6 0-11 0,-11 0-10 16,-3 0-78 0,-17 0-238-16,-11 0-647 0</inkml:trace>
</inkml:ink>
</file>

<file path=ppt/ink/ink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5.272"/>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278 105 1196 0,'0'0'306'15,"0"0"-65"-15,0 0-5 16,0 0-23-16,0 0-92 15,0 0-19-15,-190 137 2 16,165-88-41-16,4 7 2 16,4-2-13-16,5 2-20 15,3 0 11-15,5 0-43 16,4-5 2-16,0-2 11 16,0-8-13-16,7-8-1 15,14-7-18-15,6-3-17 0,6-9 2 16,4 0-72-16,1-1-65 15,1-3-70-15,10-6-101 16,-11-4-240-16,-7 0-522 0</inkml:trace>
  <inkml:trace contextRef="#ctx0" brushRef="#br0" timeOffset="666">549 111 788 0,'0'0'270'0,"0"0"-95"15,0 0 44-15,0 0-36 16,0 0-69-16,-3 223 24 16,-3-152-20-16,3-1-33 0,3-2 23 15,0-9-36-15,0-4-11 16,0-10 6-16,0-11-39 15,0-8-12 1,0-8-15-16,3-6-1 0,0-9 13 16,0-3-13-16,0 0 0 15,6 0-1-15,0 0 7 16,6-31-7-16,2-5 1 16,4-8 0-16,4-4 0 15,-4-1 0-15,-5 8-17 16,2 8 16-16,-1-1-42 15,1 9 5-15,-5 6 9 16,2 4 24-16,-6 3-6 0,-1 12 9 16,-1 0-13-1,-1 0 14-15,6 20-19 0,1 21 20 16,1-1 0-16,1 8 0 16,-3-7 17-16,6 1-17 15,0-10 0-15,-5-2 9 16,1-4-9-16,1-8 1 15,-5-2-1-15,1-6 0 16,-5 2-1-16,1-1 1 16,1-4-37-16,-2-3-96 15,1-4-95-15,1 0-297 16,-8 0-110-16</inkml:trace>
  <inkml:trace contextRef="#ctx0" brushRef="#br0" timeOffset="1102">1013 0 649 0,'0'0'297'16,"0"0"-123"-16,0 0 85 0,0 0-2 15,0 0-51-15,0 0-30 16,184 111 0-16,-148-47-14 15,-6 10 4-15,-12 8-61 16,-7 0-20-16,-11 3-6 16,0-3-52-16,0-8-12 15,-24-3-14-15,-11-4-1 16,-41 17-22-16,9-13-240 16,-7-11-568-16</inkml:trace>
</inkml:ink>
</file>

<file path=ppt/ink/ink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1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1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1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1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1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1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1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1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1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1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1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1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1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1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129 486 548 0,'0'0'633'15,"0"0"-422"-15,0 0 16 0,0 0-13 16,0 0-67 0,0 0-83-16,0 0-2 0,0-3-8 15,3 3-21-15,2 0 16 16,2 0-11-16,-1 18-4 15,6 12 13-15,-6 3-35 16,0 4 5-16,-2 4 3 16,1 4-20-16,-5 1 8 15,3-6-8-15,-3 0 0 16,0-3 1-16,3-7-1 16,-3-4 0-16,3-3 0 15,-3-5 5-15,3-7-13 16,1-4 5-16,-1-4-14 15,5 2 15-15,2-5-11 16,7 0-7-16,4 0-3 0,7 0 17 16,-1 0 6-16,6-15 1 15,-3 0 8-15,-1 1-3 16,-4-6-6-16,-1-1 11 16,0-2-11-16,-3-3 0 15,0 0 11-15,0-7-11 16,-8-5 0-16,1-3 1 15,-4 1 11-15,-2-5 1 16,-1 1 5-16,-7-1-18 16,0 1 23-16,0 3-23 15,0 0 0-15,0 0 17 16,-12 3-15-16,-7-1-1 16,-7-2 13-16,-5 3-7 0,-4-3-2 15,4 5-5 1,-3 2 0-16,2 7 3 0,1 6-2 15,2 6 9-15,2 4-10 16,-1 3 1-16,1 4-9 16,-5 4 8-16,1 0 0 15,-5 12 6-15,6 21-4 16,-1 8-2-16,5 3 0 16,7 5 1-16,4-6-2 15,9 3-1-15,6-9-4 16,0-4-4-16,0-3 8 15,13-7-8-15,19-9-2 16,13-2-7-16,4-9 13 16,9-3-8-16,34 0-113 0,-19 0-157 15,-10-11-399-15</inkml:trace>
</inkml:ink>
</file>

<file path=ppt/ink/ink1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91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55 1333 0,'0'0'349'16,"0"0"-112"-16,0 0 52 15,0 0-99-15,0 0-103 16,0 0-35-16,0 0-19 15,15-40-9-15,-4 32-24 0,-4 4-12 16,-4 4-6-16,-3 0-169 16,0 0-149-16,0 4-289 15,-7 11-185-15</inkml:trace>
</inkml:ink>
</file>

<file path=ppt/ink/ink1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1.2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41 851 0,'0'0'311'0,"0"0"-8"16,0 0 36-16,0 0-39 16,0 0-109-16,0 0-55 15,0 0-53-15,29-41-63 16,-29 41-20-16,0 0-37 0,0 0-314 15,-5 0-627-15</inkml:trace>
</inkml:ink>
</file>

<file path=ppt/ink/ink1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5.19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0 154 892 0,'0'0'360'0,"0"0"-154"16,0 0 31-16,0 0-72 15,0 0-94-15,0 0-71 16,0 0 9-16,15-12-2 16,-2-2 8-16,1-5 9 15,-4-3-23-15,5 4 10 16,-9-2-10-16,2 2-1 15,-1 7 19-15,-4 4-19 16,0 3 1-16,-3 4 0 0,0 0-1 16,0 0-9-16,0 0 8 15,0 0-5-15,0 0 6 16,0 22 1-16,0 12 0 16,0 14 30-16,0 11-14 15,0 4 17-15,0 0 15 16,0 1-12-16,0-5 25 15,0-3-16-15,0-6 10 16,3-3 33-16,2-7-18 16,-2-6-10-16,1-5-6 15,-1-6-10-15,0-5 1 16,0-7-36-16,-3-7-8 16,4-1 17-16,-4-3-18 0,0 0 5 15,0 0 3 1,0 0-9-16,0 8 14 0,0 1-14 15,0 0 0-15,0 6-6 16,0-7 6-16,0 4-14 16,0-9-47-16,0-3-109 15,0 0-210-15,0 0-470 0</inkml:trace>
  <inkml:trace contextRef="#ctx0" brushRef="#br0" timeOffset="477">461 105 317 0,'0'0'628'0,"0"0"-442"16,0 0 43-16,0 0-78 16,0 0-40-16,0 0 27 15,0 0-5-15,132-30 9 16,-92 16 0-16,6 2-27 16,-1-3-32-16,0 5-42 15,-3 2-2-15,-6 1-39 16,-6-1 0-16,-9 8 5 15,-6 0-5-15,-5 0-6 16,-2 0-22-16,-8 0-76 16,0 0-94-16,0 0-60 0,-12 0-38 15,-15 12-99 1,-4-1-329-16</inkml:trace>
  <inkml:trace contextRef="#ctx0" brushRef="#br0" timeOffset="1175">477 109 578 0,'0'0'173'16,"0"0"14"-16,0 0-18 15,0 0-32-15,0 0-2 16,0 0 13-16,0 0 7 0,-28 168-39 16,28-150-47-16,0-3-18 15,0-4-33-15,0-8-9 16,0 1-9-16,0 0-3 16,0-4-3-16,0 0-4 15,0 0-9-15,12 0 17 16,1 0-5-16,4 0 7 15,8-11 31-15,-1-5-30 16,3 6 0-16,2-5 7 16,2 4-8-16,-7-1 10 15,4 4-10-15,-7 5 0 0,3 0-1 16,-3-1 2-16,0 4-1 16,0 0 0-1,0 0-15-15,0 0 15 0,-3 0 0 16,-1 15 0-16,0 0 0 15,4 7 1-15,-4 5 12 16,1 3-13-16,0-6 1 16,-2 8 13-16,-1-8-14 15,-1-1 0-15,-1-5 0 16,-5 1 0-16,-5-4 1 16,-3 3-1-16,0 1 0 15,0 0 18-15,0 2-17 16,0-6 5-16,0 4-5 0,-11-4 5 15,1-5 19 1,-4 2-5-16,-4 3 19 0,-1-4 35 16,-7 9-13-16,-5-6-1 15,-8 1-20-15,2 0-12 16,-8 0 29-16,3-9-19 16,3 2-23-16,0-8 16 15,6 0-29-15,0 0-2 16,3 0-14-16,2 0-58 15,14-14-77-15,10-6-120 16,4-5-509-16</inkml:trace>
</inkml:ink>
</file>

<file path=ppt/ink/ink1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7.03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30 1058 0,'0'0'638'16,"0"0"-309"-16,0 0 35 16,0 0-92-16,0 0-115 15,0 0-54-15,0 0-15 16,8 0-59-16,-5 0-22 15,-3 0 11-15,0 0-18 0,0 0 0 16,3-4-27 0,0 1-117-16,12-6-195 0,-2 6-408 15,-5-4-616-15</inkml:trace>
  <inkml:trace contextRef="#ctx0" brushRef="#br0" timeOffset="420">318 23 1230 0,'0'0'410'16,"0"0"-56"-16,0 0-1 15,0 0-100-15,0 0-77 16,0 0-60-16,0 0-31 16,0 0-58-16,0 0-19 15,0 0 5-15,0 0-13 0,0 0 0 16,0 0-12-16,0 0-87 16,0 0-157-16,0 0-404 15,3 0-247-15</inkml:trace>
  <inkml:trace contextRef="#ctx0" brushRef="#br0" timeOffset="872">686 0 582 0,'0'0'663'0,"0"0"-352"16,0 0 185-16,0 0-133 16,0 0-85-16,0 0-64 15,0 0-81-15,0 0-46 16,0 0-44-16,0 0-32 15,0 4 5-15,0-4-16 16,0 0-13-16,0 4-38 16,14 2-129-16,-4 3-188 15,5-2-486-15</inkml:trace>
  <inkml:trace contextRef="#ctx0" brushRef="#br0" timeOffset="2508">379 0 447 0,'0'0'130'0,"0"0"-71"15,0 0 16-15,0 0 24 16,0 0 2-16,0 0-17 16,0 0 1-16,-27 0-1 15,23 0 1-15,-2 0 25 16,-2 0 21-16,5 0 14 0,-1 0-16 16,1 0-8-1,3 0 10-15,0 0-30 0,0 0-19 16,0 0-17-16,0 0-29 15,0 0 26-15,0 0-12 16,0 0 14-16,0 0 36 16,0 0-15-16,0 0 6 15,0 0-26-15,0 0-24 16,0 0 18-16,0 0-30 16,0 0-7-16,0 0 1 15,0 0-23-15,0 0 15 16,0 0-15-16,0 0 0 15,0 0-4-15,0 0 4 0,0 0-9 16,0 0-12 0,18 0-100-16,3 0-215 0,0 0-477 15</inkml:trace>
</inkml:ink>
</file>

<file path=ppt/ink/ink1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31.24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455 431 155 0,'0'0'778'16,"0"0"-566"-16,0 0 68 15,0 0-37-15,0 0-78 16,0 0-76-16,0 0-8 15,-171 41 20-15,146-37-30 16,1-4-17-16,0 0 17 0,3 0-20 16,-3 0-32-16,6-12-18 15,2 2-1-15,1-5 0 16,4-1-28-16,8-2-7 16,3 3 18-16,0-6-8 15,0-2 6-15,18-3 13 16,9 3-35-16,2 5-12 15,-5 0 0-15,4 6 10 16,-4 10 42-16,-3-4-14 16,3 6 14-16,0 0-10 0,1 0 9 15,2 0-8 1,-1 16 2-16,1 6 8 0,-2 8 17 16,-8 4-17-16,0-1 16 15,-3 4-10-15,-7 4 4 16,1 2 22-16,-5 3-1 15,-3-2 0-15,0 1 25 16,0-4-19-16,0 3-1 16,0-7-7-16,-11 1-5 15,-6-8 16-15,-12 3-19 16,-1-4-12-16,-12 5 13 16,-4-4-22-16,-2-1 1 15,0-2-1-15,-1-6 1 16,2-1-7-16,10-6-5 15,2-7-5-15,4-3 15 0,10-4-18 16,6 0-6-16,9 0-15 16,3-19-10-16,3-7 7 15,0-3 27-15,0-8 14 16,17 0-6-16,11-4 6 16,6 0-36-16,1 3-34 15,-1 11-29-15,-1 10 58 16,-3 6 12-16,-1 11 6 15,-1 0 24-15,2 0-14 16,-2 7 15-16,1 14 13 16,-2 3-2-16,1 2 24 15,-4 0 2-15,-3-4 23 16,3 1 38-16,-6 3-20 16,3-8-1-16,-6 5-30 15,-2-9-22-15,1 1 3 0,-1-6-28 16,-2-3-13-16,-1-6 7 15,1 0-101-15,4 0-65 16,9-15-74-16,-8-14-281 16,5-9-407-16</inkml:trace>
  <inkml:trace contextRef="#ctx0" brushRef="#br0" timeOffset="1063">1130 517 811 0,'0'0'299'0,"0"0"-34"15,0 0 27-15,0 0-108 16,0 0-112-16,0 0 2 15,0 0-16-15,-100 0 1 16,79 0 23-16,0 0-40 16,0 0-17-16,0-15 15 15,3 0-25-15,5-8-1 16,-1 5-14-16,7-1 2 16,-1 1 2-16,5 3-4 15,3 0-32-15,0 0 23 16,6 1 7-16,20-1 2 15,2 0-43-15,2 0-10 16,3 4 33-16,-3-1-8 0,-2 9 4 16,-4 3 23-16,0 0-17 15,2 0 5-15,-10 0 13 16,5 15 1-16,0 4 14 16,-3 3-8-16,0 4-1 15,-5 3 24-15,1 1-10 16,-4 8 19-16,-5-2-8 15,-2 5 4-15,-3 4 20 16,0 3-36-16,0-3 5 16,0-1 14-16,0-7-20 15,0-7 1-15,-15-4-5 16,-2-5 13-16,-11-1 22 16,-3-2-39-16,-4-3-9 15,-7 4 24-15,-3 0-24 16,-1-1 0-16,1 1-1 0,8-4 0 15,2 0 2-15,10-8-2 16,8-2-11-16,7-2 10 16,2-3-18-16,1 0-47 15,4 0-17-15,0-20 0 16,3 2 50-16,0-8-21 16,0-4 42-16,0 4 3 15,0 0-26-15,0 4-18 16,10 0 4-16,7 7-9 15,4 4 14-15,4 7-12 16,2 4 15-16,9 0 34 16,1 0 7-16,5 18 0 0,0 8 12 15,3 4-11-15,-3-1 27 16,0-2 0-16,-3 4 45 16,-9-6 21-16,1-3 2 15,-5-4-19-15,-5-6-27 16,-5-1-26-16,-5-4-10 15,-1-2-14-15,11-5-16 16,-3 0-138-16,-4-20-639 0</inkml:trace>
  <inkml:trace contextRef="#ctx0" brushRef="#br0" timeOffset="1942">2412 502 651 0,'0'0'193'15,"0"0"-64"-15,0 0-2 0,0 0-44 16,0 0 14 0,0 0 39-16,0 0-23 0,128-11 8 15,-110-1-55-15,-7 5-14 16,-5-4 58-16,-2 4-13 15,-4-4-1-15,0 3-37 16,0-4-41-16,0 2 23 16,0-1-29-16,-10-1 11 15,-11 6 8-15,0-5-25 16,-3 7 6-16,3-4-3 16,3 8-8-16,0-4 43 15,4 4-44-15,1 0 1 16,1 0 8-16,6 0-7 0,-1 0 10 15,-1 0-12-15,2 4 0 16,-1 11 1-16,4 3-1 16,0 5 0-16,3-5-4 15,0 1 4-15,0-9-1 16,3-2-11-16,18-4-19 16,3-4 19-16,7 0-134 15,14 0-115-15,-6-7-305 16,-8-4-439-16</inkml:trace>
  <inkml:trace contextRef="#ctx0" brushRef="#br0" timeOffset="2611">3344 343 773 0,'0'0'296'0,"0"0"-21"15,0 0 33-15,0 0-99 16,0 0-29-16,0 0-50 15,0 0-5-15,-170 18-22 16,132 5-23-16,-1 2 6 16,2 1-24-16,1 3 7 15,1 4-47-15,4 5-13 16,10-4 32-16,3-1-28 0,9 5-12 16,2-2 17-1,7 2-18-15,0 2 10 0,0 1-10 16,0-5 0-16,3-1 26 15,10-2-19-15,5-1 2 16,6-8 12-16,4-5-21 16,7-1 2-16,7-6-2 15,7-9-8-15,2-3-4 16,6 0 9-16,1-3-15 16,-1-20-52-16,-9 1-122 15,9-6-129-15,-20 4-198 16,-8 4-262-16</inkml:trace>
  <inkml:trace contextRef="#ctx0" brushRef="#br0" timeOffset="3103">3480 0 788 0,'0'0'202'0,"0"0"-12"16,0 0 69-16,0 0-28 0,0 0-26 15,202 108 0 1,-143-48 7-16,-2 7-38 0,-6 15-40 16,-5 3-15-16,-16 7-62 15,-12 10 8-15,-3-6-2 16,-12 0-44-16,-3-7 10 16,0-11-29-16,0-8 7 15,0-6 4-15,-3-8-11 16,-26-9-1-16,-5-2-28 15,-12-3-92-15,-26 1-153 16,9-12-287-16,6-10-312 0</inkml:trace>
  <inkml:trace contextRef="#ctx0" brushRef="#br0" timeOffset="3977">2133 231 329 0,'0'0'593'15,"0"0"-452"-15,0 0 123 16,0 0-29-16,0 0-78 16,0 0-31-16,0 0 7 0,-136 238 11 15,118-182-41-15,1 6-5 16,4 5-6-16,1 7-58 16,12 0-13-16,0 1-12 15,0-1-9-15,5-3 6 16,15-9-6-16,9 2-5 15,8-8-4-15,16-12-3 16,13-6-31-16,59-20-148 16,-14-10-132-16,-9-8-369 0</inkml:trace>
</inkml:ink>
</file>

<file path=ppt/ink/ink1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1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1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1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1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1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1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1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1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1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1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1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1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1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1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1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1:29.24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2:52.042"/>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01.045"/>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37.573"/>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5:28.500"/>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6:01.19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8:18.625"/>
    </inkml:context>
    <inkml:brush xml:id="br0">
      <inkml:brushProperty name="width" value="0.10583" units="cm"/>
      <inkml:brushProperty name="height" value="0.10583" units="cm"/>
      <inkml:brushProperty name="fitToCurve" value="1"/>
    </inkml:brush>
  </inkml:definitions>
  <inkml:trace contextRef="#ctx0" brushRef="#br0">5 13934 616 0,'0'0'221'0,"0"0"-140"16,0 0 0-1,0 0 56-15,0 0 25 0,0 0-15 16,0 110-12-16,0-97-4 16,-5-13-39-16,5 0-32 15,0 6-17-15,0-6-1 16,0 0-2-16,0 0 2 15,0 0-42-15,0 0-1 16,0 0 1-16,0-6 0 16,0-41 9-16,5-9 19 0,11-12-9 15,10-29-10 1,4-5-8-16,0-1 6 0,0-21-7 16,6 1 0-1,-7 14 0-15,-3 5 0 0,-6 15 0 16,-2 27-2-16,-10 14 2 15,-4 34 0-15,2 0-1 16,-6 14 1-16,0 0-9 16,0 0-10-16,4 20 15 15,0 42 4-15,4 14 11 16,2 13-3-16,-2 15-7 16,4-23 5-16,-2 3-5 15,2-23 0-15,-4-7-1 16,2-12 1-16,-6-22 0 15,4-6-1-15,-4-6-8 0,2-8-1 16,-6 0-4 0,4 0 13-16,0 0-1 0,3 0-1 15,11-8 2-15,-2-32 0 16,10-16 5-16,4-19-4 16,-4-1-1-16,0 0 1 15,-4 9 0-15,-4 25 0 16,-7-6 0-16,-3 34 1 15,2-6-1-15,-6 6-1 16,0 14 0-16,-4 0-3 16,4 0-3-16,-4 0-1 15,0 0-15-15,0 0 22 16,0 6 7-16,4 22 6 0,2 0-7 16,-2-8 0-1,0 8-5-15,4-8 0 0,-4-6 0 16,6 0-1-1,-2 0-5-15,4-14-5 0,-2 0 9 16,6 0 1-16,2 0-6 16,0 0 6-16,2-48 0 15,-2-8 0-15,-1-12 12 16,-5-7-6-16,-4-15 1 16,6-13-6-16,-6 7-1 15,-4-13 0-15,6 19 1 16,-2 35 0-16,-4 21-1 15,-4 20 1-15,4 14-1 16,-4 0-1-16,0 0 0 16,0 0-6-16,0 0-1 0,0 0-5 15,0 0 13-15,0 28 6 16,10-1 3-16,-2 13-8 16,4 2 9-16,6-8-9 15,-6-6-1-15,2-14-1 16,-2 0-8-16,6-14 9 15,-6 0-6-15,5-14 6 16,5-34 9-16,0-42 4 16,4-19 1-16,0-14-14 15,-2-23 10-15,2 3-9 16,0-14 5-16,-1-8-6 16,-3-1 1-16,0 9-1 0,-6 20-6 15,2 20 6 1,-4 35 0-16,-6 34 0 0,-4 26-8 15,0 22-5-15,0 0-4 16,6 56 3-16,-2 34 14 16,10 19 22-16,-2 0-11 15,5-5 0-15,1-22-9 16,-6-21 5-16,2-19-6 16,0-14 0-16,-10-22-1 15,4-6-2-15,-2 0 1 16,2-14 1-16,6-48 25 15,-2-27 12-15,2-27-10 16,4-21-17-16,3-28-4 16,1-20-5-16,4-14-1 15,4-14 0-15,0 14-2 0,6 20-8 16,-7 41 8-16,-7 49-4 16,-10 35 5-16,-2 32-10 15,-10 22-7-15,4 0-10 16,2 28 12-16,-2 56 16 15,6 17 26-15,-2 17-4 16,-4-9-8-16,2 0-3 16,2-19 0-16,-8-14 2 15,6-21-4-15,-6-21 1 16,0-14-2-16,0-12-8 16,0-8-1-16,0 0-1 15,0 0 1-15,5-8 1 16,-1-46 10-16,6-29 24 0,-2-27-11 15,6-19-16 1,-6-16 2-16,6-21-8 0,-2-11-1 16,6-8 0-16,4 0-7 15,4-2 6-15,-1 30-5 16,1 28 5-16,-4 39 1 16,-8 42-1-16,-6 26-5 15,-6 22-2-15,2 0-18 16,0 56 4-16,6 26 22 15,2 27 20-15,2 9-9 16,4-1-4-16,-11-21-1 16,3-29-5-16,-6-17 0 15,-4-24 6-15,0-18-6 16,0-8 7-16,-4 0-1 0,6 0 2 16,-2-14 0-16,4-48 17 15,0-33 6-15,2-31-16 16,2-9-10-16,-8-10-6 15,0-7 1-15,2 9 0 16,-6 20-1-16,4 11 0 16,-4 39 0-16,0 23-1 15,0 30 0-15,0 20-12 16,0 0-11-16,4 70-9 16,4 31 33-16,10 17 16 15,-6-1-15-15,6-8 5 16,-2-27-5-16,2-26-1 15,-5-16 0-15,-5-19 0 0,-4-15-15 16,0-6 14-16,6 0 1 16,-2 0-1-16,4-39 1 15,2-31 19-15,2-20 2 16,-2-19-7-16,-2-14-8 16,2-9-4-16,-6 3-2 15,0-2 1-15,2 15-1 16,2 27 0-16,-8 33-1 15,0 28-7-15,2 22 7 16,-2 6-15-16,0 28-18 16,4 61 31-16,9 41 3 15,1 15 10-15,2 12-4 16,2-13-6-16,-4-13 2 0,-2-28 4 16,-2-27-6-1,-6-22 7-15,0-26-7 0,-2-14 0 16,-2-8-1-16,-4-6 2 15,4 0-2-15,-4 0 2 16,4-14-1-16,0-48 14 16,6-40 14-16,2-29-18 15,-4-40-4-15,5-28-4 16,-1-22-1-16,2-18-1 16,-6-8 0-16,4 13-1 15,6 15 1-15,-4 34-1 16,2 25 1-16,-2 45-1 0,-6 26 1 15,0 33 0-15,-4 22 0 16,-4 20 1-16,0 14 6 16,0 0-7-16,0 0-7 15,0 0-22-15,6 14 16 16,-2 20 13-16,0-6 8 16,0-14-2-16,0-6-5 15,0-8 0-15,2 0-1 16,-6 0 0-16,4 0 0 15,0-22 0-15,8-46 19 16,5-30 7-16,1-31-17 16,6-22-1-16,-2-20-7 15,4-14-1-15,-8-14 1 16,-2-8 0-16,-2-6 0 16,-6 0 1-16,2 22-1 0,-2 26-1 15,-4 41 1-15,0 49 0 16,-4 41 7-16,4 20-8 15,-4 14-1-15,0 0-10 16,0 0-4-16,4 54-19 16,6 49 27-16,1 34 7 15,3 29 21-15,2-1-11 16,-2-22-4-16,2-26-5 16,-2-35-1-16,-6-34 1 15,2-20 0-15,-6-20-1 16,-4-8 1-16,4 0 11 15,0-28 2-15,4-56 8 16,6-31 2-16,-2-31-12 0,2-19-5 16,2-6-6-1,-2 6 0-15,-6 36 0 0,-4 25 0 16,-4 50 0-16,3 27-1 16,-3 27-1-16,0 0-15 15,6 41-18-15,-2 69 18 16,8 47 16-16,6 48 11 15,4 22-2-15,4 14-1 16,-6-1-7-16,6 7 1 16,-8 0-2-16,-6 0 8 15,-2 7-7-15,-10-7 7 16,0 8-7-16,0-2-1 16,0 1 0-16,0-13 0 0,-6-16 1 15,-10-18-1-15,2-36 0 16,6-34 1-16,0-33-1 15,4-22 0-15,4-27 1 16,0-7 0-16,0-14-1 16,0 2 1-16,0-3 0 15,0-5 0-15,0-2 1 16,0-4-2-16,0-8 0 16,0-2-2-16,0-4 2 15,0 6 0-15,0-8 0 16,0-6 2-16,0 8-2 15,0-8-12-15,0 0 6 0,0 0 5 16,4 0-5 0,4-22 6-16,6-40 0 0,2-33 15 15,6-43 1-15,3-47-15 16,-3-34 5-16,4-35-6 16,0-21-1-16,-2-6-5 15,2 33-2-15,-4 35 6 16,-4 56 1-16,-6 41 1 15,2 33-1-15,-7 29 1 16,7 12-1-16,-10 8 0 16,4 12 1-16,-4 8 0 15,-4 8 0-15,0 6 1 16,4 0-1-16,-4-8 0 16,0 8 0-16,0 0 1 15,0-5 0-15,0-9 1 0,4-6-1 16,2-16 1-16,2-4-1 15,-4-2 1-15,4 8-1 16,-2 7 0-16,-6 7 0 16,4-2 1-16,0 8-1 15,0 2 0-15,0-2-1 16,-4 6 0-16,0 2 0 16,4-2 0-16,-4 8 1 15,0 0-1-15,0-6 0 16,0-2 0-16,4-12 0 15,6-8 0-15,-2-11 1 16,6-17-1-16,-2-12 0 16,6-7 0-16,-6-15 1 0,6-7-1 15,-7 1 1 1,-1-19 0-16,2-11-1 0,-4-23 0 16,2-24 0-16,-2-12 0 15,0-20 0-15,6-2 0 16,-2 22-1-16,2 28 1 15,-6 39 0-15,0 23 0 16,-4 25 0-16,2 8 0 16,-2 15 1-16,0-7 0 15,4 4-1-15,-4 2 0 16,6-13-1-16,-2 7 1 16,4-8 0-16,-6 7 1 0,2 21-1 15,-8 12 0-15,0 22 0 16,0 0-1-16,0 0-26 15,4 28-3-15,0 27 30 16,5 7 0-16,-1-8 6 16,0-12-6-16,0-15 2 15,-2-13-2-15,-2-8-8 16,0-6-1-16,4 0-2 16,6 0-1-16,2-6 12 15,6-27 10-15,-4-9 4 16,-6 0-3-16,-2 22-2 15,-6 6-3-15,0 14-6 16,-4 0-7-16,4 34-24 16,4 63 21-16,6 47 10 15,2 27 12-15,1 28-11 0,1 0 8 16,-2-14-9-16,2-20 0 16,-6-28 0-16,-2-41 6 15,-6-26-6-15,0-37 2 16,-4-19-2-16,4-8 1 15,-4-6-1-15,4 0 10 16,0 0-9-16,2-53 1 16,2-43 13-16,4-27-8 15,6-42-5-15,0-29-2 16,2-5 0-16,1 14 0 16,-3 42-12-16,-10 40 10 15,0 55 2-15,-8 26 0 16,0 22 0-16,0 0-16 15,0 56-32-15,0 47 48 0,0 35 8 16,0 25-1-16,0 10-1 16,0-10-5-16,10-12 0 15,-2-27 0-15,0-27 1 16,2-29 0-16,-6-26-2 16,4-23 0-16,-4-11-10 15,-4-8 9-15,4 0 1 16,-4 0 1-16,6-21 1 15,-6-41 15-15,4-34 0 16,-4-35-4-16,4-12-12 16,0-9 5-16,0 23-6 15,0 18 0-15,2 49-6 16,-6 28 5-16,4 34-8 16,-4 0-14-16,4 0-21 0,0 20 44 15,8 22 0-15,2 0 6 16,-6-9-6-16,6-13 1 15,-7-6-1-15,1-6 0 16,-4-8-1-16,2 0 0 16,2 0 1-16,4-42 11 15,2-25-1-15,2-23 5 16,2-13-3-16,-4-15-3 16,2-19-9-16,2-6 2 15,4-28-1-15,-2-8 0 16,1-12 0-16,5-2-1 15,-4 13 1-15,0 15 0 0,-2 16-1 16,2 12 1-16,0 19-1 16,0 15 0-16,0 21 0 15,-6 21-1-15,1 13 0 16,-1 12-5-16,-6 10 5 16,2 12 1-16,-2 0 0 15,-2 0-1-15,4-6 0 16,-2 6 0-16,2 1 0 15,2-1 0-15,-2-6 1 16,0 6 0-16,-2 0 0 16,-2 0 0-16,0 0 0 15,-2 8 1-15,-6-2 1 16,0 8-2-16,0 0-1 0,0 0-10 16,4 14-23-16,0 48 28 15,4 19 6-15,5 17 18 16,-1 3-6-16,-4-11-11 15,2-7 1-15,-6-21 4 16,0-22 0-16,0-12 0 16,-4-20-5-16,4-8 11 15,2 0 3-15,-6 0 2 16,0 0 1-16,4-14 9 16,-4-28-2-16,0-20-14 15,4-5-4-15,0-9-7 16,0 0-1-16,0 7 1 15,-4 27 0-15,4 16 0 0,-4 12 0 16,0 14 0 0,0 0-11-16,0 0-10 0,0 68-16 15,0 35 37-15,0 41 8 16,0 29-7-16,10 4 9 16,-2 8-4-16,0-12-5 15,-2-10-1-15,2-18 1 16,-4-21-1-16,-4-15 1 15,4-25 0-15,0-16 7 16,-4-27-8-16,4-7 0 16,2-6 0-16,-6 0 0 15,4-8 0-15,0-6 1 16,-4 0-1-16,0-8 1 16,0 2 0-16,0-8 0 0,0 6-1 15,0-6 0-15,0 7 2 16,0-1-1-16,0 8-1 15,0 6 1-15,4 2 4 16,-4 4-5-16,4 2 0 16,6 0-2-16,-6 0 2 15,4-1-2-15,-4-7 2 16,0-6-1-16,-4 0-5 16,6-8 6-16,-6-6 1 15,0 8 5-15,0-8-5 16,0 0 0-16,0 6-1 15,0-6 0-15,4 6 1 16,-4 2-1-16,3-2-1 0,1 8 1 16,0 8 0-16,0-2-1 15,6 8 1-15,-6 5 1 16,4 9-1-16,0-2 2 16,2 2-2-16,-2 0 1 15,0-3-1-15,6 3 0 16,-6 14 0-16,6-8 0 15,-2 7 0-15,-4 7 2 16,2-14-2-16,-2 0 2 16,0-7-1-16,-4-15 0 15,2 10 0-15,2-10 0 16,-4 2 1-16,0 0-2 16,0 5 1-16,2 9 5 0,-6 6 0 15,4 8-5-15,-4 11 0 16,0 9 0-16,0 0 0 15,0-7 5-15,0-7-5 16,0-22-1-16,0-6-1 16,4-12 1-16,-1 5-2 15,5-7-3-15,2 8 5 16,-2 6 1-16,0 14 0 16,2-1 0-16,-2-5 0 15,4 6-1-15,-2-14 0 16,2-6-5-16,2-6 5 15,-6-2 0-15,4 7 0 16,2-1 1-16,-2 10-1 16,2 4 1-16,-2 10 0 0,2 3 0 15,-6 9 0-15,-1-6-1 16,3-8 1-16,-6-7 0 16,0-7-1-16,-4 0 1 15,0-6 0-15,0 6 1 16,0-1-1-16,0-5-1 15,0-6 0-15,0-10-1 16,0-12 0-16,4 0-7 16,-4 0-7-16,4 0 5 15,6-20 5-15,2-55 5 16,0-41 22-16,10-43-8 16,0-46-13-16,8-83-1 15,4-7 0-15,1-15 0 0,-1-5-21 16,-8 80-6-16,-4 22 12 15,-10 76 15-15,-8 63 0 16,0 47 0-16,-4 27-9 16,0 0-18-16,0 47 3 15,0 43 24-15,0 25 1 16,0 17 0-16,6-9 8 16,-2 0-9-16,0-27 2 15,0-12-1-15,-4-37 0 16,4-13 0-16,-4-20 0 15,4-8-1-15,-4-6-5 16,4 0 5-16,2-12 0 16,2-50 18-16,0-41-10 15,-4-28 8-15,6-27-8 16,-2-27-7-16,-4-28 1 0,4 0-2 16,1 1-9-16,-5 26-5 15,0 55 6-15,0 50 8 16,-4 47 0-16,0 26-1 15,0 8-22-15,0 22-39 16,10 53 46-16,2 21 16 16,0 13 7-16,6-5-6 15,-4-15-1-15,-2-21 2 16,-4-20-1-16,2-26 0 16,-6-9-1-16,0-13 2 15,0 0 8-15,-4 0-1 16,4-7 3-16,6-49 9 15,-2-18-1-15,0-29-9 0,2-29-10 16,2-11 7-16,-4-28-8 16,5-2 0-16,-1 10 0 15,2 25-2-15,-6 41 1 16,0 43-1-16,-2 26-8 16,-6 28-5-16,4 0-6 15,-4 0-12-15,8 0 19 16,0 14 14-16,2 6 0 15,-6-6 0-15,4-6 1 16,-8-8 5-16,4 0-4 0,-4 0 5 16,4 0-7-1,10-8 0-15,-2-40 0 0,10-27 7 16,8-29-5-16,-5-5-1 16,5-9 5-16,-4 17-5 15,-8 17 1-15,-6 22-1 16,-2 23 1-16,-10 17-2 15,4 16-1-15,-4 6-5 16,0 0-3-16,0 0-4 16,4 0 0-16,0 0 7 15,4 0 6-15,-4 0 6 16,6 0-5-16,-2 0 5 16,6 0-5-16,-6 6 0 15,4-6 1-15,6 0-1 16,-1 0-1-16,-1 0 2 0,2 0 6 15,-2-40 1 1,6-10 2-16,-8-17 4 0,2-15-9 16,-2-16-5-16,-2 3 8 15,-2-9-9-15,2 9 0 16,-4 13 1-16,-2 19-1 16,2 15 2-16,-4 14-2 15,0 14 0-15,4-2 0 16,-3 2 0-16,3 6-1 15,-4-5 1-15,0-3 0 16,0-4 0-16,2 4 1 16,2-12-2-16,-4 6 2 15,4 0-1-15,-4 3 1 16,2-3 0-16,-2 0-1 16,0-6 1-16,-4 0 0 0,4 6 0 15,-4 0-1-15,0 9 0 16,4 11 0-16,-4 8 0 15,0 0-1-15,0 0-14 16,0 21-13-16,0 41 28 16,4 20 1-16,6 21 10 15,-6-7-10-15,0-7 8 16,0-7-3-16,0-12 1 16,0-9 2-16,-4-7 0 15,6-4 2-15,-6-3-1 0,4-13-2 16,0-6-8-1,0-14 0-15,0-8 0 0,0-6-6 16,2 0 5-16,-2 0-1 16,-4 0 1-16,4 0 1 15,-4 0 7-15,4-34 14 16,4-22-14-16,-2-5 1 16,2-7-7-16,-4 6 0 15,0 13-1-15,-4 15 0 16,0 14-1-16,0 12 1 15,0 8-1-15,0 0-17 16,0 8-21-16,0 54 38 16,0 19 1-16,0 17 9 15,0-3-3-15,0 9 0 16,0-9-5-16,0 9 5 0,4-9 0 16,-4-13 0-16,0 1-5 15,0-29 2-15,4-12-2 16,-4-14 1-16,6-14-1 15,-6 0 1-15,0-14-2 16,3 0-2-16,-3 6 2 16,0 2 0-16,0-2 0 15,0 21 1-15,4 7 5 16,0 14 2-16,4 8-8 16,2-16 0-16,2-5-1 15,-8-15 0-15,0-14-17 16,2-6 8-16,-2 0 10 15,0 0 1-15,4-6 12 0,6-36 8 16,-2-19 4-16,6-15-11 16,-2-19-8-16,10-15 1 15,0-35-7-15,13-32-7 16,13-16 6-16,12-20-5 16,3 14-3-16,-5 22-12 15,-6 39 15-15,-22 41 5 16,-8 43-1-16,-14 18 2 15,-3 24 0-15,-9 4 0 16,4 8 0-16,-4 0-5 16,0 0-16-16,0 8-12 15,0 46 32-15,0 22 1 0,0 13 7 16,0 7-5 0,0 7 7-16,0-13-8 0,0-9 1 15,0-11-1-15,0-22 10 16,0-6-10-16,0-22 6 15,0-14-6-15,0 2 5 16,0-8-4-16,0 0-1 16,0 0 7-16,4 0-2 15,0-28 7-15,0-28-2 16,4-32 1-16,6-29-11 16,-2-14 0-16,6-13 0 15,-4 13-1-15,-6 30-1 16,0 25-5-16,-4 34 5 15,-4 28 1-15,0 14-1 0,0 0-11 16,0 14-26-16,0 62-3 16,4 41 41-16,2 26 6 15,-2 15 2-15,4 1-2 16,0-16-5-16,6-20 0 16,-6-27 0-16,0-20 1 15,6-27 5-15,-6-15-7 16,-4-28-3-16,5 2-6 15,-1-8 8-15,0 0-1 16,6 0 2-16,-2-22 6 16,10-31 10-16,0-17-5 15,8-20-10-15,4-19 0 16,0-15-1-16,-3-5-7 16,-7 6-5-16,-6 11-3 0,-4 37 8 15,-6 35 6 1,-8 12 0-16,4 20 0 0,-4 8 1 15,0 0-8-15,0 0-2 16,0 0-10-16,0 0 3 16,0 0 2-16,0 36-12 15,0 40 24-15,0 25 3 16,0 22 18-16,0 3-11 16,0-25 4-16,0-11-10 15,0-29 8-15,4-19-9 16,0-22 1-16,0-12-1 15,2-8-1-15,-2 0 1 16,4 0 7-16,6-22 0 16,2-31 4-16,6-23 10 15,7-28-9-15,-3-5-6 0,4-8-6 16,-4 1 0-16,0 13 0 16,-8 19 0-16,-6 22 0 15,0 23 0-15,-6 17-1 16,-2 10-14-16,-4 4 5 15,4 8 1-15,-4 0 0 16,0 0 3-16,0 0-1 16,0 0-11-16,8 8-15 15,2 40 33-15,-2 19 1 16,3 9 7-16,3 13 6 16,-2 1-14-16,2-9 0 15,-2 3 6-15,-2-16-4 0,2 1-1 16,-4-21 1-16,-4-14-1 15,6-6 1-15,-6-14-2 16,0-8 0-16,-4-6 0 16,4 8 0-16,-4-8-8 15,0 0 8-15,4 0-1 16,-4 0 1-16,0 0 0 16,6 0 1-16,2-8-1 15,4-26 1-15,6-8 0 16,0 8-1-16,-10 6-1 15,0 14 1-15,-4 14 0 16,-4 0-1-16,0 0-14 16,0 0-11-16,0 34 26 0,5 22 10 15,-5 6-1 1,0 19-3-16,0 17-6 0,0 11 19 16,0 15-2-16,0-1 3 15,-9 0 1-15,1-27-6 16,4-20-9-16,4-21 10 15,0-27-2-15,0-14-13 16,0-8 0-16,0-6-1 16,0 0-1-16,0 0 0 15,0 0 1-15,0-6 0 16,8-42 6-16,9-13 5 16,3-29-5-16,12-13 0 15,2-1-6-15,0 15-9 16,-4 13 2-16,-8 28-1 15,-4 20 7-15,-11 22 1 0,-7 0 0 16,4 6-2-16,-4 0 1 16,0 0-23-16,0 0 2 15,4 54 16-15,0 22 6 16,6 27 15-16,-2 13-8 16,0 1 1-16,6 14-6 15,-2-15-2-15,-4-7 1 16,2-5-1-16,-2-15 1 15,0-19 0-15,-2-16-1 16,-2-21 1-16,0-5 1 16,0-6-1-16,-4-16-1 15,0 0 0-15,4-6-1 0,-4 0 0 16,4 0-6-16,2 0-5 16,6 0-1-16,6 0-1 15,12 0 13-15,7-20 0 16,3-22 0-16,-2 3 1 15,0-3 1-15,-12 8 1 16,-4 20-1-16,-11 0-1 16,-1 14 0-16,-2 0-7 15,-4 0-2-15,6 20 3 16,-2 50 6-16,-4 25 10 16,4 37 2-16,-2 25 2 15,-2 14-1-15,4 8 0 16,0 6-4-16,2-14 0 0,2-12-8 15,-4-21 8 1,6-23-1-16,-10-19-2 0,4-27-5 16,-4-21 1-16,2-20-1 15,-2-14 5-15,-4-8-4 16,0-6-1-16,0 0 10 16,4 0-11-16,0 0 0 15,4 0-12-15,6-54 12 16,11-43 16-16,9-33-4 15,4-7-11-15,6 14 0 16,-10 25 0-16,-12 44 0 16,-5 27-1-16,-9 21-1 15,-4 6-9-15,0 6-17 0,6 75-1 16,-6 44 28-16,-4 47 15 16,0 41-14-16,0 25 14 15,0 11-4-15,0-10 3 16,0-26-5-16,0-28-7 15,0-40 8-15,0-29 4 16,0-33-1-16,0-35-1 16,0-14-4-16,0-12-8 15,0-10 0-15,0-4-1 16,0-3 0-16,0 3 1 16,0-8 0-16,0 0-6 15,4 0 0-15,4 0 6 0,10-61 1 16,8-37 20-1,4-25-8-15,0-6-7 0,0 5-5 16,-9 35 0-16,-9 33 0 16,-2 36 0-1,-10 14-1-15,4 6-11 0,4 0-11 16,6 34-6-16,2 28 28 16,2 19 5-16,4 15-4 15,2 15 6-15,2-1 1 16,0 5-2-16,-5-4 1 15,1-15-6-15,-4-20 6 16,-6-29-6-16,-8-13 0 16,0-26 1-16,0-2 7 15,-4-6-3-15,6 0 0 16,-2 0-6-16,4 0-1 0,6-34 1 16,10-35 6-16,8-5 3 15,-2-10-7-15,-1 17-1 16,-13 17 0-16,-6 24 5 15,-6 18-6-15,-4 8 0 16,0 0-2-16,0 0-16 16,4 8-13-16,4 46 28 15,6 7 3-15,2 23 1 16,-2-8 1-16,-2-9-2 16,2-5 2-16,-2-20-1 15,-8-14 0-15,2-14 1 16,-2-8-1-16,-4-6 6 15,4 0-6-15,-4 0-1 0,4 0 0 16,0-34 1-16,6-42 17 16,2-19-9-16,5-31-7 15,3-23-1-15,2-16-1 16,4 0 0-16,0 13 0 16,-4 37-1-16,-10 39-1 15,-2 41 2-15,-6 21-1 16,-4 14-11-16,0 0-6 15,0 35-22-15,4 41 40 16,4 6 0-16,2 13 7 16,2-5-6-16,-4-21 0 15,1-15-1-15,-1-12 0 16,-4-22 1-16,0-12 0 16,-4-8 0-16,4 0 0 15,2 0 0-15,-2 0-1 0,12-36 1 16,6-46 12-16,12-35-5 15,2-26-6-15,-2-36 4 16,-9-20-6-16,-3-6 0 16,-10 6 0-16,2 27-1 15,-10 41 1-15,-4 50 0 16,4 33 0-16,-4 20 1 16,0 20-1-16,0 8 0 15,4 0 0-15,-4 0-1 16,0 0-7-16,0 0 7 15,0 0-9-15,4 0 8 16,0 0-5-16,10 0 6 0,-6 0 0 16,6 36-13-16,2 25-2 15,2 21 16-15,-2 14 5 16,-2-7-4-16,-2-13 0 16,-2-21 0-16,-2-29 0 15,-5-4 0-15,1-22 0 16,0 0 10-16,-4 0-10 15,6 0 5-15,-6 0-5 16,4 0 0-16,4-34 5 16,6-35 14-16,2-21-8 15,6-25-3-15,0-17-7 16,4 1 4-16,-10 16-6 16,-2 25 1-16,-6 34 0 15,-4 31 0-15,-4 17 0 16,0 8-1-16,0 0-14 0,0 0-17 15,0 47 15-15,4 37 16 16,0 17 6-16,-4 25-6 16,6 3 8-16,-6-6-7 15,0-5 0-15,0-15 0 16,0-15 1-16,0-26-1 16,0-13 10-16,0-29-5 15,0-6 0-15,4-14 2 16,-4 0-2-16,4 0 1 15,-4 0-5-15,7-8-2 16,-3-40 6-16,10-27 0 16,-2-21 0-16,2-27-5 15,-2 0 7-15,2-1-8 0,-2 15 0 16,-2 19 0-16,-2 21-6 16,-4 15 5-16,0 18 1 15,-4 10 0-15,0 12 0 16,0 6-1-16,0 8-6 15,0 0-7-15,0 0-2 16,4 0 5-16,0 0 5 16,6 0 6-16,2 22 0 15,-2 26-5-15,2 6-7 16,-4 21 12-16,2 23 1 16,-2-3 12-16,0-5-12 15,-5-9 7-15,3-19-8 0,-2-14 1 16,0-20-1-16,-4-14 1 15,4-8 0-15,-4-6 0 16,0 0 5-16,4 0-5 16,-4 0-1-16,4 0 1 15,6-26 0-15,2-36 13 16,2-14-7-16,2-7-5 16,6 1-2-16,0 7-1 15,4 13-8-15,-4 20 3 16,-2 22-3-16,-3 20-1 15,5 0-5-15,-2 0 6 16,6 6 9-16,10 36 0 16,2 6 1-16,0 8-1 0,5 5 7 15,-9-7-5-15,-4 2 5 16,-8-3-7-16,-8 3-7 16,-10 6 7-16,0 7 9 15,-4 7 12-15,0-14-9 16,0-14-1-16,0-9-10 15,0-17 7-15,0-8-7 16,0-14 1-16,0 0-1 16,4 0 3-16,-4 0-4 15,4 0-1-15,-4 0 0 16,0 0 1-16,4 0 5 16,-4 0 7-16,6 0-3 15,10 0-9-15,13 0-6 0,11 0 6 16,2 0-1-1,2 0 0-15,-10 6-8 0,-4 36-3 16,-9 26 3-16,5 7 9 16,0 9 1-16,0-3 5 15,0-5 0-15,-10-14-5 16,-2-29 8-16,-6-5-9 16,-4-14 6-16,0-14-5 15,-4 0-1-15,4 0 0 16,-4 0 0-16,6 0 0 15,-2 0-5-15,0 0 5 16,4 0 10-16,1 0-9 16,3 0 0-16,6 0-1 15,-2 0-6-15,10 0-2 0,4 20 7 16,6 42-11-16,2 13 10 16,-1 15 2-1,3 6 18-15,-2 7-7 0,-4-7-10 16,-4 1 7-16,-8-7-8 15,-4-15 0-15,-11-1 1 16,3-12 0-16,-6-13 1 16,0-15 0-16,0-6-1 15,-4-14-1-15,0-2 0 16,4-12-3-16,-4 0-10 16,4 0 2-16,6 0-2 15,-2 0-5-15,14 0 4 16,-2-6 13-16,6-14 0 0,-4-2 0 15,-8 16 0 1,-6 6-1-16,-4 0-8 0,-4 20-23 16,4 56 14-16,0 27 19 15,10 21 1-15,3 13 7 16,3-14 4-16,6-5-11 16,0-23 1-16,0-13-1 15,0-27 6-15,-8-21-7 16,-2-12 0-16,2-16 0 15,-1-6-7-15,7 0-5 16,8 0 10-16,2-28 1 16,0-6 0-16,-8 7 0 15,-4 13 1-15,-6 14-1 0,-3 0-5 16,-1 0-3 0,2 41 3-16,2 27 6 0,6 16 14 15,0 11 1-15,4 1 7 16,4-7-4-16,0-5-12 15,-5-16-5-15,1-13 0 16,-4-15 0-16,-6-4 1 16,-2-10-1-16,-6-12-1 15,0-6 0-15,2-2-1 16,-2-6-5-16,0 0-8 16,6 0 7-16,2 0 1 15,6 0 6-15,-4 0-1 16,-3 0 1-16,-5 0 0 15,-2 0-12-15,-4 14-2 16,6 27 14-16,2 13 2 0,2 10 16 16,2 3 16-16,6 9-3 15,4-14-13-15,0-1-12 16,4-13 2-16,-1-14-8 16,-3-6-1-16,-8 0-40 15,-6-8-159-15,-12-6-532 0</inkml:trace>
</inkml:ink>
</file>

<file path=ppt/ink/ink1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1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1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58.4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226 35 492 0,'0'0'528'0,"0"0"-306"16,0 0 128-16,0 0-68 15,0 0-73-15,0 0-24 16,0 0-36-16,-10-21-49 0,10 16-59 15,0 5-26-15,0-3 5 16,10-1-20-16,4 4 0 16,-2 0 7-16,-3 0-7 15,3 0 0-15,-3 19 0 16,1 22 0-16,1 7 10 16,-4 15-10-16,-4 4 0 15,-3 3-1-15,0 5 1 16,0-5 0-16,0-3-1 15,0-7 1-15,0-5 1 16,0-6-1-16,0-12 0 16,0-8 2-16,0-6-2 0,8-5 0 15,-1-3-2 1,-1-4 2-16,2-2-3 0,2-3 3 16,1 2 0-16,-1-5 2 15,-4-3-2-15,6 0 0 16,-6 0-1-16,5 0 1 15,2 0 3-15,8-7-3 16,4-12 0-16,2-7-12 16,5 0-18-16,-4 4-120 15,-1-4-100-15,9-7-71 16,-12 6-231-16,-6 2-222 0</inkml:trace>
  <inkml:trace contextRef="#ctx0" brushRef="#br0" timeOffset="412">0 344 576 0,'0'0'331'15,"0"0"-191"-15,0 0 15 16,0 0 39-16,0 0-79 15,0 0-8-15,0 0 26 16,42-15-23-16,-15 12-6 16,9-5 8-16,6 4-10 15,6 0 3-15,15 4-27 16,7-3-8-16,2-1 18 16,3 0-48-16,-9 4-21 15,-8-3-19-15,-13 3 1 16,-6 0-2-16,-12 0-12 0,-2 3-125 15,-11 16-168 1,-1 0-469-16</inkml:trace>
</inkml:ink>
</file>

<file path=ppt/ink/ink1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2.27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15 886 0,'0'0'302'15,"0"0"-59"-15,0 0 45 0,0 0-65 16,0 0-16-16,0 0-49 16,0 0-12-16,0-15-30 15,3 15-31-15,-3 0 2 16,0 0-53-16,0 0-24 16,0 0 20-16,0 0-30 15,0 0 0-15,0 0-9 16,0 0-73-16,5 0-99 15,1 7-153-15,1 19-161 16,1 0-31-16,-2-3-635 0</inkml:trace>
  <inkml:trace contextRef="#ctx0" brushRef="#br0" timeOffset="374">59 289 418 0,'0'0'489'16,"0"0"-308"-16,0 0 84 15,0 0 37-15,0 0-34 16,0 0-34-16,0 0-1 16,0 0-40-16,0 0-53 0,0 8-15 15,0-1-53 1,-3 1-33-16,-3 2 6 0,-2 1-44 16,1-3 0-16,4 0-1 15,3-1-29-15,0-7-43 16,0 0-226-16,18 0-546 0</inkml:trace>
</inkml:ink>
</file>

<file path=ppt/ink/ink1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5.9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0 274 905 0,'0'0'265'16,"0"0"-58"-16,0 0 11 15,0 0-62-15,0 0-93 16,0 0-18-16,0 0 4 16,39-26-33-16,-23 8-2 0,-1-1-14 15,2-3 1-15,1-1 18 16,-2 1-19-16,2-4 0 15,3 0-3-15,-6 0 9 16,-6 8-12-16,3-1 2 16,-9 8 3-16,0 3-1 15,-3 1 2-15,0 4-16 16,0-2 15-16,0 2-19 16,0 3 18-16,0 0-14 15,0 0-19-15,0 0 33 16,0 0-28-16,0 0 8 15,0 0 20-15,0 0-2 16,0 8-3-16,0 10 7 16,0 8 0-16,0 7 27 15,0 5-26-15,0 3 0 0,0 3 13 16,0 0-13-16,0-3 24 16,0 1 10-16,0 2 16 15,0-3 43-15,0-2-44 16,0 7 20-16,0-9 10 15,0 0-49-15,0-8-4 16,0-9-27-16,0-6 0 16,0-2 22-16,0-5-22 15,0 2 0-15,3-7 0 16,1 2 11-16,-4-1-18 16,0-3 7-16,3 0-18 15,-3 0 11-15,5 0-135 0,-2-9-63 16,3-19-130-1,-2 2-455-15</inkml:trace>
  <inkml:trace contextRef="#ctx0" brushRef="#br0" timeOffset="1006">596 126 601 0,'0'0'309'0,"0"0"-147"15,0 0 77-15,0 0-18 16,0 0-63-16,0 0-16 15,0 0-60-15,0 22-37 0,0-4 5 16,0 5-24-16,0 2 7 16,-5 2 9-16,5-1-23 15,-3-4 5-15,3 4-24 16,0-3 0-16,0 2 8 16,0 5-8-16,0-5 0 15,0 6 9-15,0-6-7 16,8 1-2-16,2 0 0 15,-4 1 0-15,6-9 1 16,0 1-1-16,3-3-1 0,0-7-5 16,-3-1 12-1,3-1-5-15,0-3-1 0,-3-4 0 16,6 0 2-16,0 0-2 16,3 0 0-16,0 0 1 15,3 0 7-15,0-11-2 16,1-4-6-16,-4 1 0 15,0-6 11-15,0-1-11 16,-5 2 1-16,5 0 3 16,-3-3 2-16,-1 0-4 15,-2 2-2-15,-5-1 0 16,-4 3 20-16,-1-1 14 16,-2 0 15-16,-3 1 3 15,0 0-28-15,0-5 19 16,0 0-15-16,0 5-18 0,0-5 33 15,0 5-29-15,-8-1-2 16,2 5 7-16,-4-1-19 16,-5 4 14-16,4-5-14 15,-5 9 0-15,1-3 11 16,-2 5-11-16,-4 2 0 16,0 3-1-16,1 0-15 15,-6 0 16-15,5 0-30 16,5 0 5-16,2 0 19 15,-1 0-18-15,2 0-3 16,-1 0 26-16,1 8-12 16,-2-1 4-16,1 1 6 15,-2-2-3-15,1 6-8 16,-3 3 7-16,0 3-43 16,6 1 1-16,-6 3-16 0,0-3 13 15,5 3-31-15,-1-7-31 16,2 4 50-16,3-4-40 15,5-5-115-15,4-2-340 0</inkml:trace>
</inkml:ink>
</file>

<file path=ppt/ink/ink1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7.90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42 1232 0,'0'0'392'15,"0"0"-109"-15,0 0 73 16,0 0-123-16,0 0-131 16,0 0-29-16,0 0-55 15,0 0-9-15,0 0-9 16,3 0 1-16,0 0-7 15,2 0-48-15,11 0-215 16,-1-6-246-16,-1-1-293 0</inkml:trace>
  <inkml:trace contextRef="#ctx0" brushRef="#br0" timeOffset="423">325 0 179 0,'0'0'899'16,"0"0"-587"-16,0 0-8 16,0 0-38-16,0 0-77 15,0 0-75-15,0 0-30 16,0 0-58-16,0 0-25 15,0 0 7-15,0 0-8 16,0 0-10-16,3 0-66 0,3 0-116 16,1 0-147-1,-4 3-252-15</inkml:trace>
  <inkml:trace contextRef="#ctx0" brushRef="#br0" timeOffset="1198">690 21 780 0,'0'0'231'0,"0"0"-62"16,0 0 80-16,0 0-12 15,0 0 31-15,0 0-30 16,0 0-59-16,3 0-46 0,-3 0-81 16,0 0-43-16,0 0 7 15,0 0-16-15,0 0-40 16,3 0-300-16,-3 0-636 15</inkml:trace>
</inkml:ink>
</file>

<file path=ppt/ink/ink1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1.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0 394 595 0,'0'0'509'0,"0"0"-428"15,0 0-17-15,0 0 126 16,0 0-48-16,0 0-27 15,0 0-7-15,56-123-65 16,-46 97-30-16,1-1 6 16,-1 7-13-16,-4-4 14 15,3-2-5-15,0 4-15 0,-2-1 16 16,1 2-16-16,-5 2 0 16,0 4 8-16,-3 4-8 15,3 3 1-15,-3 8 9 16,0-3-10-16,0 3 27 15,0 0-27-15,0 0 0 16,0 0 16-16,0 0-16 16,0 0 12-16,0 0-7 15,0 0-4-15,0 0 5 16,0 0-6-16,0 0 0 16,0 0 0-16,0 0 1 15,0-3-1-15,0-5 0 16,0 0-11-16,0 1 5 0,0 3-10 15,0 0-3 1,0 1 18-16,0 3 1 0,0 0 0 16,0 0-13-16,0 0-19 15,0 0 17-15,0 18-3 16,0 23 18-16,0 14 29 16,-3 16-13-16,-3 11 11 15,3 8 7-15,3-5-24 16,0-4 25-16,0-11-22 15,0-6 7-15,0-16 44 16,0-11-13-16,3-10 0 16,0-13-20-16,0-7-24 15,-3-2 26-15,3-2-32 16,-3-3 17-16,0 4 11 0,0-4-27 16,0 3 5-16,0-3-7 15,0 0 1-15,0 0 10 16,0 0-11-16,0 0 0 15,0 0-5-15,0 4 5 16,0-4-9-16,0 0-63 16,4 0-104-16,-1 0-60 15,2 0-405-15</inkml:trace>
  <inkml:trace contextRef="#ctx0" brushRef="#br0" timeOffset="889">481 97 443 0,'0'0'314'16,"0"0"-152"-16,0 0 6 15,0 0 73-15,0 0-68 16,0 0-48-16,0 0-29 16,0-27-18-16,0 27 18 15,0 0-56-15,0 0-27 16,0 0 3-16,7 0-14 0,14 0 7 15,0 0-9-15,9 0 0 16,6 0 5-16,6 0-5 16,6 0 0-16,4 0 11 15,8 0-10-15,-6-3-2 16,3 3-4-16,-12 0 5 16,-11-4 3-16,-5 4-3 15,-8-4 0-15,-5 4 1 16,-1-3 8-16,-5-1-16 15,-6 4 7-15,-4 0 0 16,0 0 20-16,0 0-12 16,0-4-7-16,-11 4 50 15,-10 0-30-15,0 0 11 0,-3 0-5 16,3 0-14 0,0 0 34-16,-3 15-29 0,3 15-17 15,-4 10 23-15,1 25-23 16,0 3 15-16,3 15-16 15,7-1 1-15,4-8 26 16,7-7-12-16,3-8 4 16,0-11 16-16,0-7-3 15,0-15 12-15,0-8-16 16,0-6-20-16,0-4 23 16,0-5-31-16,0 1 0 15,0-4 2-15,0 0 4 16,0 3-11-16,3-3 5 15,-3 0-3-15,3 0-13 16,0 0-21-16,5 0-113 0,-4 0-45 16,-1-7-124-16,-3-8-199 15,0 4-206-15</inkml:trace>
  <inkml:trace contextRef="#ctx0" brushRef="#br0" timeOffset="1285">521 423 474 0,'0'0'353'16,"0"0"-165"-16,0 0-62 15,0 0-52-15,0 0-2 16,0 0 31-16,0 0 44 16,67 0-6-16,-17 4-30 15,8 0-6-15,11-4-36 16,6 0-25-16,-6 0 25 15,0 0-48-15,-6 0-11 0,-11 0-10 16,-3 0-78 0,-17 0-238-16,-11 0-647 0</inkml:trace>
</inkml:ink>
</file>

<file path=ppt/ink/ink1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5.272"/>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278 105 1196 0,'0'0'306'15,"0"0"-65"-15,0 0-5 16,0 0-23-16,0 0-92 15,0 0-19-15,-190 137 2 16,165-88-41-16,4 7 2 16,4-2-13-16,5 2-20 15,3 0 11-15,5 0-43 16,4-5 2-16,0-2 11 16,0-8-13-16,7-8-1 15,14-7-18-15,6-3-17 0,6-9 2 16,4 0-72-16,1-1-65 15,1-3-70-15,10-6-101 16,-11-4-240-16,-7 0-522 0</inkml:trace>
  <inkml:trace contextRef="#ctx0" brushRef="#br0" timeOffset="666">549 111 788 0,'0'0'270'0,"0"0"-95"15,0 0 44-15,0 0-36 16,0 0-69-16,-3 223 24 16,-3-152-20-16,3-1-33 0,3-2 23 15,0-9-36-15,0-4-11 16,0-10 6-16,0-11-39 15,0-8-12 1,0-8-15-16,3-6-1 0,0-9 13 16,0-3-13-16,0 0 0 15,6 0-1-15,0 0 7 16,6-31-7-16,2-5 1 16,4-8 0-16,4-4 0 15,-4-1 0-15,-5 8-17 16,2 8 16-16,-1-1-42 15,1 9 5-15,-5 6 9 16,2 4 24-16,-6 3-6 0,-1 12 9 16,-1 0-13-1,-1 0 14-15,6 20-19 0,1 21 20 16,1-1 0-16,1 8 0 16,-3-7 17-16,6 1-17 15,0-10 0-15,-5-2 9 16,1-4-9-16,1-8 1 15,-5-2-1-15,1-6 0 16,-5 2-1-16,1-1 1 16,1-4-37-16,-2-3-96 15,1-4-95-15,1 0-297 16,-8 0-110-16</inkml:trace>
  <inkml:trace contextRef="#ctx0" brushRef="#br0" timeOffset="1102">1013 0 649 0,'0'0'297'16,"0"0"-123"-16,0 0 85 0,0 0-2 15,0 0-51-15,0 0-30 16,184 111 0-16,-148-47-14 15,-6 10 4-15,-12 8-61 16,-7 0-20-16,-11 3-6 16,0-3-52-16,0-8-12 15,-24-3-14-15,-11-4-1 16,-41 17-22-16,9-13-240 16,-7-11-568-16</inkml:trace>
</inkml:ink>
</file>

<file path=ppt/ink/ink1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1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1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1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1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1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1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1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1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1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1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1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1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1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1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1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1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1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1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129 486 548 0,'0'0'633'15,"0"0"-422"-15,0 0 16 0,0 0-13 16,0 0-67 0,0 0-83-16,0 0-2 0,0-3-8 15,3 3-21-15,2 0 16 16,2 0-11-16,-1 18-4 15,6 12 13-15,-6 3-35 16,0 4 5-16,-2 4 3 16,1 4-20-16,-5 1 8 15,3-6-8-15,-3 0 0 16,0-3 1-16,3-7-1 16,-3-4 0-16,3-3 0 15,-3-5 5-15,3-7-13 16,1-4 5-16,-1-4-14 15,5 2 15-15,2-5-11 16,7 0-7-16,4 0-3 0,7 0 17 16,-1 0 6-16,6-15 1 15,-3 0 8-15,-1 1-3 16,-4-6-6-16,-1-1 11 16,0-2-11-16,-3-3 0 15,0 0 11-15,0-7-11 16,-8-5 0-16,1-3 1 15,-4 1 11-15,-2-5 1 16,-1 1 5-16,-7-1-18 16,0 1 23-16,0 3-23 15,0 0 0-15,0 0 17 16,-12 3-15-16,-7-1-1 16,-7-2 13-16,-5 3-7 0,-4-3-2 15,4 5-5 1,-3 2 0-16,2 7 3 0,1 6-2 15,2 6 9-15,2 4-10 16,-1 3 1-16,1 4-9 16,-5 4 8-16,1 0 0 15,-5 12 6-15,6 21-4 16,-1 8-2-16,5 3 0 16,7 5 1-16,4-6-2 15,9 3-1-15,6-9-4 16,0-4-4-16,0-3 8 15,13-7-8-15,19-9-2 16,13-2-7-16,4-9 13 16,9-3-8-16,34 0-113 0,-19 0-157 15,-10-11-399-15</inkml:trace>
</inkml:ink>
</file>

<file path=ppt/ink/ink1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91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55 1333 0,'0'0'349'16,"0"0"-112"-16,0 0 52 15,0 0-99-15,0 0-103 16,0 0-35-16,0 0-19 15,15-40-9-15,-4 32-24 0,-4 4-12 16,-4 4-6-16,-3 0-169 16,0 0-149-16,0 4-289 15,-7 11-185-15</inkml:trace>
</inkml:ink>
</file>

<file path=ppt/ink/ink1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1.2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41 851 0,'0'0'311'0,"0"0"-8"16,0 0 36-16,0 0-39 16,0 0-109-16,0 0-55 15,0 0-53-15,29-41-63 16,-29 41-20-16,0 0-37 0,0 0-314 15,-5 0-627-15</inkml:trace>
</inkml:ink>
</file>

<file path=ppt/ink/ink1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5.19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0 154 892 0,'0'0'360'0,"0"0"-154"16,0 0 31-16,0 0-72 15,0 0-94-15,0 0-71 16,0 0 9-16,15-12-2 16,-2-2 8-16,1-5 9 15,-4-3-23-15,5 4 10 16,-9-2-10-16,2 2-1 15,-1 7 19-15,-4 4-19 16,0 3 1-16,-3 4 0 0,0 0-1 16,0 0-9-16,0 0 8 15,0 0-5-15,0 0 6 16,0 22 1-16,0 12 0 16,0 14 30-16,0 11-14 15,0 4 17-15,0 0 15 16,0 1-12-16,0-5 25 15,0-3-16-15,0-6 10 16,3-3 33-16,2-7-18 16,-2-6-10-16,1-5-6 15,-1-6-10-15,0-5 1 16,0-7-36-16,-3-7-8 16,4-1 17-16,-4-3-18 0,0 0 5 15,0 0 3 1,0 0-9-16,0 8 14 0,0 1-14 15,0 0 0-15,0 6-6 16,0-7 6-16,0 4-14 16,0-9-47-16,0-3-109 15,0 0-210-15,0 0-470 0</inkml:trace>
  <inkml:trace contextRef="#ctx0" brushRef="#br0" timeOffset="477">461 105 317 0,'0'0'628'0,"0"0"-442"16,0 0 43-16,0 0-78 16,0 0-40-16,0 0 27 15,0 0-5-15,132-30 9 16,-92 16 0-16,6 2-27 16,-1-3-32-16,0 5-42 15,-3 2-2-15,-6 1-39 16,-6-1 0-16,-9 8 5 15,-6 0-5-15,-5 0-6 16,-2 0-22-16,-8 0-76 16,0 0-94-16,0 0-60 0,-12 0-38 15,-15 12-99 1,-4-1-329-16</inkml:trace>
  <inkml:trace contextRef="#ctx0" brushRef="#br0" timeOffset="1175">477 109 578 0,'0'0'173'16,"0"0"14"-16,0 0-18 15,0 0-32-15,0 0-2 16,0 0 13-16,0 0 7 0,-28 168-39 16,28-150-47-16,0-3-18 15,0-4-33-15,0-8-9 16,0 1-9-16,0 0-3 16,0-4-3-16,0 0-4 15,0 0-9-15,12 0 17 16,1 0-5-16,4 0 7 15,8-11 31-15,-1-5-30 16,3 6 0-16,2-5 7 16,2 4-8-16,-7-1 10 15,4 4-10-15,-7 5 0 0,3 0-1 16,-3-1 2-16,0 4-1 16,0 0 0-1,0 0-15-15,0 0 15 0,-3 0 0 16,-1 15 0-16,0 0 0 15,4 7 1-15,-4 5 12 16,1 3-13-16,0-6 1 16,-2 8 13-16,-1-8-14 15,-1-1 0-15,-1-5 0 16,-5 1 0-16,-5-4 1 16,-3 3-1-16,0 1 0 15,0 0 18-15,0 2-17 16,0-6 5-16,0 4-5 0,-11-4 5 15,1-5 19 1,-4 2-5-16,-4 3 19 0,-1-4 35 16,-7 9-13-16,-5-6-1 15,-8 1-20-15,2 0-12 16,-8 0 29-16,3-9-19 16,3 2-23-16,0-8 16 15,6 0-29-15,0 0-2 16,3 0-14-16,2 0-58 15,14-14-77-15,10-6-120 16,4-5-509-16</inkml:trace>
</inkml:ink>
</file>

<file path=ppt/ink/ink1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7.03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30 1058 0,'0'0'638'16,"0"0"-309"-16,0 0 35 16,0 0-92-16,0 0-115 15,0 0-54-15,0 0-15 16,8 0-59-16,-5 0-22 15,-3 0 11-15,0 0-18 0,0 0 0 16,3-4-27 0,0 1-117-16,12-6-195 0,-2 6-408 15,-5-4-616-15</inkml:trace>
  <inkml:trace contextRef="#ctx0" brushRef="#br0" timeOffset="420">318 23 1230 0,'0'0'410'16,"0"0"-56"-16,0 0-1 15,0 0-100-15,0 0-77 16,0 0-60-16,0 0-31 16,0 0-58-16,0 0-19 15,0 0 5-15,0 0-13 0,0 0 0 16,0 0-12-16,0 0-87 16,0 0-157-16,0 0-404 15,3 0-247-15</inkml:trace>
  <inkml:trace contextRef="#ctx0" brushRef="#br0" timeOffset="872">686 0 582 0,'0'0'663'0,"0"0"-352"16,0 0 185-16,0 0-133 16,0 0-85-16,0 0-64 15,0 0-81-15,0 0-46 16,0 0-44-16,0 0-32 15,0 4 5-15,0-4-16 16,0 0-13-16,0 4-38 16,14 2-129-16,-4 3-188 15,5-2-486-15</inkml:trace>
  <inkml:trace contextRef="#ctx0" brushRef="#br0" timeOffset="2508">379 0 447 0,'0'0'130'0,"0"0"-71"15,0 0 16-15,0 0 24 16,0 0 2-16,0 0-17 16,0 0 1-16,-27 0-1 15,23 0 1-15,-2 0 25 16,-2 0 21-16,5 0 14 0,-1 0-16 16,1 0-8-1,3 0 10-15,0 0-30 0,0 0-19 16,0 0-17-16,0 0-29 15,0 0 26-15,0 0-12 16,0 0 14-16,0 0 36 16,0 0-15-16,0 0 6 15,0 0-26-15,0 0-24 16,0 0 18-16,0 0-30 16,0 0-7-16,0 0 1 15,0 0-23-15,0 0 15 16,0 0-15-16,0 0 0 15,0 0-4-15,0 0 4 0,0 0-9 16,0 0-12 0,18 0-100-16,3 0-215 0,0 0-477 15</inkml:trace>
</inkml:ink>
</file>

<file path=ppt/ink/ink1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31.24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455 431 155 0,'0'0'778'16,"0"0"-566"-16,0 0 68 15,0 0-37-15,0 0-78 16,0 0-76-16,0 0-8 15,-171 41 20-15,146-37-30 16,1-4-17-16,0 0 17 0,3 0-20 16,-3 0-32-16,6-12-18 15,2 2-1-15,1-5 0 16,4-1-28-16,8-2-7 16,3 3 18-16,0-6-8 15,0-2 6-15,18-3 13 16,9 3-35-16,2 5-12 15,-5 0 0-15,4 6 10 16,-4 10 42-16,-3-4-14 16,3 6 14-16,0 0-10 0,1 0 9 15,2 0-8 1,-1 16 2-16,1 6 8 0,-2 8 17 16,-8 4-17-16,0-1 16 15,-3 4-10-15,-7 4 4 16,1 2 22-16,-5 3-1 15,-3-2 0-15,0 1 25 16,0-4-19-16,0 3-1 16,0-7-7-16,-11 1-5 15,-6-8 16-15,-12 3-19 16,-1-4-12-16,-12 5 13 16,-4-4-22-16,-2-1 1 15,0-2-1-15,-1-6 1 16,2-1-7-16,10-6-5 15,2-7-5-15,4-3 15 0,10-4-18 16,6 0-6-16,9 0-15 16,3-19-10-16,3-7 7 15,0-3 27-15,0-8 14 16,17 0-6-16,11-4 6 16,6 0-36-16,1 3-34 15,-1 11-29-15,-1 10 58 16,-3 6 12-16,-1 11 6 15,-1 0 24-15,2 0-14 16,-2 7 15-16,1 14 13 16,-2 3-2-16,1 2 24 15,-4 0 2-15,-3-4 23 16,3 1 38-16,-6 3-20 16,3-8-1-16,-6 5-30 15,-2-9-22-15,1 1 3 0,-1-6-28 16,-2-3-13-16,-1-6 7 15,1 0-101-15,4 0-65 16,9-15-74-16,-8-14-281 16,5-9-407-16</inkml:trace>
  <inkml:trace contextRef="#ctx0" brushRef="#br0" timeOffset="1063">1130 517 811 0,'0'0'299'0,"0"0"-34"15,0 0 27-15,0 0-108 16,0 0-112-16,0 0 2 15,0 0-16-15,-100 0 1 16,79 0 23-16,0 0-40 16,0 0-17-16,0-15 15 15,3 0-25-15,5-8-1 16,-1 5-14-16,7-1 2 16,-1 1 2-16,5 3-4 15,3 0-32-15,0 0 23 16,6 1 7-16,20-1 2 15,2 0-43-15,2 0-10 16,3 4 33-16,-3-1-8 0,-2 9 4 16,-4 3 23-16,0 0-17 15,2 0 5-15,-10 0 13 16,5 15 1-16,0 4 14 16,-3 3-8-16,0 4-1 15,-5 3 24-15,1 1-10 16,-4 8 19-16,-5-2-8 15,-2 5 4-15,-3 4 20 16,0 3-36-16,0-3 5 16,0-1 14-16,0-7-20 15,0-7 1-15,-15-4-5 16,-2-5 13-16,-11-1 22 16,-3-2-39-16,-4-3-9 15,-7 4 24-15,-3 0-24 16,-1-1 0-16,1 1-1 0,8-4 0 15,2 0 2-15,10-8-2 16,8-2-11-16,7-2 10 16,2-3-18-16,1 0-47 15,4 0-17-15,0-20 0 16,3 2 50-16,0-8-21 16,0-4 42-16,0 4 3 15,0 0-26-15,0 4-18 16,10 0 4-16,7 7-9 15,4 4 14-15,4 7-12 16,2 4 15-16,9 0 34 16,1 0 7-16,5 18 0 0,0 8 12 15,3 4-11-15,-3-1 27 16,0-2 0-16,-3 4 45 16,-9-6 21-16,1-3 2 15,-5-4-19-15,-5-6-27 16,-5-1-26-16,-5-4-10 15,-1-2-14-15,11-5-16 16,-3 0-138-16,-4-20-639 0</inkml:trace>
  <inkml:trace contextRef="#ctx0" brushRef="#br0" timeOffset="1942">2412 502 651 0,'0'0'193'15,"0"0"-64"-15,0 0-2 0,0 0-44 16,0 0 14 0,0 0 39-16,0 0-23 0,128-11 8 15,-110-1-55-15,-7 5-14 16,-5-4 58-16,-2 4-13 15,-4-4-1-15,0 3-37 16,0-4-41-16,0 2 23 16,0-1-29-16,-10-1 11 15,-11 6 8-15,0-5-25 16,-3 7 6-16,3-4-3 16,3 8-8-16,0-4 43 15,4 4-44-15,1 0 1 16,1 0 8-16,6 0-7 0,-1 0 10 15,-1 0-12-15,2 4 0 16,-1 11 1-16,4 3-1 16,0 5 0-16,3-5-4 15,0 1 4-15,0-9-1 16,3-2-11-16,18-4-19 16,3-4 19-16,7 0-134 15,14 0-115-15,-6-7-305 16,-8-4-439-16</inkml:trace>
  <inkml:trace contextRef="#ctx0" brushRef="#br0" timeOffset="2611">3344 343 773 0,'0'0'296'0,"0"0"-21"15,0 0 33-15,0 0-99 16,0 0-29-16,0 0-50 15,0 0-5-15,-170 18-22 16,132 5-23-16,-1 2 6 16,2 1-24-16,1 3 7 15,1 4-47-15,4 5-13 16,10-4 32-16,3-1-28 0,9 5-12 16,2-2 17-1,7 2-18-15,0 2 10 0,0 1-10 16,0-5 0-16,3-1 26 15,10-2-19-15,5-1 2 16,6-8 12-16,4-5-21 16,7-1 2-16,7-6-2 15,7-9-8-15,2-3-4 16,6 0 9-16,1-3-15 16,-1-20-52-16,-9 1-122 15,9-6-129-15,-20 4-198 16,-8 4-262-16</inkml:trace>
  <inkml:trace contextRef="#ctx0" brushRef="#br0" timeOffset="3103">3480 0 788 0,'0'0'202'0,"0"0"-12"16,0 0 69-16,0 0-28 0,0 0-26 15,202 108 0 1,-143-48 7-16,-2 7-38 0,-6 15-40 16,-5 3-15-16,-16 7-62 15,-12 10 8-15,-3-6-2 16,-12 0-44-16,-3-7 10 16,0-11-29-16,0-8 7 15,0-6 4-15,-3-8-11 16,-26-9-1-16,-5-2-28 15,-12-3-92-15,-26 1-153 16,9-12-287-16,6-10-312 0</inkml:trace>
  <inkml:trace contextRef="#ctx0" brushRef="#br0" timeOffset="3977">2133 231 329 0,'0'0'593'15,"0"0"-452"-15,0 0 123 16,0 0-29-16,0 0-78 16,0 0-31-16,0 0 7 0,-136 238 11 15,118-182-41-15,1 6-5 16,4 5-6-16,1 7-58 16,12 0-13-16,0 1-12 15,0-1-9-15,5-3 6 16,15-9-6-16,9 2-5 15,8-8-4-15,16-12-3 16,13-6-31-16,59-20-148 16,-14-10-132-16,-9-8-369 0</inkml:trace>
</inkml:ink>
</file>

<file path=ppt/ink/ink1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1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1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1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1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1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1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1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1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1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1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1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1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1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1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1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1:29.24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2:52.042"/>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01.045"/>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37.573"/>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5:28.500"/>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6:01.19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0:57.901"/>
    </inkml:context>
    <inkml:brush xml:id="br0">
      <inkml:brushProperty name="width" value="0.10583" units="cm"/>
      <inkml:brushProperty name="height" value="0.10583" units="cm"/>
      <inkml:brushProperty name="fitToCurve" value="1"/>
    </inkml:brush>
  </inkml:definitions>
  <inkml:trace contextRef="#ctx0" brushRef="#br0">0 13819 185 0,'0'0'329'0,"0"0"-205"16,0 0-42-16,0 0 13 15,0 0-30-15,0 0-20 16,0 0 7-16,0 0 6 16,0 0-2-16,0 0-11 15,0 0 10-15,0 0-1 16,0 0 27-16,0 0 13 16,0 0-17-16,0 0 2 15,0 0-18-15,0 0-29 0,0 0-19 16,0 0 0-16,0 0-12 15,0 0 1-15,0 0 9 16,0 0-1-16,0 0 15 16,0 0 15-16,0-14-7 15,0 8-6-15,0-2-13 16,0-6-8-16,6 8-5 16,-2-22-1-16,4 8 9 15,0-2-2-15,-2 2 8 16,2 0 0-16,-4-2 2 15,0 3 2-15,0 5 0 16,2 0-6-16,-2 0-2 16,-4 8-11-16,4-2 1 15,-4 8-1-15,4-6 1 0,-4 6-1 16,4-14 0-16,0 0 1 16,0 0 0-16,6-6-1 15,-6-8 1-15,4 8 0 16,2-7 0-16,-3 7 0 15,1 6 0-15,-4-8 0 16,0 16-1-16,2-8 0 16,-2 0 0-16,4-6 2 15,0 6-1-15,2-14 4 16,-2 0-5-16,4 9 0 16,-2-9 0-16,-2 0-1 15,0 8 1-15,2 6 0 0,-2-6 0 16,6 6 0-16,-6-14 0 15,4 0 0-15,2 9 0 16,-2-9 0-16,2 8 0 16,-3-8 0-16,3 8 0 15,-6 6 1-15,4-8-1 16,-6 16 1-16,2-14 0 16,-4 6 0-16,0 0 1 15,0 7-1-15,0 7-1 16,2-6 0-16,-2 6 0 15,4-14 0-15,0 0 0 16,2 0 0-16,-2-6 0 16,6 6 1-16,-2-14 0 15,0 14-1-15,2-6 0 0,-2 6 0 16,-2 0-1 0,-2 0 1-16,3 1-1 0,-1 7 1 15,-2-8 0-15,-4-6 0 16,6 12 1-16,-2 2-1 15,-4-2 0-15,0 2 0 16,0-2 0-16,2 2 0 16,-2 6 0-16,0 0 0 15,0 0 1-15,0-14-1 16,10-6 1-16,-6 6 0 16,4-14 0-16,6 8 0 15,-6-7-1-15,2 13 0 16,-2-6 0-16,2 6 0 0,-6 0 0 15,-1 0 0 1,3 0 0-16,-2 0 0 0,0 0-1 16,-2 8 1-16,-2-8 1 15,0 14-1-15,-4-14 0 16,4 14 1-16,-4 0 0 16,4-14 0-16,0 0 7 15,2 1-7-15,2-7-1 16,4-14-1-16,2 6 0 15,2-6 1-15,-2-2 0 16,2 2 0-16,-2 1 0 16,4 5 0-16,-6-6 0 15,0 6 0-15,-3 8 0 16,-1-8 0-16,0 8 0 0,2-1 0 16,-2 1 0-16,0-8 1 15,6 0 0-15,-2 8 0 16,2-22 0-16,-2 8-1 15,2 1 1-15,-2 5-1 16,-4 0 1-16,6 0 0 16,-6 8 0-16,6-14-1 15,-2 6 1-15,2 1 0 16,-3-7 0-16,3 6 9 16,-6-6 3-16,4 6 21 15,-2 0 1-15,-2 8-11 16,0-7-14-16,-4 7-4 15,6 6-5-15,-2-20 1 16,0 12-1-16,6 2 0 16,-6-8 0-16,6 8 0 0,-2-8 0 15,-4 1 0-15,6 7 0 16,4-14-1-16,-7-2 1 16,1 10 0-16,2-2 0 15,-6 14-1-15,6-13 2 16,-6 7-2-16,4 6 0 15,-2-6 1-15,2 6-1 16,-2-8 1-16,2 2-1 16,0-8 0-16,2 0 0 15,-2 8 1-15,-2 1-1 16,-2-3 1-16,6 8-1 16,-6-6 0-16,0 6 0 15,-1 0 1-15,3-6-1 0,2 0 0 16,6-2 1-16,-6-6-1 15,2 9 0-15,-6-9 0 16,0 8 1-16,2 0 0 16,-2 6 0-16,-4 6 1 15,0-6-1-15,6 8 0 16,-2-14 1-16,0 6-2 16,6-14 1-16,2 1 0 15,-2-1 0-15,-2 8 0 16,-3-8 0-16,-1 14 0 15,-4 0 1-15,0 8-1 16,0-2 0-16,-4 2 0 0,6 0 0 16,-2-2 0-16,0-6 1 15,4 0-1-15,0-6 5 16,2 1-5-16,2-9 0 16,-2 6-1-16,2 2 1 15,-4 6 0-15,2 0 0 16,-2 0 1-16,0-6 4 15,-4 6 1-15,6 0 0 16,-6 0 1-16,0 8-2 16,0-7-5-16,0 7 7 15,2-8-7-15,-2 0 9 16,4 0-2-16,0-14-7 16,5 0-1-16,3 2 1 0,-2-2 0 15,2-8-1-15,-2 11 1 16,-2-3 0-16,-2 14 0 15,-2 0 0-15,-4 0 0 16,0 14 0-16,2-6-1 16,-2-2 1-16,0 2-1 15,0-8 1-15,4 0 0 16,2 0 0-16,-2 0-1 16,0-6 1-16,-4 7 0 15,6-7 0-15,-2 6-1 16,0-8 1-16,2 10-1 15,-3-2 0-15,1-8 0 16,2 8 0-16,-2 0 0 16,0 2 0-16,-4 4 0 15,6-6 1-15,-6 8-1 0,0-2 1 16,0-6 0-16,0 3 0 16,0-3 6-16,6 0-6 15,-6 0 8-15,0 0-1 16,0 0-1-16,0 0 2 15,6 0-2-15,-6 8-7 16,0-8 1-16,4 0-1 16,-4 0 1-16,6-6 0 15,-2 6 0-15,0-5 0 16,2-3 1-16,2 2-1 16,-4 6 0-16,-2 0-1 15,-2 0 1-15,0 8 0 16,-1-8-1-16,5-8 1 0,2 2 0 15,-2 0 5-15,6-7-6 16,2 7 1-16,-2-8-1 16,-2 0 0-16,2 0 0 15,-2 0 1-15,-4 8 0 16,2 0-1-16,-6-1 1 16,4 7 1-16,0-6 4 15,2 0-5-15,-2 6-1 16,0 0 0-16,2 0 1 15,2 0-1-15,-8 0 1 16,5 0-1-16,-1 8 0 16,-4-8 1-16,0 8 0 0,0-2 0 15,2 2 0-15,-2-8 0 16,0 7 2-16,4-13-3 16,0 6 1-16,2 0-1 15,-2-6 0-15,-4-2 0 16,6 10 1-16,-2-2-1 15,0 0 1-15,0 0-1 16,-2 0 0-16,-2 0 0 16,4 0 0-16,0 1 0 15,2 7 0-15,-6-8 0 16,4-6 0-16,0 6 0 16,2 0 0-16,-2-8 0 15,0 10 1-15,1-10-1 0,3 2 0 16,-2 0 1-1,-2-2-1-15,4 3 0 0,6-9-1 16,0-6 1-16,-2 0 1 16,2-8-1-16,-2 8 0 15,2-1 0-15,-10 9 1 16,6 12-1-16,-10-8 1 16,4 16 0-16,-4-8-1 15,2 8 6-15,-3-8-4 16,1 6 4-16,4-12-5 15,-4 6 5-15,2 0-4 16,-2 0-1-16,0 1 5 16,0-7-5-16,4 6-1 15,-4 0 1-15,6-6 0 16,-6 6 1-16,0 0-1 0,0 0 0 16,0 0 0-16,2 8 0 15,-2-16 5-15,0 8-5 16,4-6 1-16,0 1 4 15,2-9-5-15,2 0 5 16,2 0-5-16,-2-6-1 16,6 6 1-16,-6 2 1 15,5-1-1-15,-5 5-1 16,-2 8 1-16,-2-6 0 16,0 6-1-16,2-6 1 15,-2 0 1-15,4-2-1 16,2 2-1-16,-2-8 1 0,2 1-1 15,2-1 0-15,2-6 0 16,0 0 0-16,-2 0 0 16,2-8 1-16,3 9-1 15,-5-1 0-15,2-2 0 16,-6 8 0-16,-2 16 0 16,-2-2 0-16,0 0 0 15,-2 6 0-15,-2-6 0 16,4 2 0-16,0-1 0 15,2-1 0-15,-2 0 0 16,-4 0 0-16,4 0 0 16,2 0 1-16,-6 8 0 15,0-8-1-15,0 6 0 0,0 2 1 16,0-8 0 0,2 8 0-16,-2-2 0 0,0-6 0 15,0 0 0-15,3 0-1 16,3-5 1-16,-2-1 0 15,4-8-1-15,2 8 0 16,-2-2-1-16,-2 8 0 16,-2 0 1-16,0 2 0 15,-2-2 0-15,2 0 0 16,-4 6 1-16,4-12-1 16,2 7 0-16,-2-7 1 15,0-2-1-15,6 2 0 16,-6 0 0-16,4-2 0 0,2 2 0 15,-6 0 1 1,5-2-1-16,-9 8 1 0,4 0-1 16,-4 9 2-16,-4-1-1 15,4-2 1-15,2 2-1 16,-2-8 0-16,0 6 1 16,0 2-1-16,0-2 0 15,0 2 0-15,2-8 0 16,-2 8 0-16,0-8 0 15,4 0-1-15,2 0 1 16,-6 6-1-16,4 2 0 16,-4 0 0-16,4-2-1 15,-2 2-1-15,-2-2 1 16,4 2 1-16,0-8 0 0,2 1 1 16,2-1-1-16,6-6 0 15,-6-2 0-15,5 2 0 16,-5 0 0-16,2-2 1 15,-2 8-1-15,6-6 1 16,-6 0-1-16,2-2 1 16,-2 3 0-16,-2 5-1 15,2 0 0-15,-8 8 0 16,6-2 0-16,-6 8 0 16,0-6 1-16,-4-2-1 15,0 8 0-15,0-6 1 16,0 6 0-16,4 0 0 15,0-6-1-15,0-2 1 0,6 8-1 16,-6-6 1 0,0-2-1-16,0 2 0 0,0-8 0 15,6 6 0-15,-2-4 0 16,-1-10 0-16,3 8 0 16,-2-5 1-16,4-1-1 15,-2-2 1-15,2-6-1 16,2 8 1-16,-6 0-1 15,0 6 0-15,0 0 0 16,-2 8 1-16,-2-2-1 16,-4 2 0-16,4 6 0 15,0-14 1-15,4 0-1 16,2 1 1-16,-2-7 0 16,4-8 0-16,2 6 0 15,-2 2 0-15,-2-8 0 0,-2 8-1 16,5 0 1-16,-5-2 0 15,0 3 0-15,6 5 0 16,-6-6-1-16,0-2 2 16,2 2 7-16,-2 0-2 15,0 6 3-15,0-8 2 16,2 8-6-16,2-6-5 16,-2 6 5-16,-6 0-5 15,4 1-1-15,0 1 0 16,-2 4 0-16,2-6 0 15,-4 0 0-15,4 0 1 0,2-6 1 16,-2 6-1 0,0-14 1-16,5 8-1 0,3-14 8 15,-2-1-3-15,2 1-4 16,2-6 6-16,0 4 1 16,-6-4-3-16,6 13 2 15,-6-1 1-15,-2 0-3 16,2 14 0-16,-8-6 3 15,4 6-8-15,2 0 0 16,-6 0 5-16,0 0-5 16,0 0 1-16,0 2 5 15,5-2-6-15,-1 1 0 16,0-9-1-16,6 2 1 16,2-8 0-16,-2 0-1 0,2 2 1 15,-6 4-1-15,-2 8 1 16,-4 8-1-16,0 0 2 15,-4-2-1-15,6 2-1 16,-6-2 0-16,4 3 1 16,4-9-1-16,-4 0 1 15,6 0-1-15,-2 0 0 16,0 0 0-16,-4 0 0 16,6 0 1-16,-6 2-1 15,0 4 0-15,4-6 0 16,2 0 0-16,-3 0 0 15,1-6 0-15,6 1 0 16,-2-3 0-16,-4 2 0 0,6 6 0 16,-2-6 0-1,2-2 0-15,-2 2 0 0,2 0 0 16,-2-2 0-16,2 2 1 16,-2-7-1-16,-4 7 0 15,6-8 1-15,-2 0 1 16,2 2-2-16,-7-2 1 15,7 0 0-15,-6 0 0 16,0 9 0-16,2-9 1 16,2 8-2-16,-8-2 1 15,6 2 0-15,-2 6 0 16,-4-6 0-16,4-2 0 16,2 2 0-16,2-7 0 15,2 7-1-15,2-8 1 16,-2 8-1-16,-2-2 0 0,-4 2 0 15,2 6 1-15,-6 0-1 16,0 8 1-16,3-2-1 16,-3-6 1-16,6 2-1 15,-2-1 1-15,0-9 0 16,2-6-1-16,2 8 1 16,-2 0-1-16,-2-2 1 15,0 10-1-15,0-2 1 16,-2 0 0-16,-2 6 0 15,4-6-1-15,-4 2 1 16,6-1-1-16,-6 5 0 16,0-6 1-16,0 8 0 0,0-2-1 15,0-6 0-15,-4 8 0 16,4 0 1-16,-4-2-1 16,6 2 1-16,-2-2-1 15,4-6 0-15,-4 0 0 16,10-6 1-16,-6-8-1 15,4 8 1-15,1-7 0 16,-5-1 1-16,6 8-2 16,-6 6 1-16,6 0-1 15,-10 0 1-15,4 0-1 16,-4 8 1-16,0-2-1 16,0 2 1-16,2 0 0 15,2-8-1-15,0 6 0 0,2-12 1 16,2 7-1-16,-4-7 0 15,6-2 0-15,-6 8 1 16,6-6-1-16,-6 0 0 16,4-2 1-16,-2 2-1 15,1 6 0-15,-3 0 1 16,2 0-1-16,-2 0 0 16,0 3 0-16,2-11 0 15,-2 8 0-15,0 0 0 16,6-6-1-16,-2 6 1 15,2-6 0-15,-2 6 0 16,2-6-1-16,2-2 1 16,-2 2-1-16,2 1 1 15,-2-3 0-15,-3 2 0 16,3 12 0-16,-10-6 0 0,4 8 0 16,-4 0 0-16,6-8 1 15,-2 6-1-15,4-12 0 16,2 6 0-16,4-6 0 15,-2-2 0-15,2-5 0 16,4 7 0-16,-6-8 0 16,2 8 0-16,-7 6 0 15,3-6 0-15,-10 12 0 16,4-6 0-16,2 8 0 16,-6-2 0-16,4-4 0 15,0 4 0-15,2-6 0 16,-2 8 0-16,0-7 0 0,2-1 0 15,-2 0 0-15,4 0 0 16,-2-6 0-16,2 6 0 16,2-6 0-16,-2 6 0 15,2 0 0-15,-6 0 0 16,4 0 1-16,1 0-1 16,-1-6 0-16,6-1-1 15,4 1-1-15,-6 0 2 16,2-2 0-16,0 2 0 15,-2 6 0-15,-2-6 0 16,2-2 1-16,-2 10-1 16,-2-2 0-16,1 0 0 15,-1 1 1-15,-4-7 0 0,6 6 0 16,-2 0-1 0,2-8 0-16,-2 8 1 0,-2 2-1 15,2-2 0-15,-4 0 0 16,-2 6 0-16,2-6 0 15,0 2 0-15,0-2 1 16,6 0-1-16,-2 6 1 16,2-11-1-16,2 5 0 15,-3 0 0-15,-1 0 0 16,-2 0 0-16,-2 0-1 16,0 8 1-16,2 0 0 15,-2-8 0-15,-4 6 0 16,4 2 0-16,2-2 0 15,-2-6 0-15,0 0 0 16,6 2-1-16,-2-2 2 0,2-7-1 16,-2 1 0-16,6 0 0 15,-6-2 0-15,6 2 0 16,-7 6 0-16,-1 8 0 16,-2-2 0-16,-4 2-1 15,6 6 1-15,-6-8 0 16,4 2 0-16,0-2 0 15,2 2 0-15,-6-8 0 16,4 8 0-16,0 6 0 16,-2-8 0-16,2 2 0 15,0-2 0-15,-4 3 0 16,6-3 0-16,-6 2 0 16,0-2 1-16,0 8-1 0,0 0 0 15,-4 0-1-15,4-6-7 16,2 6 8-16,-2 0 0 15,4-6 1-15,-4-2-1 16,4 2 1-16,-2-2 0 16,2 8-1-16,-4-6 0 15,3 6 0-15,-1-8 1 16,-2 8-1-16,0-6 0 16,0 6 0-16,0-8 1 15,6 8-1-15,-2-6 0 16,0-2 0-16,6 2 1 15,-2 0-1-15,-4-2 0 0,2 2 0 16,-6 6 0 0,0 0 1-16,-4-8 0 0,4 8-1 15,-4 0 1-15,0 0-1 16,4 0 0-16,-4 0 0 16,0 0 0-16,4-6 1 15,2 6-1-15,-2-8 0 16,0 2 1-16,0-2-1 15,4 2 0-15,-2 0 0 16,-2 6 0-16,0-8 0 16,0 8 1-16,4-6-1 0,-2-2 0 15,2 3 1 1,-4 5-1-16,4-8 0 16,1 2 0-16,-1-2 0 15,0 2 0-15,-4 0 0 0,6-2 1 16,-2 2-1-16,-4-2 0 15,4-6 0-15,2 8 1 16,-6 6-1-16,0-8 0 16,0 8 0-16,0-6 0 15,-4 6 0-15,6 0 0 16,-2-8 0-16,4 8-1 16,0-6 0-16,-4 6 1 15,6-6 0-15,-2 6 0 16,-4-8 0-16,0 2 0 15,2 6 0-15,2-8 0 0,-4 2 0 16,4-2 1 0,-2 2-1-16,2-2 0 0,-4 2 1 15,0 6-1-15,0-6 0 16,-4 6 0-16,4-8 0 16,2 8 0-16,-3-6 1 15,-3-2 0-15,4 3 0 16,0-3-1-16,0 8 1 15,0-6-1-15,6-2 0 16,-6 2 1-16,4-8-1 16,6 8 1-16,-10-2-1 15,4-6 0-15,-4 8 1 16,0-2 0-16,2 2 0 16,2-2 0-16,-4 2 0 0,4-8 0 15,-4 8 1-15,2 6-1 16,-2-8 0-16,0 8 0 15,0 0 1-15,0-6-1 16,6-2-1-16,-2 2 1 16,4-8 0-16,-2 6 0 15,-2 2 0-15,-4 0 5 16,4 6-5-16,2-8 0 16,-3 8 0-16,1 0 0 15,6-5 0-15,-2-3-1 16,2 8 6-16,-2-6-5 15,2-2 0-15,-2 2 0 16,2-2 0-16,-2 2 1 0,-4 6-1 16,2-6 8-1,-6 6-8-15,0 0 1 0,0 0-1 16,6 0 5-16,-2 0-5 16,0 0 0-16,0 0 0 15,6 0 0-15,-7 0 7 16,3 0-8-16,-2-8 6 15,4 8-5-15,2 0-1 16,2-6 2-16,-2-2-1 16,4 8 5-16,-10-6-4 15,4 6 4-15,-2 0-5 16,-2 0 8-16,0 0-2 16,6 0-1-16,-2 0-5 15,6-8 8-15,-3 2-8 16,3-2 5-16,-6 8-4 0,2-6-2 15,-2 6 1-15,-2 0 0 16,-2 0 0-16,0 0 0 16,2-6-1-16,-2 6 1 15,-4 0 1-15,4 0-1 16,-2 0 5-16,-2 0-5 16,4 0-1-16,-4 0 0 15,0 0 1-15,2 0 0 16,2 0 5-16,0 0-5 15,0 0 1-15,2 0 4 16,-2 0-6-16,0 0 0 16,5 0 0-16,3 0 1 0,-2 0 0 15,8 0-1-15,-6 6 1 16,2-6-1-16,0 6 1 16,-2-6-1-16,2 8 1 15,-6-8-1-15,6 6 1 16,-6-6-1-16,1 0 1 15,-5 0-1-15,-4 8 1 16,2-8 0-16,-2 0 0 16,0 6-1-16,0-6 0 15,4 8 1-15,-4-8-1 16,6 6 0-16,-2-6 1 16,-4 8-1-16,6-8 0 0,-2 6 1 15,0 0 0-15,0-6-1 16,6 8 1-16,-6-8-1 15,6 6 1-15,-2-6-1 16,-4 8 0-16,6-8 0 16,-6 6 1-16,2 2-1 15,-2-8 1-15,-1 5 0 16,3 3-1-16,-2-2 1 16,-4 0-1-16,4 2-1 15,-4-2 0-15,2 2 1 16,2 6 6-16,-4-8-5 15,4 2 5-15,-2 6-5 16,2-8 5-16,-4 0-5 16,4 8 0-16,-4-6 1 0,6-2-1 15,-6 2 1-15,4-2-2 16,2 2 1-16,-6 4 0 16,4-4-1-16,0 6 1 15,2-8 0-15,2 7-1 16,2-5 1-16,-2-2-1 15,1 2 0-15,-1-2 1 16,0 0-1-16,-2 2 0 16,-2-8 0-16,0 6 1 15,2-6 0-15,-6 8 0 16,0-8 0-16,0 6 0 16,0-6-1-16,0 8 1 15,2-8 0-15,-2 6-1 0,4 2 1 16,-4 4 0-1,6-4 0-15,-2 6-1 0,0-8 1 16,2 8 0-16,2-6-1 16,-4-2 0-16,2 8 0 15,2 0 0-15,-4 0 0 16,1 5-9-16,-1 15-27 16,-4 28-77-16,4 0-208 15,-8-7-727-15</inkml:trace>
</inkml:ink>
</file>

<file path=ppt/ink/ink1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1:42.675"/>
    </inkml:context>
    <inkml:brush xml:id="br0">
      <inkml:brushProperty name="width" value="0.10583" units="cm"/>
      <inkml:brushProperty name="height" value="0.10583" units="cm"/>
      <inkml:brushProperty name="fitToCurve" value="1"/>
    </inkml:brush>
  </inkml:definitions>
  <inkml:trace contextRef="#ctx0" brushRef="#br0">0 22 317 0,'0'0'141'16,"0"0"-70"-16,0 0 20 16,0 0 14-16,0 0 18 15,0 0-9-15,0 0-10 16,0-8 18-16,0 2-2 0,0 6-13 15,0 0-33-15,0-8-21 16,0 8-15-16,0 0-8 16,0 0-7-16,0 0-9 15,0 0-1-15,0 0 13 16,0 0 7-16,0 0 1 16,0 0 1-16,0 0 15 15,0 0 5-15,0 0-16 16,0 0-3-16,0 0-1 15,0 0 0-15,0 0 8 16,0 0 10-16,0 0-6 16,0 0 2-16,0 0-2 15,0 0-1-15,0 0-8 16,0 0-3-16,0 0 3 16,0 0 4-16,0 0 1 0,0 0-6 15,0 0-6 1,0 0-11-16,0 0-10 0,0 0-7 15,0 0-2-15,0 0 0 16,4 0 0-16,4 8 7 16,4 6-7-16,-2-2 0 15,2 2 11-15,-2-6-3 16,1 5-8-16,-3 1 5 16,6-2 2-16,-6-4-7 15,0 6 5-15,2 0 0 16,-2-8-4-16,0 8 8 15,2 0 2-15,2 0 0 16,-4 0-2-16,6 0-2 16,-6 0-7-16,6 6 0 0,-2-6 1 15,2 5 4-15,-2-5-5 16,-4 0 5-16,5 0-4 16,-5 0-1-16,0 0 0 15,2 0 0-15,-2-2 0 16,6 10 0-16,2-8 0 15,-2 6 0-15,2-6 0 16,2 0 0-16,-6-1 0 16,2 1-1-16,-2 0 1 15,6-2-1-15,0 2 1 16,1 8-1-16,3-8 0 16,-4-8 1-16,4 8 0 15,-10 0-1-15,6-8 1 16,-2 8 0-16,2 0-1 0,4-6 0 15,-2 4 1-15,2 1-1 16,-1 1 1-16,-3 0 0 16,-2 0-1-16,2 0 0 15,-2 0 0-15,10 6 0 16,-4 0 0-16,4 2 0 16,-4-2 1-16,-1 2-1 15,-5-2 0-15,2-7 0 16,-6 1 0-16,2 0 0 15,-6-8 0-15,6 0 0 16,-6 8 0-16,0-6 0 16,2 6 0-16,-2 0 0 0,0 0 0 15,6-2 1-15,-2 10-1 16,2-8 0-16,-2 0 0 16,2 6 1-16,1-7-1 15,3 1 0-15,4 6 0 16,-2-6 0-16,6 0-1 15,-4 6 2-15,4-6-1 16,-8 0 0-16,-2-8 0 16,-2 8 0-16,-3-6 0 15,-3-2 0-15,6 2 0 16,-10-2 0-16,4 2 1 16,2-2 1-16,-2 0-2 15,4 7 0-15,6 1 0 16,0 0 0-16,-6 0 0 0,6 6 0 15,-2-6 0-15,2 8 0 16,4-2 0-16,-7-6 1 16,3 6-1-16,0-6 0 15,2 8 0-15,2-11 0 16,0 11 0-16,0-2 0 16,0 0 0-16,-6 2 0 15,2 6 0-15,-3-8-1 16,3 0 1-16,0 8 0 15,-2-9 0-15,2 9 0 16,4-6 0-16,0 4 0 16,2 2 0-16,2 0 0 15,0 0 0-15,-5 6 0 16,5-15 0-16,-4 3 0 0,-6-2 0 16,2 0 0-16,0 8 0 15,-6-6 0-15,2-2 0 16,2 0 0-16,2 2 0 15,-2 3 0-15,1 3 0 16,5 0 0-16,0 0 0 16,-2-8 0-16,2 8 1 15,-4-8 0-15,4 2-1 16,-6-3 1-16,2 1 0 16,-2 2 0-16,1-2 7 15,5 8-7-15,0-8 0 16,4 0 5-16,4 2 4 0,-4-2-4 15,0 1-5-15,4-1 1 16,-5 8-1-16,5-8 0 16,-4 0 1-16,0 8-1 15,-6-6 0-15,2-2 0 16,-4 0-1-16,-6-6 2 16,2-1-1-16,-2 7 0 15,-5-6-1-15,7 8 1 16,4-2-1-16,-2 0 0 15,2 2 1-15,8-2 0 16,0 8-1-16,0-9 2 16,0 9 4-16,-2 0-5 15,1 6 0-15,1-6 1 16,0 0-1-16,0-8 5 0,-4 8-6 16,0-1 0-16,0-7 0 15,-2 8 1 1,5-8-1-16,-3 8 0 0,0 0 2 15,0-8-2-15,-6 0 1 16,2-7-1-16,-2 9 0 16,6 4 1-16,4-4-1 15,-1 4 1-15,1 2-1 16,4 0 0-16,0 0 1 16,0-1-1-16,-4-1 0 15,0 2 0-15,0 0 0 16,-5 0 0-16,5 6 1 15,0-6-1-15,4 5 1 16,-4-5-1-16,4 6 0 16,-4-6 0-16,3 0 0 0,1 6 0 15,4-1 0-15,-4 9 1 16,6-8 7-16,-6 8 4 16,3 0 1-16,1-8 8 15,6 7-5-15,-2-7-1 16,4 6 9-16,-2 2-15 15,-7-8 0-15,-3 1-7 16,0-1-1-16,0 8 0 16,0-2 0-16,2 2 0 15,1-1 0-15,-3-1 0 16,4 2 0-16,6 6 5 16,-2 7 7-16,-4-7 2 0,-1 0-7 15,3 0-7 1,-6-6 8-16,-4 5-3 0,4-5-6 15,-4 6 1-15,3-6 7 16,1 5-7-16,0 7 11 16,4 2 2-16,6 0-13 15,-2-3 19-15,-5 9-7 16,3-14 2-16,2 7-1 16,-8 1 11-16,4 6-10 15,-4-8 14-15,-1-7-2 16,3 1-18-16,-12-6-2 15,6 0-5-15,0-1 11 0,-4-7 1 16,4 6 4 0,-8-4 4-16,-2-10-16 0,-3-4 0 15,-1-8-5-15,-8 0 1 16,6-8 4-16,-6 1-6 16,-4-7 0-16,0 0-30 15,0 0-75-15,-4 0-94 16,-28 0-468-16</inkml:trace>
</inkml:ink>
</file>

<file path=ppt/ink/ink1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35.239"/>
    </inkml:context>
    <inkml:brush xml:id="br0">
      <inkml:brushProperty name="width" value="0.10583" units="cm"/>
      <inkml:brushProperty name="height" value="0.10583" units="cm"/>
      <inkml:brushProperty name="fitToCurve" value="1"/>
    </inkml:brush>
  </inkml:definitions>
  <inkml:trace contextRef="#ctx0" brushRef="#br0">456 48 85 0,'0'0'1002'0,"0"0"-673"16,0 0-83-16,0 0 27 16,0 0-121-16,0 0-77 15,0 0-5-15,-117 165 39 16,79-97-17-16,4 8-19 16,-6 5-5-16,2 9-7 15,1-7 0-15,1-1-20 16,6 0-14-16,0-13-7 15,8-7-9-15,6-28-4 0,6-6-1 16,2-8-5 0,8-13 1-16,0-7-1 0,0 0 0 15,0 0 0-15,0 0 0 16,0 0-1-16,0 0-1 16,0 0-6-16,0-27 1 15,18-21 4-15,2-14-11 16,12-7-8-16,-2-7 0 15,0 0-1-15,4 9-12 16,3-9-1-16,3-6 7 16,-6-1-3-16,4 15 8 15,-6-1 13-15,-12 15 1 16,1 12 9-16,-3 8-1 16,-10 20 1-16,-4 6 0 15,0 2-2-15,2 6-4 0,-6 0 5 16,4 0 0-16,-4 0-7 15,4 0 7-15,-4 0 1 16,4 0 0-16,4 42 7 16,2 12 24-16,-2 15-8 15,0 13-5-15,6 8-8 16,-2-9-1-16,6-5-2 16,-2-7-5-16,-2-7 7 15,2-14-8-15,-2 0 6 16,-3-14-1-16,-1-7 2 15,-2 1-7-15,6 0 7 16,-6-8-7-16,-4-6 0 16,0 0 0-16,0 0-1 0,-4-8 1 15,4-6 1 1,-4 0-1-16,0 0 1 0,0 0-1 16,0 0 0-16,0 0 2 15,0 0 3-15,0 0 1 16,0 0-1-16,0 0 2 15,0 0 2-15,0 0-1 16,-20 0-7-16,-16 0-2 16,-1-6 1-16,-7-8 0 15,2 6 0-15,-2 2 0 16,3 6-1-16,-3 0 0 16,2 0 0-16,6 0 0 15,2 0-2-15,8 0 1 16,11 0-1-16,1 0-5 0,10 0-1 15,0 0-10-15,4 0-34 16,-4 0-52-16,0 0-85 16,-2 0-81-16,-14 0-31 15,-2 0-267-15,0 0-298 0</inkml:trace>
  <inkml:trace contextRef="#ctx0" brushRef="#br0" timeOffset="731">1013 62 689 0,'0'0'255'0,"0"0"-116"15,0 0 29-15,0 0 34 16,0 0-53-16,0 0-20 15,0 0-36-15,0 34-24 16,-4 28-9-16,-10 13 9 16,2 1 6-16,3 6-25 0,5 1-5 15,0-7-3 1,4-15 17-16,0-13 10 16,0 0-17-16,0-14-26 0,0 0-4 15,0-7-9-15,0 1-4 16,0 0-3-16,0-14-5 15,0 0 0-15,0-8-1 16,0 8 0-16,4-14 0 16,-4 6 0-16,4 2 0 15,2-2 1-15,-3 2-1 16,9 6-1-16,2-8 1 16,12-6 0-16,0 0-15 15,8 0-39-15,0 0-32 16,-4 0-36-16,-5 0-27 15,-7 0 23-15,-2 0-21 0,6 0-49 16,-4-14-122-16,-6 0-73 16</inkml:trace>
  <inkml:trace contextRef="#ctx0" brushRef="#br0" timeOffset="1127">739 385 741 0,'0'0'272'16,"0"0"-77"-16,0 0 59 16,0 0-106-16,0 0-69 15,0 0-27-15,0 0-15 16,22 0 36-16,15 0 47 15,1 6 3-15,10 7-29 16,4-5-11-16,-5-8-34 16,-1 6-33-16,-2-6-14 0,20 0-2 15,-13 0-213 1,-3 0-568-16</inkml:trace>
</inkml:ink>
</file>

<file path=ppt/ink/ink1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40.525"/>
    </inkml:context>
    <inkml:brush xml:id="br0">
      <inkml:brushProperty name="width" value="0.10583" units="cm"/>
      <inkml:brushProperty name="height" value="0.10583" units="cm"/>
      <inkml:brushProperty name="fitToCurve" value="1"/>
    </inkml:brush>
  </inkml:definitions>
  <inkml:trace contextRef="#ctx0" brushRef="#br0">111 0 546 0,'0'0'286'0,"0"0"-163"16,0 0 0 0,0 0 23-16,0 0-18 0,0 0-52 15,0 0 1 1,0 0 9-16,0 0-4 0,0 0 11 16,0 0 4-16,0 0-17 15,0 0-14-15,0 0 1 16,0 0-12-16,0 0-15 15,0 0-14-15,0 0-9 16,0 0-10-16,0 0 3 16,0 0 1-16,0 0-10 15,0 0 8-15,0 0-9 16,0 0-1-16,0 0-6 16,0 0-4-16,0 0 2 0,0 0 8 15,0 0-9-15,0 0 10 16,0 0-1-16,4 0 0 15,6 14 1-15,-6 0 1 16,4 0-1-16,0 6-1 16,2 8 1-16,-2-2 1 15,0 2-1-15,6 5 0 16,-2 3 0-16,-2-2 0 16,2-6-1-16,-8 6 1 15,6 0 0-15,-10 7 1 16,4 1-1-16,0 6 0 15,0 0 1-15,4-6-1 16,2-3 0-16,-6 9 1 0,4-12-2 16,-8 4 2-1,4 2-1-15,-4-1 0 0,0 1 0 16,0-2 0-16,0 2 0 16,0 5 1-16,0-13-1 15,0 8 0-15,-4 0 0 16,-8-8 0-16,2 0 0 15,-2-1 0-15,4 3 0 16,-2 4 0-16,2 2 0 16,0 6-1-16,-2-1 1 15,2 9-1-15,0 0 1 16,-2-3 0-16,6 3-1 16,-4 6 1-16,0 0 0 15,2-1 0-15,-2 1-1 16,4 0 1-16,0-1 0 0,4 1 1 15,-4-6-1-15,4 5-1 16,0-7 1-16,-6 8 0 16,6-6 0-16,0-3 1 15,-4 3-1-15,0 0 0 16,0-9 1-16,0 1-1 16,4 0 0-16,0 0 0 15,0-1 0-15,0 3 1 16,0 4 0-16,0-6-1 15,0 7-1-15,0-1 1 16,0-4 0-16,0 4-1 16,0-13 1-16,0 1-1 15,12-8-6-15,6 0 7 0,-6 0 0 16,2-6 1 0,-2-1-1-16,-2 1-1 0,2-2 1 15,-4 2 0-15,2-6 0 16,2 4 0-16,-2-4 0 15,2-2 0-15,6-1-2 16,-6-5-17-16,-4-6-6 16,1-2-5-16,-1-6 14 15,-4 0 6-15,0 8 3 16,0-8-1-16,2 0 8 16,-6 6-7-16,0-6 7 15,0 0 1-15,0 0 5 0,0 0-5 16,0 0 5-1,0 0-5-15,0 0-1 0,0 0 0 16,0 0 0-16,0 0 1 16,0 0 1-16,0 0-1 15,0 0 6-15,0 0-7 16,0 0 2-16,0 0-1 16,0 0 0-16,0 0-1 15,-10 0-1-15,2 0-1 16,0 0 2-16,4 0 0 15,-1 0 0-15,1 0 6 16,0 0-5-16,0 8 1 16,-4 6-2-16,-2-2 1 15,6 2-1-15,-8 14 0 16,2-8 0-16,2 8-1 0,0 13 1 16,-2-21 1-16,2 8 0 15,4 0-1-15,-4 0 1 16,2 6-1-16,2 0 1 15,0 7-1-15,0 1-1 16,4-2 0-16,0 2 1 16,0 6 0-16,0-7 0 15,0-1 0-15,0 2 0 16,0-8 0-16,0 8-1 16,0-1 0-16,0 7 0 15,4-14 1-15,4 8-1 16,-2 5 1-16,-2 1 0 15,4 8 0-15,0-8 0 0,2-1 0 16,2 1 0 0,-2-6 0-16,-2 6 0 0,-4-6 1 15,0-3-1-15,0 3 1 16,-4 6-1-16,4-6 0 16,-4 5 1-16,0 1-1 15,0 0 1-15,0 8 0 16,0-9 0-16,0 9-1 15,0-2 1-15,0 8-1 16,0 7 1-16,10-7-1 16,-6 0 0-16,4-1 0 15,-4-19 0-15,-4-2 0 0,0-4 0 16,0-10 1 0,0 9 6-16,-8-1-6 0,-10 8 1 15,6-8 8-15,-6-6-8 16,10-2-1-16,0-12 0 15,-2-7 9-15,2-1 5 16,-10 2 1-16,-2 12 1 16,-6-20-8-16,-8 14-8 15,3-14-1-15,1 6 0 16,10 2-2-16,6-8-20 16,14 0-109-16,0 0-356 15,0-28-789-15</inkml:trace>
  <inkml:trace contextRef="#ctx0" brushRef="#br0" timeOffset="1394">854 3582 453 0,'0'0'259'16,"0"0"-74"-16,0 0-21 16,0 0-30-16,0 0-11 15,0 0 12-15,0 0 0 16,-164 398-28-16,135-322 2 16,-1 8-11-16,4-17-5 15,4-5-16-15,6-14-28 16,2-7-27-16,6-13-10 15,4-14-5-15,4-8-7 16,0 2 6-16,0-8-5 16,0 0 0-16,0 0 9 0,0 0 20 15,0-28 30-15,0-19-41 16,16-23-13-16,10-6-5 16,0-13-1-16,8 7 0 15,-2 1 0-15,-9 5-2 16,3 14 1-16,-4 7-11 15,-4 7 12-15,-2 6-6 16,-6 14-2-16,-2 8-1 16,-4 14-10-16,0 6-2 15,-4 0-7-15,0 0 5 16,0 0 11-16,0 0 6 16,0 0-6-16,0 0-10 15,0 20 17-15,0 22 5 0,6 12 8 16,-2 7-1-16,0 15 5 15,4-6 3-15,0 5 8 16,2 1 1-16,-2-8 2 16,0-7-8-16,2-5-2 15,-2-8 5-15,-1-7-11 16,3-15-4-16,-6 2 0 16,0 0-6-16,0-22 1 15,-4 8-1-15,4-14 1 16,-4 8 5-16,0-8 0 15,0 0 1-15,0 0 2 16,0 0-8-16,0 0 5 0,0 0 2 16,0 0-2-1,0 0 5-15,0 0-3 0,-8 0-1 16,-14 0-7-16,-3-8 0 16,-5-6 0-16,0 8 0 15,0-14-2-15,0 12 2 16,4-6-1-16,0 8 0 15,5-2 1-15,9 2-1 16,-2 6 0-16,6 0-15 16,4 0 2-16,4 0-51 15,0 0-96-15,0 0-62 16,0 0-112-16,0 0-71 16,0 0-512-16</inkml:trace>
  <inkml:trace contextRef="#ctx0" brushRef="#br0" timeOffset="2182">1043 4016 637 0,'0'0'257'15,"0"0"-125"-15,0 0 27 16,0 0 35-16,0 0-65 15,0 0-36-15,0 0-27 16,0 40-24-16,0 2-14 16,0-8-8-16,0-1 2 15,0 3 2-15,0-2 2 16,0-6 3-16,0 6-10 0,0-20-3 16,0 6-7-1,0-6-1-15,0 5-7 0,12-5 1 16,6 0-1-16,-1 0 0 15,3-6 1-15,-2-8-2 16,0 0 1-16,-6 0 1 16,6 0 5-16,-6 0 5 15,2-8 5-15,2-26 1 16,-2-7-2-16,-2 7 3 16,-2-14-10-16,-2 6 4 15,0 0 0-15,-4 9 5 16,-4-1-1-16,0-8-11 15,0-6-4-15,0 6 5 16,0-5-6-16,0-1 0 16,0 0 0-16,0 0 6 0,-12 1-7 15,-6 11 11 1,6 2-10-16,-10 0 13 0,4 14-13 16,-8-2-1-16,6 8-14 15,-6 8-7-15,0 6 8 16,1 0 7-16,-1 0 6 15,8 0-1-15,2 20-1 16,2 16-6-16,6-2 1 16,4 6 5-16,4 2 1 15,0-9-1-15,0 9 2 16,0-8-2-16,0 2 2 16,0-10 1-16,22-4-1 15,8-2 1-15,8-13 8 16,9-1-8-16,5-6 5 15,4 0-6-15,-6 0-31 16,7 0-160-16,-19 0-365 0,-16 0-420 16</inkml:trace>
</inkml:ink>
</file>

<file path=ppt/ink/ink1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44.666"/>
    </inkml:context>
    <inkml:brush xml:id="br0">
      <inkml:brushProperty name="width" value="0.10583" units="cm"/>
      <inkml:brushProperty name="height" value="0.10583" units="cm"/>
      <inkml:brushProperty name="fitToCurve" value="1"/>
    </inkml:brush>
  </inkml:definitions>
  <inkml:trace contextRef="#ctx0" brushRef="#br0">359 35 85 0,'0'0'1002'0,"0"0"-673"16,0 0-83-16,0 0 27 16,0 0-121-16,0 0-77 15,0 0-5-15,-92 119 39 16,62-70-17-16,3 6-19 16,-4 3-5-16,1 7-7 15,1-5 0-15,0-1-20 16,6 1-14-16,-1-11-7 15,7-4-9-15,4-20-4 0,5-5-1 16,2-6-5 0,6-9 1-16,0-5-1 0,0 0 0 15,0 0 0-15,0 0 0 16,0 0-1-16,0 0-1 16,0 0-6-16,0-19 1 15,14-16 4-15,2-9-11 16,9-6-8-16,-1-5 0 15,-1 0-1-15,4 7-12 16,2-7-1-16,3-5 7 16,-6 1-3-16,4 9 8 15,-5 1 13-15,-9 10 1 16,1 8 9-16,-3 7-1 16,-8 14 1-16,-3 4 0 15,0 2-2-15,2 4-4 0,-5 0 5 16,3 0 0-16,-3 0-7 15,3 0 7-15,-3 0 1 16,4 0 0-16,2 30 7 16,2 9 24-16,-2 11-8 15,0 9-5-15,5 6-8 16,-1-7-1-16,4-3-2 16,-1-5-5-16,-2-5 7 15,1-10-8-15,-1-1 6 16,-2-9-1-16,-1-6 2 15,-2 1-7-15,5 1 7 16,-5-7-7-16,-3-4 0 16,1 0 0-16,-1 0-1 0,-3-5 1 15,3-5 1 1,-3 0-1-16,0 0 1 0,0 0-1 16,0 0 0-16,0 0 2 15,0 0 3-15,0 0 1 16,0 0-1-16,0 0 2 15,0 0 2-15,0 0-1 16,-16 0-7-16,-12 0-2 16,-1-5 1-16,-6-5 0 15,2 5 0-15,-2 0 0 16,3 5-1-16,-2 0 0 16,1 0 0-16,4 0 0 15,2 0-2-15,7 0 1 16,8 0-1-16,1 0-5 0,8 0-1 15,0 0-10-15,3 0-34 16,-3 0-52-16,0 0-85 16,-2 0-81-16,-11 0-31 15,-1 0-267-15,0 0-298 0</inkml:trace>
  <inkml:trace contextRef="#ctx0" brushRef="#br0" timeOffset="1">797 45 689 0,'0'0'255'0,"0"0"-116"15,0 0 29-15,0 0 34 16,0 0-53-16,0 0-20 15,0 0-36-15,0 24-24 16,-3 21-9-16,-8 9 9 16,1 1 6-16,3 4-25 0,4 1-5 15,0-5-3 1,3-11 17-16,0-9 10 16,0 0-17-16,0-11-26 0,0 1-4 15,0-6-9-15,0 1-4 16,0 1-3-16,0-11-5 15,0 0 0-15,0-6-1 16,0 6 0-16,3-10 0 16,-3 5 0-16,3 0 0 15,2 0 1-15,-3 0-1 16,8 6-1-16,1-7 1 16,9-4 0-16,1 0-15 15,6 0-39-15,-1 0-32 16,-2 0-36-16,-4 0-27 15,-6 0 23-15,-2 0-21 0,6 0-49 16,-4-10-122-16,-5 0-73 16</inkml:trace>
  <inkml:trace contextRef="#ctx0" brushRef="#br0" timeOffset="2">581 278 741 0,'0'0'272'16,"0"0"-77"-16,0 0 59 16,0 0-106-16,0 0-69 15,0 0-27-15,0 0-15 16,18 0 36-16,11 0 47 15,1 4 3-15,8 6-29 16,2-5-11-16,-3-5-34 16,0 5-33-16,-3-5-14 0,17 0-2 15,-11 0-213 1,-3 0-568-16</inkml:trace>
</inkml:ink>
</file>

<file path=ppt/ink/ink1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52.882"/>
    </inkml:context>
    <inkml:brush xml:id="br0">
      <inkml:brushProperty name="width" value="0.10583" units="cm"/>
      <inkml:brushProperty name="height" value="0.10583" units="cm"/>
      <inkml:brushProperty name="fitToCurve" value="1"/>
    </inkml:brush>
  </inkml:definitions>
  <inkml:trace contextRef="#ctx0" brushRef="#br0">94 0 546 0,'0'0'286'0,"0"0"-163"16,0 0 0 0,0 0 23-16,0 0-18 0,0 0-52 15,0 0 1 1,0 0 9-16,0 0-4 0,0 0 11 16,0 0 4-16,0 0-17 15,0 0-14-15,0 0 1 16,0 0-12-16,0 0-15 15,0 0-14-15,0 0-9 16,0 0-10-16,0 0 3 16,0 0 1-16,0 0-10 15,0 0 8-15,0 0-9 16,0 0-1-16,0 0-6 16,0 0-4-16,0 0 2 0,0 0 8 15,0 0-9-15,0 0 10 16,0 0-1-16,3 0 0 15,5 8 1-15,-4 0 1 16,3 0-1-16,-1 3-1 16,3 4 1-16,-2 0 1 15,-1 1-1-15,6 2 0 16,-2 2 0-16,-1-1 0 16,1-3-1-16,-7 3 1 15,6 0 0-15,-9 4 1 16,3 1-1-16,0 3 0 15,1-1 1-15,3-2-1 16,1-2 0-16,-5 5 1 0,4-7-2 16,-7 2 2-1,3 2-1-15,-3-1 0 0,0 0 0 16,0 0 0-16,0 0 0 16,0 4 1-16,0-8-1 15,0 4 0-15,-3 1 0 16,-7-5 0-16,2 0 0 15,-3-1 0-15,5 3 0 16,-3 1 0-16,2 1 0 16,1 4-1-16,-3 0 1 15,2 4-1-15,1 0 1 16,-3-1 0-16,6 2-1 16,-4 2 1-16,0 1 0 15,2-1 0-15,-1 1-1 16,2 0 1-16,1-1 0 0,3 1 1 15,-4-4-1-15,4 3-1 16,0-4 1-16,-5 5 0 16,5-3 0-16,0-3 1 15,-3 3-1-15,0-1 0 16,-1-5 1-16,1 1-1 16,3 0 0-16,0 0 0 15,0-1 0-15,0 2 1 16,0 3 0-16,0-5-1 15,0 5-1-15,0 0 1 16,0-3 0-16,0 2-1 16,0-7 1-16,0 0-1 15,10-4-6-15,5 0 7 0,-5 0 0 16,2-3 1 0,-2-1-1-16,-1 1-1 0,1-1 1 15,-3 0 0-15,1-2 0 16,2 1 0-16,-1-2 0 15,1 0 0-15,5-2-2 16,-5-2-17-16,-3-3-6 16,0-2-5-16,0-3 14 15,-3 0 6-15,-1 5 3 16,0-5-1-16,2 0 8 16,-5 3-7-16,0-3 7 15,0 0 1-15,0 0 5 0,0 0-5 16,0 0 5-1,0 0-5-15,0 0-1 0,0 0 0 16,0 0 0-16,0 0 1 16,0 0 1-16,0 0-1 15,0 0 6-15,0 0-7 16,0 0 2-16,0 0-1 16,0 0 0-16,0 0-1 15,-8 0-1-15,1 0-1 16,0 0 2-16,4 0 0 15,-1 0 0-15,0 0 6 16,1 0-5-16,0 4 1 16,-4 4-2-16,-1-1 1 15,4 1-1-15,-6 7 0 16,2-3 0-16,1 3-1 0,0 8 1 16,-1-11 1-16,1 3 0 15,3 1-1-15,-2 0 1 16,1 3-1-16,1 0 1 15,1 4-1-15,0 0-1 16,3 0 0-16,0 0 1 16,0 4 0-16,0-4 0 15,0-1 0-15,0 2 0 16,0-5 0-16,0 5-1 16,0-1 0-16,0 3 0 15,3-7 1-15,4 5-1 16,-2 2 1-16,-2 1 0 15,4 5 0-15,0-6 0 0,1 1 0 16,2 0 0 0,-1-4 0-16,-3 4 0 0,-2-3 1 15,-1-2-1-15,1 1 1 16,-4 4-1-16,3-4 0 16,-3 4 1-16,0 0-1 15,0 0 1-15,0 4 0 16,0-5 0-16,0 6-1 15,0-2 1-15,0 5-1 16,0 3 1-16,8-3-1 16,-4 0 0-16,2-1 0 15,-2-10 0-15,-4-2 0 0,0-2 0 16,0-5 1 0,0 4 6-16,-7 0-6 0,-8 5 1 15,5-5 8-15,-5-3-8 16,8-2-1-16,0-6 0 15,-1-4 9-15,1-1 5 16,-8 2 1-16,-2 6 1 16,-5-11-8-16,-7 8-8 15,3-8-1-15,1 3 0 16,8 2-2-16,5-5-20 16,12 0-109-16,0 0-356 15,0-16-789-15</inkml:trace>
  <inkml:trace contextRef="#ctx0" brushRef="#br0" timeOffset="1">721 2007 453 0,'0'0'259'16,"0"0"-74"-16,0 0-21 16,0 0-30-16,0 0-11 15,0 0 12-15,0 0 0 16,-139 223-28-16,115-180 2 16,-2 4-11-16,5-10-5 15,2-2-16-15,5-8-28 16,3-4-27-16,4-7-10 15,4-9-5-15,3-3-7 16,0 0 6-16,0-4-5 16,0 0 0-16,0 0 9 0,0 0 20 15,0-15 30-15,0-12-41 16,13-12-13-16,9-4-5 16,0-7-1-16,7 5 0 15,-2-1 0-15,-8 4-2 16,3 7 1-16,-3 4-11 15,-4 4 12-15,-2 4-6 16,-4 7-2-16,-3 5-1 16,-2 7-10-16,-1 4-2 15,-3 0-7-15,0 0 5 16,0 0 11-16,0 0 6 16,0 0-6-16,0 0-10 15,0 12 17-15,0 11 5 0,5 7 8 16,-1 5-1-16,-1 7 5 15,4-3 3-15,-1 3 8 16,3 1 1-16,-2-5 2 16,-1-4-8-16,3-2-2 15,-2-6 5-15,-1-3-11 16,2-8-4-16,-5 1 0 16,1-1-6-16,-1-11 1 15,-3 4-1-15,3-8 1 16,-3 4 5-16,0-4 0 15,0 0 1-15,0 0 2 16,0 0-8-16,0 0 5 0,0 0 2 16,0 0-2-1,0 0 5-15,0 0-3 0,-6 0-1 16,-13 0-7-16,-2-4 0 16,-4-4 0-16,-1 4 0 15,1-7-2-15,0 7 2 16,3-4-1-16,0 5 0 15,4-2 1-15,8 2-1 16,-2 3 0-16,5 0-15 16,4 0 2-16,3 0-51 15,0 0-96-15,0 0-62 16,0 0-112-16,0 0-71 16,0 0-512-16</inkml:trace>
  <inkml:trace contextRef="#ctx0" brushRef="#br0" timeOffset="2">880 2250 637 0,'0'0'257'15,"0"0"-125"-15,0 0 27 16,0 0 35-16,0 0-65 15,0 0-36-15,0 0-27 16,0 23-24-16,0 0-14 16,0-4-8-16,0 0 2 15,0 1 2-15,0-1 2 16,0-3 3-16,0 3-10 0,0-12-3 16,0 5-7-1,0-4-1-15,0 2-7 0,10-2 1 16,5 0-1-16,0 0 0 15,2-4 1-15,-2-4-2 16,0 0 1-16,-5 0 1 16,5 0 5-16,-4 0 5 15,0-4 5-15,3-15 1 16,-2-4-2-16,-2 4 3 16,-2-8-10-16,-1 3 4 15,0 1 0-15,-4 4 5 16,-3 0-1-16,0-4-11 15,0-4-4-15,0 3 5 16,0-2-6-16,0-1 0 16,0 0 0-16,0 0 6 0,-10 1-7 15,-5 6 11 1,5 1-10-16,-9 0 13 0,4 7-13 16,-7 0-1-16,5 4-14 15,-5 5-7-15,0 3 8 16,1 0 7-16,-1 0 6 15,7 0-1-15,1 11-1 16,3 9-6-16,4-1 1 16,4 4 5-16,3 0 1 15,0-4-1-15,0 4 2 16,0-4-2-16,0 1 2 16,0-5 1-16,18-3-1 15,7 0 1-15,7-9 8 16,8 1-8-16,4-4 5 15,3 0-6-15,-5 0-31 16,7 0-160-16,-17 0-365 0,-14 0-420 16</inkml:trace>
</inkml:ink>
</file>

<file path=ppt/ink/ink2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2T09:33:29.979"/>
    </inkml:context>
    <inkml:brush xml:id="br0">
      <inkml:brushProperty name="width" value="0.10583" units="cm"/>
      <inkml:brushProperty name="height" value="0.10583" units="cm"/>
      <inkml:brushProperty name="color" value="#2F5496"/>
      <inkml:brushProperty name="fitToCurve" value="1"/>
    </inkml:brush>
  </inkml:definitions>
  <inkml:trace contextRef="#ctx0" brushRef="#br0">8 28 198 0,'0'0'223'16,"0"0"-143"-16,0 0 22 16,0 0 30-16,0 0-56 15,0 0-37-15,0 0 3 16,0 0-15-16,0 0-11 15,0 0-6-15,0 0-10 16,0 0 0-16,0 0-30 16,0-14-66-16,-4 8-132 0,0-2-101 15</inkml:trace>
</inkml:ink>
</file>

<file path=ppt/ink/ink2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2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2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2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2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2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2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2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2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2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2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2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2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2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2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2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2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2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2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2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2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2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2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2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2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2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2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2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2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2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2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2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2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2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2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2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1:29.24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2:52.042"/>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01.045"/>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37.573"/>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5:28.500"/>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6:01.19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2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0:57.901"/>
    </inkml:context>
    <inkml:brush xml:id="br0">
      <inkml:brushProperty name="width" value="0.10583" units="cm"/>
      <inkml:brushProperty name="height" value="0.10583" units="cm"/>
      <inkml:brushProperty name="fitToCurve" value="1"/>
    </inkml:brush>
  </inkml:definitions>
  <inkml:trace contextRef="#ctx0" brushRef="#br0">0 13819 185 0,'0'0'329'0,"0"0"-205"16,0 0-42-16,0 0 13 15,0 0-30-15,0 0-20 16,0 0 7-16,0 0 6 16,0 0-2-16,0 0-11 15,0 0 10-15,0 0-1 16,0 0 27-16,0 0 13 16,0 0-17-16,0 0 2 15,0 0-18-15,0 0-29 0,0 0-19 16,0 0 0-16,0 0-12 15,0 0 1-15,0 0 9 16,0 0-1-16,0 0 15 16,0 0 15-16,0-14-7 15,0 8-6-15,0-2-13 16,0-6-8-16,6 8-5 16,-2-22-1-16,4 8 9 15,0-2-2-15,-2 2 8 16,2 0 0-16,-4-2 2 15,0 3 2-15,0 5 0 16,2 0-6-16,-2 0-2 16,-4 8-11-16,4-2 1 15,-4 8-1-15,4-6 1 0,-4 6-1 16,4-14 0-16,0 0 1 16,0 0 0-16,6-6-1 15,-6-8 1-15,4 8 0 16,2-7 0-16,-3 7 0 15,1 6 0-15,-4-8 0 16,0 16-1-16,2-8 0 16,-2 0 0-16,4-6 2 15,0 6-1-15,2-14 4 16,-2 0-5-16,4 9 0 16,-2-9 0-16,-2 0-1 15,0 8 1-15,2 6 0 0,-2-6 0 16,6 6 0-16,-6-14 0 15,4 0 0-15,2 9 0 16,-2-9 0-16,2 8 0 16,-3-8 0-16,3 8 0 15,-6 6 1-15,4-8-1 16,-6 16 1-16,2-14 0 16,-4 6 0-16,0 0 1 15,0 7-1-15,0 7-1 16,2-6 0-16,-2 6 0 15,4-14 0-15,0 0 0 16,2 0 0-16,-2-6 0 16,6 6 1-16,-2-14 0 15,0 14-1-15,2-6 0 0,-2 6 0 16,-2 0-1 0,-2 0 1-16,3 1-1 0,-1 7 1 15,-2-8 0-15,-4-6 0 16,6 12 1-16,-2 2-1 15,-4-2 0-15,0 2 0 16,0-2 0-16,2 2 0 16,-2 6 0-16,0 0 0 15,0 0 1-15,0-14-1 16,10-6 1-16,-6 6 0 16,4-14 0-16,6 8 0 15,-6-7-1-15,2 13 0 16,-2-6 0-16,2 6 0 0,-6 0 0 15,-1 0 0 1,3 0 0-16,-2 0 0 0,0 0-1 16,-2 8 1-16,-2-8 1 15,0 14-1-15,-4-14 0 16,4 14 1-16,-4 0 0 16,4-14 0-16,0 0 7 15,2 1-7-15,2-7-1 16,4-14-1-16,2 6 0 15,2-6 1-15,-2-2 0 16,2 2 0-16,-2 1 0 16,4 5 0-16,-6-6 0 15,0 6 0-15,-3 8 0 16,-1-8 0-16,0 8 0 0,2-1 0 16,-2 1 0-16,0-8 1 15,6 0 0-15,-2 8 0 16,2-22 0-16,-2 8-1 15,2 1 1-15,-2 5-1 16,-4 0 1-16,6 0 0 16,-6 8 0-16,6-14-1 15,-2 6 1-15,2 1 0 16,-3-7 0-16,3 6 9 16,-6-6 3-16,4 6 21 15,-2 0 1-15,-2 8-11 16,0-7-14-16,-4 7-4 15,6 6-5-15,-2-20 1 16,0 12-1-16,6 2 0 16,-6-8 0-16,6 8 0 0,-2-8 0 15,-4 1 0-15,6 7 0 16,4-14-1-16,-7-2 1 16,1 10 0-16,2-2 0 15,-6 14-1-15,6-13 2 16,-6 7-2-16,4 6 0 15,-2-6 1-15,2 6-1 16,-2-8 1-16,2 2-1 16,0-8 0-16,2 0 0 15,-2 8 1-15,-2 1-1 16,-2-3 1-16,6 8-1 16,-6-6 0-16,0 6 0 15,-1 0 1-15,3-6-1 0,2 0 0 16,6-2 1-16,-6-6-1 15,2 9 0-15,-6-9 0 16,0 8 1-16,2 0 0 16,-2 6 0-16,-4 6 1 15,0-6-1-15,6 8 0 16,-2-14 1-16,0 6-2 16,6-14 1-16,2 1 0 15,-2-1 0-15,-2 8 0 16,-3-8 0-16,-1 14 0 15,-4 0 1-15,0 8-1 16,0-2 0-16,-4 2 0 0,6 0 0 16,-2-2 0-16,0-6 1 15,4 0-1-15,0-6 5 16,2 1-5-16,2-9 0 16,-2 6-1-16,2 2 1 15,-4 6 0-15,2 0 0 16,-2 0 1-16,0-6 4 15,-4 6 1-15,6 0 0 16,-6 0 1-16,0 8-2 16,0-7-5-16,0 7 7 15,2-8-7-15,-2 0 9 16,4 0-2-16,0-14-7 16,5 0-1-16,3 2 1 0,-2-2 0 15,2-8-1-15,-2 11 1 16,-2-3 0-16,-2 14 0 15,-2 0 0-15,-4 0 0 16,0 14 0-16,2-6-1 16,-2-2 1-16,0 2-1 15,0-8 1-15,4 0 0 16,2 0 0-16,-2 0-1 16,0-6 1-16,-4 7 0 15,6-7 0-15,-2 6-1 16,0-8 1-16,2 10-1 15,-3-2 0-15,1-8 0 16,2 8 0-16,-2 0 0 16,0 2 0-16,-4 4 0 15,6-6 1-15,-6 8-1 0,0-2 1 16,0-6 0-16,0 3 0 16,0-3 6-16,6 0-6 15,-6 0 8-15,0 0-1 16,0 0-1-16,0 0 2 15,6 0-2-15,-6 8-7 16,0-8 1-16,4 0-1 16,-4 0 1-16,6-6 0 15,-2 6 0-15,0-5 0 16,2-3 1-16,2 2-1 16,-4 6 0-16,-2 0-1 15,-2 0 1-15,0 8 0 16,-1-8-1-16,5-8 1 0,2 2 0 15,-2 0 5-15,6-7-6 16,2 7 1-16,-2-8-1 16,-2 0 0-16,2 0 0 15,-2 0 1-15,-4 8 0 16,2 0-1-16,-6-1 1 16,4 7 1-16,0-6 4 15,2 0-5-15,-2 6-1 16,0 0 0-16,2 0 1 15,2 0-1-15,-8 0 1 16,5 0-1-16,-1 8 0 16,-4-8 1-16,0 8 0 0,0-2 0 15,2 2 0-15,-2-8 0 16,0 7 2-16,4-13-3 16,0 6 1-16,2 0-1 15,-2-6 0-15,-4-2 0 16,6 10 1-16,-2-2-1 15,0 0 1-15,0 0-1 16,-2 0 0-16,-2 0 0 16,4 0 0-16,0 1 0 15,2 7 0-15,-6-8 0 16,4-6 0-16,0 6 0 16,2 0 0-16,-2-8 0 15,0 10 1-15,1-10-1 0,3 2 0 16,-2 0 1-1,-2-2-1-15,4 3 0 0,6-9-1 16,0-6 1-16,-2 0 1 16,2-8-1-16,-2 8 0 15,2-1 0-15,-10 9 1 16,6 12-1-16,-10-8 1 16,4 16 0-16,-4-8-1 15,2 8 6-15,-3-8-4 16,1 6 4-16,4-12-5 15,-4 6 5-15,2 0-4 16,-2 0-1-16,0 1 5 16,0-7-5-16,4 6-1 15,-4 0 1-15,6-6 0 16,-6 6 1-16,0 0-1 0,0 0 0 16,0 0 0-16,2 8 0 15,-2-16 5-15,0 8-5 16,4-6 1-16,0 1 4 15,2-9-5-15,2 0 5 16,2 0-5-16,-2-6-1 16,6 6 1-16,-6 2 1 15,5-1-1-15,-5 5-1 16,-2 8 1-16,-2-6 0 16,0 6-1-16,2-6 1 15,-2 0 1-15,4-2-1 16,2 2-1-16,-2-8 1 0,2 1-1 15,2-1 0-15,2-6 0 16,0 0 0-16,-2 0 0 16,2-8 1-16,3 9-1 15,-5-1 0-15,2-2 0 16,-6 8 0-16,-2 16 0 16,-2-2 0-16,0 0 0 15,-2 6 0-15,-2-6 0 16,4 2 0-16,0-1 0 15,2-1 0-15,-2 0 0 16,-4 0 0-16,4 0 0 16,2 0 1-16,-6 8 0 15,0-8-1-15,0 6 0 0,0 2 1 16,0-8 0 0,2 8 0-16,-2-2 0 0,0-6 0 15,0 0 0-15,3 0-1 16,3-5 1-16,-2-1 0 15,4-8-1-15,2 8 0 16,-2-2-1-16,-2 8 0 16,-2 0 1-16,0 2 0 15,-2-2 0-15,2 0 0 16,-4 6 1-16,4-12-1 16,2 7 0-16,-2-7 1 15,0-2-1-15,6 2 0 16,-6 0 0-16,4-2 0 0,2 2 0 15,-6 0 1 1,5-2-1-16,-9 8 1 0,4 0-1 16,-4 9 2-16,-4-1-1 15,4-2 1-15,2 2-1 16,-2-8 0-16,0 6 1 16,0 2-1-16,0-2 0 15,0 2 0-15,2-8 0 16,-2 8 0-16,0-8 0 15,4 0-1-15,2 0 1 16,-6 6-1-16,4 2 0 16,-4 0 0-16,4-2-1 15,-2 2-1-15,-2-2 1 16,4 2 1-16,0-8 0 0,2 1 1 16,2-1-1-16,6-6 0 15,-6-2 0-15,5 2 0 16,-5 0 0-16,2-2 1 15,-2 8-1-15,6-6 1 16,-6 0-1-16,2-2 1 16,-2 3 0-16,-2 5-1 15,2 0 0-15,-8 8 0 16,6-2 0-16,-6 8 0 16,0-6 1-16,-4-2-1 15,0 8 0-15,0-6 1 16,0 6 0-16,4 0 0 15,0-6-1-15,0-2 1 0,6 8-1 16,-6-6 1 0,0-2-1-16,0 2 0 0,0-8 0 15,6 6 0-15,-2-4 0 16,-1-10 0-16,3 8 0 16,-2-5 1-16,4-1-1 15,-2-2 1-15,2-6-1 16,2 8 1-16,-6 0-1 15,0 6 0-15,0 0 0 16,-2 8 1-16,-2-2-1 16,-4 2 0-16,4 6 0 15,0-14 1-15,4 0-1 16,2 1 1-16,-2-7 0 16,4-8 0-16,2 6 0 15,-2 2 0-15,-2-8 0 0,-2 8-1 16,5 0 1-16,-5-2 0 15,0 3 0-15,6 5 0 16,-6-6-1-16,0-2 2 16,2 2 7-16,-2 0-2 15,0 6 3-15,0-8 2 16,2 8-6-16,2-6-5 16,-2 6 5-16,-6 0-5 15,4 1-1-15,0 1 0 16,-2 4 0-16,2-6 0 15,-4 0 0-15,4 0 1 0,2-6 1 16,-2 6-1 0,0-14 1-16,5 8-1 0,3-14 8 15,-2-1-3-15,2 1-4 16,2-6 6-16,0 4 1 16,-6-4-3-16,6 13 2 15,-6-1 1-15,-2 0-3 16,2 14 0-16,-8-6 3 15,4 6-8-15,2 0 0 16,-6 0 5-16,0 0-5 16,0 0 1-16,0 2 5 15,5-2-6-15,-1 1 0 16,0-9-1-16,6 2 1 16,2-8 0-16,-2 0-1 0,2 2 1 15,-6 4-1-15,-2 8 1 16,-4 8-1-16,0 0 2 15,-4-2-1-15,6 2-1 16,-6-2 0-16,4 3 1 16,4-9-1-16,-4 0 1 15,6 0-1-15,-2 0 0 16,0 0 0-16,-4 0 0 16,6 0 1-16,-6 2-1 15,0 4 0-15,4-6 0 16,2 0 0-16,-3 0 0 15,1-6 0-15,6 1 0 16,-2-3 0-16,-4 2 0 0,6 6 0 16,-2-6 0-1,2-2 0-15,-2 2 0 0,2 0 0 16,-2-2 0-16,2 2 1 16,-2-7-1-16,-4 7 0 15,6-8 1-15,-2 0 1 16,2 2-2-16,-7-2 1 15,7 0 0-15,-6 0 0 16,0 9 0-16,2-9 1 16,2 8-2-16,-8-2 1 15,6 2 0-15,-2 6 0 16,-4-6 0-16,4-2 0 16,2 2 0-16,2-7 0 15,2 7-1-15,2-8 1 16,-2 8-1-16,-2-2 0 0,-4 2 0 15,2 6 1-15,-6 0-1 16,0 8 1-16,3-2-1 16,-3-6 1-16,6 2-1 15,-2-1 1-15,0-9 0 16,2-6-1-16,2 8 1 16,-2 0-1-16,-2-2 1 15,0 10-1-15,0-2 1 16,-2 0 0-16,-2 6 0 15,4-6-1-15,-4 2 1 16,6-1-1-16,-6 5 0 16,0-6 1-16,0 8 0 0,0-2-1 15,0-6 0-15,-4 8 0 16,4 0 1-16,-4-2-1 16,6 2 1-16,-2-2-1 15,4-6 0-15,-4 0 0 16,10-6 1-16,-6-8-1 15,4 8 1-15,1-7 0 16,-5-1 1-16,6 8-2 16,-6 6 1-16,6 0-1 15,-10 0 1-15,4 0-1 16,-4 8 1-16,0-2-1 16,0 2 1-16,2 0 0 15,2-8-1-15,0 6 0 0,2-12 1 16,2 7-1-16,-4-7 0 15,6-2 0-15,-6 8 1 16,6-6-1-16,-6 0 0 16,4-2 1-16,-2 2-1 15,1 6 0-15,-3 0 1 16,2 0-1-16,-2 0 0 16,0 3 0-16,2-11 0 15,-2 8 0-15,0 0 0 16,6-6-1-16,-2 6 1 15,2-6 0-15,-2 6 0 16,2-6-1-16,2-2 1 16,-2 2-1-16,2 1 1 15,-2-3 0-15,-3 2 0 16,3 12 0-16,-10-6 0 0,4 8 0 16,-4 0 0-16,6-8 1 15,-2 6-1-15,4-12 0 16,2 6 0-16,4-6 0 15,-2-2 0-15,2-5 0 16,4 7 0-16,-6-8 0 16,2 8 0-16,-7 6 0 15,3-6 0-15,-10 12 0 16,4-6 0-16,2 8 0 16,-6-2 0-16,4-4 0 15,0 4 0-15,2-6 0 16,-2 8 0-16,0-7 0 0,2-1 0 15,-2 0 0-15,4 0 0 16,-2-6 0-16,2 6 0 16,2-6 0-16,-2 6 0 15,2 0 0-15,-6 0 0 16,4 0 1-16,1 0-1 16,-1-6 0-16,6-1-1 15,4 1-1-15,-6 0 2 16,2-2 0-16,0 2 0 15,-2 6 0-15,-2-6 0 16,2-2 1-16,-2 10-1 16,-2-2 0-16,1 0 0 15,-1 1 1-15,-4-7 0 0,6 6 0 16,-2 0-1 0,2-8 0-16,-2 8 1 0,-2 2-1 15,2-2 0-15,-4 0 0 16,-2 6 0-16,2-6 0 15,0 2 0-15,0-2 1 16,6 0-1-16,-2 6 1 16,2-11-1-16,2 5 0 15,-3 0 0-15,-1 0 0 16,-2 0 0-16,-2 0-1 16,0 8 1-16,2 0 0 15,-2-8 0-15,-4 6 0 16,4 2 0-16,2-2 0 15,-2-6 0-15,0 0 0 16,6 2-1-16,-2-2 2 0,2-7-1 16,-2 1 0-16,6 0 0 15,-6-2 0-15,6 2 0 16,-7 6 0-16,-1 8 0 16,-2-2 0-16,-4 2-1 15,6 6 1-15,-6-8 0 16,4 2 0-16,0-2 0 15,2 2 0-15,-6-8 0 16,4 8 0-16,0 6 0 16,-2-8 0-16,2 2 0 15,0-2 0-15,-4 3 0 16,6-3 0-16,-6 2 0 16,0-2 1-16,0 8-1 0,0 0 0 15,-4 0-1-15,4-6-7 16,2 6 8-16,-2 0 0 15,4-6 1-15,-4-2-1 16,4 2 1-16,-2-2 0 16,2 8-1-16,-4-6 0 15,3 6 0-15,-1-8 1 16,-2 8-1-16,0-6 0 16,0 6 0-16,0-8 1 15,6 8-1-15,-2-6 0 16,0-2 0-16,6 2 1 15,-2 0-1-15,-4-2 0 0,2 2 0 16,-6 6 0 0,0 0 1-16,-4-8 0 0,4 8-1 15,-4 0 1-15,0 0-1 16,4 0 0-16,-4 0 0 16,0 0 0-16,4-6 1 15,2 6-1-15,-2-8 0 16,0 2 1-16,0-2-1 15,4 2 0-15,-2 0 0 16,-2 6 0-16,0-8 0 16,0 8 1-16,4-6-1 0,-2-2 0 15,2 3 1 1,-4 5-1-16,4-8 0 16,1 2 0-16,-1-2 0 15,0 2 0-15,-4 0 0 0,6-2 1 16,-2 2-1-16,-4-2 0 15,4-6 0-15,2 8 1 16,-6 6-1-16,0-8 0 16,0 8 0-16,0-6 0 15,-4 6 0-15,6 0 0 16,-2-8 0-16,4 8-1 16,0-6 0-16,-4 6 1 15,6-6 0-15,-2 6 0 16,-4-8 0-16,0 2 0 15,2 6 0-15,2-8 0 0,-4 2 0 16,4-2 1 0,-2 2-1-16,2-2 0 0,-4 2 1 15,0 6-1-15,0-6 0 16,-4 6 0-16,4-8 0 16,2 8 0-16,-3-6 1 15,-3-2 0-15,4 3 0 16,0-3-1-16,0 8 1 15,0-6-1-15,6-2 0 16,-6 2 1-16,4-8-1 16,6 8 1-16,-10-2-1 15,4-6 0-15,-4 8 1 16,0-2 0-16,2 2 0 16,2-2 0-16,-4 2 0 0,4-8 0 15,-4 8 1-15,2 6-1 16,-2-8 0-16,0 8 0 15,0 0 1-15,0-6-1 16,6-2-1-16,-2 2 1 16,4-8 0-16,-2 6 0 15,-2 2 0-15,-4 0 5 16,4 6-5-16,2-8 0 16,-3 8 0-16,1 0 0 15,6-5 0-15,-2-3-1 16,2 8 6-16,-2-6-5 15,2-2 0-15,-2 2 0 16,2-2 0-16,-2 2 1 0,-4 6-1 16,2-6 8-1,-6 6-8-15,0 0 1 0,0 0-1 16,6 0 5-16,-2 0-5 16,0 0 0-16,0 0 0 15,6 0 0-15,-7 0 7 16,3 0-8-16,-2-8 6 15,4 8-5-15,2 0-1 16,2-6 2-16,-2-2-1 16,4 8 5-16,-10-6-4 15,4 6 4-15,-2 0-5 16,-2 0 8-16,0 0-2 16,6 0-1-16,-2 0-5 15,6-8 8-15,-3 2-8 16,3-2 5-16,-6 8-4 0,2-6-2 15,-2 6 1-15,-2 0 0 16,-2 0 0-16,0 0 0 16,2-6-1-16,-2 6 1 15,-4 0 1-15,4 0-1 16,-2 0 5-16,-2 0-5 16,4 0-1-16,-4 0 0 15,0 0 1-15,2 0 0 16,2 0 5-16,0 0-5 15,0 0 1-15,2 0 4 16,-2 0-6-16,0 0 0 16,5 0 0-16,3 0 1 0,-2 0 0 15,8 0-1-15,-6 6 1 16,2-6-1-16,0 6 1 16,-2-6-1-16,2 8 1 15,-6-8-1-15,6 6 1 16,-6-6-1-16,1 0 1 15,-5 0-1-15,-4 8 1 16,2-8 0-16,-2 0 0 16,0 6-1-16,0-6 0 15,4 8 1-15,-4-8-1 16,6 6 0-16,-2-6 1 16,-4 8-1-16,6-8 0 0,-2 6 1 15,0 0 0-15,0-6-1 16,6 8 1-16,-6-8-1 15,6 6 1-15,-2-6-1 16,-4 8 0-16,6-8 0 16,-6 6 1-16,2 2-1 15,-2-8 1-15,-1 5 0 16,3 3-1-16,-2-2 1 16,-4 0-1-16,4 2-1 15,-4-2 0-15,2 2 1 16,2 6 6-16,-4-8-5 15,4 2 5-15,-2 6-5 16,2-8 5-16,-4 0-5 16,4 8 0-16,-4-6 1 0,6-2-1 15,-6 2 1-15,4-2-2 16,2 2 1-16,-6 4 0 16,4-4-1-16,0 6 1 15,2-8 0-15,2 7-1 16,2-5 1-16,-2-2-1 15,1 2 0-15,-1-2 1 16,0 0-1-16,-2 2 0 16,-2-8 0-16,0 6 1 15,2-6 0-15,-6 8 0 16,0-8 0-16,0 6 0 16,0-6-1-16,0 8 1 15,2-8 0-15,-2 6-1 0,4 2 1 16,-4 4 0-1,6-4 0-15,-2 6-1 0,0-8 1 16,2 8 0-16,2-6-1 16,-4-2 0-16,2 8 0 15,2 0 0-15,-4 0 0 16,1 5-9-16,-1 15-27 16,-4 28-77-16,4 0-208 15,-8-7-727-15</inkml:trace>
</inkml:ink>
</file>

<file path=ppt/ink/ink2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1:42.675"/>
    </inkml:context>
    <inkml:brush xml:id="br0">
      <inkml:brushProperty name="width" value="0.10583" units="cm"/>
      <inkml:brushProperty name="height" value="0.10583" units="cm"/>
      <inkml:brushProperty name="fitToCurve" value="1"/>
    </inkml:brush>
  </inkml:definitions>
  <inkml:trace contextRef="#ctx0" brushRef="#br0">0 22 317 0,'0'0'141'16,"0"0"-70"-16,0 0 20 16,0 0 14-16,0 0 18 15,0 0-9-15,0 0-10 16,0-8 18-16,0 2-2 0,0 6-13 15,0 0-33-15,0-8-21 16,0 8-15-16,0 0-8 16,0 0-7-16,0 0-9 15,0 0-1-15,0 0 13 16,0 0 7-16,0 0 1 16,0 0 1-16,0 0 15 15,0 0 5-15,0 0-16 16,0 0-3-16,0 0-1 15,0 0 0-15,0 0 8 16,0 0 10-16,0 0-6 16,0 0 2-16,0 0-2 15,0 0-1-15,0 0-8 16,0 0-3-16,0 0 3 16,0 0 4-16,0 0 1 0,0 0-6 15,0 0-6 1,0 0-11-16,0 0-10 0,0 0-7 15,0 0-2-15,0 0 0 16,4 0 0-16,4 8 7 16,4 6-7-16,-2-2 0 15,2 2 11-15,-2-6-3 16,1 5-8-16,-3 1 5 16,6-2 2-16,-6-4-7 15,0 6 5-15,2 0 0 16,-2-8-4-16,0 8 8 15,2 0 2-15,2 0 0 16,-4 0-2-16,6 0-2 16,-6 0-7-16,6 6 0 0,-2-6 1 15,2 5 4-15,-2-5-5 16,-4 0 5-16,5 0-4 16,-5 0-1-16,0 0 0 15,2 0 0-15,-2-2 0 16,6 10 0-16,2-8 0 15,-2 6 0-15,2-6 0 16,2 0 0-16,-6-1 0 16,2 1-1-16,-2 0 1 15,6-2-1-15,0 2 1 16,1 8-1-16,3-8 0 16,-4-8 1-16,4 8 0 15,-10 0-1-15,6-8 1 16,-2 8 0-16,2 0-1 0,4-6 0 15,-2 4 1-15,2 1-1 16,-1 1 1-16,-3 0 0 16,-2 0-1-16,2 0 0 15,-2 0 0-15,10 6 0 16,-4 0 0-16,4 2 0 16,-4-2 1-16,-1 2-1 15,-5-2 0-15,2-7 0 16,-6 1 0-16,2 0 0 15,-6-8 0-15,6 0 0 16,-6 8 0-16,0-6 0 16,2 6 0-16,-2 0 0 0,0 0 0 15,6-2 1-15,-2 10-1 16,2-8 0-16,-2 0 0 16,2 6 1-16,1-7-1 15,3 1 0-15,4 6 0 16,-2-6 0-16,6 0-1 15,-4 6 2-15,4-6-1 16,-8 0 0-16,-2-8 0 16,-2 8 0-16,-3-6 0 15,-3-2 0-15,6 2 0 16,-10-2 0-16,4 2 1 16,2-2 1-16,-2 0-2 15,4 7 0-15,6 1 0 16,0 0 0-16,-6 0 0 0,6 6 0 15,-2-6 0-15,2 8 0 16,4-2 0-16,-7-6 1 16,3 6-1-16,0-6 0 15,2 8 0-15,2-11 0 16,0 11 0-16,0-2 0 16,0 0 0-16,-6 2 0 15,2 6 0-15,-3-8-1 16,3 0 1-16,0 8 0 15,-2-9 0-15,2 9 0 16,4-6 0-16,0 4 0 16,2 2 0-16,2 0 0 15,0 0 0-15,-5 6 0 16,5-15 0-16,-4 3 0 0,-6-2 0 16,2 0 0-16,0 8 0 15,-6-6 0-15,2-2 0 16,2 0 0-16,2 2 0 15,-2 3 0-15,1 3 0 16,5 0 0-16,0 0 0 16,-2-8 0-16,2 8 1 15,-4-8 0-15,4 2-1 16,-6-3 1-16,2 1 0 16,-2 2 0-16,1-2 7 15,5 8-7-15,0-8 0 16,4 0 5-16,4 2 4 0,-4-2-4 15,0 1-5-15,4-1 1 16,-5 8-1-16,5-8 0 16,-4 0 1-16,0 8-1 15,-6-6 0-15,2-2 0 16,-4 0-1-16,-6-6 2 16,2-1-1-16,-2 7 0 15,-5-6-1-15,7 8 1 16,4-2-1-16,-2 0 0 15,2 2 1-15,8-2 0 16,0 8-1-16,0-9 2 16,0 9 4-16,-2 0-5 15,1 6 0-15,1-6 1 16,0 0-1-16,0-8 5 0,-4 8-6 16,0-1 0-16,0-7 0 15,-2 8 1 1,5-8-1-16,-3 8 0 0,0 0 2 15,0-8-2-15,-6 0 1 16,2-7-1-16,-2 9 0 16,6 4 1-16,4-4-1 15,-1 4 1-15,1 2-1 16,4 0 0-16,0 0 1 16,0-1-1-16,-4-1 0 15,0 2 0-15,0 0 0 16,-5 0 0-16,5 6 1 15,0-6-1-15,4 5 1 16,-4-5-1-16,4 6 0 16,-4-6 0-16,3 0 0 0,1 6 0 15,4-1 0-15,-4 9 1 16,6-8 7-16,-6 8 4 16,3 0 1-16,1-8 8 15,6 7-5-15,-2-7-1 16,4 6 9-16,-2 2-15 15,-7-8 0-15,-3 1-7 16,0-1-1-16,0 8 0 16,0-2 0-16,2 2 0 15,1-1 0-15,-3-1 0 16,4 2 0-16,6 6 5 16,-2 7 7-16,-4-7 2 0,-1 0-7 15,3 0-7 1,-6-6 8-16,-4 5-3 0,4-5-6 15,-4 6 1-15,3-6 7 16,1 5-7-16,0 7 11 16,4 2 2-16,6 0-13 15,-2-3 19-15,-5 9-7 16,3-14 2-16,2 7-1 16,-8 1 11-16,4 6-10 15,-4-8 14-15,-1-7-2 16,3 1-18-16,-12-6-2 15,6 0-5-15,0-1 11 0,-4-7 1 16,4 6 4 0,-8-4 4-16,-2-10-16 0,-3-4 0 15,-1-8-5-15,-8 0 1 16,6-8 4-16,-6 1-6 16,-4-7 0-16,0 0-30 15,0 0-75-15,-4 0-94 16,-28 0-468-16</inkml:trace>
</inkml:ink>
</file>

<file path=ppt/ink/ink2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35.239"/>
    </inkml:context>
    <inkml:brush xml:id="br0">
      <inkml:brushProperty name="width" value="0.10583" units="cm"/>
      <inkml:brushProperty name="height" value="0.10583" units="cm"/>
      <inkml:brushProperty name="fitToCurve" value="1"/>
    </inkml:brush>
  </inkml:definitions>
  <inkml:trace contextRef="#ctx0" brushRef="#br0">456 48 85 0,'0'0'1002'0,"0"0"-673"16,0 0-83-16,0 0 27 16,0 0-121-16,0 0-77 15,0 0-5-15,-117 165 39 16,79-97-17-16,4 8-19 16,-6 5-5-16,2 9-7 15,1-7 0-15,1-1-20 16,6 0-14-16,0-13-7 15,8-7-9-15,6-28-4 0,6-6-1 16,2-8-5 0,8-13 1-16,0-7-1 0,0 0 0 15,0 0 0-15,0 0 0 16,0 0-1-16,0 0-1 16,0 0-6-16,0-27 1 15,18-21 4-15,2-14-11 16,12-7-8-16,-2-7 0 15,0 0-1-15,4 9-12 16,3-9-1-16,3-6 7 16,-6-1-3-16,4 15 8 15,-6-1 13-15,-12 15 1 16,1 12 9-16,-3 8-1 16,-10 20 1-16,-4 6 0 15,0 2-2-15,2 6-4 0,-6 0 5 16,4 0 0-16,-4 0-7 15,4 0 7-15,-4 0 1 16,4 0 0-16,4 42 7 16,2 12 24-16,-2 15-8 15,0 13-5-15,6 8-8 16,-2-9-1-16,6-5-2 16,-2-7-5-16,-2-7 7 15,2-14-8-15,-2 0 6 16,-3-14-1-16,-1-7 2 15,-2 1-7-15,6 0 7 16,-6-8-7-16,-4-6 0 16,0 0 0-16,0 0-1 0,-4-8 1 15,4-6 1 1,-4 0-1-16,0 0 1 0,0 0-1 16,0 0 0-16,0 0 2 15,0 0 3-15,0 0 1 16,0 0-1-16,0 0 2 15,0 0 2-15,0 0-1 16,-20 0-7-16,-16 0-2 16,-1-6 1-16,-7-8 0 15,2 6 0-15,-2 2 0 16,3 6-1-16,-3 0 0 16,2 0 0-16,6 0 0 15,2 0-2-15,8 0 1 16,11 0-1-16,1 0-5 0,10 0-1 15,0 0-10-15,4 0-34 16,-4 0-52-16,0 0-85 16,-2 0-81-16,-14 0-31 15,-2 0-267-15,0 0-298 0</inkml:trace>
  <inkml:trace contextRef="#ctx0" brushRef="#br0" timeOffset="731">1013 62 689 0,'0'0'255'0,"0"0"-116"15,0 0 29-15,0 0 34 16,0 0-53-16,0 0-20 15,0 0-36-15,0 34-24 16,-4 28-9-16,-10 13 9 16,2 1 6-16,3 6-25 0,5 1-5 15,0-7-3 1,4-15 17-16,0-13 10 16,0 0-17-16,0-14-26 0,0 0-4 15,0-7-9-15,0 1-4 16,0 0-3-16,0-14-5 15,0 0 0-15,0-8-1 16,0 8 0-16,4-14 0 16,-4 6 0-16,4 2 0 15,2-2 1-15,-3 2-1 16,9 6-1-16,2-8 1 16,12-6 0-16,0 0-15 15,8 0-39-15,0 0-32 16,-4 0-36-16,-5 0-27 15,-7 0 23-15,-2 0-21 0,6 0-49 16,-4-14-122-16,-6 0-73 16</inkml:trace>
  <inkml:trace contextRef="#ctx0" brushRef="#br0" timeOffset="1127">739 385 741 0,'0'0'272'16,"0"0"-77"-16,0 0 59 16,0 0-106-16,0 0-69 15,0 0-27-15,0 0-15 16,22 0 36-16,15 0 47 15,1 6 3-15,10 7-29 16,4-5-11-16,-5-8-34 16,-1 6-33-16,-2-6-14 0,20 0-2 15,-13 0-213 1,-3 0-568-16</inkml:trace>
</inkml:ink>
</file>

<file path=ppt/ink/ink2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40.525"/>
    </inkml:context>
    <inkml:brush xml:id="br0">
      <inkml:brushProperty name="width" value="0.10583" units="cm"/>
      <inkml:brushProperty name="height" value="0.10583" units="cm"/>
      <inkml:brushProperty name="fitToCurve" value="1"/>
    </inkml:brush>
  </inkml:definitions>
  <inkml:trace contextRef="#ctx0" brushRef="#br0">111 0 546 0,'0'0'286'0,"0"0"-163"16,0 0 0 0,0 0 23-16,0 0-18 0,0 0-52 15,0 0 1 1,0 0 9-16,0 0-4 0,0 0 11 16,0 0 4-16,0 0-17 15,0 0-14-15,0 0 1 16,0 0-12-16,0 0-15 15,0 0-14-15,0 0-9 16,0 0-10-16,0 0 3 16,0 0 1-16,0 0-10 15,0 0 8-15,0 0-9 16,0 0-1-16,0 0-6 16,0 0-4-16,0 0 2 0,0 0 8 15,0 0-9-15,0 0 10 16,0 0-1-16,4 0 0 15,6 14 1-15,-6 0 1 16,4 0-1-16,0 6-1 16,2 8 1-16,-2-2 1 15,0 2-1-15,6 5 0 16,-2 3 0-16,-2-2 0 16,2-6-1-16,-8 6 1 15,6 0 0-15,-10 7 1 16,4 1-1-16,0 6 0 15,0 0 1-15,4-6-1 16,2-3 0-16,-6 9 1 0,4-12-2 16,-8 4 2-1,4 2-1-15,-4-1 0 0,0 1 0 16,0-2 0-16,0 2 0 16,0 5 1-16,0-13-1 15,0 8 0-15,-4 0 0 16,-8-8 0-16,2 0 0 15,-2-1 0-15,4 3 0 16,-2 4 0-16,2 2 0 16,0 6-1-16,-2-1 1 15,2 9-1-15,0 0 1 16,-2-3 0-16,6 3-1 16,-4 6 1-16,0 0 0 15,2-1 0-15,-2 1-1 16,4 0 1-16,0-1 0 0,4 1 1 15,-4-6-1-15,4 5-1 16,0-7 1-16,-6 8 0 16,6-6 0-16,0-3 1 15,-4 3-1-15,0 0 0 16,0-9 1-16,0 1-1 16,4 0 0-16,0 0 0 15,0-1 0-15,0 3 1 16,0 4 0-16,0-6-1 15,0 7-1-15,0-1 1 16,0-4 0-16,0 4-1 16,0-13 1-16,0 1-1 15,12-8-6-15,6 0 7 0,-6 0 0 16,2-6 1 0,-2-1-1-16,-2 1-1 0,2-2 1 15,-4 2 0-15,2-6 0 16,2 4 0-16,-2-4 0 15,2-2 0-15,6-1-2 16,-6-5-17-16,-4-6-6 16,1-2-5-16,-1-6 14 15,-4 0 6-15,0 8 3 16,0-8-1-16,2 0 8 16,-6 6-7-16,0-6 7 15,0 0 1-15,0 0 5 0,0 0-5 16,0 0 5-1,0 0-5-15,0 0-1 0,0 0 0 16,0 0 0-16,0 0 1 16,0 0 1-16,0 0-1 15,0 0 6-15,0 0-7 16,0 0 2-16,0 0-1 16,0 0 0-16,0 0-1 15,-10 0-1-15,2 0-1 16,0 0 2-16,4 0 0 15,-1 0 0-15,1 0 6 16,0 0-5-16,0 8 1 16,-4 6-2-16,-2-2 1 15,6 2-1-15,-8 14 0 16,2-8 0-16,2 8-1 0,0 13 1 16,-2-21 1-16,2 8 0 15,4 0-1-15,-4 0 1 16,2 6-1-16,2 0 1 15,0 7-1-15,0 1-1 16,4-2 0-16,0 2 1 16,0 6 0-16,0-7 0 15,0-1 0-15,0 2 0 16,0-8 0-16,0 8-1 16,0-1 0-16,0 7 0 15,4-14 1-15,4 8-1 16,-2 5 1-16,-2 1 0 15,4 8 0-15,0-8 0 0,2-1 0 16,2 1 0 0,-2-6 0-16,-2 6 0 0,-4-6 1 15,0-3-1-15,0 3 1 16,-4 6-1-16,4-6 0 16,-4 5 1-16,0 1-1 15,0 0 1-15,0 8 0 16,0-9 0-16,0 9-1 15,0-2 1-15,0 8-1 16,0 7 1-16,10-7-1 16,-6 0 0-16,4-1 0 15,-4-19 0-15,-4-2 0 0,0-4 0 16,0-10 1 0,0 9 6-16,-8-1-6 0,-10 8 1 15,6-8 8-15,-6-6-8 16,10-2-1-16,0-12 0 15,-2-7 9-15,2-1 5 16,-10 2 1-16,-2 12 1 16,-6-20-8-16,-8 14-8 15,3-14-1-15,1 6 0 16,10 2-2-16,6-8-20 16,14 0-109-16,0 0-356 15,0-28-789-15</inkml:trace>
  <inkml:trace contextRef="#ctx0" brushRef="#br0" timeOffset="1394">854 3582 453 0,'0'0'259'16,"0"0"-74"-16,0 0-21 16,0 0-30-16,0 0-11 15,0 0 12-15,0 0 0 16,-164 398-28-16,135-322 2 16,-1 8-11-16,4-17-5 15,4-5-16-15,6-14-28 16,2-7-27-16,6-13-10 15,4-14-5-15,4-8-7 16,0 2 6-16,0-8-5 16,0 0 0-16,0 0 9 0,0 0 20 15,0-28 30-15,0-19-41 16,16-23-13-16,10-6-5 16,0-13-1-16,8 7 0 15,-2 1 0-15,-9 5-2 16,3 14 1-16,-4 7-11 15,-4 7 12-15,-2 6-6 16,-6 14-2-16,-2 8-1 16,-4 14-10-16,0 6-2 15,-4 0-7-15,0 0 5 16,0 0 11-16,0 0 6 16,0 0-6-16,0 0-10 15,0 20 17-15,0 22 5 0,6 12 8 16,-2 7-1-16,0 15 5 15,4-6 3-15,0 5 8 16,2 1 1-16,-2-8 2 16,0-7-8-16,2-5-2 15,-2-8 5-15,-1-7-11 16,3-15-4-16,-6 2 0 16,0 0-6-16,0-22 1 15,-4 8-1-15,4-14 1 16,-4 8 5-16,0-8 0 15,0 0 1-15,0 0 2 16,0 0-8-16,0 0 5 0,0 0 2 16,0 0-2-1,0 0 5-15,0 0-3 0,-8 0-1 16,-14 0-7-16,-3-8 0 16,-5-6 0-16,0 8 0 15,0-14-2-15,0 12 2 16,4-6-1-16,0 8 0 15,5-2 1-15,9 2-1 16,-2 6 0-16,6 0-15 16,4 0 2-16,4 0-51 15,0 0-96-15,0 0-62 16,0 0-112-16,0 0-71 16,0 0-512-16</inkml:trace>
  <inkml:trace contextRef="#ctx0" brushRef="#br0" timeOffset="2182">1043 4016 637 0,'0'0'257'15,"0"0"-125"-15,0 0 27 16,0 0 35-16,0 0-65 15,0 0-36-15,0 0-27 16,0 40-24-16,0 2-14 16,0-8-8-16,0-1 2 15,0 3 2-15,0-2 2 16,0-6 3-16,0 6-10 0,0-20-3 16,0 6-7-1,0-6-1-15,0 5-7 0,12-5 1 16,6 0-1-16,-1 0 0 15,3-6 1-15,-2-8-2 16,0 0 1-16,-6 0 1 16,6 0 5-16,-6 0 5 15,2-8 5-15,2-26 1 16,-2-7-2-16,-2 7 3 16,-2-14-10-16,-2 6 4 15,0 0 0-15,-4 9 5 16,-4-1-1-16,0-8-11 15,0-6-4-15,0 6 5 16,0-5-6-16,0-1 0 16,0 0 0-16,0 0 6 0,-12 1-7 15,-6 11 11 1,6 2-10-16,-10 0 13 0,4 14-13 16,-8-2-1-16,6 8-14 15,-6 8-7-15,0 6 8 16,1 0 7-16,-1 0 6 15,8 0-1-15,2 20-1 16,2 16-6-16,6-2 1 16,4 6 5-16,4 2 1 15,0-9-1-15,0 9 2 16,0-8-2-16,0 2 2 16,0-10 1-16,22-4-1 15,8-2 1-15,8-13 8 16,9-1-8-16,5-6 5 15,4 0-6-15,-6 0-31 16,7 0-160-16,-19 0-365 0,-16 0-420 16</inkml:trace>
</inkml:ink>
</file>

<file path=ppt/ink/ink2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44.666"/>
    </inkml:context>
    <inkml:brush xml:id="br0">
      <inkml:brushProperty name="width" value="0.10583" units="cm"/>
      <inkml:brushProperty name="height" value="0.10583" units="cm"/>
      <inkml:brushProperty name="fitToCurve" value="1"/>
    </inkml:brush>
  </inkml:definitions>
  <inkml:trace contextRef="#ctx0" brushRef="#br0">359 35 85 0,'0'0'1002'0,"0"0"-673"16,0 0-83-16,0 0 27 16,0 0-121-16,0 0-77 15,0 0-5-15,-92 119 39 16,62-70-17-16,3 6-19 16,-4 3-5-16,1 7-7 15,1-5 0-15,0-1-20 16,6 1-14-16,-1-11-7 15,7-4-9-15,4-20-4 0,5-5-1 16,2-6-5 0,6-9 1-16,0-5-1 0,0 0 0 15,0 0 0-15,0 0 0 16,0 0-1-16,0 0-1 16,0 0-6-16,0-19 1 15,14-16 4-15,2-9-11 16,9-6-8-16,-1-5 0 15,-1 0-1-15,4 7-12 16,2-7-1-16,3-5 7 16,-6 1-3-16,4 9 8 15,-5 1 13-15,-9 10 1 16,1 8 9-16,-3 7-1 16,-8 14 1-16,-3 4 0 15,0 2-2-15,2 4-4 0,-5 0 5 16,3 0 0-16,-3 0-7 15,3 0 7-15,-3 0 1 16,4 0 0-16,2 30 7 16,2 9 24-16,-2 11-8 15,0 9-5-15,5 6-8 16,-1-7-1-16,4-3-2 16,-1-5-5-16,-2-5 7 15,1-10-8-15,-1-1 6 16,-2-9-1-16,-1-6 2 15,-2 1-7-15,5 1 7 16,-5-7-7-16,-3-4 0 16,1 0 0-16,-1 0-1 0,-3-5 1 15,3-5 1 1,-3 0-1-16,0 0 1 0,0 0-1 16,0 0 0-16,0 0 2 15,0 0 3-15,0 0 1 16,0 0-1-16,0 0 2 15,0 0 2-15,0 0-1 16,-16 0-7-16,-12 0-2 16,-1-5 1-16,-6-5 0 15,2 5 0-15,-2 0 0 16,3 5-1-16,-2 0 0 16,1 0 0-16,4 0 0 15,2 0-2-15,7 0 1 16,8 0-1-16,1 0-5 0,8 0-1 15,0 0-10-15,3 0-34 16,-3 0-52-16,0 0-85 16,-2 0-81-16,-11 0-31 15,-1 0-267-15,0 0-298 0</inkml:trace>
  <inkml:trace contextRef="#ctx0" brushRef="#br0" timeOffset="1">797 45 689 0,'0'0'255'0,"0"0"-116"15,0 0 29-15,0 0 34 16,0 0-53-16,0 0-20 15,0 0-36-15,0 24-24 16,-3 21-9-16,-8 9 9 16,1 1 6-16,3 4-25 0,4 1-5 15,0-5-3 1,3-11 17-16,0-9 10 16,0 0-17-16,0-11-26 0,0 1-4 15,0-6-9-15,0 1-4 16,0 1-3-16,0-11-5 15,0 0 0-15,0-6-1 16,0 6 0-16,3-10 0 16,-3 5 0-16,3 0 0 15,2 0 1-15,-3 0-1 16,8 6-1-16,1-7 1 16,9-4 0-16,1 0-15 15,6 0-39-15,-1 0-32 16,-2 0-36-16,-4 0-27 15,-6 0 23-15,-2 0-21 0,6 0-49 16,-4-10-122-16,-5 0-73 16</inkml:trace>
  <inkml:trace contextRef="#ctx0" brushRef="#br0" timeOffset="2">581 278 741 0,'0'0'272'16,"0"0"-77"-16,0 0 59 16,0 0-106-16,0 0-69 15,0 0-27-15,0 0-15 16,18 0 36-16,11 0 47 15,1 4 3-15,8 6-29 16,2-5-11-16,-3-5-34 16,0 5-33-16,-3-5-14 0,17 0-2 15,-11 0-213 1,-3 0-568-16</inkml:trace>
</inkml:ink>
</file>

<file path=ppt/ink/ink2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52.882"/>
    </inkml:context>
    <inkml:brush xml:id="br0">
      <inkml:brushProperty name="width" value="0.10583" units="cm"/>
      <inkml:brushProperty name="height" value="0.10583" units="cm"/>
      <inkml:brushProperty name="fitToCurve" value="1"/>
    </inkml:brush>
  </inkml:definitions>
  <inkml:trace contextRef="#ctx0" brushRef="#br0">94 0 546 0,'0'0'286'0,"0"0"-163"16,0 0 0 0,0 0 23-16,0 0-18 0,0 0-52 15,0 0 1 1,0 0 9-16,0 0-4 0,0 0 11 16,0 0 4-16,0 0-17 15,0 0-14-15,0 0 1 16,0 0-12-16,0 0-15 15,0 0-14-15,0 0-9 16,0 0-10-16,0 0 3 16,0 0 1-16,0 0-10 15,0 0 8-15,0 0-9 16,0 0-1-16,0 0-6 16,0 0-4-16,0 0 2 0,0 0 8 15,0 0-9-15,0 0 10 16,0 0-1-16,3 0 0 15,5 8 1-15,-4 0 1 16,3 0-1-16,-1 3-1 16,3 4 1-16,-2 0 1 15,-1 1-1-15,6 2 0 16,-2 2 0-16,-1-1 0 16,1-3-1-16,-7 3 1 15,6 0 0-15,-9 4 1 16,3 1-1-16,0 3 0 15,1-1 1-15,3-2-1 16,1-2 0-16,-5 5 1 0,4-7-2 16,-7 2 2-1,3 2-1-15,-3-1 0 0,0 0 0 16,0 0 0-16,0 0 0 16,0 4 1-16,0-8-1 15,0 4 0-15,-3 1 0 16,-7-5 0-16,2 0 0 15,-3-1 0-15,5 3 0 16,-3 1 0-16,2 1 0 16,1 4-1-16,-3 0 1 15,2 4-1-15,1 0 1 16,-3-1 0-16,6 2-1 16,-4 2 1-16,0 1 0 15,2-1 0-15,-1 1-1 16,2 0 1-16,1-1 0 0,3 1 1 15,-4-4-1-15,4 3-1 16,0-4 1-16,-5 5 0 16,5-3 0-16,0-3 1 15,-3 3-1-15,0-1 0 16,-1-5 1-16,1 1-1 16,3 0 0-16,0 0 0 15,0-1 0-15,0 2 1 16,0 3 0-16,0-5-1 15,0 5-1-15,0 0 1 16,0-3 0-16,0 2-1 16,0-7 1-16,0 0-1 15,10-4-6-15,5 0 7 0,-5 0 0 16,2-3 1 0,-2-1-1-16,-1 1-1 0,1-1 1 15,-3 0 0-15,1-2 0 16,2 1 0-16,-1-2 0 15,1 0 0-15,5-2-2 16,-5-2-17-16,-3-3-6 16,0-2-5-16,0-3 14 15,-3 0 6-15,-1 5 3 16,0-5-1-16,2 0 8 16,-5 3-7-16,0-3 7 15,0 0 1-15,0 0 5 0,0 0-5 16,0 0 5-1,0 0-5-15,0 0-1 0,0 0 0 16,0 0 0-16,0 0 1 16,0 0 1-16,0 0-1 15,0 0 6-15,0 0-7 16,0 0 2-16,0 0-1 16,0 0 0-16,0 0-1 15,-8 0-1-15,1 0-1 16,0 0 2-16,4 0 0 15,-1 0 0-15,0 0 6 16,1 0-5-16,0 4 1 16,-4 4-2-16,-1-1 1 15,4 1-1-15,-6 7 0 16,2-3 0-16,1 3-1 0,0 8 1 16,-1-11 1-16,1 3 0 15,3 1-1-15,-2 0 1 16,1 3-1-16,1 0 1 15,1 4-1-15,0 0-1 16,3 0 0-16,0 0 1 16,0 4 0-16,0-4 0 15,0-1 0-15,0 2 0 16,0-5 0-16,0 5-1 16,0-1 0-16,0 3 0 15,3-7 1-15,4 5-1 16,-2 2 1-16,-2 1 0 15,4 5 0-15,0-6 0 0,1 1 0 16,2 0 0 0,-1-4 0-16,-3 4 0 0,-2-3 1 15,-1-2-1-15,1 1 1 16,-4 4-1-16,3-4 0 16,-3 4 1-16,0 0-1 15,0 0 1-15,0 4 0 16,0-5 0-16,0 6-1 15,0-2 1-15,0 5-1 16,0 3 1-16,8-3-1 16,-4 0 0-16,2-1 0 15,-2-10 0-15,-4-2 0 0,0-2 0 16,0-5 1 0,0 4 6-16,-7 0-6 0,-8 5 1 15,5-5 8-15,-5-3-8 16,8-2-1-16,0-6 0 15,-1-4 9-15,1-1 5 16,-8 2 1-16,-2 6 1 16,-5-11-8-16,-7 8-8 15,3-8-1-15,1 3 0 16,8 2-2-16,5-5-20 16,12 0-109-16,0 0-356 15,0-16-789-15</inkml:trace>
  <inkml:trace contextRef="#ctx0" brushRef="#br0" timeOffset="1">721 2007 453 0,'0'0'259'16,"0"0"-74"-16,0 0-21 16,0 0-30-16,0 0-11 15,0 0 12-15,0 0 0 16,-139 223-28-16,115-180 2 16,-2 4-11-16,5-10-5 15,2-2-16-15,5-8-28 16,3-4-27-16,4-7-10 15,4-9-5-15,3-3-7 16,0 0 6-16,0-4-5 16,0 0 0-16,0 0 9 0,0 0 20 15,0-15 30-15,0-12-41 16,13-12-13-16,9-4-5 16,0-7-1-16,7 5 0 15,-2-1 0-15,-8 4-2 16,3 7 1-16,-3 4-11 15,-4 4 12-15,-2 4-6 16,-4 7-2-16,-3 5-1 16,-2 7-10-16,-1 4-2 15,-3 0-7-15,0 0 5 16,0 0 11-16,0 0 6 16,0 0-6-16,0 0-10 15,0 12 17-15,0 11 5 0,5 7 8 16,-1 5-1-16,-1 7 5 15,4-3 3-15,-1 3 8 16,3 1 1-16,-2-5 2 16,-1-4-8-16,3-2-2 15,-2-6 5-15,-1-3-11 16,2-8-4-16,-5 1 0 16,1-1-6-16,-1-11 1 15,-3 4-1-15,3-8 1 16,-3 4 5-16,0-4 0 15,0 0 1-15,0 0 2 16,0 0-8-16,0 0 5 0,0 0 2 16,0 0-2-1,0 0 5-15,0 0-3 0,-6 0-1 16,-13 0-7-16,-2-4 0 16,-4-4 0-16,-1 4 0 15,1-7-2-15,0 7 2 16,3-4-1-16,0 5 0 15,4-2 1-15,8 2-1 16,-2 3 0-16,5 0-15 16,4 0 2-16,3 0-51 15,0 0-96-15,0 0-62 16,0 0-112-16,0 0-71 16,0 0-512-16</inkml:trace>
  <inkml:trace contextRef="#ctx0" brushRef="#br0" timeOffset="2">880 2250 637 0,'0'0'257'15,"0"0"-125"-15,0 0 27 16,0 0 35-16,0 0-65 15,0 0-36-15,0 0-27 16,0 23-24-16,0 0-14 16,0-4-8-16,0 0 2 15,0 1 2-15,0-1 2 16,0-3 3-16,0 3-10 0,0-12-3 16,0 5-7-1,0-4-1-15,0 2-7 0,10-2 1 16,5 0-1-16,0 0 0 15,2-4 1-15,-2-4-2 16,0 0 1-16,-5 0 1 16,5 0 5-16,-4 0 5 15,0-4 5-15,3-15 1 16,-2-4-2-16,-2 4 3 16,-2-8-10-16,-1 3 4 15,0 1 0-15,-4 4 5 16,-3 0-1-16,0-4-11 15,0-4-4-15,0 3 5 16,0-2-6-16,0-1 0 16,0 0 0-16,0 0 6 0,-10 1-7 15,-5 6 11 1,5 1-10-16,-9 0 13 0,4 7-13 16,-7 0-1-16,5 4-14 15,-5 5-7-15,0 3 8 16,1 0 7-16,-1 0 6 15,7 0-1-15,1 11-1 16,3 9-6-16,4-1 1 16,4 4 5-16,3 0 1 15,0-4-1-15,0 4 2 16,0-4-2-16,0 1 2 16,0-5 1-16,18-3-1 15,7 0 1-15,7-9 8 16,8 1-8-16,4-4 5 15,3 0-6-15,-5 0-31 16,7 0-160-16,-17 0-365 0,-14 0-420 16</inkml:trace>
</inkml:ink>
</file>

<file path=ppt/ink/ink2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2T09:33:29.979"/>
    </inkml:context>
    <inkml:brush xml:id="br0">
      <inkml:brushProperty name="width" value="0.10583" units="cm"/>
      <inkml:brushProperty name="height" value="0.10583" units="cm"/>
      <inkml:brushProperty name="color" value="#2F5496"/>
      <inkml:brushProperty name="fitToCurve" value="1"/>
    </inkml:brush>
  </inkml:definitions>
  <inkml:trace contextRef="#ctx0" brushRef="#br0">8 28 198 0,'0'0'223'16,"0"0"-143"-16,0 0 22 16,0 0 30-16,0 0-56 15,0 0-37-15,0 0 3 16,0 0-15-16,0 0-11 15,0 0-6-15,0 0-10 16,0 0 0-16,0 0-30 16,0-14-66-16,-4 8-132 0,0-2-101 15</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4.424"/>
    </inkml:context>
    <inkml:brush xml:id="br0">
      <inkml:brushProperty name="width" value="0.1" units="cm"/>
      <inkml:brushProperty name="height" value="0.1" units="cm"/>
      <inkml:brushProperty name="color" value="#E71224"/>
    </inkml:brush>
  </inkml:definitions>
  <inkml:trace contextRef="#ctx0" brushRef="#br0">280 58 3489,'0'0'13815,"-5"0"-13035,3 1-721,-1-1-1,1 1 1,-1-1 0,1 1 0,0 0 0,-1 0-1,1 0 1,0 0 0,0 1 0,0-1-1,0 0 1,0 1 0,0-1 0,0 1 0,0 0-1,1 0 1,-1 0 0,0 0 0,-1 3-1,-5 8 164,0 0 0,-7 16 0,10-19-129,-101 214 1003,82-165-791,-31 117 1,53-168-301,0 34 3,2-39-60,0-5 4,1-1 0,-1 1 1,1 0-1,-1 0 0,0 0 0,1-1 0,-1 1 1,0 0-1,-1-4 0,2-17 66,9-9 70,3 0 1,20-39-1,-5 10-72,21-45-6,-19 44-4,-2-2-1,21-75 1,-47 128 1,-1 8-6,0-1-1,0 1 1,0-1-1,0 1 1,1-1-1,-1 1 1,1 0-1,4-6 1,-5 8-25,2 10-148,19 78 431,39 97-1,63 205 360,-122-381-614,1 0 0,0 0 0,1 0 0,0-1 0,6 11 0,-10-18 2,0 0 1,0 0-1,1 0 0,-1 0 1,0 0-1,0 1 1,0-1-1,0 0 0,1 0 1,-1 0-1,0 0 1,0 0-1,0 0 0,0 0 1,1 0-1,-1 0 1,0 0-1,0 0 0,0 0 1,1 0-1,-1 0 1,0 0-1,0 0 0,0 0 1,0 0-1,1 0 1,-1 0-1,0 0 0,0 0 1,0 0-1,1-1 0,-1 1 1,0 0-1,0 0 1,0 0-1,0 0 0,0 0 1,0 0-1,1-1 1,-1 1-1,0 0 0,0 0 1,0 0-1,0 0 1,0 0-1,0-1 0,0 1 1,0 0-1,0 0 1,0 0-1,0-1 0,0 1 1,0 0-1,0 0 1,0 0-1,0 0 0,0-1 1,0 1-1,0-3 3,-1 1-1,1-1 0,-1 1 1,0-1-1,0 1 0,0-1 1,0 1-1,-1 0 0,1-1 1,-1 1-1,1 0 1,-1 0-1,0 0 0,0 0 1,0 0-1,0 1 0,0-1 1,0 1-1,-3-3 0,-1 1-18,0-1-1,0 1 1,-1 0-1,1 0 1,-1 1-1,-9-3 1,-6 2-51,0 1 0,-1 2 0,-28 1 0,0 1-80,33-1 92,0 1-1,0 1 0,1 1 0,-1 0 0,-26 10 0,3 0-73,18-4-52,20-8 33,0-1 0,0 1 1,0-1-1,0 1 0,0-1 0,0 0 1,0-1-1,-1 1 0,-4 0 0,-16 5-6568</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5.386"/>
    </inkml:context>
    <inkml:brush xml:id="br0">
      <inkml:brushProperty name="width" value="0.1" units="cm"/>
      <inkml:brushProperty name="height" value="0.1" units="cm"/>
      <inkml:brushProperty name="color" value="#E71224"/>
    </inkml:brush>
  </inkml:definitions>
  <inkml:trace contextRef="#ctx0" brushRef="#br0">178 352 3145,'0'0'10471,"3"0"-9577,-2 0-838,-1 0 0,1 0 1,0 0-1,0 1 0,-1-1 1,1 0-1,0 0 1,-1 1-1,1-1 0,0 0 1,-1 1-1,1-1 0,-1 1 1,1-1-1,-1 1 0,1-1 1,-1 1-1,1-1 0,-1 1 1,1 0-1,-1-1 0,1 1 1,-1-1-1,0 1 0,0 0 1,1-1-1,-1 1 0,0 0 1,0 0-1,0-1 0,0 1 1,0 0-1,0 0 1,1 35 1301,-2-19-1115,0 56 414,5 116-46,-4-185-604,1 0 1,0 0 0,0 1 0,0-1-1,0 0 1,0 0 0,1 0-1,0 0 1,0-1 0,0 1-1,0 0 1,4 4 0,-5-7-9,0-1 1,1 1 0,-1-1-1,0 1 1,1-1 0,-1 0-1,0 0 1,1 1 0,-1-1-1,0 0 1,1 0-1,-1 0 1,1-1 0,-1 1-1,2 0 1,5-1 6,-2 1 33,1 0 1,-1-1 0,1 0-1,-1 0 1,1-1 0,-1 1-1,0-1 1,0-1 0,0 1-1,0-1 1,0 0-1,0 0 1,-1-1 0,1 0-1,-1 0 1,0 0 0,8-9-1,1-2 72,1 1-12,-2 0 0,0-1 0,0 0 0,-2-1 1,14-24-1,-21 32-41,-2 0 0,1-1 0,-1 1 1,-1-1-1,1 0 0,-2 0 0,1-17 1,0-1 0,-1 21-50,3-98 40,-3 89-46,-1 1-1,-1-1 0,0 1 0,-1-1 0,-6-15 0,-1 1-3,7 17 9,-1 1-1,0-1 0,-1 1 0,0 0 1,-1 1-1,0-1 0,-13-15 0,1 4-47,15 18 34,0-1 0,0 1 0,-1 0-1,1 0 1,-1 1 0,0-1-1,0 1 1,-1 0 0,-6-4 0,-4 0-7,1 1 0,-2 0 1,1 1-1,0 1 0,-1 0 1,0 1-1,0 1 0,0 1 1,0 0-1,0 1 0,-30 4 1,40-3 7,0 1 0,0 0 0,0 0 0,0 1 0,0-1 0,1 1 0,-1 1 0,1-1 0,0 1 0,-7 5 0,1 2-17,1 0-1,0 0 1,-10 14 0,19-23 8,-1 1 1,1 0 0,0-1 0,-1 1 0,1 0 0,1 0 0,-1 0 0,0 0 0,1 0 0,-1 0 0,1 0 0,0 0 0,0 0 0,0 0 0,0 0 0,1 0 0,-1-1 0,1 1 0,-1 0 0,1 0 0,0 0 0,1 0 0,-1 0 0,0-1 0,1 1 0,-1-1 0,1 1 0,0-1 0,0 0 0,0 1 0,0-1 0,0 0 0,0 0 0,1 0 0,-1-1 0,1 1 0,4 2 0,9-1-16,0 0 0,-1 0 0,2-2 0,-1 0 0,0-1 0,21-2 0,7 0-38,-20 1-406,1-1-1,-1-2 0,37-10 0,24-3-5590,-46 15-1016</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6.434"/>
    </inkml:context>
    <inkml:brush xml:id="br0">
      <inkml:brushProperty name="width" value="0.1" units="cm"/>
      <inkml:brushProperty name="height" value="0.1" units="cm"/>
      <inkml:brushProperty name="color" value="#E71224"/>
    </inkml:brush>
  </inkml:definitions>
  <inkml:trace contextRef="#ctx0" brushRef="#br0">1 82 1856,'0'0'12166,"15"-2"-11126,14 0-584,-5 1 239,32-7 0,22-2 757,129 0-1,42-4-332,-111 2-113,169 7 0,-199 5-999,-105 0-5,0 0 0,0-1 1,0 1-1,0-1 0,-1 0 0,1 0 0,0 0 1,3-2-1,-3 1-12,0 1 1,0 0-1,0 0 1,0 0-1,0 0 1,0 0 0,0 1-1,5-1 1,-40 18-11569</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7.107"/>
    </inkml:context>
    <inkml:brush xml:id="br0">
      <inkml:brushProperty name="width" value="0.1" units="cm"/>
      <inkml:brushProperty name="height" value="0.1" units="cm"/>
      <inkml:brushProperty name="color" value="#E71224"/>
    </inkml:brush>
  </inkml:definitions>
  <inkml:trace contextRef="#ctx0" brushRef="#br0">237 1 1824,'0'0'14454,"-8"18"-13555,-97 267 2112,-2 34-974,100-297-1984,-3 7-9,10-27-77,0-8-1138,0-10 164,1 1 0,0 0 0,1 0 0,6-25 0,27-54-5386,-16 62 1848</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7.601"/>
    </inkml:context>
    <inkml:brush xml:id="br0">
      <inkml:brushProperty name="width" value="0.1" units="cm"/>
      <inkml:brushProperty name="height" value="0.1" units="cm"/>
      <inkml:brushProperty name="color" value="#E71224"/>
    </inkml:brush>
  </inkml:definitions>
  <inkml:trace contextRef="#ctx0" brushRef="#br0">215 30 1640,'0'0'10768,"8"-6"-9654,-5 2-903,20-14 333,-22 18-516,-1 0 0,1-1 1,-1 1-1,1 0 1,-1 0-1,1 0 0,-1 0 1,1-1-1,-1 1 1,1 0-1,0 0 0,-1 0 1,1 0-1,-1 0 1,1 0-1,-1 0 0,1 0 1,-1 1-1,1-1 1,-1 0-1,1 0 0,-1 0 1,1 1-1,-1-1 1,1 0-1,-1 0 0,1 1 1,-1-1-1,1 0 1,-1 1-1,0-1 0,1 1 1,-1-1-1,1 0 1,-1 1-1,0-1 0,0 1 1,1-1-1,-1 1 1,0-1-1,0 1 0,0-1 1,1 1-1,-1-1 1,0 1-1,0 0 1,0-1-1,0 1 0,0 0 1,23 135 3705,6 26-1904,-21-130-1513,0-1 1,26 59-1,-7-28-63,11 23 33,-16-27-55,-22-58-222,1 0 0,-1 1-1,0-1 1,1 1 0,-1-1-1,0 0 1,0 1 0,1-1-1,-1 1 1,0-1 0,0 1-1,0-1 1,0 1 0,0-1-1,0 1 1,1-1 0,-1 1-1,0-1 1,0 0 0,-1 1-1,1-1 1,0 1 0,0-1-1,0 1 1,0-1 0,0 1-1,0-1 1,-1 1 0,1-1-1,0 1 1,0-1 0,-1 0-1,1 1 1,0-1 0,0 1-1,-1-1 1,1 0 0,-1 1-1,1-1 1,0 0 0,-1 0-1,1 1 1,-1-1 0,1 0-1,-1 0 1,1 0 0,0 1-1,-1-1 1,1 0 0,-1 0-1,1 0 1,-1 0 0,1 0-1,-1 0 1,0 0 0,-39 0-86,26-1 106,-6 0-82,0-1-1,-36-9 0,36 6 8,0 1-1,-38-2 1,12 5-24,32-1 28,-1 1-1,1 1 0,-1 0 0,1 2 0,-1-1 0,1 1 1,-23 8-1,36-10-20,0 0 0,0 0 0,0 0 0,1 0 0,-1 1 0,0-1 0,0 0 0,1 1 1,-1-1-1,0 1 0,1-1 0,-1 0 0,0 1 0,1 0 0,-1-1 0,1 1 0,-1-1 0,1 1 0,-1 0 0,1-1 0,-1 1 1,1 0-1,0-1 0,-1 1 0,1 0 0,0 0 0,0-1 0,0 1 0,-1 1 0,19 0-7321,4-2-352</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8.194"/>
    </inkml:context>
    <inkml:brush xml:id="br0">
      <inkml:brushProperty name="width" value="0.1" units="cm"/>
      <inkml:brushProperty name="height" value="0.1" units="cm"/>
      <inkml:brushProperty name="color" value="#E71224"/>
    </inkml:brush>
  </inkml:definitions>
  <inkml:trace contextRef="#ctx0" brushRef="#br0">0 0 2697,'2'2'10978,"0"4"-10624,-1 0 0,1 0-1,-1 1 1,0-1 0,-1 0 0,1 0 0,-1 0 0,-2 13 0,2-4-1,0 414 3589,7-380-3861,0 5 21,-7-53-116,1 0-1,-1-1 1,0 1 0,1 0-1,-1 0 1,0-1 0,1 1-1,-1-1 1,1 1 0,-1 0 0,1-1-1,-1 1 1,1-1 0,0 1-1,-1-1 1,1 0 0,0 1-1,-1-1 1,1 0 0,0 1 0,-1-1-1,1 0 1,0 0 0,0 1-1,-1-1 1,1 0 0,0 0-1,0 0 1,-1 0 0,1 0-1,1 0 1,33-1-873,-24 1 664,-5 0 44,1 0 1,0 0 0,0-1 0,-1 0-1,1 0 1,0-1 0,-1 0-1,1 0 1,-1 0 0,0-1 0,0 0-1,0 0 1,0-1 0,10-7 0,66-52-6272,-59 45 3262</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8.685"/>
    </inkml:context>
    <inkml:brush xml:id="br0">
      <inkml:brushProperty name="width" value="0.1" units="cm"/>
      <inkml:brushProperty name="height" value="0.1" units="cm"/>
      <inkml:brushProperty name="color" value="#E71224"/>
    </inkml:brush>
  </inkml:definitions>
  <inkml:trace contextRef="#ctx0" brushRef="#br0">22 18 1560,'0'0'11834,"-3"-2"-10749,-12-6-330,11 6-406,136 4 1921,39-1-2723,-61-5-5054,-64-1-1153</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9.419"/>
    </inkml:context>
    <inkml:brush xml:id="br0">
      <inkml:brushProperty name="width" value="0.1" units="cm"/>
      <inkml:brushProperty name="height" value="0.1" units="cm"/>
      <inkml:brushProperty name="color" value="#E71224"/>
    </inkml:brush>
  </inkml:definitions>
  <inkml:trace contextRef="#ctx0" brushRef="#br0">0 2 1880,'0'0'14062,"6"0"-12702,18-1-538,-7 0-433,0 1-1,0 1 1,0 0-1,0 1 1,29 7-1,-38-7-919,1 0-1,-1-1 1,0 0-1,1 0 1,-1-1-1,10-1 1,1 1-3105,-5 0-1717</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9.823"/>
    </inkml:context>
    <inkml:brush xml:id="br0">
      <inkml:brushProperty name="width" value="0.1" units="cm"/>
      <inkml:brushProperty name="height" value="0.1" units="cm"/>
      <inkml:brushProperty name="color" value="#E71224"/>
    </inkml:brush>
  </inkml:definitions>
  <inkml:trace contextRef="#ctx0" brushRef="#br0">1 36 1688,'0'0'13955,"80"-35"-13090,-47 35-321,-1 0-352,1 0-192,14 0-240,-3 11-1801,-11-5-3032</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50.630"/>
    </inkml:context>
    <inkml:brush xml:id="br0">
      <inkml:brushProperty name="width" value="0.1" units="cm"/>
      <inkml:brushProperty name="height" value="0.1" units="cm"/>
      <inkml:brushProperty name="color" value="#E71224"/>
    </inkml:brush>
  </inkml:definitions>
  <inkml:trace contextRef="#ctx0" brushRef="#br0">0 35 2737,'0'0'11163,"23"0"-10312,161 0 882,463 0 2823,-403-6-4023,-172 6-1792,-68 0 869,-1-1 1,0 1 0,0-1 0,1 0 0,-1 0-1,0 0 1,0 0 0,0-1 0,0 1-1,0-1 1,3-3 0,-5 5 224,24-13-4823</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4.240"/>
    </inkml:context>
    <inkml:brush xml:id="br0">
      <inkml:brushProperty name="width" value="0.1" units="cm"/>
      <inkml:brushProperty name="height" value="0.1" units="cm"/>
      <inkml:brushProperty name="color" value="#E71224"/>
    </inkml:brush>
  </inkml:definitions>
  <inkml:trace contextRef="#ctx0" brushRef="#br0">263 247 1776,'0'0'13702,"-21"2"-13238,-6 1-321,2 0 160,-47 1 1,71-5-298,0 1 1,0 0-1,0 0 1,0-1-1,0 1 1,0-1-1,1 1 1,-1-1 0,0 1-1,0-1 1,0 1-1,0-1 1,1 0-1,-1 0 1,0 1-1,1-1 1,-1 0 0,1 0-1,-1 0 1,1 1-1,-1-1 1,1 0-1,-1 0 1,1 0-1,0 0 1,-1-1 0,-6-29-98,7 28 85,-2-6-27,1 0 1,0-1 0,1 1-1,0 0 1,1-1 0,2-17-1,-1 22 3,-1 0-1,1 1 1,0-1-1,0 0 1,0 1-1,1-1 1,0 1-1,0-1 1,0 1-1,0 0 1,1 0-1,-1 1 1,8-6-1,-1 1-16,1 0 0,0 1-1,1 1 1,-1 0 0,1 0 0,22-6-1,-26 11 47,0 0-1,-1 0 0,1 0 0,0 1 1,13 1-1,3 0-9,-22-1 14,0 1 0,-1-1 0,1 0-1,0 1 1,0-1 0,0 1 0,0-1 0,0 1 0,0 0-1,0 0 1,-1 0 0,1 0 0,0 0 0,-1 0 0,1 0-1,-1 0 1,3 4 0,-1-2 18,0 1 1,0 0-1,-1 0 0,0 0 1,0 1-1,0-1 0,2 6 0,0 5 113,0 1 0,-2 0 0,2 22-1,4 245 698,-9-268-759,0 0 0,-1-1 0,0 1 0,-1-1 0,0 0 0,-1 0 0,-1 0 0,-1 0 0,-6 13 0,7-18-35,0-1-1,-1 1 1,1-1-1,-2 0 0,1 0 1,-1-1-1,0 0 1,-1 0-1,1-1 1,-1 0-1,-1 0 1,1-1-1,-1 0 1,-9 4-1,-3-1-146,0-1 1,0-2-1,-1 0 1,0-1-1,0-1 1,0-1-1,-29-1 1,50-1 63,-1 0 0,0 0 0,0 0 0,1 0 0,-1-1 0,0 1 0,1-1 0,-1 1 0,0-1 0,1 1 0,-1-1 0,1 0 0,-1 0 0,1 0 0,-1 0 1,1 0-1,0 0 0,-1 0 0,1-1 0,0 1 0,0 0 0,0-1 0,0 1 0,0 0 0,0-1 0,0 0 0,1 1 0,-1-1 0,0 1 0,1-1 0,0 0 0,-1 1 0,1-1 0,0 0 0,0-2 0,-1 1-16,1 0 0,0 0 0,0 0 0,1 0 0,-1 0 0,1-1 0,-1 1-1,1 0 1,0 0 0,0 0 0,0 0 0,1 1 0,-1-1 0,1 0 0,-1 0-1,1 1 1,4-5 0,31-18-413,-5 6 345,-29 16 142,1 0 0,0 1 0,-1 0 0,1 0 1,0 0-1,0 0 0,0 1 0,0 0 0,0 0 0,1 0 0,-1 0 1,0 0-1,0 1 0,1 0 0,-1 0 0,5 0 0,0 0 186,0 0 0,1 1 0,-1 0 0,0 0 0,0 1 0,1 0 0,-1 1 0,-1 0 0,15 7 0,-8-3 112,0-1 1,1 0-1,0-1 1,0-1 0,0 0-1,18 1 1,56-1-4115,-61-7 102,0-11-1309</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4.983"/>
    </inkml:context>
    <inkml:brush xml:id="br0">
      <inkml:brushProperty name="width" value="0.1" units="cm"/>
      <inkml:brushProperty name="height" value="0.1" units="cm"/>
      <inkml:brushProperty name="color" value="#E71224"/>
    </inkml:brush>
  </inkml:definitions>
  <inkml:trace contextRef="#ctx0" brushRef="#br0">59 1 1824,'0'0'10900,"-2"20"-9644,-13 136 1039,2-32-604,-15 286 1964,31-376-3535,0-33-224,-1-1 0,1 0 0,0 1 0,-1-1 0,1 0 0,0 0 1,-1-1-1,6 0 0,-3-2 115,-1 0 0,0 0-1,0 0 1,0-1 0,0 0 0,0 0 0,-1 0 0,0 0 0,1 0 0,-2-1 0,6-9 0,-3 6-33,8-16-437,-1 0 0,12-35 1,-15 35 253,1 1 1,17-30-1,-25 50 187,-2 2 21,1 0 1,-1 0 0,1 0-1,-1-1 1,1 1-1,0 0 1,0 0-1,0 0 1,-1 0 0,1 0-1,0 0 1,0 0-1,0 1 1,0-1-1,3-1 1,-3 2-6,0 1-1,0-1 1,0 1 0,0 0-1,0-1 1,0 1 0,0 0-1,0 0 1,0 0-1,0 0 1,0 0 0,0 0-1,0 0 1,-1 0 0,1 0-1,0 0 1,-1 0 0,1 0-1,-1 0 1,1 1-1,-1-1 1,0 0 0,1 0-1,-1 1 1,0-1 0,0 2-1,3 8 27,12 20 401,28 42 1,-34-59-258,-6-9-117,3 5 227,0-1 1,1 0-1,13 15 0,-17-21-246,0-1 1,0 1-1,0-1 0,0 0 1,0 0-1,0-1 0,1 1 1,-1-1-1,1 1 0,-1-1 1,1 0-1,-1 0 0,1-1 1,-1 1-1,1-1 0,4 1 1,7-1-138,-8 0-89,0 1 1,0-1-1,0-1 1,1 1-1,-1-1 0,0-1 1,0 1-1,0-1 0,0 0 1,-1-1-1,1 1 0,6-5 1,27-20-3991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1.229"/>
    </inkml:context>
    <inkml:brush xml:id="br0">
      <inkml:brushProperty name="width" value="0.1" units="cm"/>
      <inkml:brushProperty name="height" value="0.1" units="cm"/>
      <inkml:brushProperty name="color" value="#E71224"/>
    </inkml:brush>
  </inkml:definitions>
  <inkml:trace contextRef="#ctx0" brushRef="#br0">318 0 2457,'0'0'14911,"-9"8"-14393,-116 123 1027,5 16-1114,98-119-415,-19 33 0,129-97-1647,-81 33 1616,11-4-26,1 1 0,0 0 1,0 2-1,1 0 0,38-2 0,-51 6 36,6-1 3,1 1 1,0 1-1,-1 0 1,1 0 0,-1 2-1,1 0 1,15 5 0,-20-6 820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1.590"/>
    </inkml:context>
    <inkml:brush xml:id="br0">
      <inkml:brushProperty name="width" value="0.1" units="cm"/>
      <inkml:brushProperty name="height" value="0.1" units="cm"/>
      <inkml:brushProperty name="color" value="#E71224"/>
    </inkml:brush>
  </inkml:definitions>
  <inkml:trace contextRef="#ctx0" brushRef="#br0">28 20 1320,'0'0'8659,"-3"-4"-8070,-9-12-55,12 16-518,0 0-1,0 1 1,0-1-1,0 0 1,0 0-1,0 0 1,0 0 0,0 1-1,0-1 1,0 0-1,0 0 1,0 0-1,0 0 1,0 1-1,0-1 1,0 0-1,0 0 1,0 0-1,0 0 1,0 1-1,0-1 1,0 0-1,0 0 1,0 0-1,0 0 1,0 0-1,0 1 1,0-1-1,0 0 1,-1 0-1,1 0 1,0 0 0,0 0-1,0 0 1,0 1-1,0-1 1,-1 0-1,1 0 1,0 0-1,0 0 1,0 0-1,0 0 1,0 0-1,-1 0 1,1 0-1,0 0 1,0 0-1,0 0 1,-1 0-1,1 0 1,0 0-1,0 0 1,0 0-1,0 0 1,-1 0-1,1 0 1,0 0 0,0 0-1,0 0 1,0 0-1,0 0 1,-1 0-1,1 0 1,0-1-1,0 1 1,0 0-1,0 0 1,0 0-1,-1 0 1,1 1 111,-3 25 549,1 0 0,3 48 0,-1-31-73,-1 80 1365,6 174 1841,7-226-2799,-7-50-787,-4 9-17,-1-29-191,-11-33-8923</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2.177"/>
    </inkml:context>
    <inkml:brush xml:id="br0">
      <inkml:brushProperty name="width" value="0.1" units="cm"/>
      <inkml:brushProperty name="height" value="0.1" units="cm"/>
      <inkml:brushProperty name="color" value="#E71224"/>
    </inkml:brush>
  </inkml:definitions>
  <inkml:trace contextRef="#ctx0" brushRef="#br0">46 172 1824,'0'0'7265,"14"1"-6593,40 2-103,-52-3-484,0 0-1,0 0 1,0 0-1,-1-1 0,1 1 1,0-1-1,0 1 1,0-1-1,-1 0 1,1 1-1,0-1 1,-1 0-1,1 0 1,-1 0-1,1 0 0,-1 0 1,1-1-1,-1 1 1,0 0-1,0-1 1,1 1-1,-1-1 1,0 1-1,0-1 0,-1 0 1,1 1-1,0-1 1,0 0-1,0-2 1,0-3 57,1 0 1,-1 0-1,0 0 1,0 0-1,-1-9 1,0 15-127,0-10 335,0 4-238,0 0 0,0 1 0,0-1 0,-1 1 0,-3-13 0,3 18-106,1-1 0,-1 1-1,0-1 1,1 1 0,-1 0 0,0-1 0,0 1-1,0 0 1,0 0 0,0-1 0,0 1-1,-1 0 1,1 0 0,0 0 0,-1 1-1,1-1 1,0 0 0,-1 0 0,1 1 0,-1-1-1,1 1 1,-1-1 0,1 1 0,-1 0-1,0-1 1,1 1 0,-1 0 0,1 0-1,-3 0 1,-17 0 55,16-1-47,0 0 0,0 1 0,0 0 0,0 0-1,0 0 1,0 1 0,0-1 0,0 1 0,1 1-1,-1-1 1,0 1 0,0-1 0,-5 4 0,8-3 4,0-1 0,1 1 1,-1 0-1,0 0 0,0 0 1,1 0-1,-1 0 0,1 0 1,0 1-1,-1-1 0,1 0 1,0 1-1,0-1 0,1 1 1,-1-1-1,0 1 0,1-1 1,0 1-1,-1 0 0,1-1 1,0 1-1,1-1 0,-1 1 1,0 0-1,1-1 0,-1 1 1,2 4-1,-1-6-41,0 1 0,0-1 1,0 1-1,0-1 0,0 1 0,0-1 0,1 0 1,-1 0-1,0 0 0,1 0 0,-1 0 0,0 0 1,1 0-1,-1 0 0,1 0 0,0 0 0,-1-1 1,1 1-1,3 0 0,37 5-1316,-23-4 162,8 3-1774,-4-4-1831</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2.876"/>
    </inkml:context>
    <inkml:brush xml:id="br0">
      <inkml:brushProperty name="width" value="0.1" units="cm"/>
      <inkml:brushProperty name="height" value="0.1" units="cm"/>
      <inkml:brushProperty name="color" value="#E71224"/>
    </inkml:brush>
  </inkml:definitions>
  <inkml:trace contextRef="#ctx0" brushRef="#br0">331 13 1512,'0'0'8163,"2"-9"-5099,-4 8-2824,0 0 1,0 1-1,0-1 1,0 1 0,-1 0-1,1 0 1,0 0-1,0 0 1,0 0-1,-3 0 1,0 1 179,-12-2 293,12 1-535,-1-1-1,1 1 0,-1 0 1,1 1-1,0-1 0,-1 1 1,1 0-1,-1 1 1,-8 2-1,-3 6-26,-1 0 0,2 1 0,0 1-1,0 0 1,1 1 0,-22 25 0,28-27-71,0 1 0,1 0 0,0 0 0,1 1 0,0 0 0,1 0 0,1 1 0,0 0 0,-6 27 0,5 8-83,2-1-1,3 1 0,4 59 1,-2-103 16,0 1 0,0 0 1,0-1-1,0 1 1,1 0-1,0-1 0,0 0 1,1 1-1,0-1 1,-1 0-1,2 0 0,-1-1 1,0 1-1,1-1 0,0 1 1,0-1-1,0 0 1,1-1-1,-1 1 0,1-1 1,0 0-1,0 0 1,0 0-1,1-1 0,9 4 1,12-2 13,1-2 0,-1 0 0,1-2-1,36-4 1,-48 1-75,0 0-1,0-2 1,0 0-1,-1 0 1,0-1-1,0-1 1,0-1-1,-1 0 1,21-16-1,-21 14-1803,-1-1-1,18-19 1,-11 5-5312</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5.695"/>
    </inkml:context>
    <inkml:brush xml:id="br0">
      <inkml:brushProperty name="width" value="0.1" units="cm"/>
      <inkml:brushProperty name="height" value="0.1" units="cm"/>
      <inkml:brushProperty name="color" value="#E71224"/>
    </inkml:brush>
  </inkml:definitions>
  <inkml:trace contextRef="#ctx0" brushRef="#br0">1 1 2529,'0'0'12634,"127"0"-11682,-105 0-303,0 0-241,-8 0-264,1 0-88,3 0-56,0 0-256,0 0-801,8 0-631,-4 0-1409,-4 0-2464</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6.069"/>
    </inkml:context>
    <inkml:brush xml:id="br0">
      <inkml:brushProperty name="width" value="0.1" units="cm"/>
      <inkml:brushProperty name="height" value="0.1" units="cm"/>
      <inkml:brushProperty name="color" value="#E71224"/>
    </inkml:brush>
  </inkml:definitions>
  <inkml:trace contextRef="#ctx0" brushRef="#br0">0 36 2657,'0'0'14539,"51"-12"-14003,-11 12-360,29-12-176,-11 6-1112,-3 1-3681</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8.333"/>
    </inkml:context>
    <inkml:brush xml:id="br0">
      <inkml:brushProperty name="width" value="0.1" units="cm"/>
      <inkml:brushProperty name="height" value="0.1" units="cm"/>
      <inkml:brushProperty name="color" value="#E71224"/>
    </inkml:brush>
  </inkml:definitions>
  <inkml:trace contextRef="#ctx0" brushRef="#br0">0 20 2545,'0'0'8855,"6"-3"-7714,5-1-653,1 1 0,-1 0 0,1 1 0,0 0 0,0 1 0,0 1 0,17 0 0,258-1 2292,57 0-2791,-113 3-5943</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0.354"/>
    </inkml:context>
    <inkml:brush xml:id="br0">
      <inkml:brushProperty name="width" value="0.1" units="cm"/>
      <inkml:brushProperty name="height" value="0.1" units="cm"/>
      <inkml:brushProperty name="color" value="#E71224"/>
    </inkml:brush>
  </inkml:definitions>
  <inkml:trace contextRef="#ctx0" brushRef="#br0">146 178 2617,'0'0'12202,"-8"-1"-11470,-27-4 12,34 5-698,-1 0-1,1 0 1,0-1-1,0 1 1,0 0-1,0-1 1,0 1-1,0-1 0,0 1 1,0-1-1,0 0 1,0 1-1,0-1 1,0 0-1,0 0 1,1 0-1,-1 1 0,0-1 1,0 0-1,1 0 1,-1 0-1,1 0 1,-1 0-1,1 0 0,-1-2 1,-5-8 331,2 7-432,1-1 0,0 0 0,0 1-1,0-1 1,1 0 0,0-1 0,0 1-1,0 0 1,0-1 0,1 1 0,0-1-1,0 1 1,1-1 0,-1 1 0,2-10-1,-1 13 41,0 0-1,0 0 0,1 1 1,-1-1-1,1 0 0,0 1 1,0-1-1,-1 0 0,1 1 0,0-1 1,0 1-1,0-1 0,1 1 1,-1-1-1,0 1 0,0 0 1,1 0-1,-1 0 0,1 0 1,-1 0-1,1 0 0,0 0 1,3-1-1,-1 0 14,1 0 0,0 0 0,0 0-1,1 1 1,-1 0 0,0 0 0,9 0 0,29 0-19,-23 0 21,-1 0 0,1 2 0,26 3 0,-42-3 21,1 1 0,-1-1 0,0 1 0,0 0 0,0 0 0,0 0 0,0 1 0,0 0 0,0-1 1,-1 1-1,0 0 0,1 1 0,-1-1 0,0 0 0,-1 1 0,1 0 0,-1 0 0,1 0 0,-1 0 1,0 0-1,-1 0 0,1 0 0,-1 1 0,1 3 0,3 11 179,-2 0 0,0 0 1,-1 0-1,-1 28 0,-1-32-96,-2 74 445,1-77-466,0 0 1,-1 0 0,-1 0-1,-7 23 1,-1-9 7,0 0-1,-2-1 1,0 0 0,-2-1 0,-1-1 0,0-1 0,-2 0-1,-28 27 1,42-45-136,-1 1-1,0-1 1,0 0 0,-1 0-1,1-1 1,-1 1-1,0-1 1,0 0 0,0-1-1,0 0 1,0 0-1,0 0 1,-1 0-1,1-1 1,-1 0 0,1-1-1,-13 0 1,17 1-65,0-1 0,0 0 0,-1 0 0,1 0 0,0-1 0,0 1 0,0 0 0,-1-1 1,1 0-1,0 1 0,0-1 0,0 0 0,0 0 0,0 0 0,-2-2 0,1 0-21,1 0 0,0 0-1,0 0 1,1 0 0,-1 0-1,1 0 1,-1-1 0,0-4 0,1 5 99,-2-4-180,1-1 0,0 1-1,1 0 1,-1-1 0,1 1-1,1-1 1,0-11-1,0 17 186,0 1 0,1 0 0,-1-1 0,1 1 0,-1 0 0,1-1 0,0 1 0,-1 0 0,1 0 0,0 0 0,0-1 0,0 1 0,0 0 0,0 0 0,0 0 0,0 1-1,0-1 1,0 0 0,1 0 0,-1 0 0,0 1 0,0-1 0,1 1 0,-1-1 0,1 1 0,0-1 0,42-8-9,-37 8 17,9-1 219,33 0-1,-44 2-128,0 0 0,0 1-1,0 0 1,0 0-1,0 0 1,-1 0 0,1 1-1,0 0 1,-1 0 0,1 0-1,4 4 1,30 20 676,-19-13 30,1 1-1,-2 0 0,0 2 0,-1 0 0,0 1 0,17 23 0,-29-32-604,-5-6-144,1 0 0,-1 1 1,0-1-1,1 0 0,-1-1 0,1 1 1,0 0-1,0 0 0,0-1 1,0 1-1,0-1 0,0 0 0,0 1 1,4 1-1,-1-1-225,9 6 452</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0.852"/>
    </inkml:context>
    <inkml:brush xml:id="br0">
      <inkml:brushProperty name="width" value="0.1" units="cm"/>
      <inkml:brushProperty name="height" value="0.1" units="cm"/>
      <inkml:brushProperty name="color" value="#E71224"/>
    </inkml:brush>
  </inkml:definitions>
  <inkml:trace contextRef="#ctx0" brushRef="#br0">144 159 1504,'0'0'6119,"10"-19"-4825,26-56-220,-35 72-861,0 0 0,1 1 0,-1-1 0,-1 0-1,1 0 1,0 0 0,-1 0 0,1 0-1,-1 0 1,0 0 0,0-3 0,-1 5-146,1 0 0,0 0 1,0 0-1,-1 0 1,1 0-1,-1 0 1,1 0-1,-1 0 1,1 0-1,-1 0 0,0 0 1,1 1-1,-1-1 1,0 0-1,0 0 1,0 0-1,1 1 0,-1-1 1,-2 0-1,-1-1 38,0 1 0,0-1 0,-1 1 0,1 0 0,-1 1 0,1-1 0,-1 1 0,1 0 0,-6 0 1,4 1 56,-5-2 56,1 1 1,-1 1-1,1 0 1,-1 0 0,-16 5-1,25-5-190,-1 0 0,0 1 0,1-1 0,-1 0 0,1 1 0,-1 0 0,1-1 0,0 1 0,-1 0 1,1 0-1,0 0 0,0 1 0,1-1 0,-1 0 0,0 1 0,1-1 0,-1 1 0,1-1 0,0 1 0,0 0 0,0 0 0,0 0 0,0-1 0,1 1 0,-1 4 0,1-5-13,-2 30 72,2-31-57,0 1 0,0-1-1,0 0 1,0 1 0,0-1-1,0 0 1,0 0-1,1 0 1,-1 1 0,1-1-1,-1 0 1,1 0 0,-1 0-1,1 0 1,0 0-1,-1 1 1,1-1 0,0-1-1,0 1 1,1 2-1,-2-3-27,4 2-13,0 0 1,0 1-1,1-1 1,-1-1-1,0 1 0,1-1 1,-1 0-1,1 0 1,-1 0-1,1 0 1,0-1-1,8 0 0,43 0-3080,-30 0-646</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1.356"/>
    </inkml:context>
    <inkml:brush xml:id="br0">
      <inkml:brushProperty name="width" value="0.1" units="cm"/>
      <inkml:brushProperty name="height" value="0.1" units="cm"/>
      <inkml:brushProperty name="color" value="#E71224"/>
    </inkml:brush>
  </inkml:definitions>
  <inkml:trace contextRef="#ctx0" brushRef="#br0">372 10 1872,'0'0'11862,"-20"-2"-11092,-66-5-96,80 7-551,0 0 0,0 0 0,1 1 0,-1 0 0,0 0 0,0 0 0,0 1 0,1-1 0,-1 1 0,1 1 0,-1-1 0,1 1 0,0 0 0,0 0 0,0 1 0,0-1 0,1 1 0,-7 7 0,-2 0 194,0 0-96,2 1 0,-1 0 0,2 0 0,0 1 0,0 0 0,1 1 0,1 0 0,0 0 0,1 1 0,-6 16 1,6-8-74,0 0 0,1 1 1,2 0-1,0 0 0,2 0 1,0 27-1,2-46-129,0 0 0,0 0 0,0 1 0,0-1 0,1 0 0,0 0 0,0 0 1,0 1-1,1-1 0,0 0 0,0-1 0,0 1 0,1 0 0,-1-1 0,1 1 0,0-1 0,0 0 0,1 0 0,-1 0 1,1 0-1,0 0 0,0-1 0,0 0 0,1 0 0,8 5 0,-4-4-4,1 0 0,-1 0 0,1-1 0,0 0 0,0-1 0,0 0 0,12 1 0,73-2-23,-52-2 7,24 1-270,78-1-6080,-88-4-54</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2.721"/>
    </inkml:context>
    <inkml:brush xml:id="br0">
      <inkml:brushProperty name="width" value="0.1" units="cm"/>
      <inkml:brushProperty name="height" value="0.1" units="cm"/>
      <inkml:brushProperty name="color" value="#E71224"/>
    </inkml:brush>
  </inkml:definitions>
  <inkml:trace contextRef="#ctx0" brushRef="#br0">33 297 2737,'0'0'14285,"4"-5"-13142,25-32 58,-12 16-879,0 0-1,-2-1 1,0-1-1,-2 0 1,15-34-1,-1-13-213,-21 54-169,-6 14 17,0 5 116,0 293 9,2-259-45,2 0 1,8 38-1,-5-36 33,-1 1 0,0 44 0,-6-27 9,-1-55-97,1-1 0,-1 1-1,1-1 1,-1 1 0,0-1 0,0 0 0,1 1 0,-1-1 0,0 0 0,0 0 0,0 1 0,0-1 0,0 0 0,-1 0-1,1 0 1,0 0 0,0-1 0,-1 1 0,1 0 0,-1 0 0,1-1 0,0 1 0,-1-1 0,1 1 0,-1-1 0,1 0-1,-3 1 1,0 0-98,-13 3-358,0 0 1,-25 1-1,5 0 103,23-4 203,-1 0 0,-19-1 0,8-1 59,24 1 53,6 0-926,18-2 1009,1-1 0,-1-1 0,37-11 0,3-1 289,-7 7 709,94-5 1,-61 13-4484,-70 1 373,-3 0-1551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3.404"/>
    </inkml:context>
    <inkml:brush xml:id="br0">
      <inkml:brushProperty name="width" value="0.1" units="cm"/>
      <inkml:brushProperty name="height" value="0.1" units="cm"/>
      <inkml:brushProperty name="color" value="#E71224"/>
    </inkml:brush>
  </inkml:definitions>
  <inkml:trace contextRef="#ctx0" brushRef="#br0">1 1 2833,'0'0'12306,"1"4"-11176,2 36 34,-1 1 0,-3 43-1,0-14-371,1-60-717,-1 117 1110,20 152 1,-16-259-1162,-3-13-19,1 0 1,0 0-1,0 0 0,1 0 0,0 0 0,0-1 1,1 1-1,4 8 0,-7-15-19,0 1 0,1-1 0,-1 1 0,1-1 0,-1 1 0,1-1 0,-1 1 0,1-1 0,-1 0 0,1 1 0,0-1 0,-1 0 0,1 1 0,-1-1 0,1 0 0,0 0 0,-1 1 0,1-1 0,0 0 0,-1 0 0,1 0 0,0 0 0,-1 0 0,1 0 0,0 0-1,-1 0 1,1 0 0,0-1 0,-1 1 0,1 0 0,-1 0 0,1-1 0,0 1 0,-1 0 0,1-1 0,-1 1 0,1 0 0,-1-1 0,1 1 0,-1-1 0,1 1 0,0-2 0,21-22-89,57-107-847,-28 43-647,-43 71 1218,-8 15 368,1 1 0,0-1 0,-1 0 0,1 1 0,0-1 0,0 1 0,0-1 0,0 1 0,0-1 0,2-1 0,-2 3 7,0 0 0,-1 0 1,1 0-1,0 0 0,0 0 0,-1 0 0,1 0 0,0 0 1,0 0-1,0 0 0,-1 0 0,1 1 0,0-1 0,0 0 1,-1 0-1,1 1 0,0-1 0,-1 0 0,1 1 0,0-1 0,-1 1 1,1-1-1,-1 1 0,1-1 0,-1 1 0,1 0 0,-1-1 1,1 1-1,-1 0 0,1 1 0,1-1 30,3 6 49,0-1 1,-1 1-1,0 1 1,5 8-1,-6-8 37,1 0 1,1 0-1,0-1 0,8 11 1,-6-10-59,0-1 1,0 0 0,0 0 0,1-1 0,0 0-1,1 0 1,-1-1 0,1 0 0,11 4-1,-14-7-630,0 0 0,0 0-1,0-1 1,0 0-1,0-1 1,6 1-1,6-4-4737</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4.687"/>
    </inkml:context>
    <inkml:brush xml:id="br0">
      <inkml:brushProperty name="width" value="0.1" units="cm"/>
      <inkml:brushProperty name="height" value="0.1" units="cm"/>
      <inkml:brushProperty name="color" value="#E71224"/>
    </inkml:brush>
  </inkml:definitions>
  <inkml:trace contextRef="#ctx0" brushRef="#br0">0 54 40,'0'0'2965,"5"-1"-2331,-4 1-475,40-27 12964,-40 27-12805,21-1 1885,-19 1-2453,99-12 1622,33 1-691,-106 10-597,0 1-43,1 0 0,-1 2 0,34 6 0,-35-1-12,0-2 0,1-1 1,42 0-1,-45-4-254,0-1-1,43-8 1,-32 7-2756,-27 2-1232</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00.929"/>
    </inkml:context>
    <inkml:brush xml:id="br0">
      <inkml:brushProperty name="width" value="0.2" units="cm"/>
      <inkml:brushProperty name="height" value="0.2" units="cm"/>
      <inkml:brushProperty name="color" value="#E71224"/>
    </inkml:brush>
  </inkml:definitions>
  <inkml:trace contextRef="#ctx0" brushRef="#br0">1 1 3849,'0'0'18797,"19"17"-18613,-16-16-172,1 1 0,-1-1 0,0 1 0,1 0 0,-1 0-1,0 0 1,0 0 0,4 4 0,6 3 17,8 4-12,9 6 13,-30-18-29,1-1 0,0 1-1,0-1 1,0 1 0,-1-1 0,1 1 0,0-1 0,0 0-1,0 1 1,0-1 0,0 0 0,0 0 0,0 0 0,0 0-1,0 1 1,1-2 0,0 1 0,-1 0-1,0 0 1,0 0-1,0 0 1,0 1-1,0-1 1,0 0 0,0 0-1,0 1 1,0-1-1,0 1 1,0-1-1,0 1 1,1 0 0,13 10 3,-11-9 0,0 0 0,0 1-1,-1 0 1,1 0 0,5 6-1,35 67 268,-31-53-257,6 9 3,-16-27-13,0 0 0,-1 1 0,0-1 1,0 1-1,2 9 0,-1-5 5,0 2-4,1-2 1,-1 1 0,0-1 0,-1 1 1,-1 0-1,1-1 0,-2 18 0,0-18 8,0 55 35,0-14 31,0-49-57,0 0 10,0 6-24,0-6-2,0 14 14,0-15-26,0 1-2,1 2 6,-1 0-1,-1 1 1,1-1-1,-1 0 0,1 0 1,-1 0-1,-2 6 0,1-4-11</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04.070"/>
    </inkml:context>
    <inkml:brush xml:id="br0">
      <inkml:brushProperty name="width" value="0.2" units="cm"/>
      <inkml:brushProperty name="height" value="0.2" units="cm"/>
      <inkml:brushProperty name="color" value="#E71224"/>
    </inkml:brush>
  </inkml:definitions>
  <inkml:trace contextRef="#ctx0" brushRef="#br0">0 0 2985,'0'0'15940,"30"0"-13354,-24 1-2547,0 0 1,-1 0-1,1 0 0,0 1 0,0-1 0,-1 1 1,1 1-1,-1-1 0,0 1 0,0 0 0,0 0 1,8 7-1,-2-3-31,0 4 0,0 0 10,-1 1-11,-8-9-3,-1 1-1,1-1 1,0 0 0,0 0-1,0 0 1,0 0 0,4 3-1,5 9 55,-2 2-16,0 0 0,-1 0-1,-1 1 1,5 21 0,-10-31-43,5 12 25,-3-8 2,0-1 1,-1 1-1,-1 0 0,1 1 1,0 23-1,4 110 72,-7-123 147,0 6-2868,0-25 1972,1 1-420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15.454"/>
    </inkml:context>
    <inkml:brush xml:id="br0">
      <inkml:brushProperty name="width" value="0.2" units="cm"/>
      <inkml:brushProperty name="height" value="0.2" units="cm"/>
      <inkml:brushProperty name="color" value="#00F664"/>
    </inkml:brush>
  </inkml:definitions>
  <inkml:trace contextRef="#ctx0" brushRef="#br0">6 12 2761,'-6'-11'17034,"9"11"-17027,0 1 0,0 0 0,0 0 0,-1 0 0,1 0 0,0 1-1,-1-1 1,1 1 0,2 1 0,14 8 52,11 7-11,-25-17-44,0 1-1,-1 0 1,1 0-1,-1 0 1,0 0 0,0 1-1,0 0 1,0 0 0,0 0-1,0 0 1,-1 1-1,1 0 1,5 7 0,38 71 28,-22-24-18,7 28 25,-9-8 66,-17-62-100,-5-13-3,1 1 0,-1-1 0,0 1-1,0-1 1,0 1 0,0 4 0,3 38 380,-4-45-340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55.321"/>
    </inkml:context>
    <inkml:brush xml:id="br0">
      <inkml:brushProperty name="width" value="0.2" units="cm"/>
      <inkml:brushProperty name="height" value="0.2" units="cm"/>
      <inkml:brushProperty name="color" value="#F6630D"/>
    </inkml:brush>
  </inkml:definitions>
  <inkml:trace contextRef="#ctx0" brushRef="#br0">131 8 4417,'0'0'7786,"-7"-1"-6902,5 0-891,-30-4 1101,30 5-994,0-1 1,0 1-1,0 0 0,1 0 0,-1 0 1,0 0-1,0 1 0,1-1 1,-1 0-1,0 1 0,0-1 0,1 1 1,-1 0-1,0-1 0,1 1 1,-1 0-1,1 0 0,-3 2 0,-2 5-20,0 1 0,0 0-1,1 1 1,0-1 0,1 1-1,0 0 1,0 0 0,1 1-1,1-1 1,0 0-1,0 1 1,1 0 0,0 21-1,1-28-85,0 0 1,0 0-1,0 0 0,1 0 0,-1 0 0,1 0 0,0 0 0,1 0 0,1 6 1,-2-8-6,0-1 0,0 0 0,1 1 0,-1-1 0,0 0 0,0 0 0,1 0 0,-1 0 0,1 0 0,-1 0 0,1 0 0,-1 0 0,1 0 0,-1-1 0,1 1 0,0-1 1,-1 1-1,1-1 0,0 0 0,-1 1 0,1-1 0,0 0 0,3 0 0,16 0-112,-10 0 95,-1 1 1,1-2-1,0 0 0,19-4 1,-26 4 32,-1 0-1,0 0 1,1-1 0,-1 1 0,0-1 0,0 0-1,0 0 1,0 0 0,-1 0 0,1-1-1,-1 1 1,1-1 0,-1 1 0,0-1 0,0 0-1,0 0 1,0 0 0,0 0 0,0-4 0,3-5 55,-1-1 0,-1 0 0,0 0 0,-1-1 0,0 1 0,-1 0 0,0-17 0,-2 29-54,1-1 0,0 1 0,0 0 1,-1 0-1,1-1 0,-1 1 0,1 0 0,-1 0 1,1 0-1,-1 0 0,0 0 0,1 0 0,-1 0 1,0 0-1,0 0 0,0 0 0,0 0 1,0 0-1,0 0 0,0 1 0,0-1 0,0 0 1,0 1-1,-1-1 0,1 1 0,0-1 0,0 1 1,0 0-1,-1-1 0,1 1 0,-2 0 1,-7-1 27,0 0 1,0 0-1,-11 2 1,10-1-35,9 0 1,1 0-1,0 1 0,0-1 1,0 0-1,0 1 1,0-1-1,-1 1 0,1 0 1,0-1-1,0 1 1,0 0-1,1 0 1,-1-1-1,0 1 0,0 0 1,0 0-1,1 0 1,-1 0-1,0 0 1,1 0-1,-1 0 0,1 0 1,-1 0-1,1 0 1,-1 1-1,1-1 1,0 0-1,0 0 0,-1 0 1,1 3-1,-2 41-83,2-38 56,0 6-14,0 18-42,1-30 78,-1 0 0,0 0 0,0 0 0,1 0 0,-1 1 0,0-1 0,1 0 0,-1 0 0,1 0 0,0 0 0,-1 0 0,1 0 0,0 0 0,0 0 0,-1 0 0,1-1-1,0 1 1,0 0 0,0 0 0,2 0 0,6 3-43,0 0-1,0 0 1,0-1-1,0-1 0,1 0 1,-1 0-1,1-1 1,18 1-1,-21-2 21,16 0-53,-22 0 75,-1 0 0,1 0 1,-1 0-1,1 0 0,-1 0 1,1 0-1,-1 0 0,1 0 1,-1 0-1,1 0 0,-1 0 0,1 0 1,-1-1-1,0 1 0,1 0 1,-1 0-1,1-1 0,-1 1 1,1 0-1,-1 0 0,0-1 1,1 1-1,-1-1 0,0 1 1,1 0-1,-1-1 0,0 1 1,0-1-1,1 1 0,-1-1 1,0-6 146,0-5 136,0 0-1,-3-21 1,1 28-252,1 1 1,0-1-1,-1 0 1,0 1-1,0-1 0,0 1 1,-1-1-1,0 1 1,-5-7-1,7 10-22,-4-6 37,-1 1 0,0 0 0,0 0 0,-8-6 0,11 10 4,0 0 0,0 0 0,-1 1 0,1-1 0,0 1 0,-1 0-1,1 0 1,-1 0 0,0 1 0,1-1 0,-1 1 0,-5 0 0,-1 0 29,8 0-56,-1 0-1,0-1 1,1 2-1,-1-1 1,1 0 0,-1 1-1,-4 0 1,6 0-19,0 0 1,0 0-1,0-1 0,0 1 1,0 0-1,0 0 0,0 0 1,0 0-1,0 0 1,0 0-1,1 0 0,-1 0 1,0 1-1,1-1 0,-1 0 1,1 0-1,0 0 0,-1 1 1,1 0-1,-4 18-58,1 0-1,0 1 1,2-1-1,1 25 1,0-33 31,0-9 11,0-1-1,0 1 0,0 0 1,1-1-1,-1 1 1,1-1-1,0 1 0,0 0 1,0-1-1,0 0 1,0 1-1,0-1 0,1 0 1,-1 1-1,1-1 0,-1 0 1,1 0-1,0 0 1,0 0-1,0-1 0,0 1 1,0-1-1,0 1 1,1-1-1,-1 1 0,0-1 1,1 0-1,-1 0 0,5 1 1,4 1-123,1-1-1,0 0 1,0-1 0,0 0 0,13-1 0,-23 0 136,0 0 0,0-1 1,0 1-1,0 0 0,0-1 1,0 1-1,0-1 1,0 0-1,-1 1 0,1-1 1,0 0-1,0 0 0,-1-1 1,1 1-1,0 0 0,-1 0 1,1-1-1,-1 1 1,3-3-1,-2 0 37,0 0 0,0 1 0,0-1 1,0 0-1,0 0 0,-1 0 0,0 0 0,0-1 0,1-4 1,-1 4 4,0 0 0,-1 0 0,1 0 0,-1 0 0,-1 0 0,1 0 1,-1 0-1,1 0 0,-1 0 0,-1 0 0,1 0 0,-1 0 0,0 1 1,0-1-1,0 1 0,-1-1 0,-3-4 0,3 6-21,-1 0 1,1 1-1,-1-1 0,0 1 0,1 0 1,-1 0-1,0 0 0,0 1 0,-1-1 1,1 1-1,0 0 0,0 0 0,-1 1 1,1-1-1,0 1 0,-1 0 0,1 0 1,-7 1-1,1-1-30,8 1 7,0-1 1,0 1-1,1 0 1,-1 0 0,0 0-1,1-1 1,-1 1-1,0 1 1,1-1-1,0 0 1,-1 0-1,1 1 1,0-1-1,-1 0 1,1 1-1,0-1 1,0 1-1,0 0 1,0-1-1,1 1 1,-2 2 0,-1 3-17,0-1 1,1 1-1,-1 0 1,-1 14-1,2 58-437,3-76 412,-1 0 0,0 0 0,1-1-1,-1 1 1,1 0 0,0 0 0,0 0 0,0 0 0,1-1-1,-1 1 1,1 0 0,-1-1 0,1 0 0,0 1 0,0-1-1,0 0 1,0 0 0,0 0 0,1 0 0,-1 0 0,0 0-1,1-1 1,0 1 0,-1-1 0,1 0 0,0 0 0,0 0-1,-1 0 1,1 0 0,0 0 0,0-1 0,0 0 0,0 1 0,5-1-1,-7-1 45,0 1-1,0-1 1,0 0 0,0 1-1,0-1 1,0 0-1,0 0 1,0 1-1,-1-1 1,1 0 0,0 0-1,0 0 1,-1 0-1,1 0 1,-1 0-1,1 0 1,-1 0 0,1 0-1,-1-1 1,0 1-1,1 0 1,-1 0-1,0-2 1,5-33 304,-4 33-266,0-23 117,-1-42 1,-1 61-133,1 0 1,-1 0-1,-1 0 1,0 0 0,0 1-1,0-1 1,0 1-1,-1-1 1,0 1 0,-1 0-1,-5-8 1,6 11 18,0 0 1,-1 0-1,1 0 1,-1 1-1,0-1 1,1 1-1,-1 0 0,-1 0 1,1 0-1,0 1 1,0-1-1,0 1 1,-7-1-1,8 1-27,-1 1 0,1-1 0,0 1-1,-1 0 1,1 0 0,0 0 0,-1 0-1,1 1 1,0-1 0,-1 1 0,1 0-1,0 0 1,0 0 0,0 0 0,0 1-1,0-1 1,0 1 0,-5 4 0,3-1-15,0 0-1,1 1 1,0 0 0,1 0 0,-1 0 0,1 0 0,1 1 0,-1-1-1,1 1 1,0 0 0,0 0 0,-1 10 0,0 10-65,0 50 0,3-72 57,0 1 1,1-1 0,-1 0-1,1 1 1,0-1-1,1 0 1,-1 1 0,1-1-1,0 0 1,0 0 0,1 0-1,3 5 1,-4-7-9,0 0-1,1-1 1,-1 1-1,1-1 1,-1 0 0,1 0-1,0 0 1,0 0-1,0 0 1,0-1 0,0 1-1,0-1 1,0 0-1,1 0 1,-1 0 0,0 0-1,1 0 1,-1-1-1,1 0 1,4 0 0,4 1-23,0-1 0,0-1 1,0 0-1,-1-1 1,16-4-1,-24 5 47,0 0 0,0 0-1,0-1 1,0 1-1,0-1 1,0 0 0,0 0-1,-1 0 1,1 0 0,-1 0-1,1-1 1,-1 1-1,0-1 1,0 1 0,0-1-1,0 0 1,-1 0 0,1 0-1,-1 0 1,1 0 0,-1 0-1,0-1 1,1-4-1,-1 0 36,1 0 0,-1 0-1,-1 1 1,0-1 0,0 0-1,0 0 1,-1 0 0,-2-12-1,2 17-8,0 0 0,0-1 0,-1 1 0,1 0 0,0 0 0,-1 0 0,0 0-1,0 1 1,0-1 0,0 0 0,0 1 0,-1-1 0,1 1 0,-1 0 0,1 0 0,-1 0 0,0 0-1,0 0 1,0 1 0,0-1 0,-6-1 0,-32-5 283,39 8-356,0-1 1,1 1 0,-1 0 0,0 0 0,0 0 0,0 0 0,0 0 0,1 1 0,-1-1 0,0 0 0,0 1-1,1-1 1,-1 1 0,0 0 0,1 0 0,-1 0 0,0 0 0,1 0 0,-1 0 0,1 0 0,-2 2 0,0 2-757,1 1 0,-1 0 0,1 0 0,1 1 0,-3 11 1</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1.822"/>
    </inkml:context>
    <inkml:brush xml:id="br0">
      <inkml:brushProperty name="width" value="0.2" units="cm"/>
      <inkml:brushProperty name="height" value="0.2" units="cm"/>
      <inkml:brushProperty name="color" value="#F6630D"/>
    </inkml:brush>
  </inkml:definitions>
  <inkml:trace contextRef="#ctx0" brushRef="#br0">2 126 4153,'0'0'10886,"21"0"-9807,954 0 3745,497 0-4571,-1028-25-229,43 12 2,-265-3-26,-164 9 0,42 1 2,126 8 0,54-2 2,440-23 12,-119-2-8,-239 13-18,-5 12 21,-355 0-100,-11 0-534,-10 1 48,0 0 0,0 2 0,1 0 1,-26 8-1,-14 3-1148,-69 5-4371,2 4-3669</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7.294"/>
    </inkml:context>
    <inkml:brush xml:id="br0">
      <inkml:brushProperty name="width" value="0.2" units="cm"/>
      <inkml:brushProperty name="height" value="0.2" units="cm"/>
      <inkml:brushProperty name="color" value="#F6630D"/>
    </inkml:brush>
  </inkml:definitions>
  <inkml:trace contextRef="#ctx0" brushRef="#br0">6 1 3569,'-2'6'12534,"-2"25"-11593,5-24-795,0 0 1,0-1-1,1 1 1,-1-1-1,1 1 1,1-1-1,-1 0 1,1 0-1,0 0 1,5 6-1,46 61 970,-32-45-769,237 291 932,-202-256-1078,52 64 6,3 2-150,-55-68 121,33 42 59,-66-74-180,2-1-1,35 31 1,11 10-2,2-1 15,-46-44 31,33 35 0,-48-45-79,1-1 1,24 17-1,10 9-2,-1 6 3,-24-21 38,2-1 0,45 32 1,-65-51-58,-1 0 1,1 0 0,-1 1-1,0 0 1,0 0 0,0 0 0,4 7-1,16 21 15,7 4-7,-18-22-5,1 1-1,21 18 1,-6 1 0,-27-32-6,0 0 1,0 0-1,1 0 0,-1 0 0,1 0 1,-1 0-1,1-1 0,4 4 0,-4-4 6,0 1 0,-1-1 0,1 1 0,-1 0 0,0 0 0,0 0 0,0 0 0,2 4 0,5 8 16,42 51 10,29 5 15,-77-68-42,0 0-1,1 0 1,-1 0-1,0 1 1,-1-1 0,5 9-1,-6-12-4,0 2 7,1-2-7,0 1 0,0 0 0,0 1 0,-1-1 0,1 0 0,0 0 0,-1 1 0,0-1 0,1 1 0,-1-1 0,0 1 0,1 0-1,-1 0 1,0-1 0,1 4 0,4 4 0,43 36-1,-32-28 16,-17-17-16,1 1 0,0 0 1,-1 0-1,1-1 0,0 1 0,-1 0 0,1 0 1,-1 0-1,1 0 0,-1-1 0,1 1 1,-1 0-1,0 0 0,0 0 0,1 0 0,-1 0 1,0 1-1,0-1 0,0-1 0,0 0 0,0 1 0,0-1 0,0 0 1,0 0-1,0 1 0,0-1 0,0 0 0,0 1 0,0-1 0,0 0 1,1 0-1,-1 1 0,0-1 0,0 0 0,0 0 0,0 1 0,0-1 1,1 0-1,-1 0 0,0 0 0,0 1 0,0-1 0,1 0 0,-1 0 1,0 0-1,0 0 0,1 1 0,-1-1 0,0 0 0,0 0 0,1 0 1,-1 0-1,0 0 0,0 0 0,1 0 0,-1 0 0,1 0 0,0 0 4</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8.869"/>
    </inkml:context>
    <inkml:brush xml:id="br0">
      <inkml:brushProperty name="width" value="0.2" units="cm"/>
      <inkml:brushProperty name="height" value="0.2" units="cm"/>
      <inkml:brushProperty name="color" value="#F6630D"/>
    </inkml:brush>
  </inkml:definitions>
  <inkml:trace contextRef="#ctx0" brushRef="#br0">233 1 4241,'-1'7'14425,"-4"29"-12861,6-20-1357,1 0 0,1 0 0,0 1 0,1-2 0,1 1 0,11 27 0,-8-26-101,-2 1 0,0 0 0,-1 0-1,-1 1 1,2 20 0,-3 212 492,-5-134-498,2-109-90,-1 0 1,0 1 0,0-1-1,-1 0 1,0-1 0,-1 1 0,1 0-1,-1-1 1,-1 1 0,-5 8-1,-5 6 62,-32 37 0,-4 8 13,34-46-76,-1 0-1,-1-2 1,0 0-1,-2-1 0,-32 24 1,46-37-6,2-5-2,-3 9 6,7-8-25,6-2-597,-1-1 590,1 0 0,-1 0 0,1-1 0,-1 0 1,0 1-1,0-2 0,0 1 0,-1-1 0,1 1 0,-1-1 1,0 0-1,0-1 0,4-5 0,11-8-13,-4 3 21,0 0 0,-2-1 0,1-1 0,-2 0 0,-1-1 0,0 0 0,13-30 0,45-146-164,-60 165 79,0-4-25,-2-1-1,-1-1 1,-2 1-1,-1-53 1,-3-10-2823,0 38-1415</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5.367"/>
    </inkml:context>
    <inkml:brush xml:id="br0">
      <inkml:brushProperty name="width" value="0.1" units="cm"/>
      <inkml:brushProperty name="height" value="0.1" units="cm"/>
      <inkml:brushProperty name="color" value="#00F664"/>
    </inkml:brush>
  </inkml:definitions>
  <inkml:trace contextRef="#ctx0" brushRef="#br0">292 0 6065,'0'0'11264,"0"4"-10286,-2 6-740,0 0 0,-1 0 1,0 0-1,0 0 1,-1-1-1,-1 0 0,0 1 1,-10 14-1,-5 11 72,7-10-153,-105 218 598,87-172-631,15-37-90,1 1 0,2 1 0,-9 42 0,21-76-217,1-5 48,1-15-30,8-28 23,67-119-520,-28 66 302,-36 72 294,3-4 30,14-46-1,-1-14 20,-27 86 9,1 0 0,-1 1 0,1-1 0,0 1 0,0-1 0,1 1 0,-1 0 0,1 0 0,0 0 0,0 0 0,5-4 0,-5 4 8,-3 4-2,0-1 1,1 1 0,-1-1 0,0 1-1,0 0 1,0-1 0,0 1-1,1 0 1,-1-1 0,0 1-1,1 0 1,-1-1 0,0 1-1,0 0 1,1-1 0,-1 1-1,1 0 1,-1 0 0,0-1-1,1 1 1,-1 0 0,0 0-1,1 0 1,-1 0 0,1 0-1,-1 0 1,1-1 0,-1 1-1,0 0 1,1 0 0,-1 0-1,1 0 1,-1 0 0,1 1-1,-1-1 1,0 0 0,1 0-1,-1 0 1,1 0 0,-1 0-1,0 1 1,1-1 0,-1 0-1,0 0 1,1 1 0,1 0 2,-1 1 1,0 0-1,0 0 1,0-1 0,0 1-1,0 0 1,0 0-1,0 0 1,0 0 0,-1 0-1,1 0 1,0 3-1,2 8 9,86 227 66,-61-176-46,60 101 0,-78-150-30,1 0 0,12 12 0,-22-26 5,-1-1-1,0 0 1,1 0-1,-1 1 0,0-1 1,1 0-1,-1 1 1,0-1-1,1 0 0,-1 1 1,0-1-1,0 1 1,0-1-1,1 1 1,-1-1-1,0 0 0,0 1 1,0-1-1,0 1 1,0-1-1,0 1 0,0-1 1,0 1-1,0-1 1,0 1-1,0 0 1,-11 2 271,-26-9 256,32 5-494,-49-11 41,26 5-70,-1 1-1,1 2 1,-40-2-1,-144 6 32,209 0-58,1 0 0,-1 0 0,1 0-1,-1 0 1,1-1 0,-1 1 0,1-1 0,-1 1-1,1-1 1,0 0 0,-1 0 0,1 0 0,-3-3-1,-1 3-78</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6.686"/>
    </inkml:context>
    <inkml:brush xml:id="br0">
      <inkml:brushProperty name="width" value="0.1" units="cm"/>
      <inkml:brushProperty name="height" value="0.1" units="cm"/>
      <inkml:brushProperty name="color" value="#00F664"/>
    </inkml:brush>
  </inkml:definitions>
  <inkml:trace contextRef="#ctx0" brushRef="#br0">96 316 4505,'0'0'9446,"0"6"-8468,7 158 2090,0 8-2413,-7-167-640,0-1-3,0 0 0,0 0 0,0 0 0,1 0 0,-1 0 0,3 6 0,-3-9-14,1 0 0,-1 0 0,1 0 1,0 0-1,-1 0 0,1-1 1,0 1-1,0 0 0,0 0 0,-1-1 1,1 1-1,0 0 0,0-1 1,0 1-1,0-1 0,0 1 0,0-1 1,0 1-1,0-1 0,1 0 1,-1 1-1,0-1 0,0 0 0,0 0 1,0 0-1,0 0 0,2 0 1,7 0-41,-2 0 58,1 1 1,-1-1-1,0-1 0,1 1 0,-1-1 0,0-1 1,0 0-1,0 0 0,0 0 0,0-1 1,0-1-1,13-7 0,-11 4 22,0-2-1,-1 0 0,0 0 1,0 0-1,-1-1 1,-1 0-1,1-1 1,-2 0-1,1 0 1,-2 0-1,1-1 1,-2 0-1,0 0 1,0 0-1,-1 0 1,0-1-1,-1 0 1,-1 1-1,1-25 1,-2 12 31,1-7-32,-2-1-1,-1 1 0,-11-56 0,10 75-31,0-1 0,-1 1-1,-1-1 1,0 1 0,-1 0 0,0 1-1,-1-1 1,-8-11 0,11 20 1,-7-10 20,-1-1 0,-25-22 1,33 33-27,0 1-1,-1 0 1,1 0 0,-1 0 0,0 0 0,0 1 0,0 0 0,0 0 0,0 0 0,0 1 0,-1-1 0,1 1 0,-1 0 0,-6 1 0,-15-1-77,16 0 19,1 1 0,-1 0 0,0 1 0,-12 3 0,19-4 51,1 2 0,-1-1-1,1 0 1,0 1-1,-1-1 1,1 1-1,0 0 1,0 0-1,0 0 1,0 0-1,1 1 1,-1-1-1,1 1 1,-1 0-1,1 0 1,-3 4-1,1 0-9,1 1-1,-1-1 0,1 0 1,1 1-1,-1 0 0,1-1 0,-1 17 1,1-6-6,1 0 1,3 25-1,-2-39 19,0 0 0,1-1-1,0 1 1,0 0 0,0-1-1,0 0 1,1 1 0,-1-1-1,1 0 1,0 1 0,0-1 0,0 0-1,0 0 1,1-1 0,-1 1-1,1 0 1,0-1 0,-1 0 0,1 1-1,0-1 1,0 0 0,1 0-1,-1-1 1,6 3 0,5 1-46,0-1 0,0 0 1,0-1-1,28 2 0,127 5-4051,-121-8 139,9 3-4863</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7.637"/>
    </inkml:context>
    <inkml:brush xml:id="br0">
      <inkml:brushProperty name="width" value="0.1" units="cm"/>
      <inkml:brushProperty name="height" value="0.1" units="cm"/>
      <inkml:brushProperty name="color" value="#00F664"/>
    </inkml:brush>
  </inkml:definitions>
  <inkml:trace contextRef="#ctx0" brushRef="#br0">10 1 3041,'0'0'8199,"-6"0"-7470,3 0-665,5 0 435,604 0 4123,-379 12-4319,-7-1 248,-30-11 626,-147 0-4158,2 0-3469</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8.642"/>
    </inkml:context>
    <inkml:brush xml:id="br0">
      <inkml:brushProperty name="width" value="0.1" units="cm"/>
      <inkml:brushProperty name="height" value="0.1" units="cm"/>
      <inkml:brushProperty name="color" value="#00F664"/>
    </inkml:brush>
  </inkml:definitions>
  <inkml:trace contextRef="#ctx0" brushRef="#br0">215 0 6129,'0'0'6611,"-12"31"-5219,-81 198 1052,61-146-1067,-37 154-1,67-228-1334,0-1-16,0 0 0,1 0 1,0 12-1,1-18-21,0-19-1459,2 3 1144,-1-1 0,2 1-1,0-1 1,1 1 0,6-15 0,40-81-2034,-18 42 1251,69-155 263,-98 217 911,-1 2 96,1 0 1,-2-1 0,1 1-1,0-1 1,1-7-1,-3 12-134,0 0-1,1 0 0,-1 0 0,0 0 0,0 0 0,1 0 0,-1 0 1,0 0-1,1 0 0,-1 0 0,0 0 0,0 0 0,1 0 0,-1 1 0,0-1 1,1 0-1,-1 0 0,0 0 0,0 0 0,0 0 0,1 1 0,-1-1 1,0 0-1,0 0 0,1 0 0,-1 1 0,45 128 1587,5 12-564,48 57 441,-73-158-1199,-13-23-58,16 32 0,-22-37-187,3 10 1051,-13-22-653,-44 3-313,0 1-1,-48 12 0,-4 0-131,64-13-101,-53-3 1,37-1-1641,62-21-5655,9 3 535</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9.314"/>
    </inkml:context>
    <inkml:brush xml:id="br0">
      <inkml:brushProperty name="width" value="0.1" units="cm"/>
      <inkml:brushProperty name="height" value="0.1" units="cm"/>
      <inkml:brushProperty name="color" value="#00F664"/>
    </inkml:brush>
  </inkml:definitions>
  <inkml:trace contextRef="#ctx0" brushRef="#br0">1 1 6009,'0'0'8327,"2"0"-8082,-1 0-1,1 0 0,0 0 0,0 0 0,0 0 1,0 0-1,0 0 0,0 1 0,2 0 0,-1 4-29,-1 0-1,0 0 0,0 0 1,0 0-1,-1 0 1,0 1-1,0-1 0,1 10 1,-2 51 232,-1-32-326,1 260 32,0-281-149,1-1-1,0 1 1,3 13-1,-3-22-4,0 1 0,1-1-1,-1 0 1,1 1 0,0-1 0,0 0-1,0 0 1,0 0 0,1 0 0,0 0-1,5 5 1,-6-7-6,1 0 1,1 0-1,-1-1 0,0 1 0,0-1 0,1 1 1,-1-1-1,0 0 0,1 0 0,0-1 0,-1 1 1,4 0-1,51 0-82,-36-2 31,-13 1 36,-3 1-79,1-1 0,-1 0 1,1 0-1,-1-1 0,1 0 0,-1 0 0,0 0 0,1-1 0,-1 0 0,0 0 0,9-5 0,-8 2-566,0 1 0,0-1-1,0-1 1,-1 1 0,0-1 0,0 0 0,-1 0 0,0-1 0,0 0-1,0 1 1,4-11 0,-1 2-3134</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9.640"/>
    </inkml:context>
    <inkml:brush xml:id="br0">
      <inkml:brushProperty name="width" value="0.1" units="cm"/>
      <inkml:brushProperty name="height" value="0.1" units="cm"/>
      <inkml:brushProperty name="color" value="#00F664"/>
    </inkml:brush>
  </inkml:definitions>
  <inkml:trace contextRef="#ctx0" brushRef="#br0">1 0 6785,'0'0'6002,"225"0"-5522,-159 0-304,-5 0-176,9 0-64,-20 0-1809,-13 12-2071</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0.737"/>
    </inkml:context>
    <inkml:brush xml:id="br0">
      <inkml:brushProperty name="width" value="0.1" units="cm"/>
      <inkml:brushProperty name="height" value="0.1" units="cm"/>
      <inkml:brushProperty name="color" value="#00F664"/>
    </inkml:brush>
  </inkml:definitions>
  <inkml:trace contextRef="#ctx0" brushRef="#br0">1 1 4929,'0'0'8268,"15"0"-7309,127 0 1398,-122 5-2337,-18-4-28,0 0 1,0 0-1,1 0 0,-1-1 0,0 1 0,0-1 0,1 1 0,3-1 0,54 12-3306,-41-12 620,-1 0-222</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1.174"/>
    </inkml:context>
    <inkml:brush xml:id="br0">
      <inkml:brushProperty name="width" value="0.1" units="cm"/>
      <inkml:brushProperty name="height" value="0.1" units="cm"/>
      <inkml:brushProperty name="color" value="#00F664"/>
    </inkml:brush>
  </inkml:definitions>
  <inkml:trace contextRef="#ctx0" brushRef="#br0">1 1 3017,'0'0'9170,"174"0"-8410,-119 0-504,-4 0-256,14 12-128,-17-12-1745,-12 0-3368</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2.304"/>
    </inkml:context>
    <inkml:brush xml:id="br0">
      <inkml:brushProperty name="width" value="0.1" units="cm"/>
      <inkml:brushProperty name="height" value="0.1" units="cm"/>
      <inkml:brushProperty name="color" value="#00F664"/>
    </inkml:brush>
  </inkml:definitions>
  <inkml:trace contextRef="#ctx0" brushRef="#br0">1 12 4417,'0'0'7936,"5"0"-7246,227 0 2490,319 0-2719,-266-12-460,10 12-1367</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6.864"/>
    </inkml:context>
    <inkml:brush xml:id="br0">
      <inkml:brushProperty name="width" value="0.1" units="cm"/>
      <inkml:brushProperty name="height" value="0.1" units="cm"/>
      <inkml:brushProperty name="color" value="#00F664"/>
    </inkml:brush>
  </inkml:definitions>
  <inkml:trace contextRef="#ctx0" brushRef="#br0">95 298 5217,'0'0'10702,"0"0"-10650,0 0 0,0 0 0,-1 0-1,1 0 1,0 0 0,0-1-1,-1 1 1,1 0 0,0 0 0,0 0-1,-1 0 1,1 0 0,0 0-1,0 0 1,0 0 0,-1-1-1,1 1 1,0 0 0,0 0 0,0 0-1,-1-1 1,1 1 0,0 0-1,0 0 1,0 0 0,0-1 0,0 1-1,0 0 1,-1 0 0,1-1-1,0 1 1,0 0 0,0 0 0,0 0-1,0-1 1,0 1 0,0 0-1,0-1 1,0 1 0,6-12 29,0 0 0,1 1-1,9-12 1,-7 11-63,-1 0-1,11-24 1,44-123 54,-58 146-97,-5 13 23,0 0 1,0 0 0,0 0-1,0 0 1,0 0-1,0 0 1,0 0-1,0 0 1,0 0-1,0 1 1,0-1 0,0 0-1,0 0 1,0 0-1,0 0 1,0 0-1,0 0 1,0 0 0,0 0-1,0 0 1,0 0-1,0 0 1,0 0-1,0 0 1,1 0-1,-1 0 1,0 0 0,0 0-1,0 0 1,0 0-1,0 0 1,0 0-1,0 0 1,0 0-1,0 0 1,0 0 0,0 0-1,0 0 1,0 0-1,0 0 1,0 0-1,0 0 1,0 0-1,1 0 1,-1 0 0,0 0-1,0 0 1,0 0-1,0 0 1,0 0-1,0 0 1,0 0-1,0 0 1,0 0 0,0 0-1,0 0 1,0 0-1,0 0 1,0 0-1,0-1 1,0 1 0,0 23-153,0-11 199,0 348 2,2-333-49,1 0 1,1 0-1,1-1 0,17 50 1,-20-64 4,0-1 1,-1 1-1,-1 0 1,-1 20-1,1-8 27,0-23-36,0 0 0,0 0 1,0 1-1,0-1 0,-1 0 1,1 0-1,0 1 0,-1-1 1,1 0-1,-1 0 0,1 0 1,-1 0-1,1 0 1,-1 0-1,0 0 0,1 0 1,-1 0-1,0 0 0,0 0 1,0 0-1,0 0 0,0-1 1,0 1-1,0 0 0,0-1 1,0 1-1,0 0 0,0-1 1,-2 1-1,-11 4-468,13-4 429,0 0 0,0-1 0,0 1 0,0 0 0,0-1 0,0 1 0,0-1 0,0 0 0,0 1 0,0-1 0,-1 0 0,1 0 0,-1 1 0,-136-1-5531,137 0 5563,0-1 0,-1 1 0,1 0 0,0 0 0,-1 0 0,1-1 0,0 1 0,-1-1-1,1 1 1,0-1 0,-1 1 0,-1-2 0,2 1 9,0 0-1,0 0 0,0 1 0,0-1 1,-1 1-1,1-1 0,0 1 1,0 0-1,-1-1 0,1 1 1,0 0-1,-3 0 0,-39-6 498,43 6-468,6 0 30,96 9 773,4 0 3,148-9 966</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7.700"/>
    </inkml:context>
    <inkml:brush xml:id="br0">
      <inkml:brushProperty name="width" value="0.1" units="cm"/>
      <inkml:brushProperty name="height" value="0.1" units="cm"/>
      <inkml:brushProperty name="color" value="#00F664"/>
    </inkml:brush>
  </inkml:definitions>
  <inkml:trace contextRef="#ctx0" brushRef="#br0">78 177 5153,'0'0'4442,"11"0"-3982,37 0-14,-46 0-397,-1 0 1,1 0-1,0 0 1,-1 0 0,1 0-1,0 0 1,-1 0-1,1-1 1,-1 1-1,1 0 1,0-1-1,-1 0 1,1 1-1,-1-1 1,0 0-1,1 0 1,-1 0-1,1 0 1,-1 0-1,0 0 1,0 0-1,0 0 1,0 0-1,0-1 1,0 1-1,0 0 1,2-3-1,-2-1 144,0 1-1,-1-1 0,1 1 1,-1-1-1,1 1 0,-2-1 0,0-8 1,0-5 236,1 16-396,0-1 1,0 1-1,0-1 1,-1 0-1,1 1 1,-1-1-1,0 1 0,0-1 1,0 1-1,0 0 1,0-1-1,0 1 1,-1 0-1,1 0 0,-1 0 1,-2-3-1,-2 0 52,-1-1 0,1 1 1,-14-7-1,-1-1 186,18 11-212,-1 1 0,0 0-1,0 0 1,0 0 0,0 0-1,0 1 1,0-1 0,0 1-1,0 0 1,0 0 0,-4 1-1,-5-1-47,12 0-10,0 1 1,0-1-1,0 0 0,0 1 1,0-1-1,0 1 1,0-1-1,1 1 0,-1-1 1,0 1-1,0 0 0,0-1 1,0 1-1,1 0 0,-1 0 1,0-1-1,1 1 1,-1 0-1,1 0 0,-1 0 1,1 0-1,-1 0 0,0 2 1,-8 26 11,8-24-8,-2 8-7,1 1 0,0 0 1,1 0-1,1 25 0,0-15-21,0-23 6,1 0 0,-1 0 0,1 0 0,-1 0 0,1 0 0,-1 0 0,1 0 0,-1-1 0,1 1 0,0 0 0,-1 0 0,1 0 0,0-1 0,0 1 0,-1 0 0,1-1 0,0 1 0,0-1 0,0 1 0,0-1 0,0 1 0,0-1 0,0 0 0,0 0 0,0 1 0,0-1 0,0 0 0,0 0-1,0 0 1,0 0 0,2 0 0,47-1-1136,-33 1 557,27 0-2133,-4 0-1928</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8.494"/>
    </inkml:context>
    <inkml:brush xml:id="br0">
      <inkml:brushProperty name="width" value="0.1" units="cm"/>
      <inkml:brushProperty name="height" value="0.1" units="cm"/>
      <inkml:brushProperty name="color" value="#00F664"/>
    </inkml:brush>
  </inkml:definitions>
  <inkml:trace contextRef="#ctx0" brushRef="#br0">377 38 5329,'0'0'8706,"-7"-6"-7748,-20-17-101,25 22-792,1 0-1,-1 0 1,1 0 0,-1 0 0,0 0-1,1 1 1,-1-1 0,0 1-1,1-1 1,-1 1 0,0 0 0,0-1-1,0 1 1,1 0 0,-1 0-1,0 0 1,0 1 0,1-1 0,-3 1-1,-7 0 236,5-1-254,0 1 0,0 0 0,0 0 0,0 1 0,0 0 0,1 0 0,-1 0 0,0 1 0,1-1 0,0 1 0,-6 5 0,-9 6 2,-25 24-1,36-30-15,-8 7-22,2 1 0,-1 0 1,2 1-1,-19 29 0,26-35-8,1 0-1,0 1 0,1 0 1,0 0-1,0 1 0,2-1 1,-1 1-1,-2 25 1,4-15-10,-2 41-34,4-59 39,1 1 0,-1-1 1,1 0-1,0 0 0,0 0 0,1 1 1,0-1-1,0-1 0,4 10 0,-1-8 9,-1 0 0,1 0 0,0 0 0,0-1 0,0 0 0,1 0 0,0 0 0,0-1 0,0 0 0,1 0 0,-1 0 0,1-1-1,0 0 1,0 0 0,0-1 0,11 3 0,9-1 176,-1 0 0,1-2-1,35-2 1,-54 0-122,17-1 69,-1-1-1,1-2 0,46-13 1,27-4-2160,-79 20-854</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9.910"/>
    </inkml:context>
    <inkml:brush xml:id="br0">
      <inkml:brushProperty name="width" value="0.1" units="cm"/>
      <inkml:brushProperty name="height" value="0.1" units="cm"/>
      <inkml:brushProperty name="color" value="#00F664"/>
    </inkml:brush>
  </inkml:definitions>
  <inkml:trace contextRef="#ctx0" brushRef="#br0">88 256 6953,'0'0'7138,"14"-12"-6783,1-2-244,10-8 326,40-46-1,1-25 203,-64 90-619,0 0 0,0 1-1,-1-1 1,1 0 0,-1 0 0,0 0 0,0 0 0,0-1 0,0 1 0,-1 0 0,1 0 0,-1-8 842,0 21-587,-11 167 99,1-44 34,10 58-288,9-159-113,-7-28-7,-1-1 0,1 1 0,-1 0 0,0 0 0,0-1 0,0 7 1,-1-9-8,3-1 3,-3 0 80,-2 2-156,-1-1-1,0 0 1,0 0-1,0 0 1,0 0 0,0 0-1,0-1 1,-5 1 0,-8 2-165,-4 2-60,14-3 204,1-1-1,-1 1 1,0 0 0,-7 4 0,5-3 10,-1 0 0,1-1 0,-1 1 0,0-2 1,-11 2-1,-13 3-122,23-4 181,-1-1-1,1-1 1,0 1-1,-13-2 0,0 0-37,22 1 29,17 0-1185,11-2 1517,-1-1-1,1-1 1,43-13-1,-43 10 253,0 0-1,1 2 1,47-3 0,56 8 323,-87 0-3864,0 0-4606,-26 0 768</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30.870"/>
    </inkml:context>
    <inkml:brush xml:id="br0">
      <inkml:brushProperty name="width" value="0.1" units="cm"/>
      <inkml:brushProperty name="height" value="0.1" units="cm"/>
      <inkml:brushProperty name="color" value="#00F664"/>
    </inkml:brush>
  </inkml:definitions>
  <inkml:trace contextRef="#ctx0" brushRef="#br0">55 8 1272,'-1'-8'13913,"-7"41"-13393,2-1 0,1 1 0,-1 36 1,0 3-182,-3 150 627,2-19 353,1-151-1277,6-50 236,0-15-522,0 4 120,2-1 0,-1 1 1,1 0-1,0 1 0,1-1 1,0 0-1,1 1 0,0-1 1,0 1-1,1 0 0,-1 0 1,7-6-1,13-25-167,-21 33 259,1 0-21,-1 0 0,1-1 1,0 1-1,1 1 0,9-11 0,16-18-201,-25 26 234,1 1 1,0 0 0,0 0 0,1 1 0,12-9 0,-18 14 19,0 0-1,0 1 0,1-1 1,-1 1-1,0-1 1,1 1-1,-1 0 1,0 0-1,1 0 1,-1-1-1,0 1 1,1 0-1,-1 0 1,1 1-1,-1-1 1,0 0-1,1 0 0,-1 1 1,0-1-1,1 1 1,-1-1-1,0 1 1,0 0-1,1-1 1,-1 1-1,0 0 1,0 0-1,0 0 1,0 0-1,0 0 1,0 0-1,0 0 0,0 0 1,0 1-1,19 75 194,-16-56-6,1 0 0,1 0 0,0-1 0,2 0 0,0 0 0,21 34 0,-29-53-174,4 3 66,-1 1 1,1 0-1,0 0 1,8 6-1,-10-9-71,0-1-1,0 0 1,0 0-1,1 0 1,-1 0 0,0 0-1,1 0 1,-1-1-1,1 1 1,-1-1-1,1 0 1,-1 0 0,4 0-1,26 1-212,-12 0 192,32-3 0,-47 1-613,0 0 1,0 0-1,0 0 1,1 0-1,-1-1 1,0 0-1,-1 0 1,1-1-1,0 1 0,7-6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06/03/2026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dirty="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DAD26-5C6A-E356-703E-C8D8518C7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408F8-F4C0-E684-FAA4-9D09ABD4D9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B3BA6F-1901-6067-63FB-F2D872C10D91}"/>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BE53743A-E16D-8804-767E-0ECDA7233D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9588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5C71D-8F78-AC30-750A-45050E8990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610F9-9C35-6F0A-745B-F965673B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EA4C86-084A-573C-1AF6-886490E3119C}"/>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27908EB8-0781-0E06-4D0E-F8458B7EDC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214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4799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52E23-A012-9B2D-4B0B-ECA06F366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3299E4-E895-E188-A7BA-B66D550CF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BA325F-186C-97FB-AA5C-1871FBA013AF}"/>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867695F8-2FB4-414D-7918-22C744DAB7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82505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55A0E-CB02-A56A-000A-1334CE554B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525D6-4FAE-E1B4-7917-0D40DBF65D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34BC5D-F1A5-7EB6-8556-46E6B2043FCB}"/>
              </a:ext>
            </a:extLst>
          </p:cNvPr>
          <p:cNvSpPr>
            <a:spLocks noGrp="1"/>
          </p:cNvSpPr>
          <p:nvPr>
            <p:ph type="body" idx="1"/>
          </p:nvPr>
        </p:nvSpPr>
        <p:spPr/>
        <p:txBody>
          <a:bodyPr/>
          <a:lstStyle/>
          <a:p>
            <a:r>
              <a:rPr lang="en-US" sz="1000" b="0" i="0" kern="1200" dirty="0">
                <a:solidFill>
                  <a:schemeClr val="tx1"/>
                </a:solidFill>
                <a:effectLst/>
                <a:latin typeface="+mn-lt"/>
                <a:ea typeface="+mn-ea"/>
                <a:cs typeface="+mn-cs"/>
              </a:rPr>
              <a:t>Hertzsprung–Russell diagram. A plot of luminosity (absolute magnitude) against the </a:t>
            </a:r>
            <a:r>
              <a:rPr lang="en-US" sz="1000" b="0" i="0" kern="1200" dirty="0" err="1">
                <a:solidFill>
                  <a:schemeClr val="tx1"/>
                </a:solidFill>
                <a:effectLst/>
                <a:latin typeface="+mn-lt"/>
                <a:ea typeface="+mn-ea"/>
                <a:cs typeface="+mn-cs"/>
              </a:rPr>
              <a:t>colour</a:t>
            </a:r>
            <a:r>
              <a:rPr lang="en-US" sz="1000" b="0" i="0" kern="1200" dirty="0">
                <a:solidFill>
                  <a:schemeClr val="tx1"/>
                </a:solidFill>
                <a:effectLst/>
                <a:latin typeface="+mn-lt"/>
                <a:ea typeface="+mn-ea"/>
                <a:cs typeface="+mn-cs"/>
              </a:rPr>
              <a:t> of the stars ranging from the high-temperature blue-white stars on the left side of the diagram to the low temperature red stars on the right side. "This diagram below is a plot of 22000 stars from the Hipparcos Catalogue together with 1000 low-luminosity stars (red and white dwarfs) from the Gliese Catalogue of Nearby Stars. The ordinary hydrogen-burning dwarf stars like the Sun are found in a band running from top-left to bottom-right called the Main Sequence. Giant stars form their own clump on the upper-right side of the diagram. Above them lie the much rarer bright giants and </a:t>
            </a:r>
            <a:r>
              <a:rPr lang="en-US" sz="1000" b="0" i="0" kern="1200" dirty="0" err="1">
                <a:solidFill>
                  <a:schemeClr val="tx1"/>
                </a:solidFill>
                <a:effectLst/>
                <a:latin typeface="+mn-lt"/>
                <a:ea typeface="+mn-ea"/>
                <a:cs typeface="+mn-cs"/>
              </a:rPr>
              <a:t>supergiants</a:t>
            </a:r>
            <a:r>
              <a:rPr lang="en-US" sz="1000" b="0" i="0" kern="1200" dirty="0">
                <a:solidFill>
                  <a:schemeClr val="tx1"/>
                </a:solidFill>
                <a:effectLst/>
                <a:latin typeface="+mn-lt"/>
                <a:ea typeface="+mn-ea"/>
                <a:cs typeface="+mn-cs"/>
              </a:rPr>
              <a:t>. At the lower-left is the band of white dwarfs – these are the dead cores of old stars which have no internal energy source and over billions of years slowly cool down towards the bottom-right of the diagram." Converted to </a:t>
            </a:r>
            <a:r>
              <a:rPr lang="en-US" sz="1000" b="0" i="0" kern="1200" dirty="0" err="1">
                <a:solidFill>
                  <a:schemeClr val="tx1"/>
                </a:solidFill>
                <a:effectLst/>
                <a:latin typeface="+mn-lt"/>
                <a:ea typeface="+mn-ea"/>
                <a:cs typeface="+mn-cs"/>
              </a:rPr>
              <a:t>png</a:t>
            </a:r>
            <a:r>
              <a:rPr lang="en-US" sz="1000" b="0" i="0" kern="1200" dirty="0">
                <a:solidFill>
                  <a:schemeClr val="tx1"/>
                </a:solidFill>
                <a:effectLst/>
                <a:latin typeface="+mn-lt"/>
                <a:ea typeface="+mn-ea"/>
                <a:cs typeface="+mn-cs"/>
              </a:rPr>
              <a:t> and compressed with </a:t>
            </a:r>
            <a:r>
              <a:rPr lang="en-US" sz="1000" b="0" i="0" kern="1200" dirty="0" err="1">
                <a:solidFill>
                  <a:schemeClr val="tx1"/>
                </a:solidFill>
                <a:effectLst/>
                <a:latin typeface="+mn-lt"/>
                <a:ea typeface="+mn-ea"/>
                <a:cs typeface="+mn-cs"/>
              </a:rPr>
              <a:t>pngcrush</a:t>
            </a:r>
            <a:r>
              <a:rPr lang="en-US" sz="1000" b="0" i="0" kern="1200" dirty="0">
                <a:solidFill>
                  <a:schemeClr val="tx1"/>
                </a:solidFill>
                <a:effectLst/>
                <a:latin typeface="+mn-lt"/>
                <a:ea typeface="+mn-ea"/>
                <a:cs typeface="+mn-cs"/>
              </a:rPr>
              <a:t>.</a:t>
            </a:r>
            <a:endParaRPr lang="en-150" dirty="0"/>
          </a:p>
        </p:txBody>
      </p:sp>
      <p:sp>
        <p:nvSpPr>
          <p:cNvPr id="4" name="Slide Number Placeholder 3">
            <a:extLst>
              <a:ext uri="{FF2B5EF4-FFF2-40B4-BE49-F238E27FC236}">
                <a16:creationId xmlns:a16="http://schemas.microsoft.com/office/drawing/2014/main" id="{75599B55-0387-86FF-EAC7-E893E7BF3C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2464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46E09E-ABAD-8EF9-17A9-585E8601F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E29F05-29A8-4D38-8016-FD0A523A6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E2247-8C66-7EB0-7C4C-43E7DB18A32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54A08BC6-6017-3441-8BAC-AEF8D5E235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15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619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CACB-F9B8-10B4-E1A0-8F9BBFD20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5193B-CF50-783A-14BD-AE57A823B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BED98-8DDE-A8AD-72D6-5B607A4DB72C}"/>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C2BA1F3C-9DA2-C386-9FEE-227029961C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15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423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7F50A-87E8-6236-38F0-CDDCB2581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DF23D-7B32-7198-5697-4AE4932A18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4A6B1-0A54-D424-1802-81656F18945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CB494162-9054-C1D4-B8A9-11EED5585A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15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2042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EF91A5-FFA5-5EE8-7D2E-B07C05E107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870B41-C20F-D444-0768-0893EEA4C6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F738F2-8340-54A4-4FF9-AF2FE6DE68FF}"/>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6F0CEAC-1AC4-7DC8-C575-6E9BCB3292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15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448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Έστω ότι θέλουμε να πάμε από το σημείο Α στο σημείο Β.</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361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Έστω ότι θέλουμε να πάμε από το σημείο Α στο σημείο Β.</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0286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παρατηρούμε εδώ? Πίνακας που περιέχει κάποιες μετρήσεις. Τι διαβάζουμε στον Πίνακα. Γραμμές και στήλες. Γραμμές είναι η κάθε μία μέτρηση,  και στην κάθε στήλη κάποιες ποσότητες. Αυτό εδώ λέγεται Πίνακας Τιμών. Λείπουν οι αριθμοί σε μία στήλη. Γιατί;</a:t>
            </a:r>
            <a:endParaRPr lang="en-US" dirty="0"/>
          </a:p>
          <a:p>
            <a:r>
              <a:rPr lang="el-GR" dirty="0"/>
              <a:t>Ποιο είναι το φυσικό μέγεθος που αποτυπώνεται στον Πίνακα; Μπαίνει το φυσικό μέγεθος με τη μονάδα μέτρησης. Να ξέρετε ότι στη Φυσική πάντα μπαίνει η μονάδα μέτρησης μετά τον αριθμό. Ποτέ δεν λέμε σκέτη μία τιμή χωρίς να συνοδεύεται από μονάδα μέτρησης. Εδώ δηλώνεται από πάνω ώστε να μην την επαναλαμβάνουμε, αλλά πάντα υπάρχει. </a:t>
            </a:r>
          </a:p>
          <a:p>
            <a:endParaRPr lang="el-GR" dirty="0"/>
          </a:p>
          <a:p>
            <a:r>
              <a:rPr lang="el-GR" dirty="0"/>
              <a:t>Στη Φυσική μετράμε το χρόνο με ένα χρονόμετρο. Κάποια στιγμή μηδενίζουμε το χρονόμετρο και από τότε ξεκινάει να αυξάνεται η ένδειξη του χρονομέτρου. Πότε μας βολεύει να ξεκινήσουμε το χρονόμετρο;</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7405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A2A1A-98A5-8787-3C81-8B9B9AF01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BE351-3064-B958-6DB9-714AFBD69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B4228-552F-A679-BCF3-E9DBE40AF5CF}"/>
              </a:ext>
            </a:extLst>
          </p:cNvPr>
          <p:cNvSpPr>
            <a:spLocks noGrp="1"/>
          </p:cNvSpPr>
          <p:nvPr>
            <p:ph type="body" idx="1"/>
          </p:nvPr>
        </p:nvSpPr>
        <p:spPr/>
        <p:txBody>
          <a:bodyPr/>
          <a:lstStyle/>
          <a:p>
            <a:r>
              <a:rPr lang="el-GR" dirty="0"/>
              <a:t>Αν λοιπόν μηδενίσουμε το χρονόμετρο τα μεσάνυχτα, δηλαδή τότε το ξεκινήσουμε, θα έχουμε μία πολύ απλή αντιστοίχιση των ενδείξεων με τις ενδείξεις ενός ρολογιού. Θα μπορούσα βέβαια να το ξεκινήσω και αργότερα. Τότε θα έπρεπε να είμαι πιο προσεκτικός στο σε ποια τιμή του χρόνου αντιστοιχεί σε κάθε ώρα της ημέρας.</a:t>
            </a:r>
          </a:p>
          <a:p>
            <a:endParaRPr lang="el-GR" dirty="0"/>
          </a:p>
          <a:p>
            <a:r>
              <a:rPr lang="el-GR" dirty="0"/>
              <a:t>Ας διαβάσουμε τι μας λέει η πρώτη γραμμή λοιπόν. Εστιάζουμε πλέον στις δύο τελευταίες στήλες.</a:t>
            </a:r>
          </a:p>
          <a:p>
            <a:endParaRPr lang="en-150" dirty="0"/>
          </a:p>
        </p:txBody>
      </p:sp>
      <p:sp>
        <p:nvSpPr>
          <p:cNvPr id="4" name="Slide Number Placeholder 3">
            <a:extLst>
              <a:ext uri="{FF2B5EF4-FFF2-40B4-BE49-F238E27FC236}">
                <a16:creationId xmlns:a16="http://schemas.microsoft.com/office/drawing/2014/main" id="{A314E213-14DF-5B4B-D747-5966A0135C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45528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Διάκριση μεταξύ χρονικής στιγμής και χρονικής διάρκειας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483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500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81CBF-0940-6CED-F063-4108C7B76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9E85EF-383C-919B-D363-ABFC8299D9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0BDAA9-5724-A7FB-2BC7-91EDB9CD10E8}"/>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F9B81A91-5FE0-9896-0654-E077D8F23F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151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Τώρα συγκρίνουμε τη 2</a:t>
            </a:r>
            <a:r>
              <a:rPr lang="el-GR" baseline="30000" dirty="0"/>
              <a:t>η</a:t>
            </a:r>
            <a:r>
              <a:rPr lang="el-GR" dirty="0"/>
              <a:t> με την 3</a:t>
            </a:r>
            <a:r>
              <a:rPr lang="el-GR" baseline="30000" dirty="0"/>
              <a:t>η</a:t>
            </a:r>
            <a:r>
              <a:rPr lang="el-GR" dirty="0"/>
              <a:t> μέτρηση.</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4629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25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E5682-EA90-356B-CD12-4A5E81B2D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41BA6-C816-2122-419C-ED7AE0F41E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AF6581-89BA-BB6D-F462-939F5017E21A}"/>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A3141D48-7FF6-DA47-9EED-1C3B99C805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8563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1180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DBFA1-A5F1-F3DB-A0CC-6D841330F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8D9472-26CF-6D54-D2E7-D0D64B78D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BA67BB-6815-42D7-1A83-3674F84B01D0}"/>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05F7F7F5-0ECC-94E6-9C32-C5F3E0F4646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927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91A37-BE1F-F858-B8C9-ED410E6CB7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52994-BB9B-6CF7-D282-BEC663E57F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71CD2-28DE-9692-3A4E-D556238C383B}"/>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A93BB8C-DFD2-017A-0A28-9A4DFA27B30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080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Σε ποια περίπτωση πιστεύετε ότι αυξάνεται πιο γρήγορα η θερμοκρασία ? Μεταξύ 10:00 και 12:00 ή μεταξύ 12:00 και 13:00?</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81966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85428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350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4473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45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35040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Γιατί δυσκολευόμαστε να κάνουμε αυτήν τη σύγκριση; Υπάρχουν δύο παράγοντες. Όταν μεγαλώνει ο αριθμητής, μεγαλώνει το κλάσμα, ενώ όταν μεγαλώνει ο </a:t>
            </a:r>
            <a:r>
              <a:rPr lang="el-GR" dirty="0" err="1"/>
              <a:t>παρανομαστής</a:t>
            </a:r>
            <a:r>
              <a:rPr lang="el-GR" dirty="0"/>
              <a:t> μικραίνει το κλάσμα. Άρα έχουμε δύο παράγοντες που δρουν με αντίθετο τρόπο. </a:t>
            </a:r>
          </a:p>
          <a:p>
            <a:endParaRPr lang="el-GR" dirty="0"/>
          </a:p>
          <a:p>
            <a:r>
              <a:rPr lang="el-GR" dirty="0"/>
              <a:t>Αυτό είναι ένα γενικότερο πρόβλημα όταν προσπαθούμε να κάνουμε εκτιμήσεις. Σε αυτήν την περίπτωση μπορούμε να μετασχηματίσουμε το πρόβλημα ώστε να κάνουμε έναν παράγοντα ίδιο. Μπορούμε είτε τον αριθμητή είτε τον </a:t>
            </a:r>
            <a:r>
              <a:rPr lang="el-GR" dirty="0" err="1"/>
              <a:t>παρανομαστή</a:t>
            </a:r>
            <a:r>
              <a:rPr lang="el-GR" dirty="0"/>
              <a:t>. </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2385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Σε ποια περίπτωση πιστεύετε ότι αυξάνεται πιο γρήγορα η θερμοκρασία ? Μεταξύ 10:00 και 12:00 ή μεταξύ 12:00 και 13:00?</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4832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Σχηματίζω τους άξονες. Πρώτα ο οριζόντιος. Συμβολίζω πάντα το φυσικό μέγεθος και σε παρένθεση η μονάδα μέτρησης</a:t>
            </a:r>
          </a:p>
          <a:p>
            <a:r>
              <a:rPr lang="el-GR" dirty="0"/>
              <a:t>Στον κατακόρυφο το ίδιο. Στη συνέχεια βλέπω το εύρος των τιμών. Στον άξονα του χρόνου. Στον άξονα της θερμοκρασίας. </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8570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Σχηματίζω τους άξονες. Πρώτα ο οριζόντιος. Συμβολίζω πάντα το φυσικό μέγεθος και σε παρένθεση η μονάδα μέτρησης</a:t>
            </a:r>
          </a:p>
          <a:p>
            <a:r>
              <a:rPr lang="el-GR" dirty="0"/>
              <a:t>Στον κατακόρυφο το ίδιο. Στη συνέχεια βλέπω το εύρος των τιμών. Στον άξονα του χρόνου. Στον άξονα της θερμοκρασίας. </a:t>
            </a:r>
          </a:p>
          <a:p>
            <a:r>
              <a:rPr lang="el-GR" dirty="0"/>
              <a:t>Πρέπει οι τιμές να </a:t>
            </a:r>
            <a:r>
              <a:rPr lang="el-GR" dirty="0" err="1"/>
              <a:t>ισαπέχουν</a:t>
            </a:r>
            <a:r>
              <a:rPr lang="el-GR" dirty="0"/>
              <a:t>. Δεν είναι υποχρεωτικό εδώ να υπάρχει το μηδέν.</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20143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Σχηματίζω τους άξονες. Πρώτα ο οριζόντιος. Συμβολίζω πάντα το φυσικό μέγεθος και σε παρένθεση η μονάδα μέτρησης</a:t>
            </a:r>
          </a:p>
          <a:p>
            <a:r>
              <a:rPr lang="el-GR" dirty="0"/>
              <a:t>Στον κατακόρυφο το ίδιο. Στη συνέχεια βλέπω το εύρος των τιμών. Στον άξονα του χρόνου. Στον άξονα της θερμοκρασίας. </a:t>
            </a:r>
          </a:p>
          <a:p>
            <a:r>
              <a:rPr lang="el-GR" dirty="0"/>
              <a:t>Πρέπει οι τιμές να </a:t>
            </a:r>
            <a:r>
              <a:rPr lang="el-GR" dirty="0" err="1"/>
              <a:t>ισαπέχουν</a:t>
            </a:r>
            <a:r>
              <a:rPr lang="el-GR" dirty="0"/>
              <a:t>. Δεν είναι υποχρεωτικό εδώ να υπάρχει το μηδέν.</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2919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7DDF-CEF0-0E89-37A9-A071687A2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EC95B-FB16-B611-2B17-6D580510B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196C65-DE45-91AE-0AC1-B2035451B60A}"/>
              </a:ext>
            </a:extLst>
          </p:cNvPr>
          <p:cNvSpPr>
            <a:spLocks noGrp="1"/>
          </p:cNvSpPr>
          <p:nvPr>
            <p:ph type="body" idx="1"/>
          </p:nvPr>
        </p:nvSpPr>
        <p:spPr/>
        <p:txBody>
          <a:bodyPr/>
          <a:lstStyle/>
          <a:p>
            <a:r>
              <a:rPr lang="el-GR" dirty="0"/>
              <a:t>Η γωνία της ευθείας ως προς τον ορίζοντα μας </a:t>
            </a:r>
            <a:r>
              <a:rPr lang="el-GR" dirty="0" err="1"/>
              <a:t>ποσοτικοποιεί</a:t>
            </a:r>
            <a:r>
              <a:rPr lang="el-GR" dirty="0"/>
              <a:t> το ρυθμό </a:t>
            </a:r>
            <a:r>
              <a:rPr lang="el-GR" dirty="0" err="1"/>
              <a:t>άυξησης</a:t>
            </a:r>
            <a:r>
              <a:rPr lang="el-GR" dirty="0"/>
              <a:t> (η εφαπτομένη της γωνίας ειδικότερα)</a:t>
            </a:r>
          </a:p>
          <a:p>
            <a:endParaRPr lang="en-150" dirty="0"/>
          </a:p>
        </p:txBody>
      </p:sp>
      <p:sp>
        <p:nvSpPr>
          <p:cNvPr id="4" name="Slide Number Placeholder 3">
            <a:extLst>
              <a:ext uri="{FF2B5EF4-FFF2-40B4-BE49-F238E27FC236}">
                <a16:creationId xmlns:a16="http://schemas.microsoft.com/office/drawing/2014/main" id="{F90C1F0E-5BF3-B421-7DEE-7CE44CAA98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7898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παράδειγμα της κίνησης που θα μελετήσουμε πειραματικά.</a:t>
            </a:r>
          </a:p>
          <a:p>
            <a:endParaRPr lang="el-GR" dirty="0"/>
          </a:p>
          <a:p>
            <a:r>
              <a:rPr lang="el-GR" dirty="0"/>
              <a:t>(Με 85 δευτερόλεπτα διάρκεια στον </a:t>
            </a:r>
            <a:r>
              <a:rPr lang="en-US" dirty="0"/>
              <a:t>projector </a:t>
            </a:r>
            <a:r>
              <a:rPr lang="el-GR" dirty="0"/>
              <a:t>στο μεγάλο αμφιθέατρο αντιστοιχεί περίπου σε 2</a:t>
            </a:r>
            <a:r>
              <a:rPr lang="en-US" dirty="0"/>
              <a:t>cm per second.</a:t>
            </a:r>
            <a:r>
              <a:rPr lang="el-GR" dirty="0"/>
              <a:t>)</a:t>
            </a:r>
            <a:endParaRPr lang="en-US" dirty="0"/>
          </a:p>
          <a:p>
            <a:r>
              <a:rPr lang="el-GR" dirty="0"/>
              <a:t>Στον </a:t>
            </a:r>
            <a:r>
              <a:rPr lang="en-US" dirty="0"/>
              <a:t>projector </a:t>
            </a:r>
            <a:r>
              <a:rPr lang="el-GR" dirty="0"/>
              <a:t>της αίθουσας Μ2 σε βασική απόσταση αντιστοιχεί περίπου σε 1.5</a:t>
            </a:r>
            <a:r>
              <a:rPr lang="en-US" dirty="0"/>
              <a:t>cm per second.</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0601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διαφορετικό παρατηρούμε? (πιο γρήγορη κίνηση)</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642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είδος κίνησης έχουμε με βάση αυτά τα αποτυπώματα?</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5512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86C7C-3296-EEA4-DDF5-79858763C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2C86E-AD87-0757-715C-002AC4A26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B9780F-311C-FCC8-B257-F904037CC8C9}"/>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20780E7-95D0-DAF4-4DE9-FDD26940D76E}"/>
              </a:ext>
            </a:extLst>
          </p:cNvPr>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427678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06/03/2026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6.png"/><Relationship Id="rId5" Type="http://schemas.openxmlformats.org/officeDocument/2006/relationships/image" Target="../media/image17.png"/><Relationship Id="rId10" Type="http://schemas.openxmlformats.org/officeDocument/2006/relationships/image" Target="../media/image25.png"/><Relationship Id="rId4" Type="http://schemas.openxmlformats.org/officeDocument/2006/relationships/image" Target="../media/image18.png"/><Relationship Id="rId9"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18.png"/><Relationship Id="rId9"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customXml" Target="../ink/ink1.xml"/><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15.png"/><Relationship Id="rId10" Type="http://schemas.openxmlformats.org/officeDocument/2006/relationships/image" Target="../media/image42.png"/><Relationship Id="rId4" Type="http://schemas.openxmlformats.org/officeDocument/2006/relationships/image" Target="../media/image179.pn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customXml" Target="../ink/ink2.xml"/><Relationship Id="rId7"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15.png"/><Relationship Id="rId4" Type="http://schemas.openxmlformats.org/officeDocument/2006/relationships/image" Target="../media/image179.png"/></Relationships>
</file>

<file path=ppt/slides/_rels/slide2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customXml" Target="../ink/ink3.xml"/><Relationship Id="rId7"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50.png"/><Relationship Id="rId5" Type="http://schemas.openxmlformats.org/officeDocument/2006/relationships/image" Target="../media/image15.png"/><Relationship Id="rId10" Type="http://schemas.openxmlformats.org/officeDocument/2006/relationships/image" Target="../media/image49.png"/><Relationship Id="rId4" Type="http://schemas.openxmlformats.org/officeDocument/2006/relationships/image" Target="../media/image179.png"/><Relationship Id="rId9" Type="http://schemas.openxmlformats.org/officeDocument/2006/relationships/image" Target="../media/image48.png"/></Relationships>
</file>

<file path=ppt/slides/_rels/slide25.xml.rels><?xml version="1.0" encoding="UTF-8" standalone="yes"?>
<Relationships xmlns="http://schemas.openxmlformats.org/package/2006/relationships"><Relationship Id="rId8" Type="http://schemas.openxmlformats.org/officeDocument/2006/relationships/image" Target="../media/image1550.png"/><Relationship Id="rId13" Type="http://schemas.openxmlformats.org/officeDocument/2006/relationships/customXml" Target="../ink/ink9.xml"/><Relationship Id="rId18" Type="http://schemas.openxmlformats.org/officeDocument/2006/relationships/image" Target="../media/image1600.png"/><Relationship Id="rId3" Type="http://schemas.openxmlformats.org/officeDocument/2006/relationships/customXml" Target="../ink/ink4.xml"/><Relationship Id="rId7" Type="http://schemas.openxmlformats.org/officeDocument/2006/relationships/customXml" Target="../ink/ink6.xml"/><Relationship Id="rId12" Type="http://schemas.openxmlformats.org/officeDocument/2006/relationships/image" Target="../media/image1570.png"/><Relationship Id="rId17" Type="http://schemas.openxmlformats.org/officeDocument/2006/relationships/customXml" Target="../ink/ink11.xml"/><Relationship Id="rId2" Type="http://schemas.openxmlformats.org/officeDocument/2006/relationships/notesSlide" Target="../notesSlides/notesSlide24.xml"/><Relationship Id="rId16" Type="http://schemas.openxmlformats.org/officeDocument/2006/relationships/image" Target="../media/image1590.png"/><Relationship Id="rId20" Type="http://schemas.openxmlformats.org/officeDocument/2006/relationships/image" Target="../media/image1610.png"/><Relationship Id="rId1" Type="http://schemas.openxmlformats.org/officeDocument/2006/relationships/slideLayout" Target="../slideLayouts/slideLayout1.xml"/><Relationship Id="rId6" Type="http://schemas.openxmlformats.org/officeDocument/2006/relationships/image" Target="../media/image1540.png"/><Relationship Id="rId11" Type="http://schemas.openxmlformats.org/officeDocument/2006/relationships/customXml" Target="../ink/ink8.xml"/><Relationship Id="rId5" Type="http://schemas.openxmlformats.org/officeDocument/2006/relationships/customXml" Target="../ink/ink5.xml"/><Relationship Id="rId15" Type="http://schemas.openxmlformats.org/officeDocument/2006/relationships/customXml" Target="../ink/ink10.xml"/><Relationship Id="rId10" Type="http://schemas.openxmlformats.org/officeDocument/2006/relationships/image" Target="../media/image1560.png"/><Relationship Id="rId19" Type="http://schemas.openxmlformats.org/officeDocument/2006/relationships/customXml" Target="../ink/ink12.xml"/><Relationship Id="rId4" Type="http://schemas.openxmlformats.org/officeDocument/2006/relationships/image" Target="../media/image1530.png"/><Relationship Id="rId9" Type="http://schemas.openxmlformats.org/officeDocument/2006/relationships/customXml" Target="../ink/ink7.xml"/><Relationship Id="rId14" Type="http://schemas.openxmlformats.org/officeDocument/2006/relationships/image" Target="../media/image1580.png"/></Relationships>
</file>

<file path=ppt/slides/_rels/slide26.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51.png"/><Relationship Id="rId7" Type="http://schemas.openxmlformats.org/officeDocument/2006/relationships/customXml" Target="../ink/ink13.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1.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5.png"/><Relationship Id="rId5" Type="http://schemas.openxmlformats.org/officeDocument/2006/relationships/image" Target="../media/image198.png"/><Relationship Id="rId4" Type="http://schemas.openxmlformats.org/officeDocument/2006/relationships/customXml" Target="../ink/ink14.xml"/></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customXml" Target="../ink/ink15.xml"/><Relationship Id="rId7" Type="http://schemas.openxmlformats.org/officeDocument/2006/relationships/image" Target="../media/image60.png"/><Relationship Id="rId12" Type="http://schemas.openxmlformats.org/officeDocument/2006/relationships/image" Target="../media/image20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9.png"/><Relationship Id="rId11" Type="http://schemas.openxmlformats.org/officeDocument/2006/relationships/customXml" Target="../ink/ink16.xml"/><Relationship Id="rId5" Type="http://schemas.openxmlformats.org/officeDocument/2006/relationships/image" Target="../media/image58.png"/><Relationship Id="rId10" Type="http://schemas.openxmlformats.org/officeDocument/2006/relationships/image" Target="../media/image63.png"/><Relationship Id="rId4" Type="http://schemas.openxmlformats.org/officeDocument/2006/relationships/image" Target="../media/image202.png"/><Relationship Id="rId9"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51" Type="http://schemas.openxmlformats.org/officeDocument/2006/relationships/image" Target="../media/image74.png"/><Relationship Id="rId3" Type="http://schemas.openxmlformats.org/officeDocument/2006/relationships/customXml" Target="../ink/ink17.xml"/><Relationship Id="rId47" Type="http://schemas.openxmlformats.org/officeDocument/2006/relationships/image" Target="../media/image70.png"/><Relationship Id="rId50" Type="http://schemas.openxmlformats.org/officeDocument/2006/relationships/image" Target="../media/image73.png"/><Relationship Id="rId46" Type="http://schemas.openxmlformats.org/officeDocument/2006/relationships/image" Target="../media/image69.png"/><Relationship Id="rId2" Type="http://schemas.openxmlformats.org/officeDocument/2006/relationships/notesSlide" Target="../notesSlides/notesSlide30.xml"/><Relationship Id="rId1" Type="http://schemas.openxmlformats.org/officeDocument/2006/relationships/slideLayout" Target="../slideLayouts/slideLayout1.xml"/><Relationship Id="rId45" Type="http://schemas.openxmlformats.org/officeDocument/2006/relationships/image" Target="../media/image68.png"/><Relationship Id="rId49" Type="http://schemas.openxmlformats.org/officeDocument/2006/relationships/image" Target="../media/image72.png"/><Relationship Id="rId44" Type="http://schemas.openxmlformats.org/officeDocument/2006/relationships/image" Target="../media/image244.png"/><Relationship Id="rId52" Type="http://schemas.openxmlformats.org/officeDocument/2006/relationships/image" Target="../media/image75.png"/><Relationship Id="rId48" Type="http://schemas.openxmlformats.org/officeDocument/2006/relationships/image" Target="../media/image71.png"/></Relationships>
</file>

<file path=ppt/slides/_rels/slide32.xml.rels><?xml version="1.0" encoding="UTF-8" standalone="yes"?>
<Relationships xmlns="http://schemas.openxmlformats.org/package/2006/relationships"><Relationship Id="rId13" Type="http://schemas.openxmlformats.org/officeDocument/2006/relationships/customXml" Target="../ink/ink23.xml"/><Relationship Id="rId18" Type="http://schemas.openxmlformats.org/officeDocument/2006/relationships/image" Target="../media/image1600.png"/><Relationship Id="rId26" Type="http://schemas.openxmlformats.org/officeDocument/2006/relationships/image" Target="../media/image259.png"/><Relationship Id="rId39" Type="http://schemas.openxmlformats.org/officeDocument/2006/relationships/customXml" Target="../ink/ink36.xml"/><Relationship Id="rId21" Type="http://schemas.openxmlformats.org/officeDocument/2006/relationships/customXml" Target="../ink/ink27.xml"/><Relationship Id="rId34" Type="http://schemas.openxmlformats.org/officeDocument/2006/relationships/image" Target="../media/image263.png"/><Relationship Id="rId42" Type="http://schemas.openxmlformats.org/officeDocument/2006/relationships/image" Target="../media/image267.png"/><Relationship Id="rId7" Type="http://schemas.openxmlformats.org/officeDocument/2006/relationships/customXml" Target="../ink/ink20.xml"/><Relationship Id="rId2" Type="http://schemas.openxmlformats.org/officeDocument/2006/relationships/notesSlide" Target="../notesSlides/notesSlide31.xml"/><Relationship Id="rId16" Type="http://schemas.openxmlformats.org/officeDocument/2006/relationships/image" Target="../media/image1590.png"/><Relationship Id="rId29" Type="http://schemas.openxmlformats.org/officeDocument/2006/relationships/customXml" Target="../ink/ink31.xml"/><Relationship Id="rId1" Type="http://schemas.openxmlformats.org/officeDocument/2006/relationships/slideLayout" Target="../slideLayouts/slideLayout1.xml"/><Relationship Id="rId6" Type="http://schemas.openxmlformats.org/officeDocument/2006/relationships/image" Target="../media/image1540.png"/><Relationship Id="rId11" Type="http://schemas.openxmlformats.org/officeDocument/2006/relationships/customXml" Target="../ink/ink22.xml"/><Relationship Id="rId24" Type="http://schemas.openxmlformats.org/officeDocument/2006/relationships/image" Target="../media/image258.png"/><Relationship Id="rId32" Type="http://schemas.openxmlformats.org/officeDocument/2006/relationships/image" Target="../media/image262.png"/><Relationship Id="rId37" Type="http://schemas.openxmlformats.org/officeDocument/2006/relationships/customXml" Target="../ink/ink35.xml"/><Relationship Id="rId40" Type="http://schemas.openxmlformats.org/officeDocument/2006/relationships/image" Target="../media/image266.png"/><Relationship Id="rId45" Type="http://schemas.openxmlformats.org/officeDocument/2006/relationships/customXml" Target="../ink/ink39.xml"/><Relationship Id="rId5" Type="http://schemas.openxmlformats.org/officeDocument/2006/relationships/customXml" Target="../ink/ink19.xml"/><Relationship Id="rId15" Type="http://schemas.openxmlformats.org/officeDocument/2006/relationships/customXml" Target="../ink/ink24.xml"/><Relationship Id="rId23" Type="http://schemas.openxmlformats.org/officeDocument/2006/relationships/customXml" Target="../ink/ink28.xml"/><Relationship Id="rId28" Type="http://schemas.openxmlformats.org/officeDocument/2006/relationships/image" Target="../media/image260.png"/><Relationship Id="rId36" Type="http://schemas.openxmlformats.org/officeDocument/2006/relationships/image" Target="../media/image264.png"/><Relationship Id="rId10" Type="http://schemas.openxmlformats.org/officeDocument/2006/relationships/image" Target="../media/image1560.png"/><Relationship Id="rId19" Type="http://schemas.openxmlformats.org/officeDocument/2006/relationships/customXml" Target="../ink/ink26.xml"/><Relationship Id="rId31" Type="http://schemas.openxmlformats.org/officeDocument/2006/relationships/customXml" Target="../ink/ink32.xml"/><Relationship Id="rId44" Type="http://schemas.openxmlformats.org/officeDocument/2006/relationships/image" Target="../media/image268.png"/><Relationship Id="rId4" Type="http://schemas.openxmlformats.org/officeDocument/2006/relationships/image" Target="../media/image1530.png"/><Relationship Id="rId9" Type="http://schemas.openxmlformats.org/officeDocument/2006/relationships/customXml" Target="../ink/ink21.xml"/><Relationship Id="rId14" Type="http://schemas.openxmlformats.org/officeDocument/2006/relationships/image" Target="../media/image1580.png"/><Relationship Id="rId22" Type="http://schemas.openxmlformats.org/officeDocument/2006/relationships/image" Target="../media/image257.png"/><Relationship Id="rId27" Type="http://schemas.openxmlformats.org/officeDocument/2006/relationships/customXml" Target="../ink/ink30.xml"/><Relationship Id="rId30" Type="http://schemas.openxmlformats.org/officeDocument/2006/relationships/image" Target="../media/image261.png"/><Relationship Id="rId35" Type="http://schemas.openxmlformats.org/officeDocument/2006/relationships/customXml" Target="../ink/ink34.xml"/><Relationship Id="rId43" Type="http://schemas.openxmlformats.org/officeDocument/2006/relationships/customXml" Target="../ink/ink38.xml"/><Relationship Id="rId8" Type="http://schemas.openxmlformats.org/officeDocument/2006/relationships/image" Target="../media/image1550.png"/><Relationship Id="rId3" Type="http://schemas.openxmlformats.org/officeDocument/2006/relationships/customXml" Target="../ink/ink18.xml"/><Relationship Id="rId12" Type="http://schemas.openxmlformats.org/officeDocument/2006/relationships/image" Target="../media/image1570.png"/><Relationship Id="rId17" Type="http://schemas.openxmlformats.org/officeDocument/2006/relationships/customXml" Target="../ink/ink25.xml"/><Relationship Id="rId25" Type="http://schemas.openxmlformats.org/officeDocument/2006/relationships/customXml" Target="../ink/ink29.xml"/><Relationship Id="rId33" Type="http://schemas.openxmlformats.org/officeDocument/2006/relationships/customXml" Target="../ink/ink33.xml"/><Relationship Id="rId38" Type="http://schemas.openxmlformats.org/officeDocument/2006/relationships/image" Target="../media/image265.png"/><Relationship Id="rId46" Type="http://schemas.openxmlformats.org/officeDocument/2006/relationships/image" Target="../media/image269.png"/><Relationship Id="rId20" Type="http://schemas.openxmlformats.org/officeDocument/2006/relationships/image" Target="../media/image1610.png"/><Relationship Id="rId41" Type="http://schemas.openxmlformats.org/officeDocument/2006/relationships/customXml" Target="../ink/ink37.xml"/></Relationships>
</file>

<file path=ppt/slides/_rels/slide33.xml.rels><?xml version="1.0" encoding="UTF-8" standalone="yes"?>
<Relationships xmlns="http://schemas.openxmlformats.org/package/2006/relationships"><Relationship Id="rId26" Type="http://schemas.openxmlformats.org/officeDocument/2006/relationships/customXml" Target="../ink/ink51.xml"/><Relationship Id="rId21" Type="http://schemas.openxmlformats.org/officeDocument/2006/relationships/image" Target="../media/image279.png"/><Relationship Id="rId42" Type="http://schemas.openxmlformats.org/officeDocument/2006/relationships/customXml" Target="../ink/ink59.xml"/><Relationship Id="rId47" Type="http://schemas.openxmlformats.org/officeDocument/2006/relationships/image" Target="../media/image292.png"/><Relationship Id="rId63" Type="http://schemas.openxmlformats.org/officeDocument/2006/relationships/image" Target="../media/image300.png"/><Relationship Id="rId68" Type="http://schemas.openxmlformats.org/officeDocument/2006/relationships/customXml" Target="../ink/ink72.xml"/><Relationship Id="rId84" Type="http://schemas.openxmlformats.org/officeDocument/2006/relationships/customXml" Target="../ink/ink80.xml"/><Relationship Id="rId89" Type="http://schemas.openxmlformats.org/officeDocument/2006/relationships/image" Target="../media/image313.png"/><Relationship Id="rId16" Type="http://schemas.openxmlformats.org/officeDocument/2006/relationships/customXml" Target="../ink/ink46.xml"/><Relationship Id="rId11" Type="http://schemas.openxmlformats.org/officeDocument/2006/relationships/image" Target="../media/image274.png"/><Relationship Id="rId32" Type="http://schemas.openxmlformats.org/officeDocument/2006/relationships/customXml" Target="../ink/ink54.xml"/><Relationship Id="rId37" Type="http://schemas.openxmlformats.org/officeDocument/2006/relationships/image" Target="../media/image287.png"/><Relationship Id="rId53" Type="http://schemas.openxmlformats.org/officeDocument/2006/relationships/image" Target="../media/image295.png"/><Relationship Id="rId58" Type="http://schemas.openxmlformats.org/officeDocument/2006/relationships/customXml" Target="../ink/ink67.xml"/><Relationship Id="rId74" Type="http://schemas.openxmlformats.org/officeDocument/2006/relationships/customXml" Target="../ink/ink75.xml"/><Relationship Id="rId79" Type="http://schemas.openxmlformats.org/officeDocument/2006/relationships/image" Target="../media/image308.png"/><Relationship Id="rId5" Type="http://schemas.openxmlformats.org/officeDocument/2006/relationships/image" Target="../media/image271.png"/><Relationship Id="rId90" Type="http://schemas.openxmlformats.org/officeDocument/2006/relationships/customXml" Target="../ink/ink83.xml"/><Relationship Id="rId95" Type="http://schemas.openxmlformats.org/officeDocument/2006/relationships/image" Target="../media/image316.png"/><Relationship Id="rId22" Type="http://schemas.openxmlformats.org/officeDocument/2006/relationships/customXml" Target="../ink/ink49.xml"/><Relationship Id="rId27" Type="http://schemas.openxmlformats.org/officeDocument/2006/relationships/image" Target="../media/image282.png"/><Relationship Id="rId43" Type="http://schemas.openxmlformats.org/officeDocument/2006/relationships/image" Target="../media/image290.png"/><Relationship Id="rId48" Type="http://schemas.openxmlformats.org/officeDocument/2006/relationships/customXml" Target="../ink/ink62.xml"/><Relationship Id="rId64" Type="http://schemas.openxmlformats.org/officeDocument/2006/relationships/customXml" Target="../ink/ink70.xml"/><Relationship Id="rId69" Type="http://schemas.openxmlformats.org/officeDocument/2006/relationships/image" Target="../media/image303.png"/><Relationship Id="rId80" Type="http://schemas.openxmlformats.org/officeDocument/2006/relationships/customXml" Target="../ink/ink78.xml"/><Relationship Id="rId85" Type="http://schemas.openxmlformats.org/officeDocument/2006/relationships/image" Target="../media/image311.png"/><Relationship Id="rId3" Type="http://schemas.openxmlformats.org/officeDocument/2006/relationships/image" Target="../media/image76.png"/><Relationship Id="rId12" Type="http://schemas.openxmlformats.org/officeDocument/2006/relationships/customXml" Target="../ink/ink44.xml"/><Relationship Id="rId17" Type="http://schemas.openxmlformats.org/officeDocument/2006/relationships/image" Target="../media/image277.png"/><Relationship Id="rId25" Type="http://schemas.openxmlformats.org/officeDocument/2006/relationships/image" Target="../media/image281.png"/><Relationship Id="rId33" Type="http://schemas.openxmlformats.org/officeDocument/2006/relationships/image" Target="../media/image285.png"/><Relationship Id="rId38" Type="http://schemas.openxmlformats.org/officeDocument/2006/relationships/customXml" Target="../ink/ink57.xml"/><Relationship Id="rId46" Type="http://schemas.openxmlformats.org/officeDocument/2006/relationships/customXml" Target="../ink/ink61.xml"/><Relationship Id="rId59" Type="http://schemas.openxmlformats.org/officeDocument/2006/relationships/image" Target="../media/image298.png"/><Relationship Id="rId67" Type="http://schemas.openxmlformats.org/officeDocument/2006/relationships/image" Target="../media/image302.png"/><Relationship Id="rId20" Type="http://schemas.openxmlformats.org/officeDocument/2006/relationships/customXml" Target="../ink/ink48.xml"/><Relationship Id="rId41" Type="http://schemas.openxmlformats.org/officeDocument/2006/relationships/image" Target="../media/image289.png"/><Relationship Id="rId54" Type="http://schemas.openxmlformats.org/officeDocument/2006/relationships/customXml" Target="../ink/ink65.xml"/><Relationship Id="rId62" Type="http://schemas.openxmlformats.org/officeDocument/2006/relationships/customXml" Target="../ink/ink69.xml"/><Relationship Id="rId70" Type="http://schemas.openxmlformats.org/officeDocument/2006/relationships/customXml" Target="../ink/ink73.xml"/><Relationship Id="rId75" Type="http://schemas.openxmlformats.org/officeDocument/2006/relationships/image" Target="../media/image306.png"/><Relationship Id="rId83" Type="http://schemas.openxmlformats.org/officeDocument/2006/relationships/image" Target="../media/image310.png"/><Relationship Id="rId88" Type="http://schemas.openxmlformats.org/officeDocument/2006/relationships/customXml" Target="../ink/ink82.xml"/><Relationship Id="rId91" Type="http://schemas.openxmlformats.org/officeDocument/2006/relationships/image" Target="../media/image314.png"/><Relationship Id="rId96" Type="http://schemas.openxmlformats.org/officeDocument/2006/relationships/customXml" Target="../ink/ink86.xml"/><Relationship Id="rId1" Type="http://schemas.openxmlformats.org/officeDocument/2006/relationships/slideLayout" Target="../slideLayouts/slideLayout1.xml"/><Relationship Id="rId6" Type="http://schemas.openxmlformats.org/officeDocument/2006/relationships/customXml" Target="../ink/ink41.xml"/><Relationship Id="rId15" Type="http://schemas.openxmlformats.org/officeDocument/2006/relationships/image" Target="../media/image276.png"/><Relationship Id="rId23" Type="http://schemas.openxmlformats.org/officeDocument/2006/relationships/image" Target="../media/image280.png"/><Relationship Id="rId28" Type="http://schemas.openxmlformats.org/officeDocument/2006/relationships/customXml" Target="../ink/ink52.xml"/><Relationship Id="rId36" Type="http://schemas.openxmlformats.org/officeDocument/2006/relationships/customXml" Target="../ink/ink56.xml"/><Relationship Id="rId49" Type="http://schemas.openxmlformats.org/officeDocument/2006/relationships/image" Target="../media/image293.png"/><Relationship Id="rId57" Type="http://schemas.openxmlformats.org/officeDocument/2006/relationships/image" Target="../media/image297.png"/><Relationship Id="rId10" Type="http://schemas.openxmlformats.org/officeDocument/2006/relationships/customXml" Target="../ink/ink43.xml"/><Relationship Id="rId31" Type="http://schemas.openxmlformats.org/officeDocument/2006/relationships/image" Target="../media/image284.png"/><Relationship Id="rId44" Type="http://schemas.openxmlformats.org/officeDocument/2006/relationships/customXml" Target="../ink/ink60.xml"/><Relationship Id="rId52" Type="http://schemas.openxmlformats.org/officeDocument/2006/relationships/customXml" Target="../ink/ink64.xml"/><Relationship Id="rId60" Type="http://schemas.openxmlformats.org/officeDocument/2006/relationships/customXml" Target="../ink/ink68.xml"/><Relationship Id="rId65" Type="http://schemas.openxmlformats.org/officeDocument/2006/relationships/image" Target="../media/image301.png"/><Relationship Id="rId73" Type="http://schemas.openxmlformats.org/officeDocument/2006/relationships/image" Target="../media/image305.png"/><Relationship Id="rId78" Type="http://schemas.openxmlformats.org/officeDocument/2006/relationships/customXml" Target="../ink/ink77.xml"/><Relationship Id="rId81" Type="http://schemas.openxmlformats.org/officeDocument/2006/relationships/image" Target="../media/image309.png"/><Relationship Id="rId86" Type="http://schemas.openxmlformats.org/officeDocument/2006/relationships/customXml" Target="../ink/ink81.xml"/><Relationship Id="rId94" Type="http://schemas.openxmlformats.org/officeDocument/2006/relationships/customXml" Target="../ink/ink85.xml"/><Relationship Id="rId4" Type="http://schemas.openxmlformats.org/officeDocument/2006/relationships/customXml" Target="../ink/ink40.xml"/><Relationship Id="rId9" Type="http://schemas.openxmlformats.org/officeDocument/2006/relationships/image" Target="../media/image273.png"/><Relationship Id="rId13" Type="http://schemas.openxmlformats.org/officeDocument/2006/relationships/image" Target="../media/image275.png"/><Relationship Id="rId18" Type="http://schemas.openxmlformats.org/officeDocument/2006/relationships/customXml" Target="../ink/ink47.xml"/><Relationship Id="rId39" Type="http://schemas.openxmlformats.org/officeDocument/2006/relationships/image" Target="../media/image288.png"/><Relationship Id="rId34" Type="http://schemas.openxmlformats.org/officeDocument/2006/relationships/customXml" Target="../ink/ink55.xml"/><Relationship Id="rId50" Type="http://schemas.openxmlformats.org/officeDocument/2006/relationships/customXml" Target="../ink/ink63.xml"/><Relationship Id="rId55" Type="http://schemas.openxmlformats.org/officeDocument/2006/relationships/image" Target="../media/image296.png"/><Relationship Id="rId76" Type="http://schemas.openxmlformats.org/officeDocument/2006/relationships/customXml" Target="../ink/ink76.xml"/><Relationship Id="rId97" Type="http://schemas.openxmlformats.org/officeDocument/2006/relationships/image" Target="../media/image317.png"/><Relationship Id="rId7" Type="http://schemas.openxmlformats.org/officeDocument/2006/relationships/image" Target="../media/image272.png"/><Relationship Id="rId71" Type="http://schemas.openxmlformats.org/officeDocument/2006/relationships/image" Target="../media/image304.png"/><Relationship Id="rId92" Type="http://schemas.openxmlformats.org/officeDocument/2006/relationships/customXml" Target="../ink/ink84.xml"/><Relationship Id="rId2" Type="http://schemas.openxmlformats.org/officeDocument/2006/relationships/notesSlide" Target="../notesSlides/notesSlide32.xml"/><Relationship Id="rId29" Type="http://schemas.openxmlformats.org/officeDocument/2006/relationships/image" Target="../media/image283.png"/><Relationship Id="rId24" Type="http://schemas.openxmlformats.org/officeDocument/2006/relationships/customXml" Target="../ink/ink50.xml"/><Relationship Id="rId40" Type="http://schemas.openxmlformats.org/officeDocument/2006/relationships/customXml" Target="../ink/ink58.xml"/><Relationship Id="rId45" Type="http://schemas.openxmlformats.org/officeDocument/2006/relationships/image" Target="../media/image291.png"/><Relationship Id="rId66" Type="http://schemas.openxmlformats.org/officeDocument/2006/relationships/customXml" Target="../ink/ink71.xml"/><Relationship Id="rId87" Type="http://schemas.openxmlformats.org/officeDocument/2006/relationships/image" Target="../media/image312.png"/><Relationship Id="rId61" Type="http://schemas.openxmlformats.org/officeDocument/2006/relationships/image" Target="../media/image299.png"/><Relationship Id="rId82" Type="http://schemas.openxmlformats.org/officeDocument/2006/relationships/customXml" Target="../ink/ink79.xml"/><Relationship Id="rId19" Type="http://schemas.openxmlformats.org/officeDocument/2006/relationships/image" Target="../media/image278.png"/><Relationship Id="rId14" Type="http://schemas.openxmlformats.org/officeDocument/2006/relationships/customXml" Target="../ink/ink45.xml"/><Relationship Id="rId30" Type="http://schemas.openxmlformats.org/officeDocument/2006/relationships/customXml" Target="../ink/ink53.xml"/><Relationship Id="rId35" Type="http://schemas.openxmlformats.org/officeDocument/2006/relationships/image" Target="../media/image286.png"/><Relationship Id="rId56" Type="http://schemas.openxmlformats.org/officeDocument/2006/relationships/customXml" Target="../ink/ink66.xml"/><Relationship Id="rId77" Type="http://schemas.openxmlformats.org/officeDocument/2006/relationships/image" Target="../media/image307.png"/><Relationship Id="rId8" Type="http://schemas.openxmlformats.org/officeDocument/2006/relationships/customXml" Target="../ink/ink42.xml"/><Relationship Id="rId51" Type="http://schemas.openxmlformats.org/officeDocument/2006/relationships/image" Target="../media/image294.png"/><Relationship Id="rId72" Type="http://schemas.openxmlformats.org/officeDocument/2006/relationships/customXml" Target="../ink/ink74.xml"/><Relationship Id="rId93" Type="http://schemas.openxmlformats.org/officeDocument/2006/relationships/image" Target="../media/image315.png"/></Relationships>
</file>

<file path=ppt/slides/_rels/slide34.xml.rels><?xml version="1.0" encoding="UTF-8" standalone="yes"?>
<Relationships xmlns="http://schemas.openxmlformats.org/package/2006/relationships"><Relationship Id="rId26" Type="http://schemas.openxmlformats.org/officeDocument/2006/relationships/customXml" Target="../ink/ink98.xml"/><Relationship Id="rId21" Type="http://schemas.openxmlformats.org/officeDocument/2006/relationships/image" Target="../media/image1151.png"/><Relationship Id="rId42" Type="http://schemas.openxmlformats.org/officeDocument/2006/relationships/customXml" Target="../ink/ink106.xml"/><Relationship Id="rId47" Type="http://schemas.openxmlformats.org/officeDocument/2006/relationships/image" Target="../media/image320.png"/><Relationship Id="rId63" Type="http://schemas.openxmlformats.org/officeDocument/2006/relationships/image" Target="../media/image328.png"/><Relationship Id="rId68" Type="http://schemas.openxmlformats.org/officeDocument/2006/relationships/customXml" Target="../ink/ink119.xml"/><Relationship Id="rId84" Type="http://schemas.openxmlformats.org/officeDocument/2006/relationships/customXml" Target="../ink/ink127.xml"/><Relationship Id="rId89" Type="http://schemas.openxmlformats.org/officeDocument/2006/relationships/image" Target="../media/image341.png"/><Relationship Id="rId16" Type="http://schemas.openxmlformats.org/officeDocument/2006/relationships/customXml" Target="../ink/ink93.xml"/><Relationship Id="rId11" Type="http://schemas.openxmlformats.org/officeDocument/2006/relationships/image" Target="../media/image1101.png"/><Relationship Id="rId32" Type="http://schemas.openxmlformats.org/officeDocument/2006/relationships/customXml" Target="../ink/ink101.xml"/><Relationship Id="rId37" Type="http://schemas.openxmlformats.org/officeDocument/2006/relationships/image" Target="../media/image1231.png"/><Relationship Id="rId53" Type="http://schemas.openxmlformats.org/officeDocument/2006/relationships/image" Target="../media/image323.png"/><Relationship Id="rId58" Type="http://schemas.openxmlformats.org/officeDocument/2006/relationships/customXml" Target="../ink/ink114.xml"/><Relationship Id="rId74" Type="http://schemas.openxmlformats.org/officeDocument/2006/relationships/customXml" Target="../ink/ink122.xml"/><Relationship Id="rId79" Type="http://schemas.openxmlformats.org/officeDocument/2006/relationships/image" Target="../media/image336.png"/><Relationship Id="rId102" Type="http://schemas.openxmlformats.org/officeDocument/2006/relationships/customXml" Target="../ink/ink137.xml"/><Relationship Id="rId5" Type="http://schemas.openxmlformats.org/officeDocument/2006/relationships/image" Target="../media/image1071.png"/><Relationship Id="rId90" Type="http://schemas.openxmlformats.org/officeDocument/2006/relationships/customXml" Target="../ink/ink130.xml"/><Relationship Id="rId95" Type="http://schemas.openxmlformats.org/officeDocument/2006/relationships/image" Target="../media/image344.png"/><Relationship Id="rId22" Type="http://schemas.openxmlformats.org/officeDocument/2006/relationships/customXml" Target="../ink/ink96.xml"/><Relationship Id="rId27" Type="http://schemas.openxmlformats.org/officeDocument/2006/relationships/image" Target="../media/image1181.png"/><Relationship Id="rId43" Type="http://schemas.openxmlformats.org/officeDocument/2006/relationships/image" Target="../media/image318.png"/><Relationship Id="rId48" Type="http://schemas.openxmlformats.org/officeDocument/2006/relationships/customXml" Target="../ink/ink109.xml"/><Relationship Id="rId64" Type="http://schemas.openxmlformats.org/officeDocument/2006/relationships/customXml" Target="../ink/ink117.xml"/><Relationship Id="rId69" Type="http://schemas.openxmlformats.org/officeDocument/2006/relationships/image" Target="../media/image331.png"/><Relationship Id="rId80" Type="http://schemas.openxmlformats.org/officeDocument/2006/relationships/customXml" Target="../ink/ink125.xml"/><Relationship Id="rId85" Type="http://schemas.openxmlformats.org/officeDocument/2006/relationships/image" Target="../media/image339.png"/><Relationship Id="rId12" Type="http://schemas.openxmlformats.org/officeDocument/2006/relationships/customXml" Target="../ink/ink91.xml"/><Relationship Id="rId17" Type="http://schemas.openxmlformats.org/officeDocument/2006/relationships/image" Target="../media/image1131.png"/><Relationship Id="rId33" Type="http://schemas.openxmlformats.org/officeDocument/2006/relationships/image" Target="../media/image1212.png"/><Relationship Id="rId38" Type="http://schemas.openxmlformats.org/officeDocument/2006/relationships/customXml" Target="../ink/ink104.xml"/><Relationship Id="rId59" Type="http://schemas.openxmlformats.org/officeDocument/2006/relationships/image" Target="../media/image326.png"/><Relationship Id="rId103" Type="http://schemas.openxmlformats.org/officeDocument/2006/relationships/customXml" Target="../ink/ink138.xml"/><Relationship Id="rId20" Type="http://schemas.openxmlformats.org/officeDocument/2006/relationships/customXml" Target="../ink/ink95.xml"/><Relationship Id="rId41" Type="http://schemas.openxmlformats.org/officeDocument/2006/relationships/image" Target="../media/image270.png"/><Relationship Id="rId54" Type="http://schemas.openxmlformats.org/officeDocument/2006/relationships/customXml" Target="../ink/ink112.xml"/><Relationship Id="rId62" Type="http://schemas.openxmlformats.org/officeDocument/2006/relationships/customXml" Target="../ink/ink116.xml"/><Relationship Id="rId70" Type="http://schemas.openxmlformats.org/officeDocument/2006/relationships/customXml" Target="../ink/ink120.xml"/><Relationship Id="rId75" Type="http://schemas.openxmlformats.org/officeDocument/2006/relationships/image" Target="../media/image334.png"/><Relationship Id="rId83" Type="http://schemas.openxmlformats.org/officeDocument/2006/relationships/image" Target="../media/image338.png"/><Relationship Id="rId88" Type="http://schemas.openxmlformats.org/officeDocument/2006/relationships/customXml" Target="../ink/ink129.xml"/><Relationship Id="rId91" Type="http://schemas.openxmlformats.org/officeDocument/2006/relationships/image" Target="../media/image342.png"/><Relationship Id="rId96" Type="http://schemas.openxmlformats.org/officeDocument/2006/relationships/customXml" Target="../ink/ink133.xml"/><Relationship Id="rId1" Type="http://schemas.openxmlformats.org/officeDocument/2006/relationships/slideLayout" Target="../slideLayouts/slideLayout1.xml"/><Relationship Id="rId6" Type="http://schemas.openxmlformats.org/officeDocument/2006/relationships/customXml" Target="../ink/ink88.xml"/><Relationship Id="rId15" Type="http://schemas.openxmlformats.org/officeDocument/2006/relationships/image" Target="../media/image1121.png"/><Relationship Id="rId23" Type="http://schemas.openxmlformats.org/officeDocument/2006/relationships/image" Target="../media/image1161.png"/><Relationship Id="rId28" Type="http://schemas.openxmlformats.org/officeDocument/2006/relationships/customXml" Target="../ink/ink99.xml"/><Relationship Id="rId36" Type="http://schemas.openxmlformats.org/officeDocument/2006/relationships/customXml" Target="../ink/ink103.xml"/><Relationship Id="rId49" Type="http://schemas.openxmlformats.org/officeDocument/2006/relationships/image" Target="../media/image321.png"/><Relationship Id="rId57" Type="http://schemas.openxmlformats.org/officeDocument/2006/relationships/image" Target="../media/image325.png"/><Relationship Id="rId106" Type="http://schemas.openxmlformats.org/officeDocument/2006/relationships/image" Target="../media/image347.png"/><Relationship Id="rId10" Type="http://schemas.openxmlformats.org/officeDocument/2006/relationships/customXml" Target="../ink/ink90.xml"/><Relationship Id="rId31" Type="http://schemas.openxmlformats.org/officeDocument/2006/relationships/image" Target="../media/image1201.png"/><Relationship Id="rId44" Type="http://schemas.openxmlformats.org/officeDocument/2006/relationships/customXml" Target="../ink/ink107.xml"/><Relationship Id="rId52" Type="http://schemas.openxmlformats.org/officeDocument/2006/relationships/customXml" Target="../ink/ink111.xml"/><Relationship Id="rId60" Type="http://schemas.openxmlformats.org/officeDocument/2006/relationships/customXml" Target="../ink/ink115.xml"/><Relationship Id="rId65" Type="http://schemas.openxmlformats.org/officeDocument/2006/relationships/image" Target="../media/image329.png"/><Relationship Id="rId73" Type="http://schemas.openxmlformats.org/officeDocument/2006/relationships/image" Target="../media/image333.png"/><Relationship Id="rId78" Type="http://schemas.openxmlformats.org/officeDocument/2006/relationships/customXml" Target="../ink/ink124.xml"/><Relationship Id="rId81" Type="http://schemas.openxmlformats.org/officeDocument/2006/relationships/image" Target="../media/image337.png"/><Relationship Id="rId86" Type="http://schemas.openxmlformats.org/officeDocument/2006/relationships/customXml" Target="../ink/ink128.xml"/><Relationship Id="rId94" Type="http://schemas.openxmlformats.org/officeDocument/2006/relationships/customXml" Target="../ink/ink132.xml"/><Relationship Id="rId99" Type="http://schemas.openxmlformats.org/officeDocument/2006/relationships/image" Target="../media/image346.png"/><Relationship Id="rId101" Type="http://schemas.openxmlformats.org/officeDocument/2006/relationships/customXml" Target="../ink/ink136.xml"/><Relationship Id="rId4" Type="http://schemas.openxmlformats.org/officeDocument/2006/relationships/customXml" Target="../ink/ink87.xml"/><Relationship Id="rId9" Type="http://schemas.openxmlformats.org/officeDocument/2006/relationships/image" Target="../media/image1091.png"/><Relationship Id="rId13" Type="http://schemas.openxmlformats.org/officeDocument/2006/relationships/image" Target="../media/image1112.png"/><Relationship Id="rId18" Type="http://schemas.openxmlformats.org/officeDocument/2006/relationships/customXml" Target="../ink/ink94.xml"/><Relationship Id="rId39" Type="http://schemas.openxmlformats.org/officeDocument/2006/relationships/image" Target="../media/image2130.png"/><Relationship Id="rId34" Type="http://schemas.openxmlformats.org/officeDocument/2006/relationships/customXml" Target="../ink/ink102.xml"/><Relationship Id="rId50" Type="http://schemas.openxmlformats.org/officeDocument/2006/relationships/customXml" Target="../ink/ink110.xml"/><Relationship Id="rId55" Type="http://schemas.openxmlformats.org/officeDocument/2006/relationships/image" Target="../media/image324.png"/><Relationship Id="rId76" Type="http://schemas.openxmlformats.org/officeDocument/2006/relationships/customXml" Target="../ink/ink123.xml"/><Relationship Id="rId97" Type="http://schemas.openxmlformats.org/officeDocument/2006/relationships/image" Target="../media/image345.png"/><Relationship Id="rId104" Type="http://schemas.openxmlformats.org/officeDocument/2006/relationships/customXml" Target="../ink/ink139.xml"/><Relationship Id="rId7" Type="http://schemas.openxmlformats.org/officeDocument/2006/relationships/image" Target="../media/image1081.png"/><Relationship Id="rId71" Type="http://schemas.openxmlformats.org/officeDocument/2006/relationships/image" Target="../media/image332.png"/><Relationship Id="rId92" Type="http://schemas.openxmlformats.org/officeDocument/2006/relationships/customXml" Target="../ink/ink131.xml"/><Relationship Id="rId2" Type="http://schemas.openxmlformats.org/officeDocument/2006/relationships/notesSlide" Target="../notesSlides/notesSlide33.xml"/><Relationship Id="rId29" Type="http://schemas.openxmlformats.org/officeDocument/2006/relationships/image" Target="../media/image1191.png"/><Relationship Id="rId24" Type="http://schemas.openxmlformats.org/officeDocument/2006/relationships/customXml" Target="../ink/ink97.xml"/><Relationship Id="rId40" Type="http://schemas.openxmlformats.org/officeDocument/2006/relationships/customXml" Target="../ink/ink105.xml"/><Relationship Id="rId45" Type="http://schemas.openxmlformats.org/officeDocument/2006/relationships/image" Target="../media/image319.png"/><Relationship Id="rId66" Type="http://schemas.openxmlformats.org/officeDocument/2006/relationships/customXml" Target="../ink/ink118.xml"/><Relationship Id="rId87" Type="http://schemas.openxmlformats.org/officeDocument/2006/relationships/image" Target="../media/image340.png"/><Relationship Id="rId61" Type="http://schemas.openxmlformats.org/officeDocument/2006/relationships/image" Target="../media/image327.png"/><Relationship Id="rId82" Type="http://schemas.openxmlformats.org/officeDocument/2006/relationships/customXml" Target="../ink/ink126.xml"/><Relationship Id="rId19" Type="http://schemas.openxmlformats.org/officeDocument/2006/relationships/image" Target="../media/image1141.png"/><Relationship Id="rId14" Type="http://schemas.openxmlformats.org/officeDocument/2006/relationships/customXml" Target="../ink/ink92.xml"/><Relationship Id="rId30" Type="http://schemas.openxmlformats.org/officeDocument/2006/relationships/customXml" Target="../ink/ink100.xml"/><Relationship Id="rId35" Type="http://schemas.openxmlformats.org/officeDocument/2006/relationships/image" Target="../media/image1221.png"/><Relationship Id="rId56" Type="http://schemas.openxmlformats.org/officeDocument/2006/relationships/customXml" Target="../ink/ink113.xml"/><Relationship Id="rId77" Type="http://schemas.openxmlformats.org/officeDocument/2006/relationships/image" Target="../media/image335.png"/><Relationship Id="rId100" Type="http://schemas.openxmlformats.org/officeDocument/2006/relationships/customXml" Target="../ink/ink135.xml"/><Relationship Id="rId105" Type="http://schemas.openxmlformats.org/officeDocument/2006/relationships/customXml" Target="../ink/ink140.xml"/><Relationship Id="rId8" Type="http://schemas.openxmlformats.org/officeDocument/2006/relationships/customXml" Target="../ink/ink89.xml"/><Relationship Id="rId51" Type="http://schemas.openxmlformats.org/officeDocument/2006/relationships/image" Target="../media/image322.png"/><Relationship Id="rId72" Type="http://schemas.openxmlformats.org/officeDocument/2006/relationships/customXml" Target="../ink/ink121.xml"/><Relationship Id="rId93" Type="http://schemas.openxmlformats.org/officeDocument/2006/relationships/image" Target="../media/image343.png"/><Relationship Id="rId98" Type="http://schemas.openxmlformats.org/officeDocument/2006/relationships/customXml" Target="../ink/ink134.xml"/><Relationship Id="rId3" Type="http://schemas.openxmlformats.org/officeDocument/2006/relationships/image" Target="../media/image76.png"/><Relationship Id="rId25" Type="http://schemas.openxmlformats.org/officeDocument/2006/relationships/image" Target="../media/image1171.png"/><Relationship Id="rId46" Type="http://schemas.openxmlformats.org/officeDocument/2006/relationships/customXml" Target="../ink/ink108.xml"/><Relationship Id="rId67" Type="http://schemas.openxmlformats.org/officeDocument/2006/relationships/image" Target="../media/image330.png"/></Relationships>
</file>

<file path=ppt/slides/_rels/slide35.xml.rels><?xml version="1.0" encoding="UTF-8" standalone="yes"?>
<Relationships xmlns="http://schemas.openxmlformats.org/package/2006/relationships"><Relationship Id="rId26" Type="http://schemas.openxmlformats.org/officeDocument/2006/relationships/customXml" Target="../ink/ink152.xml"/><Relationship Id="rId117" Type="http://schemas.openxmlformats.org/officeDocument/2006/relationships/customXml" Target="../ink/ink200.xml"/><Relationship Id="rId21" Type="http://schemas.openxmlformats.org/officeDocument/2006/relationships/image" Target="../media/image11510.png"/><Relationship Id="rId42" Type="http://schemas.openxmlformats.org/officeDocument/2006/relationships/customXml" Target="../ink/ink160.xml"/><Relationship Id="rId47" Type="http://schemas.openxmlformats.org/officeDocument/2006/relationships/image" Target="../media/image3200.png"/><Relationship Id="rId63" Type="http://schemas.openxmlformats.org/officeDocument/2006/relationships/image" Target="../media/image3280.png"/><Relationship Id="rId68" Type="http://schemas.openxmlformats.org/officeDocument/2006/relationships/customXml" Target="../ink/ink173.xml"/><Relationship Id="rId84" Type="http://schemas.openxmlformats.org/officeDocument/2006/relationships/customXml" Target="../ink/ink181.xml"/><Relationship Id="rId89" Type="http://schemas.openxmlformats.org/officeDocument/2006/relationships/image" Target="../media/image3412.png"/><Relationship Id="rId112" Type="http://schemas.openxmlformats.org/officeDocument/2006/relationships/image" Target="../media/image351.png"/><Relationship Id="rId16" Type="http://schemas.openxmlformats.org/officeDocument/2006/relationships/customXml" Target="../ink/ink147.xml"/><Relationship Id="rId107" Type="http://schemas.openxmlformats.org/officeDocument/2006/relationships/customXml" Target="../ink/ink195.xml"/><Relationship Id="rId11" Type="http://schemas.openxmlformats.org/officeDocument/2006/relationships/image" Target="../media/image11010.png"/><Relationship Id="rId32" Type="http://schemas.openxmlformats.org/officeDocument/2006/relationships/customXml" Target="../ink/ink155.xml"/><Relationship Id="rId37" Type="http://schemas.openxmlformats.org/officeDocument/2006/relationships/image" Target="../media/image12310.png"/><Relationship Id="rId53" Type="http://schemas.openxmlformats.org/officeDocument/2006/relationships/image" Target="../media/image3230.png"/><Relationship Id="rId58" Type="http://schemas.openxmlformats.org/officeDocument/2006/relationships/customXml" Target="../ink/ink168.xml"/><Relationship Id="rId74" Type="http://schemas.openxmlformats.org/officeDocument/2006/relationships/customXml" Target="../ink/ink176.xml"/><Relationship Id="rId79" Type="http://schemas.openxmlformats.org/officeDocument/2006/relationships/image" Target="../media/image3360.png"/><Relationship Id="rId102" Type="http://schemas.openxmlformats.org/officeDocument/2006/relationships/customXml" Target="../ink/ink191.xml"/><Relationship Id="rId5" Type="http://schemas.openxmlformats.org/officeDocument/2006/relationships/image" Target="../media/image10710.png"/><Relationship Id="rId90" Type="http://schemas.openxmlformats.org/officeDocument/2006/relationships/customXml" Target="../ink/ink184.xml"/><Relationship Id="rId95" Type="http://schemas.openxmlformats.org/officeDocument/2006/relationships/image" Target="../media/image3440.png"/><Relationship Id="rId22" Type="http://schemas.openxmlformats.org/officeDocument/2006/relationships/customXml" Target="../ink/ink150.xml"/><Relationship Id="rId27" Type="http://schemas.openxmlformats.org/officeDocument/2006/relationships/image" Target="../media/image11810.png"/><Relationship Id="rId43" Type="http://schemas.openxmlformats.org/officeDocument/2006/relationships/image" Target="../media/image3180.png"/><Relationship Id="rId48" Type="http://schemas.openxmlformats.org/officeDocument/2006/relationships/customXml" Target="../ink/ink163.xml"/><Relationship Id="rId64" Type="http://schemas.openxmlformats.org/officeDocument/2006/relationships/customXml" Target="../ink/ink171.xml"/><Relationship Id="rId69" Type="http://schemas.openxmlformats.org/officeDocument/2006/relationships/image" Target="../media/image3312.png"/><Relationship Id="rId113" Type="http://schemas.openxmlformats.org/officeDocument/2006/relationships/customXml" Target="../ink/ink198.xml"/><Relationship Id="rId80" Type="http://schemas.openxmlformats.org/officeDocument/2006/relationships/customXml" Target="../ink/ink179.xml"/><Relationship Id="rId85" Type="http://schemas.openxmlformats.org/officeDocument/2006/relationships/image" Target="../media/image3390.png"/><Relationship Id="rId12" Type="http://schemas.openxmlformats.org/officeDocument/2006/relationships/customXml" Target="../ink/ink145.xml"/><Relationship Id="rId17" Type="http://schemas.openxmlformats.org/officeDocument/2006/relationships/image" Target="../media/image11310.png"/><Relationship Id="rId33" Type="http://schemas.openxmlformats.org/officeDocument/2006/relationships/image" Target="../media/image12120.png"/><Relationship Id="rId38" Type="http://schemas.openxmlformats.org/officeDocument/2006/relationships/customXml" Target="../ink/ink158.xml"/><Relationship Id="rId59" Type="http://schemas.openxmlformats.org/officeDocument/2006/relationships/image" Target="../media/image3260.png"/><Relationship Id="rId103" Type="http://schemas.openxmlformats.org/officeDocument/2006/relationships/customXml" Target="../ink/ink192.xml"/><Relationship Id="rId108" Type="http://schemas.openxmlformats.org/officeDocument/2006/relationships/image" Target="../media/image349.png"/><Relationship Id="rId54" Type="http://schemas.openxmlformats.org/officeDocument/2006/relationships/customXml" Target="../ink/ink166.xml"/><Relationship Id="rId70" Type="http://schemas.openxmlformats.org/officeDocument/2006/relationships/customXml" Target="../ink/ink174.xml"/><Relationship Id="rId75" Type="http://schemas.openxmlformats.org/officeDocument/2006/relationships/image" Target="../media/image3340.png"/><Relationship Id="rId91" Type="http://schemas.openxmlformats.org/officeDocument/2006/relationships/image" Target="../media/image3420.png"/><Relationship Id="rId96" Type="http://schemas.openxmlformats.org/officeDocument/2006/relationships/customXml" Target="../ink/ink187.xml"/><Relationship Id="rId1" Type="http://schemas.openxmlformats.org/officeDocument/2006/relationships/slideLayout" Target="../slideLayouts/slideLayout1.xml"/><Relationship Id="rId6" Type="http://schemas.openxmlformats.org/officeDocument/2006/relationships/customXml" Target="../ink/ink142.xml"/><Relationship Id="rId23" Type="http://schemas.openxmlformats.org/officeDocument/2006/relationships/image" Target="../media/image11610.png"/><Relationship Id="rId28" Type="http://schemas.openxmlformats.org/officeDocument/2006/relationships/customXml" Target="../ink/ink153.xml"/><Relationship Id="rId49" Type="http://schemas.openxmlformats.org/officeDocument/2006/relationships/image" Target="../media/image3212.png"/><Relationship Id="rId114" Type="http://schemas.openxmlformats.org/officeDocument/2006/relationships/image" Target="../media/image352.png"/><Relationship Id="rId10" Type="http://schemas.openxmlformats.org/officeDocument/2006/relationships/customXml" Target="../ink/ink144.xml"/><Relationship Id="rId31" Type="http://schemas.openxmlformats.org/officeDocument/2006/relationships/image" Target="../media/image12010.png"/><Relationship Id="rId44" Type="http://schemas.openxmlformats.org/officeDocument/2006/relationships/customXml" Target="../ink/ink161.xml"/><Relationship Id="rId52" Type="http://schemas.openxmlformats.org/officeDocument/2006/relationships/customXml" Target="../ink/ink165.xml"/><Relationship Id="rId60" Type="http://schemas.openxmlformats.org/officeDocument/2006/relationships/customXml" Target="../ink/ink169.xml"/><Relationship Id="rId65" Type="http://schemas.openxmlformats.org/officeDocument/2006/relationships/image" Target="../media/image3290.png"/><Relationship Id="rId73" Type="http://schemas.openxmlformats.org/officeDocument/2006/relationships/image" Target="../media/image3330.png"/><Relationship Id="rId78" Type="http://schemas.openxmlformats.org/officeDocument/2006/relationships/customXml" Target="../ink/ink178.xml"/><Relationship Id="rId81" Type="http://schemas.openxmlformats.org/officeDocument/2006/relationships/image" Target="../media/image3370.png"/><Relationship Id="rId86" Type="http://schemas.openxmlformats.org/officeDocument/2006/relationships/customXml" Target="../ink/ink182.xml"/><Relationship Id="rId94" Type="http://schemas.openxmlformats.org/officeDocument/2006/relationships/customXml" Target="../ink/ink186.xml"/><Relationship Id="rId99" Type="http://schemas.openxmlformats.org/officeDocument/2006/relationships/image" Target="../media/image3460.png"/><Relationship Id="rId101" Type="http://schemas.openxmlformats.org/officeDocument/2006/relationships/customXml" Target="../ink/ink190.xml"/><Relationship Id="rId4" Type="http://schemas.openxmlformats.org/officeDocument/2006/relationships/customXml" Target="../ink/ink141.xml"/><Relationship Id="rId9" Type="http://schemas.openxmlformats.org/officeDocument/2006/relationships/image" Target="../media/image10910.png"/><Relationship Id="rId13" Type="http://schemas.openxmlformats.org/officeDocument/2006/relationships/image" Target="../media/image11120.png"/><Relationship Id="rId18" Type="http://schemas.openxmlformats.org/officeDocument/2006/relationships/customXml" Target="../ink/ink148.xml"/><Relationship Id="rId39" Type="http://schemas.openxmlformats.org/officeDocument/2006/relationships/image" Target="../media/image21300.png"/><Relationship Id="rId109" Type="http://schemas.openxmlformats.org/officeDocument/2006/relationships/customXml" Target="../ink/ink196.xml"/><Relationship Id="rId34" Type="http://schemas.openxmlformats.org/officeDocument/2006/relationships/customXml" Target="../ink/ink156.xml"/><Relationship Id="rId50" Type="http://schemas.openxmlformats.org/officeDocument/2006/relationships/customXml" Target="../ink/ink164.xml"/><Relationship Id="rId55" Type="http://schemas.openxmlformats.org/officeDocument/2006/relationships/image" Target="../media/image3240.png"/><Relationship Id="rId76" Type="http://schemas.openxmlformats.org/officeDocument/2006/relationships/customXml" Target="../ink/ink177.xml"/><Relationship Id="rId97" Type="http://schemas.openxmlformats.org/officeDocument/2006/relationships/image" Target="../media/image3450.png"/><Relationship Id="rId104" Type="http://schemas.openxmlformats.org/officeDocument/2006/relationships/customXml" Target="../ink/ink193.xml"/><Relationship Id="rId120" Type="http://schemas.openxmlformats.org/officeDocument/2006/relationships/image" Target="../media/image355.png"/><Relationship Id="rId7" Type="http://schemas.openxmlformats.org/officeDocument/2006/relationships/image" Target="../media/image10810.png"/><Relationship Id="rId71" Type="http://schemas.openxmlformats.org/officeDocument/2006/relationships/image" Target="../media/image3320.png"/><Relationship Id="rId92" Type="http://schemas.openxmlformats.org/officeDocument/2006/relationships/customXml" Target="../ink/ink185.xml"/><Relationship Id="rId2" Type="http://schemas.openxmlformats.org/officeDocument/2006/relationships/notesSlide" Target="../notesSlides/notesSlide34.xml"/><Relationship Id="rId29" Type="http://schemas.openxmlformats.org/officeDocument/2006/relationships/image" Target="../media/image11910.png"/><Relationship Id="rId24" Type="http://schemas.openxmlformats.org/officeDocument/2006/relationships/customXml" Target="../ink/ink151.xml"/><Relationship Id="rId40" Type="http://schemas.openxmlformats.org/officeDocument/2006/relationships/customXml" Target="../ink/ink159.xml"/><Relationship Id="rId45" Type="http://schemas.openxmlformats.org/officeDocument/2006/relationships/image" Target="../media/image3190.png"/><Relationship Id="rId66" Type="http://schemas.openxmlformats.org/officeDocument/2006/relationships/customXml" Target="../ink/ink172.xml"/><Relationship Id="rId87" Type="http://schemas.openxmlformats.org/officeDocument/2006/relationships/image" Target="../media/image3400.png"/><Relationship Id="rId110" Type="http://schemas.openxmlformats.org/officeDocument/2006/relationships/image" Target="../media/image350.png"/><Relationship Id="rId115" Type="http://schemas.openxmlformats.org/officeDocument/2006/relationships/customXml" Target="../ink/ink199.xml"/><Relationship Id="rId61" Type="http://schemas.openxmlformats.org/officeDocument/2006/relationships/image" Target="../media/image3270.png"/><Relationship Id="rId82" Type="http://schemas.openxmlformats.org/officeDocument/2006/relationships/customXml" Target="../ink/ink180.xml"/><Relationship Id="rId19" Type="http://schemas.openxmlformats.org/officeDocument/2006/relationships/image" Target="../media/image11410.png"/><Relationship Id="rId14" Type="http://schemas.openxmlformats.org/officeDocument/2006/relationships/customXml" Target="../ink/ink146.xml"/><Relationship Id="rId30" Type="http://schemas.openxmlformats.org/officeDocument/2006/relationships/customXml" Target="../ink/ink154.xml"/><Relationship Id="rId35" Type="http://schemas.openxmlformats.org/officeDocument/2006/relationships/image" Target="../media/image12210.png"/><Relationship Id="rId56" Type="http://schemas.openxmlformats.org/officeDocument/2006/relationships/customXml" Target="../ink/ink167.xml"/><Relationship Id="rId77" Type="http://schemas.openxmlformats.org/officeDocument/2006/relationships/image" Target="../media/image3350.png"/><Relationship Id="rId100" Type="http://schemas.openxmlformats.org/officeDocument/2006/relationships/customXml" Target="../ink/ink189.xml"/><Relationship Id="rId105" Type="http://schemas.openxmlformats.org/officeDocument/2006/relationships/customXml" Target="../ink/ink194.xml"/><Relationship Id="rId8" Type="http://schemas.openxmlformats.org/officeDocument/2006/relationships/customXml" Target="../ink/ink143.xml"/><Relationship Id="rId51" Type="http://schemas.openxmlformats.org/officeDocument/2006/relationships/image" Target="../media/image3220.png"/><Relationship Id="rId72" Type="http://schemas.openxmlformats.org/officeDocument/2006/relationships/customXml" Target="../ink/ink175.xml"/><Relationship Id="rId93" Type="http://schemas.openxmlformats.org/officeDocument/2006/relationships/image" Target="../media/image3430.png"/><Relationship Id="rId98" Type="http://schemas.openxmlformats.org/officeDocument/2006/relationships/customXml" Target="../ink/ink188.xml"/><Relationship Id="rId3" Type="http://schemas.openxmlformats.org/officeDocument/2006/relationships/image" Target="../media/image76.png"/><Relationship Id="rId25" Type="http://schemas.openxmlformats.org/officeDocument/2006/relationships/image" Target="../media/image11710.png"/><Relationship Id="rId46" Type="http://schemas.openxmlformats.org/officeDocument/2006/relationships/customXml" Target="../ink/ink162.xml"/><Relationship Id="rId67" Type="http://schemas.openxmlformats.org/officeDocument/2006/relationships/image" Target="../media/image3300.png"/><Relationship Id="rId116" Type="http://schemas.openxmlformats.org/officeDocument/2006/relationships/image" Target="../media/image353.png"/><Relationship Id="rId20" Type="http://schemas.openxmlformats.org/officeDocument/2006/relationships/customXml" Target="../ink/ink149.xml"/><Relationship Id="rId41" Type="http://schemas.openxmlformats.org/officeDocument/2006/relationships/image" Target="../media/image2700.png"/><Relationship Id="rId62" Type="http://schemas.openxmlformats.org/officeDocument/2006/relationships/customXml" Target="../ink/ink170.xml"/><Relationship Id="rId83" Type="http://schemas.openxmlformats.org/officeDocument/2006/relationships/image" Target="../media/image3380.png"/><Relationship Id="rId88" Type="http://schemas.openxmlformats.org/officeDocument/2006/relationships/customXml" Target="../ink/ink183.xml"/><Relationship Id="rId111" Type="http://schemas.openxmlformats.org/officeDocument/2006/relationships/customXml" Target="../ink/ink197.xml"/><Relationship Id="rId15" Type="http://schemas.openxmlformats.org/officeDocument/2006/relationships/image" Target="../media/image11210.png"/><Relationship Id="rId36" Type="http://schemas.openxmlformats.org/officeDocument/2006/relationships/customXml" Target="../ink/ink157.xml"/><Relationship Id="rId57" Type="http://schemas.openxmlformats.org/officeDocument/2006/relationships/image" Target="../media/image3250.png"/><Relationship Id="rId106" Type="http://schemas.openxmlformats.org/officeDocument/2006/relationships/image" Target="../media/image348.png"/></Relationships>
</file>

<file path=ppt/slides/_rels/slide36.xml.rels><?xml version="1.0" encoding="UTF-8" standalone="yes"?>
<Relationships xmlns="http://schemas.openxmlformats.org/package/2006/relationships"><Relationship Id="rId117" Type="http://schemas.openxmlformats.org/officeDocument/2006/relationships/customXml" Target="../ink/ink260.xml"/><Relationship Id="rId21" Type="http://schemas.openxmlformats.org/officeDocument/2006/relationships/image" Target="../media/image365.png"/><Relationship Id="rId42" Type="http://schemas.openxmlformats.org/officeDocument/2006/relationships/customXml" Target="../ink/ink220.xml"/><Relationship Id="rId63" Type="http://schemas.openxmlformats.org/officeDocument/2006/relationships/image" Target="../media/image388.png"/><Relationship Id="rId84" Type="http://schemas.openxmlformats.org/officeDocument/2006/relationships/image" Target="../media/image397.png"/><Relationship Id="rId138" Type="http://schemas.openxmlformats.org/officeDocument/2006/relationships/image" Target="../media/image427.png"/><Relationship Id="rId159" Type="http://schemas.openxmlformats.org/officeDocument/2006/relationships/customXml" Target="../ink/ink281.xml"/><Relationship Id="rId170" Type="http://schemas.openxmlformats.org/officeDocument/2006/relationships/image" Target="../media/image445.png"/><Relationship Id="rId107" Type="http://schemas.openxmlformats.org/officeDocument/2006/relationships/customXml" Target="../ink/ink255.xml"/><Relationship Id="rId11" Type="http://schemas.openxmlformats.org/officeDocument/2006/relationships/image" Target="../media/image358.png"/><Relationship Id="rId32" Type="http://schemas.openxmlformats.org/officeDocument/2006/relationships/customXml" Target="../ink/ink215.xml"/><Relationship Id="rId53" Type="http://schemas.openxmlformats.org/officeDocument/2006/relationships/image" Target="../media/image383.png"/><Relationship Id="rId74" Type="http://schemas.openxmlformats.org/officeDocument/2006/relationships/customXml" Target="../ink/ink236.xml"/><Relationship Id="rId128" Type="http://schemas.openxmlformats.org/officeDocument/2006/relationships/image" Target="../media/image420.png"/><Relationship Id="rId149" Type="http://schemas.openxmlformats.org/officeDocument/2006/relationships/customXml" Target="../ink/ink276.xml"/><Relationship Id="rId5" Type="http://schemas.openxmlformats.org/officeDocument/2006/relationships/image" Target="../media/image354.png"/><Relationship Id="rId95" Type="http://schemas.openxmlformats.org/officeDocument/2006/relationships/customXml" Target="../ink/ink249.xml"/><Relationship Id="rId160" Type="http://schemas.openxmlformats.org/officeDocument/2006/relationships/image" Target="../media/image439.png"/><Relationship Id="rId181" Type="http://schemas.openxmlformats.org/officeDocument/2006/relationships/customXml" Target="../ink/ink292.xml"/><Relationship Id="rId22" Type="http://schemas.openxmlformats.org/officeDocument/2006/relationships/customXml" Target="../ink/ink210.xml"/><Relationship Id="rId43" Type="http://schemas.openxmlformats.org/officeDocument/2006/relationships/image" Target="../media/image377.png"/><Relationship Id="rId64" Type="http://schemas.openxmlformats.org/officeDocument/2006/relationships/customXml" Target="../ink/ink231.xml"/><Relationship Id="rId118" Type="http://schemas.openxmlformats.org/officeDocument/2006/relationships/image" Target="../media/image415.png"/><Relationship Id="rId139" Type="http://schemas.openxmlformats.org/officeDocument/2006/relationships/customXml" Target="../ink/ink271.xml"/><Relationship Id="rId85" Type="http://schemas.openxmlformats.org/officeDocument/2006/relationships/customXml" Target="../ink/ink244.xml"/><Relationship Id="rId150" Type="http://schemas.openxmlformats.org/officeDocument/2006/relationships/image" Target="../media/image434.png"/><Relationship Id="rId171" Type="http://schemas.openxmlformats.org/officeDocument/2006/relationships/customXml" Target="../ink/ink287.xml"/><Relationship Id="rId12" Type="http://schemas.openxmlformats.org/officeDocument/2006/relationships/customXml" Target="../ink/ink205.xml"/><Relationship Id="rId33" Type="http://schemas.openxmlformats.org/officeDocument/2006/relationships/image" Target="../media/image372.png"/><Relationship Id="rId108" Type="http://schemas.openxmlformats.org/officeDocument/2006/relationships/image" Target="../media/image410.png"/><Relationship Id="rId129" Type="http://schemas.openxmlformats.org/officeDocument/2006/relationships/customXml" Target="../ink/ink266.xml"/><Relationship Id="rId54" Type="http://schemas.openxmlformats.org/officeDocument/2006/relationships/customXml" Target="../ink/ink226.xml"/><Relationship Id="rId75" Type="http://schemas.openxmlformats.org/officeDocument/2006/relationships/image" Target="../media/image395.png"/><Relationship Id="rId96" Type="http://schemas.openxmlformats.org/officeDocument/2006/relationships/image" Target="../media/image404.png"/><Relationship Id="rId140" Type="http://schemas.openxmlformats.org/officeDocument/2006/relationships/image" Target="../media/image428.png"/><Relationship Id="rId161" Type="http://schemas.openxmlformats.org/officeDocument/2006/relationships/customXml" Target="../ink/ink282.xml"/><Relationship Id="rId182" Type="http://schemas.openxmlformats.org/officeDocument/2006/relationships/image" Target="../media/image451.png"/><Relationship Id="rId6" Type="http://schemas.openxmlformats.org/officeDocument/2006/relationships/customXml" Target="../ink/ink202.xml"/><Relationship Id="rId23" Type="http://schemas.openxmlformats.org/officeDocument/2006/relationships/image" Target="../media/image366.png"/><Relationship Id="rId119" Type="http://schemas.openxmlformats.org/officeDocument/2006/relationships/customXml" Target="../ink/ink261.xml"/><Relationship Id="rId44" Type="http://schemas.openxmlformats.org/officeDocument/2006/relationships/customXml" Target="../ink/ink221.xml"/><Relationship Id="rId65" Type="http://schemas.openxmlformats.org/officeDocument/2006/relationships/image" Target="../media/image389.png"/><Relationship Id="rId86" Type="http://schemas.openxmlformats.org/officeDocument/2006/relationships/image" Target="../media/image398.png"/><Relationship Id="rId130" Type="http://schemas.openxmlformats.org/officeDocument/2006/relationships/image" Target="../media/image421.png"/><Relationship Id="rId151" Type="http://schemas.openxmlformats.org/officeDocument/2006/relationships/customXml" Target="../ink/ink277.xml"/><Relationship Id="rId172" Type="http://schemas.openxmlformats.org/officeDocument/2006/relationships/image" Target="../media/image446.png"/><Relationship Id="rId13" Type="http://schemas.openxmlformats.org/officeDocument/2006/relationships/image" Target="../media/image361.png"/><Relationship Id="rId18" Type="http://schemas.openxmlformats.org/officeDocument/2006/relationships/customXml" Target="../ink/ink208.xml"/><Relationship Id="rId39" Type="http://schemas.openxmlformats.org/officeDocument/2006/relationships/image" Target="../media/image375.png"/><Relationship Id="rId109" Type="http://schemas.openxmlformats.org/officeDocument/2006/relationships/customXml" Target="../ink/ink256.xml"/><Relationship Id="rId34" Type="http://schemas.openxmlformats.org/officeDocument/2006/relationships/customXml" Target="../ink/ink216.xml"/><Relationship Id="rId50" Type="http://schemas.openxmlformats.org/officeDocument/2006/relationships/customXml" Target="../ink/ink224.xml"/><Relationship Id="rId55" Type="http://schemas.openxmlformats.org/officeDocument/2006/relationships/image" Target="../media/image384.png"/><Relationship Id="rId76" Type="http://schemas.openxmlformats.org/officeDocument/2006/relationships/customXml" Target="../ink/ink237.xml"/><Relationship Id="rId97" Type="http://schemas.openxmlformats.org/officeDocument/2006/relationships/customXml" Target="../ink/ink250.xml"/><Relationship Id="rId104" Type="http://schemas.openxmlformats.org/officeDocument/2006/relationships/image" Target="../media/image408.png"/><Relationship Id="rId120" Type="http://schemas.openxmlformats.org/officeDocument/2006/relationships/image" Target="../media/image416.png"/><Relationship Id="rId125" Type="http://schemas.openxmlformats.org/officeDocument/2006/relationships/customXml" Target="../ink/ink264.xml"/><Relationship Id="rId141" Type="http://schemas.openxmlformats.org/officeDocument/2006/relationships/customXml" Target="../ink/ink272.xml"/><Relationship Id="rId146" Type="http://schemas.openxmlformats.org/officeDocument/2006/relationships/image" Target="../media/image432.png"/><Relationship Id="rId167" Type="http://schemas.openxmlformats.org/officeDocument/2006/relationships/customXml" Target="../ink/ink285.xml"/><Relationship Id="rId7" Type="http://schemas.openxmlformats.org/officeDocument/2006/relationships/image" Target="../media/image356.png"/><Relationship Id="rId71" Type="http://schemas.openxmlformats.org/officeDocument/2006/relationships/image" Target="../media/image393.png"/><Relationship Id="rId92" Type="http://schemas.openxmlformats.org/officeDocument/2006/relationships/image" Target="../media/image402.png"/><Relationship Id="rId162" Type="http://schemas.openxmlformats.org/officeDocument/2006/relationships/image" Target="../media/image441.png"/><Relationship Id="rId183" Type="http://schemas.openxmlformats.org/officeDocument/2006/relationships/customXml" Target="../ink/ink293.xml"/><Relationship Id="rId2" Type="http://schemas.openxmlformats.org/officeDocument/2006/relationships/notesSlide" Target="../notesSlides/notesSlide35.xml"/><Relationship Id="rId29" Type="http://schemas.openxmlformats.org/officeDocument/2006/relationships/image" Target="../media/image369.png"/><Relationship Id="rId24" Type="http://schemas.openxmlformats.org/officeDocument/2006/relationships/customXml" Target="../ink/ink211.xml"/><Relationship Id="rId40" Type="http://schemas.openxmlformats.org/officeDocument/2006/relationships/customXml" Target="../ink/ink219.xml"/><Relationship Id="rId45" Type="http://schemas.openxmlformats.org/officeDocument/2006/relationships/image" Target="../media/image378.png"/><Relationship Id="rId66" Type="http://schemas.openxmlformats.org/officeDocument/2006/relationships/customXml" Target="../ink/ink232.xml"/><Relationship Id="rId87" Type="http://schemas.openxmlformats.org/officeDocument/2006/relationships/customXml" Target="../ink/ink245.xml"/><Relationship Id="rId110" Type="http://schemas.openxmlformats.org/officeDocument/2006/relationships/image" Target="../media/image411.png"/><Relationship Id="rId115" Type="http://schemas.openxmlformats.org/officeDocument/2006/relationships/customXml" Target="../ink/ink259.xml"/><Relationship Id="rId131" Type="http://schemas.openxmlformats.org/officeDocument/2006/relationships/customXml" Target="../ink/ink267.xml"/><Relationship Id="rId136" Type="http://schemas.openxmlformats.org/officeDocument/2006/relationships/image" Target="../media/image426.png"/><Relationship Id="rId157" Type="http://schemas.openxmlformats.org/officeDocument/2006/relationships/customXml" Target="../ink/ink280.xml"/><Relationship Id="rId178" Type="http://schemas.openxmlformats.org/officeDocument/2006/relationships/image" Target="../media/image449.png"/><Relationship Id="rId61" Type="http://schemas.openxmlformats.org/officeDocument/2006/relationships/image" Target="../media/image387.png"/><Relationship Id="rId82" Type="http://schemas.openxmlformats.org/officeDocument/2006/relationships/image" Target="../media/image396.png"/><Relationship Id="rId152" Type="http://schemas.openxmlformats.org/officeDocument/2006/relationships/image" Target="../media/image435.png"/><Relationship Id="rId173" Type="http://schemas.openxmlformats.org/officeDocument/2006/relationships/customXml" Target="../ink/ink288.xml"/><Relationship Id="rId19" Type="http://schemas.openxmlformats.org/officeDocument/2006/relationships/image" Target="../media/image364.png"/><Relationship Id="rId14" Type="http://schemas.openxmlformats.org/officeDocument/2006/relationships/customXml" Target="../ink/ink206.xml"/><Relationship Id="rId30" Type="http://schemas.openxmlformats.org/officeDocument/2006/relationships/customXml" Target="../ink/ink214.xml"/><Relationship Id="rId35" Type="http://schemas.openxmlformats.org/officeDocument/2006/relationships/image" Target="../media/image373.png"/><Relationship Id="rId56" Type="http://schemas.openxmlformats.org/officeDocument/2006/relationships/customXml" Target="../ink/ink227.xml"/><Relationship Id="rId77" Type="http://schemas.openxmlformats.org/officeDocument/2006/relationships/customXml" Target="../ink/ink238.xml"/><Relationship Id="rId100" Type="http://schemas.openxmlformats.org/officeDocument/2006/relationships/image" Target="../media/image406.png"/><Relationship Id="rId105" Type="http://schemas.openxmlformats.org/officeDocument/2006/relationships/customXml" Target="../ink/ink254.xml"/><Relationship Id="rId126" Type="http://schemas.openxmlformats.org/officeDocument/2006/relationships/image" Target="../media/image419.png"/><Relationship Id="rId147" Type="http://schemas.openxmlformats.org/officeDocument/2006/relationships/customXml" Target="../ink/ink275.xml"/><Relationship Id="rId168" Type="http://schemas.openxmlformats.org/officeDocument/2006/relationships/image" Target="../media/image444.png"/><Relationship Id="rId8" Type="http://schemas.openxmlformats.org/officeDocument/2006/relationships/customXml" Target="../ink/ink203.xml"/><Relationship Id="rId51" Type="http://schemas.openxmlformats.org/officeDocument/2006/relationships/image" Target="../media/image382.png"/><Relationship Id="rId72" Type="http://schemas.openxmlformats.org/officeDocument/2006/relationships/customXml" Target="../ink/ink235.xml"/><Relationship Id="rId93" Type="http://schemas.openxmlformats.org/officeDocument/2006/relationships/customXml" Target="../ink/ink248.xml"/><Relationship Id="rId98" Type="http://schemas.openxmlformats.org/officeDocument/2006/relationships/image" Target="../media/image405.png"/><Relationship Id="rId121" Type="http://schemas.openxmlformats.org/officeDocument/2006/relationships/customXml" Target="../ink/ink262.xml"/><Relationship Id="rId142" Type="http://schemas.openxmlformats.org/officeDocument/2006/relationships/image" Target="../media/image429.png"/><Relationship Id="rId163" Type="http://schemas.openxmlformats.org/officeDocument/2006/relationships/customXml" Target="../ink/ink283.xml"/><Relationship Id="rId184" Type="http://schemas.openxmlformats.org/officeDocument/2006/relationships/image" Target="../media/image452.png"/><Relationship Id="rId3" Type="http://schemas.openxmlformats.org/officeDocument/2006/relationships/image" Target="../media/image76.png"/><Relationship Id="rId25" Type="http://schemas.openxmlformats.org/officeDocument/2006/relationships/image" Target="../media/image367.png"/><Relationship Id="rId46" Type="http://schemas.openxmlformats.org/officeDocument/2006/relationships/customXml" Target="../ink/ink222.xml"/><Relationship Id="rId67" Type="http://schemas.openxmlformats.org/officeDocument/2006/relationships/image" Target="../media/image391.png"/><Relationship Id="rId116" Type="http://schemas.openxmlformats.org/officeDocument/2006/relationships/image" Target="../media/image414.png"/><Relationship Id="rId137" Type="http://schemas.openxmlformats.org/officeDocument/2006/relationships/customXml" Target="../ink/ink270.xml"/><Relationship Id="rId158" Type="http://schemas.openxmlformats.org/officeDocument/2006/relationships/image" Target="../media/image438.png"/><Relationship Id="rId20" Type="http://schemas.openxmlformats.org/officeDocument/2006/relationships/customXml" Target="../ink/ink209.xml"/><Relationship Id="rId41" Type="http://schemas.openxmlformats.org/officeDocument/2006/relationships/image" Target="../media/image376.png"/><Relationship Id="rId62" Type="http://schemas.openxmlformats.org/officeDocument/2006/relationships/customXml" Target="../ink/ink230.xml"/><Relationship Id="rId83" Type="http://schemas.openxmlformats.org/officeDocument/2006/relationships/customXml" Target="../ink/ink243.xml"/><Relationship Id="rId88" Type="http://schemas.openxmlformats.org/officeDocument/2006/relationships/image" Target="../media/image399.png"/><Relationship Id="rId111" Type="http://schemas.openxmlformats.org/officeDocument/2006/relationships/customXml" Target="../ink/ink257.xml"/><Relationship Id="rId132" Type="http://schemas.openxmlformats.org/officeDocument/2006/relationships/image" Target="../media/image422.png"/><Relationship Id="rId153" Type="http://schemas.openxmlformats.org/officeDocument/2006/relationships/customXml" Target="../ink/ink278.xml"/><Relationship Id="rId174" Type="http://schemas.openxmlformats.org/officeDocument/2006/relationships/image" Target="../media/image447.png"/><Relationship Id="rId179" Type="http://schemas.openxmlformats.org/officeDocument/2006/relationships/customXml" Target="../ink/ink291.xml"/><Relationship Id="rId15" Type="http://schemas.openxmlformats.org/officeDocument/2006/relationships/image" Target="../media/image362.png"/><Relationship Id="rId36" Type="http://schemas.openxmlformats.org/officeDocument/2006/relationships/customXml" Target="../ink/ink217.xml"/><Relationship Id="rId57" Type="http://schemas.openxmlformats.org/officeDocument/2006/relationships/image" Target="../media/image385.png"/><Relationship Id="rId106" Type="http://schemas.openxmlformats.org/officeDocument/2006/relationships/image" Target="../media/image409.png"/><Relationship Id="rId127" Type="http://schemas.openxmlformats.org/officeDocument/2006/relationships/customXml" Target="../ink/ink265.xml"/><Relationship Id="rId10" Type="http://schemas.openxmlformats.org/officeDocument/2006/relationships/customXml" Target="../ink/ink204.xml"/><Relationship Id="rId31" Type="http://schemas.openxmlformats.org/officeDocument/2006/relationships/image" Target="../media/image371.png"/><Relationship Id="rId52" Type="http://schemas.openxmlformats.org/officeDocument/2006/relationships/customXml" Target="../ink/ink225.xml"/><Relationship Id="rId73" Type="http://schemas.openxmlformats.org/officeDocument/2006/relationships/image" Target="../media/image394.png"/><Relationship Id="rId78" Type="http://schemas.openxmlformats.org/officeDocument/2006/relationships/customXml" Target="../ink/ink239.xml"/><Relationship Id="rId94" Type="http://schemas.openxmlformats.org/officeDocument/2006/relationships/image" Target="../media/image403.png"/><Relationship Id="rId99" Type="http://schemas.openxmlformats.org/officeDocument/2006/relationships/customXml" Target="../ink/ink251.xml"/><Relationship Id="rId101" Type="http://schemas.openxmlformats.org/officeDocument/2006/relationships/customXml" Target="../ink/ink252.xml"/><Relationship Id="rId122" Type="http://schemas.openxmlformats.org/officeDocument/2006/relationships/image" Target="../media/image417.png"/><Relationship Id="rId143" Type="http://schemas.openxmlformats.org/officeDocument/2006/relationships/customXml" Target="../ink/ink273.xml"/><Relationship Id="rId148" Type="http://schemas.openxmlformats.org/officeDocument/2006/relationships/image" Target="../media/image433.png"/><Relationship Id="rId164" Type="http://schemas.openxmlformats.org/officeDocument/2006/relationships/image" Target="../media/image442.png"/><Relationship Id="rId169" Type="http://schemas.openxmlformats.org/officeDocument/2006/relationships/customXml" Target="../ink/ink286.xml"/><Relationship Id="rId185" Type="http://schemas.openxmlformats.org/officeDocument/2006/relationships/customXml" Target="../ink/ink294.xml"/><Relationship Id="rId4" Type="http://schemas.openxmlformats.org/officeDocument/2006/relationships/customXml" Target="../ink/ink201.xml"/><Relationship Id="rId9" Type="http://schemas.openxmlformats.org/officeDocument/2006/relationships/image" Target="../media/image357.png"/><Relationship Id="rId180" Type="http://schemas.openxmlformats.org/officeDocument/2006/relationships/image" Target="../media/image450.png"/><Relationship Id="rId26" Type="http://schemas.openxmlformats.org/officeDocument/2006/relationships/customXml" Target="../ink/ink212.xml"/><Relationship Id="rId47" Type="http://schemas.openxmlformats.org/officeDocument/2006/relationships/image" Target="../media/image379.png"/><Relationship Id="rId68" Type="http://schemas.openxmlformats.org/officeDocument/2006/relationships/customXml" Target="../ink/ink233.xml"/><Relationship Id="rId89" Type="http://schemas.openxmlformats.org/officeDocument/2006/relationships/customXml" Target="../ink/ink246.xml"/><Relationship Id="rId112" Type="http://schemas.openxmlformats.org/officeDocument/2006/relationships/image" Target="../media/image412.png"/><Relationship Id="rId133" Type="http://schemas.openxmlformats.org/officeDocument/2006/relationships/customXml" Target="../ink/ink268.xml"/><Relationship Id="rId154" Type="http://schemas.openxmlformats.org/officeDocument/2006/relationships/image" Target="../media/image436.png"/><Relationship Id="rId175" Type="http://schemas.openxmlformats.org/officeDocument/2006/relationships/customXml" Target="../ink/ink289.xml"/><Relationship Id="rId16" Type="http://schemas.openxmlformats.org/officeDocument/2006/relationships/customXml" Target="../ink/ink207.xml"/><Relationship Id="rId37" Type="http://schemas.openxmlformats.org/officeDocument/2006/relationships/image" Target="../media/image374.png"/><Relationship Id="rId58" Type="http://schemas.openxmlformats.org/officeDocument/2006/relationships/customXml" Target="../ink/ink228.xml"/><Relationship Id="rId79" Type="http://schemas.openxmlformats.org/officeDocument/2006/relationships/customXml" Target="../ink/ink240.xml"/><Relationship Id="rId102" Type="http://schemas.openxmlformats.org/officeDocument/2006/relationships/image" Target="../media/image407.png"/><Relationship Id="rId123" Type="http://schemas.openxmlformats.org/officeDocument/2006/relationships/customXml" Target="../ink/ink263.xml"/><Relationship Id="rId144" Type="http://schemas.openxmlformats.org/officeDocument/2006/relationships/image" Target="../media/image431.png"/><Relationship Id="rId90" Type="http://schemas.openxmlformats.org/officeDocument/2006/relationships/image" Target="../media/image401.png"/><Relationship Id="rId165" Type="http://schemas.openxmlformats.org/officeDocument/2006/relationships/customXml" Target="../ink/ink284.xml"/><Relationship Id="rId186" Type="http://schemas.openxmlformats.org/officeDocument/2006/relationships/image" Target="../media/image453.png"/><Relationship Id="rId27" Type="http://schemas.openxmlformats.org/officeDocument/2006/relationships/image" Target="../media/image368.png"/><Relationship Id="rId48" Type="http://schemas.openxmlformats.org/officeDocument/2006/relationships/customXml" Target="../ink/ink223.xml"/><Relationship Id="rId69" Type="http://schemas.openxmlformats.org/officeDocument/2006/relationships/image" Target="../media/image392.png"/><Relationship Id="rId113" Type="http://schemas.openxmlformats.org/officeDocument/2006/relationships/customXml" Target="../ink/ink258.xml"/><Relationship Id="rId134" Type="http://schemas.openxmlformats.org/officeDocument/2006/relationships/image" Target="../media/image425.png"/><Relationship Id="rId80" Type="http://schemas.openxmlformats.org/officeDocument/2006/relationships/customXml" Target="../ink/ink241.xml"/><Relationship Id="rId155" Type="http://schemas.openxmlformats.org/officeDocument/2006/relationships/customXml" Target="../ink/ink279.xml"/><Relationship Id="rId176" Type="http://schemas.openxmlformats.org/officeDocument/2006/relationships/image" Target="../media/image448.png"/><Relationship Id="rId17" Type="http://schemas.openxmlformats.org/officeDocument/2006/relationships/image" Target="../media/image363.png"/><Relationship Id="rId38" Type="http://schemas.openxmlformats.org/officeDocument/2006/relationships/customXml" Target="../ink/ink218.xml"/><Relationship Id="rId59" Type="http://schemas.openxmlformats.org/officeDocument/2006/relationships/image" Target="../media/image386.png"/><Relationship Id="rId103" Type="http://schemas.openxmlformats.org/officeDocument/2006/relationships/customXml" Target="../ink/ink253.xml"/><Relationship Id="rId124" Type="http://schemas.openxmlformats.org/officeDocument/2006/relationships/image" Target="../media/image418.png"/><Relationship Id="rId70" Type="http://schemas.openxmlformats.org/officeDocument/2006/relationships/customXml" Target="../ink/ink234.xml"/><Relationship Id="rId91" Type="http://schemas.openxmlformats.org/officeDocument/2006/relationships/customXml" Target="../ink/ink247.xml"/><Relationship Id="rId145" Type="http://schemas.openxmlformats.org/officeDocument/2006/relationships/customXml" Target="../ink/ink274.xml"/><Relationship Id="rId166" Type="http://schemas.openxmlformats.org/officeDocument/2006/relationships/image" Target="../media/image443.png"/><Relationship Id="rId1" Type="http://schemas.openxmlformats.org/officeDocument/2006/relationships/slideLayout" Target="../slideLayouts/slideLayout1.xml"/><Relationship Id="rId28" Type="http://schemas.openxmlformats.org/officeDocument/2006/relationships/customXml" Target="../ink/ink213.xml"/><Relationship Id="rId49" Type="http://schemas.openxmlformats.org/officeDocument/2006/relationships/image" Target="../media/image381.png"/><Relationship Id="rId114" Type="http://schemas.openxmlformats.org/officeDocument/2006/relationships/image" Target="../media/image413.png"/><Relationship Id="rId60" Type="http://schemas.openxmlformats.org/officeDocument/2006/relationships/customXml" Target="../ink/ink229.xml"/><Relationship Id="rId81" Type="http://schemas.openxmlformats.org/officeDocument/2006/relationships/customXml" Target="../ink/ink242.xml"/><Relationship Id="rId135" Type="http://schemas.openxmlformats.org/officeDocument/2006/relationships/customXml" Target="../ink/ink269.xml"/><Relationship Id="rId156" Type="http://schemas.openxmlformats.org/officeDocument/2006/relationships/image" Target="../media/image437.png"/><Relationship Id="rId177" Type="http://schemas.openxmlformats.org/officeDocument/2006/relationships/customXml" Target="../ink/ink290.xml"/></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80.png"/><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6</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D21D6C7-F2DC-8BD8-66AB-312317DA3737}"/>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C2FA654-ABA8-2672-FBC2-102FE3CD5D7D}"/>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Ηλιακό Σύστημα</a:t>
            </a:r>
            <a:endParaRPr lang="en-150" dirty="0">
              <a:solidFill>
                <a:schemeClr val="bg1"/>
              </a:solidFill>
            </a:endParaRPr>
          </a:p>
        </p:txBody>
      </p:sp>
      <p:sp>
        <p:nvSpPr>
          <p:cNvPr id="5" name="Subtitle 2">
            <a:extLst>
              <a:ext uri="{FF2B5EF4-FFF2-40B4-BE49-F238E27FC236}">
                <a16:creationId xmlns:a16="http://schemas.microsoft.com/office/drawing/2014/main" id="{9358A276-DCE7-B98F-6EAE-958B48A52FED}"/>
              </a:ext>
            </a:extLst>
          </p:cNvPr>
          <p:cNvSpPr>
            <a:spLocks noGrp="1"/>
          </p:cNvSpPr>
          <p:nvPr>
            <p:ph type="subTitle" idx="1"/>
          </p:nvPr>
        </p:nvSpPr>
        <p:spPr>
          <a:xfrm>
            <a:off x="1758244" y="5845441"/>
            <a:ext cx="8675510" cy="483109"/>
          </a:xfrm>
        </p:spPr>
        <p:txBody>
          <a:bodyPr>
            <a:noAutofit/>
          </a:bodyPr>
          <a:lstStyle/>
          <a:p>
            <a:r>
              <a:rPr lang="el-GR" dirty="0">
                <a:solidFill>
                  <a:schemeClr val="bg1"/>
                </a:solidFill>
              </a:rPr>
              <a:t>Γραφική Αναπαράσταση Σχηματισμού</a:t>
            </a:r>
            <a:endParaRPr lang="en-US" dirty="0">
              <a:solidFill>
                <a:schemeClr val="bg1"/>
              </a:solidFill>
            </a:endParaRPr>
          </a:p>
          <a:p>
            <a:r>
              <a:rPr lang="en-US" dirty="0">
                <a:solidFill>
                  <a:schemeClr val="bg1"/>
                </a:solidFill>
              </a:rPr>
              <a:t>https://www.youtube.com/watch?v=8Rg9v3J0IiU</a:t>
            </a:r>
            <a:endParaRPr lang="en-150" dirty="0">
              <a:solidFill>
                <a:schemeClr val="bg1"/>
              </a:solidFill>
            </a:endParaRPr>
          </a:p>
        </p:txBody>
      </p:sp>
      <p:pic>
        <p:nvPicPr>
          <p:cNvPr id="8" name="Picture 7">
            <a:extLst>
              <a:ext uri="{FF2B5EF4-FFF2-40B4-BE49-F238E27FC236}">
                <a16:creationId xmlns:a16="http://schemas.microsoft.com/office/drawing/2014/main" id="{28716C07-FA7C-C1F6-C80D-1A1D5E67CFB3}"/>
              </a:ext>
            </a:extLst>
          </p:cNvPr>
          <p:cNvPicPr>
            <a:picLocks noChangeAspect="1"/>
          </p:cNvPicPr>
          <p:nvPr/>
        </p:nvPicPr>
        <p:blipFill>
          <a:blip r:embed="rId3"/>
          <a:stretch>
            <a:fillRect/>
          </a:stretch>
        </p:blipFill>
        <p:spPr>
          <a:xfrm>
            <a:off x="3501341" y="2041421"/>
            <a:ext cx="5189318" cy="2636174"/>
          </a:xfrm>
          <a:prstGeom prst="rect">
            <a:avLst/>
          </a:prstGeom>
        </p:spPr>
      </p:pic>
    </p:spTree>
    <p:extLst>
      <p:ext uri="{BB962C8B-B14F-4D97-AF65-F5344CB8AC3E}">
        <p14:creationId xmlns:p14="http://schemas.microsoft.com/office/powerpoint/2010/main" val="131726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01AB725-03D3-B35D-3B00-8037E705A18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F2DEFD7-66E7-FF44-3A3A-F01B04D2CBB6}"/>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Ηλιακό Σύστημα</a:t>
            </a:r>
            <a:endParaRPr lang="en-150" dirty="0">
              <a:solidFill>
                <a:schemeClr val="bg1"/>
              </a:solidFill>
            </a:endParaRPr>
          </a:p>
        </p:txBody>
      </p:sp>
      <p:sp>
        <p:nvSpPr>
          <p:cNvPr id="5" name="Subtitle 2">
            <a:extLst>
              <a:ext uri="{FF2B5EF4-FFF2-40B4-BE49-F238E27FC236}">
                <a16:creationId xmlns:a16="http://schemas.microsoft.com/office/drawing/2014/main" id="{61A76CFE-0729-28DD-59D7-303151CEE093}"/>
              </a:ext>
            </a:extLst>
          </p:cNvPr>
          <p:cNvSpPr>
            <a:spLocks noGrp="1"/>
          </p:cNvSpPr>
          <p:nvPr>
            <p:ph type="subTitle" idx="1"/>
          </p:nvPr>
        </p:nvSpPr>
        <p:spPr>
          <a:xfrm>
            <a:off x="1758244" y="5845441"/>
            <a:ext cx="8675510" cy="483109"/>
          </a:xfrm>
        </p:spPr>
        <p:txBody>
          <a:bodyPr>
            <a:noAutofit/>
          </a:bodyPr>
          <a:lstStyle/>
          <a:p>
            <a:r>
              <a:rPr lang="el-GR" dirty="0">
                <a:solidFill>
                  <a:schemeClr val="bg1"/>
                </a:solidFill>
              </a:rPr>
              <a:t>Υπολογιστική Προσομοίωση Σχηματισμού</a:t>
            </a:r>
            <a:endParaRPr lang="en-US" dirty="0">
              <a:solidFill>
                <a:schemeClr val="bg1"/>
              </a:solidFill>
            </a:endParaRPr>
          </a:p>
          <a:p>
            <a:r>
              <a:rPr lang="en-US" dirty="0">
                <a:solidFill>
                  <a:schemeClr val="bg1"/>
                </a:solidFill>
              </a:rPr>
              <a:t>https://www.youtube.com/shorts/3a0J_q41tqw</a:t>
            </a:r>
            <a:endParaRPr lang="en-150" dirty="0">
              <a:solidFill>
                <a:schemeClr val="bg1"/>
              </a:solidFill>
            </a:endParaRPr>
          </a:p>
        </p:txBody>
      </p:sp>
      <p:pic>
        <p:nvPicPr>
          <p:cNvPr id="3" name="Picture 2">
            <a:extLst>
              <a:ext uri="{FF2B5EF4-FFF2-40B4-BE49-F238E27FC236}">
                <a16:creationId xmlns:a16="http://schemas.microsoft.com/office/drawing/2014/main" id="{D9B1C7A7-9424-295D-C8F9-4DF3A4D45FA7}"/>
              </a:ext>
            </a:extLst>
          </p:cNvPr>
          <p:cNvPicPr>
            <a:picLocks noChangeAspect="1"/>
          </p:cNvPicPr>
          <p:nvPr/>
        </p:nvPicPr>
        <p:blipFill>
          <a:blip r:embed="rId3"/>
          <a:stretch>
            <a:fillRect/>
          </a:stretch>
        </p:blipFill>
        <p:spPr>
          <a:xfrm rot="16200000">
            <a:off x="4409965" y="726514"/>
            <a:ext cx="3372068" cy="5197958"/>
          </a:xfrm>
          <a:prstGeom prst="rect">
            <a:avLst/>
          </a:prstGeom>
        </p:spPr>
      </p:pic>
    </p:spTree>
    <p:extLst>
      <p:ext uri="{BB962C8B-B14F-4D97-AF65-F5344CB8AC3E}">
        <p14:creationId xmlns:p14="http://schemas.microsoft.com/office/powerpoint/2010/main" val="146459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Ηλιακό Σύστημα</a:t>
            </a:r>
            <a:endParaRPr lang="en-150" dirty="0">
              <a:solidFill>
                <a:schemeClr val="bg1"/>
              </a:solidFill>
            </a:endParaRPr>
          </a:p>
        </p:txBody>
      </p:sp>
      <p:sp>
        <p:nvSpPr>
          <p:cNvPr id="5" name="Subtitle 2">
            <a:extLst>
              <a:ext uri="{FF2B5EF4-FFF2-40B4-BE49-F238E27FC236}">
                <a16:creationId xmlns:a16="http://schemas.microsoft.com/office/drawing/2014/main" id="{74B5BA08-38D5-8C66-7B0C-89C35AC921FA}"/>
              </a:ext>
            </a:extLst>
          </p:cNvPr>
          <p:cNvSpPr>
            <a:spLocks noGrp="1"/>
          </p:cNvSpPr>
          <p:nvPr>
            <p:ph type="subTitle" idx="1"/>
          </p:nvPr>
        </p:nvSpPr>
        <p:spPr>
          <a:xfrm>
            <a:off x="1758244" y="5845441"/>
            <a:ext cx="8675510" cy="483109"/>
          </a:xfrm>
        </p:spPr>
        <p:txBody>
          <a:bodyPr>
            <a:noAutofit/>
          </a:bodyPr>
          <a:lstStyle/>
          <a:p>
            <a:r>
              <a:rPr lang="en-US" dirty="0">
                <a:solidFill>
                  <a:schemeClr val="bg1"/>
                </a:solidFill>
              </a:rPr>
              <a:t>Professor Dave Explains</a:t>
            </a:r>
          </a:p>
          <a:p>
            <a:r>
              <a:rPr lang="en-US" dirty="0">
                <a:solidFill>
                  <a:schemeClr val="bg1"/>
                </a:solidFill>
              </a:rPr>
              <a:t>https://www.youtube.com/watch?v=gxKCDjnWabk</a:t>
            </a:r>
            <a:endParaRPr lang="en-150" dirty="0">
              <a:solidFill>
                <a:schemeClr val="bg1"/>
              </a:solidFill>
            </a:endParaRPr>
          </a:p>
        </p:txBody>
      </p:sp>
      <p:pic>
        <p:nvPicPr>
          <p:cNvPr id="7" name="Picture 6">
            <a:extLst>
              <a:ext uri="{FF2B5EF4-FFF2-40B4-BE49-F238E27FC236}">
                <a16:creationId xmlns:a16="http://schemas.microsoft.com/office/drawing/2014/main" id="{0A7A28BB-B138-998D-B73D-71418F7E6F2E}"/>
              </a:ext>
            </a:extLst>
          </p:cNvPr>
          <p:cNvPicPr>
            <a:picLocks noChangeAspect="1"/>
          </p:cNvPicPr>
          <p:nvPr/>
        </p:nvPicPr>
        <p:blipFill>
          <a:blip r:embed="rId3"/>
          <a:stretch>
            <a:fillRect/>
          </a:stretch>
        </p:blipFill>
        <p:spPr>
          <a:xfrm>
            <a:off x="3007655" y="1605062"/>
            <a:ext cx="6176689" cy="3750133"/>
          </a:xfrm>
          <a:prstGeom prst="rect">
            <a:avLst/>
          </a:prstGeom>
        </p:spPr>
      </p:pic>
    </p:spTree>
    <p:extLst>
      <p:ext uri="{BB962C8B-B14F-4D97-AF65-F5344CB8AC3E}">
        <p14:creationId xmlns:p14="http://schemas.microsoft.com/office/powerpoint/2010/main" val="111491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37712D2-EE0D-F8A2-6A7C-41F2E4692BA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797FD8F-DBA2-BB76-A846-9CB056AC9164}"/>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Ηλιακό Σύστημα</a:t>
            </a:r>
            <a:endParaRPr lang="en-150" dirty="0">
              <a:solidFill>
                <a:schemeClr val="bg1"/>
              </a:solidFill>
            </a:endParaRPr>
          </a:p>
        </p:txBody>
      </p:sp>
      <p:sp>
        <p:nvSpPr>
          <p:cNvPr id="5" name="Subtitle 2">
            <a:extLst>
              <a:ext uri="{FF2B5EF4-FFF2-40B4-BE49-F238E27FC236}">
                <a16:creationId xmlns:a16="http://schemas.microsoft.com/office/drawing/2014/main" id="{4B99BBD2-53E7-74D8-A426-F1FD115BF6CE}"/>
              </a:ext>
            </a:extLst>
          </p:cNvPr>
          <p:cNvSpPr>
            <a:spLocks noGrp="1"/>
          </p:cNvSpPr>
          <p:nvPr>
            <p:ph type="subTitle" idx="1"/>
          </p:nvPr>
        </p:nvSpPr>
        <p:spPr>
          <a:xfrm>
            <a:off x="1758244" y="5845441"/>
            <a:ext cx="8675510" cy="483109"/>
          </a:xfrm>
        </p:spPr>
        <p:txBody>
          <a:bodyPr>
            <a:noAutofit/>
          </a:bodyPr>
          <a:lstStyle/>
          <a:p>
            <a:r>
              <a:rPr lang="en-US" dirty="0">
                <a:solidFill>
                  <a:schemeClr val="bg1"/>
                </a:solidFill>
              </a:rPr>
              <a:t>Solar System Size In Perspective</a:t>
            </a:r>
          </a:p>
          <a:p>
            <a:r>
              <a:rPr lang="en-US" dirty="0">
                <a:solidFill>
                  <a:schemeClr val="bg1"/>
                </a:solidFill>
              </a:rPr>
              <a:t>https://www.youtube.com/watch?v=OVFtBRHvd-4</a:t>
            </a:r>
            <a:endParaRPr lang="en-150" dirty="0">
              <a:solidFill>
                <a:schemeClr val="bg1"/>
              </a:solidFill>
            </a:endParaRPr>
          </a:p>
        </p:txBody>
      </p:sp>
      <p:pic>
        <p:nvPicPr>
          <p:cNvPr id="3" name="Picture 2">
            <a:extLst>
              <a:ext uri="{FF2B5EF4-FFF2-40B4-BE49-F238E27FC236}">
                <a16:creationId xmlns:a16="http://schemas.microsoft.com/office/drawing/2014/main" id="{D5793363-78FA-B81A-B9D4-D8AECE4FEFB2}"/>
              </a:ext>
            </a:extLst>
          </p:cNvPr>
          <p:cNvPicPr>
            <a:picLocks noChangeAspect="1"/>
          </p:cNvPicPr>
          <p:nvPr/>
        </p:nvPicPr>
        <p:blipFill>
          <a:blip r:embed="rId3"/>
          <a:stretch>
            <a:fillRect/>
          </a:stretch>
        </p:blipFill>
        <p:spPr>
          <a:xfrm>
            <a:off x="2962041" y="1214839"/>
            <a:ext cx="6267915" cy="4530579"/>
          </a:xfrm>
          <a:prstGeom prst="rect">
            <a:avLst/>
          </a:prstGeom>
        </p:spPr>
      </p:pic>
    </p:spTree>
    <p:extLst>
      <p:ext uri="{BB962C8B-B14F-4D97-AF65-F5344CB8AC3E}">
        <p14:creationId xmlns:p14="http://schemas.microsoft.com/office/powerpoint/2010/main" val="349906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0E86E2-C048-5E97-CF3D-20B6913F39F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61AEA3A-2965-4480-04A6-06B4C2E5E9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Εξέλιξη Αστεριών</a:t>
            </a:r>
            <a:endParaRPr lang="en-150" dirty="0">
              <a:solidFill>
                <a:schemeClr val="bg1"/>
              </a:solidFill>
            </a:endParaRPr>
          </a:p>
        </p:txBody>
      </p:sp>
      <p:sp>
        <p:nvSpPr>
          <p:cNvPr id="5" name="Subtitle 2">
            <a:extLst>
              <a:ext uri="{FF2B5EF4-FFF2-40B4-BE49-F238E27FC236}">
                <a16:creationId xmlns:a16="http://schemas.microsoft.com/office/drawing/2014/main" id="{1C025993-5C9F-B3AE-1AF5-D1806CE67D90}"/>
              </a:ext>
            </a:extLst>
          </p:cNvPr>
          <p:cNvSpPr>
            <a:spLocks noGrp="1"/>
          </p:cNvSpPr>
          <p:nvPr>
            <p:ph type="subTitle" idx="1"/>
          </p:nvPr>
        </p:nvSpPr>
        <p:spPr>
          <a:xfrm>
            <a:off x="1758244" y="6239979"/>
            <a:ext cx="8675510" cy="483109"/>
          </a:xfrm>
        </p:spPr>
        <p:txBody>
          <a:bodyPr>
            <a:noAutofit/>
          </a:bodyPr>
          <a:lstStyle/>
          <a:p>
            <a:r>
              <a:rPr lang="el-GR" dirty="0">
                <a:solidFill>
                  <a:schemeClr val="bg1"/>
                </a:solidFill>
              </a:rPr>
              <a:t>Κύρια ακολουθία</a:t>
            </a:r>
            <a:endParaRPr lang="en-150" dirty="0">
              <a:solidFill>
                <a:schemeClr val="bg1"/>
              </a:solidFill>
            </a:endParaRPr>
          </a:p>
        </p:txBody>
      </p:sp>
      <p:pic>
        <p:nvPicPr>
          <p:cNvPr id="8" name="Picture 7">
            <a:extLst>
              <a:ext uri="{FF2B5EF4-FFF2-40B4-BE49-F238E27FC236}">
                <a16:creationId xmlns:a16="http://schemas.microsoft.com/office/drawing/2014/main" id="{A8F392B5-A0ED-7163-4556-B8C8EEB29109}"/>
              </a:ext>
            </a:extLst>
          </p:cNvPr>
          <p:cNvPicPr>
            <a:picLocks noChangeAspect="1"/>
          </p:cNvPicPr>
          <p:nvPr/>
        </p:nvPicPr>
        <p:blipFill>
          <a:blip r:embed="rId3"/>
          <a:stretch>
            <a:fillRect/>
          </a:stretch>
        </p:blipFill>
        <p:spPr>
          <a:xfrm>
            <a:off x="3934788" y="1168244"/>
            <a:ext cx="4387560" cy="5018307"/>
          </a:xfrm>
          <a:prstGeom prst="rect">
            <a:avLst/>
          </a:prstGeom>
        </p:spPr>
      </p:pic>
    </p:spTree>
    <p:extLst>
      <p:ext uri="{BB962C8B-B14F-4D97-AF65-F5344CB8AC3E}">
        <p14:creationId xmlns:p14="http://schemas.microsoft.com/office/powerpoint/2010/main" val="403857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207210F-A97F-2467-AA40-5019473BB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AB0C21-D9A4-2FBC-81DE-F67C0CC61A5C}"/>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Δραστηριότητα</a:t>
            </a:r>
            <a:endParaRPr lang="en-150" dirty="0">
              <a:solidFill>
                <a:schemeClr val="bg1"/>
              </a:solidFill>
            </a:endParaRPr>
          </a:p>
        </p:txBody>
      </p:sp>
      <p:sp>
        <p:nvSpPr>
          <p:cNvPr id="93" name="Subtitle 2">
            <a:extLst>
              <a:ext uri="{FF2B5EF4-FFF2-40B4-BE49-F238E27FC236}">
                <a16:creationId xmlns:a16="http://schemas.microsoft.com/office/drawing/2014/main" id="{2E0829D5-3FF2-21AC-2D4A-4F7B809580C3}"/>
              </a:ext>
            </a:extLst>
          </p:cNvPr>
          <p:cNvSpPr txBox="1">
            <a:spLocks/>
          </p:cNvSpPr>
          <p:nvPr/>
        </p:nvSpPr>
        <p:spPr>
          <a:xfrm>
            <a:off x="3214048" y="1538185"/>
            <a:ext cx="576390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Μέτρηση εδράνου με τη χρήση χάρακα</a:t>
            </a:r>
            <a:endParaRPr lang="en-150" dirty="0">
              <a:solidFill>
                <a:schemeClr val="bg1"/>
              </a:solidFill>
            </a:endParaRPr>
          </a:p>
        </p:txBody>
      </p:sp>
      <p:sp>
        <p:nvSpPr>
          <p:cNvPr id="3" name="Subtitle 2">
            <a:extLst>
              <a:ext uri="{FF2B5EF4-FFF2-40B4-BE49-F238E27FC236}">
                <a16:creationId xmlns:a16="http://schemas.microsoft.com/office/drawing/2014/main" id="{A2AFC581-B87D-F435-438A-508B9B26EC3D}"/>
              </a:ext>
            </a:extLst>
          </p:cNvPr>
          <p:cNvSpPr txBox="1">
            <a:spLocks/>
          </p:cNvSpPr>
          <p:nvPr/>
        </p:nvSpPr>
        <p:spPr>
          <a:xfrm>
            <a:off x="377806" y="2225076"/>
            <a:ext cx="1150939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b="1" u="sng" dirty="0">
                <a:solidFill>
                  <a:schemeClr val="bg1"/>
                </a:solidFill>
              </a:rPr>
              <a:t>Παρατηρήσεις</a:t>
            </a:r>
          </a:p>
          <a:p>
            <a:pPr algn="l"/>
            <a:r>
              <a:rPr lang="el-GR" dirty="0">
                <a:solidFill>
                  <a:schemeClr val="bg1"/>
                </a:solidFill>
              </a:rPr>
              <a:t>Σφάλματα στη Μέτρηση:</a:t>
            </a:r>
          </a:p>
          <a:p>
            <a:pPr algn="l"/>
            <a:r>
              <a:rPr lang="el-GR" dirty="0">
                <a:solidFill>
                  <a:schemeClr val="bg1"/>
                </a:solidFill>
              </a:rPr>
              <a:t>Οι διαφορετικές μετρήσεις των ομάδων δείχνουν ασυμφωνία στις τιμές, υποδεικνύοντας την ύπαρξη σφαλμάτων στη μέτρηση.</a:t>
            </a:r>
          </a:p>
          <a:p>
            <a:pPr algn="l"/>
            <a:r>
              <a:rPr lang="el-GR" dirty="0">
                <a:solidFill>
                  <a:schemeClr val="bg1"/>
                </a:solidFill>
              </a:rPr>
              <a:t>Η τελική μέτρηση με μετροταινία (</a:t>
            </a:r>
            <a:r>
              <a:rPr lang="en-US" dirty="0">
                <a:solidFill>
                  <a:schemeClr val="bg1"/>
                </a:solidFill>
              </a:rPr>
              <a:t>381</a:t>
            </a:r>
            <a:r>
              <a:rPr lang="el-GR" dirty="0">
                <a:solidFill>
                  <a:schemeClr val="bg1"/>
                </a:solidFill>
              </a:rPr>
              <a:t> cm) θεωρείται πιο αξιόπιστη, καθώς χρησιμοποιήθηκε ένα εργαλείο με μεγαλύτερη ακρίβεια και λιγότερα πιθανά λάθη από τη διαδικασία της επαναληπτικής χρήσης μικρού χάρακα.</a:t>
            </a:r>
          </a:p>
        </p:txBody>
      </p:sp>
    </p:spTree>
    <p:extLst>
      <p:ext uri="{BB962C8B-B14F-4D97-AF65-F5344CB8AC3E}">
        <p14:creationId xmlns:p14="http://schemas.microsoft.com/office/powerpoint/2010/main" val="84196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3">
                                            <p:txEl>
                                              <p:pRg st="0" end="0"/>
                                            </p:txEl>
                                          </p:spTgt>
                                        </p:tgtEl>
                                        <p:attrNameLst>
                                          <p:attrName>style.visibility</p:attrName>
                                        </p:attrNameLst>
                                      </p:cBhvr>
                                      <p:to>
                                        <p:strVal val="visible"/>
                                      </p:to>
                                    </p:set>
                                    <p:animEffect transition="in" filter="fade">
                                      <p:cBhvr>
                                        <p:cTn id="7" dur="500"/>
                                        <p:tgtEl>
                                          <p:spTgt spid="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build="p"/>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313E5E-0FEE-279C-4520-1CBF8BBA1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52F555-BE7C-02EF-87E1-B3BEC38EA6FC}"/>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Δραστηριότητα</a:t>
            </a:r>
            <a:endParaRPr lang="en-150" dirty="0">
              <a:solidFill>
                <a:schemeClr val="bg1"/>
              </a:solidFill>
            </a:endParaRPr>
          </a:p>
        </p:txBody>
      </p:sp>
      <p:sp>
        <p:nvSpPr>
          <p:cNvPr id="3" name="Subtitle 2">
            <a:extLst>
              <a:ext uri="{FF2B5EF4-FFF2-40B4-BE49-F238E27FC236}">
                <a16:creationId xmlns:a16="http://schemas.microsoft.com/office/drawing/2014/main" id="{BD687EA4-7638-2342-17CF-DE602271F7E4}"/>
              </a:ext>
            </a:extLst>
          </p:cNvPr>
          <p:cNvSpPr txBox="1">
            <a:spLocks/>
          </p:cNvSpPr>
          <p:nvPr/>
        </p:nvSpPr>
        <p:spPr>
          <a:xfrm>
            <a:off x="383281" y="2214117"/>
            <a:ext cx="1150939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b="1" u="sng" dirty="0">
                <a:solidFill>
                  <a:schemeClr val="bg1"/>
                </a:solidFill>
              </a:rPr>
              <a:t>Παρατηρήσεις</a:t>
            </a:r>
          </a:p>
          <a:p>
            <a:pPr algn="l"/>
            <a:r>
              <a:rPr lang="el-GR" dirty="0">
                <a:solidFill>
                  <a:schemeClr val="bg1"/>
                </a:solidFill>
              </a:rPr>
              <a:t>Πιθανά σφάλματα που επηρεάζουν τη διαδικασία:</a:t>
            </a:r>
            <a:endParaRPr lang="en-US" dirty="0">
              <a:solidFill>
                <a:schemeClr val="bg1"/>
              </a:solidFill>
            </a:endParaRPr>
          </a:p>
          <a:p>
            <a:pPr algn="l"/>
            <a:r>
              <a:rPr lang="el-GR" dirty="0">
                <a:solidFill>
                  <a:schemeClr val="bg1"/>
                </a:solidFill>
              </a:rPr>
              <a:t>Σφάλμα μετρητικού οργάνου και διαδικασίας: Ο μικρός χάρακας απαιτούσε διαδοχικές μετακινήσεις, αυξάνοντας την πιθανότητα συσσωρευτικών σφαλμάτων.</a:t>
            </a:r>
            <a:r>
              <a:rPr lang="en-US" dirty="0">
                <a:solidFill>
                  <a:schemeClr val="bg1"/>
                </a:solidFill>
              </a:rPr>
              <a:t> </a:t>
            </a:r>
            <a:r>
              <a:rPr lang="el-GR" dirty="0">
                <a:solidFill>
                  <a:schemeClr val="bg1"/>
                </a:solidFill>
              </a:rPr>
              <a:t>Η ελαφριά απόκλιση από την ευθεία στη μετακίνηση του χάρακα μπορεί να οδήγησε σε πρόσθετα σφάλματα. Η διαδικασία απαιτεί υπολογισμούς και μέτρηση επαναλήψεων που μπορεί να επηρεαστεί από το ανθρώπινο λάθος.</a:t>
            </a:r>
            <a:endParaRPr lang="en-US" dirty="0">
              <a:solidFill>
                <a:schemeClr val="bg1"/>
              </a:solidFill>
            </a:endParaRPr>
          </a:p>
          <a:p>
            <a:pPr algn="l"/>
            <a:r>
              <a:rPr lang="el-GR" dirty="0">
                <a:solidFill>
                  <a:schemeClr val="bg1"/>
                </a:solidFill>
              </a:rPr>
              <a:t>Σφάλμα ανάγνωσης: Η ακρίβεια στην ανάγνωση των τιμών περιορίζεται από τη δυνατότητα του οργάνου μέτρησης. Εδώ οι ελάχιστες γραμμές αντιστοιχούν σε χιλιοστά του μέτρου (</a:t>
            </a:r>
            <a:r>
              <a:rPr lang="en-US" dirty="0">
                <a:solidFill>
                  <a:schemeClr val="bg1"/>
                </a:solidFill>
              </a:rPr>
              <a:t>mm).</a:t>
            </a:r>
            <a:endParaRPr lang="el-GR" dirty="0">
              <a:solidFill>
                <a:schemeClr val="bg1"/>
              </a:solidFill>
            </a:endParaRPr>
          </a:p>
        </p:txBody>
      </p:sp>
      <p:sp>
        <p:nvSpPr>
          <p:cNvPr id="4" name="Subtitle 2">
            <a:extLst>
              <a:ext uri="{FF2B5EF4-FFF2-40B4-BE49-F238E27FC236}">
                <a16:creationId xmlns:a16="http://schemas.microsoft.com/office/drawing/2014/main" id="{D93C15E1-8ECD-2D69-6D14-5AC7708E4A16}"/>
              </a:ext>
            </a:extLst>
          </p:cNvPr>
          <p:cNvSpPr txBox="1">
            <a:spLocks/>
          </p:cNvSpPr>
          <p:nvPr/>
        </p:nvSpPr>
        <p:spPr>
          <a:xfrm>
            <a:off x="3214048" y="1538185"/>
            <a:ext cx="576390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Μέτρηση εδράνου με τη χρήση χάρακα</a:t>
            </a:r>
            <a:endParaRPr lang="en-150" dirty="0">
              <a:solidFill>
                <a:schemeClr val="bg1"/>
              </a:solidFill>
            </a:endParaRPr>
          </a:p>
        </p:txBody>
      </p:sp>
    </p:spTree>
    <p:extLst>
      <p:ext uri="{BB962C8B-B14F-4D97-AF65-F5344CB8AC3E}">
        <p14:creationId xmlns:p14="http://schemas.microsoft.com/office/powerpoint/2010/main" val="266776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B5538C-EF37-FF7B-FC81-092F454EF0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5A8E0B-062E-DC0A-40CA-199AF0CDB22F}"/>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Δραστηριότητα</a:t>
            </a:r>
            <a:endParaRPr lang="en-150" dirty="0">
              <a:solidFill>
                <a:schemeClr val="bg1"/>
              </a:solidFill>
            </a:endParaRPr>
          </a:p>
        </p:txBody>
      </p:sp>
      <p:sp>
        <p:nvSpPr>
          <p:cNvPr id="4" name="Subtitle 2">
            <a:extLst>
              <a:ext uri="{FF2B5EF4-FFF2-40B4-BE49-F238E27FC236}">
                <a16:creationId xmlns:a16="http://schemas.microsoft.com/office/drawing/2014/main" id="{805D3DC7-E31F-43D7-37FA-221D343CD1B7}"/>
              </a:ext>
            </a:extLst>
          </p:cNvPr>
          <p:cNvSpPr txBox="1">
            <a:spLocks/>
          </p:cNvSpPr>
          <p:nvPr/>
        </p:nvSpPr>
        <p:spPr>
          <a:xfrm>
            <a:off x="3214048" y="1538185"/>
            <a:ext cx="576390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Μέτρηση εδράνου με τη χρήση χάρακα</a:t>
            </a:r>
            <a:endParaRPr lang="en-150" dirty="0">
              <a:solidFill>
                <a:schemeClr val="bg1"/>
              </a:solidFill>
            </a:endParaRPr>
          </a:p>
        </p:txBody>
      </p:sp>
      <p:pic>
        <p:nvPicPr>
          <p:cNvPr id="6" name="Picture 5">
            <a:extLst>
              <a:ext uri="{FF2B5EF4-FFF2-40B4-BE49-F238E27FC236}">
                <a16:creationId xmlns:a16="http://schemas.microsoft.com/office/drawing/2014/main" id="{4CA2908E-377B-A57A-7E10-D76FB562ED5F}"/>
              </a:ext>
            </a:extLst>
          </p:cNvPr>
          <p:cNvPicPr>
            <a:picLocks noChangeAspect="1"/>
          </p:cNvPicPr>
          <p:nvPr/>
        </p:nvPicPr>
        <p:blipFill>
          <a:blip r:embed="rId3"/>
          <a:stretch>
            <a:fillRect/>
          </a:stretch>
        </p:blipFill>
        <p:spPr>
          <a:xfrm>
            <a:off x="356688" y="2287651"/>
            <a:ext cx="2220718" cy="3651337"/>
          </a:xfrm>
          <a:prstGeom prst="rect">
            <a:avLst/>
          </a:prstGeom>
        </p:spPr>
      </p:pic>
      <p:pic>
        <p:nvPicPr>
          <p:cNvPr id="8" name="Picture 7">
            <a:extLst>
              <a:ext uri="{FF2B5EF4-FFF2-40B4-BE49-F238E27FC236}">
                <a16:creationId xmlns:a16="http://schemas.microsoft.com/office/drawing/2014/main" id="{3B55C27B-61CF-7242-A095-06E5A4DD5187}"/>
              </a:ext>
            </a:extLst>
          </p:cNvPr>
          <p:cNvPicPr>
            <a:picLocks noChangeAspect="1"/>
          </p:cNvPicPr>
          <p:nvPr/>
        </p:nvPicPr>
        <p:blipFill>
          <a:blip r:embed="rId4"/>
          <a:stretch>
            <a:fillRect/>
          </a:stretch>
        </p:blipFill>
        <p:spPr>
          <a:xfrm>
            <a:off x="3029371" y="2272433"/>
            <a:ext cx="2276823" cy="3532340"/>
          </a:xfrm>
          <a:prstGeom prst="rect">
            <a:avLst/>
          </a:prstGeom>
        </p:spPr>
      </p:pic>
      <p:pic>
        <p:nvPicPr>
          <p:cNvPr id="10" name="Picture 9">
            <a:extLst>
              <a:ext uri="{FF2B5EF4-FFF2-40B4-BE49-F238E27FC236}">
                <a16:creationId xmlns:a16="http://schemas.microsoft.com/office/drawing/2014/main" id="{6437FA3B-CEF9-3AD8-D680-8374440DBC83}"/>
              </a:ext>
            </a:extLst>
          </p:cNvPr>
          <p:cNvPicPr>
            <a:picLocks noChangeAspect="1"/>
          </p:cNvPicPr>
          <p:nvPr/>
        </p:nvPicPr>
        <p:blipFill>
          <a:blip r:embed="rId5"/>
          <a:stretch>
            <a:fillRect/>
          </a:stretch>
        </p:blipFill>
        <p:spPr>
          <a:xfrm>
            <a:off x="3279816" y="5933608"/>
            <a:ext cx="1519704" cy="353171"/>
          </a:xfrm>
          <a:prstGeom prst="rect">
            <a:avLst/>
          </a:prstGeom>
        </p:spPr>
      </p:pic>
      <p:pic>
        <p:nvPicPr>
          <p:cNvPr id="12" name="Picture 11">
            <a:extLst>
              <a:ext uri="{FF2B5EF4-FFF2-40B4-BE49-F238E27FC236}">
                <a16:creationId xmlns:a16="http://schemas.microsoft.com/office/drawing/2014/main" id="{3A00262F-639A-2245-A94F-5041B95A4311}"/>
              </a:ext>
            </a:extLst>
          </p:cNvPr>
          <p:cNvPicPr>
            <a:picLocks noChangeAspect="1"/>
          </p:cNvPicPr>
          <p:nvPr/>
        </p:nvPicPr>
        <p:blipFill>
          <a:blip r:embed="rId6"/>
          <a:stretch>
            <a:fillRect/>
          </a:stretch>
        </p:blipFill>
        <p:spPr>
          <a:xfrm>
            <a:off x="7484302" y="2516694"/>
            <a:ext cx="2786666" cy="676762"/>
          </a:xfrm>
          <a:prstGeom prst="rect">
            <a:avLst/>
          </a:prstGeom>
        </p:spPr>
      </p:pic>
      <p:pic>
        <p:nvPicPr>
          <p:cNvPr id="14" name="Picture 13">
            <a:extLst>
              <a:ext uri="{FF2B5EF4-FFF2-40B4-BE49-F238E27FC236}">
                <a16:creationId xmlns:a16="http://schemas.microsoft.com/office/drawing/2014/main" id="{B06320F6-F8CC-FB06-4F96-6845C107999F}"/>
              </a:ext>
            </a:extLst>
          </p:cNvPr>
          <p:cNvPicPr>
            <a:picLocks noChangeAspect="1"/>
          </p:cNvPicPr>
          <p:nvPr/>
        </p:nvPicPr>
        <p:blipFill>
          <a:blip r:embed="rId7"/>
          <a:stretch>
            <a:fillRect/>
          </a:stretch>
        </p:blipFill>
        <p:spPr>
          <a:xfrm>
            <a:off x="6914721" y="3664545"/>
            <a:ext cx="2063231" cy="731642"/>
          </a:xfrm>
          <a:prstGeom prst="rect">
            <a:avLst/>
          </a:prstGeom>
        </p:spPr>
      </p:pic>
      <p:pic>
        <p:nvPicPr>
          <p:cNvPr id="16" name="Picture 15">
            <a:extLst>
              <a:ext uri="{FF2B5EF4-FFF2-40B4-BE49-F238E27FC236}">
                <a16:creationId xmlns:a16="http://schemas.microsoft.com/office/drawing/2014/main" id="{5600C038-C1DC-22DA-8282-E3537DB3DC3F}"/>
              </a:ext>
            </a:extLst>
          </p:cNvPr>
          <p:cNvPicPr>
            <a:picLocks noChangeAspect="1"/>
          </p:cNvPicPr>
          <p:nvPr/>
        </p:nvPicPr>
        <p:blipFill>
          <a:blip r:embed="rId8"/>
          <a:stretch>
            <a:fillRect/>
          </a:stretch>
        </p:blipFill>
        <p:spPr>
          <a:xfrm>
            <a:off x="9104701" y="3727174"/>
            <a:ext cx="1723807" cy="478835"/>
          </a:xfrm>
          <a:prstGeom prst="rect">
            <a:avLst/>
          </a:prstGeom>
        </p:spPr>
      </p:pic>
      <p:pic>
        <p:nvPicPr>
          <p:cNvPr id="20" name="Picture 19">
            <a:extLst>
              <a:ext uri="{FF2B5EF4-FFF2-40B4-BE49-F238E27FC236}">
                <a16:creationId xmlns:a16="http://schemas.microsoft.com/office/drawing/2014/main" id="{1F2929FD-C660-B71A-45D3-4A5571A6A5CB}"/>
              </a:ext>
            </a:extLst>
          </p:cNvPr>
          <p:cNvPicPr>
            <a:picLocks noChangeAspect="1"/>
          </p:cNvPicPr>
          <p:nvPr/>
        </p:nvPicPr>
        <p:blipFill>
          <a:blip r:embed="rId9"/>
          <a:stretch>
            <a:fillRect/>
          </a:stretch>
        </p:blipFill>
        <p:spPr>
          <a:xfrm>
            <a:off x="2486405" y="3747321"/>
            <a:ext cx="832434" cy="458688"/>
          </a:xfrm>
          <a:prstGeom prst="rect">
            <a:avLst/>
          </a:prstGeom>
        </p:spPr>
      </p:pic>
      <p:pic>
        <p:nvPicPr>
          <p:cNvPr id="21" name="Picture 20">
            <a:extLst>
              <a:ext uri="{FF2B5EF4-FFF2-40B4-BE49-F238E27FC236}">
                <a16:creationId xmlns:a16="http://schemas.microsoft.com/office/drawing/2014/main" id="{69A49AFB-7400-9D7D-D0FB-ED188039C1F3}"/>
              </a:ext>
            </a:extLst>
          </p:cNvPr>
          <p:cNvPicPr>
            <a:picLocks noChangeAspect="1"/>
          </p:cNvPicPr>
          <p:nvPr/>
        </p:nvPicPr>
        <p:blipFill>
          <a:blip r:embed="rId9"/>
          <a:stretch>
            <a:fillRect/>
          </a:stretch>
        </p:blipFill>
        <p:spPr>
          <a:xfrm>
            <a:off x="5450817" y="2491710"/>
            <a:ext cx="1691255" cy="574172"/>
          </a:xfrm>
          <a:prstGeom prst="rect">
            <a:avLst/>
          </a:prstGeom>
        </p:spPr>
      </p:pic>
      <p:pic>
        <p:nvPicPr>
          <p:cNvPr id="23" name="Picture 22">
            <a:extLst>
              <a:ext uri="{FF2B5EF4-FFF2-40B4-BE49-F238E27FC236}">
                <a16:creationId xmlns:a16="http://schemas.microsoft.com/office/drawing/2014/main" id="{888C563D-ED47-8F36-DBE3-CE2F62451519}"/>
              </a:ext>
            </a:extLst>
          </p:cNvPr>
          <p:cNvPicPr>
            <a:picLocks noChangeAspect="1"/>
          </p:cNvPicPr>
          <p:nvPr/>
        </p:nvPicPr>
        <p:blipFill>
          <a:blip r:embed="rId10"/>
          <a:stretch>
            <a:fillRect/>
          </a:stretch>
        </p:blipFill>
        <p:spPr>
          <a:xfrm>
            <a:off x="6914721" y="5804773"/>
            <a:ext cx="1888941" cy="555571"/>
          </a:xfrm>
          <a:prstGeom prst="rect">
            <a:avLst/>
          </a:prstGeom>
        </p:spPr>
      </p:pic>
      <p:pic>
        <p:nvPicPr>
          <p:cNvPr id="25" name="Picture 24">
            <a:extLst>
              <a:ext uri="{FF2B5EF4-FFF2-40B4-BE49-F238E27FC236}">
                <a16:creationId xmlns:a16="http://schemas.microsoft.com/office/drawing/2014/main" id="{21152065-E1CD-3407-9CAD-584F4CEEE3BB}"/>
              </a:ext>
            </a:extLst>
          </p:cNvPr>
          <p:cNvPicPr>
            <a:picLocks noChangeAspect="1"/>
          </p:cNvPicPr>
          <p:nvPr/>
        </p:nvPicPr>
        <p:blipFill>
          <a:blip r:embed="rId11"/>
          <a:stretch>
            <a:fillRect/>
          </a:stretch>
        </p:blipFill>
        <p:spPr>
          <a:xfrm>
            <a:off x="5631463" y="4900009"/>
            <a:ext cx="6039693" cy="600159"/>
          </a:xfrm>
          <a:prstGeom prst="rect">
            <a:avLst/>
          </a:prstGeom>
        </p:spPr>
      </p:pic>
    </p:spTree>
    <p:extLst>
      <p:ext uri="{BB962C8B-B14F-4D97-AF65-F5344CB8AC3E}">
        <p14:creationId xmlns:p14="http://schemas.microsoft.com/office/powerpoint/2010/main" val="28136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817587-5700-66F7-6E45-5F80D9CF0E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6A8B2-C089-7AB8-ACE6-F407BD16067D}"/>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Δραστηριότητα</a:t>
            </a:r>
            <a:endParaRPr lang="en-150" dirty="0">
              <a:solidFill>
                <a:schemeClr val="bg1"/>
              </a:solidFill>
            </a:endParaRPr>
          </a:p>
        </p:txBody>
      </p:sp>
      <p:sp>
        <p:nvSpPr>
          <p:cNvPr id="4" name="Subtitle 2">
            <a:extLst>
              <a:ext uri="{FF2B5EF4-FFF2-40B4-BE49-F238E27FC236}">
                <a16:creationId xmlns:a16="http://schemas.microsoft.com/office/drawing/2014/main" id="{8D6579D9-16BA-5996-24F3-167FA88F72F6}"/>
              </a:ext>
            </a:extLst>
          </p:cNvPr>
          <p:cNvSpPr txBox="1">
            <a:spLocks/>
          </p:cNvSpPr>
          <p:nvPr/>
        </p:nvSpPr>
        <p:spPr>
          <a:xfrm>
            <a:off x="3214048" y="1538185"/>
            <a:ext cx="5763904"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Μέτρηση εδράνου με τη χρήση χάρακα</a:t>
            </a:r>
            <a:endParaRPr lang="en-150" dirty="0">
              <a:solidFill>
                <a:schemeClr val="bg1"/>
              </a:solidFill>
            </a:endParaRPr>
          </a:p>
        </p:txBody>
      </p:sp>
      <p:pic>
        <p:nvPicPr>
          <p:cNvPr id="6" name="Picture 5">
            <a:extLst>
              <a:ext uri="{FF2B5EF4-FFF2-40B4-BE49-F238E27FC236}">
                <a16:creationId xmlns:a16="http://schemas.microsoft.com/office/drawing/2014/main" id="{9F2865EE-827D-7623-4F4C-8A15B1180CA4}"/>
              </a:ext>
            </a:extLst>
          </p:cNvPr>
          <p:cNvPicPr>
            <a:picLocks noChangeAspect="1"/>
          </p:cNvPicPr>
          <p:nvPr/>
        </p:nvPicPr>
        <p:blipFill>
          <a:blip r:embed="rId3"/>
          <a:stretch>
            <a:fillRect/>
          </a:stretch>
        </p:blipFill>
        <p:spPr>
          <a:xfrm>
            <a:off x="-2348934" y="2287651"/>
            <a:ext cx="2220718" cy="3651337"/>
          </a:xfrm>
          <a:prstGeom prst="rect">
            <a:avLst/>
          </a:prstGeom>
        </p:spPr>
      </p:pic>
      <p:pic>
        <p:nvPicPr>
          <p:cNvPr id="8" name="Picture 7">
            <a:extLst>
              <a:ext uri="{FF2B5EF4-FFF2-40B4-BE49-F238E27FC236}">
                <a16:creationId xmlns:a16="http://schemas.microsoft.com/office/drawing/2014/main" id="{7561ABC3-1A92-2B31-3EDB-52DF7CC69C3E}"/>
              </a:ext>
            </a:extLst>
          </p:cNvPr>
          <p:cNvPicPr>
            <a:picLocks noChangeAspect="1"/>
          </p:cNvPicPr>
          <p:nvPr/>
        </p:nvPicPr>
        <p:blipFill>
          <a:blip r:embed="rId4"/>
          <a:stretch>
            <a:fillRect/>
          </a:stretch>
        </p:blipFill>
        <p:spPr>
          <a:xfrm>
            <a:off x="-2405039" y="2264196"/>
            <a:ext cx="2276823" cy="3532340"/>
          </a:xfrm>
          <a:prstGeom prst="rect">
            <a:avLst/>
          </a:prstGeom>
        </p:spPr>
      </p:pic>
      <p:pic>
        <p:nvPicPr>
          <p:cNvPr id="10" name="Picture 9">
            <a:extLst>
              <a:ext uri="{FF2B5EF4-FFF2-40B4-BE49-F238E27FC236}">
                <a16:creationId xmlns:a16="http://schemas.microsoft.com/office/drawing/2014/main" id="{533E7AF5-8229-6556-9539-D55B3107CF7D}"/>
              </a:ext>
            </a:extLst>
          </p:cNvPr>
          <p:cNvPicPr>
            <a:picLocks noChangeAspect="1"/>
          </p:cNvPicPr>
          <p:nvPr/>
        </p:nvPicPr>
        <p:blipFill>
          <a:blip r:embed="rId5"/>
          <a:stretch>
            <a:fillRect/>
          </a:stretch>
        </p:blipFill>
        <p:spPr>
          <a:xfrm>
            <a:off x="-2026480" y="5819991"/>
            <a:ext cx="1519704" cy="353171"/>
          </a:xfrm>
          <a:prstGeom prst="rect">
            <a:avLst/>
          </a:prstGeom>
        </p:spPr>
      </p:pic>
      <p:pic>
        <p:nvPicPr>
          <p:cNvPr id="12" name="Picture 11">
            <a:extLst>
              <a:ext uri="{FF2B5EF4-FFF2-40B4-BE49-F238E27FC236}">
                <a16:creationId xmlns:a16="http://schemas.microsoft.com/office/drawing/2014/main" id="{AE825C21-981E-E173-4DAD-EFD3E18ABC4E}"/>
              </a:ext>
            </a:extLst>
          </p:cNvPr>
          <p:cNvPicPr>
            <a:picLocks noChangeAspect="1"/>
          </p:cNvPicPr>
          <p:nvPr/>
        </p:nvPicPr>
        <p:blipFill>
          <a:blip r:embed="rId6"/>
          <a:stretch>
            <a:fillRect/>
          </a:stretch>
        </p:blipFill>
        <p:spPr>
          <a:xfrm>
            <a:off x="1273799" y="2585588"/>
            <a:ext cx="2786666" cy="676762"/>
          </a:xfrm>
          <a:prstGeom prst="rect">
            <a:avLst/>
          </a:prstGeom>
        </p:spPr>
      </p:pic>
      <p:pic>
        <p:nvPicPr>
          <p:cNvPr id="14" name="Picture 13">
            <a:extLst>
              <a:ext uri="{FF2B5EF4-FFF2-40B4-BE49-F238E27FC236}">
                <a16:creationId xmlns:a16="http://schemas.microsoft.com/office/drawing/2014/main" id="{F5C9424E-8026-347F-475F-618E5CCB8ED7}"/>
              </a:ext>
            </a:extLst>
          </p:cNvPr>
          <p:cNvPicPr>
            <a:picLocks noChangeAspect="1"/>
          </p:cNvPicPr>
          <p:nvPr/>
        </p:nvPicPr>
        <p:blipFill>
          <a:blip r:embed="rId7"/>
          <a:stretch>
            <a:fillRect/>
          </a:stretch>
        </p:blipFill>
        <p:spPr>
          <a:xfrm>
            <a:off x="704218" y="3733439"/>
            <a:ext cx="2063231" cy="731642"/>
          </a:xfrm>
          <a:prstGeom prst="rect">
            <a:avLst/>
          </a:prstGeom>
        </p:spPr>
      </p:pic>
      <p:pic>
        <p:nvPicPr>
          <p:cNvPr id="16" name="Picture 15">
            <a:extLst>
              <a:ext uri="{FF2B5EF4-FFF2-40B4-BE49-F238E27FC236}">
                <a16:creationId xmlns:a16="http://schemas.microsoft.com/office/drawing/2014/main" id="{B962E1A0-C8DF-25A7-DDAA-A3067CD40346}"/>
              </a:ext>
            </a:extLst>
          </p:cNvPr>
          <p:cNvPicPr>
            <a:picLocks noChangeAspect="1"/>
          </p:cNvPicPr>
          <p:nvPr/>
        </p:nvPicPr>
        <p:blipFill>
          <a:blip r:embed="rId8"/>
          <a:stretch>
            <a:fillRect/>
          </a:stretch>
        </p:blipFill>
        <p:spPr>
          <a:xfrm>
            <a:off x="2894198" y="3796068"/>
            <a:ext cx="1723807" cy="478835"/>
          </a:xfrm>
          <a:prstGeom prst="rect">
            <a:avLst/>
          </a:prstGeom>
        </p:spPr>
      </p:pic>
      <p:pic>
        <p:nvPicPr>
          <p:cNvPr id="20" name="Picture 19">
            <a:extLst>
              <a:ext uri="{FF2B5EF4-FFF2-40B4-BE49-F238E27FC236}">
                <a16:creationId xmlns:a16="http://schemas.microsoft.com/office/drawing/2014/main" id="{6D1719A9-9809-FA94-E6EC-9DB72C8AE5D5}"/>
              </a:ext>
            </a:extLst>
          </p:cNvPr>
          <p:cNvPicPr>
            <a:picLocks noChangeAspect="1"/>
          </p:cNvPicPr>
          <p:nvPr/>
        </p:nvPicPr>
        <p:blipFill>
          <a:blip r:embed="rId9"/>
          <a:stretch>
            <a:fillRect/>
          </a:stretch>
        </p:blipFill>
        <p:spPr>
          <a:xfrm>
            <a:off x="-1238575" y="3801022"/>
            <a:ext cx="832434" cy="458688"/>
          </a:xfrm>
          <a:prstGeom prst="rect">
            <a:avLst/>
          </a:prstGeom>
        </p:spPr>
      </p:pic>
      <p:pic>
        <p:nvPicPr>
          <p:cNvPr id="23" name="Picture 22">
            <a:extLst>
              <a:ext uri="{FF2B5EF4-FFF2-40B4-BE49-F238E27FC236}">
                <a16:creationId xmlns:a16="http://schemas.microsoft.com/office/drawing/2014/main" id="{5692BFD5-F398-FBF9-C39E-6C4CCA8B96BE}"/>
              </a:ext>
            </a:extLst>
          </p:cNvPr>
          <p:cNvPicPr>
            <a:picLocks noChangeAspect="1"/>
          </p:cNvPicPr>
          <p:nvPr/>
        </p:nvPicPr>
        <p:blipFill>
          <a:blip r:embed="rId10"/>
          <a:stretch>
            <a:fillRect/>
          </a:stretch>
        </p:blipFill>
        <p:spPr>
          <a:xfrm>
            <a:off x="7842618" y="3719332"/>
            <a:ext cx="1888941" cy="555571"/>
          </a:xfrm>
          <a:prstGeom prst="rect">
            <a:avLst/>
          </a:prstGeom>
        </p:spPr>
      </p:pic>
      <p:sp>
        <p:nvSpPr>
          <p:cNvPr id="3" name="Subtitle 2">
            <a:extLst>
              <a:ext uri="{FF2B5EF4-FFF2-40B4-BE49-F238E27FC236}">
                <a16:creationId xmlns:a16="http://schemas.microsoft.com/office/drawing/2014/main" id="{37409034-B202-36F8-A1B8-14A758DC2C97}"/>
              </a:ext>
            </a:extLst>
          </p:cNvPr>
          <p:cNvSpPr txBox="1">
            <a:spLocks/>
          </p:cNvSpPr>
          <p:nvPr/>
        </p:nvSpPr>
        <p:spPr>
          <a:xfrm>
            <a:off x="651352" y="5408587"/>
            <a:ext cx="11123113" cy="74946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Παρατηρούμε ότι όταν πάρουμε τον μέσο όρο πολλών μετρήσεων, ακόμα και αν αυτές δεν είναι τόσο προσεκτικές (έχουν μεγάλη ανακρίβεια/σφάλμα) προσεγγίζω εντυπωσιακά την «πραγματική» τιμή</a:t>
            </a:r>
            <a:endParaRPr lang="en-150" dirty="0">
              <a:solidFill>
                <a:schemeClr val="bg1"/>
              </a:solidFill>
            </a:endParaRPr>
          </a:p>
        </p:txBody>
      </p:sp>
      <p:sp>
        <p:nvSpPr>
          <p:cNvPr id="9" name="Oval 8">
            <a:extLst>
              <a:ext uri="{FF2B5EF4-FFF2-40B4-BE49-F238E27FC236}">
                <a16:creationId xmlns:a16="http://schemas.microsoft.com/office/drawing/2014/main" id="{CE779686-00AC-0022-EEF8-AC34F184E7BF}"/>
              </a:ext>
            </a:extLst>
          </p:cNvPr>
          <p:cNvSpPr/>
          <p:nvPr/>
        </p:nvSpPr>
        <p:spPr>
          <a:xfrm>
            <a:off x="3136281" y="3595651"/>
            <a:ext cx="1791222" cy="913717"/>
          </a:xfrm>
          <a:prstGeom prst="ellipse">
            <a:avLst/>
          </a:prstGeom>
          <a:noFill/>
          <a:ln w="635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1D261C7-A44F-A9F7-FB7D-8D9E261A25FE}"/>
              </a:ext>
            </a:extLst>
          </p:cNvPr>
          <p:cNvSpPr/>
          <p:nvPr/>
        </p:nvSpPr>
        <p:spPr>
          <a:xfrm>
            <a:off x="8192000" y="3551364"/>
            <a:ext cx="1791222" cy="913717"/>
          </a:xfrm>
          <a:prstGeom prst="ellipse">
            <a:avLst/>
          </a:prstGeom>
          <a:noFill/>
          <a:ln w="635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2AA9F468-50EC-CDC6-CEBE-6B3068C67C77}"/>
              </a:ext>
            </a:extLst>
          </p:cNvPr>
          <p:cNvPicPr>
            <a:picLocks noChangeAspect="1"/>
          </p:cNvPicPr>
          <p:nvPr/>
        </p:nvPicPr>
        <p:blipFill>
          <a:blip r:embed="rId11"/>
          <a:stretch>
            <a:fillRect/>
          </a:stretch>
        </p:blipFill>
        <p:spPr>
          <a:xfrm>
            <a:off x="5681567" y="2541938"/>
            <a:ext cx="6039693" cy="600159"/>
          </a:xfrm>
          <a:prstGeom prst="rect">
            <a:avLst/>
          </a:prstGeom>
        </p:spPr>
      </p:pic>
    </p:spTree>
    <p:extLst>
      <p:ext uri="{BB962C8B-B14F-4D97-AF65-F5344CB8AC3E}">
        <p14:creationId xmlns:p14="http://schemas.microsoft.com/office/powerpoint/2010/main" val="37670911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Το αναλλοίωτο του μήκους</a:t>
            </a:r>
            <a:endParaRPr lang="en-150" dirty="0">
              <a:solidFill>
                <a:schemeClr val="bg1"/>
              </a:solidFill>
            </a:endParaRPr>
          </a:p>
        </p:txBody>
      </p:sp>
      <p:cxnSp>
        <p:nvCxnSpPr>
          <p:cNvPr id="4" name="Straight Arrow Connector 3">
            <a:extLst>
              <a:ext uri="{FF2B5EF4-FFF2-40B4-BE49-F238E27FC236}">
                <a16:creationId xmlns:a16="http://schemas.microsoft.com/office/drawing/2014/main" id="{388B8941-C578-C458-B09D-1BA39EAEE9E5}"/>
              </a:ext>
            </a:extLst>
          </p:cNvPr>
          <p:cNvCxnSpPr>
            <a:cxnSpLocks/>
          </p:cNvCxnSpPr>
          <p:nvPr/>
        </p:nvCxnSpPr>
        <p:spPr>
          <a:xfrm>
            <a:off x="1069413" y="5780088"/>
            <a:ext cx="714943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31AD6620-3988-3FC1-1543-CEF4CCA97C9C}"/>
              </a:ext>
            </a:extLst>
          </p:cNvPr>
          <p:cNvSpPr txBox="1">
            <a:spLocks/>
          </p:cNvSpPr>
          <p:nvPr/>
        </p:nvSpPr>
        <p:spPr>
          <a:xfrm>
            <a:off x="7782947" y="5932488"/>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(m)</a:t>
            </a:r>
            <a:endParaRPr lang="en-150" dirty="0">
              <a:solidFill>
                <a:schemeClr val="bg1"/>
              </a:solidFill>
            </a:endParaRPr>
          </a:p>
        </p:txBody>
      </p:sp>
      <p:sp>
        <p:nvSpPr>
          <p:cNvPr id="6" name="Oval 5">
            <a:extLst>
              <a:ext uri="{FF2B5EF4-FFF2-40B4-BE49-F238E27FC236}">
                <a16:creationId xmlns:a16="http://schemas.microsoft.com/office/drawing/2014/main" id="{9D445D35-5FCE-F45B-5C44-537B466E5366}"/>
              </a:ext>
            </a:extLst>
          </p:cNvPr>
          <p:cNvSpPr/>
          <p:nvPr/>
        </p:nvSpPr>
        <p:spPr>
          <a:xfrm>
            <a:off x="4776224" y="416372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7" name="Subtitle 2">
            <a:extLst>
              <a:ext uri="{FF2B5EF4-FFF2-40B4-BE49-F238E27FC236}">
                <a16:creationId xmlns:a16="http://schemas.microsoft.com/office/drawing/2014/main" id="{76BB6864-1CE2-3DED-FC41-28628833510D}"/>
              </a:ext>
            </a:extLst>
          </p:cNvPr>
          <p:cNvSpPr txBox="1">
            <a:spLocks/>
          </p:cNvSpPr>
          <p:nvPr/>
        </p:nvSpPr>
        <p:spPr>
          <a:xfrm>
            <a:off x="4165022" y="3792565"/>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a:t>
            </a:r>
            <a:endParaRPr lang="en-150" dirty="0">
              <a:solidFill>
                <a:schemeClr val="bg1"/>
              </a:solidFill>
            </a:endParaRPr>
          </a:p>
        </p:txBody>
      </p:sp>
      <p:sp>
        <p:nvSpPr>
          <p:cNvPr id="8" name="Oval 7">
            <a:extLst>
              <a:ext uri="{FF2B5EF4-FFF2-40B4-BE49-F238E27FC236}">
                <a16:creationId xmlns:a16="http://schemas.microsoft.com/office/drawing/2014/main" id="{69CBCB8D-65E1-4BEB-327D-43500ACBCE4B}"/>
              </a:ext>
            </a:extLst>
          </p:cNvPr>
          <p:cNvSpPr/>
          <p:nvPr/>
        </p:nvSpPr>
        <p:spPr>
          <a:xfrm>
            <a:off x="7273824" y="4160779"/>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9" name="Subtitle 2">
            <a:extLst>
              <a:ext uri="{FF2B5EF4-FFF2-40B4-BE49-F238E27FC236}">
                <a16:creationId xmlns:a16="http://schemas.microsoft.com/office/drawing/2014/main" id="{937575E0-EB15-4A4C-6CBB-D53C957110DA}"/>
              </a:ext>
            </a:extLst>
          </p:cNvPr>
          <p:cNvSpPr txBox="1">
            <a:spLocks/>
          </p:cNvSpPr>
          <p:nvPr/>
        </p:nvSpPr>
        <p:spPr>
          <a:xfrm>
            <a:off x="7356000" y="3782938"/>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B</a:t>
            </a:r>
            <a:endParaRPr lang="en-150" dirty="0">
              <a:solidFill>
                <a:schemeClr val="bg1"/>
              </a:solidFill>
            </a:endParaRPr>
          </a:p>
        </p:txBody>
      </p:sp>
      <p:cxnSp>
        <p:nvCxnSpPr>
          <p:cNvPr id="10" name="Straight Arrow Connector 9">
            <a:extLst>
              <a:ext uri="{FF2B5EF4-FFF2-40B4-BE49-F238E27FC236}">
                <a16:creationId xmlns:a16="http://schemas.microsoft.com/office/drawing/2014/main" id="{E78FAD9A-81D5-AE59-ED4A-C41EEE236293}"/>
              </a:ext>
            </a:extLst>
          </p:cNvPr>
          <p:cNvCxnSpPr>
            <a:cxnSpLocks/>
          </p:cNvCxnSpPr>
          <p:nvPr/>
        </p:nvCxnSpPr>
        <p:spPr>
          <a:xfrm flipV="1">
            <a:off x="4836000" y="4235911"/>
            <a:ext cx="2520000" cy="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E75FD3-9CB2-34BB-6ECC-D44BDE18FC9C}"/>
              </a:ext>
            </a:extLst>
          </p:cNvPr>
          <p:cNvCxnSpPr>
            <a:cxnSpLocks/>
          </p:cNvCxnSpPr>
          <p:nvPr/>
        </p:nvCxnSpPr>
        <p:spPr>
          <a:xfrm>
            <a:off x="4857271" y="4305155"/>
            <a:ext cx="0" cy="1474932"/>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Subtitle 2">
            <a:extLst>
              <a:ext uri="{FF2B5EF4-FFF2-40B4-BE49-F238E27FC236}">
                <a16:creationId xmlns:a16="http://schemas.microsoft.com/office/drawing/2014/main" id="{79ECEA8E-34A4-46EE-C8C7-3471B560EECE}"/>
              </a:ext>
            </a:extLst>
          </p:cNvPr>
          <p:cNvSpPr txBox="1">
            <a:spLocks/>
          </p:cNvSpPr>
          <p:nvPr/>
        </p:nvSpPr>
        <p:spPr>
          <a:xfrm>
            <a:off x="677261" y="5932488"/>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cxnSp>
        <p:nvCxnSpPr>
          <p:cNvPr id="3" name="Straight Arrow Connector 2">
            <a:extLst>
              <a:ext uri="{FF2B5EF4-FFF2-40B4-BE49-F238E27FC236}">
                <a16:creationId xmlns:a16="http://schemas.microsoft.com/office/drawing/2014/main" id="{2E2D4D61-C66C-30DF-AC5D-032648DD8CD3}"/>
              </a:ext>
            </a:extLst>
          </p:cNvPr>
          <p:cNvCxnSpPr>
            <a:cxnSpLocks/>
          </p:cNvCxnSpPr>
          <p:nvPr/>
        </p:nvCxnSpPr>
        <p:spPr>
          <a:xfrm flipV="1">
            <a:off x="1068880" y="1608667"/>
            <a:ext cx="0" cy="4207688"/>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4602B783-F114-0B76-1D97-7452FC37F2E4}"/>
              </a:ext>
            </a:extLst>
          </p:cNvPr>
          <p:cNvSpPr txBox="1">
            <a:spLocks/>
          </p:cNvSpPr>
          <p:nvPr/>
        </p:nvSpPr>
        <p:spPr>
          <a:xfrm>
            <a:off x="306542" y="5531589"/>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4" name="Subtitle 2">
            <a:extLst>
              <a:ext uri="{FF2B5EF4-FFF2-40B4-BE49-F238E27FC236}">
                <a16:creationId xmlns:a16="http://schemas.microsoft.com/office/drawing/2014/main" id="{912686E4-B5DC-BE24-CF0F-EF2C575E685C}"/>
              </a:ext>
            </a:extLst>
          </p:cNvPr>
          <p:cNvSpPr txBox="1">
            <a:spLocks/>
          </p:cNvSpPr>
          <p:nvPr/>
        </p:nvSpPr>
        <p:spPr>
          <a:xfrm>
            <a:off x="408163" y="1136378"/>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y (m)</a:t>
            </a:r>
            <a:endParaRPr lang="en-150" dirty="0">
              <a:solidFill>
                <a:schemeClr val="bg1"/>
              </a:solidFill>
            </a:endParaRPr>
          </a:p>
        </p:txBody>
      </p:sp>
      <p:grpSp>
        <p:nvGrpSpPr>
          <p:cNvPr id="30" name="Group 29">
            <a:extLst>
              <a:ext uri="{FF2B5EF4-FFF2-40B4-BE49-F238E27FC236}">
                <a16:creationId xmlns:a16="http://schemas.microsoft.com/office/drawing/2014/main" id="{762BED7B-02EE-73DF-6B7A-E62681DC9557}"/>
              </a:ext>
            </a:extLst>
          </p:cNvPr>
          <p:cNvGrpSpPr/>
          <p:nvPr/>
        </p:nvGrpSpPr>
        <p:grpSpPr>
          <a:xfrm>
            <a:off x="-7194435" y="1216056"/>
            <a:ext cx="7201442" cy="3939884"/>
            <a:chOff x="2558695" y="1623402"/>
            <a:chExt cx="7201442" cy="3939884"/>
          </a:xfrm>
        </p:grpSpPr>
        <p:cxnSp>
          <p:nvCxnSpPr>
            <p:cNvPr id="18" name="Straight Arrow Connector 17">
              <a:extLst>
                <a:ext uri="{FF2B5EF4-FFF2-40B4-BE49-F238E27FC236}">
                  <a16:creationId xmlns:a16="http://schemas.microsoft.com/office/drawing/2014/main" id="{9DE44B7D-4F5C-0B23-BA0C-BA63A4CE8B6D}"/>
                </a:ext>
              </a:extLst>
            </p:cNvPr>
            <p:cNvCxnSpPr>
              <a:cxnSpLocks/>
            </p:cNvCxnSpPr>
            <p:nvPr/>
          </p:nvCxnSpPr>
          <p:spPr>
            <a:xfrm>
              <a:off x="3174790" y="5066923"/>
              <a:ext cx="5653121"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9" name="Subtitle 2">
              <a:extLst>
                <a:ext uri="{FF2B5EF4-FFF2-40B4-BE49-F238E27FC236}">
                  <a16:creationId xmlns:a16="http://schemas.microsoft.com/office/drawing/2014/main" id="{3E5476C1-0C92-FC52-A2D3-D40A660036D2}"/>
                </a:ext>
              </a:extLst>
            </p:cNvPr>
            <p:cNvSpPr txBox="1">
              <a:spLocks/>
            </p:cNvSpPr>
            <p:nvPr/>
          </p:nvSpPr>
          <p:spPr>
            <a:xfrm>
              <a:off x="8771542" y="4977280"/>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(m)</a:t>
              </a:r>
              <a:endParaRPr lang="en-150" dirty="0">
                <a:solidFill>
                  <a:schemeClr val="bg1"/>
                </a:solidFill>
              </a:endParaRPr>
            </a:p>
          </p:txBody>
        </p:sp>
        <p:cxnSp>
          <p:nvCxnSpPr>
            <p:cNvPr id="20" name="Straight Arrow Connector 19">
              <a:extLst>
                <a:ext uri="{FF2B5EF4-FFF2-40B4-BE49-F238E27FC236}">
                  <a16:creationId xmlns:a16="http://schemas.microsoft.com/office/drawing/2014/main" id="{7F68FD45-E1B9-10A0-E1AC-F1825DDF9437}"/>
                </a:ext>
              </a:extLst>
            </p:cNvPr>
            <p:cNvCxnSpPr>
              <a:cxnSpLocks/>
            </p:cNvCxnSpPr>
            <p:nvPr/>
          </p:nvCxnSpPr>
          <p:spPr>
            <a:xfrm flipV="1">
              <a:off x="3174257" y="2297289"/>
              <a:ext cx="0" cy="2805901"/>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Subtitle 2">
              <a:extLst>
                <a:ext uri="{FF2B5EF4-FFF2-40B4-BE49-F238E27FC236}">
                  <a16:creationId xmlns:a16="http://schemas.microsoft.com/office/drawing/2014/main" id="{56DE86DE-7DCB-5B89-5C6E-AA8D54E029E1}"/>
                </a:ext>
              </a:extLst>
            </p:cNvPr>
            <p:cNvSpPr txBox="1">
              <a:spLocks/>
            </p:cNvSpPr>
            <p:nvPr/>
          </p:nvSpPr>
          <p:spPr>
            <a:xfrm>
              <a:off x="2558695" y="162340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y' (m)</a:t>
              </a:r>
              <a:endParaRPr lang="en-150" dirty="0">
                <a:solidFill>
                  <a:schemeClr val="bg1"/>
                </a:solidFill>
              </a:endParaRPr>
            </a:p>
          </p:txBody>
        </p:sp>
      </p:grpSp>
      <p:cxnSp>
        <p:nvCxnSpPr>
          <p:cNvPr id="34" name="Straight Connector 33">
            <a:extLst>
              <a:ext uri="{FF2B5EF4-FFF2-40B4-BE49-F238E27FC236}">
                <a16:creationId xmlns:a16="http://schemas.microsoft.com/office/drawing/2014/main" id="{73CF4942-C936-498C-B980-BDF7F7BC0391}"/>
              </a:ext>
            </a:extLst>
          </p:cNvPr>
          <p:cNvCxnSpPr>
            <a:cxnSpLocks/>
          </p:cNvCxnSpPr>
          <p:nvPr/>
        </p:nvCxnSpPr>
        <p:spPr>
          <a:xfrm>
            <a:off x="7356000" y="4279935"/>
            <a:ext cx="0" cy="1474932"/>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Subtitle 2">
            <a:extLst>
              <a:ext uri="{FF2B5EF4-FFF2-40B4-BE49-F238E27FC236}">
                <a16:creationId xmlns:a16="http://schemas.microsoft.com/office/drawing/2014/main" id="{1EE8A191-8E84-4CC8-FE0C-42C5728C63E0}"/>
              </a:ext>
            </a:extLst>
          </p:cNvPr>
          <p:cNvSpPr txBox="1">
            <a:spLocks/>
          </p:cNvSpPr>
          <p:nvPr/>
        </p:nvSpPr>
        <p:spPr>
          <a:xfrm>
            <a:off x="4409054" y="585391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accent5">
                    <a:lumMod val="50000"/>
                  </a:schemeClr>
                </a:solidFill>
              </a:rPr>
              <a:t>x</a:t>
            </a:r>
            <a:r>
              <a:rPr lang="en-US" baseline="-25000" dirty="0" err="1">
                <a:solidFill>
                  <a:schemeClr val="accent5">
                    <a:lumMod val="50000"/>
                  </a:schemeClr>
                </a:solidFill>
              </a:rPr>
              <a:t>A</a:t>
            </a:r>
            <a:endParaRPr lang="en-150" dirty="0">
              <a:solidFill>
                <a:schemeClr val="accent5">
                  <a:lumMod val="50000"/>
                </a:schemeClr>
              </a:solidFill>
            </a:endParaRPr>
          </a:p>
        </p:txBody>
      </p:sp>
      <p:sp>
        <p:nvSpPr>
          <p:cNvPr id="36" name="Subtitle 2">
            <a:extLst>
              <a:ext uri="{FF2B5EF4-FFF2-40B4-BE49-F238E27FC236}">
                <a16:creationId xmlns:a16="http://schemas.microsoft.com/office/drawing/2014/main" id="{B91637F4-74AF-48D9-15D2-2152139DB768}"/>
              </a:ext>
            </a:extLst>
          </p:cNvPr>
          <p:cNvSpPr txBox="1">
            <a:spLocks/>
          </p:cNvSpPr>
          <p:nvPr/>
        </p:nvSpPr>
        <p:spPr>
          <a:xfrm>
            <a:off x="6923526" y="5816355"/>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70C0"/>
                </a:solidFill>
              </a:rPr>
              <a:t>x</a:t>
            </a:r>
            <a:r>
              <a:rPr lang="en-US" baseline="-25000" dirty="0" err="1">
                <a:solidFill>
                  <a:srgbClr val="0070C0"/>
                </a:solidFill>
              </a:rPr>
              <a:t>B</a:t>
            </a:r>
            <a:endParaRPr lang="en-150" dirty="0">
              <a:solidFill>
                <a:srgbClr val="0070C0"/>
              </a:solidFill>
            </a:endParaRPr>
          </a:p>
        </p:txBody>
      </p:sp>
      <p:sp>
        <p:nvSpPr>
          <p:cNvPr id="37" name="Subtitle 2">
            <a:extLst>
              <a:ext uri="{FF2B5EF4-FFF2-40B4-BE49-F238E27FC236}">
                <a16:creationId xmlns:a16="http://schemas.microsoft.com/office/drawing/2014/main" id="{01F52AE8-6003-2FEF-B65F-0AB1E6306A28}"/>
              </a:ext>
            </a:extLst>
          </p:cNvPr>
          <p:cNvSpPr txBox="1">
            <a:spLocks/>
          </p:cNvSpPr>
          <p:nvPr/>
        </p:nvSpPr>
        <p:spPr>
          <a:xfrm>
            <a:off x="8644712" y="1315664"/>
            <a:ext cx="2237851"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70C0"/>
                </a:solidFill>
              </a:rPr>
              <a:t>L</a:t>
            </a:r>
            <a:r>
              <a:rPr lang="en-US" sz="3200" dirty="0">
                <a:solidFill>
                  <a:schemeClr val="bg1"/>
                </a:solidFill>
              </a:rPr>
              <a:t> = </a:t>
            </a:r>
            <a:r>
              <a:rPr lang="en-US" sz="3200" dirty="0" err="1">
                <a:solidFill>
                  <a:srgbClr val="0070C0"/>
                </a:solidFill>
              </a:rPr>
              <a:t>x</a:t>
            </a:r>
            <a:r>
              <a:rPr lang="en-US" sz="3200" baseline="-25000" dirty="0" err="1">
                <a:solidFill>
                  <a:srgbClr val="0070C0"/>
                </a:solidFill>
              </a:rPr>
              <a:t>B</a:t>
            </a:r>
            <a:r>
              <a:rPr lang="en-US" sz="3200" baseline="-25000" dirty="0">
                <a:solidFill>
                  <a:schemeClr val="bg1"/>
                </a:solidFill>
              </a:rPr>
              <a:t> </a:t>
            </a:r>
            <a:r>
              <a:rPr lang="en-US" sz="3200" dirty="0">
                <a:solidFill>
                  <a:schemeClr val="bg1"/>
                </a:solidFill>
              </a:rPr>
              <a:t>- </a:t>
            </a:r>
            <a:r>
              <a:rPr lang="en-US" sz="3200" dirty="0" err="1">
                <a:solidFill>
                  <a:srgbClr val="0070C0"/>
                </a:solidFill>
              </a:rPr>
              <a:t>x</a:t>
            </a:r>
            <a:r>
              <a:rPr lang="en-US" sz="3200" baseline="-25000" dirty="0" err="1">
                <a:solidFill>
                  <a:srgbClr val="0070C0"/>
                </a:solidFill>
              </a:rPr>
              <a:t>A</a:t>
            </a:r>
            <a:endParaRPr lang="en-150" sz="3200" dirty="0">
              <a:solidFill>
                <a:srgbClr val="0070C0"/>
              </a:solidFill>
            </a:endParaRPr>
          </a:p>
        </p:txBody>
      </p:sp>
      <p:cxnSp>
        <p:nvCxnSpPr>
          <p:cNvPr id="38" name="Straight Connector 37">
            <a:extLst>
              <a:ext uri="{FF2B5EF4-FFF2-40B4-BE49-F238E27FC236}">
                <a16:creationId xmlns:a16="http://schemas.microsoft.com/office/drawing/2014/main" id="{8A2BC764-00F5-5991-0030-6092958027A9}"/>
              </a:ext>
            </a:extLst>
          </p:cNvPr>
          <p:cNvCxnSpPr>
            <a:cxnSpLocks/>
          </p:cNvCxnSpPr>
          <p:nvPr/>
        </p:nvCxnSpPr>
        <p:spPr>
          <a:xfrm flipH="1">
            <a:off x="4865851" y="4239814"/>
            <a:ext cx="0" cy="827109"/>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8FD5A7E-1CD6-2F1E-2E5A-2729269E2033}"/>
              </a:ext>
            </a:extLst>
          </p:cNvPr>
          <p:cNvCxnSpPr>
            <a:cxnSpLocks/>
          </p:cNvCxnSpPr>
          <p:nvPr/>
        </p:nvCxnSpPr>
        <p:spPr>
          <a:xfrm>
            <a:off x="7362016" y="4239814"/>
            <a:ext cx="0" cy="827109"/>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42" name="Subtitle 2">
            <a:extLst>
              <a:ext uri="{FF2B5EF4-FFF2-40B4-BE49-F238E27FC236}">
                <a16:creationId xmlns:a16="http://schemas.microsoft.com/office/drawing/2014/main" id="{EF0605B4-DF00-7E30-F329-3A7479DFF10A}"/>
              </a:ext>
            </a:extLst>
          </p:cNvPr>
          <p:cNvSpPr txBox="1">
            <a:spLocks/>
          </p:cNvSpPr>
          <p:nvPr/>
        </p:nvSpPr>
        <p:spPr>
          <a:xfrm>
            <a:off x="4095501" y="453179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x'</a:t>
            </a:r>
            <a:r>
              <a:rPr lang="en-US" baseline="-25000" dirty="0" err="1">
                <a:solidFill>
                  <a:srgbClr val="00B050"/>
                </a:solidFill>
              </a:rPr>
              <a:t>A</a:t>
            </a:r>
            <a:endParaRPr lang="en-150" dirty="0">
              <a:solidFill>
                <a:srgbClr val="00B050"/>
              </a:solidFill>
            </a:endParaRPr>
          </a:p>
        </p:txBody>
      </p:sp>
      <p:sp>
        <p:nvSpPr>
          <p:cNvPr id="43" name="Subtitle 2">
            <a:extLst>
              <a:ext uri="{FF2B5EF4-FFF2-40B4-BE49-F238E27FC236}">
                <a16:creationId xmlns:a16="http://schemas.microsoft.com/office/drawing/2014/main" id="{C80876C7-A436-F167-FA26-42985C401DC1}"/>
              </a:ext>
            </a:extLst>
          </p:cNvPr>
          <p:cNvSpPr txBox="1">
            <a:spLocks/>
          </p:cNvSpPr>
          <p:nvPr/>
        </p:nvSpPr>
        <p:spPr>
          <a:xfrm>
            <a:off x="6580879" y="45699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x'</a:t>
            </a:r>
            <a:r>
              <a:rPr lang="en-US" baseline="-25000" dirty="0" err="1">
                <a:solidFill>
                  <a:srgbClr val="00B050"/>
                </a:solidFill>
              </a:rPr>
              <a:t>B</a:t>
            </a:r>
            <a:endParaRPr lang="en-150" dirty="0">
              <a:solidFill>
                <a:srgbClr val="00B050"/>
              </a:solidFill>
            </a:endParaRPr>
          </a:p>
        </p:txBody>
      </p:sp>
      <p:sp>
        <p:nvSpPr>
          <p:cNvPr id="44" name="Subtitle 2">
            <a:extLst>
              <a:ext uri="{FF2B5EF4-FFF2-40B4-BE49-F238E27FC236}">
                <a16:creationId xmlns:a16="http://schemas.microsoft.com/office/drawing/2014/main" id="{27854258-37E9-FC46-2931-912F38BCD314}"/>
              </a:ext>
            </a:extLst>
          </p:cNvPr>
          <p:cNvSpPr txBox="1">
            <a:spLocks/>
          </p:cNvSpPr>
          <p:nvPr/>
        </p:nvSpPr>
        <p:spPr>
          <a:xfrm>
            <a:off x="8827911" y="2102518"/>
            <a:ext cx="2054652"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B050"/>
                </a:solidFill>
              </a:rPr>
              <a:t>L'</a:t>
            </a:r>
            <a:r>
              <a:rPr lang="en-US" sz="3200" dirty="0">
                <a:solidFill>
                  <a:schemeClr val="bg1"/>
                </a:solidFill>
              </a:rPr>
              <a:t> = </a:t>
            </a:r>
            <a:r>
              <a:rPr lang="en-US" sz="3200" dirty="0" err="1">
                <a:solidFill>
                  <a:srgbClr val="00B050"/>
                </a:solidFill>
              </a:rPr>
              <a:t>x'</a:t>
            </a:r>
            <a:r>
              <a:rPr lang="en-US" sz="3200" baseline="-25000" dirty="0" err="1">
                <a:solidFill>
                  <a:srgbClr val="00B050"/>
                </a:solidFill>
              </a:rPr>
              <a:t>B</a:t>
            </a:r>
            <a:r>
              <a:rPr lang="en-US" sz="3200" baseline="-25000" dirty="0">
                <a:solidFill>
                  <a:schemeClr val="bg1"/>
                </a:solidFill>
              </a:rPr>
              <a:t> </a:t>
            </a:r>
            <a:r>
              <a:rPr lang="en-US" sz="3200" dirty="0">
                <a:solidFill>
                  <a:schemeClr val="bg1"/>
                </a:solidFill>
              </a:rPr>
              <a:t>– </a:t>
            </a:r>
            <a:r>
              <a:rPr lang="en-US" sz="3200" dirty="0" err="1">
                <a:solidFill>
                  <a:srgbClr val="00B050"/>
                </a:solidFill>
              </a:rPr>
              <a:t>x'</a:t>
            </a:r>
            <a:r>
              <a:rPr lang="en-US" sz="3200" baseline="-25000" dirty="0" err="1">
                <a:solidFill>
                  <a:srgbClr val="00B050"/>
                </a:solidFill>
              </a:rPr>
              <a:t>A</a:t>
            </a:r>
            <a:endParaRPr lang="en-150" sz="3200" dirty="0">
              <a:solidFill>
                <a:srgbClr val="00B050"/>
              </a:solidFill>
            </a:endParaRPr>
          </a:p>
        </p:txBody>
      </p:sp>
      <p:sp>
        <p:nvSpPr>
          <p:cNvPr id="45" name="Subtitle 2">
            <a:extLst>
              <a:ext uri="{FF2B5EF4-FFF2-40B4-BE49-F238E27FC236}">
                <a16:creationId xmlns:a16="http://schemas.microsoft.com/office/drawing/2014/main" id="{4A2455DF-170A-8419-D854-00D638E1404A}"/>
              </a:ext>
            </a:extLst>
          </p:cNvPr>
          <p:cNvSpPr txBox="1">
            <a:spLocks/>
          </p:cNvSpPr>
          <p:nvPr/>
        </p:nvSpPr>
        <p:spPr>
          <a:xfrm>
            <a:off x="8644712" y="2889372"/>
            <a:ext cx="2237851"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B050"/>
                </a:solidFill>
              </a:rPr>
              <a:t>L'</a:t>
            </a:r>
            <a:r>
              <a:rPr lang="en-US" sz="3200" dirty="0">
                <a:solidFill>
                  <a:schemeClr val="bg1"/>
                </a:solidFill>
              </a:rPr>
              <a:t> = </a:t>
            </a:r>
            <a:r>
              <a:rPr lang="en-US" sz="3200" dirty="0">
                <a:solidFill>
                  <a:srgbClr val="0070C0"/>
                </a:solidFill>
              </a:rPr>
              <a:t>L </a:t>
            </a:r>
            <a:r>
              <a:rPr lang="en-US" sz="3200" dirty="0">
                <a:solidFill>
                  <a:schemeClr val="bg1"/>
                </a:solidFill>
              </a:rPr>
              <a:t>= L</a:t>
            </a:r>
            <a:endParaRPr lang="en-150" sz="3200" dirty="0">
              <a:solidFill>
                <a:schemeClr val="bg1"/>
              </a:solidFill>
            </a:endParaRPr>
          </a:p>
        </p:txBody>
      </p:sp>
    </p:spTree>
    <p:extLst>
      <p:ext uri="{BB962C8B-B14F-4D97-AF65-F5344CB8AC3E}">
        <p14:creationId xmlns:p14="http://schemas.microsoft.com/office/powerpoint/2010/main" val="332529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path" presetSubtype="0" fill="hold" nodeType="clickEffect">
                                  <p:stCondLst>
                                    <p:cond delay="0"/>
                                  </p:stCondLst>
                                  <p:childTnLst>
                                    <p:animMotion origin="layout" path="M -0.01094 0.06111 L 0.75716 0.06111 " pathEditMode="relative" rAng="0" ptsTypes="AA">
                                      <p:cBhvr>
                                        <p:cTn id="72" dur="20000" fill="hold"/>
                                        <p:tgtEl>
                                          <p:spTgt spid="30"/>
                                        </p:tgtEl>
                                        <p:attrNameLst>
                                          <p:attrName>ppt_x</p:attrName>
                                          <p:attrName>ppt_y</p:attrName>
                                        </p:attrNameLst>
                                      </p:cBhvr>
                                      <p:rCtr x="38398" y="0"/>
                                    </p:animMotion>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fade">
                                      <p:cBhvr>
                                        <p:cTn id="87" dur="5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fade">
                                      <p:cBhvr>
                                        <p:cTn id="10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p:bldP spid="22" grpId="0"/>
      <p:bldP spid="13" grpId="0"/>
      <p:bldP spid="14" grpId="0"/>
      <p:bldP spid="35" grpId="0"/>
      <p:bldP spid="36" grpId="0"/>
      <p:bldP spid="37" grpId="0"/>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cxnSp>
        <p:nvCxnSpPr>
          <p:cNvPr id="39" name="Straight Connector 38">
            <a:extLst>
              <a:ext uri="{FF2B5EF4-FFF2-40B4-BE49-F238E27FC236}">
                <a16:creationId xmlns:a16="http://schemas.microsoft.com/office/drawing/2014/main" id="{9EDB35E8-00A5-8FD1-44D3-E33CEDB4CDB1}"/>
              </a:ext>
            </a:extLst>
          </p:cNvPr>
          <p:cNvCxnSpPr>
            <a:cxnSpLocks/>
          </p:cNvCxnSpPr>
          <p:nvPr/>
        </p:nvCxnSpPr>
        <p:spPr>
          <a:xfrm flipH="1" flipV="1">
            <a:off x="4812841" y="4237544"/>
            <a:ext cx="2579776" cy="15305"/>
          </a:xfrm>
          <a:prstGeom prst="line">
            <a:avLst/>
          </a:prstGeom>
          <a:ln w="50800">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D5CD973-CCE6-EF0C-0F6D-FF875A1737B7}"/>
              </a:ext>
            </a:extLst>
          </p:cNvPr>
          <p:cNvCxnSpPr>
            <a:cxnSpLocks/>
          </p:cNvCxnSpPr>
          <p:nvPr/>
        </p:nvCxnSpPr>
        <p:spPr>
          <a:xfrm flipH="1">
            <a:off x="7398424" y="3382760"/>
            <a:ext cx="0" cy="864000"/>
          </a:xfrm>
          <a:prstGeom prst="line">
            <a:avLst/>
          </a:prstGeom>
          <a:ln w="50800">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p:nvSpPr>
          <p:cNvPr id="26" name="Right Triangle 25">
            <a:extLst>
              <a:ext uri="{FF2B5EF4-FFF2-40B4-BE49-F238E27FC236}">
                <a16:creationId xmlns:a16="http://schemas.microsoft.com/office/drawing/2014/main" id="{587125C8-2B96-1360-FBF5-A3756B2D3553}"/>
              </a:ext>
            </a:extLst>
          </p:cNvPr>
          <p:cNvSpPr/>
          <p:nvPr/>
        </p:nvSpPr>
        <p:spPr>
          <a:xfrm flipH="1">
            <a:off x="4877639" y="3438668"/>
            <a:ext cx="2515621" cy="793235"/>
          </a:xfrm>
          <a:prstGeom prst="r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1" name="Right Triangle 30">
            <a:extLst>
              <a:ext uri="{FF2B5EF4-FFF2-40B4-BE49-F238E27FC236}">
                <a16:creationId xmlns:a16="http://schemas.microsoft.com/office/drawing/2014/main" id="{E5EEE875-F2E6-780C-2151-E86BA8CDD2C6}"/>
              </a:ext>
            </a:extLst>
          </p:cNvPr>
          <p:cNvSpPr/>
          <p:nvPr/>
        </p:nvSpPr>
        <p:spPr>
          <a:xfrm flipH="1">
            <a:off x="4836000" y="3456082"/>
            <a:ext cx="2515621" cy="793235"/>
          </a:xfrm>
          <a:prstGeom prst="rtTriangle">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3" name="Right Triangle 32">
            <a:extLst>
              <a:ext uri="{FF2B5EF4-FFF2-40B4-BE49-F238E27FC236}">
                <a16:creationId xmlns:a16="http://schemas.microsoft.com/office/drawing/2014/main" id="{7707FF97-8579-F8DD-3B34-7F50C8FD1207}"/>
              </a:ext>
            </a:extLst>
          </p:cNvPr>
          <p:cNvSpPr/>
          <p:nvPr/>
        </p:nvSpPr>
        <p:spPr>
          <a:xfrm flipH="1">
            <a:off x="4865851" y="3456000"/>
            <a:ext cx="2515621" cy="793235"/>
          </a:xfrm>
          <a:prstGeom prst="rtTriangle">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Το αναλλοίωτο του μήκους</a:t>
            </a:r>
            <a:endParaRPr lang="en-150" dirty="0">
              <a:solidFill>
                <a:schemeClr val="bg1"/>
              </a:solidFill>
            </a:endParaRPr>
          </a:p>
        </p:txBody>
      </p:sp>
      <p:cxnSp>
        <p:nvCxnSpPr>
          <p:cNvPr id="4" name="Straight Arrow Connector 3">
            <a:extLst>
              <a:ext uri="{FF2B5EF4-FFF2-40B4-BE49-F238E27FC236}">
                <a16:creationId xmlns:a16="http://schemas.microsoft.com/office/drawing/2014/main" id="{388B8941-C578-C458-B09D-1BA39EAEE9E5}"/>
              </a:ext>
            </a:extLst>
          </p:cNvPr>
          <p:cNvCxnSpPr>
            <a:cxnSpLocks/>
          </p:cNvCxnSpPr>
          <p:nvPr/>
        </p:nvCxnSpPr>
        <p:spPr>
          <a:xfrm>
            <a:off x="1069413" y="5780088"/>
            <a:ext cx="714943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31AD6620-3988-3FC1-1543-CEF4CCA97C9C}"/>
              </a:ext>
            </a:extLst>
          </p:cNvPr>
          <p:cNvSpPr txBox="1">
            <a:spLocks/>
          </p:cNvSpPr>
          <p:nvPr/>
        </p:nvSpPr>
        <p:spPr>
          <a:xfrm>
            <a:off x="7782947" y="5932488"/>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(m)</a:t>
            </a:r>
            <a:endParaRPr lang="en-150" dirty="0">
              <a:solidFill>
                <a:schemeClr val="bg1"/>
              </a:solidFill>
            </a:endParaRPr>
          </a:p>
        </p:txBody>
      </p:sp>
      <p:sp>
        <p:nvSpPr>
          <p:cNvPr id="7" name="Subtitle 2">
            <a:extLst>
              <a:ext uri="{FF2B5EF4-FFF2-40B4-BE49-F238E27FC236}">
                <a16:creationId xmlns:a16="http://schemas.microsoft.com/office/drawing/2014/main" id="{76BB6864-1CE2-3DED-FC41-28628833510D}"/>
              </a:ext>
            </a:extLst>
          </p:cNvPr>
          <p:cNvSpPr txBox="1">
            <a:spLocks/>
          </p:cNvSpPr>
          <p:nvPr/>
        </p:nvSpPr>
        <p:spPr>
          <a:xfrm>
            <a:off x="4165022" y="3792565"/>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A</a:t>
            </a:r>
            <a:endParaRPr lang="en-150" dirty="0">
              <a:solidFill>
                <a:schemeClr val="bg1"/>
              </a:solidFill>
            </a:endParaRPr>
          </a:p>
        </p:txBody>
      </p:sp>
      <p:sp>
        <p:nvSpPr>
          <p:cNvPr id="9" name="Subtitle 2">
            <a:extLst>
              <a:ext uri="{FF2B5EF4-FFF2-40B4-BE49-F238E27FC236}">
                <a16:creationId xmlns:a16="http://schemas.microsoft.com/office/drawing/2014/main" id="{937575E0-EB15-4A4C-6CBB-D53C957110DA}"/>
              </a:ext>
            </a:extLst>
          </p:cNvPr>
          <p:cNvSpPr txBox="1">
            <a:spLocks/>
          </p:cNvSpPr>
          <p:nvPr/>
        </p:nvSpPr>
        <p:spPr>
          <a:xfrm>
            <a:off x="6674284" y="2885763"/>
            <a:ext cx="638297"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B</a:t>
            </a:r>
            <a:endParaRPr lang="en-150" dirty="0">
              <a:solidFill>
                <a:schemeClr val="bg1"/>
              </a:solidFill>
            </a:endParaRPr>
          </a:p>
        </p:txBody>
      </p:sp>
      <p:cxnSp>
        <p:nvCxnSpPr>
          <p:cNvPr id="10" name="Straight Arrow Connector 9">
            <a:extLst>
              <a:ext uri="{FF2B5EF4-FFF2-40B4-BE49-F238E27FC236}">
                <a16:creationId xmlns:a16="http://schemas.microsoft.com/office/drawing/2014/main" id="{E78FAD9A-81D5-AE59-ED4A-C41EEE236293}"/>
              </a:ext>
            </a:extLst>
          </p:cNvPr>
          <p:cNvCxnSpPr>
            <a:cxnSpLocks/>
          </p:cNvCxnSpPr>
          <p:nvPr/>
        </p:nvCxnSpPr>
        <p:spPr>
          <a:xfrm flipV="1">
            <a:off x="4836000" y="3429000"/>
            <a:ext cx="2581824" cy="806911"/>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1E75FD3-9CB2-34BB-6ECC-D44BDE18FC9C}"/>
              </a:ext>
            </a:extLst>
          </p:cNvPr>
          <p:cNvCxnSpPr>
            <a:cxnSpLocks/>
          </p:cNvCxnSpPr>
          <p:nvPr/>
        </p:nvCxnSpPr>
        <p:spPr>
          <a:xfrm>
            <a:off x="4857271" y="4305155"/>
            <a:ext cx="0" cy="1474932"/>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2" name="Subtitle 2">
            <a:extLst>
              <a:ext uri="{FF2B5EF4-FFF2-40B4-BE49-F238E27FC236}">
                <a16:creationId xmlns:a16="http://schemas.microsoft.com/office/drawing/2014/main" id="{79ECEA8E-34A4-46EE-C8C7-3471B560EECE}"/>
              </a:ext>
            </a:extLst>
          </p:cNvPr>
          <p:cNvSpPr txBox="1">
            <a:spLocks/>
          </p:cNvSpPr>
          <p:nvPr/>
        </p:nvSpPr>
        <p:spPr>
          <a:xfrm>
            <a:off x="677261" y="5932488"/>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cxnSp>
        <p:nvCxnSpPr>
          <p:cNvPr id="3" name="Straight Arrow Connector 2">
            <a:extLst>
              <a:ext uri="{FF2B5EF4-FFF2-40B4-BE49-F238E27FC236}">
                <a16:creationId xmlns:a16="http://schemas.microsoft.com/office/drawing/2014/main" id="{2E2D4D61-C66C-30DF-AC5D-032648DD8CD3}"/>
              </a:ext>
            </a:extLst>
          </p:cNvPr>
          <p:cNvCxnSpPr>
            <a:cxnSpLocks/>
          </p:cNvCxnSpPr>
          <p:nvPr/>
        </p:nvCxnSpPr>
        <p:spPr>
          <a:xfrm flipV="1">
            <a:off x="1068880" y="1608667"/>
            <a:ext cx="0" cy="4207688"/>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13" name="Subtitle 2">
            <a:extLst>
              <a:ext uri="{FF2B5EF4-FFF2-40B4-BE49-F238E27FC236}">
                <a16:creationId xmlns:a16="http://schemas.microsoft.com/office/drawing/2014/main" id="{4602B783-F114-0B76-1D97-7452FC37F2E4}"/>
              </a:ext>
            </a:extLst>
          </p:cNvPr>
          <p:cNvSpPr txBox="1">
            <a:spLocks/>
          </p:cNvSpPr>
          <p:nvPr/>
        </p:nvSpPr>
        <p:spPr>
          <a:xfrm>
            <a:off x="306542" y="5531589"/>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4" name="Subtitle 2">
            <a:extLst>
              <a:ext uri="{FF2B5EF4-FFF2-40B4-BE49-F238E27FC236}">
                <a16:creationId xmlns:a16="http://schemas.microsoft.com/office/drawing/2014/main" id="{912686E4-B5DC-BE24-CF0F-EF2C575E685C}"/>
              </a:ext>
            </a:extLst>
          </p:cNvPr>
          <p:cNvSpPr txBox="1">
            <a:spLocks/>
          </p:cNvSpPr>
          <p:nvPr/>
        </p:nvSpPr>
        <p:spPr>
          <a:xfrm>
            <a:off x="408163" y="1136378"/>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y (m)</a:t>
            </a:r>
            <a:endParaRPr lang="en-150" dirty="0">
              <a:solidFill>
                <a:schemeClr val="bg1"/>
              </a:solidFill>
            </a:endParaRPr>
          </a:p>
        </p:txBody>
      </p:sp>
      <p:grpSp>
        <p:nvGrpSpPr>
          <p:cNvPr id="30" name="Group 29">
            <a:extLst>
              <a:ext uri="{FF2B5EF4-FFF2-40B4-BE49-F238E27FC236}">
                <a16:creationId xmlns:a16="http://schemas.microsoft.com/office/drawing/2014/main" id="{762BED7B-02EE-73DF-6B7A-E62681DC9557}"/>
              </a:ext>
            </a:extLst>
          </p:cNvPr>
          <p:cNvGrpSpPr/>
          <p:nvPr/>
        </p:nvGrpSpPr>
        <p:grpSpPr>
          <a:xfrm>
            <a:off x="-7194435" y="1216056"/>
            <a:ext cx="7201442" cy="3939884"/>
            <a:chOff x="2558695" y="1623402"/>
            <a:chExt cx="7201442" cy="3939884"/>
          </a:xfrm>
        </p:grpSpPr>
        <p:cxnSp>
          <p:nvCxnSpPr>
            <p:cNvPr id="18" name="Straight Arrow Connector 17">
              <a:extLst>
                <a:ext uri="{FF2B5EF4-FFF2-40B4-BE49-F238E27FC236}">
                  <a16:creationId xmlns:a16="http://schemas.microsoft.com/office/drawing/2014/main" id="{9DE44B7D-4F5C-0B23-BA0C-BA63A4CE8B6D}"/>
                </a:ext>
              </a:extLst>
            </p:cNvPr>
            <p:cNvCxnSpPr>
              <a:cxnSpLocks/>
            </p:cNvCxnSpPr>
            <p:nvPr/>
          </p:nvCxnSpPr>
          <p:spPr>
            <a:xfrm>
              <a:off x="3174790" y="5066923"/>
              <a:ext cx="5653121" cy="0"/>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9" name="Subtitle 2">
              <a:extLst>
                <a:ext uri="{FF2B5EF4-FFF2-40B4-BE49-F238E27FC236}">
                  <a16:creationId xmlns:a16="http://schemas.microsoft.com/office/drawing/2014/main" id="{3E5476C1-0C92-FC52-A2D3-D40A660036D2}"/>
                </a:ext>
              </a:extLst>
            </p:cNvPr>
            <p:cNvSpPr txBox="1">
              <a:spLocks/>
            </p:cNvSpPr>
            <p:nvPr/>
          </p:nvSpPr>
          <p:spPr>
            <a:xfrm>
              <a:off x="8771542" y="4977280"/>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x' (m)</a:t>
              </a:r>
              <a:endParaRPr lang="en-150" dirty="0">
                <a:solidFill>
                  <a:schemeClr val="bg1"/>
                </a:solidFill>
              </a:endParaRPr>
            </a:p>
          </p:txBody>
        </p:sp>
        <p:cxnSp>
          <p:nvCxnSpPr>
            <p:cNvPr id="20" name="Straight Arrow Connector 19">
              <a:extLst>
                <a:ext uri="{FF2B5EF4-FFF2-40B4-BE49-F238E27FC236}">
                  <a16:creationId xmlns:a16="http://schemas.microsoft.com/office/drawing/2014/main" id="{7F68FD45-E1B9-10A0-E1AC-F1825DDF9437}"/>
                </a:ext>
              </a:extLst>
            </p:cNvPr>
            <p:cNvCxnSpPr>
              <a:cxnSpLocks/>
            </p:cNvCxnSpPr>
            <p:nvPr/>
          </p:nvCxnSpPr>
          <p:spPr>
            <a:xfrm flipV="1">
              <a:off x="3174257" y="2297289"/>
              <a:ext cx="0" cy="2805901"/>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9" name="Subtitle 2">
              <a:extLst>
                <a:ext uri="{FF2B5EF4-FFF2-40B4-BE49-F238E27FC236}">
                  <a16:creationId xmlns:a16="http://schemas.microsoft.com/office/drawing/2014/main" id="{56DE86DE-7DCB-5B89-5C6E-AA8D54E029E1}"/>
                </a:ext>
              </a:extLst>
            </p:cNvPr>
            <p:cNvSpPr txBox="1">
              <a:spLocks/>
            </p:cNvSpPr>
            <p:nvPr/>
          </p:nvSpPr>
          <p:spPr>
            <a:xfrm>
              <a:off x="2558695" y="162340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y' (m)</a:t>
              </a:r>
              <a:endParaRPr lang="en-150" dirty="0">
                <a:solidFill>
                  <a:schemeClr val="bg1"/>
                </a:solidFill>
              </a:endParaRPr>
            </a:p>
          </p:txBody>
        </p:sp>
      </p:grpSp>
      <p:cxnSp>
        <p:nvCxnSpPr>
          <p:cNvPr id="34" name="Straight Connector 33">
            <a:extLst>
              <a:ext uri="{FF2B5EF4-FFF2-40B4-BE49-F238E27FC236}">
                <a16:creationId xmlns:a16="http://schemas.microsoft.com/office/drawing/2014/main" id="{73CF4942-C936-498C-B980-BDF7F7BC0391}"/>
              </a:ext>
            </a:extLst>
          </p:cNvPr>
          <p:cNvCxnSpPr>
            <a:cxnSpLocks/>
            <a:stCxn id="8" idx="4"/>
          </p:cNvCxnSpPr>
          <p:nvPr/>
        </p:nvCxnSpPr>
        <p:spPr>
          <a:xfrm flipH="1">
            <a:off x="7356000" y="3502066"/>
            <a:ext cx="28581" cy="2252801"/>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Subtitle 2">
            <a:extLst>
              <a:ext uri="{FF2B5EF4-FFF2-40B4-BE49-F238E27FC236}">
                <a16:creationId xmlns:a16="http://schemas.microsoft.com/office/drawing/2014/main" id="{1EE8A191-8E84-4CC8-FE0C-42C5728C63E0}"/>
              </a:ext>
            </a:extLst>
          </p:cNvPr>
          <p:cNvSpPr txBox="1">
            <a:spLocks/>
          </p:cNvSpPr>
          <p:nvPr/>
        </p:nvSpPr>
        <p:spPr>
          <a:xfrm>
            <a:off x="4409054" y="5853912"/>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accent5">
                    <a:lumMod val="50000"/>
                  </a:schemeClr>
                </a:solidFill>
              </a:rPr>
              <a:t>x</a:t>
            </a:r>
            <a:r>
              <a:rPr lang="en-US" baseline="-25000" dirty="0" err="1">
                <a:solidFill>
                  <a:schemeClr val="accent5">
                    <a:lumMod val="50000"/>
                  </a:schemeClr>
                </a:solidFill>
              </a:rPr>
              <a:t>A</a:t>
            </a:r>
            <a:endParaRPr lang="en-150" dirty="0">
              <a:solidFill>
                <a:schemeClr val="accent5">
                  <a:lumMod val="50000"/>
                </a:schemeClr>
              </a:solidFill>
            </a:endParaRPr>
          </a:p>
        </p:txBody>
      </p:sp>
      <p:sp>
        <p:nvSpPr>
          <p:cNvPr id="36" name="Subtitle 2">
            <a:extLst>
              <a:ext uri="{FF2B5EF4-FFF2-40B4-BE49-F238E27FC236}">
                <a16:creationId xmlns:a16="http://schemas.microsoft.com/office/drawing/2014/main" id="{B91637F4-74AF-48D9-15D2-2152139DB768}"/>
              </a:ext>
            </a:extLst>
          </p:cNvPr>
          <p:cNvSpPr txBox="1">
            <a:spLocks/>
          </p:cNvSpPr>
          <p:nvPr/>
        </p:nvSpPr>
        <p:spPr>
          <a:xfrm>
            <a:off x="6923526" y="5816355"/>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70C0"/>
                </a:solidFill>
              </a:rPr>
              <a:t>x</a:t>
            </a:r>
            <a:r>
              <a:rPr lang="en-US" baseline="-25000" dirty="0" err="1">
                <a:solidFill>
                  <a:srgbClr val="0070C0"/>
                </a:solidFill>
              </a:rPr>
              <a:t>B</a:t>
            </a:r>
            <a:endParaRPr lang="en-150" dirty="0">
              <a:solidFill>
                <a:srgbClr val="0070C0"/>
              </a:solidFill>
            </a:endParaRPr>
          </a:p>
        </p:txBody>
      </p:sp>
      <p:sp>
        <p:nvSpPr>
          <p:cNvPr id="37" name="Subtitle 2">
            <a:extLst>
              <a:ext uri="{FF2B5EF4-FFF2-40B4-BE49-F238E27FC236}">
                <a16:creationId xmlns:a16="http://schemas.microsoft.com/office/drawing/2014/main" id="{01F52AE8-6003-2FEF-B65F-0AB1E6306A28}"/>
              </a:ext>
            </a:extLst>
          </p:cNvPr>
          <p:cNvSpPr txBox="1">
            <a:spLocks/>
          </p:cNvSpPr>
          <p:nvPr/>
        </p:nvSpPr>
        <p:spPr>
          <a:xfrm>
            <a:off x="5926238" y="1315664"/>
            <a:ext cx="495632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70C0"/>
                </a:solidFill>
              </a:rPr>
              <a:t>L</a:t>
            </a:r>
            <a:r>
              <a:rPr lang="en-US" sz="3200" baseline="30000" dirty="0">
                <a:solidFill>
                  <a:srgbClr val="0070C0"/>
                </a:solidFill>
              </a:rPr>
              <a:t>2</a:t>
            </a:r>
            <a:r>
              <a:rPr lang="en-US" sz="3200" dirty="0">
                <a:solidFill>
                  <a:srgbClr val="0070C0"/>
                </a:solidFill>
              </a:rPr>
              <a:t> = (</a:t>
            </a:r>
            <a:r>
              <a:rPr lang="en-US" sz="3200" dirty="0" err="1">
                <a:solidFill>
                  <a:srgbClr val="0070C0"/>
                </a:solidFill>
              </a:rPr>
              <a:t>x</a:t>
            </a:r>
            <a:r>
              <a:rPr lang="en-US" sz="3200" baseline="-25000" dirty="0" err="1">
                <a:solidFill>
                  <a:srgbClr val="0070C0"/>
                </a:solidFill>
              </a:rPr>
              <a:t>B</a:t>
            </a:r>
            <a:r>
              <a:rPr lang="en-US" sz="3200" baseline="-25000" dirty="0">
                <a:solidFill>
                  <a:srgbClr val="0070C0"/>
                </a:solidFill>
              </a:rPr>
              <a:t> </a:t>
            </a:r>
            <a:r>
              <a:rPr lang="en-US" sz="3200" dirty="0">
                <a:solidFill>
                  <a:srgbClr val="0070C0"/>
                </a:solidFill>
              </a:rPr>
              <a:t>– </a:t>
            </a:r>
            <a:r>
              <a:rPr lang="en-US" sz="3200" dirty="0" err="1">
                <a:solidFill>
                  <a:srgbClr val="0070C0"/>
                </a:solidFill>
              </a:rPr>
              <a:t>x</a:t>
            </a:r>
            <a:r>
              <a:rPr lang="en-US" sz="3200" baseline="-25000" dirty="0" err="1">
                <a:solidFill>
                  <a:srgbClr val="0070C0"/>
                </a:solidFill>
              </a:rPr>
              <a:t>A</a:t>
            </a:r>
            <a:r>
              <a:rPr lang="en-US" sz="3200" dirty="0">
                <a:solidFill>
                  <a:srgbClr val="0070C0"/>
                </a:solidFill>
              </a:rPr>
              <a:t>)</a:t>
            </a:r>
            <a:r>
              <a:rPr lang="en-US" sz="3200" baseline="30000" dirty="0">
                <a:solidFill>
                  <a:srgbClr val="0070C0"/>
                </a:solidFill>
              </a:rPr>
              <a:t>2 </a:t>
            </a:r>
            <a:r>
              <a:rPr lang="en-US" sz="3200" dirty="0">
                <a:solidFill>
                  <a:srgbClr val="0070C0"/>
                </a:solidFill>
              </a:rPr>
              <a:t>+ (</a:t>
            </a:r>
            <a:r>
              <a:rPr lang="en-US" sz="3200" dirty="0" err="1">
                <a:solidFill>
                  <a:srgbClr val="0070C0"/>
                </a:solidFill>
              </a:rPr>
              <a:t>y</a:t>
            </a:r>
            <a:r>
              <a:rPr lang="en-US" sz="3200" baseline="-25000" dirty="0" err="1">
                <a:solidFill>
                  <a:srgbClr val="0070C0"/>
                </a:solidFill>
              </a:rPr>
              <a:t>B</a:t>
            </a:r>
            <a:r>
              <a:rPr lang="en-US" sz="3200" baseline="-25000" dirty="0">
                <a:solidFill>
                  <a:srgbClr val="0070C0"/>
                </a:solidFill>
              </a:rPr>
              <a:t> </a:t>
            </a:r>
            <a:r>
              <a:rPr lang="en-US" sz="3200" dirty="0">
                <a:solidFill>
                  <a:srgbClr val="0070C0"/>
                </a:solidFill>
              </a:rPr>
              <a:t>– </a:t>
            </a:r>
            <a:r>
              <a:rPr lang="en-US" sz="3200" dirty="0" err="1">
                <a:solidFill>
                  <a:srgbClr val="0070C0"/>
                </a:solidFill>
              </a:rPr>
              <a:t>y</a:t>
            </a:r>
            <a:r>
              <a:rPr lang="en-US" sz="3200" baseline="-25000" dirty="0" err="1">
                <a:solidFill>
                  <a:srgbClr val="0070C0"/>
                </a:solidFill>
              </a:rPr>
              <a:t>A</a:t>
            </a:r>
            <a:r>
              <a:rPr lang="en-US" sz="3200" dirty="0">
                <a:solidFill>
                  <a:srgbClr val="0070C0"/>
                </a:solidFill>
              </a:rPr>
              <a:t>)</a:t>
            </a:r>
            <a:r>
              <a:rPr lang="en-US" sz="3200" baseline="30000" dirty="0">
                <a:solidFill>
                  <a:srgbClr val="0070C0"/>
                </a:solidFill>
              </a:rPr>
              <a:t>2</a:t>
            </a:r>
            <a:endParaRPr lang="en-150" sz="3200" dirty="0">
              <a:solidFill>
                <a:srgbClr val="0070C0"/>
              </a:solidFill>
            </a:endParaRPr>
          </a:p>
        </p:txBody>
      </p:sp>
      <p:cxnSp>
        <p:nvCxnSpPr>
          <p:cNvPr id="38" name="Straight Connector 37">
            <a:extLst>
              <a:ext uri="{FF2B5EF4-FFF2-40B4-BE49-F238E27FC236}">
                <a16:creationId xmlns:a16="http://schemas.microsoft.com/office/drawing/2014/main" id="{8A2BC764-00F5-5991-0030-6092958027A9}"/>
              </a:ext>
            </a:extLst>
          </p:cNvPr>
          <p:cNvCxnSpPr>
            <a:cxnSpLocks/>
          </p:cNvCxnSpPr>
          <p:nvPr/>
        </p:nvCxnSpPr>
        <p:spPr>
          <a:xfrm flipH="1">
            <a:off x="4865851" y="4239814"/>
            <a:ext cx="0" cy="827109"/>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8FD5A7E-1CD6-2F1E-2E5A-2729269E2033}"/>
              </a:ext>
            </a:extLst>
          </p:cNvPr>
          <p:cNvCxnSpPr>
            <a:cxnSpLocks/>
            <a:stCxn id="8" idx="4"/>
          </p:cNvCxnSpPr>
          <p:nvPr/>
        </p:nvCxnSpPr>
        <p:spPr>
          <a:xfrm flipH="1">
            <a:off x="7362016" y="3502066"/>
            <a:ext cx="22565" cy="1564857"/>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42" name="Subtitle 2">
            <a:extLst>
              <a:ext uri="{FF2B5EF4-FFF2-40B4-BE49-F238E27FC236}">
                <a16:creationId xmlns:a16="http://schemas.microsoft.com/office/drawing/2014/main" id="{EF0605B4-DF00-7E30-F329-3A7479DFF10A}"/>
              </a:ext>
            </a:extLst>
          </p:cNvPr>
          <p:cNvSpPr txBox="1">
            <a:spLocks/>
          </p:cNvSpPr>
          <p:nvPr/>
        </p:nvSpPr>
        <p:spPr>
          <a:xfrm>
            <a:off x="4095501" y="453179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x'</a:t>
            </a:r>
            <a:r>
              <a:rPr lang="en-US" baseline="-25000" dirty="0" err="1">
                <a:solidFill>
                  <a:srgbClr val="00B050"/>
                </a:solidFill>
              </a:rPr>
              <a:t>A</a:t>
            </a:r>
            <a:endParaRPr lang="en-150" dirty="0">
              <a:solidFill>
                <a:srgbClr val="00B050"/>
              </a:solidFill>
            </a:endParaRPr>
          </a:p>
        </p:txBody>
      </p:sp>
      <p:sp>
        <p:nvSpPr>
          <p:cNvPr id="43" name="Subtitle 2">
            <a:extLst>
              <a:ext uri="{FF2B5EF4-FFF2-40B4-BE49-F238E27FC236}">
                <a16:creationId xmlns:a16="http://schemas.microsoft.com/office/drawing/2014/main" id="{C80876C7-A436-F167-FA26-42985C401DC1}"/>
              </a:ext>
            </a:extLst>
          </p:cNvPr>
          <p:cNvSpPr txBox="1">
            <a:spLocks/>
          </p:cNvSpPr>
          <p:nvPr/>
        </p:nvSpPr>
        <p:spPr>
          <a:xfrm>
            <a:off x="6580879" y="4569934"/>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x'</a:t>
            </a:r>
            <a:r>
              <a:rPr lang="en-US" baseline="-25000" dirty="0" err="1">
                <a:solidFill>
                  <a:srgbClr val="00B050"/>
                </a:solidFill>
              </a:rPr>
              <a:t>B</a:t>
            </a:r>
            <a:endParaRPr lang="en-150" dirty="0">
              <a:solidFill>
                <a:srgbClr val="00B050"/>
              </a:solidFill>
            </a:endParaRPr>
          </a:p>
        </p:txBody>
      </p:sp>
      <p:sp>
        <p:nvSpPr>
          <p:cNvPr id="44" name="Subtitle 2">
            <a:extLst>
              <a:ext uri="{FF2B5EF4-FFF2-40B4-BE49-F238E27FC236}">
                <a16:creationId xmlns:a16="http://schemas.microsoft.com/office/drawing/2014/main" id="{27854258-37E9-FC46-2931-912F38BCD314}"/>
              </a:ext>
            </a:extLst>
          </p:cNvPr>
          <p:cNvSpPr txBox="1">
            <a:spLocks/>
          </p:cNvSpPr>
          <p:nvPr/>
        </p:nvSpPr>
        <p:spPr>
          <a:xfrm>
            <a:off x="6138794" y="2086275"/>
            <a:ext cx="501183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B050"/>
                </a:solidFill>
              </a:rPr>
              <a:t>L'</a:t>
            </a:r>
            <a:r>
              <a:rPr lang="en-US" sz="3200" baseline="30000" dirty="0">
                <a:solidFill>
                  <a:srgbClr val="00B050"/>
                </a:solidFill>
              </a:rPr>
              <a:t>2</a:t>
            </a:r>
            <a:r>
              <a:rPr lang="en-US" sz="3200" dirty="0">
                <a:solidFill>
                  <a:srgbClr val="00B050"/>
                </a:solidFill>
              </a:rPr>
              <a:t> = (</a:t>
            </a:r>
            <a:r>
              <a:rPr lang="en-US" sz="3200" dirty="0" err="1">
                <a:solidFill>
                  <a:srgbClr val="00B050"/>
                </a:solidFill>
              </a:rPr>
              <a:t>x'</a:t>
            </a:r>
            <a:r>
              <a:rPr lang="en-US" sz="3200" baseline="-25000" dirty="0" err="1">
                <a:solidFill>
                  <a:srgbClr val="00B050"/>
                </a:solidFill>
              </a:rPr>
              <a:t>B</a:t>
            </a:r>
            <a:r>
              <a:rPr lang="en-US" sz="3200" baseline="-25000" dirty="0">
                <a:solidFill>
                  <a:srgbClr val="00B050"/>
                </a:solidFill>
              </a:rPr>
              <a:t> </a:t>
            </a:r>
            <a:r>
              <a:rPr lang="en-US" sz="3200" dirty="0">
                <a:solidFill>
                  <a:srgbClr val="00B050"/>
                </a:solidFill>
              </a:rPr>
              <a:t>– </a:t>
            </a:r>
            <a:r>
              <a:rPr lang="en-US" sz="3200" dirty="0" err="1">
                <a:solidFill>
                  <a:srgbClr val="00B050"/>
                </a:solidFill>
              </a:rPr>
              <a:t>x'</a:t>
            </a:r>
            <a:r>
              <a:rPr lang="en-US" sz="3200" baseline="-25000" dirty="0" err="1">
                <a:solidFill>
                  <a:srgbClr val="00B050"/>
                </a:solidFill>
              </a:rPr>
              <a:t>A</a:t>
            </a:r>
            <a:r>
              <a:rPr lang="en-US" sz="3200" dirty="0">
                <a:solidFill>
                  <a:srgbClr val="00B050"/>
                </a:solidFill>
              </a:rPr>
              <a:t>)</a:t>
            </a:r>
            <a:r>
              <a:rPr lang="en-US" sz="3200" baseline="30000" dirty="0">
                <a:solidFill>
                  <a:srgbClr val="00B050"/>
                </a:solidFill>
              </a:rPr>
              <a:t>2 </a:t>
            </a:r>
            <a:r>
              <a:rPr lang="en-US" sz="3200" dirty="0">
                <a:solidFill>
                  <a:srgbClr val="00B050"/>
                </a:solidFill>
              </a:rPr>
              <a:t>+ (</a:t>
            </a:r>
            <a:r>
              <a:rPr lang="en-US" sz="3200" dirty="0" err="1">
                <a:solidFill>
                  <a:srgbClr val="00B050"/>
                </a:solidFill>
              </a:rPr>
              <a:t>y'</a:t>
            </a:r>
            <a:r>
              <a:rPr lang="en-US" sz="3200" baseline="-25000" dirty="0" err="1">
                <a:solidFill>
                  <a:srgbClr val="00B050"/>
                </a:solidFill>
              </a:rPr>
              <a:t>B</a:t>
            </a:r>
            <a:r>
              <a:rPr lang="en-US" sz="3200" baseline="-25000" dirty="0">
                <a:solidFill>
                  <a:srgbClr val="00B050"/>
                </a:solidFill>
              </a:rPr>
              <a:t> </a:t>
            </a:r>
            <a:r>
              <a:rPr lang="en-US" sz="3200" dirty="0">
                <a:solidFill>
                  <a:srgbClr val="00B050"/>
                </a:solidFill>
              </a:rPr>
              <a:t>– </a:t>
            </a:r>
            <a:r>
              <a:rPr lang="en-US" sz="3200" dirty="0" err="1">
                <a:solidFill>
                  <a:srgbClr val="00B050"/>
                </a:solidFill>
              </a:rPr>
              <a:t>y’</a:t>
            </a:r>
            <a:r>
              <a:rPr lang="en-US" sz="3200" baseline="-25000" dirty="0" err="1">
                <a:solidFill>
                  <a:srgbClr val="00B050"/>
                </a:solidFill>
              </a:rPr>
              <a:t>A</a:t>
            </a:r>
            <a:r>
              <a:rPr lang="en-US" sz="3200" dirty="0">
                <a:solidFill>
                  <a:srgbClr val="00B050"/>
                </a:solidFill>
              </a:rPr>
              <a:t>)</a:t>
            </a:r>
            <a:r>
              <a:rPr lang="en-US" sz="3200" baseline="30000" dirty="0">
                <a:solidFill>
                  <a:srgbClr val="00B050"/>
                </a:solidFill>
              </a:rPr>
              <a:t>2</a:t>
            </a:r>
            <a:endParaRPr lang="en-150" sz="3200" dirty="0">
              <a:solidFill>
                <a:srgbClr val="00B050"/>
              </a:solidFill>
            </a:endParaRPr>
          </a:p>
        </p:txBody>
      </p:sp>
      <p:sp>
        <p:nvSpPr>
          <p:cNvPr id="45" name="Subtitle 2">
            <a:extLst>
              <a:ext uri="{FF2B5EF4-FFF2-40B4-BE49-F238E27FC236}">
                <a16:creationId xmlns:a16="http://schemas.microsoft.com/office/drawing/2014/main" id="{4A2455DF-170A-8419-D854-00D638E1404A}"/>
              </a:ext>
            </a:extLst>
          </p:cNvPr>
          <p:cNvSpPr txBox="1">
            <a:spLocks/>
          </p:cNvSpPr>
          <p:nvPr/>
        </p:nvSpPr>
        <p:spPr>
          <a:xfrm>
            <a:off x="8644712" y="2889372"/>
            <a:ext cx="2237851"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200" dirty="0">
                <a:solidFill>
                  <a:srgbClr val="00B050"/>
                </a:solidFill>
              </a:rPr>
              <a:t>L'</a:t>
            </a:r>
            <a:r>
              <a:rPr lang="en-US" sz="3200" dirty="0">
                <a:solidFill>
                  <a:schemeClr val="bg1"/>
                </a:solidFill>
              </a:rPr>
              <a:t> = </a:t>
            </a:r>
            <a:r>
              <a:rPr lang="en-US" sz="3200" dirty="0">
                <a:solidFill>
                  <a:srgbClr val="0070C0"/>
                </a:solidFill>
              </a:rPr>
              <a:t>L </a:t>
            </a:r>
            <a:r>
              <a:rPr lang="en-US" sz="3200" dirty="0">
                <a:solidFill>
                  <a:schemeClr val="bg1"/>
                </a:solidFill>
              </a:rPr>
              <a:t>= L</a:t>
            </a:r>
            <a:endParaRPr lang="en-150" sz="3200" dirty="0">
              <a:solidFill>
                <a:schemeClr val="bg1"/>
              </a:solidFill>
            </a:endParaRPr>
          </a:p>
        </p:txBody>
      </p:sp>
      <p:cxnSp>
        <p:nvCxnSpPr>
          <p:cNvPr id="17" name="Straight Connector 16">
            <a:extLst>
              <a:ext uri="{FF2B5EF4-FFF2-40B4-BE49-F238E27FC236}">
                <a16:creationId xmlns:a16="http://schemas.microsoft.com/office/drawing/2014/main" id="{14B69BC8-1B32-6FDF-73D1-BBD48E8A882D}"/>
              </a:ext>
            </a:extLst>
          </p:cNvPr>
          <p:cNvCxnSpPr>
            <a:cxnSpLocks/>
            <a:stCxn id="6" idx="2"/>
          </p:cNvCxnSpPr>
          <p:nvPr/>
        </p:nvCxnSpPr>
        <p:spPr>
          <a:xfrm flipH="1" flipV="1">
            <a:off x="1030123" y="4222623"/>
            <a:ext cx="3746101" cy="13288"/>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1" name="Subtitle 2">
            <a:extLst>
              <a:ext uri="{FF2B5EF4-FFF2-40B4-BE49-F238E27FC236}">
                <a16:creationId xmlns:a16="http://schemas.microsoft.com/office/drawing/2014/main" id="{E3F94C02-B68E-2C34-AAAA-EFDD4C2B9FF8}"/>
              </a:ext>
            </a:extLst>
          </p:cNvPr>
          <p:cNvSpPr txBox="1">
            <a:spLocks/>
          </p:cNvSpPr>
          <p:nvPr/>
        </p:nvSpPr>
        <p:spPr>
          <a:xfrm>
            <a:off x="235613" y="3945785"/>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accent5">
                    <a:lumMod val="50000"/>
                  </a:schemeClr>
                </a:solidFill>
              </a:rPr>
              <a:t>y</a:t>
            </a:r>
            <a:r>
              <a:rPr lang="en-US" baseline="-25000" dirty="0" err="1">
                <a:solidFill>
                  <a:schemeClr val="accent5">
                    <a:lumMod val="50000"/>
                  </a:schemeClr>
                </a:solidFill>
              </a:rPr>
              <a:t>A</a:t>
            </a:r>
            <a:endParaRPr lang="en-150" dirty="0">
              <a:solidFill>
                <a:schemeClr val="accent5">
                  <a:lumMod val="50000"/>
                </a:schemeClr>
              </a:solidFill>
            </a:endParaRPr>
          </a:p>
        </p:txBody>
      </p:sp>
      <p:cxnSp>
        <p:nvCxnSpPr>
          <p:cNvPr id="27" name="Straight Connector 26">
            <a:extLst>
              <a:ext uri="{FF2B5EF4-FFF2-40B4-BE49-F238E27FC236}">
                <a16:creationId xmlns:a16="http://schemas.microsoft.com/office/drawing/2014/main" id="{A5DA4F62-4A80-FAAE-DF1E-EE3E0958C9EE}"/>
              </a:ext>
            </a:extLst>
          </p:cNvPr>
          <p:cNvCxnSpPr>
            <a:cxnSpLocks/>
          </p:cNvCxnSpPr>
          <p:nvPr/>
        </p:nvCxnSpPr>
        <p:spPr>
          <a:xfrm flipH="1" flipV="1">
            <a:off x="1068348" y="3371173"/>
            <a:ext cx="6316233" cy="49812"/>
          </a:xfrm>
          <a:prstGeom prst="line">
            <a:avLst/>
          </a:prstGeom>
          <a:ln w="50800">
            <a:solidFill>
              <a:schemeClr val="accent5">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Subtitle 2">
            <a:extLst>
              <a:ext uri="{FF2B5EF4-FFF2-40B4-BE49-F238E27FC236}">
                <a16:creationId xmlns:a16="http://schemas.microsoft.com/office/drawing/2014/main" id="{C586BD8D-8367-0C6D-D479-FFC86D9868E8}"/>
              </a:ext>
            </a:extLst>
          </p:cNvPr>
          <p:cNvSpPr txBox="1">
            <a:spLocks/>
          </p:cNvSpPr>
          <p:nvPr/>
        </p:nvSpPr>
        <p:spPr>
          <a:xfrm>
            <a:off x="204761" y="3126505"/>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chemeClr val="accent5">
                    <a:lumMod val="50000"/>
                  </a:schemeClr>
                </a:solidFill>
              </a:rPr>
              <a:t>y</a:t>
            </a:r>
            <a:r>
              <a:rPr lang="en-US" baseline="-25000" dirty="0" err="1">
                <a:solidFill>
                  <a:schemeClr val="accent5">
                    <a:lumMod val="50000"/>
                  </a:schemeClr>
                </a:solidFill>
              </a:rPr>
              <a:t>B</a:t>
            </a:r>
            <a:endParaRPr lang="en-150" dirty="0">
              <a:solidFill>
                <a:schemeClr val="accent5">
                  <a:lumMod val="50000"/>
                </a:schemeClr>
              </a:solidFill>
            </a:endParaRPr>
          </a:p>
        </p:txBody>
      </p:sp>
      <p:cxnSp>
        <p:nvCxnSpPr>
          <p:cNvPr id="32" name="Straight Connector 31">
            <a:extLst>
              <a:ext uri="{FF2B5EF4-FFF2-40B4-BE49-F238E27FC236}">
                <a16:creationId xmlns:a16="http://schemas.microsoft.com/office/drawing/2014/main" id="{3C1BFCE1-1546-4976-2EF7-A4DD8C2F5FEF}"/>
              </a:ext>
            </a:extLst>
          </p:cNvPr>
          <p:cNvCxnSpPr>
            <a:cxnSpLocks/>
          </p:cNvCxnSpPr>
          <p:nvPr/>
        </p:nvCxnSpPr>
        <p:spPr>
          <a:xfrm flipH="1" flipV="1">
            <a:off x="2708476" y="3391345"/>
            <a:ext cx="4661814" cy="30985"/>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014C9CA-A668-D6C8-069B-2A60C44CB9CE}"/>
              </a:ext>
            </a:extLst>
          </p:cNvPr>
          <p:cNvCxnSpPr>
            <a:cxnSpLocks/>
          </p:cNvCxnSpPr>
          <p:nvPr/>
        </p:nvCxnSpPr>
        <p:spPr>
          <a:xfrm flipH="1" flipV="1">
            <a:off x="2708476" y="4222623"/>
            <a:ext cx="2094843" cy="13288"/>
          </a:xfrm>
          <a:prstGeom prst="line">
            <a:avLst/>
          </a:prstGeom>
          <a:ln w="50800">
            <a:solidFill>
              <a:srgbClr val="00B050"/>
            </a:solidFill>
            <a:prstDash val="sysDash"/>
          </a:ln>
        </p:spPr>
        <p:style>
          <a:lnRef idx="1">
            <a:schemeClr val="accent1"/>
          </a:lnRef>
          <a:fillRef idx="0">
            <a:schemeClr val="accent1"/>
          </a:fillRef>
          <a:effectRef idx="0">
            <a:schemeClr val="accent1"/>
          </a:effectRef>
          <a:fontRef idx="minor">
            <a:schemeClr val="tx1"/>
          </a:fontRef>
        </p:style>
      </p:cxnSp>
      <p:sp>
        <p:nvSpPr>
          <p:cNvPr id="50" name="Subtitle 2">
            <a:extLst>
              <a:ext uri="{FF2B5EF4-FFF2-40B4-BE49-F238E27FC236}">
                <a16:creationId xmlns:a16="http://schemas.microsoft.com/office/drawing/2014/main" id="{2CC8D885-05A2-B8A4-05DE-31179EA3C735}"/>
              </a:ext>
            </a:extLst>
          </p:cNvPr>
          <p:cNvSpPr txBox="1">
            <a:spLocks/>
          </p:cNvSpPr>
          <p:nvPr/>
        </p:nvSpPr>
        <p:spPr>
          <a:xfrm>
            <a:off x="1938382" y="275339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y'</a:t>
            </a:r>
            <a:r>
              <a:rPr lang="en-US" baseline="-25000" dirty="0" err="1">
                <a:solidFill>
                  <a:srgbClr val="00B050"/>
                </a:solidFill>
              </a:rPr>
              <a:t>B</a:t>
            </a:r>
            <a:endParaRPr lang="en-150" dirty="0">
              <a:solidFill>
                <a:srgbClr val="00B050"/>
              </a:solidFill>
            </a:endParaRPr>
          </a:p>
        </p:txBody>
      </p:sp>
      <p:sp>
        <p:nvSpPr>
          <p:cNvPr id="51" name="Subtitle 2">
            <a:extLst>
              <a:ext uri="{FF2B5EF4-FFF2-40B4-BE49-F238E27FC236}">
                <a16:creationId xmlns:a16="http://schemas.microsoft.com/office/drawing/2014/main" id="{6C49E4C0-FDDB-B89B-7F71-127A163BE05F}"/>
              </a:ext>
            </a:extLst>
          </p:cNvPr>
          <p:cNvSpPr txBox="1">
            <a:spLocks/>
          </p:cNvSpPr>
          <p:nvPr/>
        </p:nvSpPr>
        <p:spPr>
          <a:xfrm>
            <a:off x="1917791" y="3624007"/>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err="1">
                <a:solidFill>
                  <a:srgbClr val="00B050"/>
                </a:solidFill>
              </a:rPr>
              <a:t>y'</a:t>
            </a:r>
            <a:r>
              <a:rPr lang="en-US" baseline="-25000" dirty="0" err="1">
                <a:solidFill>
                  <a:srgbClr val="00B050"/>
                </a:solidFill>
              </a:rPr>
              <a:t>A</a:t>
            </a:r>
            <a:endParaRPr lang="en-150" dirty="0">
              <a:solidFill>
                <a:srgbClr val="00B050"/>
              </a:solidFill>
            </a:endParaRPr>
          </a:p>
        </p:txBody>
      </p:sp>
      <p:cxnSp>
        <p:nvCxnSpPr>
          <p:cNvPr id="15" name="Straight Connector 14">
            <a:extLst>
              <a:ext uri="{FF2B5EF4-FFF2-40B4-BE49-F238E27FC236}">
                <a16:creationId xmlns:a16="http://schemas.microsoft.com/office/drawing/2014/main" id="{44FC741D-CD23-60B3-F4B9-F026983BE490}"/>
              </a:ext>
            </a:extLst>
          </p:cNvPr>
          <p:cNvCxnSpPr>
            <a:cxnSpLocks/>
          </p:cNvCxnSpPr>
          <p:nvPr/>
        </p:nvCxnSpPr>
        <p:spPr>
          <a:xfrm flipH="1">
            <a:off x="7379160" y="3410448"/>
            <a:ext cx="0" cy="864000"/>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A9BBED8-2E22-F401-51A2-B4C48A86DEB7}"/>
              </a:ext>
            </a:extLst>
          </p:cNvPr>
          <p:cNvCxnSpPr>
            <a:cxnSpLocks/>
          </p:cNvCxnSpPr>
          <p:nvPr/>
        </p:nvCxnSpPr>
        <p:spPr>
          <a:xfrm flipH="1" flipV="1">
            <a:off x="4787948" y="4235911"/>
            <a:ext cx="2579776" cy="15305"/>
          </a:xfrm>
          <a:prstGeom prst="line">
            <a:avLst/>
          </a:prstGeom>
          <a:ln w="50800">
            <a:solidFill>
              <a:schemeClr val="bg1"/>
            </a:solidFill>
            <a:prstDash val="solid"/>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9CBCB8D-65E1-4BEB-327D-43500ACBCE4B}"/>
              </a:ext>
            </a:extLst>
          </p:cNvPr>
          <p:cNvSpPr/>
          <p:nvPr/>
        </p:nvSpPr>
        <p:spPr>
          <a:xfrm>
            <a:off x="7312581" y="3357690"/>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9D445D35-5FCE-F45B-5C44-537B466E5366}"/>
              </a:ext>
            </a:extLst>
          </p:cNvPr>
          <p:cNvSpPr/>
          <p:nvPr/>
        </p:nvSpPr>
        <p:spPr>
          <a:xfrm>
            <a:off x="4776224" y="416372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80026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500"/>
                                        <p:tgtEl>
                                          <p:spTgt spid="1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500"/>
                                        <p:tgtEl>
                                          <p:spTgt spid="3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fade">
                                      <p:cBhvr>
                                        <p:cTn id="89" dur="500"/>
                                        <p:tgtEl>
                                          <p:spTgt spid="4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500"/>
                                        <p:tgtEl>
                                          <p:spTgt spid="2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7"/>
                                        </p:tgtEl>
                                        <p:attrNameLst>
                                          <p:attrName>style.visibility</p:attrName>
                                        </p:attrNameLst>
                                      </p:cBhvr>
                                      <p:to>
                                        <p:strVal val="visible"/>
                                      </p:to>
                                    </p:set>
                                    <p:animEffect transition="in" filter="fade">
                                      <p:cBhvr>
                                        <p:cTn id="99" dur="500"/>
                                        <p:tgtEl>
                                          <p:spTgt spid="37"/>
                                        </p:tgtEl>
                                      </p:cBhvr>
                                    </p:animEffect>
                                  </p:childTnLst>
                                </p:cTn>
                              </p:par>
                            </p:childTnLst>
                          </p:cTn>
                        </p:par>
                      </p:childTnLst>
                    </p:cTn>
                  </p:par>
                  <p:par>
                    <p:cTn id="100" fill="hold">
                      <p:stCondLst>
                        <p:cond delay="indefinite"/>
                      </p:stCondLst>
                      <p:childTnLst>
                        <p:par>
                          <p:cTn id="101" fill="hold">
                            <p:stCondLst>
                              <p:cond delay="0"/>
                            </p:stCondLst>
                            <p:childTnLst>
                              <p:par>
                                <p:cTn id="102" presetID="42" presetClass="path" presetSubtype="0" fill="hold" nodeType="clickEffect">
                                  <p:stCondLst>
                                    <p:cond delay="0"/>
                                  </p:stCondLst>
                                  <p:childTnLst>
                                    <p:animMotion origin="layout" path="M -0.01094 0.06111 L 0.75716 0.06111 " pathEditMode="relative" rAng="0" ptsTypes="AA">
                                      <p:cBhvr>
                                        <p:cTn id="103" dur="20000" fill="hold"/>
                                        <p:tgtEl>
                                          <p:spTgt spid="30"/>
                                        </p:tgtEl>
                                        <p:attrNameLst>
                                          <p:attrName>ppt_x</p:attrName>
                                          <p:attrName>ppt_y</p:attrName>
                                        </p:attrNameLst>
                                      </p:cBhvr>
                                      <p:rCtr x="38398" y="0"/>
                                    </p:animMotion>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nodeType="clickEffect">
                                  <p:stCondLst>
                                    <p:cond delay="0"/>
                                  </p:stCondLst>
                                  <p:childTnLst>
                                    <p:set>
                                      <p:cBhvr>
                                        <p:cTn id="107" dur="1" fill="hold">
                                          <p:stCondLst>
                                            <p:cond delay="0"/>
                                          </p:stCondLst>
                                        </p:cTn>
                                        <p:tgtEl>
                                          <p:spTgt spid="38"/>
                                        </p:tgtEl>
                                        <p:attrNameLst>
                                          <p:attrName>style.visibility</p:attrName>
                                        </p:attrNameLst>
                                      </p:cBhvr>
                                      <p:to>
                                        <p:strVal val="visible"/>
                                      </p:to>
                                    </p:set>
                                    <p:animEffect transition="in" filter="fade">
                                      <p:cBhvr>
                                        <p:cTn id="108" dur="500"/>
                                        <p:tgtEl>
                                          <p:spTgt spid="38"/>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42"/>
                                        </p:tgtEl>
                                        <p:attrNameLst>
                                          <p:attrName>style.visibility</p:attrName>
                                        </p:attrNameLst>
                                      </p:cBhvr>
                                      <p:to>
                                        <p:strVal val="visible"/>
                                      </p:to>
                                    </p:set>
                                    <p:animEffect transition="in" filter="fade">
                                      <p:cBhvr>
                                        <p:cTn id="113" dur="500"/>
                                        <p:tgtEl>
                                          <p:spTgt spid="42"/>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46"/>
                                        </p:tgtEl>
                                        <p:attrNameLst>
                                          <p:attrName>style.visibility</p:attrName>
                                        </p:attrNameLst>
                                      </p:cBhvr>
                                      <p:to>
                                        <p:strVal val="visible"/>
                                      </p:to>
                                    </p:set>
                                    <p:animEffect transition="in" filter="fade">
                                      <p:cBhvr>
                                        <p:cTn id="118" dur="500"/>
                                        <p:tgtEl>
                                          <p:spTgt spid="46"/>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500"/>
                                        <p:tgtEl>
                                          <p:spTgt spid="51"/>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500"/>
                                        <p:tgtEl>
                                          <p:spTgt spid="40"/>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43"/>
                                        </p:tgtEl>
                                        <p:attrNameLst>
                                          <p:attrName>style.visibility</p:attrName>
                                        </p:attrNameLst>
                                      </p:cBhvr>
                                      <p:to>
                                        <p:strVal val="visible"/>
                                      </p:to>
                                    </p:set>
                                    <p:animEffect transition="in" filter="fade">
                                      <p:cBhvr>
                                        <p:cTn id="133" dur="500"/>
                                        <p:tgtEl>
                                          <p:spTgt spid="43"/>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nodeType="clickEffect">
                                  <p:stCondLst>
                                    <p:cond delay="0"/>
                                  </p:stCondLst>
                                  <p:childTnLst>
                                    <p:set>
                                      <p:cBhvr>
                                        <p:cTn id="137" dur="1" fill="hold">
                                          <p:stCondLst>
                                            <p:cond delay="0"/>
                                          </p:stCondLst>
                                        </p:cTn>
                                        <p:tgtEl>
                                          <p:spTgt spid="32"/>
                                        </p:tgtEl>
                                        <p:attrNameLst>
                                          <p:attrName>style.visibility</p:attrName>
                                        </p:attrNameLst>
                                      </p:cBhvr>
                                      <p:to>
                                        <p:strVal val="visible"/>
                                      </p:to>
                                    </p:set>
                                    <p:animEffect transition="in" filter="fade">
                                      <p:cBhvr>
                                        <p:cTn id="138" dur="500"/>
                                        <p:tgtEl>
                                          <p:spTgt spid="32"/>
                                        </p:tgtEl>
                                      </p:cBhvr>
                                    </p:animEffect>
                                  </p:childTnLst>
                                </p:cTn>
                              </p:par>
                            </p:childTnLst>
                          </p:cTn>
                        </p:par>
                      </p:childTnLst>
                    </p:cTn>
                  </p:par>
                  <p:par>
                    <p:cTn id="139" fill="hold">
                      <p:stCondLst>
                        <p:cond delay="indefinite"/>
                      </p:stCondLst>
                      <p:childTnLst>
                        <p:par>
                          <p:cTn id="140" fill="hold">
                            <p:stCondLst>
                              <p:cond delay="0"/>
                            </p:stCondLst>
                            <p:childTnLst>
                              <p:par>
                                <p:cTn id="141" presetID="10" presetClass="entr" presetSubtype="0" fill="hold" grpId="0" nodeType="clickEffect">
                                  <p:stCondLst>
                                    <p:cond delay="0"/>
                                  </p:stCondLst>
                                  <p:childTnLst>
                                    <p:set>
                                      <p:cBhvr>
                                        <p:cTn id="142" dur="1" fill="hold">
                                          <p:stCondLst>
                                            <p:cond delay="0"/>
                                          </p:stCondLst>
                                        </p:cTn>
                                        <p:tgtEl>
                                          <p:spTgt spid="50"/>
                                        </p:tgtEl>
                                        <p:attrNameLst>
                                          <p:attrName>style.visibility</p:attrName>
                                        </p:attrNameLst>
                                      </p:cBhvr>
                                      <p:to>
                                        <p:strVal val="visible"/>
                                      </p:to>
                                    </p:set>
                                    <p:animEffect transition="in" filter="fade">
                                      <p:cBhvr>
                                        <p:cTn id="143" dur="500"/>
                                        <p:tgtEl>
                                          <p:spTgt spid="50"/>
                                        </p:tgtEl>
                                      </p:cBhvr>
                                    </p:animEffect>
                                  </p:childTnLst>
                                </p:cTn>
                              </p:par>
                            </p:childTnLst>
                          </p:cTn>
                        </p:par>
                      </p:childTnLst>
                    </p:cTn>
                  </p:par>
                  <p:par>
                    <p:cTn id="144" fill="hold">
                      <p:stCondLst>
                        <p:cond delay="indefinite"/>
                      </p:stCondLst>
                      <p:childTnLst>
                        <p:par>
                          <p:cTn id="145" fill="hold">
                            <p:stCondLst>
                              <p:cond delay="0"/>
                            </p:stCondLst>
                            <p:childTnLst>
                              <p:par>
                                <p:cTn id="146" presetID="10" presetClass="entr" presetSubtype="0" fill="hold" grpId="0" nodeType="clickEffect">
                                  <p:stCondLst>
                                    <p:cond delay="0"/>
                                  </p:stCondLst>
                                  <p:childTnLst>
                                    <p:set>
                                      <p:cBhvr>
                                        <p:cTn id="147" dur="1" fill="hold">
                                          <p:stCondLst>
                                            <p:cond delay="0"/>
                                          </p:stCondLst>
                                        </p:cTn>
                                        <p:tgtEl>
                                          <p:spTgt spid="44"/>
                                        </p:tgtEl>
                                        <p:attrNameLst>
                                          <p:attrName>style.visibility</p:attrName>
                                        </p:attrNameLst>
                                      </p:cBhvr>
                                      <p:to>
                                        <p:strVal val="visible"/>
                                      </p:to>
                                    </p:set>
                                    <p:animEffect transition="in" filter="fade">
                                      <p:cBhvr>
                                        <p:cTn id="148" dur="500"/>
                                        <p:tgtEl>
                                          <p:spTgt spid="44"/>
                                        </p:tgtEl>
                                      </p:cBhvr>
                                    </p:animEffect>
                                  </p:childTnLst>
                                </p:cTn>
                              </p:par>
                            </p:childTnLst>
                          </p:cTn>
                        </p:par>
                      </p:childTnLst>
                    </p:cTn>
                  </p:par>
                  <p:par>
                    <p:cTn id="149" fill="hold">
                      <p:stCondLst>
                        <p:cond delay="indefinite"/>
                      </p:stCondLst>
                      <p:childTnLst>
                        <p:par>
                          <p:cTn id="150" fill="hold">
                            <p:stCondLst>
                              <p:cond delay="0"/>
                            </p:stCondLst>
                            <p:childTnLst>
                              <p:par>
                                <p:cTn id="151" presetID="10" presetClass="entr" presetSubtype="0" fill="hold" grpId="0" nodeType="clickEffect">
                                  <p:stCondLst>
                                    <p:cond delay="0"/>
                                  </p:stCondLst>
                                  <p:childTnLst>
                                    <p:set>
                                      <p:cBhvr>
                                        <p:cTn id="152" dur="1" fill="hold">
                                          <p:stCondLst>
                                            <p:cond delay="0"/>
                                          </p:stCondLst>
                                        </p:cTn>
                                        <p:tgtEl>
                                          <p:spTgt spid="31"/>
                                        </p:tgtEl>
                                        <p:attrNameLst>
                                          <p:attrName>style.visibility</p:attrName>
                                        </p:attrNameLst>
                                      </p:cBhvr>
                                      <p:to>
                                        <p:strVal val="visible"/>
                                      </p:to>
                                    </p:set>
                                    <p:animEffect transition="in" filter="fade">
                                      <p:cBhvr>
                                        <p:cTn id="153" dur="500"/>
                                        <p:tgtEl>
                                          <p:spTgt spid="31"/>
                                        </p:tgtEl>
                                      </p:cBhvr>
                                    </p:animEffect>
                                  </p:childTnLst>
                                </p:cTn>
                              </p:par>
                            </p:childTnLst>
                          </p:cTn>
                        </p:par>
                      </p:childTnLst>
                    </p:cTn>
                  </p:par>
                  <p:par>
                    <p:cTn id="154" fill="hold">
                      <p:stCondLst>
                        <p:cond delay="indefinite"/>
                      </p:stCondLst>
                      <p:childTnLst>
                        <p:par>
                          <p:cTn id="155" fill="hold">
                            <p:stCondLst>
                              <p:cond delay="0"/>
                            </p:stCondLst>
                            <p:childTnLst>
                              <p:par>
                                <p:cTn id="156" presetID="10" presetClass="entr" presetSubtype="0" fill="hold" grpId="0" nodeType="clickEffect">
                                  <p:stCondLst>
                                    <p:cond delay="0"/>
                                  </p:stCondLst>
                                  <p:childTnLst>
                                    <p:set>
                                      <p:cBhvr>
                                        <p:cTn id="157" dur="1" fill="hold">
                                          <p:stCondLst>
                                            <p:cond delay="0"/>
                                          </p:stCondLst>
                                        </p:cTn>
                                        <p:tgtEl>
                                          <p:spTgt spid="45"/>
                                        </p:tgtEl>
                                        <p:attrNameLst>
                                          <p:attrName>style.visibility</p:attrName>
                                        </p:attrNameLst>
                                      </p:cBhvr>
                                      <p:to>
                                        <p:strVal val="visible"/>
                                      </p:to>
                                    </p:set>
                                    <p:animEffect transition="in" filter="fade">
                                      <p:cBhvr>
                                        <p:cTn id="158" dur="500"/>
                                        <p:tgtEl>
                                          <p:spTgt spid="45"/>
                                        </p:tgtEl>
                                      </p:cBhvr>
                                    </p:animEffect>
                                  </p:childTnLst>
                                </p:cTn>
                              </p:par>
                            </p:childTnLst>
                          </p:cTn>
                        </p:par>
                      </p:childTnLst>
                    </p:cTn>
                  </p:par>
                  <p:par>
                    <p:cTn id="159" fill="hold">
                      <p:stCondLst>
                        <p:cond delay="indefinite"/>
                      </p:stCondLst>
                      <p:childTnLst>
                        <p:par>
                          <p:cTn id="160" fill="hold">
                            <p:stCondLst>
                              <p:cond delay="0"/>
                            </p:stCondLst>
                            <p:childTnLst>
                              <p:par>
                                <p:cTn id="161" presetID="10" presetClass="entr" presetSubtype="0" fill="hold" nodeType="clickEffect">
                                  <p:stCondLst>
                                    <p:cond delay="0"/>
                                  </p:stCondLst>
                                  <p:childTnLst>
                                    <p:set>
                                      <p:cBhvr>
                                        <p:cTn id="162" dur="1" fill="hold">
                                          <p:stCondLst>
                                            <p:cond delay="0"/>
                                          </p:stCondLst>
                                        </p:cTn>
                                        <p:tgtEl>
                                          <p:spTgt spid="11"/>
                                        </p:tgtEl>
                                        <p:attrNameLst>
                                          <p:attrName>style.visibility</p:attrName>
                                        </p:attrNameLst>
                                      </p:cBhvr>
                                      <p:to>
                                        <p:strVal val="visible"/>
                                      </p:to>
                                    </p:set>
                                    <p:animEffect transition="in" filter="fade">
                                      <p:cBhvr>
                                        <p:cTn id="163" dur="500"/>
                                        <p:tgtEl>
                                          <p:spTgt spid="11"/>
                                        </p:tgtEl>
                                      </p:cBhvr>
                                    </p:animEffect>
                                  </p:childTnLst>
                                </p:cTn>
                              </p:par>
                            </p:childTnLst>
                          </p:cTn>
                        </p:par>
                      </p:childTnLst>
                    </p:cTn>
                  </p:par>
                  <p:par>
                    <p:cTn id="164" fill="hold">
                      <p:stCondLst>
                        <p:cond delay="indefinite"/>
                      </p:stCondLst>
                      <p:childTnLst>
                        <p:par>
                          <p:cTn id="165" fill="hold">
                            <p:stCondLst>
                              <p:cond delay="0"/>
                            </p:stCondLst>
                            <p:childTnLst>
                              <p:par>
                                <p:cTn id="166" presetID="10" presetClass="entr" presetSubtype="0" fill="hold" nodeType="clickEffect">
                                  <p:stCondLst>
                                    <p:cond delay="0"/>
                                  </p:stCondLst>
                                  <p:childTnLst>
                                    <p:set>
                                      <p:cBhvr>
                                        <p:cTn id="167" dur="1" fill="hold">
                                          <p:stCondLst>
                                            <p:cond delay="0"/>
                                          </p:stCondLst>
                                        </p:cTn>
                                        <p:tgtEl>
                                          <p:spTgt spid="15"/>
                                        </p:tgtEl>
                                        <p:attrNameLst>
                                          <p:attrName>style.visibility</p:attrName>
                                        </p:attrNameLst>
                                      </p:cBhvr>
                                      <p:to>
                                        <p:strVal val="visible"/>
                                      </p:to>
                                    </p:set>
                                    <p:animEffect transition="in" filter="fade">
                                      <p:cBhvr>
                                        <p:cTn id="168" dur="500"/>
                                        <p:tgtEl>
                                          <p:spTgt spid="15"/>
                                        </p:tgtEl>
                                      </p:cBhvr>
                                    </p:animEffect>
                                  </p:childTnLst>
                                </p:cTn>
                              </p:par>
                            </p:childTnLst>
                          </p:cTn>
                        </p:par>
                      </p:childTnLst>
                    </p:cTn>
                  </p:par>
                  <p:par>
                    <p:cTn id="169" fill="hold">
                      <p:stCondLst>
                        <p:cond delay="indefinite"/>
                      </p:stCondLst>
                      <p:childTnLst>
                        <p:par>
                          <p:cTn id="170" fill="hold">
                            <p:stCondLst>
                              <p:cond delay="0"/>
                            </p:stCondLst>
                            <p:childTnLst>
                              <p:par>
                                <p:cTn id="171" presetID="10" presetClass="entr" presetSubtype="0" fill="hold" grpId="0" nodeType="clickEffect">
                                  <p:stCondLst>
                                    <p:cond delay="0"/>
                                  </p:stCondLst>
                                  <p:childTnLst>
                                    <p:set>
                                      <p:cBhvr>
                                        <p:cTn id="172" dur="1" fill="hold">
                                          <p:stCondLst>
                                            <p:cond delay="0"/>
                                          </p:stCondLst>
                                        </p:cTn>
                                        <p:tgtEl>
                                          <p:spTgt spid="33"/>
                                        </p:tgtEl>
                                        <p:attrNameLst>
                                          <p:attrName>style.visibility</p:attrName>
                                        </p:attrNameLst>
                                      </p:cBhvr>
                                      <p:to>
                                        <p:strVal val="visible"/>
                                      </p:to>
                                    </p:set>
                                    <p:animEffect transition="in" filter="fade">
                                      <p:cBhvr>
                                        <p:cTn id="17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33" grpId="0" animBg="1"/>
      <p:bldP spid="5" grpId="0"/>
      <p:bldP spid="7" grpId="0"/>
      <p:bldP spid="9" grpId="0"/>
      <p:bldP spid="22" grpId="0"/>
      <p:bldP spid="13" grpId="0"/>
      <p:bldP spid="14" grpId="0"/>
      <p:bldP spid="35" grpId="0"/>
      <p:bldP spid="36" grpId="0"/>
      <p:bldP spid="37" grpId="0"/>
      <p:bldP spid="42" grpId="0"/>
      <p:bldP spid="43" grpId="0"/>
      <p:bldP spid="44" grpId="0"/>
      <p:bldP spid="45" grpId="0"/>
      <p:bldP spid="21" grpId="0"/>
      <p:bldP spid="28" grpId="0"/>
      <p:bldP spid="50" grpId="0"/>
      <p:bldP spid="51" grpId="0"/>
      <p:bldP spid="8"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endParaRPr lang="en-150" sz="2000" b="1"/>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sp>
        <p:nvSpPr>
          <p:cNvPr id="9" name="Subtitle 2">
            <a:extLst>
              <a:ext uri="{FF2B5EF4-FFF2-40B4-BE49-F238E27FC236}">
                <a16:creationId xmlns:a16="http://schemas.microsoft.com/office/drawing/2014/main" id="{BBE5AEC5-AC4C-4074-FA7F-BA2CEC59264E}"/>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p:spTree>
    <p:extLst>
      <p:ext uri="{BB962C8B-B14F-4D97-AF65-F5344CB8AC3E}">
        <p14:creationId xmlns:p14="http://schemas.microsoft.com/office/powerpoint/2010/main" val="108730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D2FBBD2-CF8A-8DEB-A960-51D2C58B7BD4}"/>
            </a:ext>
          </a:extLst>
        </p:cNvPr>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D735DAF7-B946-9C78-3840-56526D6B7351}"/>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sp>
        <p:nvSpPr>
          <p:cNvPr id="9" name="Subtitle 2">
            <a:extLst>
              <a:ext uri="{FF2B5EF4-FFF2-40B4-BE49-F238E27FC236}">
                <a16:creationId xmlns:a16="http://schemas.microsoft.com/office/drawing/2014/main" id="{B9899A1F-4A39-E61A-0855-63A2A0083B82}"/>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p:pic>
        <p:nvPicPr>
          <p:cNvPr id="3" name="Picture 2">
            <a:extLst>
              <a:ext uri="{FF2B5EF4-FFF2-40B4-BE49-F238E27FC236}">
                <a16:creationId xmlns:a16="http://schemas.microsoft.com/office/drawing/2014/main" id="{BABA3185-8ECA-E450-9B82-8B83088F98C3}"/>
              </a:ext>
            </a:extLst>
          </p:cNvPr>
          <p:cNvPicPr>
            <a:picLocks noChangeAspect="1"/>
          </p:cNvPicPr>
          <p:nvPr/>
        </p:nvPicPr>
        <p:blipFill>
          <a:blip r:embed="rId3"/>
          <a:stretch>
            <a:fillRect/>
          </a:stretch>
        </p:blipFill>
        <p:spPr>
          <a:xfrm>
            <a:off x="961310" y="1163399"/>
            <a:ext cx="952507" cy="409578"/>
          </a:xfrm>
          <a:prstGeom prst="rect">
            <a:avLst/>
          </a:prstGeom>
        </p:spPr>
      </p:pic>
      <p:pic>
        <p:nvPicPr>
          <p:cNvPr id="4" name="Picture 3">
            <a:extLst>
              <a:ext uri="{FF2B5EF4-FFF2-40B4-BE49-F238E27FC236}">
                <a16:creationId xmlns:a16="http://schemas.microsoft.com/office/drawing/2014/main" id="{83700C49-2585-B953-ADF5-3E1FDABC371B}"/>
              </a:ext>
            </a:extLst>
          </p:cNvPr>
          <p:cNvPicPr>
            <a:picLocks noChangeAspect="1"/>
          </p:cNvPicPr>
          <p:nvPr/>
        </p:nvPicPr>
        <p:blipFill>
          <a:blip r:embed="rId3"/>
          <a:stretch>
            <a:fillRect/>
          </a:stretch>
        </p:blipFill>
        <p:spPr>
          <a:xfrm>
            <a:off x="961310" y="1569899"/>
            <a:ext cx="952507" cy="409578"/>
          </a:xfrm>
          <a:prstGeom prst="rect">
            <a:avLst/>
          </a:prstGeom>
        </p:spPr>
      </p:pic>
      <p:pic>
        <p:nvPicPr>
          <p:cNvPr id="5" name="Picture 4">
            <a:extLst>
              <a:ext uri="{FF2B5EF4-FFF2-40B4-BE49-F238E27FC236}">
                <a16:creationId xmlns:a16="http://schemas.microsoft.com/office/drawing/2014/main" id="{B1B09081-2DCB-09F4-40B1-5052ED227735}"/>
              </a:ext>
            </a:extLst>
          </p:cNvPr>
          <p:cNvPicPr>
            <a:picLocks noChangeAspect="1"/>
          </p:cNvPicPr>
          <p:nvPr/>
        </p:nvPicPr>
        <p:blipFill>
          <a:blip r:embed="rId4"/>
          <a:stretch>
            <a:fillRect/>
          </a:stretch>
        </p:blipFill>
        <p:spPr>
          <a:xfrm>
            <a:off x="2952457" y="4069448"/>
            <a:ext cx="2438418" cy="857256"/>
          </a:xfrm>
          <a:prstGeom prst="rect">
            <a:avLst/>
          </a:prstGeom>
        </p:spPr>
      </p:pic>
      <p:pic>
        <p:nvPicPr>
          <p:cNvPr id="6" name="Picture 5">
            <a:extLst>
              <a:ext uri="{FF2B5EF4-FFF2-40B4-BE49-F238E27FC236}">
                <a16:creationId xmlns:a16="http://schemas.microsoft.com/office/drawing/2014/main" id="{D5464FFB-1A83-54E4-08D0-5371A8059893}"/>
              </a:ext>
            </a:extLst>
          </p:cNvPr>
          <p:cNvPicPr>
            <a:picLocks noChangeAspect="1"/>
          </p:cNvPicPr>
          <p:nvPr/>
        </p:nvPicPr>
        <p:blipFill>
          <a:blip r:embed="rId5"/>
          <a:stretch>
            <a:fillRect/>
          </a:stretch>
        </p:blipFill>
        <p:spPr>
          <a:xfrm>
            <a:off x="6196074" y="4102785"/>
            <a:ext cx="2438418" cy="790581"/>
          </a:xfrm>
          <a:prstGeom prst="rect">
            <a:avLst/>
          </a:prstGeom>
        </p:spPr>
      </p:pic>
      <p:pic>
        <p:nvPicPr>
          <p:cNvPr id="7" name="Picture 6">
            <a:extLst>
              <a:ext uri="{FF2B5EF4-FFF2-40B4-BE49-F238E27FC236}">
                <a16:creationId xmlns:a16="http://schemas.microsoft.com/office/drawing/2014/main" id="{59314F60-4A0E-6263-757D-B83C7C33E441}"/>
              </a:ext>
            </a:extLst>
          </p:cNvPr>
          <p:cNvPicPr>
            <a:picLocks noChangeAspect="1"/>
          </p:cNvPicPr>
          <p:nvPr/>
        </p:nvPicPr>
        <p:blipFill>
          <a:blip r:embed="rId6"/>
          <a:stretch>
            <a:fillRect/>
          </a:stretch>
        </p:blipFill>
        <p:spPr>
          <a:xfrm>
            <a:off x="3051900" y="5162761"/>
            <a:ext cx="2466993" cy="790581"/>
          </a:xfrm>
          <a:prstGeom prst="rect">
            <a:avLst/>
          </a:prstGeom>
        </p:spPr>
      </p:pic>
      <p:pic>
        <p:nvPicPr>
          <p:cNvPr id="11" name="Picture 10">
            <a:extLst>
              <a:ext uri="{FF2B5EF4-FFF2-40B4-BE49-F238E27FC236}">
                <a16:creationId xmlns:a16="http://schemas.microsoft.com/office/drawing/2014/main" id="{61585215-7575-0C7A-24BB-A728DAFA473B}"/>
              </a:ext>
            </a:extLst>
          </p:cNvPr>
          <p:cNvPicPr>
            <a:picLocks noChangeAspect="1"/>
          </p:cNvPicPr>
          <p:nvPr/>
        </p:nvPicPr>
        <p:blipFill>
          <a:blip r:embed="rId7"/>
          <a:stretch>
            <a:fillRect/>
          </a:stretch>
        </p:blipFill>
        <p:spPr>
          <a:xfrm>
            <a:off x="6308313" y="5162761"/>
            <a:ext cx="2505093" cy="762006"/>
          </a:xfrm>
          <a:prstGeom prst="rect">
            <a:avLst/>
          </a:prstGeom>
        </p:spPr>
      </p:pic>
    </p:spTree>
    <p:extLst>
      <p:ext uri="{BB962C8B-B14F-4D97-AF65-F5344CB8AC3E}">
        <p14:creationId xmlns:p14="http://schemas.microsoft.com/office/powerpoint/2010/main" val="389748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3E9D6EF-4965-9C02-F4E2-9D33924E5441}"/>
              </a:ext>
            </a:extLst>
          </p:cNvPr>
          <p:cNvPicPr>
            <a:picLocks noChangeAspect="1"/>
          </p:cNvPicPr>
          <p:nvPr/>
        </p:nvPicPr>
        <p:blipFill>
          <a:blip r:embed="rId3"/>
          <a:stretch>
            <a:fillRect/>
          </a:stretch>
        </p:blipFill>
        <p:spPr>
          <a:xfrm>
            <a:off x="618690" y="561972"/>
            <a:ext cx="2438418" cy="857256"/>
          </a:xfrm>
          <a:prstGeom prst="rect">
            <a:avLst/>
          </a:prstGeom>
        </p:spPr>
      </p:pic>
      <p:pic>
        <p:nvPicPr>
          <p:cNvPr id="3" name="Picture 2">
            <a:extLst>
              <a:ext uri="{FF2B5EF4-FFF2-40B4-BE49-F238E27FC236}">
                <a16:creationId xmlns:a16="http://schemas.microsoft.com/office/drawing/2014/main" id="{D7237EEB-62A2-C6D8-6978-5085E494C8D5}"/>
              </a:ext>
            </a:extLst>
          </p:cNvPr>
          <p:cNvPicPr>
            <a:picLocks noChangeAspect="1"/>
          </p:cNvPicPr>
          <p:nvPr/>
        </p:nvPicPr>
        <p:blipFill>
          <a:blip r:embed="rId4"/>
          <a:stretch>
            <a:fillRect/>
          </a:stretch>
        </p:blipFill>
        <p:spPr>
          <a:xfrm>
            <a:off x="718133" y="1655285"/>
            <a:ext cx="2466993" cy="790581"/>
          </a:xfrm>
          <a:prstGeom prst="rect">
            <a:avLst/>
          </a:prstGeom>
        </p:spPr>
      </p:pic>
      <p:pic>
        <p:nvPicPr>
          <p:cNvPr id="4" name="Picture 3">
            <a:extLst>
              <a:ext uri="{FF2B5EF4-FFF2-40B4-BE49-F238E27FC236}">
                <a16:creationId xmlns:a16="http://schemas.microsoft.com/office/drawing/2014/main" id="{24A449B1-FD8C-9BDF-DC4B-B26344D1CCFB}"/>
              </a:ext>
            </a:extLst>
          </p:cNvPr>
          <p:cNvPicPr>
            <a:picLocks noChangeAspect="1"/>
          </p:cNvPicPr>
          <p:nvPr/>
        </p:nvPicPr>
        <p:blipFill>
          <a:blip r:embed="rId5"/>
          <a:stretch>
            <a:fillRect/>
          </a:stretch>
        </p:blipFill>
        <p:spPr>
          <a:xfrm>
            <a:off x="805208" y="3333960"/>
            <a:ext cx="2438418" cy="790581"/>
          </a:xfrm>
          <a:prstGeom prst="rect">
            <a:avLst/>
          </a:prstGeom>
        </p:spPr>
      </p:pic>
      <p:pic>
        <p:nvPicPr>
          <p:cNvPr id="5" name="Picture 4">
            <a:extLst>
              <a:ext uri="{FF2B5EF4-FFF2-40B4-BE49-F238E27FC236}">
                <a16:creationId xmlns:a16="http://schemas.microsoft.com/office/drawing/2014/main" id="{33D2B6B2-3174-C5C9-1261-2DE8146EC771}"/>
              </a:ext>
            </a:extLst>
          </p:cNvPr>
          <p:cNvPicPr>
            <a:picLocks noChangeAspect="1"/>
          </p:cNvPicPr>
          <p:nvPr/>
        </p:nvPicPr>
        <p:blipFill>
          <a:blip r:embed="rId6"/>
          <a:stretch>
            <a:fillRect/>
          </a:stretch>
        </p:blipFill>
        <p:spPr>
          <a:xfrm>
            <a:off x="917447" y="4393936"/>
            <a:ext cx="2505093" cy="762006"/>
          </a:xfrm>
          <a:prstGeom prst="rect">
            <a:avLst/>
          </a:prstGeom>
        </p:spPr>
      </p:pic>
      <p:pic>
        <p:nvPicPr>
          <p:cNvPr id="7" name="Picture 6">
            <a:extLst>
              <a:ext uri="{FF2B5EF4-FFF2-40B4-BE49-F238E27FC236}">
                <a16:creationId xmlns:a16="http://schemas.microsoft.com/office/drawing/2014/main" id="{E5877A67-BFC4-CC3B-5657-34B76E7A94D7}"/>
              </a:ext>
            </a:extLst>
          </p:cNvPr>
          <p:cNvPicPr>
            <a:picLocks noChangeAspect="1"/>
          </p:cNvPicPr>
          <p:nvPr/>
        </p:nvPicPr>
        <p:blipFill>
          <a:blip r:embed="rId7"/>
          <a:stretch>
            <a:fillRect/>
          </a:stretch>
        </p:blipFill>
        <p:spPr>
          <a:xfrm>
            <a:off x="3132025" y="387389"/>
            <a:ext cx="581029" cy="2152666"/>
          </a:xfrm>
          <a:prstGeom prst="rect">
            <a:avLst/>
          </a:prstGeom>
        </p:spPr>
      </p:pic>
      <p:pic>
        <p:nvPicPr>
          <p:cNvPr id="8" name="Picture 7">
            <a:extLst>
              <a:ext uri="{FF2B5EF4-FFF2-40B4-BE49-F238E27FC236}">
                <a16:creationId xmlns:a16="http://schemas.microsoft.com/office/drawing/2014/main" id="{2861503B-FB37-E123-4C62-9713081B64D1}"/>
              </a:ext>
            </a:extLst>
          </p:cNvPr>
          <p:cNvPicPr>
            <a:picLocks noChangeAspect="1"/>
          </p:cNvPicPr>
          <p:nvPr/>
        </p:nvPicPr>
        <p:blipFill>
          <a:blip r:embed="rId7"/>
          <a:stretch>
            <a:fillRect/>
          </a:stretch>
        </p:blipFill>
        <p:spPr>
          <a:xfrm>
            <a:off x="3422539" y="3144236"/>
            <a:ext cx="581029" cy="2152666"/>
          </a:xfrm>
          <a:prstGeom prst="rect">
            <a:avLst/>
          </a:prstGeom>
        </p:spPr>
      </p:pic>
      <p:pic>
        <p:nvPicPr>
          <p:cNvPr id="10" name="Picture 9">
            <a:extLst>
              <a:ext uri="{FF2B5EF4-FFF2-40B4-BE49-F238E27FC236}">
                <a16:creationId xmlns:a16="http://schemas.microsoft.com/office/drawing/2014/main" id="{BF093F93-90A1-A025-D7E2-508720D84111}"/>
              </a:ext>
            </a:extLst>
          </p:cNvPr>
          <p:cNvPicPr>
            <a:picLocks noChangeAspect="1"/>
          </p:cNvPicPr>
          <p:nvPr/>
        </p:nvPicPr>
        <p:blipFill>
          <a:blip r:embed="rId8"/>
          <a:stretch>
            <a:fillRect/>
          </a:stretch>
        </p:blipFill>
        <p:spPr>
          <a:xfrm>
            <a:off x="4877492" y="887385"/>
            <a:ext cx="5048287" cy="952507"/>
          </a:xfrm>
          <a:prstGeom prst="rect">
            <a:avLst/>
          </a:prstGeom>
        </p:spPr>
      </p:pic>
      <p:pic>
        <p:nvPicPr>
          <p:cNvPr id="12" name="Picture 11">
            <a:extLst>
              <a:ext uri="{FF2B5EF4-FFF2-40B4-BE49-F238E27FC236}">
                <a16:creationId xmlns:a16="http://schemas.microsoft.com/office/drawing/2014/main" id="{B452CD76-2447-5AFC-ED6A-7070A0F70515}"/>
              </a:ext>
            </a:extLst>
          </p:cNvPr>
          <p:cNvPicPr>
            <a:picLocks noChangeAspect="1"/>
          </p:cNvPicPr>
          <p:nvPr/>
        </p:nvPicPr>
        <p:blipFill>
          <a:blip r:embed="rId9"/>
          <a:stretch>
            <a:fillRect/>
          </a:stretch>
        </p:blipFill>
        <p:spPr>
          <a:xfrm>
            <a:off x="4662093" y="3681625"/>
            <a:ext cx="6724699" cy="885831"/>
          </a:xfrm>
          <a:prstGeom prst="rect">
            <a:avLst/>
          </a:prstGeom>
        </p:spPr>
      </p:pic>
    </p:spTree>
    <p:extLst>
      <p:ext uri="{BB962C8B-B14F-4D97-AF65-F5344CB8AC3E}">
        <p14:creationId xmlns:p14="http://schemas.microsoft.com/office/powerpoint/2010/main" val="2057533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B3A14F3-558D-7FE1-83E6-D56442A2EC8C}"/>
              </a:ext>
            </a:extLst>
          </p:cNvPr>
          <p:cNvPicPr>
            <a:picLocks noChangeAspect="1"/>
          </p:cNvPicPr>
          <p:nvPr/>
        </p:nvPicPr>
        <p:blipFill>
          <a:blip r:embed="rId3"/>
          <a:stretch>
            <a:fillRect/>
          </a:stretch>
        </p:blipFill>
        <p:spPr>
          <a:xfrm>
            <a:off x="618690" y="561972"/>
            <a:ext cx="2438418" cy="857256"/>
          </a:xfrm>
          <a:prstGeom prst="rect">
            <a:avLst/>
          </a:prstGeom>
        </p:spPr>
      </p:pic>
      <p:pic>
        <p:nvPicPr>
          <p:cNvPr id="3" name="Picture 2">
            <a:extLst>
              <a:ext uri="{FF2B5EF4-FFF2-40B4-BE49-F238E27FC236}">
                <a16:creationId xmlns:a16="http://schemas.microsoft.com/office/drawing/2014/main" id="{34F0362B-5C35-BC25-EEB4-AD2456E81ED5}"/>
              </a:ext>
            </a:extLst>
          </p:cNvPr>
          <p:cNvPicPr>
            <a:picLocks noChangeAspect="1"/>
          </p:cNvPicPr>
          <p:nvPr/>
        </p:nvPicPr>
        <p:blipFill>
          <a:blip r:embed="rId4"/>
          <a:stretch>
            <a:fillRect/>
          </a:stretch>
        </p:blipFill>
        <p:spPr>
          <a:xfrm>
            <a:off x="718133" y="1655285"/>
            <a:ext cx="2466993" cy="790581"/>
          </a:xfrm>
          <a:prstGeom prst="rect">
            <a:avLst/>
          </a:prstGeom>
        </p:spPr>
      </p:pic>
      <p:pic>
        <p:nvPicPr>
          <p:cNvPr id="4" name="Picture 3">
            <a:extLst>
              <a:ext uri="{FF2B5EF4-FFF2-40B4-BE49-F238E27FC236}">
                <a16:creationId xmlns:a16="http://schemas.microsoft.com/office/drawing/2014/main" id="{851A87B5-F375-9C98-1452-C46260E24E7D}"/>
              </a:ext>
            </a:extLst>
          </p:cNvPr>
          <p:cNvPicPr>
            <a:picLocks noChangeAspect="1"/>
          </p:cNvPicPr>
          <p:nvPr/>
        </p:nvPicPr>
        <p:blipFill>
          <a:blip r:embed="rId5"/>
          <a:stretch>
            <a:fillRect/>
          </a:stretch>
        </p:blipFill>
        <p:spPr>
          <a:xfrm>
            <a:off x="618690" y="4175572"/>
            <a:ext cx="2438418" cy="790581"/>
          </a:xfrm>
          <a:prstGeom prst="rect">
            <a:avLst/>
          </a:prstGeom>
        </p:spPr>
      </p:pic>
      <p:pic>
        <p:nvPicPr>
          <p:cNvPr id="5" name="Picture 4">
            <a:extLst>
              <a:ext uri="{FF2B5EF4-FFF2-40B4-BE49-F238E27FC236}">
                <a16:creationId xmlns:a16="http://schemas.microsoft.com/office/drawing/2014/main" id="{4331E7D8-2FAC-06E2-599A-EFC58A2F3D72}"/>
              </a:ext>
            </a:extLst>
          </p:cNvPr>
          <p:cNvPicPr>
            <a:picLocks noChangeAspect="1"/>
          </p:cNvPicPr>
          <p:nvPr/>
        </p:nvPicPr>
        <p:blipFill>
          <a:blip r:embed="rId6"/>
          <a:stretch>
            <a:fillRect/>
          </a:stretch>
        </p:blipFill>
        <p:spPr>
          <a:xfrm>
            <a:off x="730929" y="5235548"/>
            <a:ext cx="2505093" cy="762006"/>
          </a:xfrm>
          <a:prstGeom prst="rect">
            <a:avLst/>
          </a:prstGeom>
        </p:spPr>
      </p:pic>
      <p:pic>
        <p:nvPicPr>
          <p:cNvPr id="6" name="Picture 5">
            <a:extLst>
              <a:ext uri="{FF2B5EF4-FFF2-40B4-BE49-F238E27FC236}">
                <a16:creationId xmlns:a16="http://schemas.microsoft.com/office/drawing/2014/main" id="{05828092-1892-4D0C-9CA8-7CFB25B9D02A}"/>
              </a:ext>
            </a:extLst>
          </p:cNvPr>
          <p:cNvPicPr>
            <a:picLocks noChangeAspect="1"/>
          </p:cNvPicPr>
          <p:nvPr/>
        </p:nvPicPr>
        <p:blipFill>
          <a:blip r:embed="rId7"/>
          <a:stretch>
            <a:fillRect/>
          </a:stretch>
        </p:blipFill>
        <p:spPr>
          <a:xfrm>
            <a:off x="3132025" y="387389"/>
            <a:ext cx="581029" cy="2152666"/>
          </a:xfrm>
          <a:prstGeom prst="rect">
            <a:avLst/>
          </a:prstGeom>
        </p:spPr>
      </p:pic>
      <p:pic>
        <p:nvPicPr>
          <p:cNvPr id="8" name="Picture 7">
            <a:extLst>
              <a:ext uri="{FF2B5EF4-FFF2-40B4-BE49-F238E27FC236}">
                <a16:creationId xmlns:a16="http://schemas.microsoft.com/office/drawing/2014/main" id="{8AAD670C-36DA-E151-59C6-AFCB7948D153}"/>
              </a:ext>
            </a:extLst>
          </p:cNvPr>
          <p:cNvPicPr>
            <a:picLocks noChangeAspect="1"/>
          </p:cNvPicPr>
          <p:nvPr/>
        </p:nvPicPr>
        <p:blipFill>
          <a:blip r:embed="rId7"/>
          <a:stretch>
            <a:fillRect/>
          </a:stretch>
        </p:blipFill>
        <p:spPr>
          <a:xfrm>
            <a:off x="3236021" y="3985848"/>
            <a:ext cx="581029" cy="2152666"/>
          </a:xfrm>
          <a:prstGeom prst="rect">
            <a:avLst/>
          </a:prstGeom>
        </p:spPr>
      </p:pic>
      <p:pic>
        <p:nvPicPr>
          <p:cNvPr id="10" name="Picture 9">
            <a:extLst>
              <a:ext uri="{FF2B5EF4-FFF2-40B4-BE49-F238E27FC236}">
                <a16:creationId xmlns:a16="http://schemas.microsoft.com/office/drawing/2014/main" id="{CD41BDA0-A2FA-16FB-BEA9-2F2BAD71C482}"/>
              </a:ext>
            </a:extLst>
          </p:cNvPr>
          <p:cNvPicPr>
            <a:picLocks noChangeAspect="1"/>
          </p:cNvPicPr>
          <p:nvPr/>
        </p:nvPicPr>
        <p:blipFill>
          <a:blip r:embed="rId8"/>
          <a:stretch>
            <a:fillRect/>
          </a:stretch>
        </p:blipFill>
        <p:spPr>
          <a:xfrm>
            <a:off x="4339324" y="330884"/>
            <a:ext cx="6734224" cy="1019182"/>
          </a:xfrm>
          <a:prstGeom prst="rect">
            <a:avLst/>
          </a:prstGeom>
        </p:spPr>
      </p:pic>
      <p:pic>
        <p:nvPicPr>
          <p:cNvPr id="12" name="Picture 11">
            <a:extLst>
              <a:ext uri="{FF2B5EF4-FFF2-40B4-BE49-F238E27FC236}">
                <a16:creationId xmlns:a16="http://schemas.microsoft.com/office/drawing/2014/main" id="{6664AAA0-5C84-5088-90C5-B08823FC4765}"/>
              </a:ext>
            </a:extLst>
          </p:cNvPr>
          <p:cNvPicPr>
            <a:picLocks noChangeAspect="1"/>
          </p:cNvPicPr>
          <p:nvPr/>
        </p:nvPicPr>
        <p:blipFill>
          <a:blip r:embed="rId9"/>
          <a:stretch>
            <a:fillRect/>
          </a:stretch>
        </p:blipFill>
        <p:spPr>
          <a:xfrm>
            <a:off x="4202852" y="1419228"/>
            <a:ext cx="4905411" cy="762006"/>
          </a:xfrm>
          <a:prstGeom prst="rect">
            <a:avLst/>
          </a:prstGeom>
        </p:spPr>
      </p:pic>
      <p:pic>
        <p:nvPicPr>
          <p:cNvPr id="14" name="Picture 13">
            <a:extLst>
              <a:ext uri="{FF2B5EF4-FFF2-40B4-BE49-F238E27FC236}">
                <a16:creationId xmlns:a16="http://schemas.microsoft.com/office/drawing/2014/main" id="{E4C7ACBD-25E5-569B-82BB-9F10E0E1B776}"/>
              </a:ext>
            </a:extLst>
          </p:cNvPr>
          <p:cNvPicPr>
            <a:picLocks noChangeAspect="1"/>
          </p:cNvPicPr>
          <p:nvPr/>
        </p:nvPicPr>
        <p:blipFill>
          <a:blip r:embed="rId10"/>
          <a:stretch>
            <a:fillRect/>
          </a:stretch>
        </p:blipFill>
        <p:spPr>
          <a:xfrm>
            <a:off x="4202852" y="2181234"/>
            <a:ext cx="6810425" cy="847731"/>
          </a:xfrm>
          <a:prstGeom prst="rect">
            <a:avLst/>
          </a:prstGeom>
        </p:spPr>
      </p:pic>
      <p:pic>
        <p:nvPicPr>
          <p:cNvPr id="16" name="Picture 15">
            <a:extLst>
              <a:ext uri="{FF2B5EF4-FFF2-40B4-BE49-F238E27FC236}">
                <a16:creationId xmlns:a16="http://schemas.microsoft.com/office/drawing/2014/main" id="{29E7FBAF-42D4-C672-4F77-A2A1A653A55D}"/>
              </a:ext>
            </a:extLst>
          </p:cNvPr>
          <p:cNvPicPr>
            <a:picLocks noChangeAspect="1"/>
          </p:cNvPicPr>
          <p:nvPr/>
        </p:nvPicPr>
        <p:blipFill>
          <a:blip r:embed="rId11"/>
          <a:stretch>
            <a:fillRect/>
          </a:stretch>
        </p:blipFill>
        <p:spPr>
          <a:xfrm>
            <a:off x="4345728" y="3590909"/>
            <a:ext cx="6667549" cy="1085858"/>
          </a:xfrm>
          <a:prstGeom prst="rect">
            <a:avLst/>
          </a:prstGeom>
        </p:spPr>
      </p:pic>
      <p:pic>
        <p:nvPicPr>
          <p:cNvPr id="18" name="Picture 17">
            <a:extLst>
              <a:ext uri="{FF2B5EF4-FFF2-40B4-BE49-F238E27FC236}">
                <a16:creationId xmlns:a16="http://schemas.microsoft.com/office/drawing/2014/main" id="{91F60C6E-F3A6-6A16-F756-9AD67CB8A2FC}"/>
              </a:ext>
            </a:extLst>
          </p:cNvPr>
          <p:cNvPicPr>
            <a:picLocks noChangeAspect="1"/>
          </p:cNvPicPr>
          <p:nvPr/>
        </p:nvPicPr>
        <p:blipFill>
          <a:blip r:embed="rId12"/>
          <a:stretch>
            <a:fillRect/>
          </a:stretch>
        </p:blipFill>
        <p:spPr>
          <a:xfrm>
            <a:off x="4339324" y="4598751"/>
            <a:ext cx="4648234" cy="1076333"/>
          </a:xfrm>
          <a:prstGeom prst="rect">
            <a:avLst/>
          </a:prstGeom>
        </p:spPr>
      </p:pic>
      <p:pic>
        <p:nvPicPr>
          <p:cNvPr id="23" name="Picture 22">
            <a:extLst>
              <a:ext uri="{FF2B5EF4-FFF2-40B4-BE49-F238E27FC236}">
                <a16:creationId xmlns:a16="http://schemas.microsoft.com/office/drawing/2014/main" id="{492863D7-D4AA-359E-E028-AB6C690E248E}"/>
              </a:ext>
            </a:extLst>
          </p:cNvPr>
          <p:cNvPicPr>
            <a:picLocks noChangeAspect="1"/>
          </p:cNvPicPr>
          <p:nvPr/>
        </p:nvPicPr>
        <p:blipFill>
          <a:blip r:embed="rId13"/>
          <a:stretch>
            <a:fillRect/>
          </a:stretch>
        </p:blipFill>
        <p:spPr>
          <a:xfrm>
            <a:off x="4331440" y="5616551"/>
            <a:ext cx="7124752" cy="1123958"/>
          </a:xfrm>
          <a:prstGeom prst="rect">
            <a:avLst/>
          </a:prstGeom>
        </p:spPr>
      </p:pic>
    </p:spTree>
    <p:extLst>
      <p:ext uri="{BB962C8B-B14F-4D97-AF65-F5344CB8AC3E}">
        <p14:creationId xmlns:p14="http://schemas.microsoft.com/office/powerpoint/2010/main" val="24971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2B3A123-7E6E-098C-E954-66181980D0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A7E9199-D092-B269-AEFD-D2ECF1CE69AB}"/>
              </a:ext>
            </a:extLst>
          </p:cNvPr>
          <p:cNvPicPr>
            <a:picLocks noChangeAspect="1"/>
          </p:cNvPicPr>
          <p:nvPr/>
        </p:nvPicPr>
        <p:blipFill>
          <a:blip r:embed="rId3"/>
          <a:stretch>
            <a:fillRect/>
          </a:stretch>
        </p:blipFill>
        <p:spPr>
          <a:xfrm>
            <a:off x="618690" y="561972"/>
            <a:ext cx="2438418" cy="857256"/>
          </a:xfrm>
          <a:prstGeom prst="rect">
            <a:avLst/>
          </a:prstGeom>
        </p:spPr>
      </p:pic>
      <p:pic>
        <p:nvPicPr>
          <p:cNvPr id="3" name="Picture 2">
            <a:extLst>
              <a:ext uri="{FF2B5EF4-FFF2-40B4-BE49-F238E27FC236}">
                <a16:creationId xmlns:a16="http://schemas.microsoft.com/office/drawing/2014/main" id="{4B3D557A-E0DC-EB04-79BA-1249C4D9EC77}"/>
              </a:ext>
            </a:extLst>
          </p:cNvPr>
          <p:cNvPicPr>
            <a:picLocks noChangeAspect="1"/>
          </p:cNvPicPr>
          <p:nvPr/>
        </p:nvPicPr>
        <p:blipFill>
          <a:blip r:embed="rId4"/>
          <a:stretch>
            <a:fillRect/>
          </a:stretch>
        </p:blipFill>
        <p:spPr>
          <a:xfrm>
            <a:off x="718133" y="1655285"/>
            <a:ext cx="2466993" cy="790581"/>
          </a:xfrm>
          <a:prstGeom prst="rect">
            <a:avLst/>
          </a:prstGeom>
        </p:spPr>
      </p:pic>
      <p:pic>
        <p:nvPicPr>
          <p:cNvPr id="4" name="Picture 3">
            <a:extLst>
              <a:ext uri="{FF2B5EF4-FFF2-40B4-BE49-F238E27FC236}">
                <a16:creationId xmlns:a16="http://schemas.microsoft.com/office/drawing/2014/main" id="{426699EF-43B1-A73C-BFC0-B1CA7DF42B82}"/>
              </a:ext>
            </a:extLst>
          </p:cNvPr>
          <p:cNvPicPr>
            <a:picLocks noChangeAspect="1"/>
          </p:cNvPicPr>
          <p:nvPr/>
        </p:nvPicPr>
        <p:blipFill>
          <a:blip r:embed="rId5"/>
          <a:stretch>
            <a:fillRect/>
          </a:stretch>
        </p:blipFill>
        <p:spPr>
          <a:xfrm>
            <a:off x="618690" y="4175572"/>
            <a:ext cx="2438418" cy="790581"/>
          </a:xfrm>
          <a:prstGeom prst="rect">
            <a:avLst/>
          </a:prstGeom>
        </p:spPr>
      </p:pic>
      <p:pic>
        <p:nvPicPr>
          <p:cNvPr id="5" name="Picture 4">
            <a:extLst>
              <a:ext uri="{FF2B5EF4-FFF2-40B4-BE49-F238E27FC236}">
                <a16:creationId xmlns:a16="http://schemas.microsoft.com/office/drawing/2014/main" id="{ECC7892D-DE67-D569-2C41-BF106FAD89C8}"/>
              </a:ext>
            </a:extLst>
          </p:cNvPr>
          <p:cNvPicPr>
            <a:picLocks noChangeAspect="1"/>
          </p:cNvPicPr>
          <p:nvPr/>
        </p:nvPicPr>
        <p:blipFill>
          <a:blip r:embed="rId6"/>
          <a:stretch>
            <a:fillRect/>
          </a:stretch>
        </p:blipFill>
        <p:spPr>
          <a:xfrm>
            <a:off x="730929" y="5235548"/>
            <a:ext cx="2505093" cy="762006"/>
          </a:xfrm>
          <a:prstGeom prst="rect">
            <a:avLst/>
          </a:prstGeom>
        </p:spPr>
      </p:pic>
      <p:pic>
        <p:nvPicPr>
          <p:cNvPr id="6" name="Picture 5">
            <a:extLst>
              <a:ext uri="{FF2B5EF4-FFF2-40B4-BE49-F238E27FC236}">
                <a16:creationId xmlns:a16="http://schemas.microsoft.com/office/drawing/2014/main" id="{54A29148-A1AD-AF90-8B3D-59CFA7DE2DCE}"/>
              </a:ext>
            </a:extLst>
          </p:cNvPr>
          <p:cNvPicPr>
            <a:picLocks noChangeAspect="1"/>
          </p:cNvPicPr>
          <p:nvPr/>
        </p:nvPicPr>
        <p:blipFill>
          <a:blip r:embed="rId7"/>
          <a:stretch>
            <a:fillRect/>
          </a:stretch>
        </p:blipFill>
        <p:spPr>
          <a:xfrm>
            <a:off x="3132025" y="387389"/>
            <a:ext cx="581029" cy="2152666"/>
          </a:xfrm>
          <a:prstGeom prst="rect">
            <a:avLst/>
          </a:prstGeom>
        </p:spPr>
      </p:pic>
      <p:pic>
        <p:nvPicPr>
          <p:cNvPr id="8" name="Picture 7">
            <a:extLst>
              <a:ext uri="{FF2B5EF4-FFF2-40B4-BE49-F238E27FC236}">
                <a16:creationId xmlns:a16="http://schemas.microsoft.com/office/drawing/2014/main" id="{E010FFA8-3729-8DFB-13A1-7D4A74899347}"/>
              </a:ext>
            </a:extLst>
          </p:cNvPr>
          <p:cNvPicPr>
            <a:picLocks noChangeAspect="1"/>
          </p:cNvPicPr>
          <p:nvPr/>
        </p:nvPicPr>
        <p:blipFill>
          <a:blip r:embed="rId7"/>
          <a:stretch>
            <a:fillRect/>
          </a:stretch>
        </p:blipFill>
        <p:spPr>
          <a:xfrm>
            <a:off x="3236021" y="3985848"/>
            <a:ext cx="581029" cy="2152666"/>
          </a:xfrm>
          <a:prstGeom prst="rect">
            <a:avLst/>
          </a:prstGeom>
        </p:spPr>
      </p:pic>
      <p:pic>
        <p:nvPicPr>
          <p:cNvPr id="9" name="Picture 8">
            <a:extLst>
              <a:ext uri="{FF2B5EF4-FFF2-40B4-BE49-F238E27FC236}">
                <a16:creationId xmlns:a16="http://schemas.microsoft.com/office/drawing/2014/main" id="{F5ADC9E4-CE1A-ACF6-864F-24056DB0A6E6}"/>
              </a:ext>
            </a:extLst>
          </p:cNvPr>
          <p:cNvPicPr>
            <a:picLocks noChangeAspect="1"/>
          </p:cNvPicPr>
          <p:nvPr/>
        </p:nvPicPr>
        <p:blipFill>
          <a:blip r:embed="rId8"/>
          <a:stretch>
            <a:fillRect/>
          </a:stretch>
        </p:blipFill>
        <p:spPr>
          <a:xfrm>
            <a:off x="4564813" y="893279"/>
            <a:ext cx="2352692" cy="762006"/>
          </a:xfrm>
          <a:prstGeom prst="rect">
            <a:avLst/>
          </a:prstGeom>
        </p:spPr>
      </p:pic>
      <p:pic>
        <p:nvPicPr>
          <p:cNvPr id="13" name="Picture 12">
            <a:extLst>
              <a:ext uri="{FF2B5EF4-FFF2-40B4-BE49-F238E27FC236}">
                <a16:creationId xmlns:a16="http://schemas.microsoft.com/office/drawing/2014/main" id="{4FDDE138-9E42-5C9C-BAEA-D9D5C4DABB25}"/>
              </a:ext>
            </a:extLst>
          </p:cNvPr>
          <p:cNvPicPr>
            <a:picLocks noChangeAspect="1"/>
          </p:cNvPicPr>
          <p:nvPr/>
        </p:nvPicPr>
        <p:blipFill>
          <a:blip r:embed="rId9"/>
          <a:stretch>
            <a:fillRect/>
          </a:stretch>
        </p:blipFill>
        <p:spPr>
          <a:xfrm>
            <a:off x="4564813" y="4385761"/>
            <a:ext cx="7048552" cy="952507"/>
          </a:xfrm>
          <a:prstGeom prst="rect">
            <a:avLst/>
          </a:prstGeom>
        </p:spPr>
      </p:pic>
    </p:spTree>
    <p:extLst>
      <p:ext uri="{BB962C8B-B14F-4D97-AF65-F5344CB8AC3E}">
        <p14:creationId xmlns:p14="http://schemas.microsoft.com/office/powerpoint/2010/main" val="12595816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BBE5AEC5-AC4C-4074-FA7F-BA2CEC59264E}"/>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p:pic>
        <p:nvPicPr>
          <p:cNvPr id="3" name="Picture 2">
            <a:extLst>
              <a:ext uri="{FF2B5EF4-FFF2-40B4-BE49-F238E27FC236}">
                <a16:creationId xmlns:a16="http://schemas.microsoft.com/office/drawing/2014/main" id="{D2521908-1050-BA5D-92A6-08956AC0ED7A}"/>
              </a:ext>
            </a:extLst>
          </p:cNvPr>
          <p:cNvPicPr>
            <a:picLocks noChangeAspect="1"/>
          </p:cNvPicPr>
          <p:nvPr/>
        </p:nvPicPr>
        <p:blipFill>
          <a:blip r:embed="rId3"/>
          <a:stretch>
            <a:fillRect/>
          </a:stretch>
        </p:blipFill>
        <p:spPr>
          <a:xfrm>
            <a:off x="1020499" y="1512851"/>
            <a:ext cx="952507" cy="409578"/>
          </a:xfrm>
          <a:prstGeom prst="rect">
            <a:avLst/>
          </a:prstGeom>
        </p:spPr>
      </p:pic>
      <p:pic>
        <p:nvPicPr>
          <p:cNvPr id="4" name="Picture 3">
            <a:extLst>
              <a:ext uri="{FF2B5EF4-FFF2-40B4-BE49-F238E27FC236}">
                <a16:creationId xmlns:a16="http://schemas.microsoft.com/office/drawing/2014/main" id="{234DE91B-621E-A895-3946-6C1E92905C83}"/>
              </a:ext>
            </a:extLst>
          </p:cNvPr>
          <p:cNvPicPr>
            <a:picLocks noChangeAspect="1"/>
          </p:cNvPicPr>
          <p:nvPr/>
        </p:nvPicPr>
        <p:blipFill>
          <a:blip r:embed="rId3"/>
          <a:stretch>
            <a:fillRect/>
          </a:stretch>
        </p:blipFill>
        <p:spPr>
          <a:xfrm>
            <a:off x="1020499" y="1961135"/>
            <a:ext cx="952507" cy="409578"/>
          </a:xfrm>
          <a:prstGeom prst="rect">
            <a:avLst/>
          </a:prstGeom>
        </p:spPr>
      </p:pic>
      <p:pic>
        <p:nvPicPr>
          <p:cNvPr id="7" name="Picture 6">
            <a:extLst>
              <a:ext uri="{FF2B5EF4-FFF2-40B4-BE49-F238E27FC236}">
                <a16:creationId xmlns:a16="http://schemas.microsoft.com/office/drawing/2014/main" id="{05A8B2CE-B8AD-6817-3156-2F39F5B69959}"/>
              </a:ext>
            </a:extLst>
          </p:cNvPr>
          <p:cNvPicPr>
            <a:picLocks noChangeAspect="1"/>
          </p:cNvPicPr>
          <p:nvPr/>
        </p:nvPicPr>
        <p:blipFill>
          <a:blip r:embed="rId4"/>
          <a:stretch>
            <a:fillRect/>
          </a:stretch>
        </p:blipFill>
        <p:spPr>
          <a:xfrm>
            <a:off x="2406879" y="4039021"/>
            <a:ext cx="7496230" cy="1809763"/>
          </a:xfrm>
          <a:prstGeom prst="rect">
            <a:avLst/>
          </a:prstGeom>
        </p:spPr>
      </p:pic>
      <p:graphicFrame>
        <p:nvGraphicFramePr>
          <p:cNvPr id="2" name="Table 8">
            <a:extLst>
              <a:ext uri="{FF2B5EF4-FFF2-40B4-BE49-F238E27FC236}">
                <a16:creationId xmlns:a16="http://schemas.microsoft.com/office/drawing/2014/main" id="{4446BCE0-7891-DF4E-EFDA-D6E4F586A58F}"/>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spTree>
    <p:extLst>
      <p:ext uri="{BB962C8B-B14F-4D97-AF65-F5344CB8AC3E}">
        <p14:creationId xmlns:p14="http://schemas.microsoft.com/office/powerpoint/2010/main" val="1304779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DDF60E-C21C-93C3-4D8A-D307BD0B660C}"/>
              </a:ext>
            </a:extLst>
          </p:cNvPr>
          <p:cNvPicPr>
            <a:picLocks noChangeAspect="1"/>
          </p:cNvPicPr>
          <p:nvPr/>
        </p:nvPicPr>
        <p:blipFill>
          <a:blip r:embed="rId3"/>
          <a:stretch>
            <a:fillRect/>
          </a:stretch>
        </p:blipFill>
        <p:spPr>
          <a:xfrm>
            <a:off x="3384255" y="1185313"/>
            <a:ext cx="8452904" cy="1848804"/>
          </a:xfrm>
          <a:prstGeom prst="rect">
            <a:avLst/>
          </a:prstGeom>
        </p:spPr>
      </p:pic>
      <p:pic>
        <p:nvPicPr>
          <p:cNvPr id="5" name="Picture 4">
            <a:extLst>
              <a:ext uri="{FF2B5EF4-FFF2-40B4-BE49-F238E27FC236}">
                <a16:creationId xmlns:a16="http://schemas.microsoft.com/office/drawing/2014/main" id="{246B6B4F-57EC-ADF4-71EB-08599EC8684A}"/>
              </a:ext>
            </a:extLst>
          </p:cNvPr>
          <p:cNvPicPr>
            <a:picLocks noChangeAspect="1"/>
          </p:cNvPicPr>
          <p:nvPr/>
        </p:nvPicPr>
        <p:blipFill>
          <a:blip r:embed="rId4"/>
          <a:stretch>
            <a:fillRect/>
          </a:stretch>
        </p:blipFill>
        <p:spPr>
          <a:xfrm>
            <a:off x="0" y="1047670"/>
            <a:ext cx="3295674" cy="2124091"/>
          </a:xfrm>
          <a:prstGeom prst="rect">
            <a:avLst/>
          </a:prstGeom>
        </p:spPr>
      </p:pic>
      <p:pic>
        <p:nvPicPr>
          <p:cNvPr id="12" name="Picture 11">
            <a:extLst>
              <a:ext uri="{FF2B5EF4-FFF2-40B4-BE49-F238E27FC236}">
                <a16:creationId xmlns:a16="http://schemas.microsoft.com/office/drawing/2014/main" id="{9A14E5D5-747E-60E9-A24D-625892F36034}"/>
              </a:ext>
            </a:extLst>
          </p:cNvPr>
          <p:cNvPicPr>
            <a:picLocks noChangeAspect="1"/>
          </p:cNvPicPr>
          <p:nvPr/>
        </p:nvPicPr>
        <p:blipFill>
          <a:blip r:embed="rId5"/>
          <a:stretch>
            <a:fillRect/>
          </a:stretch>
        </p:blipFill>
        <p:spPr>
          <a:xfrm>
            <a:off x="3416100" y="4339715"/>
            <a:ext cx="8589508" cy="1689326"/>
          </a:xfrm>
          <a:prstGeom prst="rect">
            <a:avLst/>
          </a:prstGeom>
        </p:spPr>
      </p:pic>
      <p:pic>
        <p:nvPicPr>
          <p:cNvPr id="15" name="Picture 14">
            <a:extLst>
              <a:ext uri="{FF2B5EF4-FFF2-40B4-BE49-F238E27FC236}">
                <a16:creationId xmlns:a16="http://schemas.microsoft.com/office/drawing/2014/main" id="{7052DE5E-9B0B-A197-5AB2-E21EC59CBDD3}"/>
              </a:ext>
            </a:extLst>
          </p:cNvPr>
          <p:cNvPicPr>
            <a:picLocks noChangeAspect="1"/>
          </p:cNvPicPr>
          <p:nvPr/>
        </p:nvPicPr>
        <p:blipFill>
          <a:blip r:embed="rId6"/>
          <a:stretch>
            <a:fillRect/>
          </a:stretch>
        </p:blipFill>
        <p:spPr>
          <a:xfrm>
            <a:off x="0" y="4289947"/>
            <a:ext cx="3273589" cy="1739094"/>
          </a:xfrm>
          <a:prstGeom prst="rect">
            <a:avLst/>
          </a:prstGeom>
        </p:spPr>
      </p:pic>
    </p:spTree>
    <p:extLst>
      <p:ext uri="{BB962C8B-B14F-4D97-AF65-F5344CB8AC3E}">
        <p14:creationId xmlns:p14="http://schemas.microsoft.com/office/powerpoint/2010/main" val="4243223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A0E3C3F-32B7-9C6F-A480-0C13200DE89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5590E7-60F7-8533-CEB4-71F4D5DE5E8D}"/>
              </a:ext>
            </a:extLst>
          </p:cNvPr>
          <p:cNvPicPr>
            <a:picLocks noChangeAspect="1"/>
          </p:cNvPicPr>
          <p:nvPr/>
        </p:nvPicPr>
        <p:blipFill>
          <a:blip r:embed="rId3"/>
          <a:stretch>
            <a:fillRect/>
          </a:stretch>
        </p:blipFill>
        <p:spPr>
          <a:xfrm>
            <a:off x="0" y="1047670"/>
            <a:ext cx="3295674" cy="2124091"/>
          </a:xfrm>
          <a:prstGeom prst="rect">
            <a:avLst/>
          </a:prstGeom>
        </p:spPr>
      </p:pic>
      <p:pic>
        <p:nvPicPr>
          <p:cNvPr id="15" name="Picture 14">
            <a:extLst>
              <a:ext uri="{FF2B5EF4-FFF2-40B4-BE49-F238E27FC236}">
                <a16:creationId xmlns:a16="http://schemas.microsoft.com/office/drawing/2014/main" id="{61612352-38D9-8744-D5B9-AFE6A28474DD}"/>
              </a:ext>
            </a:extLst>
          </p:cNvPr>
          <p:cNvPicPr>
            <a:picLocks noChangeAspect="1"/>
          </p:cNvPicPr>
          <p:nvPr/>
        </p:nvPicPr>
        <p:blipFill>
          <a:blip r:embed="rId4"/>
          <a:stretch>
            <a:fillRect/>
          </a:stretch>
        </p:blipFill>
        <p:spPr>
          <a:xfrm>
            <a:off x="0" y="4289947"/>
            <a:ext cx="3273589" cy="1739094"/>
          </a:xfrm>
          <a:prstGeom prst="rect">
            <a:avLst/>
          </a:prstGeom>
        </p:spPr>
      </p:pic>
      <p:pic>
        <p:nvPicPr>
          <p:cNvPr id="4" name="Picture 3">
            <a:extLst>
              <a:ext uri="{FF2B5EF4-FFF2-40B4-BE49-F238E27FC236}">
                <a16:creationId xmlns:a16="http://schemas.microsoft.com/office/drawing/2014/main" id="{49B5D70B-2E41-7637-3D37-B7F02EBB1C84}"/>
              </a:ext>
            </a:extLst>
          </p:cNvPr>
          <p:cNvPicPr>
            <a:picLocks noChangeAspect="1"/>
          </p:cNvPicPr>
          <p:nvPr/>
        </p:nvPicPr>
        <p:blipFill>
          <a:blip r:embed="rId5"/>
          <a:stretch>
            <a:fillRect/>
          </a:stretch>
        </p:blipFill>
        <p:spPr>
          <a:xfrm>
            <a:off x="3934101" y="1711725"/>
            <a:ext cx="2076465" cy="504829"/>
          </a:xfrm>
          <a:prstGeom prst="rect">
            <a:avLst/>
          </a:prstGeom>
        </p:spPr>
      </p:pic>
      <p:pic>
        <p:nvPicPr>
          <p:cNvPr id="7" name="Picture 6">
            <a:extLst>
              <a:ext uri="{FF2B5EF4-FFF2-40B4-BE49-F238E27FC236}">
                <a16:creationId xmlns:a16="http://schemas.microsoft.com/office/drawing/2014/main" id="{AF08A486-A468-FA69-1AC6-E1C11B3B349B}"/>
              </a:ext>
            </a:extLst>
          </p:cNvPr>
          <p:cNvPicPr>
            <a:picLocks noChangeAspect="1"/>
          </p:cNvPicPr>
          <p:nvPr/>
        </p:nvPicPr>
        <p:blipFill>
          <a:blip r:embed="rId6"/>
          <a:stretch>
            <a:fillRect/>
          </a:stretch>
        </p:blipFill>
        <p:spPr>
          <a:xfrm>
            <a:off x="3818009" y="4719493"/>
            <a:ext cx="6448472" cy="676280"/>
          </a:xfrm>
          <a:prstGeom prst="rect">
            <a:avLst/>
          </a:prstGeom>
        </p:spPr>
      </p:pic>
    </p:spTree>
    <p:extLst>
      <p:ext uri="{BB962C8B-B14F-4D97-AF65-F5344CB8AC3E}">
        <p14:creationId xmlns:p14="http://schemas.microsoft.com/office/powerpoint/2010/main" val="423144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Subtitle 2">
            <a:extLst>
              <a:ext uri="{FF2B5EF4-FFF2-40B4-BE49-F238E27FC236}">
                <a16:creationId xmlns:a16="http://schemas.microsoft.com/office/drawing/2014/main" id="{BBE5AEC5-AC4C-4074-FA7F-BA2CEC59264E}"/>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373E8E69-E02F-9D05-DBCC-D0773848FF90}"/>
                  </a:ext>
                </a:extLst>
              </p14:cNvPr>
              <p14:cNvContentPartPr/>
              <p14:nvPr/>
            </p14:nvContentPartPr>
            <p14:xfrm>
              <a:off x="4075255" y="4136525"/>
              <a:ext cx="318960" cy="326520"/>
            </p14:xfrm>
          </p:contentPart>
        </mc:Choice>
        <mc:Fallback xmlns="">
          <p:pic>
            <p:nvPicPr>
              <p:cNvPr id="3" name="Ink 2">
                <a:extLst>
                  <a:ext uri="{FF2B5EF4-FFF2-40B4-BE49-F238E27FC236}">
                    <a16:creationId xmlns:a16="http://schemas.microsoft.com/office/drawing/2014/main" id="{373E8E69-E02F-9D05-DBCC-D0773848FF90}"/>
                  </a:ext>
                </a:extLst>
              </p:cNvPr>
              <p:cNvPicPr/>
              <p:nvPr/>
            </p:nvPicPr>
            <p:blipFill>
              <a:blip r:embed="rId4"/>
              <a:stretch>
                <a:fillRect/>
              </a:stretch>
            </p:blipFill>
            <p:spPr>
              <a:xfrm>
                <a:off x="4069135" y="4130405"/>
                <a:ext cx="331200" cy="338760"/>
              </a:xfrm>
              <a:prstGeom prst="rect">
                <a:avLst/>
              </a:prstGeom>
            </p:spPr>
          </p:pic>
        </mc:Fallback>
      </mc:AlternateContent>
      <p:pic>
        <p:nvPicPr>
          <p:cNvPr id="4" name="Picture 3">
            <a:extLst>
              <a:ext uri="{FF2B5EF4-FFF2-40B4-BE49-F238E27FC236}">
                <a16:creationId xmlns:a16="http://schemas.microsoft.com/office/drawing/2014/main" id="{2943DD0D-0F7E-BD25-D1C6-3BD18E11C822}"/>
              </a:ext>
            </a:extLst>
          </p:cNvPr>
          <p:cNvPicPr>
            <a:picLocks noChangeAspect="1"/>
          </p:cNvPicPr>
          <p:nvPr/>
        </p:nvPicPr>
        <p:blipFill>
          <a:blip r:embed="rId5"/>
          <a:stretch>
            <a:fillRect/>
          </a:stretch>
        </p:blipFill>
        <p:spPr>
          <a:xfrm>
            <a:off x="1056893" y="1850378"/>
            <a:ext cx="952507" cy="409578"/>
          </a:xfrm>
          <a:prstGeom prst="rect">
            <a:avLst/>
          </a:prstGeom>
        </p:spPr>
      </p:pic>
      <p:pic>
        <p:nvPicPr>
          <p:cNvPr id="5" name="Picture 4">
            <a:extLst>
              <a:ext uri="{FF2B5EF4-FFF2-40B4-BE49-F238E27FC236}">
                <a16:creationId xmlns:a16="http://schemas.microsoft.com/office/drawing/2014/main" id="{AAD0750D-9614-4B56-6234-A78896E0AF01}"/>
              </a:ext>
            </a:extLst>
          </p:cNvPr>
          <p:cNvPicPr>
            <a:picLocks noChangeAspect="1"/>
          </p:cNvPicPr>
          <p:nvPr/>
        </p:nvPicPr>
        <p:blipFill>
          <a:blip r:embed="rId5"/>
          <a:stretch>
            <a:fillRect/>
          </a:stretch>
        </p:blipFill>
        <p:spPr>
          <a:xfrm>
            <a:off x="1056893" y="2298662"/>
            <a:ext cx="952507" cy="409578"/>
          </a:xfrm>
          <a:prstGeom prst="rect">
            <a:avLst/>
          </a:prstGeom>
        </p:spPr>
      </p:pic>
      <p:graphicFrame>
        <p:nvGraphicFramePr>
          <p:cNvPr id="2" name="Table 8">
            <a:extLst>
              <a:ext uri="{FF2B5EF4-FFF2-40B4-BE49-F238E27FC236}">
                <a16:creationId xmlns:a16="http://schemas.microsoft.com/office/drawing/2014/main" id="{9D53B836-37AD-FBC0-05ED-49F8CBE38710}"/>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10" name="Picture 9">
            <a:extLst>
              <a:ext uri="{FF2B5EF4-FFF2-40B4-BE49-F238E27FC236}">
                <a16:creationId xmlns:a16="http://schemas.microsoft.com/office/drawing/2014/main" id="{D9A70803-4037-75A3-50C6-6C04E3C641E7}"/>
              </a:ext>
            </a:extLst>
          </p:cNvPr>
          <p:cNvPicPr>
            <a:picLocks noChangeAspect="1"/>
          </p:cNvPicPr>
          <p:nvPr/>
        </p:nvPicPr>
        <p:blipFill>
          <a:blip r:embed="rId6"/>
          <a:stretch>
            <a:fillRect/>
          </a:stretch>
        </p:blipFill>
        <p:spPr>
          <a:xfrm>
            <a:off x="3135412" y="3719651"/>
            <a:ext cx="5238788" cy="1038233"/>
          </a:xfrm>
          <a:prstGeom prst="rect">
            <a:avLst/>
          </a:prstGeom>
        </p:spPr>
      </p:pic>
      <p:pic>
        <p:nvPicPr>
          <p:cNvPr id="12" name="Picture 11">
            <a:extLst>
              <a:ext uri="{FF2B5EF4-FFF2-40B4-BE49-F238E27FC236}">
                <a16:creationId xmlns:a16="http://schemas.microsoft.com/office/drawing/2014/main" id="{4E0F7834-AC7A-2FB3-4EE5-2F6712C64395}"/>
              </a:ext>
            </a:extLst>
          </p:cNvPr>
          <p:cNvPicPr>
            <a:picLocks noChangeAspect="1"/>
          </p:cNvPicPr>
          <p:nvPr/>
        </p:nvPicPr>
        <p:blipFill>
          <a:blip r:embed="rId7"/>
          <a:stretch>
            <a:fillRect/>
          </a:stretch>
        </p:blipFill>
        <p:spPr>
          <a:xfrm>
            <a:off x="841588" y="4601588"/>
            <a:ext cx="3105173" cy="1028708"/>
          </a:xfrm>
          <a:prstGeom prst="rect">
            <a:avLst/>
          </a:prstGeom>
        </p:spPr>
      </p:pic>
      <p:pic>
        <p:nvPicPr>
          <p:cNvPr id="14" name="Picture 13">
            <a:extLst>
              <a:ext uri="{FF2B5EF4-FFF2-40B4-BE49-F238E27FC236}">
                <a16:creationId xmlns:a16="http://schemas.microsoft.com/office/drawing/2014/main" id="{48ABF237-2DEF-8629-977A-E33DA58D2D25}"/>
              </a:ext>
            </a:extLst>
          </p:cNvPr>
          <p:cNvPicPr>
            <a:picLocks noChangeAspect="1"/>
          </p:cNvPicPr>
          <p:nvPr/>
        </p:nvPicPr>
        <p:blipFill>
          <a:blip r:embed="rId8"/>
          <a:stretch>
            <a:fillRect/>
          </a:stretch>
        </p:blipFill>
        <p:spPr>
          <a:xfrm>
            <a:off x="3906361" y="4708029"/>
            <a:ext cx="3981479" cy="933457"/>
          </a:xfrm>
          <a:prstGeom prst="rect">
            <a:avLst/>
          </a:prstGeom>
        </p:spPr>
      </p:pic>
      <p:pic>
        <p:nvPicPr>
          <p:cNvPr id="16" name="Picture 15">
            <a:extLst>
              <a:ext uri="{FF2B5EF4-FFF2-40B4-BE49-F238E27FC236}">
                <a16:creationId xmlns:a16="http://schemas.microsoft.com/office/drawing/2014/main" id="{1618535C-AC20-4DC3-895E-639AA51DB5B1}"/>
              </a:ext>
            </a:extLst>
          </p:cNvPr>
          <p:cNvPicPr>
            <a:picLocks noChangeAspect="1"/>
          </p:cNvPicPr>
          <p:nvPr/>
        </p:nvPicPr>
        <p:blipFill>
          <a:blip r:embed="rId9"/>
          <a:stretch>
            <a:fillRect/>
          </a:stretch>
        </p:blipFill>
        <p:spPr>
          <a:xfrm>
            <a:off x="7938999" y="4771267"/>
            <a:ext cx="1657362" cy="628655"/>
          </a:xfrm>
          <a:prstGeom prst="rect">
            <a:avLst/>
          </a:prstGeom>
        </p:spPr>
      </p:pic>
      <p:pic>
        <p:nvPicPr>
          <p:cNvPr id="18" name="Picture 17">
            <a:extLst>
              <a:ext uri="{FF2B5EF4-FFF2-40B4-BE49-F238E27FC236}">
                <a16:creationId xmlns:a16="http://schemas.microsoft.com/office/drawing/2014/main" id="{D02B12E1-C432-EF8E-E973-254A290BC20F}"/>
              </a:ext>
            </a:extLst>
          </p:cNvPr>
          <p:cNvPicPr>
            <a:picLocks noChangeAspect="1"/>
          </p:cNvPicPr>
          <p:nvPr/>
        </p:nvPicPr>
        <p:blipFill>
          <a:blip r:embed="rId10"/>
          <a:stretch>
            <a:fillRect/>
          </a:stretch>
        </p:blipFill>
        <p:spPr>
          <a:xfrm>
            <a:off x="9596361" y="4870898"/>
            <a:ext cx="1333510" cy="619130"/>
          </a:xfrm>
          <a:prstGeom prst="rect">
            <a:avLst/>
          </a:prstGeom>
        </p:spPr>
      </p:pic>
      <p:pic>
        <p:nvPicPr>
          <p:cNvPr id="20" name="Picture 19">
            <a:extLst>
              <a:ext uri="{FF2B5EF4-FFF2-40B4-BE49-F238E27FC236}">
                <a16:creationId xmlns:a16="http://schemas.microsoft.com/office/drawing/2014/main" id="{48EB86B6-DCFB-6B85-E961-A7CD47B19D9E}"/>
              </a:ext>
            </a:extLst>
          </p:cNvPr>
          <p:cNvPicPr>
            <a:picLocks noChangeAspect="1"/>
          </p:cNvPicPr>
          <p:nvPr/>
        </p:nvPicPr>
        <p:blipFill>
          <a:blip r:embed="rId11"/>
          <a:stretch>
            <a:fillRect/>
          </a:stretch>
        </p:blipFill>
        <p:spPr>
          <a:xfrm>
            <a:off x="8894848" y="5630296"/>
            <a:ext cx="2390792" cy="981082"/>
          </a:xfrm>
          <a:prstGeom prst="rect">
            <a:avLst/>
          </a:prstGeom>
        </p:spPr>
      </p:pic>
    </p:spTree>
    <p:extLst>
      <p:ext uri="{BB962C8B-B14F-4D97-AF65-F5344CB8AC3E}">
        <p14:creationId xmlns:p14="http://schemas.microsoft.com/office/powerpoint/2010/main" val="17914493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9B2F249-734E-C329-32A9-D4CCA4027761}"/>
            </a:ext>
          </a:extLst>
        </p:cNvPr>
        <p:cNvGrpSpPr/>
        <p:nvPr/>
      </p:nvGrpSpPr>
      <p:grpSpPr>
        <a:xfrm>
          <a:off x="0" y="0"/>
          <a:ext cx="0" cy="0"/>
          <a:chOff x="0" y="0"/>
          <a:chExt cx="0" cy="0"/>
        </a:xfrm>
      </p:grpSpPr>
      <p:sp>
        <p:nvSpPr>
          <p:cNvPr id="9" name="Subtitle 2">
            <a:extLst>
              <a:ext uri="{FF2B5EF4-FFF2-40B4-BE49-F238E27FC236}">
                <a16:creationId xmlns:a16="http://schemas.microsoft.com/office/drawing/2014/main" id="{FF058FFD-11C1-0131-2DBB-44FF23D50030}"/>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5E422BEE-D1FC-DF39-DDCC-4EB1C5341A82}"/>
                  </a:ext>
                </a:extLst>
              </p14:cNvPr>
              <p14:cNvContentPartPr/>
              <p14:nvPr/>
            </p14:nvContentPartPr>
            <p14:xfrm>
              <a:off x="4075255" y="4136525"/>
              <a:ext cx="318960" cy="326520"/>
            </p14:xfrm>
          </p:contentPart>
        </mc:Choice>
        <mc:Fallback xmlns="">
          <p:pic>
            <p:nvPicPr>
              <p:cNvPr id="3" name="Ink 2">
                <a:extLst>
                  <a:ext uri="{FF2B5EF4-FFF2-40B4-BE49-F238E27FC236}">
                    <a16:creationId xmlns:a16="http://schemas.microsoft.com/office/drawing/2014/main" id="{5E422BEE-D1FC-DF39-DDCC-4EB1C5341A82}"/>
                  </a:ext>
                </a:extLst>
              </p:cNvPr>
              <p:cNvPicPr/>
              <p:nvPr/>
            </p:nvPicPr>
            <p:blipFill>
              <a:blip r:embed="rId4"/>
              <a:stretch>
                <a:fillRect/>
              </a:stretch>
            </p:blipFill>
            <p:spPr>
              <a:xfrm>
                <a:off x="4069135" y="4130405"/>
                <a:ext cx="331200" cy="338760"/>
              </a:xfrm>
              <a:prstGeom prst="rect">
                <a:avLst/>
              </a:prstGeom>
            </p:spPr>
          </p:pic>
        </mc:Fallback>
      </mc:AlternateContent>
      <p:pic>
        <p:nvPicPr>
          <p:cNvPr id="4" name="Picture 3">
            <a:extLst>
              <a:ext uri="{FF2B5EF4-FFF2-40B4-BE49-F238E27FC236}">
                <a16:creationId xmlns:a16="http://schemas.microsoft.com/office/drawing/2014/main" id="{779D7370-920D-A3A6-DD5B-2CF706E6B2B1}"/>
              </a:ext>
            </a:extLst>
          </p:cNvPr>
          <p:cNvPicPr>
            <a:picLocks noChangeAspect="1"/>
          </p:cNvPicPr>
          <p:nvPr/>
        </p:nvPicPr>
        <p:blipFill>
          <a:blip r:embed="rId5"/>
          <a:stretch>
            <a:fillRect/>
          </a:stretch>
        </p:blipFill>
        <p:spPr>
          <a:xfrm>
            <a:off x="1020499" y="2306454"/>
            <a:ext cx="952507" cy="409578"/>
          </a:xfrm>
          <a:prstGeom prst="rect">
            <a:avLst/>
          </a:prstGeom>
        </p:spPr>
      </p:pic>
      <p:pic>
        <p:nvPicPr>
          <p:cNvPr id="5" name="Picture 4">
            <a:extLst>
              <a:ext uri="{FF2B5EF4-FFF2-40B4-BE49-F238E27FC236}">
                <a16:creationId xmlns:a16="http://schemas.microsoft.com/office/drawing/2014/main" id="{98FAA5AA-A042-9F45-A145-451B0BDDBF4F}"/>
              </a:ext>
            </a:extLst>
          </p:cNvPr>
          <p:cNvPicPr>
            <a:picLocks noChangeAspect="1"/>
          </p:cNvPicPr>
          <p:nvPr/>
        </p:nvPicPr>
        <p:blipFill>
          <a:blip r:embed="rId5"/>
          <a:stretch>
            <a:fillRect/>
          </a:stretch>
        </p:blipFill>
        <p:spPr>
          <a:xfrm>
            <a:off x="1020499" y="2754738"/>
            <a:ext cx="952507" cy="409578"/>
          </a:xfrm>
          <a:prstGeom prst="rect">
            <a:avLst/>
          </a:prstGeom>
        </p:spPr>
      </p:pic>
      <p:graphicFrame>
        <p:nvGraphicFramePr>
          <p:cNvPr id="2" name="Table 8">
            <a:extLst>
              <a:ext uri="{FF2B5EF4-FFF2-40B4-BE49-F238E27FC236}">
                <a16:creationId xmlns:a16="http://schemas.microsoft.com/office/drawing/2014/main" id="{4E83CF9C-1690-C62E-7242-1031398F222A}"/>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10" name="Picture 9">
            <a:extLst>
              <a:ext uri="{FF2B5EF4-FFF2-40B4-BE49-F238E27FC236}">
                <a16:creationId xmlns:a16="http://schemas.microsoft.com/office/drawing/2014/main" id="{F028D44C-0C21-CA2C-8A09-E76734B7992C}"/>
              </a:ext>
            </a:extLst>
          </p:cNvPr>
          <p:cNvPicPr>
            <a:picLocks noChangeAspect="1"/>
          </p:cNvPicPr>
          <p:nvPr/>
        </p:nvPicPr>
        <p:blipFill>
          <a:blip r:embed="rId6"/>
          <a:stretch>
            <a:fillRect/>
          </a:stretch>
        </p:blipFill>
        <p:spPr>
          <a:xfrm>
            <a:off x="3135412" y="3719651"/>
            <a:ext cx="5238788" cy="1038233"/>
          </a:xfrm>
          <a:prstGeom prst="rect">
            <a:avLst/>
          </a:prstGeom>
        </p:spPr>
      </p:pic>
      <p:pic>
        <p:nvPicPr>
          <p:cNvPr id="7" name="Picture 6">
            <a:extLst>
              <a:ext uri="{FF2B5EF4-FFF2-40B4-BE49-F238E27FC236}">
                <a16:creationId xmlns:a16="http://schemas.microsoft.com/office/drawing/2014/main" id="{A76DFD27-2873-31AD-ECFD-CBC3DD246A88}"/>
              </a:ext>
            </a:extLst>
          </p:cNvPr>
          <p:cNvPicPr>
            <a:picLocks noChangeAspect="1"/>
          </p:cNvPicPr>
          <p:nvPr/>
        </p:nvPicPr>
        <p:blipFill>
          <a:blip r:embed="rId7"/>
          <a:stretch>
            <a:fillRect/>
          </a:stretch>
        </p:blipFill>
        <p:spPr>
          <a:xfrm>
            <a:off x="1215540" y="4741367"/>
            <a:ext cx="9305993" cy="866781"/>
          </a:xfrm>
          <a:prstGeom prst="rect">
            <a:avLst/>
          </a:prstGeom>
        </p:spPr>
      </p:pic>
      <p:pic>
        <p:nvPicPr>
          <p:cNvPr id="11" name="Picture 10">
            <a:extLst>
              <a:ext uri="{FF2B5EF4-FFF2-40B4-BE49-F238E27FC236}">
                <a16:creationId xmlns:a16="http://schemas.microsoft.com/office/drawing/2014/main" id="{C35D3B5A-F405-842D-3B02-32C5521D7872}"/>
              </a:ext>
            </a:extLst>
          </p:cNvPr>
          <p:cNvPicPr>
            <a:picLocks noChangeAspect="1"/>
          </p:cNvPicPr>
          <p:nvPr/>
        </p:nvPicPr>
        <p:blipFill>
          <a:blip r:embed="rId8"/>
          <a:stretch>
            <a:fillRect/>
          </a:stretch>
        </p:blipFill>
        <p:spPr>
          <a:xfrm>
            <a:off x="3409007" y="5797057"/>
            <a:ext cx="5210213" cy="828681"/>
          </a:xfrm>
          <a:prstGeom prst="rect">
            <a:avLst/>
          </a:prstGeom>
        </p:spPr>
      </p:pic>
    </p:spTree>
    <p:extLst>
      <p:ext uri="{BB962C8B-B14F-4D97-AF65-F5344CB8AC3E}">
        <p14:creationId xmlns:p14="http://schemas.microsoft.com/office/powerpoint/2010/main" val="33615366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C34ACD-441C-818B-0025-08B173B175DA}"/>
            </a:ext>
          </a:extLst>
        </p:cNvPr>
        <p:cNvGrpSpPr/>
        <p:nvPr/>
      </p:nvGrpSpPr>
      <p:grpSpPr>
        <a:xfrm>
          <a:off x="0" y="0"/>
          <a:ext cx="0" cy="0"/>
          <a:chOff x="0" y="0"/>
          <a:chExt cx="0" cy="0"/>
        </a:xfrm>
      </p:grpSpPr>
      <p:sp>
        <p:nvSpPr>
          <p:cNvPr id="9" name="Subtitle 2">
            <a:extLst>
              <a:ext uri="{FF2B5EF4-FFF2-40B4-BE49-F238E27FC236}">
                <a16:creationId xmlns:a16="http://schemas.microsoft.com/office/drawing/2014/main" id="{DF92D61E-53CC-E672-D254-AB1FDD01C2B8}"/>
              </a:ext>
            </a:extLst>
          </p:cNvPr>
          <p:cNvSpPr>
            <a:spLocks noGrp="1"/>
          </p:cNvSpPr>
          <p:nvPr>
            <p:ph type="subTitle" idx="1"/>
          </p:nvPr>
        </p:nvSpPr>
        <p:spPr>
          <a:xfrm>
            <a:off x="4701435" y="232262"/>
            <a:ext cx="2789129" cy="494778"/>
          </a:xfrm>
        </p:spPr>
        <p:txBody>
          <a:bodyPr/>
          <a:lstStyle/>
          <a:p>
            <a:r>
              <a:rPr lang="el-GR" dirty="0">
                <a:solidFill>
                  <a:schemeClr val="bg1"/>
                </a:solidFill>
              </a:rPr>
              <a:t>Πίνακας Τιμών</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9EEDB22-F106-EFC1-5315-90E59048AB08}"/>
                  </a:ext>
                </a:extLst>
              </p14:cNvPr>
              <p14:cNvContentPartPr/>
              <p14:nvPr/>
            </p14:nvContentPartPr>
            <p14:xfrm>
              <a:off x="4075255" y="4136525"/>
              <a:ext cx="318960" cy="326520"/>
            </p14:xfrm>
          </p:contentPart>
        </mc:Choice>
        <mc:Fallback xmlns="">
          <p:pic>
            <p:nvPicPr>
              <p:cNvPr id="3" name="Ink 2">
                <a:extLst>
                  <a:ext uri="{FF2B5EF4-FFF2-40B4-BE49-F238E27FC236}">
                    <a16:creationId xmlns:a16="http://schemas.microsoft.com/office/drawing/2014/main" id="{B9EEDB22-F106-EFC1-5315-90E59048AB08}"/>
                  </a:ext>
                </a:extLst>
              </p:cNvPr>
              <p:cNvPicPr/>
              <p:nvPr/>
            </p:nvPicPr>
            <p:blipFill>
              <a:blip r:embed="rId4"/>
              <a:stretch>
                <a:fillRect/>
              </a:stretch>
            </p:blipFill>
            <p:spPr>
              <a:xfrm>
                <a:off x="4069135" y="4130405"/>
                <a:ext cx="331200" cy="338760"/>
              </a:xfrm>
              <a:prstGeom prst="rect">
                <a:avLst/>
              </a:prstGeom>
            </p:spPr>
          </p:pic>
        </mc:Fallback>
      </mc:AlternateContent>
      <p:pic>
        <p:nvPicPr>
          <p:cNvPr id="4" name="Picture 3">
            <a:extLst>
              <a:ext uri="{FF2B5EF4-FFF2-40B4-BE49-F238E27FC236}">
                <a16:creationId xmlns:a16="http://schemas.microsoft.com/office/drawing/2014/main" id="{72CECDC8-60FE-C275-29D6-7EE46D7599F3}"/>
              </a:ext>
            </a:extLst>
          </p:cNvPr>
          <p:cNvPicPr>
            <a:picLocks noChangeAspect="1"/>
          </p:cNvPicPr>
          <p:nvPr/>
        </p:nvPicPr>
        <p:blipFill>
          <a:blip r:embed="rId5"/>
          <a:stretch>
            <a:fillRect/>
          </a:stretch>
        </p:blipFill>
        <p:spPr>
          <a:xfrm>
            <a:off x="1020499" y="2656753"/>
            <a:ext cx="952507" cy="409578"/>
          </a:xfrm>
          <a:prstGeom prst="rect">
            <a:avLst/>
          </a:prstGeom>
        </p:spPr>
      </p:pic>
      <p:pic>
        <p:nvPicPr>
          <p:cNvPr id="5" name="Picture 4">
            <a:extLst>
              <a:ext uri="{FF2B5EF4-FFF2-40B4-BE49-F238E27FC236}">
                <a16:creationId xmlns:a16="http://schemas.microsoft.com/office/drawing/2014/main" id="{82705238-76DB-2204-5B89-DA631DC8F417}"/>
              </a:ext>
            </a:extLst>
          </p:cNvPr>
          <p:cNvPicPr>
            <a:picLocks noChangeAspect="1"/>
          </p:cNvPicPr>
          <p:nvPr/>
        </p:nvPicPr>
        <p:blipFill>
          <a:blip r:embed="rId5"/>
          <a:stretch>
            <a:fillRect/>
          </a:stretch>
        </p:blipFill>
        <p:spPr>
          <a:xfrm>
            <a:off x="1020499" y="3105037"/>
            <a:ext cx="952507" cy="409578"/>
          </a:xfrm>
          <a:prstGeom prst="rect">
            <a:avLst/>
          </a:prstGeom>
        </p:spPr>
      </p:pic>
      <p:graphicFrame>
        <p:nvGraphicFramePr>
          <p:cNvPr id="2" name="Table 8">
            <a:extLst>
              <a:ext uri="{FF2B5EF4-FFF2-40B4-BE49-F238E27FC236}">
                <a16:creationId xmlns:a16="http://schemas.microsoft.com/office/drawing/2014/main" id="{0D224EDF-571D-1551-2F51-F32C1F9B0B91}"/>
              </a:ext>
            </a:extLst>
          </p:cNvPr>
          <p:cNvGraphicFramePr>
            <a:graphicFrameLocks noGrp="1"/>
          </p:cNvGraphicFramePr>
          <p:nvPr/>
        </p:nvGraphicFramePr>
        <p:xfrm>
          <a:off x="2090994" y="727040"/>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10" name="Picture 9">
            <a:extLst>
              <a:ext uri="{FF2B5EF4-FFF2-40B4-BE49-F238E27FC236}">
                <a16:creationId xmlns:a16="http://schemas.microsoft.com/office/drawing/2014/main" id="{53C7AEA7-D941-0AEE-6B45-3F0067518CFA}"/>
              </a:ext>
            </a:extLst>
          </p:cNvPr>
          <p:cNvPicPr>
            <a:picLocks noChangeAspect="1"/>
          </p:cNvPicPr>
          <p:nvPr/>
        </p:nvPicPr>
        <p:blipFill>
          <a:blip r:embed="rId6"/>
          <a:stretch>
            <a:fillRect/>
          </a:stretch>
        </p:blipFill>
        <p:spPr>
          <a:xfrm>
            <a:off x="3135412" y="3719651"/>
            <a:ext cx="5238788" cy="1038233"/>
          </a:xfrm>
          <a:prstGeom prst="rect">
            <a:avLst/>
          </a:prstGeom>
        </p:spPr>
      </p:pic>
      <p:pic>
        <p:nvPicPr>
          <p:cNvPr id="8" name="Picture 7">
            <a:extLst>
              <a:ext uri="{FF2B5EF4-FFF2-40B4-BE49-F238E27FC236}">
                <a16:creationId xmlns:a16="http://schemas.microsoft.com/office/drawing/2014/main" id="{6293AAC1-65FD-A583-34A2-B7E9880A3E36}"/>
              </a:ext>
            </a:extLst>
          </p:cNvPr>
          <p:cNvPicPr>
            <a:picLocks noChangeAspect="1"/>
          </p:cNvPicPr>
          <p:nvPr/>
        </p:nvPicPr>
        <p:blipFill>
          <a:blip r:embed="rId7"/>
          <a:stretch>
            <a:fillRect/>
          </a:stretch>
        </p:blipFill>
        <p:spPr>
          <a:xfrm>
            <a:off x="741481" y="4499563"/>
            <a:ext cx="3333774" cy="1152533"/>
          </a:xfrm>
          <a:prstGeom prst="rect">
            <a:avLst/>
          </a:prstGeom>
        </p:spPr>
      </p:pic>
      <p:pic>
        <p:nvPicPr>
          <p:cNvPr id="13" name="Picture 12">
            <a:extLst>
              <a:ext uri="{FF2B5EF4-FFF2-40B4-BE49-F238E27FC236}">
                <a16:creationId xmlns:a16="http://schemas.microsoft.com/office/drawing/2014/main" id="{E45E5B65-18D1-08F2-7E66-F4678484EB17}"/>
              </a:ext>
            </a:extLst>
          </p:cNvPr>
          <p:cNvPicPr>
            <a:picLocks noChangeAspect="1"/>
          </p:cNvPicPr>
          <p:nvPr/>
        </p:nvPicPr>
        <p:blipFill>
          <a:blip r:embed="rId8"/>
          <a:stretch>
            <a:fillRect/>
          </a:stretch>
        </p:blipFill>
        <p:spPr>
          <a:xfrm>
            <a:off x="4075255" y="4711674"/>
            <a:ext cx="3933854" cy="847731"/>
          </a:xfrm>
          <a:prstGeom prst="rect">
            <a:avLst/>
          </a:prstGeom>
        </p:spPr>
      </p:pic>
      <p:pic>
        <p:nvPicPr>
          <p:cNvPr id="15" name="Picture 14">
            <a:extLst>
              <a:ext uri="{FF2B5EF4-FFF2-40B4-BE49-F238E27FC236}">
                <a16:creationId xmlns:a16="http://schemas.microsoft.com/office/drawing/2014/main" id="{C3053923-20B7-3D19-2C1A-C6F646A3F7BC}"/>
              </a:ext>
            </a:extLst>
          </p:cNvPr>
          <p:cNvPicPr>
            <a:picLocks noChangeAspect="1"/>
          </p:cNvPicPr>
          <p:nvPr/>
        </p:nvPicPr>
        <p:blipFill>
          <a:blip r:embed="rId9"/>
          <a:stretch>
            <a:fillRect/>
          </a:stretch>
        </p:blipFill>
        <p:spPr>
          <a:xfrm>
            <a:off x="8121296" y="4706204"/>
            <a:ext cx="2000265" cy="904882"/>
          </a:xfrm>
          <a:prstGeom prst="rect">
            <a:avLst/>
          </a:prstGeom>
        </p:spPr>
      </p:pic>
      <p:pic>
        <p:nvPicPr>
          <p:cNvPr id="17" name="Picture 16">
            <a:extLst>
              <a:ext uri="{FF2B5EF4-FFF2-40B4-BE49-F238E27FC236}">
                <a16:creationId xmlns:a16="http://schemas.microsoft.com/office/drawing/2014/main" id="{EAC55534-6084-0212-4AFF-CF50E14FBD24}"/>
              </a:ext>
            </a:extLst>
          </p:cNvPr>
          <p:cNvPicPr>
            <a:picLocks noChangeAspect="1"/>
          </p:cNvPicPr>
          <p:nvPr/>
        </p:nvPicPr>
        <p:blipFill>
          <a:blip r:embed="rId10"/>
          <a:stretch>
            <a:fillRect/>
          </a:stretch>
        </p:blipFill>
        <p:spPr>
          <a:xfrm>
            <a:off x="10233748" y="4792636"/>
            <a:ext cx="1095383" cy="685805"/>
          </a:xfrm>
          <a:prstGeom prst="rect">
            <a:avLst/>
          </a:prstGeom>
        </p:spPr>
      </p:pic>
      <p:pic>
        <p:nvPicPr>
          <p:cNvPr id="19" name="Picture 18">
            <a:extLst>
              <a:ext uri="{FF2B5EF4-FFF2-40B4-BE49-F238E27FC236}">
                <a16:creationId xmlns:a16="http://schemas.microsoft.com/office/drawing/2014/main" id="{21D2B53F-B894-6686-CF99-1187560DE07C}"/>
              </a:ext>
            </a:extLst>
          </p:cNvPr>
          <p:cNvPicPr>
            <a:picLocks noChangeAspect="1"/>
          </p:cNvPicPr>
          <p:nvPr/>
        </p:nvPicPr>
        <p:blipFill>
          <a:blip r:embed="rId11"/>
          <a:stretch>
            <a:fillRect/>
          </a:stretch>
        </p:blipFill>
        <p:spPr>
          <a:xfrm>
            <a:off x="9059727" y="5645181"/>
            <a:ext cx="2390792" cy="971557"/>
          </a:xfrm>
          <a:prstGeom prst="rect">
            <a:avLst/>
          </a:prstGeom>
        </p:spPr>
      </p:pic>
    </p:spTree>
    <p:extLst>
      <p:ext uri="{BB962C8B-B14F-4D97-AF65-F5344CB8AC3E}">
        <p14:creationId xmlns:p14="http://schemas.microsoft.com/office/powerpoint/2010/main" val="3973863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10574" y="845027"/>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1EE5A136-28EF-A671-DDDD-BDCA1C4497E1}"/>
                  </a:ext>
                </a:extLst>
              </p14:cNvPr>
              <p14:cNvContentPartPr/>
              <p14:nvPr/>
            </p14:nvContentPartPr>
            <p14:xfrm>
              <a:off x="7801007" y="1250454"/>
              <a:ext cx="176400" cy="821160"/>
            </p14:xfrm>
          </p:contentPart>
        </mc:Choice>
        <mc:Fallback xmlns="">
          <p:pic>
            <p:nvPicPr>
              <p:cNvPr id="7" name="Ink 6">
                <a:extLst>
                  <a:ext uri="{FF2B5EF4-FFF2-40B4-BE49-F238E27FC236}">
                    <a16:creationId xmlns:a16="http://schemas.microsoft.com/office/drawing/2014/main" id="{1EE5A136-28EF-A671-DDDD-BDCA1C4497E1}"/>
                  </a:ext>
                </a:extLst>
              </p:cNvPr>
              <p:cNvPicPr/>
              <p:nvPr/>
            </p:nvPicPr>
            <p:blipFill>
              <a:blip r:embed="rId4"/>
              <a:stretch>
                <a:fillRect/>
              </a:stretch>
            </p:blipFill>
            <p:spPr>
              <a:xfrm>
                <a:off x="7781927" y="1231374"/>
                <a:ext cx="214200" cy="858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7" name="Ink 36">
                <a:extLst>
                  <a:ext uri="{FF2B5EF4-FFF2-40B4-BE49-F238E27FC236}">
                    <a16:creationId xmlns:a16="http://schemas.microsoft.com/office/drawing/2014/main" id="{D5788E63-7103-788B-1135-6D716A2D7B45}"/>
                  </a:ext>
                </a:extLst>
              </p14:cNvPr>
              <p14:cNvContentPartPr/>
              <p14:nvPr/>
            </p14:nvContentPartPr>
            <p14:xfrm>
              <a:off x="608655" y="4370052"/>
              <a:ext cx="1946520" cy="490680"/>
            </p14:xfrm>
          </p:contentPart>
        </mc:Choice>
        <mc:Fallback xmlns="">
          <p:pic>
            <p:nvPicPr>
              <p:cNvPr id="37" name="Ink 36">
                <a:extLst>
                  <a:ext uri="{FF2B5EF4-FFF2-40B4-BE49-F238E27FC236}">
                    <a16:creationId xmlns:a16="http://schemas.microsoft.com/office/drawing/2014/main" id="{D5788E63-7103-788B-1135-6D716A2D7B45}"/>
                  </a:ext>
                </a:extLst>
              </p:cNvPr>
              <p:cNvPicPr/>
              <p:nvPr/>
            </p:nvPicPr>
            <p:blipFill>
              <a:blip r:embed="rId6"/>
              <a:stretch>
                <a:fillRect/>
              </a:stretch>
            </p:blipFill>
            <p:spPr>
              <a:xfrm>
                <a:off x="589575" y="4350972"/>
                <a:ext cx="1984320" cy="528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2" name="Ink 51">
                <a:extLst>
                  <a:ext uri="{FF2B5EF4-FFF2-40B4-BE49-F238E27FC236}">
                    <a16:creationId xmlns:a16="http://schemas.microsoft.com/office/drawing/2014/main" id="{27FEDAA6-CF70-B857-AA65-3BE15D5496FA}"/>
                  </a:ext>
                </a:extLst>
              </p14:cNvPr>
              <p14:cNvContentPartPr/>
              <p14:nvPr/>
            </p14:nvContentPartPr>
            <p14:xfrm>
              <a:off x="3714735" y="4320372"/>
              <a:ext cx="927720" cy="555480"/>
            </p14:xfrm>
          </p:contentPart>
        </mc:Choice>
        <mc:Fallback xmlns="">
          <p:pic>
            <p:nvPicPr>
              <p:cNvPr id="52" name="Ink 51">
                <a:extLst>
                  <a:ext uri="{FF2B5EF4-FFF2-40B4-BE49-F238E27FC236}">
                    <a16:creationId xmlns:a16="http://schemas.microsoft.com/office/drawing/2014/main" id="{27FEDAA6-CF70-B857-AA65-3BE15D5496FA}"/>
                  </a:ext>
                </a:extLst>
              </p:cNvPr>
              <p:cNvPicPr/>
              <p:nvPr/>
            </p:nvPicPr>
            <p:blipFill>
              <a:blip r:embed="rId8"/>
              <a:stretch>
                <a:fillRect/>
              </a:stretch>
            </p:blipFill>
            <p:spPr>
              <a:xfrm>
                <a:off x="3695655" y="4301292"/>
                <a:ext cx="96552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7" name="Ink 56">
                <a:extLst>
                  <a:ext uri="{FF2B5EF4-FFF2-40B4-BE49-F238E27FC236}">
                    <a16:creationId xmlns:a16="http://schemas.microsoft.com/office/drawing/2014/main" id="{36712D03-BC4E-D639-5B27-F2680F62C30D}"/>
                  </a:ext>
                </a:extLst>
              </p14:cNvPr>
              <p14:cNvContentPartPr/>
              <p14:nvPr/>
            </p14:nvContentPartPr>
            <p14:xfrm>
              <a:off x="4926135" y="4381572"/>
              <a:ext cx="995040" cy="456480"/>
            </p14:xfrm>
          </p:contentPart>
        </mc:Choice>
        <mc:Fallback xmlns="">
          <p:pic>
            <p:nvPicPr>
              <p:cNvPr id="57" name="Ink 56">
                <a:extLst>
                  <a:ext uri="{FF2B5EF4-FFF2-40B4-BE49-F238E27FC236}">
                    <a16:creationId xmlns:a16="http://schemas.microsoft.com/office/drawing/2014/main" id="{36712D03-BC4E-D639-5B27-F2680F62C30D}"/>
                  </a:ext>
                </a:extLst>
              </p:cNvPr>
              <p:cNvPicPr/>
              <p:nvPr/>
            </p:nvPicPr>
            <p:blipFill>
              <a:blip r:embed="rId10"/>
              <a:stretch>
                <a:fillRect/>
              </a:stretch>
            </p:blipFill>
            <p:spPr>
              <a:xfrm>
                <a:off x="4907055" y="4362492"/>
                <a:ext cx="1032840" cy="494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9" name="Ink 58">
                <a:extLst>
                  <a:ext uri="{FF2B5EF4-FFF2-40B4-BE49-F238E27FC236}">
                    <a16:creationId xmlns:a16="http://schemas.microsoft.com/office/drawing/2014/main" id="{5C4A272F-3BF0-1F37-31AA-F5CBDFB92D30}"/>
                  </a:ext>
                </a:extLst>
              </p14:cNvPr>
              <p14:cNvContentPartPr/>
              <p14:nvPr/>
            </p14:nvContentPartPr>
            <p14:xfrm>
              <a:off x="8095667" y="1589035"/>
              <a:ext cx="191160" cy="848160"/>
            </p14:xfrm>
          </p:contentPart>
        </mc:Choice>
        <mc:Fallback xmlns="">
          <p:pic>
            <p:nvPicPr>
              <p:cNvPr id="59" name="Ink 58">
                <a:extLst>
                  <a:ext uri="{FF2B5EF4-FFF2-40B4-BE49-F238E27FC236}">
                    <a16:creationId xmlns:a16="http://schemas.microsoft.com/office/drawing/2014/main" id="{5C4A272F-3BF0-1F37-31AA-F5CBDFB92D30}"/>
                  </a:ext>
                </a:extLst>
              </p:cNvPr>
              <p:cNvPicPr/>
              <p:nvPr/>
            </p:nvPicPr>
            <p:blipFill>
              <a:blip r:embed="rId12"/>
              <a:stretch>
                <a:fillRect/>
              </a:stretch>
            </p:blipFill>
            <p:spPr>
              <a:xfrm>
                <a:off x="8076587" y="1569955"/>
                <a:ext cx="228960" cy="885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9" name="Ink 68">
                <a:extLst>
                  <a:ext uri="{FF2B5EF4-FFF2-40B4-BE49-F238E27FC236}">
                    <a16:creationId xmlns:a16="http://schemas.microsoft.com/office/drawing/2014/main" id="{8C1C4A4F-6457-FD00-362B-195A6772D8BD}"/>
                  </a:ext>
                </a:extLst>
              </p14:cNvPr>
              <p14:cNvContentPartPr/>
              <p14:nvPr/>
            </p14:nvContentPartPr>
            <p14:xfrm>
              <a:off x="512895" y="5488932"/>
              <a:ext cx="915120" cy="491760"/>
            </p14:xfrm>
          </p:contentPart>
        </mc:Choice>
        <mc:Fallback xmlns="">
          <p:pic>
            <p:nvPicPr>
              <p:cNvPr id="69" name="Ink 68">
                <a:extLst>
                  <a:ext uri="{FF2B5EF4-FFF2-40B4-BE49-F238E27FC236}">
                    <a16:creationId xmlns:a16="http://schemas.microsoft.com/office/drawing/2014/main" id="{8C1C4A4F-6457-FD00-362B-195A6772D8BD}"/>
                  </a:ext>
                </a:extLst>
              </p:cNvPr>
              <p:cNvPicPr/>
              <p:nvPr/>
            </p:nvPicPr>
            <p:blipFill>
              <a:blip r:embed="rId14"/>
              <a:stretch>
                <a:fillRect/>
              </a:stretch>
            </p:blipFill>
            <p:spPr>
              <a:xfrm>
                <a:off x="493815" y="5469852"/>
                <a:ext cx="952920" cy="529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2" name="Ink 71">
                <a:extLst>
                  <a:ext uri="{FF2B5EF4-FFF2-40B4-BE49-F238E27FC236}">
                    <a16:creationId xmlns:a16="http://schemas.microsoft.com/office/drawing/2014/main" id="{92C8151F-E711-DB2C-9C7E-EE20B04FA943}"/>
                  </a:ext>
                </a:extLst>
              </p14:cNvPr>
              <p14:cNvContentPartPr/>
              <p14:nvPr/>
            </p14:nvContentPartPr>
            <p14:xfrm>
              <a:off x="1833375" y="5513052"/>
              <a:ext cx="736560" cy="529560"/>
            </p14:xfrm>
          </p:contentPart>
        </mc:Choice>
        <mc:Fallback xmlns="">
          <p:pic>
            <p:nvPicPr>
              <p:cNvPr id="72" name="Ink 71">
                <a:extLst>
                  <a:ext uri="{FF2B5EF4-FFF2-40B4-BE49-F238E27FC236}">
                    <a16:creationId xmlns:a16="http://schemas.microsoft.com/office/drawing/2014/main" id="{92C8151F-E711-DB2C-9C7E-EE20B04FA943}"/>
                  </a:ext>
                </a:extLst>
              </p:cNvPr>
              <p:cNvPicPr/>
              <p:nvPr/>
            </p:nvPicPr>
            <p:blipFill>
              <a:blip r:embed="rId16"/>
              <a:stretch>
                <a:fillRect/>
              </a:stretch>
            </p:blipFill>
            <p:spPr>
              <a:xfrm>
                <a:off x="1814295" y="5493972"/>
                <a:ext cx="774360" cy="567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7" name="Ink 76">
                <a:extLst>
                  <a:ext uri="{FF2B5EF4-FFF2-40B4-BE49-F238E27FC236}">
                    <a16:creationId xmlns:a16="http://schemas.microsoft.com/office/drawing/2014/main" id="{1FBEF03C-2705-57A9-B9BD-6575591E53F5}"/>
                  </a:ext>
                </a:extLst>
              </p14:cNvPr>
              <p14:cNvContentPartPr/>
              <p14:nvPr/>
            </p14:nvContentPartPr>
            <p14:xfrm>
              <a:off x="3726255" y="5566332"/>
              <a:ext cx="959400" cy="525600"/>
            </p14:xfrm>
          </p:contentPart>
        </mc:Choice>
        <mc:Fallback xmlns="">
          <p:pic>
            <p:nvPicPr>
              <p:cNvPr id="77" name="Ink 76">
                <a:extLst>
                  <a:ext uri="{FF2B5EF4-FFF2-40B4-BE49-F238E27FC236}">
                    <a16:creationId xmlns:a16="http://schemas.microsoft.com/office/drawing/2014/main" id="{1FBEF03C-2705-57A9-B9BD-6575591E53F5}"/>
                  </a:ext>
                </a:extLst>
              </p:cNvPr>
              <p:cNvPicPr/>
              <p:nvPr/>
            </p:nvPicPr>
            <p:blipFill>
              <a:blip r:embed="rId18"/>
              <a:stretch>
                <a:fillRect/>
              </a:stretch>
            </p:blipFill>
            <p:spPr>
              <a:xfrm>
                <a:off x="3707175" y="5547252"/>
                <a:ext cx="99720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1" name="Ink 80">
                <a:extLst>
                  <a:ext uri="{FF2B5EF4-FFF2-40B4-BE49-F238E27FC236}">
                    <a16:creationId xmlns:a16="http://schemas.microsoft.com/office/drawing/2014/main" id="{107592CF-4844-FCCC-3F14-1419198E8D7D}"/>
                  </a:ext>
                </a:extLst>
              </p14:cNvPr>
              <p14:cNvContentPartPr/>
              <p14:nvPr/>
            </p14:nvContentPartPr>
            <p14:xfrm>
              <a:off x="4993815" y="5612052"/>
              <a:ext cx="862560" cy="542160"/>
            </p14:xfrm>
          </p:contentPart>
        </mc:Choice>
        <mc:Fallback xmlns="">
          <p:pic>
            <p:nvPicPr>
              <p:cNvPr id="81" name="Ink 80">
                <a:extLst>
                  <a:ext uri="{FF2B5EF4-FFF2-40B4-BE49-F238E27FC236}">
                    <a16:creationId xmlns:a16="http://schemas.microsoft.com/office/drawing/2014/main" id="{107592CF-4844-FCCC-3F14-1419198E8D7D}"/>
                  </a:ext>
                </a:extLst>
              </p:cNvPr>
              <p:cNvPicPr/>
              <p:nvPr/>
            </p:nvPicPr>
            <p:blipFill>
              <a:blip r:embed="rId20"/>
              <a:stretch>
                <a:fillRect/>
              </a:stretch>
            </p:blipFill>
            <p:spPr>
              <a:xfrm>
                <a:off x="4974735" y="5592972"/>
                <a:ext cx="900360" cy="579960"/>
              </a:xfrm>
              <a:prstGeom prst="rect">
                <a:avLst/>
              </a:prstGeom>
            </p:spPr>
          </p:pic>
        </mc:Fallback>
      </mc:AlternateContent>
      <p:sp>
        <p:nvSpPr>
          <p:cNvPr id="148" name="Subtitle 2">
            <a:extLst>
              <a:ext uri="{FF2B5EF4-FFF2-40B4-BE49-F238E27FC236}">
                <a16:creationId xmlns:a16="http://schemas.microsoft.com/office/drawing/2014/main" id="{7B09D1B3-14C8-DEC8-8BA5-E527B5F5963D}"/>
              </a:ext>
            </a:extLst>
          </p:cNvPr>
          <p:cNvSpPr>
            <a:spLocks noGrp="1"/>
          </p:cNvSpPr>
          <p:nvPr>
            <p:ph type="subTitle" idx="1"/>
          </p:nvPr>
        </p:nvSpPr>
        <p:spPr>
          <a:xfrm>
            <a:off x="5870274" y="4994677"/>
            <a:ext cx="6220532" cy="606240"/>
          </a:xfrm>
        </p:spPr>
        <p:txBody>
          <a:bodyPr/>
          <a:lstStyle/>
          <a:p>
            <a:r>
              <a:rPr lang="el-GR" dirty="0">
                <a:solidFill>
                  <a:schemeClr val="bg1"/>
                </a:solidFill>
              </a:rPr>
              <a:t>Σε ποια περίπτωση έχω πιο γρήγορη αύξηση ?</a:t>
            </a:r>
            <a:endParaRPr lang="en-150" dirty="0">
              <a:solidFill>
                <a:schemeClr val="bg1"/>
              </a:solidFill>
            </a:endParaRPr>
          </a:p>
        </p:txBody>
      </p:sp>
    </p:spTree>
    <p:extLst>
      <p:ext uri="{BB962C8B-B14F-4D97-AF65-F5344CB8AC3E}">
        <p14:creationId xmlns:p14="http://schemas.microsoft.com/office/powerpoint/2010/main" val="142002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8">
                                            <p:txEl>
                                              <p:pRg st="0" end="0"/>
                                            </p:txEl>
                                          </p:spTgt>
                                        </p:tgtEl>
                                        <p:attrNameLst>
                                          <p:attrName>style.visibility</p:attrName>
                                        </p:attrNameLst>
                                      </p:cBhvr>
                                      <p:to>
                                        <p:strVal val="visible"/>
                                      </p:to>
                                    </p:set>
                                    <p:animEffect transition="in" filter="fade">
                                      <p:cBhvr>
                                        <p:cTn id="38" dur="500"/>
                                        <p:tgtEl>
                                          <p:spTgt spid="14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79" name="Subtitle 2">
            <a:extLst>
              <a:ext uri="{FF2B5EF4-FFF2-40B4-BE49-F238E27FC236}">
                <a16:creationId xmlns:a16="http://schemas.microsoft.com/office/drawing/2014/main" id="{A390F968-4022-B896-BEEB-49C5769AF7AC}"/>
              </a:ext>
            </a:extLst>
          </p:cNvPr>
          <p:cNvSpPr>
            <a:spLocks noGrp="1"/>
          </p:cNvSpPr>
          <p:nvPr>
            <p:ph type="subTitle" idx="1"/>
          </p:nvPr>
        </p:nvSpPr>
        <p:spPr>
          <a:xfrm>
            <a:off x="1398639" y="1385931"/>
            <a:ext cx="9144000" cy="606240"/>
          </a:xfrm>
        </p:spPr>
        <p:txBody>
          <a:bodyPr/>
          <a:lstStyle/>
          <a:p>
            <a:r>
              <a:rPr lang="el-GR" dirty="0">
                <a:solidFill>
                  <a:schemeClr val="bg1"/>
                </a:solidFill>
              </a:rPr>
              <a:t>Σε ποια περίπτωση έχω πιο γρήγορη αύξηση ?</a:t>
            </a:r>
            <a:endParaRPr lang="en-150" dirty="0">
              <a:solidFill>
                <a:schemeClr val="bg1"/>
              </a:solidFill>
            </a:endParaRPr>
          </a:p>
        </p:txBody>
      </p:sp>
      <p:pic>
        <p:nvPicPr>
          <p:cNvPr id="4" name="Picture 3">
            <a:extLst>
              <a:ext uri="{FF2B5EF4-FFF2-40B4-BE49-F238E27FC236}">
                <a16:creationId xmlns:a16="http://schemas.microsoft.com/office/drawing/2014/main" id="{AEAAFFE4-7A88-60F6-BD85-0D624BD81924}"/>
              </a:ext>
            </a:extLst>
          </p:cNvPr>
          <p:cNvPicPr>
            <a:picLocks noChangeAspect="1"/>
          </p:cNvPicPr>
          <p:nvPr/>
        </p:nvPicPr>
        <p:blipFill>
          <a:blip r:embed="rId3"/>
          <a:stretch>
            <a:fillRect/>
          </a:stretch>
        </p:blipFill>
        <p:spPr>
          <a:xfrm>
            <a:off x="1866766" y="2348804"/>
            <a:ext cx="3143273" cy="2257442"/>
          </a:xfrm>
          <a:prstGeom prst="rect">
            <a:avLst/>
          </a:prstGeom>
        </p:spPr>
      </p:pic>
      <p:pic>
        <p:nvPicPr>
          <p:cNvPr id="6" name="Picture 5">
            <a:extLst>
              <a:ext uri="{FF2B5EF4-FFF2-40B4-BE49-F238E27FC236}">
                <a16:creationId xmlns:a16="http://schemas.microsoft.com/office/drawing/2014/main" id="{70DB6520-5EBC-0458-9715-DDCF5051CC6B}"/>
              </a:ext>
            </a:extLst>
          </p:cNvPr>
          <p:cNvPicPr>
            <a:picLocks noChangeAspect="1"/>
          </p:cNvPicPr>
          <p:nvPr/>
        </p:nvPicPr>
        <p:blipFill>
          <a:blip r:embed="rId4"/>
          <a:stretch>
            <a:fillRect/>
          </a:stretch>
        </p:blipFill>
        <p:spPr>
          <a:xfrm>
            <a:off x="7091349" y="2129656"/>
            <a:ext cx="3495701" cy="2667019"/>
          </a:xfrm>
          <a:prstGeom prst="rect">
            <a:avLst/>
          </a:prstGeom>
        </p:spPr>
      </p:pic>
      <p:pic>
        <p:nvPicPr>
          <p:cNvPr id="8" name="Picture 7">
            <a:extLst>
              <a:ext uri="{FF2B5EF4-FFF2-40B4-BE49-F238E27FC236}">
                <a16:creationId xmlns:a16="http://schemas.microsoft.com/office/drawing/2014/main" id="{C92A1D68-AA9E-6C59-1EA1-45142CFF1DF8}"/>
              </a:ext>
            </a:extLst>
          </p:cNvPr>
          <p:cNvPicPr>
            <a:picLocks noChangeAspect="1"/>
          </p:cNvPicPr>
          <p:nvPr/>
        </p:nvPicPr>
        <p:blipFill>
          <a:blip r:embed="rId5"/>
          <a:stretch>
            <a:fillRect/>
          </a:stretch>
        </p:blipFill>
        <p:spPr>
          <a:xfrm>
            <a:off x="4560928" y="4606246"/>
            <a:ext cx="2819421" cy="923932"/>
          </a:xfrm>
          <a:prstGeom prst="rect">
            <a:avLst/>
          </a:prstGeom>
        </p:spPr>
      </p:pic>
      <p:pic>
        <p:nvPicPr>
          <p:cNvPr id="11" name="Picture 10">
            <a:extLst>
              <a:ext uri="{FF2B5EF4-FFF2-40B4-BE49-F238E27FC236}">
                <a16:creationId xmlns:a16="http://schemas.microsoft.com/office/drawing/2014/main" id="{B1E0F634-0F14-7879-A1C7-DBA88D1795E0}"/>
              </a:ext>
            </a:extLst>
          </p:cNvPr>
          <p:cNvPicPr>
            <a:picLocks noChangeAspect="1"/>
          </p:cNvPicPr>
          <p:nvPr/>
        </p:nvPicPr>
        <p:blipFill>
          <a:blip r:embed="rId6"/>
          <a:stretch>
            <a:fillRect/>
          </a:stretch>
        </p:blipFill>
        <p:spPr>
          <a:xfrm>
            <a:off x="4357178" y="5745417"/>
            <a:ext cx="3295674" cy="885831"/>
          </a:xfrm>
          <a:prstGeom prst="rect">
            <a:avLst/>
          </a:prstGeom>
        </p:spPr>
      </p:pic>
      <mc:AlternateContent xmlns:mc="http://schemas.openxmlformats.org/markup-compatibility/2006" xmlns:p14="http://schemas.microsoft.com/office/powerpoint/2010/main">
        <mc:Choice Requires="p14">
          <p:contentPart p14:bwMode="auto" r:id="rId7">
            <p14:nvContentPartPr>
              <p14:cNvPr id="80" name="Ink 79">
                <a:extLst>
                  <a:ext uri="{FF2B5EF4-FFF2-40B4-BE49-F238E27FC236}">
                    <a16:creationId xmlns:a16="http://schemas.microsoft.com/office/drawing/2014/main" id="{DAE86029-8F11-8F21-340A-39338D062746}"/>
                  </a:ext>
                </a:extLst>
              </p14:cNvPr>
              <p14:cNvContentPartPr/>
              <p14:nvPr/>
            </p14:nvContentPartPr>
            <p14:xfrm>
              <a:off x="1519012" y="1928884"/>
              <a:ext cx="3581640" cy="2993409"/>
            </p14:xfrm>
          </p:contentPart>
        </mc:Choice>
        <mc:Fallback xmlns="">
          <p:pic>
            <p:nvPicPr>
              <p:cNvPr id="80" name="Ink 79">
                <a:extLst>
                  <a:ext uri="{FF2B5EF4-FFF2-40B4-BE49-F238E27FC236}">
                    <a16:creationId xmlns:a16="http://schemas.microsoft.com/office/drawing/2014/main" id="{DAE86029-8F11-8F21-340A-39338D062746}"/>
                  </a:ext>
                </a:extLst>
              </p:cNvPr>
              <p:cNvPicPr/>
              <p:nvPr/>
            </p:nvPicPr>
            <p:blipFill>
              <a:blip r:embed="rId8"/>
              <a:stretch>
                <a:fillRect/>
              </a:stretch>
            </p:blipFill>
            <p:spPr>
              <a:xfrm>
                <a:off x="1499980" y="1909772"/>
                <a:ext cx="3619345" cy="3031273"/>
              </a:xfrm>
              <a:prstGeom prst="rect">
                <a:avLst/>
              </a:prstGeom>
            </p:spPr>
          </p:pic>
        </mc:Fallback>
      </mc:AlternateContent>
    </p:spTree>
    <p:extLst>
      <p:ext uri="{BB962C8B-B14F-4D97-AF65-F5344CB8AC3E}">
        <p14:creationId xmlns:p14="http://schemas.microsoft.com/office/powerpoint/2010/main" val="4155945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9">
                                            <p:txEl>
                                              <p:pRg st="0" end="0"/>
                                            </p:txEl>
                                          </p:spTgt>
                                        </p:tgtEl>
                                        <p:attrNameLst>
                                          <p:attrName>style.visibility</p:attrName>
                                        </p:attrNameLst>
                                      </p:cBhvr>
                                      <p:to>
                                        <p:strVal val="visible"/>
                                      </p:to>
                                    </p:set>
                                    <p:animEffect transition="in" filter="fade">
                                      <p:cBhvr>
                                        <p:cTn id="7" dur="500"/>
                                        <p:tgtEl>
                                          <p:spTgt spid="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fade">
                                      <p:cBhvr>
                                        <p:cTn id="3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D16FBA-9065-A5EE-D9C7-12D901FC6349}"/>
              </a:ext>
            </a:extLst>
          </p:cNvPr>
          <p:cNvPicPr>
            <a:picLocks noChangeAspect="1"/>
          </p:cNvPicPr>
          <p:nvPr/>
        </p:nvPicPr>
        <p:blipFill>
          <a:blip r:embed="rId3"/>
          <a:stretch>
            <a:fillRect/>
          </a:stretch>
        </p:blipFill>
        <p:spPr>
          <a:xfrm>
            <a:off x="1629555" y="2362571"/>
            <a:ext cx="3143273" cy="2257442"/>
          </a:xfrm>
          <a:prstGeom prst="rect">
            <a:avLst/>
          </a:prstGeom>
        </p:spPr>
      </p:pic>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11" name="Subtitle 2">
            <a:extLst>
              <a:ext uri="{FF2B5EF4-FFF2-40B4-BE49-F238E27FC236}">
                <a16:creationId xmlns:a16="http://schemas.microsoft.com/office/drawing/2014/main" id="{5EB18018-2474-D43D-B71F-035A25157B01}"/>
              </a:ext>
            </a:extLst>
          </p:cNvPr>
          <p:cNvSpPr>
            <a:spLocks noGrp="1"/>
          </p:cNvSpPr>
          <p:nvPr>
            <p:ph type="subTitle" idx="1"/>
          </p:nvPr>
        </p:nvSpPr>
        <p:spPr>
          <a:xfrm>
            <a:off x="1398639" y="1385931"/>
            <a:ext cx="9144000" cy="606240"/>
          </a:xfrm>
        </p:spPr>
        <p:txBody>
          <a:bodyPr/>
          <a:lstStyle/>
          <a:p>
            <a:r>
              <a:rPr lang="el-GR" dirty="0">
                <a:solidFill>
                  <a:schemeClr val="bg1"/>
                </a:solidFill>
              </a:rPr>
              <a:t>Σε ποια περίπτωση έχω πιο γρήγορη αύξηση ?</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9950A0C8-1E97-CFC9-6C75-0E6F4D3A6E17}"/>
                  </a:ext>
                </a:extLst>
              </p14:cNvPr>
              <p14:cNvContentPartPr/>
              <p14:nvPr/>
            </p14:nvContentPartPr>
            <p14:xfrm>
              <a:off x="1188944" y="1992171"/>
              <a:ext cx="3729240" cy="2813592"/>
            </p14:xfrm>
          </p:contentPart>
        </mc:Choice>
        <mc:Fallback xmlns="">
          <p:pic>
            <p:nvPicPr>
              <p:cNvPr id="13" name="Ink 12">
                <a:extLst>
                  <a:ext uri="{FF2B5EF4-FFF2-40B4-BE49-F238E27FC236}">
                    <a16:creationId xmlns:a16="http://schemas.microsoft.com/office/drawing/2014/main" id="{9950A0C8-1E97-CFC9-6C75-0E6F4D3A6E17}"/>
                  </a:ext>
                </a:extLst>
              </p:cNvPr>
              <p:cNvPicPr/>
              <p:nvPr/>
            </p:nvPicPr>
            <p:blipFill>
              <a:blip r:embed="rId5"/>
              <a:stretch>
                <a:fillRect/>
              </a:stretch>
            </p:blipFill>
            <p:spPr>
              <a:xfrm>
                <a:off x="1169855" y="1973082"/>
                <a:ext cx="3767058" cy="2851409"/>
              </a:xfrm>
              <a:prstGeom prst="rect">
                <a:avLst/>
              </a:prstGeom>
            </p:spPr>
          </p:pic>
        </mc:Fallback>
      </mc:AlternateContent>
      <p:pic>
        <p:nvPicPr>
          <p:cNvPr id="5" name="Picture 4">
            <a:extLst>
              <a:ext uri="{FF2B5EF4-FFF2-40B4-BE49-F238E27FC236}">
                <a16:creationId xmlns:a16="http://schemas.microsoft.com/office/drawing/2014/main" id="{7C73AE5E-E71C-91B0-6E2D-CE8104B465FE}"/>
              </a:ext>
            </a:extLst>
          </p:cNvPr>
          <p:cNvPicPr>
            <a:picLocks noChangeAspect="1"/>
          </p:cNvPicPr>
          <p:nvPr/>
        </p:nvPicPr>
        <p:blipFill>
          <a:blip r:embed="rId6"/>
          <a:stretch>
            <a:fillRect/>
          </a:stretch>
        </p:blipFill>
        <p:spPr>
          <a:xfrm>
            <a:off x="7036345" y="2302751"/>
            <a:ext cx="3286149" cy="2228866"/>
          </a:xfrm>
          <a:prstGeom prst="rect">
            <a:avLst/>
          </a:prstGeom>
        </p:spPr>
      </p:pic>
      <p:pic>
        <p:nvPicPr>
          <p:cNvPr id="7" name="Picture 6">
            <a:extLst>
              <a:ext uri="{FF2B5EF4-FFF2-40B4-BE49-F238E27FC236}">
                <a16:creationId xmlns:a16="http://schemas.microsoft.com/office/drawing/2014/main" id="{8E1C86F0-B348-3669-2261-973F7F161D20}"/>
              </a:ext>
            </a:extLst>
          </p:cNvPr>
          <p:cNvPicPr>
            <a:picLocks noChangeAspect="1"/>
          </p:cNvPicPr>
          <p:nvPr/>
        </p:nvPicPr>
        <p:blipFill>
          <a:blip r:embed="rId7"/>
          <a:stretch>
            <a:fillRect/>
          </a:stretch>
        </p:blipFill>
        <p:spPr>
          <a:xfrm>
            <a:off x="4187695" y="4531617"/>
            <a:ext cx="3086123" cy="942982"/>
          </a:xfrm>
          <a:prstGeom prst="rect">
            <a:avLst/>
          </a:prstGeom>
        </p:spPr>
      </p:pic>
      <p:pic>
        <p:nvPicPr>
          <p:cNvPr id="15" name="Picture 14">
            <a:extLst>
              <a:ext uri="{FF2B5EF4-FFF2-40B4-BE49-F238E27FC236}">
                <a16:creationId xmlns:a16="http://schemas.microsoft.com/office/drawing/2014/main" id="{A99C3604-E200-F943-39E8-86F1F58CF658}"/>
              </a:ext>
            </a:extLst>
          </p:cNvPr>
          <p:cNvPicPr>
            <a:picLocks noChangeAspect="1"/>
          </p:cNvPicPr>
          <p:nvPr/>
        </p:nvPicPr>
        <p:blipFill>
          <a:blip r:embed="rId8"/>
          <a:stretch>
            <a:fillRect/>
          </a:stretch>
        </p:blipFill>
        <p:spPr>
          <a:xfrm>
            <a:off x="4237121" y="5483182"/>
            <a:ext cx="3171848" cy="952507"/>
          </a:xfrm>
          <a:prstGeom prst="rect">
            <a:avLst/>
          </a:prstGeom>
        </p:spPr>
      </p:pic>
    </p:spTree>
    <p:extLst>
      <p:ext uri="{BB962C8B-B14F-4D97-AF65-F5344CB8AC3E}">
        <p14:creationId xmlns:p14="http://schemas.microsoft.com/office/powerpoint/2010/main" val="68602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11" name="Subtitle 2">
            <a:extLst>
              <a:ext uri="{FF2B5EF4-FFF2-40B4-BE49-F238E27FC236}">
                <a16:creationId xmlns:a16="http://schemas.microsoft.com/office/drawing/2014/main" id="{5EB18018-2474-D43D-B71F-035A25157B01}"/>
              </a:ext>
            </a:extLst>
          </p:cNvPr>
          <p:cNvSpPr>
            <a:spLocks noGrp="1"/>
          </p:cNvSpPr>
          <p:nvPr>
            <p:ph type="subTitle" idx="1"/>
          </p:nvPr>
        </p:nvSpPr>
        <p:spPr>
          <a:xfrm>
            <a:off x="1398639" y="1385931"/>
            <a:ext cx="9144000" cy="606240"/>
          </a:xfrm>
        </p:spPr>
        <p:txBody>
          <a:bodyPr/>
          <a:lstStyle/>
          <a:p>
            <a:r>
              <a:rPr lang="el-GR" dirty="0">
                <a:solidFill>
                  <a:schemeClr val="bg1"/>
                </a:solidFill>
              </a:rPr>
              <a:t>Σε ποια περίπτωση έχω πιο γρήγορη αύξηση ?</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121" name="Ink 120">
                <a:extLst>
                  <a:ext uri="{FF2B5EF4-FFF2-40B4-BE49-F238E27FC236}">
                    <a16:creationId xmlns:a16="http://schemas.microsoft.com/office/drawing/2014/main" id="{17D85CE8-9CFD-446B-BAD4-6BA0B2603FA2}"/>
                  </a:ext>
                </a:extLst>
              </p14:cNvPr>
              <p14:cNvContentPartPr/>
              <p14:nvPr/>
            </p14:nvContentPartPr>
            <p14:xfrm>
              <a:off x="5745900" y="5025612"/>
              <a:ext cx="700200" cy="1343520"/>
            </p14:xfrm>
          </p:contentPart>
        </mc:Choice>
        <mc:Fallback xmlns="">
          <p:pic>
            <p:nvPicPr>
              <p:cNvPr id="121" name="Ink 120">
                <a:extLst>
                  <a:ext uri="{FF2B5EF4-FFF2-40B4-BE49-F238E27FC236}">
                    <a16:creationId xmlns:a16="http://schemas.microsoft.com/office/drawing/2014/main" id="{17D85CE8-9CFD-446B-BAD4-6BA0B2603FA2}"/>
                  </a:ext>
                </a:extLst>
              </p:cNvPr>
              <p:cNvPicPr/>
              <p:nvPr/>
            </p:nvPicPr>
            <p:blipFill>
              <a:blip r:embed="rId4"/>
              <a:stretch>
                <a:fillRect/>
              </a:stretch>
            </p:blipFill>
            <p:spPr>
              <a:xfrm>
                <a:off x="5726820" y="5006532"/>
                <a:ext cx="738000" cy="1381320"/>
              </a:xfrm>
              <a:prstGeom prst="rect">
                <a:avLst/>
              </a:prstGeom>
            </p:spPr>
          </p:pic>
        </mc:Fallback>
      </mc:AlternateContent>
      <p:pic>
        <p:nvPicPr>
          <p:cNvPr id="4" name="Picture 3">
            <a:extLst>
              <a:ext uri="{FF2B5EF4-FFF2-40B4-BE49-F238E27FC236}">
                <a16:creationId xmlns:a16="http://schemas.microsoft.com/office/drawing/2014/main" id="{C4485AFD-F86F-9117-2751-94240068BE42}"/>
              </a:ext>
            </a:extLst>
          </p:cNvPr>
          <p:cNvPicPr>
            <a:picLocks noChangeAspect="1"/>
          </p:cNvPicPr>
          <p:nvPr/>
        </p:nvPicPr>
        <p:blipFill>
          <a:blip r:embed="rId5"/>
          <a:stretch>
            <a:fillRect/>
          </a:stretch>
        </p:blipFill>
        <p:spPr>
          <a:xfrm>
            <a:off x="1750660" y="2110048"/>
            <a:ext cx="3162323" cy="2019315"/>
          </a:xfrm>
          <a:prstGeom prst="rect">
            <a:avLst/>
          </a:prstGeom>
        </p:spPr>
      </p:pic>
      <p:pic>
        <p:nvPicPr>
          <p:cNvPr id="6" name="Picture 5">
            <a:extLst>
              <a:ext uri="{FF2B5EF4-FFF2-40B4-BE49-F238E27FC236}">
                <a16:creationId xmlns:a16="http://schemas.microsoft.com/office/drawing/2014/main" id="{AB148DD9-87E1-8CD9-5324-C623363AD13F}"/>
              </a:ext>
            </a:extLst>
          </p:cNvPr>
          <p:cNvPicPr>
            <a:picLocks noChangeAspect="1"/>
          </p:cNvPicPr>
          <p:nvPr/>
        </p:nvPicPr>
        <p:blipFill>
          <a:blip r:embed="rId6"/>
          <a:stretch>
            <a:fillRect/>
          </a:stretch>
        </p:blipFill>
        <p:spPr>
          <a:xfrm>
            <a:off x="7145666" y="2157674"/>
            <a:ext cx="3295674" cy="1971689"/>
          </a:xfrm>
          <a:prstGeom prst="rect">
            <a:avLst/>
          </a:prstGeom>
        </p:spPr>
      </p:pic>
      <p:pic>
        <p:nvPicPr>
          <p:cNvPr id="9" name="Picture 8">
            <a:extLst>
              <a:ext uri="{FF2B5EF4-FFF2-40B4-BE49-F238E27FC236}">
                <a16:creationId xmlns:a16="http://schemas.microsoft.com/office/drawing/2014/main" id="{A521DC7C-D2C1-0BDF-3FD6-89834D0CAA73}"/>
              </a:ext>
            </a:extLst>
          </p:cNvPr>
          <p:cNvPicPr>
            <a:picLocks noChangeAspect="1"/>
          </p:cNvPicPr>
          <p:nvPr/>
        </p:nvPicPr>
        <p:blipFill>
          <a:blip r:embed="rId7"/>
          <a:stretch>
            <a:fillRect/>
          </a:stretch>
        </p:blipFill>
        <p:spPr>
          <a:xfrm>
            <a:off x="734289" y="4445607"/>
            <a:ext cx="1828813" cy="2343167"/>
          </a:xfrm>
          <a:prstGeom prst="rect">
            <a:avLst/>
          </a:prstGeom>
        </p:spPr>
      </p:pic>
      <p:pic>
        <p:nvPicPr>
          <p:cNvPr id="13" name="Picture 12">
            <a:extLst>
              <a:ext uri="{FF2B5EF4-FFF2-40B4-BE49-F238E27FC236}">
                <a16:creationId xmlns:a16="http://schemas.microsoft.com/office/drawing/2014/main" id="{09284C01-D721-EB30-18A8-EC4216D190CF}"/>
              </a:ext>
            </a:extLst>
          </p:cNvPr>
          <p:cNvPicPr>
            <a:picLocks noChangeAspect="1"/>
          </p:cNvPicPr>
          <p:nvPr/>
        </p:nvPicPr>
        <p:blipFill>
          <a:blip r:embed="rId8"/>
          <a:stretch>
            <a:fillRect/>
          </a:stretch>
        </p:blipFill>
        <p:spPr>
          <a:xfrm>
            <a:off x="6712418" y="4595876"/>
            <a:ext cx="1524011" cy="2133616"/>
          </a:xfrm>
          <a:prstGeom prst="rect">
            <a:avLst/>
          </a:prstGeom>
        </p:spPr>
      </p:pic>
      <p:pic>
        <p:nvPicPr>
          <p:cNvPr id="16" name="Picture 15">
            <a:extLst>
              <a:ext uri="{FF2B5EF4-FFF2-40B4-BE49-F238E27FC236}">
                <a16:creationId xmlns:a16="http://schemas.microsoft.com/office/drawing/2014/main" id="{38EB551B-C999-C6F6-5CC1-93D6B92EC422}"/>
              </a:ext>
            </a:extLst>
          </p:cNvPr>
          <p:cNvPicPr>
            <a:picLocks noChangeAspect="1"/>
          </p:cNvPicPr>
          <p:nvPr/>
        </p:nvPicPr>
        <p:blipFill>
          <a:blip r:embed="rId9"/>
          <a:stretch>
            <a:fillRect/>
          </a:stretch>
        </p:blipFill>
        <p:spPr>
          <a:xfrm>
            <a:off x="2599745" y="4755171"/>
            <a:ext cx="2952772" cy="1724038"/>
          </a:xfrm>
          <a:prstGeom prst="rect">
            <a:avLst/>
          </a:prstGeom>
        </p:spPr>
      </p:pic>
      <p:pic>
        <p:nvPicPr>
          <p:cNvPr id="18" name="Picture 17">
            <a:extLst>
              <a:ext uri="{FF2B5EF4-FFF2-40B4-BE49-F238E27FC236}">
                <a16:creationId xmlns:a16="http://schemas.microsoft.com/office/drawing/2014/main" id="{075D0373-DE92-15BE-6D31-32F4A50F761F}"/>
              </a:ext>
            </a:extLst>
          </p:cNvPr>
          <p:cNvPicPr>
            <a:picLocks noChangeAspect="1"/>
          </p:cNvPicPr>
          <p:nvPr/>
        </p:nvPicPr>
        <p:blipFill>
          <a:blip r:embed="rId10"/>
          <a:stretch>
            <a:fillRect/>
          </a:stretch>
        </p:blipFill>
        <p:spPr>
          <a:xfrm>
            <a:off x="8546970" y="5025612"/>
            <a:ext cx="3095648" cy="1600212"/>
          </a:xfrm>
          <a:prstGeom prst="rect">
            <a:avLst/>
          </a:prstGeom>
        </p:spPr>
      </p:pic>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CA24C889-2BF3-549B-6554-C38CD41C3527}"/>
                  </a:ext>
                </a:extLst>
              </p14:cNvPr>
              <p14:cNvContentPartPr/>
              <p14:nvPr/>
            </p14:nvContentPartPr>
            <p14:xfrm>
              <a:off x="1188943" y="1992171"/>
              <a:ext cx="3947163" cy="2288677"/>
            </p14:xfrm>
          </p:contentPart>
        </mc:Choice>
        <mc:Fallback xmlns="">
          <p:pic>
            <p:nvPicPr>
              <p:cNvPr id="19" name="Ink 18">
                <a:extLst>
                  <a:ext uri="{FF2B5EF4-FFF2-40B4-BE49-F238E27FC236}">
                    <a16:creationId xmlns:a16="http://schemas.microsoft.com/office/drawing/2014/main" id="{CA24C889-2BF3-549B-6554-C38CD41C3527}"/>
                  </a:ext>
                </a:extLst>
              </p:cNvPr>
              <p:cNvPicPr/>
              <p:nvPr/>
            </p:nvPicPr>
            <p:blipFill>
              <a:blip r:embed="rId12"/>
              <a:stretch>
                <a:fillRect/>
              </a:stretch>
            </p:blipFill>
            <p:spPr>
              <a:xfrm>
                <a:off x="1169840" y="1973144"/>
                <a:ext cx="3985009" cy="2326373"/>
              </a:xfrm>
              <a:prstGeom prst="rect">
                <a:avLst/>
              </a:prstGeom>
            </p:spPr>
          </p:pic>
        </mc:Fallback>
      </mc:AlternateContent>
    </p:spTree>
    <p:extLst>
      <p:ext uri="{BB962C8B-B14F-4D97-AF65-F5344CB8AC3E}">
        <p14:creationId xmlns:p14="http://schemas.microsoft.com/office/powerpoint/2010/main" val="2150645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21"/>
                                        </p:tgtEl>
                                        <p:attrNameLst>
                                          <p:attrName>style.visibility</p:attrName>
                                        </p:attrNameLst>
                                      </p:cBhvr>
                                      <p:to>
                                        <p:strVal val="visible"/>
                                      </p:to>
                                    </p:set>
                                    <p:animEffect transition="in" filter="fade">
                                      <p:cBhvr>
                                        <p:cTn id="42" dur="500"/>
                                        <p:tgtEl>
                                          <p:spTgt spid="1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11" name="Subtitle 2">
            <a:extLst>
              <a:ext uri="{FF2B5EF4-FFF2-40B4-BE49-F238E27FC236}">
                <a16:creationId xmlns:a16="http://schemas.microsoft.com/office/drawing/2014/main" id="{5EB18018-2474-D43D-B71F-035A25157B01}"/>
              </a:ext>
            </a:extLst>
          </p:cNvPr>
          <p:cNvSpPr>
            <a:spLocks noGrp="1"/>
          </p:cNvSpPr>
          <p:nvPr>
            <p:ph type="subTitle" idx="1"/>
          </p:nvPr>
        </p:nvSpPr>
        <p:spPr>
          <a:xfrm>
            <a:off x="1398639" y="1385931"/>
            <a:ext cx="9144000" cy="606240"/>
          </a:xfrm>
        </p:spPr>
        <p:txBody>
          <a:bodyPr/>
          <a:lstStyle/>
          <a:p>
            <a:r>
              <a:rPr lang="el-GR" dirty="0">
                <a:solidFill>
                  <a:schemeClr val="bg1"/>
                </a:solidFill>
              </a:rPr>
              <a:t>Ποιο κλάσμα είναι μεγαλύτερο?</a:t>
            </a:r>
            <a:endParaRPr lang="en-150" dirty="0">
              <a:solidFill>
                <a:schemeClr val="bg1"/>
              </a:solidFill>
            </a:endParaRPr>
          </a:p>
        </p:txBody>
      </p:sp>
      <p:pic>
        <p:nvPicPr>
          <p:cNvPr id="4" name="Picture 3">
            <a:extLst>
              <a:ext uri="{FF2B5EF4-FFF2-40B4-BE49-F238E27FC236}">
                <a16:creationId xmlns:a16="http://schemas.microsoft.com/office/drawing/2014/main" id="{33647B61-D791-3757-69C7-C1CEAEAABE93}"/>
              </a:ext>
            </a:extLst>
          </p:cNvPr>
          <p:cNvPicPr>
            <a:picLocks noChangeAspect="1"/>
          </p:cNvPicPr>
          <p:nvPr/>
        </p:nvPicPr>
        <p:blipFill>
          <a:blip r:embed="rId3"/>
          <a:stretch>
            <a:fillRect/>
          </a:stretch>
        </p:blipFill>
        <p:spPr>
          <a:xfrm>
            <a:off x="3703857" y="2227386"/>
            <a:ext cx="4638709" cy="2638444"/>
          </a:xfrm>
          <a:prstGeom prst="rect">
            <a:avLst/>
          </a:prstGeom>
        </p:spPr>
      </p:pic>
      <p:pic>
        <p:nvPicPr>
          <p:cNvPr id="6" name="Picture 5">
            <a:extLst>
              <a:ext uri="{FF2B5EF4-FFF2-40B4-BE49-F238E27FC236}">
                <a16:creationId xmlns:a16="http://schemas.microsoft.com/office/drawing/2014/main" id="{4EE28A72-4288-44DA-DE97-E3FA322DF85B}"/>
              </a:ext>
            </a:extLst>
          </p:cNvPr>
          <p:cNvPicPr>
            <a:picLocks noChangeAspect="1"/>
          </p:cNvPicPr>
          <p:nvPr/>
        </p:nvPicPr>
        <p:blipFill>
          <a:blip r:embed="rId4"/>
          <a:stretch>
            <a:fillRect/>
          </a:stretch>
        </p:blipFill>
        <p:spPr>
          <a:xfrm>
            <a:off x="5237208" y="2738432"/>
            <a:ext cx="1466861" cy="1381135"/>
          </a:xfrm>
          <a:prstGeom prst="rect">
            <a:avLst/>
          </a:prstGeom>
        </p:spPr>
      </p:pic>
    </p:spTree>
    <p:extLst>
      <p:ext uri="{BB962C8B-B14F-4D97-AF65-F5344CB8AC3E}">
        <p14:creationId xmlns:p14="http://schemas.microsoft.com/office/powerpoint/2010/main" val="2490600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11" name="Subtitle 2">
            <a:extLst>
              <a:ext uri="{FF2B5EF4-FFF2-40B4-BE49-F238E27FC236}">
                <a16:creationId xmlns:a16="http://schemas.microsoft.com/office/drawing/2014/main" id="{5EB18018-2474-D43D-B71F-035A25157B01}"/>
              </a:ext>
            </a:extLst>
          </p:cNvPr>
          <p:cNvSpPr>
            <a:spLocks noGrp="1"/>
          </p:cNvSpPr>
          <p:nvPr>
            <p:ph type="subTitle" idx="1"/>
          </p:nvPr>
        </p:nvSpPr>
        <p:spPr>
          <a:xfrm>
            <a:off x="1398639" y="1385931"/>
            <a:ext cx="9144000" cy="606240"/>
          </a:xfrm>
        </p:spPr>
        <p:txBody>
          <a:bodyPr/>
          <a:lstStyle/>
          <a:p>
            <a:r>
              <a:rPr lang="el-GR" dirty="0">
                <a:solidFill>
                  <a:schemeClr val="bg1"/>
                </a:solidFill>
              </a:rPr>
              <a:t>Ποιο κλάσμα είναι μεγαλύτερο?</a:t>
            </a:r>
            <a:endParaRPr lang="en-150" dirty="0">
              <a:solidFill>
                <a:schemeClr val="bg1"/>
              </a:solidFill>
            </a:endParaRPr>
          </a:p>
        </p:txBody>
      </p:sp>
      <p:pic>
        <p:nvPicPr>
          <p:cNvPr id="4" name="Picture 3">
            <a:extLst>
              <a:ext uri="{FF2B5EF4-FFF2-40B4-BE49-F238E27FC236}">
                <a16:creationId xmlns:a16="http://schemas.microsoft.com/office/drawing/2014/main" id="{7E409057-8856-A7C7-D548-60B3E901913D}"/>
              </a:ext>
            </a:extLst>
          </p:cNvPr>
          <p:cNvPicPr>
            <a:picLocks noChangeAspect="1"/>
          </p:cNvPicPr>
          <p:nvPr/>
        </p:nvPicPr>
        <p:blipFill>
          <a:blip r:embed="rId3"/>
          <a:stretch>
            <a:fillRect/>
          </a:stretch>
        </p:blipFill>
        <p:spPr>
          <a:xfrm>
            <a:off x="3854128" y="2756910"/>
            <a:ext cx="3819553" cy="2181241"/>
          </a:xfrm>
          <a:prstGeom prst="rect">
            <a:avLst/>
          </a:prstGeom>
        </p:spPr>
      </p:pic>
      <p:pic>
        <p:nvPicPr>
          <p:cNvPr id="6" name="Picture 5">
            <a:extLst>
              <a:ext uri="{FF2B5EF4-FFF2-40B4-BE49-F238E27FC236}">
                <a16:creationId xmlns:a16="http://schemas.microsoft.com/office/drawing/2014/main" id="{C5EAE748-0DAB-125D-7442-476DB98181BF}"/>
              </a:ext>
            </a:extLst>
          </p:cNvPr>
          <p:cNvPicPr>
            <a:picLocks noChangeAspect="1"/>
          </p:cNvPicPr>
          <p:nvPr/>
        </p:nvPicPr>
        <p:blipFill>
          <a:blip r:embed="rId4"/>
          <a:stretch>
            <a:fillRect/>
          </a:stretch>
        </p:blipFill>
        <p:spPr>
          <a:xfrm>
            <a:off x="5072152" y="2947917"/>
            <a:ext cx="1383503" cy="1302649"/>
          </a:xfrm>
          <a:prstGeom prst="rect">
            <a:avLst/>
          </a:prstGeom>
        </p:spPr>
      </p:pic>
    </p:spTree>
    <p:extLst>
      <p:ext uri="{BB962C8B-B14F-4D97-AF65-F5344CB8AC3E}">
        <p14:creationId xmlns:p14="http://schemas.microsoft.com/office/powerpoint/2010/main" val="3413883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996F9-8136-0AF6-6BC2-D7EB3E96B560}"/>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ΣΥΓΚΡΙΣΗ</a:t>
            </a:r>
            <a:endParaRPr lang="en-150" dirty="0">
              <a:solidFill>
                <a:schemeClr val="bg1"/>
              </a:solidFill>
            </a:endParaRPr>
          </a:p>
        </p:txBody>
      </p:sp>
      <p:sp>
        <p:nvSpPr>
          <p:cNvPr id="11" name="Subtitle 2">
            <a:extLst>
              <a:ext uri="{FF2B5EF4-FFF2-40B4-BE49-F238E27FC236}">
                <a16:creationId xmlns:a16="http://schemas.microsoft.com/office/drawing/2014/main" id="{5EB18018-2474-D43D-B71F-035A25157B01}"/>
              </a:ext>
            </a:extLst>
          </p:cNvPr>
          <p:cNvSpPr>
            <a:spLocks noGrp="1"/>
          </p:cNvSpPr>
          <p:nvPr>
            <p:ph type="subTitle" idx="1"/>
          </p:nvPr>
        </p:nvSpPr>
        <p:spPr>
          <a:xfrm>
            <a:off x="1398639" y="1385931"/>
            <a:ext cx="9144000" cy="606240"/>
          </a:xfrm>
        </p:spPr>
        <p:txBody>
          <a:bodyPr/>
          <a:lstStyle/>
          <a:p>
            <a:r>
              <a:rPr lang="el-GR" dirty="0">
                <a:solidFill>
                  <a:schemeClr val="bg1"/>
                </a:solidFill>
              </a:rPr>
              <a:t>Ποιο κλάσμα είναι μεγαλύτερο?</a:t>
            </a:r>
            <a:endParaRPr lang="en-150" dirty="0">
              <a:solidFill>
                <a:schemeClr val="bg1"/>
              </a:solidFill>
            </a:endParaRPr>
          </a:p>
        </p:txBody>
      </p:sp>
      <mc:AlternateContent xmlns:mc="http://schemas.openxmlformats.org/markup-compatibility/2006" xmlns:p14="http://schemas.microsoft.com/office/powerpoint/2010/main">
        <mc:Choice Requires="p14">
          <p:contentPart p14:bwMode="auto" r:id="rId3">
            <p14:nvContentPartPr>
              <p14:cNvPr id="229" name="Ink 228">
                <a:extLst>
                  <a:ext uri="{FF2B5EF4-FFF2-40B4-BE49-F238E27FC236}">
                    <a16:creationId xmlns:a16="http://schemas.microsoft.com/office/drawing/2014/main" id="{F771142F-C20D-BE0C-F336-8D203DF6AD24}"/>
                  </a:ext>
                </a:extLst>
              </p14:cNvPr>
              <p14:cNvContentPartPr/>
              <p14:nvPr/>
            </p14:nvContentPartPr>
            <p14:xfrm>
              <a:off x="5915385" y="5251170"/>
              <a:ext cx="402120" cy="600840"/>
            </p14:xfrm>
          </p:contentPart>
        </mc:Choice>
        <mc:Fallback xmlns="">
          <p:pic>
            <p:nvPicPr>
              <p:cNvPr id="229" name="Ink 228">
                <a:extLst>
                  <a:ext uri="{FF2B5EF4-FFF2-40B4-BE49-F238E27FC236}">
                    <a16:creationId xmlns:a16="http://schemas.microsoft.com/office/drawing/2014/main" id="{F771142F-C20D-BE0C-F336-8D203DF6AD24}"/>
                  </a:ext>
                </a:extLst>
              </p:cNvPr>
              <p:cNvPicPr/>
              <p:nvPr/>
            </p:nvPicPr>
            <p:blipFill>
              <a:blip r:embed="rId44"/>
              <a:stretch>
                <a:fillRect/>
              </a:stretch>
            </p:blipFill>
            <p:spPr>
              <a:xfrm>
                <a:off x="5896305" y="5232090"/>
                <a:ext cx="439920" cy="638640"/>
              </a:xfrm>
              <a:prstGeom prst="rect">
                <a:avLst/>
              </a:prstGeom>
            </p:spPr>
          </p:pic>
        </mc:Fallback>
      </mc:AlternateContent>
      <p:pic>
        <p:nvPicPr>
          <p:cNvPr id="4" name="Picture 3">
            <a:extLst>
              <a:ext uri="{FF2B5EF4-FFF2-40B4-BE49-F238E27FC236}">
                <a16:creationId xmlns:a16="http://schemas.microsoft.com/office/drawing/2014/main" id="{35E95718-FC74-5B57-509F-E63B0AD2CC31}"/>
              </a:ext>
            </a:extLst>
          </p:cNvPr>
          <p:cNvPicPr>
            <a:picLocks noChangeAspect="1"/>
          </p:cNvPicPr>
          <p:nvPr/>
        </p:nvPicPr>
        <p:blipFill>
          <a:blip r:embed="rId45"/>
          <a:stretch>
            <a:fillRect/>
          </a:stretch>
        </p:blipFill>
        <p:spPr>
          <a:xfrm>
            <a:off x="3658651" y="1772802"/>
            <a:ext cx="4219606" cy="2390792"/>
          </a:xfrm>
          <a:prstGeom prst="rect">
            <a:avLst/>
          </a:prstGeom>
        </p:spPr>
      </p:pic>
      <p:pic>
        <p:nvPicPr>
          <p:cNvPr id="6" name="Picture 5">
            <a:extLst>
              <a:ext uri="{FF2B5EF4-FFF2-40B4-BE49-F238E27FC236}">
                <a16:creationId xmlns:a16="http://schemas.microsoft.com/office/drawing/2014/main" id="{520D1472-6735-40E0-BF83-A22AC7DA047A}"/>
              </a:ext>
            </a:extLst>
          </p:cNvPr>
          <p:cNvPicPr>
            <a:picLocks noChangeAspect="1"/>
          </p:cNvPicPr>
          <p:nvPr/>
        </p:nvPicPr>
        <p:blipFill>
          <a:blip r:embed="rId46"/>
          <a:stretch>
            <a:fillRect/>
          </a:stretch>
        </p:blipFill>
        <p:spPr>
          <a:xfrm>
            <a:off x="27852" y="4418540"/>
            <a:ext cx="1409710" cy="1924064"/>
          </a:xfrm>
          <a:prstGeom prst="rect">
            <a:avLst/>
          </a:prstGeom>
        </p:spPr>
      </p:pic>
      <p:pic>
        <p:nvPicPr>
          <p:cNvPr id="8" name="Picture 7">
            <a:extLst>
              <a:ext uri="{FF2B5EF4-FFF2-40B4-BE49-F238E27FC236}">
                <a16:creationId xmlns:a16="http://schemas.microsoft.com/office/drawing/2014/main" id="{2ED1A413-FB18-3FCB-A477-CF0DC523F504}"/>
              </a:ext>
            </a:extLst>
          </p:cNvPr>
          <p:cNvPicPr>
            <a:picLocks noChangeAspect="1"/>
          </p:cNvPicPr>
          <p:nvPr/>
        </p:nvPicPr>
        <p:blipFill>
          <a:blip r:embed="rId47"/>
          <a:stretch>
            <a:fillRect/>
          </a:stretch>
        </p:blipFill>
        <p:spPr>
          <a:xfrm>
            <a:off x="10687039" y="4627806"/>
            <a:ext cx="1504961" cy="1771663"/>
          </a:xfrm>
          <a:prstGeom prst="rect">
            <a:avLst/>
          </a:prstGeom>
        </p:spPr>
      </p:pic>
      <p:pic>
        <p:nvPicPr>
          <p:cNvPr id="10" name="Picture 9">
            <a:extLst>
              <a:ext uri="{FF2B5EF4-FFF2-40B4-BE49-F238E27FC236}">
                <a16:creationId xmlns:a16="http://schemas.microsoft.com/office/drawing/2014/main" id="{B083D3AC-0C4B-2F91-83D1-8DE7F9CCDD4F}"/>
              </a:ext>
            </a:extLst>
          </p:cNvPr>
          <p:cNvPicPr>
            <a:picLocks noChangeAspect="1"/>
          </p:cNvPicPr>
          <p:nvPr/>
        </p:nvPicPr>
        <p:blipFill>
          <a:blip r:embed="rId48"/>
          <a:stretch>
            <a:fillRect/>
          </a:stretch>
        </p:blipFill>
        <p:spPr>
          <a:xfrm>
            <a:off x="1398639" y="4627806"/>
            <a:ext cx="2333299" cy="1548397"/>
          </a:xfrm>
          <a:prstGeom prst="rect">
            <a:avLst/>
          </a:prstGeom>
        </p:spPr>
      </p:pic>
      <p:pic>
        <p:nvPicPr>
          <p:cNvPr id="13" name="Picture 12">
            <a:extLst>
              <a:ext uri="{FF2B5EF4-FFF2-40B4-BE49-F238E27FC236}">
                <a16:creationId xmlns:a16="http://schemas.microsoft.com/office/drawing/2014/main" id="{BCB20FDA-C6A2-FA96-5061-6AA29146B26B}"/>
              </a:ext>
            </a:extLst>
          </p:cNvPr>
          <p:cNvPicPr>
            <a:picLocks noChangeAspect="1"/>
          </p:cNvPicPr>
          <p:nvPr/>
        </p:nvPicPr>
        <p:blipFill>
          <a:blip r:embed="rId49"/>
          <a:stretch>
            <a:fillRect/>
          </a:stretch>
        </p:blipFill>
        <p:spPr>
          <a:xfrm>
            <a:off x="3955196" y="4692000"/>
            <a:ext cx="1718256" cy="1574402"/>
          </a:xfrm>
          <a:prstGeom prst="rect">
            <a:avLst/>
          </a:prstGeom>
        </p:spPr>
      </p:pic>
      <p:pic>
        <p:nvPicPr>
          <p:cNvPr id="15" name="Picture 14">
            <a:extLst>
              <a:ext uri="{FF2B5EF4-FFF2-40B4-BE49-F238E27FC236}">
                <a16:creationId xmlns:a16="http://schemas.microsoft.com/office/drawing/2014/main" id="{3628A168-CDE0-1AB4-DC09-F2681D3EB727}"/>
              </a:ext>
            </a:extLst>
          </p:cNvPr>
          <p:cNvPicPr>
            <a:picLocks noChangeAspect="1"/>
          </p:cNvPicPr>
          <p:nvPr/>
        </p:nvPicPr>
        <p:blipFill>
          <a:blip r:embed="rId50"/>
          <a:stretch>
            <a:fillRect/>
          </a:stretch>
        </p:blipFill>
        <p:spPr>
          <a:xfrm>
            <a:off x="8370105" y="4794532"/>
            <a:ext cx="2512741" cy="1504444"/>
          </a:xfrm>
          <a:prstGeom prst="rect">
            <a:avLst/>
          </a:prstGeom>
        </p:spPr>
      </p:pic>
      <p:pic>
        <p:nvPicPr>
          <p:cNvPr id="17" name="Picture 16">
            <a:extLst>
              <a:ext uri="{FF2B5EF4-FFF2-40B4-BE49-F238E27FC236}">
                <a16:creationId xmlns:a16="http://schemas.microsoft.com/office/drawing/2014/main" id="{F4F38AD7-C744-AF8A-C0D3-9063DD97635E}"/>
              </a:ext>
            </a:extLst>
          </p:cNvPr>
          <p:cNvPicPr>
            <a:picLocks noChangeAspect="1"/>
          </p:cNvPicPr>
          <p:nvPr/>
        </p:nvPicPr>
        <p:blipFill>
          <a:blip r:embed="rId51"/>
          <a:stretch>
            <a:fillRect/>
          </a:stretch>
        </p:blipFill>
        <p:spPr>
          <a:xfrm>
            <a:off x="6540762" y="4760873"/>
            <a:ext cx="1737812" cy="1505530"/>
          </a:xfrm>
          <a:prstGeom prst="rect">
            <a:avLst/>
          </a:prstGeom>
        </p:spPr>
      </p:pic>
      <p:pic>
        <p:nvPicPr>
          <p:cNvPr id="20" name="Picture 19">
            <a:extLst>
              <a:ext uri="{FF2B5EF4-FFF2-40B4-BE49-F238E27FC236}">
                <a16:creationId xmlns:a16="http://schemas.microsoft.com/office/drawing/2014/main" id="{E8636992-8CCA-1265-45E5-EC6548F0E0DC}"/>
              </a:ext>
            </a:extLst>
          </p:cNvPr>
          <p:cNvPicPr>
            <a:picLocks noChangeAspect="1"/>
          </p:cNvPicPr>
          <p:nvPr/>
        </p:nvPicPr>
        <p:blipFill>
          <a:blip r:embed="rId52"/>
          <a:stretch>
            <a:fillRect/>
          </a:stretch>
        </p:blipFill>
        <p:spPr>
          <a:xfrm>
            <a:off x="5243867" y="2263286"/>
            <a:ext cx="1343035" cy="1371610"/>
          </a:xfrm>
          <a:prstGeom prst="rect">
            <a:avLst/>
          </a:prstGeom>
        </p:spPr>
      </p:pic>
    </p:spTree>
    <p:extLst>
      <p:ext uri="{BB962C8B-B14F-4D97-AF65-F5344CB8AC3E}">
        <p14:creationId xmlns:p14="http://schemas.microsoft.com/office/powerpoint/2010/main" val="215713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9"/>
                                        </p:tgtEl>
                                        <p:attrNameLst>
                                          <p:attrName>style.visibility</p:attrName>
                                        </p:attrNameLst>
                                      </p:cBhvr>
                                      <p:to>
                                        <p:strVal val="visible"/>
                                      </p:to>
                                    </p:set>
                                    <p:animEffect transition="in" filter="fade">
                                      <p:cBhvr>
                                        <p:cTn id="42" dur="500"/>
                                        <p:tgtEl>
                                          <p:spTgt spid="22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10574" y="845027"/>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1EE5A136-28EF-A671-DDDD-BDCA1C4497E1}"/>
                  </a:ext>
                </a:extLst>
              </p14:cNvPr>
              <p14:cNvContentPartPr/>
              <p14:nvPr/>
            </p14:nvContentPartPr>
            <p14:xfrm>
              <a:off x="7801007" y="1250454"/>
              <a:ext cx="176400" cy="821160"/>
            </p14:xfrm>
          </p:contentPart>
        </mc:Choice>
        <mc:Fallback xmlns="">
          <p:pic>
            <p:nvPicPr>
              <p:cNvPr id="7" name="Ink 6">
                <a:extLst>
                  <a:ext uri="{FF2B5EF4-FFF2-40B4-BE49-F238E27FC236}">
                    <a16:creationId xmlns:a16="http://schemas.microsoft.com/office/drawing/2014/main" id="{1EE5A136-28EF-A671-DDDD-BDCA1C4497E1}"/>
                  </a:ext>
                </a:extLst>
              </p:cNvPr>
              <p:cNvPicPr/>
              <p:nvPr/>
            </p:nvPicPr>
            <p:blipFill>
              <a:blip r:embed="rId4"/>
              <a:stretch>
                <a:fillRect/>
              </a:stretch>
            </p:blipFill>
            <p:spPr>
              <a:xfrm>
                <a:off x="7781927" y="1231374"/>
                <a:ext cx="214200" cy="858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7" name="Ink 36">
                <a:extLst>
                  <a:ext uri="{FF2B5EF4-FFF2-40B4-BE49-F238E27FC236}">
                    <a16:creationId xmlns:a16="http://schemas.microsoft.com/office/drawing/2014/main" id="{D5788E63-7103-788B-1135-6D716A2D7B45}"/>
                  </a:ext>
                </a:extLst>
              </p14:cNvPr>
              <p14:cNvContentPartPr/>
              <p14:nvPr/>
            </p14:nvContentPartPr>
            <p14:xfrm>
              <a:off x="608655" y="4370052"/>
              <a:ext cx="1946520" cy="490680"/>
            </p14:xfrm>
          </p:contentPart>
        </mc:Choice>
        <mc:Fallback xmlns="">
          <p:pic>
            <p:nvPicPr>
              <p:cNvPr id="37" name="Ink 36">
                <a:extLst>
                  <a:ext uri="{FF2B5EF4-FFF2-40B4-BE49-F238E27FC236}">
                    <a16:creationId xmlns:a16="http://schemas.microsoft.com/office/drawing/2014/main" id="{D5788E63-7103-788B-1135-6D716A2D7B45}"/>
                  </a:ext>
                </a:extLst>
              </p:cNvPr>
              <p:cNvPicPr/>
              <p:nvPr/>
            </p:nvPicPr>
            <p:blipFill>
              <a:blip r:embed="rId6"/>
              <a:stretch>
                <a:fillRect/>
              </a:stretch>
            </p:blipFill>
            <p:spPr>
              <a:xfrm>
                <a:off x="589575" y="4350972"/>
                <a:ext cx="1984320" cy="528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2" name="Ink 51">
                <a:extLst>
                  <a:ext uri="{FF2B5EF4-FFF2-40B4-BE49-F238E27FC236}">
                    <a16:creationId xmlns:a16="http://schemas.microsoft.com/office/drawing/2014/main" id="{27FEDAA6-CF70-B857-AA65-3BE15D5496FA}"/>
                  </a:ext>
                </a:extLst>
              </p14:cNvPr>
              <p14:cNvContentPartPr/>
              <p14:nvPr/>
            </p14:nvContentPartPr>
            <p14:xfrm>
              <a:off x="3714735" y="4320372"/>
              <a:ext cx="927720" cy="555480"/>
            </p14:xfrm>
          </p:contentPart>
        </mc:Choice>
        <mc:Fallback xmlns="">
          <p:pic>
            <p:nvPicPr>
              <p:cNvPr id="52" name="Ink 51">
                <a:extLst>
                  <a:ext uri="{FF2B5EF4-FFF2-40B4-BE49-F238E27FC236}">
                    <a16:creationId xmlns:a16="http://schemas.microsoft.com/office/drawing/2014/main" id="{27FEDAA6-CF70-B857-AA65-3BE15D5496FA}"/>
                  </a:ext>
                </a:extLst>
              </p:cNvPr>
              <p:cNvPicPr/>
              <p:nvPr/>
            </p:nvPicPr>
            <p:blipFill>
              <a:blip r:embed="rId8"/>
              <a:stretch>
                <a:fillRect/>
              </a:stretch>
            </p:blipFill>
            <p:spPr>
              <a:xfrm>
                <a:off x="3695655" y="4301292"/>
                <a:ext cx="96552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7" name="Ink 56">
                <a:extLst>
                  <a:ext uri="{FF2B5EF4-FFF2-40B4-BE49-F238E27FC236}">
                    <a16:creationId xmlns:a16="http://schemas.microsoft.com/office/drawing/2014/main" id="{36712D03-BC4E-D639-5B27-F2680F62C30D}"/>
                  </a:ext>
                </a:extLst>
              </p14:cNvPr>
              <p14:cNvContentPartPr/>
              <p14:nvPr/>
            </p14:nvContentPartPr>
            <p14:xfrm>
              <a:off x="4926135" y="4381572"/>
              <a:ext cx="995040" cy="456480"/>
            </p14:xfrm>
          </p:contentPart>
        </mc:Choice>
        <mc:Fallback xmlns="">
          <p:pic>
            <p:nvPicPr>
              <p:cNvPr id="57" name="Ink 56">
                <a:extLst>
                  <a:ext uri="{FF2B5EF4-FFF2-40B4-BE49-F238E27FC236}">
                    <a16:creationId xmlns:a16="http://schemas.microsoft.com/office/drawing/2014/main" id="{36712D03-BC4E-D639-5B27-F2680F62C30D}"/>
                  </a:ext>
                </a:extLst>
              </p:cNvPr>
              <p:cNvPicPr/>
              <p:nvPr/>
            </p:nvPicPr>
            <p:blipFill>
              <a:blip r:embed="rId10"/>
              <a:stretch>
                <a:fillRect/>
              </a:stretch>
            </p:blipFill>
            <p:spPr>
              <a:xfrm>
                <a:off x="4907055" y="4362492"/>
                <a:ext cx="1032840" cy="494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9" name="Ink 58">
                <a:extLst>
                  <a:ext uri="{FF2B5EF4-FFF2-40B4-BE49-F238E27FC236}">
                    <a16:creationId xmlns:a16="http://schemas.microsoft.com/office/drawing/2014/main" id="{5C4A272F-3BF0-1F37-31AA-F5CBDFB92D30}"/>
                  </a:ext>
                </a:extLst>
              </p14:cNvPr>
              <p14:cNvContentPartPr/>
              <p14:nvPr/>
            </p14:nvContentPartPr>
            <p14:xfrm>
              <a:off x="8095667" y="1589035"/>
              <a:ext cx="191160" cy="848160"/>
            </p14:xfrm>
          </p:contentPart>
        </mc:Choice>
        <mc:Fallback xmlns="">
          <p:pic>
            <p:nvPicPr>
              <p:cNvPr id="59" name="Ink 58">
                <a:extLst>
                  <a:ext uri="{FF2B5EF4-FFF2-40B4-BE49-F238E27FC236}">
                    <a16:creationId xmlns:a16="http://schemas.microsoft.com/office/drawing/2014/main" id="{5C4A272F-3BF0-1F37-31AA-F5CBDFB92D30}"/>
                  </a:ext>
                </a:extLst>
              </p:cNvPr>
              <p:cNvPicPr/>
              <p:nvPr/>
            </p:nvPicPr>
            <p:blipFill>
              <a:blip r:embed="rId12"/>
              <a:stretch>
                <a:fillRect/>
              </a:stretch>
            </p:blipFill>
            <p:spPr>
              <a:xfrm>
                <a:off x="8076587" y="1569955"/>
                <a:ext cx="228960" cy="885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9" name="Ink 68">
                <a:extLst>
                  <a:ext uri="{FF2B5EF4-FFF2-40B4-BE49-F238E27FC236}">
                    <a16:creationId xmlns:a16="http://schemas.microsoft.com/office/drawing/2014/main" id="{8C1C4A4F-6457-FD00-362B-195A6772D8BD}"/>
                  </a:ext>
                </a:extLst>
              </p14:cNvPr>
              <p14:cNvContentPartPr/>
              <p14:nvPr/>
            </p14:nvContentPartPr>
            <p14:xfrm>
              <a:off x="512895" y="5488932"/>
              <a:ext cx="915120" cy="491760"/>
            </p14:xfrm>
          </p:contentPart>
        </mc:Choice>
        <mc:Fallback xmlns="">
          <p:pic>
            <p:nvPicPr>
              <p:cNvPr id="69" name="Ink 68">
                <a:extLst>
                  <a:ext uri="{FF2B5EF4-FFF2-40B4-BE49-F238E27FC236}">
                    <a16:creationId xmlns:a16="http://schemas.microsoft.com/office/drawing/2014/main" id="{8C1C4A4F-6457-FD00-362B-195A6772D8BD}"/>
                  </a:ext>
                </a:extLst>
              </p:cNvPr>
              <p:cNvPicPr/>
              <p:nvPr/>
            </p:nvPicPr>
            <p:blipFill>
              <a:blip r:embed="rId14"/>
              <a:stretch>
                <a:fillRect/>
              </a:stretch>
            </p:blipFill>
            <p:spPr>
              <a:xfrm>
                <a:off x="493815" y="5469852"/>
                <a:ext cx="952920" cy="529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2" name="Ink 71">
                <a:extLst>
                  <a:ext uri="{FF2B5EF4-FFF2-40B4-BE49-F238E27FC236}">
                    <a16:creationId xmlns:a16="http://schemas.microsoft.com/office/drawing/2014/main" id="{92C8151F-E711-DB2C-9C7E-EE20B04FA943}"/>
                  </a:ext>
                </a:extLst>
              </p14:cNvPr>
              <p14:cNvContentPartPr/>
              <p14:nvPr/>
            </p14:nvContentPartPr>
            <p14:xfrm>
              <a:off x="1833375" y="5513052"/>
              <a:ext cx="736560" cy="529560"/>
            </p14:xfrm>
          </p:contentPart>
        </mc:Choice>
        <mc:Fallback xmlns="">
          <p:pic>
            <p:nvPicPr>
              <p:cNvPr id="72" name="Ink 71">
                <a:extLst>
                  <a:ext uri="{FF2B5EF4-FFF2-40B4-BE49-F238E27FC236}">
                    <a16:creationId xmlns:a16="http://schemas.microsoft.com/office/drawing/2014/main" id="{92C8151F-E711-DB2C-9C7E-EE20B04FA943}"/>
                  </a:ext>
                </a:extLst>
              </p:cNvPr>
              <p:cNvPicPr/>
              <p:nvPr/>
            </p:nvPicPr>
            <p:blipFill>
              <a:blip r:embed="rId16"/>
              <a:stretch>
                <a:fillRect/>
              </a:stretch>
            </p:blipFill>
            <p:spPr>
              <a:xfrm>
                <a:off x="1814295" y="5493972"/>
                <a:ext cx="774360" cy="567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7" name="Ink 76">
                <a:extLst>
                  <a:ext uri="{FF2B5EF4-FFF2-40B4-BE49-F238E27FC236}">
                    <a16:creationId xmlns:a16="http://schemas.microsoft.com/office/drawing/2014/main" id="{1FBEF03C-2705-57A9-B9BD-6575591E53F5}"/>
                  </a:ext>
                </a:extLst>
              </p14:cNvPr>
              <p14:cNvContentPartPr/>
              <p14:nvPr/>
            </p14:nvContentPartPr>
            <p14:xfrm>
              <a:off x="3726255" y="5566332"/>
              <a:ext cx="959400" cy="525600"/>
            </p14:xfrm>
          </p:contentPart>
        </mc:Choice>
        <mc:Fallback xmlns="">
          <p:pic>
            <p:nvPicPr>
              <p:cNvPr id="77" name="Ink 76">
                <a:extLst>
                  <a:ext uri="{FF2B5EF4-FFF2-40B4-BE49-F238E27FC236}">
                    <a16:creationId xmlns:a16="http://schemas.microsoft.com/office/drawing/2014/main" id="{1FBEF03C-2705-57A9-B9BD-6575591E53F5}"/>
                  </a:ext>
                </a:extLst>
              </p:cNvPr>
              <p:cNvPicPr/>
              <p:nvPr/>
            </p:nvPicPr>
            <p:blipFill>
              <a:blip r:embed="rId18"/>
              <a:stretch>
                <a:fillRect/>
              </a:stretch>
            </p:blipFill>
            <p:spPr>
              <a:xfrm>
                <a:off x="3707175" y="5547252"/>
                <a:ext cx="99720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1" name="Ink 80">
                <a:extLst>
                  <a:ext uri="{FF2B5EF4-FFF2-40B4-BE49-F238E27FC236}">
                    <a16:creationId xmlns:a16="http://schemas.microsoft.com/office/drawing/2014/main" id="{107592CF-4844-FCCC-3F14-1419198E8D7D}"/>
                  </a:ext>
                </a:extLst>
              </p14:cNvPr>
              <p14:cNvContentPartPr/>
              <p14:nvPr/>
            </p14:nvContentPartPr>
            <p14:xfrm>
              <a:off x="4993815" y="5612052"/>
              <a:ext cx="862560" cy="542160"/>
            </p14:xfrm>
          </p:contentPart>
        </mc:Choice>
        <mc:Fallback xmlns="">
          <p:pic>
            <p:nvPicPr>
              <p:cNvPr id="81" name="Ink 80">
                <a:extLst>
                  <a:ext uri="{FF2B5EF4-FFF2-40B4-BE49-F238E27FC236}">
                    <a16:creationId xmlns:a16="http://schemas.microsoft.com/office/drawing/2014/main" id="{107592CF-4844-FCCC-3F14-1419198E8D7D}"/>
                  </a:ext>
                </a:extLst>
              </p:cNvPr>
              <p:cNvPicPr/>
              <p:nvPr/>
            </p:nvPicPr>
            <p:blipFill>
              <a:blip r:embed="rId20"/>
              <a:stretch>
                <a:fillRect/>
              </a:stretch>
            </p:blipFill>
            <p:spPr>
              <a:xfrm>
                <a:off x="4974735" y="5592972"/>
                <a:ext cx="900360" cy="579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2" name="Ink 81">
                <a:extLst>
                  <a:ext uri="{FF2B5EF4-FFF2-40B4-BE49-F238E27FC236}">
                    <a16:creationId xmlns:a16="http://schemas.microsoft.com/office/drawing/2014/main" id="{AFA3C0D8-F872-8827-5460-E8B6FF100A56}"/>
                  </a:ext>
                </a:extLst>
              </p14:cNvPr>
              <p14:cNvContentPartPr/>
              <p14:nvPr/>
            </p14:nvContentPartPr>
            <p14:xfrm>
              <a:off x="7914947" y="4989055"/>
              <a:ext cx="360" cy="360"/>
            </p14:xfrm>
          </p:contentPart>
        </mc:Choice>
        <mc:Fallback xmlns="">
          <p:pic>
            <p:nvPicPr>
              <p:cNvPr id="82" name="Ink 81">
                <a:extLst>
                  <a:ext uri="{FF2B5EF4-FFF2-40B4-BE49-F238E27FC236}">
                    <a16:creationId xmlns:a16="http://schemas.microsoft.com/office/drawing/2014/main" id="{AFA3C0D8-F872-8827-5460-E8B6FF100A56}"/>
                  </a:ext>
                </a:extLst>
              </p:cNvPr>
              <p:cNvPicPr/>
              <p:nvPr/>
            </p:nvPicPr>
            <p:blipFill>
              <a:blip r:embed="rId22"/>
              <a:stretch>
                <a:fillRect/>
              </a:stretch>
            </p:blipFill>
            <p:spPr>
              <a:xfrm>
                <a:off x="7895867" y="4969975"/>
                <a:ext cx="381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5" name="Ink 94">
                <a:extLst>
                  <a:ext uri="{FF2B5EF4-FFF2-40B4-BE49-F238E27FC236}">
                    <a16:creationId xmlns:a16="http://schemas.microsoft.com/office/drawing/2014/main" id="{D64B3FDF-DE32-40E1-2F06-696441E18027}"/>
                  </a:ext>
                </a:extLst>
              </p14:cNvPr>
              <p14:cNvContentPartPr/>
              <p14:nvPr/>
            </p14:nvContentPartPr>
            <p14:xfrm>
              <a:off x="7506347" y="4441495"/>
              <a:ext cx="589320" cy="506880"/>
            </p14:xfrm>
          </p:contentPart>
        </mc:Choice>
        <mc:Fallback xmlns="">
          <p:pic>
            <p:nvPicPr>
              <p:cNvPr id="95" name="Ink 94">
                <a:extLst>
                  <a:ext uri="{FF2B5EF4-FFF2-40B4-BE49-F238E27FC236}">
                    <a16:creationId xmlns:a16="http://schemas.microsoft.com/office/drawing/2014/main" id="{D64B3FDF-DE32-40E1-2F06-696441E18027}"/>
                  </a:ext>
                </a:extLst>
              </p:cNvPr>
              <p:cNvPicPr/>
              <p:nvPr/>
            </p:nvPicPr>
            <p:blipFill>
              <a:blip r:embed="rId24"/>
              <a:stretch>
                <a:fillRect/>
              </a:stretch>
            </p:blipFill>
            <p:spPr>
              <a:xfrm>
                <a:off x="7487267" y="4422415"/>
                <a:ext cx="627120" cy="544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6" name="Ink 105">
                <a:extLst>
                  <a:ext uri="{FF2B5EF4-FFF2-40B4-BE49-F238E27FC236}">
                    <a16:creationId xmlns:a16="http://schemas.microsoft.com/office/drawing/2014/main" id="{6EE0D6DD-DEB1-FA86-128F-14B559688EF2}"/>
                  </a:ext>
                </a:extLst>
              </p14:cNvPr>
              <p14:cNvContentPartPr/>
              <p14:nvPr/>
            </p14:nvContentPartPr>
            <p14:xfrm>
              <a:off x="7286027" y="5141335"/>
              <a:ext cx="939600" cy="853200"/>
            </p14:xfrm>
          </p:contentPart>
        </mc:Choice>
        <mc:Fallback xmlns="">
          <p:pic>
            <p:nvPicPr>
              <p:cNvPr id="106" name="Ink 105">
                <a:extLst>
                  <a:ext uri="{FF2B5EF4-FFF2-40B4-BE49-F238E27FC236}">
                    <a16:creationId xmlns:a16="http://schemas.microsoft.com/office/drawing/2014/main" id="{6EE0D6DD-DEB1-FA86-128F-14B559688EF2}"/>
                  </a:ext>
                </a:extLst>
              </p:cNvPr>
              <p:cNvPicPr/>
              <p:nvPr/>
            </p:nvPicPr>
            <p:blipFill>
              <a:blip r:embed="rId26"/>
              <a:stretch>
                <a:fillRect/>
              </a:stretch>
            </p:blipFill>
            <p:spPr>
              <a:xfrm>
                <a:off x="7266947" y="5122255"/>
                <a:ext cx="977400" cy="891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8" name="Ink 107">
                <a:extLst>
                  <a:ext uri="{FF2B5EF4-FFF2-40B4-BE49-F238E27FC236}">
                    <a16:creationId xmlns:a16="http://schemas.microsoft.com/office/drawing/2014/main" id="{57F48A54-4126-E3A2-55D8-B396EE06D3BF}"/>
                  </a:ext>
                </a:extLst>
              </p14:cNvPr>
              <p14:cNvContentPartPr/>
              <p14:nvPr/>
            </p14:nvContentPartPr>
            <p14:xfrm>
              <a:off x="8924387" y="5109655"/>
              <a:ext cx="961920" cy="26640"/>
            </p14:xfrm>
          </p:contentPart>
        </mc:Choice>
        <mc:Fallback xmlns="">
          <p:pic>
            <p:nvPicPr>
              <p:cNvPr id="108" name="Ink 107">
                <a:extLst>
                  <a:ext uri="{FF2B5EF4-FFF2-40B4-BE49-F238E27FC236}">
                    <a16:creationId xmlns:a16="http://schemas.microsoft.com/office/drawing/2014/main" id="{57F48A54-4126-E3A2-55D8-B396EE06D3BF}"/>
                  </a:ext>
                </a:extLst>
              </p:cNvPr>
              <p:cNvPicPr/>
              <p:nvPr/>
            </p:nvPicPr>
            <p:blipFill>
              <a:blip r:embed="rId28"/>
              <a:stretch>
                <a:fillRect/>
              </a:stretch>
            </p:blipFill>
            <p:spPr>
              <a:xfrm>
                <a:off x="8905307" y="5090575"/>
                <a:ext cx="9997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19" name="Ink 118">
                <a:extLst>
                  <a:ext uri="{FF2B5EF4-FFF2-40B4-BE49-F238E27FC236}">
                    <a16:creationId xmlns:a16="http://schemas.microsoft.com/office/drawing/2014/main" id="{CC120F3A-0E47-45C7-3F85-187D0BC4F738}"/>
                  </a:ext>
                </a:extLst>
              </p14:cNvPr>
              <p14:cNvContentPartPr/>
              <p14:nvPr/>
            </p14:nvContentPartPr>
            <p14:xfrm>
              <a:off x="9077747" y="4452295"/>
              <a:ext cx="865080" cy="589680"/>
            </p14:xfrm>
          </p:contentPart>
        </mc:Choice>
        <mc:Fallback xmlns="">
          <p:pic>
            <p:nvPicPr>
              <p:cNvPr id="119" name="Ink 118">
                <a:extLst>
                  <a:ext uri="{FF2B5EF4-FFF2-40B4-BE49-F238E27FC236}">
                    <a16:creationId xmlns:a16="http://schemas.microsoft.com/office/drawing/2014/main" id="{CC120F3A-0E47-45C7-3F85-187D0BC4F738}"/>
                  </a:ext>
                </a:extLst>
              </p:cNvPr>
              <p:cNvPicPr/>
              <p:nvPr/>
            </p:nvPicPr>
            <p:blipFill>
              <a:blip r:embed="rId30"/>
              <a:stretch>
                <a:fillRect/>
              </a:stretch>
            </p:blipFill>
            <p:spPr>
              <a:xfrm>
                <a:off x="9058667" y="4433215"/>
                <a:ext cx="902880" cy="627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2" name="Ink 121">
                <a:extLst>
                  <a:ext uri="{FF2B5EF4-FFF2-40B4-BE49-F238E27FC236}">
                    <a16:creationId xmlns:a16="http://schemas.microsoft.com/office/drawing/2014/main" id="{D74E1054-997D-AE36-944F-138C9759CDF5}"/>
                  </a:ext>
                </a:extLst>
              </p14:cNvPr>
              <p14:cNvContentPartPr/>
              <p14:nvPr/>
            </p14:nvContentPartPr>
            <p14:xfrm>
              <a:off x="9012587" y="5307295"/>
              <a:ext cx="879840" cy="620640"/>
            </p14:xfrm>
          </p:contentPart>
        </mc:Choice>
        <mc:Fallback xmlns="">
          <p:pic>
            <p:nvPicPr>
              <p:cNvPr id="122" name="Ink 121">
                <a:extLst>
                  <a:ext uri="{FF2B5EF4-FFF2-40B4-BE49-F238E27FC236}">
                    <a16:creationId xmlns:a16="http://schemas.microsoft.com/office/drawing/2014/main" id="{D74E1054-997D-AE36-944F-138C9759CDF5}"/>
                  </a:ext>
                </a:extLst>
              </p:cNvPr>
              <p:cNvPicPr/>
              <p:nvPr/>
            </p:nvPicPr>
            <p:blipFill>
              <a:blip r:embed="rId32"/>
              <a:stretch>
                <a:fillRect/>
              </a:stretch>
            </p:blipFill>
            <p:spPr>
              <a:xfrm>
                <a:off x="8993507" y="5288215"/>
                <a:ext cx="9176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32" name="Ink 131">
                <a:extLst>
                  <a:ext uri="{FF2B5EF4-FFF2-40B4-BE49-F238E27FC236}">
                    <a16:creationId xmlns:a16="http://schemas.microsoft.com/office/drawing/2014/main" id="{BC82314D-F616-52FE-FFD9-51790EEBF7F6}"/>
                  </a:ext>
                </a:extLst>
              </p14:cNvPr>
              <p14:cNvContentPartPr/>
              <p14:nvPr/>
            </p14:nvContentPartPr>
            <p14:xfrm>
              <a:off x="10740855" y="5193732"/>
              <a:ext cx="1125360" cy="46080"/>
            </p14:xfrm>
          </p:contentPart>
        </mc:Choice>
        <mc:Fallback xmlns="">
          <p:pic>
            <p:nvPicPr>
              <p:cNvPr id="132" name="Ink 131">
                <a:extLst>
                  <a:ext uri="{FF2B5EF4-FFF2-40B4-BE49-F238E27FC236}">
                    <a16:creationId xmlns:a16="http://schemas.microsoft.com/office/drawing/2014/main" id="{BC82314D-F616-52FE-FFD9-51790EEBF7F6}"/>
                  </a:ext>
                </a:extLst>
              </p:cNvPr>
              <p:cNvPicPr/>
              <p:nvPr/>
            </p:nvPicPr>
            <p:blipFill>
              <a:blip r:embed="rId34"/>
              <a:stretch>
                <a:fillRect/>
              </a:stretch>
            </p:blipFill>
            <p:spPr>
              <a:xfrm>
                <a:off x="10721775" y="5174652"/>
                <a:ext cx="11631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36" name="Ink 135">
                <a:extLst>
                  <a:ext uri="{FF2B5EF4-FFF2-40B4-BE49-F238E27FC236}">
                    <a16:creationId xmlns:a16="http://schemas.microsoft.com/office/drawing/2014/main" id="{F6CDA872-A3C6-C242-8B07-789A680F1755}"/>
                  </a:ext>
                </a:extLst>
              </p14:cNvPr>
              <p14:cNvContentPartPr/>
              <p14:nvPr/>
            </p14:nvContentPartPr>
            <p14:xfrm>
              <a:off x="10922655" y="4567332"/>
              <a:ext cx="897120" cy="398160"/>
            </p14:xfrm>
          </p:contentPart>
        </mc:Choice>
        <mc:Fallback xmlns="">
          <p:pic>
            <p:nvPicPr>
              <p:cNvPr id="136" name="Ink 135">
                <a:extLst>
                  <a:ext uri="{FF2B5EF4-FFF2-40B4-BE49-F238E27FC236}">
                    <a16:creationId xmlns:a16="http://schemas.microsoft.com/office/drawing/2014/main" id="{F6CDA872-A3C6-C242-8B07-789A680F1755}"/>
                  </a:ext>
                </a:extLst>
              </p:cNvPr>
              <p:cNvPicPr/>
              <p:nvPr/>
            </p:nvPicPr>
            <p:blipFill>
              <a:blip r:embed="rId36"/>
              <a:stretch>
                <a:fillRect/>
              </a:stretch>
            </p:blipFill>
            <p:spPr>
              <a:xfrm>
                <a:off x="10903575" y="4548252"/>
                <a:ext cx="934920" cy="435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39" name="Ink 138">
                <a:extLst>
                  <a:ext uri="{FF2B5EF4-FFF2-40B4-BE49-F238E27FC236}">
                    <a16:creationId xmlns:a16="http://schemas.microsoft.com/office/drawing/2014/main" id="{2910DD17-404A-60A7-4E89-87480A69D265}"/>
                  </a:ext>
                </a:extLst>
              </p14:cNvPr>
              <p14:cNvContentPartPr/>
              <p14:nvPr/>
            </p14:nvContentPartPr>
            <p14:xfrm>
              <a:off x="10988535" y="5322252"/>
              <a:ext cx="780840" cy="595800"/>
            </p14:xfrm>
          </p:contentPart>
        </mc:Choice>
        <mc:Fallback xmlns="">
          <p:pic>
            <p:nvPicPr>
              <p:cNvPr id="139" name="Ink 138">
                <a:extLst>
                  <a:ext uri="{FF2B5EF4-FFF2-40B4-BE49-F238E27FC236}">
                    <a16:creationId xmlns:a16="http://schemas.microsoft.com/office/drawing/2014/main" id="{2910DD17-404A-60A7-4E89-87480A69D265}"/>
                  </a:ext>
                </a:extLst>
              </p:cNvPr>
              <p:cNvPicPr/>
              <p:nvPr/>
            </p:nvPicPr>
            <p:blipFill>
              <a:blip r:embed="rId38"/>
              <a:stretch>
                <a:fillRect/>
              </a:stretch>
            </p:blipFill>
            <p:spPr>
              <a:xfrm>
                <a:off x="10969455" y="5303172"/>
                <a:ext cx="818640" cy="6336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44" name="Ink 143">
                <a:extLst>
                  <a:ext uri="{FF2B5EF4-FFF2-40B4-BE49-F238E27FC236}">
                    <a16:creationId xmlns:a16="http://schemas.microsoft.com/office/drawing/2014/main" id="{595A60E0-C21A-DAE3-0617-4BA2F986675A}"/>
                  </a:ext>
                </a:extLst>
              </p14:cNvPr>
              <p14:cNvContentPartPr/>
              <p14:nvPr/>
            </p14:nvContentPartPr>
            <p14:xfrm>
              <a:off x="8385015" y="5038932"/>
              <a:ext cx="273960" cy="19080"/>
            </p14:xfrm>
          </p:contentPart>
        </mc:Choice>
        <mc:Fallback xmlns="">
          <p:pic>
            <p:nvPicPr>
              <p:cNvPr id="144" name="Ink 143">
                <a:extLst>
                  <a:ext uri="{FF2B5EF4-FFF2-40B4-BE49-F238E27FC236}">
                    <a16:creationId xmlns:a16="http://schemas.microsoft.com/office/drawing/2014/main" id="{595A60E0-C21A-DAE3-0617-4BA2F986675A}"/>
                  </a:ext>
                </a:extLst>
              </p:cNvPr>
              <p:cNvPicPr/>
              <p:nvPr/>
            </p:nvPicPr>
            <p:blipFill>
              <a:blip r:embed="rId40"/>
              <a:stretch>
                <a:fillRect/>
              </a:stretch>
            </p:blipFill>
            <p:spPr>
              <a:xfrm>
                <a:off x="8365935" y="5019852"/>
                <a:ext cx="3117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45" name="Ink 144">
                <a:extLst>
                  <a:ext uri="{FF2B5EF4-FFF2-40B4-BE49-F238E27FC236}">
                    <a16:creationId xmlns:a16="http://schemas.microsoft.com/office/drawing/2014/main" id="{DDF7489A-9ABE-60E1-8DE3-B4C70A2686CA}"/>
                  </a:ext>
                </a:extLst>
              </p14:cNvPr>
              <p14:cNvContentPartPr/>
              <p14:nvPr/>
            </p14:nvContentPartPr>
            <p14:xfrm>
              <a:off x="8397615" y="5263572"/>
              <a:ext cx="321480" cy="29520"/>
            </p14:xfrm>
          </p:contentPart>
        </mc:Choice>
        <mc:Fallback xmlns="">
          <p:pic>
            <p:nvPicPr>
              <p:cNvPr id="145" name="Ink 144">
                <a:extLst>
                  <a:ext uri="{FF2B5EF4-FFF2-40B4-BE49-F238E27FC236}">
                    <a16:creationId xmlns:a16="http://schemas.microsoft.com/office/drawing/2014/main" id="{DDF7489A-9ABE-60E1-8DE3-B4C70A2686CA}"/>
                  </a:ext>
                </a:extLst>
              </p:cNvPr>
              <p:cNvPicPr/>
              <p:nvPr/>
            </p:nvPicPr>
            <p:blipFill>
              <a:blip r:embed="rId42"/>
              <a:stretch>
                <a:fillRect/>
              </a:stretch>
            </p:blipFill>
            <p:spPr>
              <a:xfrm>
                <a:off x="8378535" y="5244492"/>
                <a:ext cx="3592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46" name="Ink 145">
                <a:extLst>
                  <a:ext uri="{FF2B5EF4-FFF2-40B4-BE49-F238E27FC236}">
                    <a16:creationId xmlns:a16="http://schemas.microsoft.com/office/drawing/2014/main" id="{959684C5-1106-59EB-0CB6-0B31C3F84C17}"/>
                  </a:ext>
                </a:extLst>
              </p14:cNvPr>
              <p14:cNvContentPartPr/>
              <p14:nvPr/>
            </p14:nvContentPartPr>
            <p14:xfrm>
              <a:off x="10190415" y="5091852"/>
              <a:ext cx="241200" cy="28080"/>
            </p14:xfrm>
          </p:contentPart>
        </mc:Choice>
        <mc:Fallback xmlns="">
          <p:pic>
            <p:nvPicPr>
              <p:cNvPr id="146" name="Ink 145">
                <a:extLst>
                  <a:ext uri="{FF2B5EF4-FFF2-40B4-BE49-F238E27FC236}">
                    <a16:creationId xmlns:a16="http://schemas.microsoft.com/office/drawing/2014/main" id="{959684C5-1106-59EB-0CB6-0B31C3F84C17}"/>
                  </a:ext>
                </a:extLst>
              </p:cNvPr>
              <p:cNvPicPr/>
              <p:nvPr/>
            </p:nvPicPr>
            <p:blipFill>
              <a:blip r:embed="rId44"/>
              <a:stretch>
                <a:fillRect/>
              </a:stretch>
            </p:blipFill>
            <p:spPr>
              <a:xfrm>
                <a:off x="10171335" y="5072772"/>
                <a:ext cx="2790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47" name="Ink 146">
                <a:extLst>
                  <a:ext uri="{FF2B5EF4-FFF2-40B4-BE49-F238E27FC236}">
                    <a16:creationId xmlns:a16="http://schemas.microsoft.com/office/drawing/2014/main" id="{5CAFDC56-DB9A-E2AD-7079-8D88EB9166E4}"/>
                  </a:ext>
                </a:extLst>
              </p14:cNvPr>
              <p14:cNvContentPartPr/>
              <p14:nvPr/>
            </p14:nvContentPartPr>
            <p14:xfrm>
              <a:off x="10174215" y="5276532"/>
              <a:ext cx="302400" cy="27360"/>
            </p14:xfrm>
          </p:contentPart>
        </mc:Choice>
        <mc:Fallback xmlns="">
          <p:pic>
            <p:nvPicPr>
              <p:cNvPr id="147" name="Ink 146">
                <a:extLst>
                  <a:ext uri="{FF2B5EF4-FFF2-40B4-BE49-F238E27FC236}">
                    <a16:creationId xmlns:a16="http://schemas.microsoft.com/office/drawing/2014/main" id="{5CAFDC56-DB9A-E2AD-7079-8D88EB9166E4}"/>
                  </a:ext>
                </a:extLst>
              </p:cNvPr>
              <p:cNvPicPr/>
              <p:nvPr/>
            </p:nvPicPr>
            <p:blipFill>
              <a:blip r:embed="rId46"/>
              <a:stretch>
                <a:fillRect/>
              </a:stretch>
            </p:blipFill>
            <p:spPr>
              <a:xfrm>
                <a:off x="10155135" y="5257452"/>
                <a:ext cx="340200" cy="65160"/>
              </a:xfrm>
              <a:prstGeom prst="rect">
                <a:avLst/>
              </a:prstGeom>
            </p:spPr>
          </p:pic>
        </mc:Fallback>
      </mc:AlternateContent>
      <p:sp>
        <p:nvSpPr>
          <p:cNvPr id="2" name="Subtitle 2">
            <a:extLst>
              <a:ext uri="{FF2B5EF4-FFF2-40B4-BE49-F238E27FC236}">
                <a16:creationId xmlns:a16="http://schemas.microsoft.com/office/drawing/2014/main" id="{E252E616-E2D9-4BEB-22E2-E28337ED3446}"/>
              </a:ext>
            </a:extLst>
          </p:cNvPr>
          <p:cNvSpPr>
            <a:spLocks noGrp="1"/>
          </p:cNvSpPr>
          <p:nvPr>
            <p:ph type="subTitle" idx="1"/>
          </p:nvPr>
        </p:nvSpPr>
        <p:spPr>
          <a:xfrm>
            <a:off x="8978073" y="3012467"/>
            <a:ext cx="1816468" cy="606240"/>
          </a:xfrm>
        </p:spPr>
        <p:txBody>
          <a:bodyPr>
            <a:noAutofit/>
          </a:bodyPr>
          <a:lstStyle/>
          <a:p>
            <a:r>
              <a:rPr lang="el-GR" dirty="0">
                <a:solidFill>
                  <a:schemeClr val="bg1"/>
                </a:solidFill>
              </a:rPr>
              <a:t>Μέσος Ρυθμός Μεταβολής</a:t>
            </a:r>
            <a:endParaRPr lang="en-150" dirty="0">
              <a:solidFill>
                <a:schemeClr val="bg1"/>
              </a:solidFill>
            </a:endParaRPr>
          </a:p>
        </p:txBody>
      </p:sp>
    </p:spTree>
    <p:extLst>
      <p:ext uri="{BB962C8B-B14F-4D97-AF65-F5344CB8AC3E}">
        <p14:creationId xmlns:p14="http://schemas.microsoft.com/office/powerpoint/2010/main" val="279464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500"/>
                                        <p:tgtEl>
                                          <p:spTgt spid="82"/>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500"/>
                                        <p:tgtEl>
                                          <p:spTgt spid="95"/>
                                        </p:tgtEl>
                                      </p:cBhvr>
                                    </p:animEffect>
                                  </p:childTnLst>
                                </p:cTn>
                              </p:par>
                              <p:par>
                                <p:cTn id="42" presetID="10" presetClass="entr" presetSubtype="0" fill="hold" nodeType="withEffect">
                                  <p:stCondLst>
                                    <p:cond delay="0"/>
                                  </p:stCondLst>
                                  <p:childTnLst>
                                    <p:set>
                                      <p:cBhvr>
                                        <p:cTn id="43" dur="1" fill="hold">
                                          <p:stCondLst>
                                            <p:cond delay="0"/>
                                          </p:stCondLst>
                                        </p:cTn>
                                        <p:tgtEl>
                                          <p:spTgt spid="106"/>
                                        </p:tgtEl>
                                        <p:attrNameLst>
                                          <p:attrName>style.visibility</p:attrName>
                                        </p:attrNameLst>
                                      </p:cBhvr>
                                      <p:to>
                                        <p:strVal val="visible"/>
                                      </p:to>
                                    </p:set>
                                    <p:animEffect transition="in" filter="fade">
                                      <p:cBhvr>
                                        <p:cTn id="44" dur="500"/>
                                        <p:tgtEl>
                                          <p:spTgt spid="10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500"/>
                                        <p:tgtEl>
                                          <p:spTgt spid="108"/>
                                        </p:tgtEl>
                                      </p:cBhvr>
                                    </p:animEffect>
                                  </p:childTnLst>
                                </p:cTn>
                              </p:par>
                              <p:par>
                                <p:cTn id="50" presetID="10" presetClass="entr" presetSubtype="0" fill="hold" nodeType="with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nodeType="with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500"/>
                                        <p:tgtEl>
                                          <p:spTgt spid="132"/>
                                        </p:tgtEl>
                                      </p:cBhvr>
                                    </p:animEffect>
                                  </p:childTnLst>
                                </p:cTn>
                              </p:par>
                              <p:par>
                                <p:cTn id="61" presetID="10" presetClass="entr" presetSubtype="0" fill="hold" nodeType="with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fade">
                                      <p:cBhvr>
                                        <p:cTn id="63" dur="500"/>
                                        <p:tgtEl>
                                          <p:spTgt spid="136"/>
                                        </p:tgtEl>
                                      </p:cBhvr>
                                    </p:animEffect>
                                  </p:childTnLst>
                                </p:cTn>
                              </p:par>
                              <p:par>
                                <p:cTn id="64" presetID="10" presetClass="entr" presetSubtype="0" fill="hold" nodeType="withEffect">
                                  <p:stCondLst>
                                    <p:cond delay="0"/>
                                  </p:stCondLst>
                                  <p:childTnLst>
                                    <p:set>
                                      <p:cBhvr>
                                        <p:cTn id="65" dur="1" fill="hold">
                                          <p:stCondLst>
                                            <p:cond delay="0"/>
                                          </p:stCondLst>
                                        </p:cTn>
                                        <p:tgtEl>
                                          <p:spTgt spid="139"/>
                                        </p:tgtEl>
                                        <p:attrNameLst>
                                          <p:attrName>style.visibility</p:attrName>
                                        </p:attrNameLst>
                                      </p:cBhvr>
                                      <p:to>
                                        <p:strVal val="visible"/>
                                      </p:to>
                                    </p:set>
                                    <p:animEffect transition="in" filter="fade">
                                      <p:cBhvr>
                                        <p:cTn id="66" dur="500"/>
                                        <p:tgtEl>
                                          <p:spTgt spid="13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par>
                                <p:cTn id="72" presetID="10" presetClass="entr" presetSubtype="0" fill="hold" nodeType="with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fade">
                                      <p:cBhvr>
                                        <p:cTn id="74" dur="500"/>
                                        <p:tgtEl>
                                          <p:spTgt spid="145"/>
                                        </p:tgtEl>
                                      </p:cBhvr>
                                    </p:animEffect>
                                  </p:childTnLst>
                                </p:cTn>
                              </p:par>
                              <p:par>
                                <p:cTn id="75" presetID="10" presetClass="entr" presetSubtype="0" fill="hold" nodeType="withEffect">
                                  <p:stCondLst>
                                    <p:cond delay="0"/>
                                  </p:stCondLst>
                                  <p:childTnLst>
                                    <p:set>
                                      <p:cBhvr>
                                        <p:cTn id="76" dur="1" fill="hold">
                                          <p:stCondLst>
                                            <p:cond delay="0"/>
                                          </p:stCondLst>
                                        </p:cTn>
                                        <p:tgtEl>
                                          <p:spTgt spid="146"/>
                                        </p:tgtEl>
                                        <p:attrNameLst>
                                          <p:attrName>style.visibility</p:attrName>
                                        </p:attrNameLst>
                                      </p:cBhvr>
                                      <p:to>
                                        <p:strVal val="visible"/>
                                      </p:to>
                                    </p:set>
                                    <p:animEffect transition="in" filter="fade">
                                      <p:cBhvr>
                                        <p:cTn id="77" dur="500"/>
                                        <p:tgtEl>
                                          <p:spTgt spid="146"/>
                                        </p:tgtEl>
                                      </p:cBhvr>
                                    </p:animEffect>
                                  </p:childTnLst>
                                </p:cTn>
                              </p:par>
                              <p:par>
                                <p:cTn id="78" presetID="10" presetClass="entr" presetSubtype="0" fill="hold"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fade">
                                      <p:cBhvr>
                                        <p:cTn id="80" dur="500"/>
                                        <p:tgtEl>
                                          <p:spTgt spid="14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
                                            <p:txEl>
                                              <p:pRg st="0" end="0"/>
                                            </p:txEl>
                                          </p:spTgt>
                                        </p:tgtEl>
                                        <p:attrNameLst>
                                          <p:attrName>style.visibility</p:attrName>
                                        </p:attrNameLst>
                                      </p:cBhvr>
                                      <p:to>
                                        <p:strVal val="visible"/>
                                      </p:to>
                                    </p:set>
                                    <p:animEffect transition="in" filter="fade">
                                      <p:cBhvr>
                                        <p:cTn id="8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756CAA40-13D7-D62F-4920-27D56BAAB4AA}"/>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35D42DBE-C1F4-E460-D901-D3D39117A181}"/>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1714444-69EE-AA48-DEAF-E7819001E07A}"/>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653D2253-D062-EC07-E902-8D958D3ED878}"/>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653D2253-D062-EC07-E902-8D958D3ED878}"/>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40DAE246-4D63-09A8-D097-0845DA80C021}"/>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40DAE246-4D63-09A8-D097-0845DA80C021}"/>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9" name="Ink 28">
                <a:extLst>
                  <a:ext uri="{FF2B5EF4-FFF2-40B4-BE49-F238E27FC236}">
                    <a16:creationId xmlns:a16="http://schemas.microsoft.com/office/drawing/2014/main" id="{64442E30-58C3-E550-7F8B-98E04816B6D5}"/>
                  </a:ext>
                </a:extLst>
              </p14:cNvPr>
              <p14:cNvContentPartPr/>
              <p14:nvPr/>
            </p14:nvContentPartPr>
            <p14:xfrm>
              <a:off x="440640" y="3519150"/>
              <a:ext cx="274680" cy="304920"/>
            </p14:xfrm>
          </p:contentPart>
        </mc:Choice>
        <mc:Fallback xmlns="">
          <p:pic>
            <p:nvPicPr>
              <p:cNvPr id="29" name="Ink 28">
                <a:extLst>
                  <a:ext uri="{FF2B5EF4-FFF2-40B4-BE49-F238E27FC236}">
                    <a16:creationId xmlns:a16="http://schemas.microsoft.com/office/drawing/2014/main" id="{64442E30-58C3-E550-7F8B-98E04816B6D5}"/>
                  </a:ext>
                </a:extLst>
              </p:cNvPr>
              <p:cNvPicPr/>
              <p:nvPr/>
            </p:nvPicPr>
            <p:blipFill>
              <a:blip r:embed="rId9"/>
              <a:stretch>
                <a:fillRect/>
              </a:stretch>
            </p:blipFill>
            <p:spPr>
              <a:xfrm>
                <a:off x="421560" y="3500070"/>
                <a:ext cx="3124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0BFD8F79-EDD6-C69F-AA65-1D7BE36157C6}"/>
                  </a:ext>
                </a:extLst>
              </p14:cNvPr>
              <p14:cNvContentPartPr/>
              <p14:nvPr/>
            </p14:nvContentPartPr>
            <p14:xfrm>
              <a:off x="866880" y="3640470"/>
              <a:ext cx="21600" cy="128520"/>
            </p14:xfrm>
          </p:contentPart>
        </mc:Choice>
        <mc:Fallback xmlns="">
          <p:pic>
            <p:nvPicPr>
              <p:cNvPr id="38" name="Ink 37">
                <a:extLst>
                  <a:ext uri="{FF2B5EF4-FFF2-40B4-BE49-F238E27FC236}">
                    <a16:creationId xmlns:a16="http://schemas.microsoft.com/office/drawing/2014/main" id="{0BFD8F79-EDD6-C69F-AA65-1D7BE36157C6}"/>
                  </a:ext>
                </a:extLst>
              </p:cNvPr>
              <p:cNvPicPr/>
              <p:nvPr/>
            </p:nvPicPr>
            <p:blipFill>
              <a:blip r:embed="rId11"/>
              <a:stretch>
                <a:fillRect/>
              </a:stretch>
            </p:blipFill>
            <p:spPr>
              <a:xfrm>
                <a:off x="847800" y="3621390"/>
                <a:ext cx="594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1" name="Ink 40">
                <a:extLst>
                  <a:ext uri="{FF2B5EF4-FFF2-40B4-BE49-F238E27FC236}">
                    <a16:creationId xmlns:a16="http://schemas.microsoft.com/office/drawing/2014/main" id="{5FA671D6-F702-6D78-4AE8-7FA0F4F7DBFE}"/>
                  </a:ext>
                </a:extLst>
              </p14:cNvPr>
              <p14:cNvContentPartPr/>
              <p14:nvPr/>
            </p14:nvContentPartPr>
            <p14:xfrm>
              <a:off x="1234080" y="3553710"/>
              <a:ext cx="377280" cy="240840"/>
            </p14:xfrm>
          </p:contentPart>
        </mc:Choice>
        <mc:Fallback xmlns="">
          <p:pic>
            <p:nvPicPr>
              <p:cNvPr id="41" name="Ink 40">
                <a:extLst>
                  <a:ext uri="{FF2B5EF4-FFF2-40B4-BE49-F238E27FC236}">
                    <a16:creationId xmlns:a16="http://schemas.microsoft.com/office/drawing/2014/main" id="{5FA671D6-F702-6D78-4AE8-7FA0F4F7DBFE}"/>
                  </a:ext>
                </a:extLst>
              </p:cNvPr>
              <p:cNvPicPr/>
              <p:nvPr/>
            </p:nvPicPr>
            <p:blipFill>
              <a:blip r:embed="rId13"/>
              <a:stretch>
                <a:fillRect/>
              </a:stretch>
            </p:blipFill>
            <p:spPr>
              <a:xfrm>
                <a:off x="1215000" y="3534630"/>
                <a:ext cx="4150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a:extLst>
                  <a:ext uri="{FF2B5EF4-FFF2-40B4-BE49-F238E27FC236}">
                    <a16:creationId xmlns:a16="http://schemas.microsoft.com/office/drawing/2014/main" id="{3F66AB2C-5A3B-E014-65A6-0F47B51E5147}"/>
                  </a:ext>
                </a:extLst>
              </p14:cNvPr>
              <p14:cNvContentPartPr/>
              <p14:nvPr/>
            </p14:nvContentPartPr>
            <p14:xfrm>
              <a:off x="1910880" y="3776910"/>
              <a:ext cx="250920" cy="15480"/>
            </p14:xfrm>
          </p:contentPart>
        </mc:Choice>
        <mc:Fallback xmlns="">
          <p:pic>
            <p:nvPicPr>
              <p:cNvPr id="46" name="Ink 45">
                <a:extLst>
                  <a:ext uri="{FF2B5EF4-FFF2-40B4-BE49-F238E27FC236}">
                    <a16:creationId xmlns:a16="http://schemas.microsoft.com/office/drawing/2014/main" id="{3F66AB2C-5A3B-E014-65A6-0F47B51E5147}"/>
                  </a:ext>
                </a:extLst>
              </p:cNvPr>
              <p:cNvPicPr/>
              <p:nvPr/>
            </p:nvPicPr>
            <p:blipFill>
              <a:blip r:embed="rId15"/>
              <a:stretch>
                <a:fillRect/>
              </a:stretch>
            </p:blipFill>
            <p:spPr>
              <a:xfrm>
                <a:off x="1891800" y="3757830"/>
                <a:ext cx="288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B0E48879-8B78-D84B-D657-CA7F760D7A3D}"/>
                  </a:ext>
                </a:extLst>
              </p14:cNvPr>
              <p14:cNvContentPartPr/>
              <p14:nvPr/>
            </p14:nvContentPartPr>
            <p14:xfrm>
              <a:off x="2418480" y="3494670"/>
              <a:ext cx="430560" cy="287640"/>
            </p14:xfrm>
          </p:contentPart>
        </mc:Choice>
        <mc:Fallback xmlns="">
          <p:pic>
            <p:nvPicPr>
              <p:cNvPr id="50" name="Ink 49">
                <a:extLst>
                  <a:ext uri="{FF2B5EF4-FFF2-40B4-BE49-F238E27FC236}">
                    <a16:creationId xmlns:a16="http://schemas.microsoft.com/office/drawing/2014/main" id="{B0E48879-8B78-D84B-D657-CA7F760D7A3D}"/>
                  </a:ext>
                </a:extLst>
              </p:cNvPr>
              <p:cNvPicPr/>
              <p:nvPr/>
            </p:nvPicPr>
            <p:blipFill>
              <a:blip r:embed="rId17"/>
              <a:stretch>
                <a:fillRect/>
              </a:stretch>
            </p:blipFill>
            <p:spPr>
              <a:xfrm>
                <a:off x="2399400" y="3475590"/>
                <a:ext cx="4683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id="{66652A45-C212-45DE-E774-572653A6DBBD}"/>
                  </a:ext>
                </a:extLst>
              </p14:cNvPr>
              <p14:cNvContentPartPr/>
              <p14:nvPr/>
            </p14:nvContentPartPr>
            <p14:xfrm>
              <a:off x="3116520" y="3441030"/>
              <a:ext cx="468720" cy="362880"/>
            </p14:xfrm>
          </p:contentPart>
        </mc:Choice>
        <mc:Fallback xmlns="">
          <p:pic>
            <p:nvPicPr>
              <p:cNvPr id="55" name="Ink 54">
                <a:extLst>
                  <a:ext uri="{FF2B5EF4-FFF2-40B4-BE49-F238E27FC236}">
                    <a16:creationId xmlns:a16="http://schemas.microsoft.com/office/drawing/2014/main" id="{66652A45-C212-45DE-E774-572653A6DBBD}"/>
                  </a:ext>
                </a:extLst>
              </p:cNvPr>
              <p:cNvPicPr/>
              <p:nvPr/>
            </p:nvPicPr>
            <p:blipFill>
              <a:blip r:embed="rId19"/>
              <a:stretch>
                <a:fillRect/>
              </a:stretch>
            </p:blipFill>
            <p:spPr>
              <a:xfrm>
                <a:off x="3097440" y="3421950"/>
                <a:ext cx="5065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6" name="Ink 55">
                <a:extLst>
                  <a:ext uri="{FF2B5EF4-FFF2-40B4-BE49-F238E27FC236}">
                    <a16:creationId xmlns:a16="http://schemas.microsoft.com/office/drawing/2014/main" id="{494C8321-AB9F-CD48-F6C0-ABBDECF2DC2B}"/>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494C8321-AB9F-CD48-F6C0-ABBDECF2DC2B}"/>
                  </a:ext>
                </a:extLst>
              </p:cNvPr>
              <p:cNvPicPr/>
              <p:nvPr/>
            </p:nvPicPr>
            <p:blipFill>
              <a:blip r:embed="rId21"/>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C73E28C3-7BC3-EBBF-5446-DAF810E31D37}"/>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C73E28C3-7BC3-EBBF-5446-DAF810E31D37}"/>
                  </a:ext>
                </a:extLst>
              </p:cNvPr>
              <p:cNvPicPr/>
              <p:nvPr/>
            </p:nvPicPr>
            <p:blipFill>
              <a:blip r:embed="rId23"/>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C92C7C33-6610-360E-E137-3B1A34F912B7}"/>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C92C7C33-6610-360E-E137-3B1A34F912B7}"/>
                  </a:ext>
                </a:extLst>
              </p:cNvPr>
              <p:cNvPicPr/>
              <p:nvPr/>
            </p:nvPicPr>
            <p:blipFill>
              <a:blip r:embed="rId25"/>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E87A86B3-FDAC-5BDC-AFC2-3D87C03114E5}"/>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E87A86B3-FDAC-5BDC-AFC2-3D87C03114E5}"/>
                  </a:ext>
                </a:extLst>
              </p:cNvPr>
              <p:cNvPicPr/>
              <p:nvPr/>
            </p:nvPicPr>
            <p:blipFill>
              <a:blip r:embed="rId27"/>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B0B8C038-41ED-66B2-82C9-A65D6BD09BC7}"/>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B0B8C038-41ED-66B2-82C9-A65D6BD09BC7}"/>
                  </a:ext>
                </a:extLst>
              </p:cNvPr>
              <p:cNvPicPr/>
              <p:nvPr/>
            </p:nvPicPr>
            <p:blipFill>
              <a:blip r:embed="rId29"/>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AD27A373-0EC9-9EDF-4676-D6E6BE42DF0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AD27A373-0EC9-9EDF-4676-D6E6BE42DF05}"/>
                  </a:ext>
                </a:extLst>
              </p:cNvPr>
              <p:cNvPicPr/>
              <p:nvPr/>
            </p:nvPicPr>
            <p:blipFill>
              <a:blip r:embed="rId31"/>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AB6EFDEB-465B-AF0E-95C0-BD5FEE45F840}"/>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AB6EFDEB-465B-AF0E-95C0-BD5FEE45F840}"/>
                  </a:ext>
                </a:extLst>
              </p:cNvPr>
              <p:cNvPicPr/>
              <p:nvPr/>
            </p:nvPicPr>
            <p:blipFill>
              <a:blip r:embed="rId33"/>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4001FBDD-D99E-1714-545C-0536F2B315E8}"/>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001FBDD-D99E-1714-545C-0536F2B315E8}"/>
                  </a:ext>
                </a:extLst>
              </p:cNvPr>
              <p:cNvPicPr/>
              <p:nvPr/>
            </p:nvPicPr>
            <p:blipFill>
              <a:blip r:embed="rId35"/>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6" name="Ink 65">
                <a:extLst>
                  <a:ext uri="{FF2B5EF4-FFF2-40B4-BE49-F238E27FC236}">
                    <a16:creationId xmlns:a16="http://schemas.microsoft.com/office/drawing/2014/main" id="{CC9E5D09-FF62-F924-010D-3EF18E3526FB}"/>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CC9E5D09-FF62-F924-010D-3EF18E3526FB}"/>
                  </a:ext>
                </a:extLst>
              </p:cNvPr>
              <p:cNvPicPr/>
              <p:nvPr/>
            </p:nvPicPr>
            <p:blipFill>
              <a:blip r:embed="rId37"/>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1" name="Ink 70">
                <a:extLst>
                  <a:ext uri="{FF2B5EF4-FFF2-40B4-BE49-F238E27FC236}">
                    <a16:creationId xmlns:a16="http://schemas.microsoft.com/office/drawing/2014/main" id="{761A12C0-0404-1110-9D60-776C16D09B79}"/>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761A12C0-0404-1110-9D60-776C16D09B79}"/>
                  </a:ext>
                </a:extLst>
              </p:cNvPr>
              <p:cNvPicPr/>
              <p:nvPr/>
            </p:nvPicPr>
            <p:blipFill>
              <a:blip r:embed="rId39"/>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3" name="Ink 72">
                <a:extLst>
                  <a:ext uri="{FF2B5EF4-FFF2-40B4-BE49-F238E27FC236}">
                    <a16:creationId xmlns:a16="http://schemas.microsoft.com/office/drawing/2014/main" id="{0A2E8FAF-BA6A-F6AD-8343-94E1B5682BEF}"/>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0A2E8FAF-BA6A-F6AD-8343-94E1B5682BEF}"/>
                  </a:ext>
                </a:extLst>
              </p:cNvPr>
              <p:cNvPicPr/>
              <p:nvPr/>
            </p:nvPicPr>
            <p:blipFill>
              <a:blip r:embed="rId41"/>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4" name="Ink 73">
                <a:extLst>
                  <a:ext uri="{FF2B5EF4-FFF2-40B4-BE49-F238E27FC236}">
                    <a16:creationId xmlns:a16="http://schemas.microsoft.com/office/drawing/2014/main" id="{B761A96D-C75C-7064-8630-376556059261}"/>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B761A96D-C75C-7064-8630-376556059261}"/>
                  </a:ext>
                </a:extLst>
              </p:cNvPr>
              <p:cNvPicPr/>
              <p:nvPr/>
            </p:nvPicPr>
            <p:blipFill>
              <a:blip r:embed="rId43"/>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8" name="Ink 77">
                <a:extLst>
                  <a:ext uri="{FF2B5EF4-FFF2-40B4-BE49-F238E27FC236}">
                    <a16:creationId xmlns:a16="http://schemas.microsoft.com/office/drawing/2014/main" id="{C3DBEE41-2FA5-0917-D998-877EE5D8DE1E}"/>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C3DBEE41-2FA5-0917-D998-877EE5D8DE1E}"/>
                  </a:ext>
                </a:extLst>
              </p:cNvPr>
              <p:cNvPicPr/>
              <p:nvPr/>
            </p:nvPicPr>
            <p:blipFill>
              <a:blip r:embed="rId45"/>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4" name="Ink 83">
                <a:extLst>
                  <a:ext uri="{FF2B5EF4-FFF2-40B4-BE49-F238E27FC236}">
                    <a16:creationId xmlns:a16="http://schemas.microsoft.com/office/drawing/2014/main" id="{4BA48BB2-BAEC-8760-0EA6-66E65B965057}"/>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4BA48BB2-BAEC-8760-0EA6-66E65B965057}"/>
                  </a:ext>
                </a:extLst>
              </p:cNvPr>
              <p:cNvPicPr/>
              <p:nvPr/>
            </p:nvPicPr>
            <p:blipFill>
              <a:blip r:embed="rId47"/>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6" name="Ink 85">
                <a:extLst>
                  <a:ext uri="{FF2B5EF4-FFF2-40B4-BE49-F238E27FC236}">
                    <a16:creationId xmlns:a16="http://schemas.microsoft.com/office/drawing/2014/main" id="{49EF1894-1E0F-8AE7-87CE-913E39F5AB73}"/>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49EF1894-1E0F-8AE7-87CE-913E39F5AB73}"/>
                  </a:ext>
                </a:extLst>
              </p:cNvPr>
              <p:cNvPicPr/>
              <p:nvPr/>
            </p:nvPicPr>
            <p:blipFill>
              <a:blip r:embed="rId49"/>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2" name="Ink 91">
                <a:extLst>
                  <a:ext uri="{FF2B5EF4-FFF2-40B4-BE49-F238E27FC236}">
                    <a16:creationId xmlns:a16="http://schemas.microsoft.com/office/drawing/2014/main" id="{E0BF08E3-9C0A-41E4-36AA-15B81965FB46}"/>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E0BF08E3-9C0A-41E4-36AA-15B81965FB46}"/>
                  </a:ext>
                </a:extLst>
              </p:cNvPr>
              <p:cNvPicPr/>
              <p:nvPr/>
            </p:nvPicPr>
            <p:blipFill>
              <a:blip r:embed="rId51"/>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3" name="Ink 92">
                <a:extLst>
                  <a:ext uri="{FF2B5EF4-FFF2-40B4-BE49-F238E27FC236}">
                    <a16:creationId xmlns:a16="http://schemas.microsoft.com/office/drawing/2014/main" id="{1E27C37B-1132-7A9E-0D53-F84747CB94E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1E27C37B-1132-7A9E-0D53-F84747CB94E2}"/>
                  </a:ext>
                </a:extLst>
              </p:cNvPr>
              <p:cNvPicPr/>
              <p:nvPr/>
            </p:nvPicPr>
            <p:blipFill>
              <a:blip r:embed="rId53"/>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8" name="Ink 97">
                <a:extLst>
                  <a:ext uri="{FF2B5EF4-FFF2-40B4-BE49-F238E27FC236}">
                    <a16:creationId xmlns:a16="http://schemas.microsoft.com/office/drawing/2014/main" id="{B458B012-705F-2096-E7E7-B35D551803BF}"/>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B458B012-705F-2096-E7E7-B35D551803BF}"/>
                  </a:ext>
                </a:extLst>
              </p:cNvPr>
              <p:cNvPicPr/>
              <p:nvPr/>
            </p:nvPicPr>
            <p:blipFill>
              <a:blip r:embed="rId55"/>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9" name="Ink 98">
                <a:extLst>
                  <a:ext uri="{FF2B5EF4-FFF2-40B4-BE49-F238E27FC236}">
                    <a16:creationId xmlns:a16="http://schemas.microsoft.com/office/drawing/2014/main" id="{2DAB8FC6-C8C3-A4F2-2F66-0D99C877F2E8}"/>
                  </a:ext>
                </a:extLst>
              </p14:cNvPr>
              <p14:cNvContentPartPr/>
              <p14:nvPr/>
            </p14:nvContentPartPr>
            <p14:xfrm>
              <a:off x="449280" y="4269330"/>
              <a:ext cx="213840" cy="353160"/>
            </p14:xfrm>
          </p:contentPart>
        </mc:Choice>
        <mc:Fallback xmlns="">
          <p:pic>
            <p:nvPicPr>
              <p:cNvPr id="99" name="Ink 98">
                <a:extLst>
                  <a:ext uri="{FF2B5EF4-FFF2-40B4-BE49-F238E27FC236}">
                    <a16:creationId xmlns:a16="http://schemas.microsoft.com/office/drawing/2014/main" id="{2DAB8FC6-C8C3-A4F2-2F66-0D99C877F2E8}"/>
                  </a:ext>
                </a:extLst>
              </p:cNvPr>
              <p:cNvPicPr/>
              <p:nvPr/>
            </p:nvPicPr>
            <p:blipFill>
              <a:blip r:embed="rId57"/>
              <a:stretch>
                <a:fillRect/>
              </a:stretch>
            </p:blipFill>
            <p:spPr>
              <a:xfrm>
                <a:off x="430200" y="4250250"/>
                <a:ext cx="251640"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0" name="Ink 99">
                <a:extLst>
                  <a:ext uri="{FF2B5EF4-FFF2-40B4-BE49-F238E27FC236}">
                    <a16:creationId xmlns:a16="http://schemas.microsoft.com/office/drawing/2014/main" id="{3BBA7851-13F7-1758-1F68-7AF4FA5E22F7}"/>
                  </a:ext>
                </a:extLst>
              </p14:cNvPr>
              <p14:cNvContentPartPr/>
              <p14:nvPr/>
            </p14:nvContentPartPr>
            <p14:xfrm>
              <a:off x="827640" y="4451130"/>
              <a:ext cx="13320" cy="20160"/>
            </p14:xfrm>
          </p:contentPart>
        </mc:Choice>
        <mc:Fallback xmlns="">
          <p:pic>
            <p:nvPicPr>
              <p:cNvPr id="100" name="Ink 99">
                <a:extLst>
                  <a:ext uri="{FF2B5EF4-FFF2-40B4-BE49-F238E27FC236}">
                    <a16:creationId xmlns:a16="http://schemas.microsoft.com/office/drawing/2014/main" id="{3BBA7851-13F7-1758-1F68-7AF4FA5E22F7}"/>
                  </a:ext>
                </a:extLst>
              </p:cNvPr>
              <p:cNvPicPr/>
              <p:nvPr/>
            </p:nvPicPr>
            <p:blipFill>
              <a:blip r:embed="rId59"/>
              <a:stretch>
                <a:fillRect/>
              </a:stretch>
            </p:blipFill>
            <p:spPr>
              <a:xfrm>
                <a:off x="808560" y="4432050"/>
                <a:ext cx="511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01" name="Ink 100">
                <a:extLst>
                  <a:ext uri="{FF2B5EF4-FFF2-40B4-BE49-F238E27FC236}">
                    <a16:creationId xmlns:a16="http://schemas.microsoft.com/office/drawing/2014/main" id="{6913D0B8-24ED-E347-A691-090D6710A8F7}"/>
                  </a:ext>
                </a:extLst>
              </p14:cNvPr>
              <p14:cNvContentPartPr/>
              <p14:nvPr/>
            </p14:nvContentPartPr>
            <p14:xfrm>
              <a:off x="834120" y="4584690"/>
              <a:ext cx="11880" cy="15120"/>
            </p14:xfrm>
          </p:contentPart>
        </mc:Choice>
        <mc:Fallback xmlns="">
          <p:pic>
            <p:nvPicPr>
              <p:cNvPr id="101" name="Ink 100">
                <a:extLst>
                  <a:ext uri="{FF2B5EF4-FFF2-40B4-BE49-F238E27FC236}">
                    <a16:creationId xmlns:a16="http://schemas.microsoft.com/office/drawing/2014/main" id="{6913D0B8-24ED-E347-A691-090D6710A8F7}"/>
                  </a:ext>
                </a:extLst>
              </p:cNvPr>
              <p:cNvPicPr/>
              <p:nvPr/>
            </p:nvPicPr>
            <p:blipFill>
              <a:blip r:embed="rId61"/>
              <a:stretch>
                <a:fillRect/>
              </a:stretch>
            </p:blipFill>
            <p:spPr>
              <a:xfrm>
                <a:off x="815040" y="4565610"/>
                <a:ext cx="496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5D7A7FC9-2725-3F00-ABF7-9D585F7EBE5F}"/>
                  </a:ext>
                </a:extLst>
              </p14:cNvPr>
              <p14:cNvContentPartPr/>
              <p14:nvPr/>
            </p14:nvContentPartPr>
            <p14:xfrm>
              <a:off x="1242720" y="4349670"/>
              <a:ext cx="369720" cy="288360"/>
            </p14:xfrm>
          </p:contentPart>
        </mc:Choice>
        <mc:Fallback xmlns="">
          <p:pic>
            <p:nvPicPr>
              <p:cNvPr id="111" name="Ink 110">
                <a:extLst>
                  <a:ext uri="{FF2B5EF4-FFF2-40B4-BE49-F238E27FC236}">
                    <a16:creationId xmlns:a16="http://schemas.microsoft.com/office/drawing/2014/main" id="{5D7A7FC9-2725-3F00-ABF7-9D585F7EBE5F}"/>
                  </a:ext>
                </a:extLst>
              </p:cNvPr>
              <p:cNvPicPr/>
              <p:nvPr/>
            </p:nvPicPr>
            <p:blipFill>
              <a:blip r:embed="rId63"/>
              <a:stretch>
                <a:fillRect/>
              </a:stretch>
            </p:blipFill>
            <p:spPr>
              <a:xfrm>
                <a:off x="1223640" y="4330590"/>
                <a:ext cx="40752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 name="Ink 112">
                <a:extLst>
                  <a:ext uri="{FF2B5EF4-FFF2-40B4-BE49-F238E27FC236}">
                    <a16:creationId xmlns:a16="http://schemas.microsoft.com/office/drawing/2014/main" id="{6AF7D041-F64D-149A-26D5-BF5EF2C85317}"/>
                  </a:ext>
                </a:extLst>
              </p14:cNvPr>
              <p14:cNvContentPartPr/>
              <p14:nvPr/>
            </p14:nvContentPartPr>
            <p14:xfrm>
              <a:off x="1825560" y="4574670"/>
              <a:ext cx="261360" cy="11160"/>
            </p14:xfrm>
          </p:contentPart>
        </mc:Choice>
        <mc:Fallback xmlns="">
          <p:pic>
            <p:nvPicPr>
              <p:cNvPr id="113" name="Ink 112">
                <a:extLst>
                  <a:ext uri="{FF2B5EF4-FFF2-40B4-BE49-F238E27FC236}">
                    <a16:creationId xmlns:a16="http://schemas.microsoft.com/office/drawing/2014/main" id="{6AF7D041-F64D-149A-26D5-BF5EF2C85317}"/>
                  </a:ext>
                </a:extLst>
              </p:cNvPr>
              <p:cNvPicPr/>
              <p:nvPr/>
            </p:nvPicPr>
            <p:blipFill>
              <a:blip r:embed="rId65"/>
              <a:stretch>
                <a:fillRect/>
              </a:stretch>
            </p:blipFill>
            <p:spPr>
              <a:xfrm>
                <a:off x="1806480" y="4555590"/>
                <a:ext cx="2991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3" name="Ink 122">
                <a:extLst>
                  <a:ext uri="{FF2B5EF4-FFF2-40B4-BE49-F238E27FC236}">
                    <a16:creationId xmlns:a16="http://schemas.microsoft.com/office/drawing/2014/main" id="{D4A6D068-25E2-9E77-3FD8-FD241D55FAA8}"/>
                  </a:ext>
                </a:extLst>
              </p14:cNvPr>
              <p14:cNvContentPartPr/>
              <p14:nvPr/>
            </p14:nvContentPartPr>
            <p14:xfrm>
              <a:off x="2358720" y="4260390"/>
              <a:ext cx="1432440" cy="495000"/>
            </p14:xfrm>
          </p:contentPart>
        </mc:Choice>
        <mc:Fallback xmlns="">
          <p:pic>
            <p:nvPicPr>
              <p:cNvPr id="123" name="Ink 122">
                <a:extLst>
                  <a:ext uri="{FF2B5EF4-FFF2-40B4-BE49-F238E27FC236}">
                    <a16:creationId xmlns:a16="http://schemas.microsoft.com/office/drawing/2014/main" id="{D4A6D068-25E2-9E77-3FD8-FD241D55FAA8}"/>
                  </a:ext>
                </a:extLst>
              </p:cNvPr>
              <p:cNvPicPr/>
              <p:nvPr/>
            </p:nvPicPr>
            <p:blipFill>
              <a:blip r:embed="rId67"/>
              <a:stretch>
                <a:fillRect/>
              </a:stretch>
            </p:blipFill>
            <p:spPr>
              <a:xfrm>
                <a:off x="2339640" y="4241310"/>
                <a:ext cx="147024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24" name="Ink 123">
                <a:extLst>
                  <a:ext uri="{FF2B5EF4-FFF2-40B4-BE49-F238E27FC236}">
                    <a16:creationId xmlns:a16="http://schemas.microsoft.com/office/drawing/2014/main" id="{E5E460A2-97C5-F706-4518-7D9DA2D09272}"/>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E5E460A2-97C5-F706-4518-7D9DA2D09272}"/>
                  </a:ext>
                </a:extLst>
              </p:cNvPr>
              <p:cNvPicPr/>
              <p:nvPr/>
            </p:nvPicPr>
            <p:blipFill>
              <a:blip r:embed="rId69"/>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5" name="Ink 124">
                <a:extLst>
                  <a:ext uri="{FF2B5EF4-FFF2-40B4-BE49-F238E27FC236}">
                    <a16:creationId xmlns:a16="http://schemas.microsoft.com/office/drawing/2014/main" id="{83D14261-BE2D-0160-6906-C7BAABDA3DF7}"/>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83D14261-BE2D-0160-6906-C7BAABDA3DF7}"/>
                  </a:ext>
                </a:extLst>
              </p:cNvPr>
              <p:cNvPicPr/>
              <p:nvPr/>
            </p:nvPicPr>
            <p:blipFill>
              <a:blip r:embed="rId71"/>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26" name="Ink 125">
                <a:extLst>
                  <a:ext uri="{FF2B5EF4-FFF2-40B4-BE49-F238E27FC236}">
                    <a16:creationId xmlns:a16="http://schemas.microsoft.com/office/drawing/2014/main" id="{14484DFB-E69B-E040-3141-98BFE623EBF7}"/>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14484DFB-E69B-E040-3141-98BFE623EBF7}"/>
                  </a:ext>
                </a:extLst>
              </p:cNvPr>
              <p:cNvPicPr/>
              <p:nvPr/>
            </p:nvPicPr>
            <p:blipFill>
              <a:blip r:embed="rId73"/>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7" name="Ink 126">
                <a:extLst>
                  <a:ext uri="{FF2B5EF4-FFF2-40B4-BE49-F238E27FC236}">
                    <a16:creationId xmlns:a16="http://schemas.microsoft.com/office/drawing/2014/main" id="{1E8183AB-B6F5-FD57-F81B-84E225E93CD9}"/>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1E8183AB-B6F5-FD57-F81B-84E225E93CD9}"/>
                  </a:ext>
                </a:extLst>
              </p:cNvPr>
              <p:cNvPicPr/>
              <p:nvPr/>
            </p:nvPicPr>
            <p:blipFill>
              <a:blip r:embed="rId75"/>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8" name="Ink 127">
                <a:extLst>
                  <a:ext uri="{FF2B5EF4-FFF2-40B4-BE49-F238E27FC236}">
                    <a16:creationId xmlns:a16="http://schemas.microsoft.com/office/drawing/2014/main" id="{4FF31431-F518-D081-3BBC-F6687A110DE2}"/>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F31431-F518-D081-3BBC-F6687A110DE2}"/>
                  </a:ext>
                </a:extLst>
              </p:cNvPr>
              <p:cNvPicPr/>
              <p:nvPr/>
            </p:nvPicPr>
            <p:blipFill>
              <a:blip r:embed="rId77"/>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9" name="Ink 128">
                <a:extLst>
                  <a:ext uri="{FF2B5EF4-FFF2-40B4-BE49-F238E27FC236}">
                    <a16:creationId xmlns:a16="http://schemas.microsoft.com/office/drawing/2014/main" id="{3A2CE1E6-ACB7-986D-7B0B-3E48FA6460DB}"/>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3A2CE1E6-ACB7-986D-7B0B-3E48FA6460DB}"/>
                  </a:ext>
                </a:extLst>
              </p:cNvPr>
              <p:cNvPicPr/>
              <p:nvPr/>
            </p:nvPicPr>
            <p:blipFill>
              <a:blip r:embed="rId79"/>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0" name="Ink 129">
                <a:extLst>
                  <a:ext uri="{FF2B5EF4-FFF2-40B4-BE49-F238E27FC236}">
                    <a16:creationId xmlns:a16="http://schemas.microsoft.com/office/drawing/2014/main" id="{08A6EBA4-EF65-6156-6EEB-437B226D71B3}"/>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8A6EBA4-EF65-6156-6EEB-437B226D71B3}"/>
                  </a:ext>
                </a:extLst>
              </p:cNvPr>
              <p:cNvPicPr/>
              <p:nvPr/>
            </p:nvPicPr>
            <p:blipFill>
              <a:blip r:embed="rId81"/>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43" name="Ink 142">
                <a:extLst>
                  <a:ext uri="{FF2B5EF4-FFF2-40B4-BE49-F238E27FC236}">
                    <a16:creationId xmlns:a16="http://schemas.microsoft.com/office/drawing/2014/main" id="{E2C28869-B7CD-DB5D-4EFC-DC71306D29FC}"/>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E2C28869-B7CD-DB5D-4EFC-DC71306D29FC}"/>
                  </a:ext>
                </a:extLst>
              </p:cNvPr>
              <p:cNvPicPr/>
              <p:nvPr/>
            </p:nvPicPr>
            <p:blipFill>
              <a:blip r:embed="rId83"/>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50" name="Ink 149">
                <a:extLst>
                  <a:ext uri="{FF2B5EF4-FFF2-40B4-BE49-F238E27FC236}">
                    <a16:creationId xmlns:a16="http://schemas.microsoft.com/office/drawing/2014/main" id="{77263631-B59D-2AEF-720F-1D0B9F30A45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77263631-B59D-2AEF-720F-1D0B9F30A45F}"/>
                  </a:ext>
                </a:extLst>
              </p:cNvPr>
              <p:cNvPicPr/>
              <p:nvPr/>
            </p:nvPicPr>
            <p:blipFill>
              <a:blip r:embed="rId85"/>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54" name="Ink 153">
                <a:extLst>
                  <a:ext uri="{FF2B5EF4-FFF2-40B4-BE49-F238E27FC236}">
                    <a16:creationId xmlns:a16="http://schemas.microsoft.com/office/drawing/2014/main" id="{E96D97D9-7980-DB01-EBE0-A891F65D82A4}"/>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E96D97D9-7980-DB01-EBE0-A891F65D82A4}"/>
                  </a:ext>
                </a:extLst>
              </p:cNvPr>
              <p:cNvPicPr/>
              <p:nvPr/>
            </p:nvPicPr>
            <p:blipFill>
              <a:blip r:embed="rId87"/>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57" name="Ink 156">
                <a:extLst>
                  <a:ext uri="{FF2B5EF4-FFF2-40B4-BE49-F238E27FC236}">
                    <a16:creationId xmlns:a16="http://schemas.microsoft.com/office/drawing/2014/main" id="{9E653451-E725-F767-0941-87EF77F6912C}"/>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9E653451-E725-F767-0941-87EF77F6912C}"/>
                  </a:ext>
                </a:extLst>
              </p:cNvPr>
              <p:cNvPicPr/>
              <p:nvPr/>
            </p:nvPicPr>
            <p:blipFill>
              <a:blip r:embed="rId89"/>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60" name="Ink 159">
                <a:extLst>
                  <a:ext uri="{FF2B5EF4-FFF2-40B4-BE49-F238E27FC236}">
                    <a16:creationId xmlns:a16="http://schemas.microsoft.com/office/drawing/2014/main" id="{BF9CB8A4-4A72-7B82-34B8-86C95C9E5B26}"/>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BF9CB8A4-4A72-7B82-34B8-86C95C9E5B26}"/>
                  </a:ext>
                </a:extLst>
              </p:cNvPr>
              <p:cNvPicPr/>
              <p:nvPr/>
            </p:nvPicPr>
            <p:blipFill>
              <a:blip r:embed="rId91"/>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63" name="Ink 162">
                <a:extLst>
                  <a:ext uri="{FF2B5EF4-FFF2-40B4-BE49-F238E27FC236}">
                    <a16:creationId xmlns:a16="http://schemas.microsoft.com/office/drawing/2014/main" id="{AA602BC0-4BD6-9179-9766-4F778F4E5141}"/>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AA602BC0-4BD6-9179-9766-4F778F4E5141}"/>
                  </a:ext>
                </a:extLst>
              </p:cNvPr>
              <p:cNvPicPr/>
              <p:nvPr/>
            </p:nvPicPr>
            <p:blipFill>
              <a:blip r:embed="rId93"/>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6" name="Ink 165">
                <a:extLst>
                  <a:ext uri="{FF2B5EF4-FFF2-40B4-BE49-F238E27FC236}">
                    <a16:creationId xmlns:a16="http://schemas.microsoft.com/office/drawing/2014/main" id="{9E3C39E0-56F5-FA6D-453D-06E006A849D6}"/>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9E3C39E0-56F5-FA6D-453D-06E006A849D6}"/>
                  </a:ext>
                </a:extLst>
              </p:cNvPr>
              <p:cNvPicPr/>
              <p:nvPr/>
            </p:nvPicPr>
            <p:blipFill>
              <a:blip r:embed="rId95"/>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70" name="Ink 169">
                <a:extLst>
                  <a:ext uri="{FF2B5EF4-FFF2-40B4-BE49-F238E27FC236}">
                    <a16:creationId xmlns:a16="http://schemas.microsoft.com/office/drawing/2014/main" id="{162EBF18-ABE1-904B-C0E5-0A4BA2C0F17C}"/>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162EBF18-ABE1-904B-C0E5-0A4BA2C0F17C}"/>
                  </a:ext>
                </a:extLst>
              </p:cNvPr>
              <p:cNvPicPr/>
              <p:nvPr/>
            </p:nvPicPr>
            <p:blipFill>
              <a:blip r:embed="rId97"/>
              <a:stretch>
                <a:fillRect/>
              </a:stretch>
            </p:blipFill>
            <p:spPr>
              <a:xfrm>
                <a:off x="4079880" y="770550"/>
                <a:ext cx="451800" cy="259200"/>
              </a:xfrm>
              <a:prstGeom prst="rect">
                <a:avLst/>
              </a:prstGeom>
            </p:spPr>
          </p:pic>
        </mc:Fallback>
      </mc:AlternateContent>
    </p:spTree>
    <p:extLst>
      <p:ext uri="{BB962C8B-B14F-4D97-AF65-F5344CB8AC3E}">
        <p14:creationId xmlns:p14="http://schemas.microsoft.com/office/powerpoint/2010/main" val="189518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10" presetClass="entr" presetSubtype="0"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fade">
                                      <p:cBhvr>
                                        <p:cTn id="49" dur="500"/>
                                        <p:tgtEl>
                                          <p:spTgt spid="50"/>
                                        </p:tgtEl>
                                      </p:cBhvr>
                                    </p:animEffect>
                                  </p:childTnLst>
                                </p:cTn>
                              </p:par>
                              <p:par>
                                <p:cTn id="50" presetID="10" presetClass="entr" presetSubtype="0" fill="hold"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500"/>
                                        <p:tgtEl>
                                          <p:spTgt spid="56"/>
                                        </p:tgtEl>
                                      </p:cBhvr>
                                    </p:animEffect>
                                  </p:childTnLst>
                                </p:cTn>
                              </p:par>
                              <p:par>
                                <p:cTn id="58" presetID="10" presetClass="entr" presetSubtype="0" fill="hold"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par>
                                <p:cTn id="61" presetID="10" presetClass="entr" presetSubtype="0" fill="hold" nodeType="with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fade">
                                      <p:cBhvr>
                                        <p:cTn id="63" dur="500"/>
                                        <p:tgtEl>
                                          <p:spTgt spid="60"/>
                                        </p:tgtEl>
                                      </p:cBhvr>
                                    </p:animEffect>
                                  </p:childTnLst>
                                </p:cTn>
                              </p:par>
                              <p:par>
                                <p:cTn id="64" presetID="10" presetClass="entr" presetSubtype="0" fill="hold" nodeType="with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par>
                                <p:cTn id="67" presetID="10" presetClass="entr" presetSubtype="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par>
                                <p:cTn id="70" presetID="10" presetClass="entr" presetSubtype="0" fill="hold" nodeType="with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fade">
                                      <p:cBhvr>
                                        <p:cTn id="72" dur="500"/>
                                        <p:tgtEl>
                                          <p:spTgt spid="63"/>
                                        </p:tgtEl>
                                      </p:cBhvr>
                                    </p:animEffect>
                                  </p:childTnLst>
                                </p:cTn>
                              </p:par>
                              <p:par>
                                <p:cTn id="73" presetID="10" presetClass="entr" presetSubtype="0"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500"/>
                                        <p:tgtEl>
                                          <p:spTgt spid="64"/>
                                        </p:tgtEl>
                                      </p:cBhvr>
                                    </p:animEffect>
                                  </p:childTnLst>
                                </p:cTn>
                              </p:par>
                              <p:par>
                                <p:cTn id="76" presetID="10" presetClass="entr" presetSubtype="0" fill="hold" nodeType="with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fade">
                                      <p:cBhvr>
                                        <p:cTn id="78" dur="500"/>
                                        <p:tgtEl>
                                          <p:spTgt spid="65"/>
                                        </p:tgtEl>
                                      </p:cBhvr>
                                    </p:animEffect>
                                  </p:childTnLst>
                                </p:cTn>
                              </p:par>
                              <p:par>
                                <p:cTn id="79" presetID="10" presetClass="entr" presetSubtype="0" fill="hold"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500"/>
                                        <p:tgtEl>
                                          <p:spTgt spid="66"/>
                                        </p:tgtEl>
                                      </p:cBhvr>
                                    </p:animEffect>
                                  </p:childTnLst>
                                </p:cTn>
                              </p:par>
                              <p:par>
                                <p:cTn id="82" presetID="10" presetClass="entr" presetSubtype="0" fill="hold" nodeType="with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fade">
                                      <p:cBhvr>
                                        <p:cTn id="84" dur="500"/>
                                        <p:tgtEl>
                                          <p:spTgt spid="71"/>
                                        </p:tgtEl>
                                      </p:cBhvr>
                                    </p:animEffect>
                                  </p:childTnLst>
                                </p:cTn>
                              </p:par>
                              <p:par>
                                <p:cTn id="85" presetID="10" presetClass="entr" presetSubtype="0" fill="hold"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par>
                                <p:cTn id="88" presetID="10" presetClass="entr" presetSubtype="0" fill="hold" nodeType="with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fade">
                                      <p:cBhvr>
                                        <p:cTn id="90" dur="500"/>
                                        <p:tgtEl>
                                          <p:spTgt spid="74"/>
                                        </p:tgtEl>
                                      </p:cBhvr>
                                    </p:animEffect>
                                  </p:childTnLst>
                                </p:cTn>
                              </p:par>
                              <p:par>
                                <p:cTn id="91" presetID="10" presetClass="entr" presetSubtype="0" fill="hold" nodeType="with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fade">
                                      <p:cBhvr>
                                        <p:cTn id="93" dur="500"/>
                                        <p:tgtEl>
                                          <p:spTgt spid="78"/>
                                        </p:tgtEl>
                                      </p:cBhvr>
                                    </p:animEffect>
                                  </p:childTnLst>
                                </p:cTn>
                              </p:par>
                              <p:par>
                                <p:cTn id="94" presetID="10" presetClass="entr" presetSubtype="0" fill="hold"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childTnLst>
                                </p:cTn>
                              </p:par>
                              <p:par>
                                <p:cTn id="97" presetID="10" presetClass="entr" presetSubtype="0" fill="hold" nodeType="withEffect">
                                  <p:stCondLst>
                                    <p:cond delay="0"/>
                                  </p:stCondLst>
                                  <p:childTnLst>
                                    <p:set>
                                      <p:cBhvr>
                                        <p:cTn id="98" dur="1" fill="hold">
                                          <p:stCondLst>
                                            <p:cond delay="0"/>
                                          </p:stCondLst>
                                        </p:cTn>
                                        <p:tgtEl>
                                          <p:spTgt spid="86"/>
                                        </p:tgtEl>
                                        <p:attrNameLst>
                                          <p:attrName>style.visibility</p:attrName>
                                        </p:attrNameLst>
                                      </p:cBhvr>
                                      <p:to>
                                        <p:strVal val="visible"/>
                                      </p:to>
                                    </p:set>
                                    <p:animEffect transition="in" filter="fade">
                                      <p:cBhvr>
                                        <p:cTn id="99" dur="500"/>
                                        <p:tgtEl>
                                          <p:spTgt spid="86"/>
                                        </p:tgtEl>
                                      </p:cBhvr>
                                    </p:animEffect>
                                  </p:childTnLst>
                                </p:cTn>
                              </p:par>
                              <p:par>
                                <p:cTn id="100" presetID="10" presetClass="entr" presetSubtype="0" fill="hold"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fade">
                                      <p:cBhvr>
                                        <p:cTn id="102" dur="500"/>
                                        <p:tgtEl>
                                          <p:spTgt spid="92"/>
                                        </p:tgtEl>
                                      </p:cBhvr>
                                    </p:animEffect>
                                  </p:childTnLst>
                                </p:cTn>
                              </p:par>
                              <p:par>
                                <p:cTn id="103" presetID="10" presetClass="entr" presetSubtype="0" fill="hold"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fade">
                                      <p:cBhvr>
                                        <p:cTn id="105" dur="500"/>
                                        <p:tgtEl>
                                          <p:spTgt spid="93"/>
                                        </p:tgtEl>
                                      </p:cBhvr>
                                    </p:animEffect>
                                  </p:childTnLst>
                                </p:cTn>
                              </p:par>
                              <p:par>
                                <p:cTn id="106" presetID="10" presetClass="entr" presetSubtype="0" fill="hold" nodeType="withEffect">
                                  <p:stCondLst>
                                    <p:cond delay="0"/>
                                  </p:stCondLst>
                                  <p:childTnLst>
                                    <p:set>
                                      <p:cBhvr>
                                        <p:cTn id="107" dur="1" fill="hold">
                                          <p:stCondLst>
                                            <p:cond delay="0"/>
                                          </p:stCondLst>
                                        </p:cTn>
                                        <p:tgtEl>
                                          <p:spTgt spid="98"/>
                                        </p:tgtEl>
                                        <p:attrNameLst>
                                          <p:attrName>style.visibility</p:attrName>
                                        </p:attrNameLst>
                                      </p:cBhvr>
                                      <p:to>
                                        <p:strVal val="visible"/>
                                      </p:to>
                                    </p:set>
                                    <p:animEffect transition="in" filter="fade">
                                      <p:cBhvr>
                                        <p:cTn id="108" dur="500"/>
                                        <p:tgtEl>
                                          <p:spTgt spid="98"/>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nodeType="clickEffect">
                                  <p:stCondLst>
                                    <p:cond delay="0"/>
                                  </p:stCondLst>
                                  <p:childTnLst>
                                    <p:set>
                                      <p:cBhvr>
                                        <p:cTn id="112" dur="1" fill="hold">
                                          <p:stCondLst>
                                            <p:cond delay="0"/>
                                          </p:stCondLst>
                                        </p:cTn>
                                        <p:tgtEl>
                                          <p:spTgt spid="99"/>
                                        </p:tgtEl>
                                        <p:attrNameLst>
                                          <p:attrName>style.visibility</p:attrName>
                                        </p:attrNameLst>
                                      </p:cBhvr>
                                      <p:to>
                                        <p:strVal val="visible"/>
                                      </p:to>
                                    </p:set>
                                    <p:animEffect transition="in" filter="fade">
                                      <p:cBhvr>
                                        <p:cTn id="113" dur="500"/>
                                        <p:tgtEl>
                                          <p:spTgt spid="99"/>
                                        </p:tgtEl>
                                      </p:cBhvr>
                                    </p:animEffect>
                                  </p:childTnLst>
                                </p:cTn>
                              </p:par>
                              <p:par>
                                <p:cTn id="114" presetID="10" presetClass="entr" presetSubtype="0" fill="hold" nodeType="withEffect">
                                  <p:stCondLst>
                                    <p:cond delay="0"/>
                                  </p:stCondLst>
                                  <p:childTnLst>
                                    <p:set>
                                      <p:cBhvr>
                                        <p:cTn id="115" dur="1" fill="hold">
                                          <p:stCondLst>
                                            <p:cond delay="0"/>
                                          </p:stCondLst>
                                        </p:cTn>
                                        <p:tgtEl>
                                          <p:spTgt spid="100"/>
                                        </p:tgtEl>
                                        <p:attrNameLst>
                                          <p:attrName>style.visibility</p:attrName>
                                        </p:attrNameLst>
                                      </p:cBhvr>
                                      <p:to>
                                        <p:strVal val="visible"/>
                                      </p:to>
                                    </p:set>
                                    <p:animEffect transition="in" filter="fade">
                                      <p:cBhvr>
                                        <p:cTn id="116" dur="500"/>
                                        <p:tgtEl>
                                          <p:spTgt spid="100"/>
                                        </p:tgtEl>
                                      </p:cBhvr>
                                    </p:animEffect>
                                  </p:childTnLst>
                                </p:cTn>
                              </p:par>
                              <p:par>
                                <p:cTn id="117" presetID="10" presetClass="entr" presetSubtype="0" fill="hold" nodeType="withEffect">
                                  <p:stCondLst>
                                    <p:cond delay="0"/>
                                  </p:stCondLst>
                                  <p:childTnLst>
                                    <p:set>
                                      <p:cBhvr>
                                        <p:cTn id="118" dur="1" fill="hold">
                                          <p:stCondLst>
                                            <p:cond delay="0"/>
                                          </p:stCondLst>
                                        </p:cTn>
                                        <p:tgtEl>
                                          <p:spTgt spid="101"/>
                                        </p:tgtEl>
                                        <p:attrNameLst>
                                          <p:attrName>style.visibility</p:attrName>
                                        </p:attrNameLst>
                                      </p:cBhvr>
                                      <p:to>
                                        <p:strVal val="visible"/>
                                      </p:to>
                                    </p:set>
                                    <p:animEffect transition="in" filter="fade">
                                      <p:cBhvr>
                                        <p:cTn id="119" dur="500"/>
                                        <p:tgtEl>
                                          <p:spTgt spid="101"/>
                                        </p:tgtEl>
                                      </p:cBhvr>
                                    </p:animEffect>
                                  </p:childTnLst>
                                </p:cTn>
                              </p:par>
                              <p:par>
                                <p:cTn id="120" presetID="10" presetClass="entr" presetSubtype="0" fill="hold" nodeType="withEffect">
                                  <p:stCondLst>
                                    <p:cond delay="0"/>
                                  </p:stCondLst>
                                  <p:childTnLst>
                                    <p:set>
                                      <p:cBhvr>
                                        <p:cTn id="121" dur="1" fill="hold">
                                          <p:stCondLst>
                                            <p:cond delay="0"/>
                                          </p:stCondLst>
                                        </p:cTn>
                                        <p:tgtEl>
                                          <p:spTgt spid="111"/>
                                        </p:tgtEl>
                                        <p:attrNameLst>
                                          <p:attrName>style.visibility</p:attrName>
                                        </p:attrNameLst>
                                      </p:cBhvr>
                                      <p:to>
                                        <p:strVal val="visible"/>
                                      </p:to>
                                    </p:set>
                                    <p:animEffect transition="in" filter="fade">
                                      <p:cBhvr>
                                        <p:cTn id="122" dur="500"/>
                                        <p:tgtEl>
                                          <p:spTgt spid="111"/>
                                        </p:tgtEl>
                                      </p:cBhvr>
                                    </p:animEffect>
                                  </p:childTnLst>
                                </p:cTn>
                              </p:par>
                              <p:par>
                                <p:cTn id="123" presetID="10" presetClass="entr" presetSubtype="0" fill="hold" nodeType="with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500"/>
                                        <p:tgtEl>
                                          <p:spTgt spid="113"/>
                                        </p:tgtEl>
                                      </p:cBhvr>
                                    </p:animEffect>
                                  </p:childTnLst>
                                </p:cTn>
                              </p:par>
                              <p:par>
                                <p:cTn id="126" presetID="10" presetClass="entr" presetSubtype="0" fill="hold" nodeType="withEffect">
                                  <p:stCondLst>
                                    <p:cond delay="0"/>
                                  </p:stCondLst>
                                  <p:childTnLst>
                                    <p:set>
                                      <p:cBhvr>
                                        <p:cTn id="127" dur="1" fill="hold">
                                          <p:stCondLst>
                                            <p:cond delay="0"/>
                                          </p:stCondLst>
                                        </p:cTn>
                                        <p:tgtEl>
                                          <p:spTgt spid="123"/>
                                        </p:tgtEl>
                                        <p:attrNameLst>
                                          <p:attrName>style.visibility</p:attrName>
                                        </p:attrNameLst>
                                      </p:cBhvr>
                                      <p:to>
                                        <p:strVal val="visible"/>
                                      </p:to>
                                    </p:set>
                                    <p:animEffect transition="in" filter="fade">
                                      <p:cBhvr>
                                        <p:cTn id="128" dur="500"/>
                                        <p:tgtEl>
                                          <p:spTgt spid="123"/>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124"/>
                                        </p:tgtEl>
                                        <p:attrNameLst>
                                          <p:attrName>style.visibility</p:attrName>
                                        </p:attrNameLst>
                                      </p:cBhvr>
                                      <p:to>
                                        <p:strVal val="visible"/>
                                      </p:to>
                                    </p:set>
                                    <p:animEffect transition="in" filter="fade">
                                      <p:cBhvr>
                                        <p:cTn id="133" dur="500"/>
                                        <p:tgtEl>
                                          <p:spTgt spid="124"/>
                                        </p:tgtEl>
                                      </p:cBhvr>
                                    </p:animEffect>
                                  </p:childTnLst>
                                </p:cTn>
                              </p:par>
                              <p:par>
                                <p:cTn id="134" presetID="10" presetClass="entr" presetSubtype="0" fill="hold" nodeType="withEffect">
                                  <p:stCondLst>
                                    <p:cond delay="0"/>
                                  </p:stCondLst>
                                  <p:childTnLst>
                                    <p:set>
                                      <p:cBhvr>
                                        <p:cTn id="135" dur="1" fill="hold">
                                          <p:stCondLst>
                                            <p:cond delay="0"/>
                                          </p:stCondLst>
                                        </p:cTn>
                                        <p:tgtEl>
                                          <p:spTgt spid="125"/>
                                        </p:tgtEl>
                                        <p:attrNameLst>
                                          <p:attrName>style.visibility</p:attrName>
                                        </p:attrNameLst>
                                      </p:cBhvr>
                                      <p:to>
                                        <p:strVal val="visible"/>
                                      </p:to>
                                    </p:set>
                                    <p:animEffect transition="in" filter="fade">
                                      <p:cBhvr>
                                        <p:cTn id="136" dur="500"/>
                                        <p:tgtEl>
                                          <p:spTgt spid="125"/>
                                        </p:tgtEl>
                                      </p:cBhvr>
                                    </p:animEffect>
                                  </p:childTnLst>
                                </p:cTn>
                              </p:par>
                              <p:par>
                                <p:cTn id="137" presetID="10" presetClass="entr" presetSubtype="0" fill="hold" nodeType="withEffect">
                                  <p:stCondLst>
                                    <p:cond delay="0"/>
                                  </p:stCondLst>
                                  <p:childTnLst>
                                    <p:set>
                                      <p:cBhvr>
                                        <p:cTn id="138" dur="1" fill="hold">
                                          <p:stCondLst>
                                            <p:cond delay="0"/>
                                          </p:stCondLst>
                                        </p:cTn>
                                        <p:tgtEl>
                                          <p:spTgt spid="126"/>
                                        </p:tgtEl>
                                        <p:attrNameLst>
                                          <p:attrName>style.visibility</p:attrName>
                                        </p:attrNameLst>
                                      </p:cBhvr>
                                      <p:to>
                                        <p:strVal val="visible"/>
                                      </p:to>
                                    </p:set>
                                    <p:animEffect transition="in" filter="fade">
                                      <p:cBhvr>
                                        <p:cTn id="139" dur="500"/>
                                        <p:tgtEl>
                                          <p:spTgt spid="126"/>
                                        </p:tgtEl>
                                      </p:cBhvr>
                                    </p:animEffect>
                                  </p:childTnLst>
                                </p:cTn>
                              </p:par>
                              <p:par>
                                <p:cTn id="140" presetID="10" presetClass="entr" presetSubtype="0" fill="hold"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500"/>
                                        <p:tgtEl>
                                          <p:spTgt spid="127"/>
                                        </p:tgtEl>
                                      </p:cBhvr>
                                    </p:animEffect>
                                  </p:childTnLst>
                                </p:cTn>
                              </p:par>
                              <p:par>
                                <p:cTn id="143" presetID="10" presetClass="entr" presetSubtype="0" fill="hold" nodeType="withEffect">
                                  <p:stCondLst>
                                    <p:cond delay="0"/>
                                  </p:stCondLst>
                                  <p:childTnLst>
                                    <p:set>
                                      <p:cBhvr>
                                        <p:cTn id="144" dur="1" fill="hold">
                                          <p:stCondLst>
                                            <p:cond delay="0"/>
                                          </p:stCondLst>
                                        </p:cTn>
                                        <p:tgtEl>
                                          <p:spTgt spid="128"/>
                                        </p:tgtEl>
                                        <p:attrNameLst>
                                          <p:attrName>style.visibility</p:attrName>
                                        </p:attrNameLst>
                                      </p:cBhvr>
                                      <p:to>
                                        <p:strVal val="visible"/>
                                      </p:to>
                                    </p:set>
                                    <p:animEffect transition="in" filter="fade">
                                      <p:cBhvr>
                                        <p:cTn id="145" dur="500"/>
                                        <p:tgtEl>
                                          <p:spTgt spid="128"/>
                                        </p:tgtEl>
                                      </p:cBhvr>
                                    </p:animEffect>
                                  </p:childTnLst>
                                </p:cTn>
                              </p:par>
                              <p:par>
                                <p:cTn id="146" presetID="10" presetClass="entr" presetSubtype="0" fill="hold" nodeType="withEffect">
                                  <p:stCondLst>
                                    <p:cond delay="0"/>
                                  </p:stCondLst>
                                  <p:childTnLst>
                                    <p:set>
                                      <p:cBhvr>
                                        <p:cTn id="147" dur="1" fill="hold">
                                          <p:stCondLst>
                                            <p:cond delay="0"/>
                                          </p:stCondLst>
                                        </p:cTn>
                                        <p:tgtEl>
                                          <p:spTgt spid="129"/>
                                        </p:tgtEl>
                                        <p:attrNameLst>
                                          <p:attrName>style.visibility</p:attrName>
                                        </p:attrNameLst>
                                      </p:cBhvr>
                                      <p:to>
                                        <p:strVal val="visible"/>
                                      </p:to>
                                    </p:set>
                                    <p:animEffect transition="in" filter="fade">
                                      <p:cBhvr>
                                        <p:cTn id="148" dur="500"/>
                                        <p:tgtEl>
                                          <p:spTgt spid="129"/>
                                        </p:tgtEl>
                                      </p:cBhvr>
                                    </p:animEffect>
                                  </p:childTnLst>
                                </p:cTn>
                              </p:par>
                              <p:par>
                                <p:cTn id="149" presetID="10" presetClass="entr" presetSubtype="0" fill="hold" nodeType="withEffect">
                                  <p:stCondLst>
                                    <p:cond delay="0"/>
                                  </p:stCondLst>
                                  <p:childTnLst>
                                    <p:set>
                                      <p:cBhvr>
                                        <p:cTn id="150" dur="1" fill="hold">
                                          <p:stCondLst>
                                            <p:cond delay="0"/>
                                          </p:stCondLst>
                                        </p:cTn>
                                        <p:tgtEl>
                                          <p:spTgt spid="130"/>
                                        </p:tgtEl>
                                        <p:attrNameLst>
                                          <p:attrName>style.visibility</p:attrName>
                                        </p:attrNameLst>
                                      </p:cBhvr>
                                      <p:to>
                                        <p:strVal val="visible"/>
                                      </p:to>
                                    </p:set>
                                    <p:animEffect transition="in" filter="fade">
                                      <p:cBhvr>
                                        <p:cTn id="151" dur="500"/>
                                        <p:tgtEl>
                                          <p:spTgt spid="130"/>
                                        </p:tgtEl>
                                      </p:cBhvr>
                                    </p:animEffect>
                                  </p:childTnLst>
                                </p:cTn>
                              </p:par>
                              <p:par>
                                <p:cTn id="152" presetID="10" presetClass="entr" presetSubtype="0" fill="hold" nodeType="withEffect">
                                  <p:stCondLst>
                                    <p:cond delay="0"/>
                                  </p:stCondLst>
                                  <p:childTnLst>
                                    <p:set>
                                      <p:cBhvr>
                                        <p:cTn id="153" dur="1" fill="hold">
                                          <p:stCondLst>
                                            <p:cond delay="0"/>
                                          </p:stCondLst>
                                        </p:cTn>
                                        <p:tgtEl>
                                          <p:spTgt spid="143"/>
                                        </p:tgtEl>
                                        <p:attrNameLst>
                                          <p:attrName>style.visibility</p:attrName>
                                        </p:attrNameLst>
                                      </p:cBhvr>
                                      <p:to>
                                        <p:strVal val="visible"/>
                                      </p:to>
                                    </p:set>
                                    <p:animEffect transition="in" filter="fade">
                                      <p:cBhvr>
                                        <p:cTn id="154" dur="500"/>
                                        <p:tgtEl>
                                          <p:spTgt spid="143"/>
                                        </p:tgtEl>
                                      </p:cBhvr>
                                    </p:animEffect>
                                  </p:childTnLst>
                                </p:cTn>
                              </p:par>
                              <p:par>
                                <p:cTn id="155" presetID="10" presetClass="entr" presetSubtype="0" fill="hold" nodeType="withEffect">
                                  <p:stCondLst>
                                    <p:cond delay="0"/>
                                  </p:stCondLst>
                                  <p:childTnLst>
                                    <p:set>
                                      <p:cBhvr>
                                        <p:cTn id="156" dur="1" fill="hold">
                                          <p:stCondLst>
                                            <p:cond delay="0"/>
                                          </p:stCondLst>
                                        </p:cTn>
                                        <p:tgtEl>
                                          <p:spTgt spid="150"/>
                                        </p:tgtEl>
                                        <p:attrNameLst>
                                          <p:attrName>style.visibility</p:attrName>
                                        </p:attrNameLst>
                                      </p:cBhvr>
                                      <p:to>
                                        <p:strVal val="visible"/>
                                      </p:to>
                                    </p:set>
                                    <p:animEffect transition="in" filter="fade">
                                      <p:cBhvr>
                                        <p:cTn id="157" dur="500"/>
                                        <p:tgtEl>
                                          <p:spTgt spid="150"/>
                                        </p:tgtEl>
                                      </p:cBhvr>
                                    </p:animEffect>
                                  </p:childTnLst>
                                </p:cTn>
                              </p:par>
                              <p:par>
                                <p:cTn id="158" presetID="10" presetClass="entr" presetSubtype="0" fill="hold" nodeType="withEffect">
                                  <p:stCondLst>
                                    <p:cond delay="0"/>
                                  </p:stCondLst>
                                  <p:childTnLst>
                                    <p:set>
                                      <p:cBhvr>
                                        <p:cTn id="159" dur="1" fill="hold">
                                          <p:stCondLst>
                                            <p:cond delay="0"/>
                                          </p:stCondLst>
                                        </p:cTn>
                                        <p:tgtEl>
                                          <p:spTgt spid="154"/>
                                        </p:tgtEl>
                                        <p:attrNameLst>
                                          <p:attrName>style.visibility</p:attrName>
                                        </p:attrNameLst>
                                      </p:cBhvr>
                                      <p:to>
                                        <p:strVal val="visible"/>
                                      </p:to>
                                    </p:set>
                                    <p:animEffect transition="in" filter="fade">
                                      <p:cBhvr>
                                        <p:cTn id="160" dur="500"/>
                                        <p:tgtEl>
                                          <p:spTgt spid="154"/>
                                        </p:tgtEl>
                                      </p:cBhvr>
                                    </p:animEffect>
                                  </p:childTnLst>
                                </p:cTn>
                              </p:par>
                              <p:par>
                                <p:cTn id="161" presetID="10" presetClass="entr" presetSubtype="0" fill="hold" nodeType="withEffect">
                                  <p:stCondLst>
                                    <p:cond delay="0"/>
                                  </p:stCondLst>
                                  <p:childTnLst>
                                    <p:set>
                                      <p:cBhvr>
                                        <p:cTn id="162" dur="1" fill="hold">
                                          <p:stCondLst>
                                            <p:cond delay="0"/>
                                          </p:stCondLst>
                                        </p:cTn>
                                        <p:tgtEl>
                                          <p:spTgt spid="157"/>
                                        </p:tgtEl>
                                        <p:attrNameLst>
                                          <p:attrName>style.visibility</p:attrName>
                                        </p:attrNameLst>
                                      </p:cBhvr>
                                      <p:to>
                                        <p:strVal val="visible"/>
                                      </p:to>
                                    </p:set>
                                    <p:animEffect transition="in" filter="fade">
                                      <p:cBhvr>
                                        <p:cTn id="163" dur="500"/>
                                        <p:tgtEl>
                                          <p:spTgt spid="157"/>
                                        </p:tgtEl>
                                      </p:cBhvr>
                                    </p:animEffect>
                                  </p:childTnLst>
                                </p:cTn>
                              </p:par>
                              <p:par>
                                <p:cTn id="164" presetID="10" presetClass="entr" presetSubtype="0" fill="hold" nodeType="withEffect">
                                  <p:stCondLst>
                                    <p:cond delay="0"/>
                                  </p:stCondLst>
                                  <p:childTnLst>
                                    <p:set>
                                      <p:cBhvr>
                                        <p:cTn id="165" dur="1" fill="hold">
                                          <p:stCondLst>
                                            <p:cond delay="0"/>
                                          </p:stCondLst>
                                        </p:cTn>
                                        <p:tgtEl>
                                          <p:spTgt spid="160"/>
                                        </p:tgtEl>
                                        <p:attrNameLst>
                                          <p:attrName>style.visibility</p:attrName>
                                        </p:attrNameLst>
                                      </p:cBhvr>
                                      <p:to>
                                        <p:strVal val="visible"/>
                                      </p:to>
                                    </p:set>
                                    <p:animEffect transition="in" filter="fade">
                                      <p:cBhvr>
                                        <p:cTn id="166" dur="500"/>
                                        <p:tgtEl>
                                          <p:spTgt spid="160"/>
                                        </p:tgtEl>
                                      </p:cBhvr>
                                    </p:animEffect>
                                  </p:childTnLst>
                                </p:cTn>
                              </p:par>
                              <p:par>
                                <p:cTn id="167" presetID="10" presetClass="entr" presetSubtype="0" fill="hold" nodeType="withEffect">
                                  <p:stCondLst>
                                    <p:cond delay="0"/>
                                  </p:stCondLst>
                                  <p:childTnLst>
                                    <p:set>
                                      <p:cBhvr>
                                        <p:cTn id="168" dur="1" fill="hold">
                                          <p:stCondLst>
                                            <p:cond delay="0"/>
                                          </p:stCondLst>
                                        </p:cTn>
                                        <p:tgtEl>
                                          <p:spTgt spid="163"/>
                                        </p:tgtEl>
                                        <p:attrNameLst>
                                          <p:attrName>style.visibility</p:attrName>
                                        </p:attrNameLst>
                                      </p:cBhvr>
                                      <p:to>
                                        <p:strVal val="visible"/>
                                      </p:to>
                                    </p:set>
                                    <p:animEffect transition="in" filter="fade">
                                      <p:cBhvr>
                                        <p:cTn id="169" dur="500"/>
                                        <p:tgtEl>
                                          <p:spTgt spid="163"/>
                                        </p:tgtEl>
                                      </p:cBhvr>
                                    </p:animEffect>
                                  </p:childTnLst>
                                </p:cTn>
                              </p:par>
                              <p:par>
                                <p:cTn id="170" presetID="10" presetClass="entr" presetSubtype="0" fill="hold" nodeType="withEffect">
                                  <p:stCondLst>
                                    <p:cond delay="0"/>
                                  </p:stCondLst>
                                  <p:childTnLst>
                                    <p:set>
                                      <p:cBhvr>
                                        <p:cTn id="171" dur="1" fill="hold">
                                          <p:stCondLst>
                                            <p:cond delay="0"/>
                                          </p:stCondLst>
                                        </p:cTn>
                                        <p:tgtEl>
                                          <p:spTgt spid="166"/>
                                        </p:tgtEl>
                                        <p:attrNameLst>
                                          <p:attrName>style.visibility</p:attrName>
                                        </p:attrNameLst>
                                      </p:cBhvr>
                                      <p:to>
                                        <p:strVal val="visible"/>
                                      </p:to>
                                    </p:set>
                                    <p:animEffect transition="in" filter="fade">
                                      <p:cBhvr>
                                        <p:cTn id="172" dur="500"/>
                                        <p:tgtEl>
                                          <p:spTgt spid="166"/>
                                        </p:tgtEl>
                                      </p:cBhvr>
                                    </p:animEffect>
                                  </p:childTnLst>
                                </p:cTn>
                              </p:par>
                              <p:par>
                                <p:cTn id="173" presetID="10" presetClass="entr" presetSubtype="0" fill="hold" nodeType="withEffect">
                                  <p:stCondLst>
                                    <p:cond delay="0"/>
                                  </p:stCondLst>
                                  <p:childTnLst>
                                    <p:set>
                                      <p:cBhvr>
                                        <p:cTn id="174" dur="1" fill="hold">
                                          <p:stCondLst>
                                            <p:cond delay="0"/>
                                          </p:stCondLst>
                                        </p:cTn>
                                        <p:tgtEl>
                                          <p:spTgt spid="170"/>
                                        </p:tgtEl>
                                        <p:attrNameLst>
                                          <p:attrName>style.visibility</p:attrName>
                                        </p:attrNameLst>
                                      </p:cBhvr>
                                      <p:to>
                                        <p:strVal val="visible"/>
                                      </p:to>
                                    </p:set>
                                    <p:animEffect transition="in" filter="fade">
                                      <p:cBhvr>
                                        <p:cTn id="175"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756CAA40-13D7-D62F-4920-27D56BAAB4AA}"/>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35D42DBE-C1F4-E460-D901-D3D39117A181}"/>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1714444-69EE-AA48-DEAF-E7819001E07A}"/>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653D2253-D062-EC07-E902-8D958D3ED878}"/>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653D2253-D062-EC07-E902-8D958D3ED878}"/>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40DAE246-4D63-09A8-D097-0845DA80C021}"/>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40DAE246-4D63-09A8-D097-0845DA80C021}"/>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9" name="Ink 28">
                <a:extLst>
                  <a:ext uri="{FF2B5EF4-FFF2-40B4-BE49-F238E27FC236}">
                    <a16:creationId xmlns:a16="http://schemas.microsoft.com/office/drawing/2014/main" id="{64442E30-58C3-E550-7F8B-98E04816B6D5}"/>
                  </a:ext>
                </a:extLst>
              </p14:cNvPr>
              <p14:cNvContentPartPr/>
              <p14:nvPr/>
            </p14:nvContentPartPr>
            <p14:xfrm>
              <a:off x="440640" y="3519150"/>
              <a:ext cx="274680" cy="304920"/>
            </p14:xfrm>
          </p:contentPart>
        </mc:Choice>
        <mc:Fallback xmlns="">
          <p:pic>
            <p:nvPicPr>
              <p:cNvPr id="29" name="Ink 28">
                <a:extLst>
                  <a:ext uri="{FF2B5EF4-FFF2-40B4-BE49-F238E27FC236}">
                    <a16:creationId xmlns:a16="http://schemas.microsoft.com/office/drawing/2014/main" id="{64442E30-58C3-E550-7F8B-98E04816B6D5}"/>
                  </a:ext>
                </a:extLst>
              </p:cNvPr>
              <p:cNvPicPr/>
              <p:nvPr/>
            </p:nvPicPr>
            <p:blipFill>
              <a:blip r:embed="rId9"/>
              <a:stretch>
                <a:fillRect/>
              </a:stretch>
            </p:blipFill>
            <p:spPr>
              <a:xfrm>
                <a:off x="421560" y="3500070"/>
                <a:ext cx="3124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0BFD8F79-EDD6-C69F-AA65-1D7BE36157C6}"/>
                  </a:ext>
                </a:extLst>
              </p14:cNvPr>
              <p14:cNvContentPartPr/>
              <p14:nvPr/>
            </p14:nvContentPartPr>
            <p14:xfrm>
              <a:off x="866880" y="3640470"/>
              <a:ext cx="21600" cy="128520"/>
            </p14:xfrm>
          </p:contentPart>
        </mc:Choice>
        <mc:Fallback xmlns="">
          <p:pic>
            <p:nvPicPr>
              <p:cNvPr id="38" name="Ink 37">
                <a:extLst>
                  <a:ext uri="{FF2B5EF4-FFF2-40B4-BE49-F238E27FC236}">
                    <a16:creationId xmlns:a16="http://schemas.microsoft.com/office/drawing/2014/main" id="{0BFD8F79-EDD6-C69F-AA65-1D7BE36157C6}"/>
                  </a:ext>
                </a:extLst>
              </p:cNvPr>
              <p:cNvPicPr/>
              <p:nvPr/>
            </p:nvPicPr>
            <p:blipFill>
              <a:blip r:embed="rId11"/>
              <a:stretch>
                <a:fillRect/>
              </a:stretch>
            </p:blipFill>
            <p:spPr>
              <a:xfrm>
                <a:off x="847800" y="3621390"/>
                <a:ext cx="594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1" name="Ink 40">
                <a:extLst>
                  <a:ext uri="{FF2B5EF4-FFF2-40B4-BE49-F238E27FC236}">
                    <a16:creationId xmlns:a16="http://schemas.microsoft.com/office/drawing/2014/main" id="{5FA671D6-F702-6D78-4AE8-7FA0F4F7DBFE}"/>
                  </a:ext>
                </a:extLst>
              </p14:cNvPr>
              <p14:cNvContentPartPr/>
              <p14:nvPr/>
            </p14:nvContentPartPr>
            <p14:xfrm>
              <a:off x="1234080" y="3553710"/>
              <a:ext cx="377280" cy="240840"/>
            </p14:xfrm>
          </p:contentPart>
        </mc:Choice>
        <mc:Fallback xmlns="">
          <p:pic>
            <p:nvPicPr>
              <p:cNvPr id="41" name="Ink 40">
                <a:extLst>
                  <a:ext uri="{FF2B5EF4-FFF2-40B4-BE49-F238E27FC236}">
                    <a16:creationId xmlns:a16="http://schemas.microsoft.com/office/drawing/2014/main" id="{5FA671D6-F702-6D78-4AE8-7FA0F4F7DBFE}"/>
                  </a:ext>
                </a:extLst>
              </p:cNvPr>
              <p:cNvPicPr/>
              <p:nvPr/>
            </p:nvPicPr>
            <p:blipFill>
              <a:blip r:embed="rId13"/>
              <a:stretch>
                <a:fillRect/>
              </a:stretch>
            </p:blipFill>
            <p:spPr>
              <a:xfrm>
                <a:off x="1215000" y="3534630"/>
                <a:ext cx="4150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a:extLst>
                  <a:ext uri="{FF2B5EF4-FFF2-40B4-BE49-F238E27FC236}">
                    <a16:creationId xmlns:a16="http://schemas.microsoft.com/office/drawing/2014/main" id="{3F66AB2C-5A3B-E014-65A6-0F47B51E5147}"/>
                  </a:ext>
                </a:extLst>
              </p14:cNvPr>
              <p14:cNvContentPartPr/>
              <p14:nvPr/>
            </p14:nvContentPartPr>
            <p14:xfrm>
              <a:off x="1910880" y="3776910"/>
              <a:ext cx="250920" cy="15480"/>
            </p14:xfrm>
          </p:contentPart>
        </mc:Choice>
        <mc:Fallback xmlns="">
          <p:pic>
            <p:nvPicPr>
              <p:cNvPr id="46" name="Ink 45">
                <a:extLst>
                  <a:ext uri="{FF2B5EF4-FFF2-40B4-BE49-F238E27FC236}">
                    <a16:creationId xmlns:a16="http://schemas.microsoft.com/office/drawing/2014/main" id="{3F66AB2C-5A3B-E014-65A6-0F47B51E5147}"/>
                  </a:ext>
                </a:extLst>
              </p:cNvPr>
              <p:cNvPicPr/>
              <p:nvPr/>
            </p:nvPicPr>
            <p:blipFill>
              <a:blip r:embed="rId15"/>
              <a:stretch>
                <a:fillRect/>
              </a:stretch>
            </p:blipFill>
            <p:spPr>
              <a:xfrm>
                <a:off x="1891800" y="3757830"/>
                <a:ext cx="288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B0E48879-8B78-D84B-D657-CA7F760D7A3D}"/>
                  </a:ext>
                </a:extLst>
              </p14:cNvPr>
              <p14:cNvContentPartPr/>
              <p14:nvPr/>
            </p14:nvContentPartPr>
            <p14:xfrm>
              <a:off x="2418480" y="3494670"/>
              <a:ext cx="430560" cy="287640"/>
            </p14:xfrm>
          </p:contentPart>
        </mc:Choice>
        <mc:Fallback xmlns="">
          <p:pic>
            <p:nvPicPr>
              <p:cNvPr id="50" name="Ink 49">
                <a:extLst>
                  <a:ext uri="{FF2B5EF4-FFF2-40B4-BE49-F238E27FC236}">
                    <a16:creationId xmlns:a16="http://schemas.microsoft.com/office/drawing/2014/main" id="{B0E48879-8B78-D84B-D657-CA7F760D7A3D}"/>
                  </a:ext>
                </a:extLst>
              </p:cNvPr>
              <p:cNvPicPr/>
              <p:nvPr/>
            </p:nvPicPr>
            <p:blipFill>
              <a:blip r:embed="rId17"/>
              <a:stretch>
                <a:fillRect/>
              </a:stretch>
            </p:blipFill>
            <p:spPr>
              <a:xfrm>
                <a:off x="2399400" y="3475590"/>
                <a:ext cx="4683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id="{66652A45-C212-45DE-E774-572653A6DBBD}"/>
                  </a:ext>
                </a:extLst>
              </p14:cNvPr>
              <p14:cNvContentPartPr/>
              <p14:nvPr/>
            </p14:nvContentPartPr>
            <p14:xfrm>
              <a:off x="3116520" y="3441030"/>
              <a:ext cx="468720" cy="362880"/>
            </p14:xfrm>
          </p:contentPart>
        </mc:Choice>
        <mc:Fallback xmlns="">
          <p:pic>
            <p:nvPicPr>
              <p:cNvPr id="55" name="Ink 54">
                <a:extLst>
                  <a:ext uri="{FF2B5EF4-FFF2-40B4-BE49-F238E27FC236}">
                    <a16:creationId xmlns:a16="http://schemas.microsoft.com/office/drawing/2014/main" id="{66652A45-C212-45DE-E774-572653A6DBBD}"/>
                  </a:ext>
                </a:extLst>
              </p:cNvPr>
              <p:cNvPicPr/>
              <p:nvPr/>
            </p:nvPicPr>
            <p:blipFill>
              <a:blip r:embed="rId19"/>
              <a:stretch>
                <a:fillRect/>
              </a:stretch>
            </p:blipFill>
            <p:spPr>
              <a:xfrm>
                <a:off x="3097440" y="3421950"/>
                <a:ext cx="5065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6" name="Ink 55">
                <a:extLst>
                  <a:ext uri="{FF2B5EF4-FFF2-40B4-BE49-F238E27FC236}">
                    <a16:creationId xmlns:a16="http://schemas.microsoft.com/office/drawing/2014/main" id="{494C8321-AB9F-CD48-F6C0-ABBDECF2DC2B}"/>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494C8321-AB9F-CD48-F6C0-ABBDECF2DC2B}"/>
                  </a:ext>
                </a:extLst>
              </p:cNvPr>
              <p:cNvPicPr/>
              <p:nvPr/>
            </p:nvPicPr>
            <p:blipFill>
              <a:blip r:embed="rId21"/>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C73E28C3-7BC3-EBBF-5446-DAF810E31D37}"/>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C73E28C3-7BC3-EBBF-5446-DAF810E31D37}"/>
                  </a:ext>
                </a:extLst>
              </p:cNvPr>
              <p:cNvPicPr/>
              <p:nvPr/>
            </p:nvPicPr>
            <p:blipFill>
              <a:blip r:embed="rId23"/>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C92C7C33-6610-360E-E137-3B1A34F912B7}"/>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C92C7C33-6610-360E-E137-3B1A34F912B7}"/>
                  </a:ext>
                </a:extLst>
              </p:cNvPr>
              <p:cNvPicPr/>
              <p:nvPr/>
            </p:nvPicPr>
            <p:blipFill>
              <a:blip r:embed="rId25"/>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E87A86B3-FDAC-5BDC-AFC2-3D87C03114E5}"/>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E87A86B3-FDAC-5BDC-AFC2-3D87C03114E5}"/>
                  </a:ext>
                </a:extLst>
              </p:cNvPr>
              <p:cNvPicPr/>
              <p:nvPr/>
            </p:nvPicPr>
            <p:blipFill>
              <a:blip r:embed="rId27"/>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B0B8C038-41ED-66B2-82C9-A65D6BD09BC7}"/>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B0B8C038-41ED-66B2-82C9-A65D6BD09BC7}"/>
                  </a:ext>
                </a:extLst>
              </p:cNvPr>
              <p:cNvPicPr/>
              <p:nvPr/>
            </p:nvPicPr>
            <p:blipFill>
              <a:blip r:embed="rId29"/>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AD27A373-0EC9-9EDF-4676-D6E6BE42DF0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AD27A373-0EC9-9EDF-4676-D6E6BE42DF05}"/>
                  </a:ext>
                </a:extLst>
              </p:cNvPr>
              <p:cNvPicPr/>
              <p:nvPr/>
            </p:nvPicPr>
            <p:blipFill>
              <a:blip r:embed="rId31"/>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AB6EFDEB-465B-AF0E-95C0-BD5FEE45F840}"/>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AB6EFDEB-465B-AF0E-95C0-BD5FEE45F840}"/>
                  </a:ext>
                </a:extLst>
              </p:cNvPr>
              <p:cNvPicPr/>
              <p:nvPr/>
            </p:nvPicPr>
            <p:blipFill>
              <a:blip r:embed="rId33"/>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4001FBDD-D99E-1714-545C-0536F2B315E8}"/>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001FBDD-D99E-1714-545C-0536F2B315E8}"/>
                  </a:ext>
                </a:extLst>
              </p:cNvPr>
              <p:cNvPicPr/>
              <p:nvPr/>
            </p:nvPicPr>
            <p:blipFill>
              <a:blip r:embed="rId35"/>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6" name="Ink 65">
                <a:extLst>
                  <a:ext uri="{FF2B5EF4-FFF2-40B4-BE49-F238E27FC236}">
                    <a16:creationId xmlns:a16="http://schemas.microsoft.com/office/drawing/2014/main" id="{CC9E5D09-FF62-F924-010D-3EF18E3526FB}"/>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CC9E5D09-FF62-F924-010D-3EF18E3526FB}"/>
                  </a:ext>
                </a:extLst>
              </p:cNvPr>
              <p:cNvPicPr/>
              <p:nvPr/>
            </p:nvPicPr>
            <p:blipFill>
              <a:blip r:embed="rId37"/>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1" name="Ink 70">
                <a:extLst>
                  <a:ext uri="{FF2B5EF4-FFF2-40B4-BE49-F238E27FC236}">
                    <a16:creationId xmlns:a16="http://schemas.microsoft.com/office/drawing/2014/main" id="{761A12C0-0404-1110-9D60-776C16D09B79}"/>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761A12C0-0404-1110-9D60-776C16D09B79}"/>
                  </a:ext>
                </a:extLst>
              </p:cNvPr>
              <p:cNvPicPr/>
              <p:nvPr/>
            </p:nvPicPr>
            <p:blipFill>
              <a:blip r:embed="rId39"/>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3" name="Ink 72">
                <a:extLst>
                  <a:ext uri="{FF2B5EF4-FFF2-40B4-BE49-F238E27FC236}">
                    <a16:creationId xmlns:a16="http://schemas.microsoft.com/office/drawing/2014/main" id="{0A2E8FAF-BA6A-F6AD-8343-94E1B5682BEF}"/>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0A2E8FAF-BA6A-F6AD-8343-94E1B5682BEF}"/>
                  </a:ext>
                </a:extLst>
              </p:cNvPr>
              <p:cNvPicPr/>
              <p:nvPr/>
            </p:nvPicPr>
            <p:blipFill>
              <a:blip r:embed="rId41"/>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4" name="Ink 73">
                <a:extLst>
                  <a:ext uri="{FF2B5EF4-FFF2-40B4-BE49-F238E27FC236}">
                    <a16:creationId xmlns:a16="http://schemas.microsoft.com/office/drawing/2014/main" id="{B761A96D-C75C-7064-8630-376556059261}"/>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B761A96D-C75C-7064-8630-376556059261}"/>
                  </a:ext>
                </a:extLst>
              </p:cNvPr>
              <p:cNvPicPr/>
              <p:nvPr/>
            </p:nvPicPr>
            <p:blipFill>
              <a:blip r:embed="rId43"/>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8" name="Ink 77">
                <a:extLst>
                  <a:ext uri="{FF2B5EF4-FFF2-40B4-BE49-F238E27FC236}">
                    <a16:creationId xmlns:a16="http://schemas.microsoft.com/office/drawing/2014/main" id="{C3DBEE41-2FA5-0917-D998-877EE5D8DE1E}"/>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C3DBEE41-2FA5-0917-D998-877EE5D8DE1E}"/>
                  </a:ext>
                </a:extLst>
              </p:cNvPr>
              <p:cNvPicPr/>
              <p:nvPr/>
            </p:nvPicPr>
            <p:blipFill>
              <a:blip r:embed="rId45"/>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4" name="Ink 83">
                <a:extLst>
                  <a:ext uri="{FF2B5EF4-FFF2-40B4-BE49-F238E27FC236}">
                    <a16:creationId xmlns:a16="http://schemas.microsoft.com/office/drawing/2014/main" id="{4BA48BB2-BAEC-8760-0EA6-66E65B965057}"/>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4BA48BB2-BAEC-8760-0EA6-66E65B965057}"/>
                  </a:ext>
                </a:extLst>
              </p:cNvPr>
              <p:cNvPicPr/>
              <p:nvPr/>
            </p:nvPicPr>
            <p:blipFill>
              <a:blip r:embed="rId47"/>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6" name="Ink 85">
                <a:extLst>
                  <a:ext uri="{FF2B5EF4-FFF2-40B4-BE49-F238E27FC236}">
                    <a16:creationId xmlns:a16="http://schemas.microsoft.com/office/drawing/2014/main" id="{49EF1894-1E0F-8AE7-87CE-913E39F5AB73}"/>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49EF1894-1E0F-8AE7-87CE-913E39F5AB73}"/>
                  </a:ext>
                </a:extLst>
              </p:cNvPr>
              <p:cNvPicPr/>
              <p:nvPr/>
            </p:nvPicPr>
            <p:blipFill>
              <a:blip r:embed="rId49"/>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2" name="Ink 91">
                <a:extLst>
                  <a:ext uri="{FF2B5EF4-FFF2-40B4-BE49-F238E27FC236}">
                    <a16:creationId xmlns:a16="http://schemas.microsoft.com/office/drawing/2014/main" id="{E0BF08E3-9C0A-41E4-36AA-15B81965FB46}"/>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E0BF08E3-9C0A-41E4-36AA-15B81965FB46}"/>
                  </a:ext>
                </a:extLst>
              </p:cNvPr>
              <p:cNvPicPr/>
              <p:nvPr/>
            </p:nvPicPr>
            <p:blipFill>
              <a:blip r:embed="rId51"/>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3" name="Ink 92">
                <a:extLst>
                  <a:ext uri="{FF2B5EF4-FFF2-40B4-BE49-F238E27FC236}">
                    <a16:creationId xmlns:a16="http://schemas.microsoft.com/office/drawing/2014/main" id="{1E27C37B-1132-7A9E-0D53-F84747CB94E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1E27C37B-1132-7A9E-0D53-F84747CB94E2}"/>
                  </a:ext>
                </a:extLst>
              </p:cNvPr>
              <p:cNvPicPr/>
              <p:nvPr/>
            </p:nvPicPr>
            <p:blipFill>
              <a:blip r:embed="rId53"/>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8" name="Ink 97">
                <a:extLst>
                  <a:ext uri="{FF2B5EF4-FFF2-40B4-BE49-F238E27FC236}">
                    <a16:creationId xmlns:a16="http://schemas.microsoft.com/office/drawing/2014/main" id="{B458B012-705F-2096-E7E7-B35D551803BF}"/>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B458B012-705F-2096-E7E7-B35D551803BF}"/>
                  </a:ext>
                </a:extLst>
              </p:cNvPr>
              <p:cNvPicPr/>
              <p:nvPr/>
            </p:nvPicPr>
            <p:blipFill>
              <a:blip r:embed="rId55"/>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9" name="Ink 98">
                <a:extLst>
                  <a:ext uri="{FF2B5EF4-FFF2-40B4-BE49-F238E27FC236}">
                    <a16:creationId xmlns:a16="http://schemas.microsoft.com/office/drawing/2014/main" id="{2DAB8FC6-C8C3-A4F2-2F66-0D99C877F2E8}"/>
                  </a:ext>
                </a:extLst>
              </p14:cNvPr>
              <p14:cNvContentPartPr/>
              <p14:nvPr/>
            </p14:nvContentPartPr>
            <p14:xfrm>
              <a:off x="449280" y="4269330"/>
              <a:ext cx="213840" cy="353160"/>
            </p14:xfrm>
          </p:contentPart>
        </mc:Choice>
        <mc:Fallback xmlns="">
          <p:pic>
            <p:nvPicPr>
              <p:cNvPr id="99" name="Ink 98">
                <a:extLst>
                  <a:ext uri="{FF2B5EF4-FFF2-40B4-BE49-F238E27FC236}">
                    <a16:creationId xmlns:a16="http://schemas.microsoft.com/office/drawing/2014/main" id="{2DAB8FC6-C8C3-A4F2-2F66-0D99C877F2E8}"/>
                  </a:ext>
                </a:extLst>
              </p:cNvPr>
              <p:cNvPicPr/>
              <p:nvPr/>
            </p:nvPicPr>
            <p:blipFill>
              <a:blip r:embed="rId57"/>
              <a:stretch>
                <a:fillRect/>
              </a:stretch>
            </p:blipFill>
            <p:spPr>
              <a:xfrm>
                <a:off x="430200" y="4250250"/>
                <a:ext cx="251640"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0" name="Ink 99">
                <a:extLst>
                  <a:ext uri="{FF2B5EF4-FFF2-40B4-BE49-F238E27FC236}">
                    <a16:creationId xmlns:a16="http://schemas.microsoft.com/office/drawing/2014/main" id="{3BBA7851-13F7-1758-1F68-7AF4FA5E22F7}"/>
                  </a:ext>
                </a:extLst>
              </p14:cNvPr>
              <p14:cNvContentPartPr/>
              <p14:nvPr/>
            </p14:nvContentPartPr>
            <p14:xfrm>
              <a:off x="827640" y="4451130"/>
              <a:ext cx="13320" cy="20160"/>
            </p14:xfrm>
          </p:contentPart>
        </mc:Choice>
        <mc:Fallback xmlns="">
          <p:pic>
            <p:nvPicPr>
              <p:cNvPr id="100" name="Ink 99">
                <a:extLst>
                  <a:ext uri="{FF2B5EF4-FFF2-40B4-BE49-F238E27FC236}">
                    <a16:creationId xmlns:a16="http://schemas.microsoft.com/office/drawing/2014/main" id="{3BBA7851-13F7-1758-1F68-7AF4FA5E22F7}"/>
                  </a:ext>
                </a:extLst>
              </p:cNvPr>
              <p:cNvPicPr/>
              <p:nvPr/>
            </p:nvPicPr>
            <p:blipFill>
              <a:blip r:embed="rId59"/>
              <a:stretch>
                <a:fillRect/>
              </a:stretch>
            </p:blipFill>
            <p:spPr>
              <a:xfrm>
                <a:off x="808560" y="4432050"/>
                <a:ext cx="511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01" name="Ink 100">
                <a:extLst>
                  <a:ext uri="{FF2B5EF4-FFF2-40B4-BE49-F238E27FC236}">
                    <a16:creationId xmlns:a16="http://schemas.microsoft.com/office/drawing/2014/main" id="{6913D0B8-24ED-E347-A691-090D6710A8F7}"/>
                  </a:ext>
                </a:extLst>
              </p14:cNvPr>
              <p14:cNvContentPartPr/>
              <p14:nvPr/>
            </p14:nvContentPartPr>
            <p14:xfrm>
              <a:off x="834120" y="4584690"/>
              <a:ext cx="11880" cy="15120"/>
            </p14:xfrm>
          </p:contentPart>
        </mc:Choice>
        <mc:Fallback xmlns="">
          <p:pic>
            <p:nvPicPr>
              <p:cNvPr id="101" name="Ink 100">
                <a:extLst>
                  <a:ext uri="{FF2B5EF4-FFF2-40B4-BE49-F238E27FC236}">
                    <a16:creationId xmlns:a16="http://schemas.microsoft.com/office/drawing/2014/main" id="{6913D0B8-24ED-E347-A691-090D6710A8F7}"/>
                  </a:ext>
                </a:extLst>
              </p:cNvPr>
              <p:cNvPicPr/>
              <p:nvPr/>
            </p:nvPicPr>
            <p:blipFill>
              <a:blip r:embed="rId61"/>
              <a:stretch>
                <a:fillRect/>
              </a:stretch>
            </p:blipFill>
            <p:spPr>
              <a:xfrm>
                <a:off x="815040" y="4565610"/>
                <a:ext cx="496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5D7A7FC9-2725-3F00-ABF7-9D585F7EBE5F}"/>
                  </a:ext>
                </a:extLst>
              </p14:cNvPr>
              <p14:cNvContentPartPr/>
              <p14:nvPr/>
            </p14:nvContentPartPr>
            <p14:xfrm>
              <a:off x="1242720" y="4349670"/>
              <a:ext cx="369720" cy="288360"/>
            </p14:xfrm>
          </p:contentPart>
        </mc:Choice>
        <mc:Fallback xmlns="">
          <p:pic>
            <p:nvPicPr>
              <p:cNvPr id="111" name="Ink 110">
                <a:extLst>
                  <a:ext uri="{FF2B5EF4-FFF2-40B4-BE49-F238E27FC236}">
                    <a16:creationId xmlns:a16="http://schemas.microsoft.com/office/drawing/2014/main" id="{5D7A7FC9-2725-3F00-ABF7-9D585F7EBE5F}"/>
                  </a:ext>
                </a:extLst>
              </p:cNvPr>
              <p:cNvPicPr/>
              <p:nvPr/>
            </p:nvPicPr>
            <p:blipFill>
              <a:blip r:embed="rId63"/>
              <a:stretch>
                <a:fillRect/>
              </a:stretch>
            </p:blipFill>
            <p:spPr>
              <a:xfrm>
                <a:off x="1223640" y="4330590"/>
                <a:ext cx="40752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 name="Ink 112">
                <a:extLst>
                  <a:ext uri="{FF2B5EF4-FFF2-40B4-BE49-F238E27FC236}">
                    <a16:creationId xmlns:a16="http://schemas.microsoft.com/office/drawing/2014/main" id="{6AF7D041-F64D-149A-26D5-BF5EF2C85317}"/>
                  </a:ext>
                </a:extLst>
              </p14:cNvPr>
              <p14:cNvContentPartPr/>
              <p14:nvPr/>
            </p14:nvContentPartPr>
            <p14:xfrm>
              <a:off x="1825560" y="4574670"/>
              <a:ext cx="261360" cy="11160"/>
            </p14:xfrm>
          </p:contentPart>
        </mc:Choice>
        <mc:Fallback xmlns="">
          <p:pic>
            <p:nvPicPr>
              <p:cNvPr id="113" name="Ink 112">
                <a:extLst>
                  <a:ext uri="{FF2B5EF4-FFF2-40B4-BE49-F238E27FC236}">
                    <a16:creationId xmlns:a16="http://schemas.microsoft.com/office/drawing/2014/main" id="{6AF7D041-F64D-149A-26D5-BF5EF2C85317}"/>
                  </a:ext>
                </a:extLst>
              </p:cNvPr>
              <p:cNvPicPr/>
              <p:nvPr/>
            </p:nvPicPr>
            <p:blipFill>
              <a:blip r:embed="rId65"/>
              <a:stretch>
                <a:fillRect/>
              </a:stretch>
            </p:blipFill>
            <p:spPr>
              <a:xfrm>
                <a:off x="1806480" y="4555590"/>
                <a:ext cx="2991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3" name="Ink 122">
                <a:extLst>
                  <a:ext uri="{FF2B5EF4-FFF2-40B4-BE49-F238E27FC236}">
                    <a16:creationId xmlns:a16="http://schemas.microsoft.com/office/drawing/2014/main" id="{D4A6D068-25E2-9E77-3FD8-FD241D55FAA8}"/>
                  </a:ext>
                </a:extLst>
              </p14:cNvPr>
              <p14:cNvContentPartPr/>
              <p14:nvPr/>
            </p14:nvContentPartPr>
            <p14:xfrm>
              <a:off x="2358720" y="4260390"/>
              <a:ext cx="1432440" cy="495000"/>
            </p14:xfrm>
          </p:contentPart>
        </mc:Choice>
        <mc:Fallback xmlns="">
          <p:pic>
            <p:nvPicPr>
              <p:cNvPr id="123" name="Ink 122">
                <a:extLst>
                  <a:ext uri="{FF2B5EF4-FFF2-40B4-BE49-F238E27FC236}">
                    <a16:creationId xmlns:a16="http://schemas.microsoft.com/office/drawing/2014/main" id="{D4A6D068-25E2-9E77-3FD8-FD241D55FAA8}"/>
                  </a:ext>
                </a:extLst>
              </p:cNvPr>
              <p:cNvPicPr/>
              <p:nvPr/>
            </p:nvPicPr>
            <p:blipFill>
              <a:blip r:embed="rId67"/>
              <a:stretch>
                <a:fillRect/>
              </a:stretch>
            </p:blipFill>
            <p:spPr>
              <a:xfrm>
                <a:off x="2339640" y="4241310"/>
                <a:ext cx="147024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24" name="Ink 123">
                <a:extLst>
                  <a:ext uri="{FF2B5EF4-FFF2-40B4-BE49-F238E27FC236}">
                    <a16:creationId xmlns:a16="http://schemas.microsoft.com/office/drawing/2014/main" id="{E5E460A2-97C5-F706-4518-7D9DA2D09272}"/>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E5E460A2-97C5-F706-4518-7D9DA2D09272}"/>
                  </a:ext>
                </a:extLst>
              </p:cNvPr>
              <p:cNvPicPr/>
              <p:nvPr/>
            </p:nvPicPr>
            <p:blipFill>
              <a:blip r:embed="rId69"/>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5" name="Ink 124">
                <a:extLst>
                  <a:ext uri="{FF2B5EF4-FFF2-40B4-BE49-F238E27FC236}">
                    <a16:creationId xmlns:a16="http://schemas.microsoft.com/office/drawing/2014/main" id="{83D14261-BE2D-0160-6906-C7BAABDA3DF7}"/>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83D14261-BE2D-0160-6906-C7BAABDA3DF7}"/>
                  </a:ext>
                </a:extLst>
              </p:cNvPr>
              <p:cNvPicPr/>
              <p:nvPr/>
            </p:nvPicPr>
            <p:blipFill>
              <a:blip r:embed="rId71"/>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26" name="Ink 125">
                <a:extLst>
                  <a:ext uri="{FF2B5EF4-FFF2-40B4-BE49-F238E27FC236}">
                    <a16:creationId xmlns:a16="http://schemas.microsoft.com/office/drawing/2014/main" id="{14484DFB-E69B-E040-3141-98BFE623EBF7}"/>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14484DFB-E69B-E040-3141-98BFE623EBF7}"/>
                  </a:ext>
                </a:extLst>
              </p:cNvPr>
              <p:cNvPicPr/>
              <p:nvPr/>
            </p:nvPicPr>
            <p:blipFill>
              <a:blip r:embed="rId73"/>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7" name="Ink 126">
                <a:extLst>
                  <a:ext uri="{FF2B5EF4-FFF2-40B4-BE49-F238E27FC236}">
                    <a16:creationId xmlns:a16="http://schemas.microsoft.com/office/drawing/2014/main" id="{1E8183AB-B6F5-FD57-F81B-84E225E93CD9}"/>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1E8183AB-B6F5-FD57-F81B-84E225E93CD9}"/>
                  </a:ext>
                </a:extLst>
              </p:cNvPr>
              <p:cNvPicPr/>
              <p:nvPr/>
            </p:nvPicPr>
            <p:blipFill>
              <a:blip r:embed="rId75"/>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8" name="Ink 127">
                <a:extLst>
                  <a:ext uri="{FF2B5EF4-FFF2-40B4-BE49-F238E27FC236}">
                    <a16:creationId xmlns:a16="http://schemas.microsoft.com/office/drawing/2014/main" id="{4FF31431-F518-D081-3BBC-F6687A110DE2}"/>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F31431-F518-D081-3BBC-F6687A110DE2}"/>
                  </a:ext>
                </a:extLst>
              </p:cNvPr>
              <p:cNvPicPr/>
              <p:nvPr/>
            </p:nvPicPr>
            <p:blipFill>
              <a:blip r:embed="rId77"/>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9" name="Ink 128">
                <a:extLst>
                  <a:ext uri="{FF2B5EF4-FFF2-40B4-BE49-F238E27FC236}">
                    <a16:creationId xmlns:a16="http://schemas.microsoft.com/office/drawing/2014/main" id="{3A2CE1E6-ACB7-986D-7B0B-3E48FA6460DB}"/>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3A2CE1E6-ACB7-986D-7B0B-3E48FA6460DB}"/>
                  </a:ext>
                </a:extLst>
              </p:cNvPr>
              <p:cNvPicPr/>
              <p:nvPr/>
            </p:nvPicPr>
            <p:blipFill>
              <a:blip r:embed="rId79"/>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0" name="Ink 129">
                <a:extLst>
                  <a:ext uri="{FF2B5EF4-FFF2-40B4-BE49-F238E27FC236}">
                    <a16:creationId xmlns:a16="http://schemas.microsoft.com/office/drawing/2014/main" id="{08A6EBA4-EF65-6156-6EEB-437B226D71B3}"/>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8A6EBA4-EF65-6156-6EEB-437B226D71B3}"/>
                  </a:ext>
                </a:extLst>
              </p:cNvPr>
              <p:cNvPicPr/>
              <p:nvPr/>
            </p:nvPicPr>
            <p:blipFill>
              <a:blip r:embed="rId81"/>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43" name="Ink 142">
                <a:extLst>
                  <a:ext uri="{FF2B5EF4-FFF2-40B4-BE49-F238E27FC236}">
                    <a16:creationId xmlns:a16="http://schemas.microsoft.com/office/drawing/2014/main" id="{E2C28869-B7CD-DB5D-4EFC-DC71306D29FC}"/>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E2C28869-B7CD-DB5D-4EFC-DC71306D29FC}"/>
                  </a:ext>
                </a:extLst>
              </p:cNvPr>
              <p:cNvPicPr/>
              <p:nvPr/>
            </p:nvPicPr>
            <p:blipFill>
              <a:blip r:embed="rId83"/>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50" name="Ink 149">
                <a:extLst>
                  <a:ext uri="{FF2B5EF4-FFF2-40B4-BE49-F238E27FC236}">
                    <a16:creationId xmlns:a16="http://schemas.microsoft.com/office/drawing/2014/main" id="{77263631-B59D-2AEF-720F-1D0B9F30A45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77263631-B59D-2AEF-720F-1D0B9F30A45F}"/>
                  </a:ext>
                </a:extLst>
              </p:cNvPr>
              <p:cNvPicPr/>
              <p:nvPr/>
            </p:nvPicPr>
            <p:blipFill>
              <a:blip r:embed="rId85"/>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54" name="Ink 153">
                <a:extLst>
                  <a:ext uri="{FF2B5EF4-FFF2-40B4-BE49-F238E27FC236}">
                    <a16:creationId xmlns:a16="http://schemas.microsoft.com/office/drawing/2014/main" id="{E96D97D9-7980-DB01-EBE0-A891F65D82A4}"/>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E96D97D9-7980-DB01-EBE0-A891F65D82A4}"/>
                  </a:ext>
                </a:extLst>
              </p:cNvPr>
              <p:cNvPicPr/>
              <p:nvPr/>
            </p:nvPicPr>
            <p:blipFill>
              <a:blip r:embed="rId87"/>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57" name="Ink 156">
                <a:extLst>
                  <a:ext uri="{FF2B5EF4-FFF2-40B4-BE49-F238E27FC236}">
                    <a16:creationId xmlns:a16="http://schemas.microsoft.com/office/drawing/2014/main" id="{9E653451-E725-F767-0941-87EF77F6912C}"/>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9E653451-E725-F767-0941-87EF77F6912C}"/>
                  </a:ext>
                </a:extLst>
              </p:cNvPr>
              <p:cNvPicPr/>
              <p:nvPr/>
            </p:nvPicPr>
            <p:blipFill>
              <a:blip r:embed="rId89"/>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60" name="Ink 159">
                <a:extLst>
                  <a:ext uri="{FF2B5EF4-FFF2-40B4-BE49-F238E27FC236}">
                    <a16:creationId xmlns:a16="http://schemas.microsoft.com/office/drawing/2014/main" id="{BF9CB8A4-4A72-7B82-34B8-86C95C9E5B26}"/>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BF9CB8A4-4A72-7B82-34B8-86C95C9E5B26}"/>
                  </a:ext>
                </a:extLst>
              </p:cNvPr>
              <p:cNvPicPr/>
              <p:nvPr/>
            </p:nvPicPr>
            <p:blipFill>
              <a:blip r:embed="rId91"/>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63" name="Ink 162">
                <a:extLst>
                  <a:ext uri="{FF2B5EF4-FFF2-40B4-BE49-F238E27FC236}">
                    <a16:creationId xmlns:a16="http://schemas.microsoft.com/office/drawing/2014/main" id="{AA602BC0-4BD6-9179-9766-4F778F4E5141}"/>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AA602BC0-4BD6-9179-9766-4F778F4E5141}"/>
                  </a:ext>
                </a:extLst>
              </p:cNvPr>
              <p:cNvPicPr/>
              <p:nvPr/>
            </p:nvPicPr>
            <p:blipFill>
              <a:blip r:embed="rId93"/>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6" name="Ink 165">
                <a:extLst>
                  <a:ext uri="{FF2B5EF4-FFF2-40B4-BE49-F238E27FC236}">
                    <a16:creationId xmlns:a16="http://schemas.microsoft.com/office/drawing/2014/main" id="{9E3C39E0-56F5-FA6D-453D-06E006A849D6}"/>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9E3C39E0-56F5-FA6D-453D-06E006A849D6}"/>
                  </a:ext>
                </a:extLst>
              </p:cNvPr>
              <p:cNvPicPr/>
              <p:nvPr/>
            </p:nvPicPr>
            <p:blipFill>
              <a:blip r:embed="rId95"/>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70" name="Ink 169">
                <a:extLst>
                  <a:ext uri="{FF2B5EF4-FFF2-40B4-BE49-F238E27FC236}">
                    <a16:creationId xmlns:a16="http://schemas.microsoft.com/office/drawing/2014/main" id="{162EBF18-ABE1-904B-C0E5-0A4BA2C0F17C}"/>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162EBF18-ABE1-904B-C0E5-0A4BA2C0F17C}"/>
                  </a:ext>
                </a:extLst>
              </p:cNvPr>
              <p:cNvPicPr/>
              <p:nvPr/>
            </p:nvPicPr>
            <p:blipFill>
              <a:blip r:embed="rId97"/>
              <a:stretch>
                <a:fillRect/>
              </a:stretch>
            </p:blipFill>
            <p:spPr>
              <a:xfrm>
                <a:off x="4079880" y="770550"/>
                <a:ext cx="451800" cy="259200"/>
              </a:xfrm>
              <a:prstGeom prst="rect">
                <a:avLst/>
              </a:prstGeom>
            </p:spPr>
          </p:pic>
        </mc:Fallback>
      </mc:AlternateContent>
      <p:cxnSp>
        <p:nvCxnSpPr>
          <p:cNvPr id="4" name="Straight Connector 3">
            <a:extLst>
              <a:ext uri="{FF2B5EF4-FFF2-40B4-BE49-F238E27FC236}">
                <a16:creationId xmlns:a16="http://schemas.microsoft.com/office/drawing/2014/main" id="{975763B9-0403-3D6A-15B8-5C45A355E200}"/>
              </a:ext>
            </a:extLst>
          </p:cNvPr>
          <p:cNvCxnSpPr/>
          <p:nvPr/>
        </p:nvCxnSpPr>
        <p:spPr>
          <a:xfrm flipH="1" flipV="1">
            <a:off x="5070600" y="4844955"/>
            <a:ext cx="18000" cy="80359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AAF12E6-B25E-1A80-6D11-05AE20B4EA3A}"/>
              </a:ext>
            </a:extLst>
          </p:cNvPr>
          <p:cNvCxnSpPr>
            <a:cxnSpLocks/>
          </p:cNvCxnSpPr>
          <p:nvPr/>
        </p:nvCxnSpPr>
        <p:spPr>
          <a:xfrm>
            <a:off x="4529160" y="5094870"/>
            <a:ext cx="64740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8">
            <p14:nvContentPartPr>
              <p14:cNvPr id="10" name="Ink 9">
                <a:extLst>
                  <a:ext uri="{FF2B5EF4-FFF2-40B4-BE49-F238E27FC236}">
                    <a16:creationId xmlns:a16="http://schemas.microsoft.com/office/drawing/2014/main" id="{767E00EC-F64B-DB1D-4391-46408411F651}"/>
                  </a:ext>
                </a:extLst>
              </p14:cNvPr>
              <p14:cNvContentPartPr/>
              <p14:nvPr/>
            </p14:nvContentPartPr>
            <p14:xfrm>
              <a:off x="5029001" y="5050198"/>
              <a:ext cx="111240" cy="157320"/>
            </p14:xfrm>
          </p:contentPart>
        </mc:Choice>
        <mc:Fallback xmlns="">
          <p:pic>
            <p:nvPicPr>
              <p:cNvPr id="10" name="Ink 9">
                <a:extLst>
                  <a:ext uri="{FF2B5EF4-FFF2-40B4-BE49-F238E27FC236}">
                    <a16:creationId xmlns:a16="http://schemas.microsoft.com/office/drawing/2014/main" id="{767E00EC-F64B-DB1D-4391-46408411F651}"/>
                  </a:ext>
                </a:extLst>
              </p:cNvPr>
              <p:cNvPicPr/>
              <p:nvPr/>
            </p:nvPicPr>
            <p:blipFill>
              <a:blip r:embed="rId99"/>
              <a:stretch>
                <a:fillRect/>
              </a:stretch>
            </p:blipFill>
            <p:spPr>
              <a:xfrm>
                <a:off x="5009921" y="5031118"/>
                <a:ext cx="149040" cy="195120"/>
              </a:xfrm>
              <a:prstGeom prst="rect">
                <a:avLst/>
              </a:prstGeom>
            </p:spPr>
          </p:pic>
        </mc:Fallback>
      </mc:AlternateContent>
      <p:cxnSp>
        <p:nvCxnSpPr>
          <p:cNvPr id="11" name="Straight Connector 10">
            <a:extLst>
              <a:ext uri="{FF2B5EF4-FFF2-40B4-BE49-F238E27FC236}">
                <a16:creationId xmlns:a16="http://schemas.microsoft.com/office/drawing/2014/main" id="{D64399CA-2702-4CAA-F496-9784E1D9257B}"/>
              </a:ext>
            </a:extLst>
          </p:cNvPr>
          <p:cNvCxnSpPr>
            <a:cxnSpLocks/>
          </p:cNvCxnSpPr>
          <p:nvPr/>
        </p:nvCxnSpPr>
        <p:spPr>
          <a:xfrm flipH="1" flipV="1">
            <a:off x="6306824" y="2509690"/>
            <a:ext cx="0" cy="309962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7C0D37A-CDF2-605F-5115-C22F034D6A68}"/>
              </a:ext>
            </a:extLst>
          </p:cNvPr>
          <p:cNvCxnSpPr>
            <a:cxnSpLocks/>
          </p:cNvCxnSpPr>
          <p:nvPr/>
        </p:nvCxnSpPr>
        <p:spPr>
          <a:xfrm>
            <a:off x="4521600" y="2648670"/>
            <a:ext cx="1920143"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0">
            <p14:nvContentPartPr>
              <p14:cNvPr id="16" name="Ink 15">
                <a:extLst>
                  <a:ext uri="{FF2B5EF4-FFF2-40B4-BE49-F238E27FC236}">
                    <a16:creationId xmlns:a16="http://schemas.microsoft.com/office/drawing/2014/main" id="{7E2EE516-661F-39E2-8424-AA3250A506C3}"/>
                  </a:ext>
                </a:extLst>
              </p14:cNvPr>
              <p14:cNvContentPartPr/>
              <p14:nvPr/>
            </p14:nvContentPartPr>
            <p14:xfrm>
              <a:off x="6249600" y="2591970"/>
              <a:ext cx="111240" cy="157320"/>
            </p14:xfrm>
          </p:contentPart>
        </mc:Choice>
        <mc:Fallback xmlns="">
          <p:pic>
            <p:nvPicPr>
              <p:cNvPr id="16" name="Ink 15">
                <a:extLst>
                  <a:ext uri="{FF2B5EF4-FFF2-40B4-BE49-F238E27FC236}">
                    <a16:creationId xmlns:a16="http://schemas.microsoft.com/office/drawing/2014/main" id="{7E2EE516-661F-39E2-8424-AA3250A506C3}"/>
                  </a:ext>
                </a:extLst>
              </p:cNvPr>
              <p:cNvPicPr/>
              <p:nvPr/>
            </p:nvPicPr>
            <p:blipFill>
              <a:blip r:embed="rId99"/>
              <a:stretch>
                <a:fillRect/>
              </a:stretch>
            </p:blipFill>
            <p:spPr>
              <a:xfrm>
                <a:off x="6230520" y="2572890"/>
                <a:ext cx="149040" cy="195120"/>
              </a:xfrm>
              <a:prstGeom prst="rect">
                <a:avLst/>
              </a:prstGeom>
            </p:spPr>
          </p:pic>
        </mc:Fallback>
      </mc:AlternateContent>
      <p:cxnSp>
        <p:nvCxnSpPr>
          <p:cNvPr id="17" name="Straight Connector 16">
            <a:extLst>
              <a:ext uri="{FF2B5EF4-FFF2-40B4-BE49-F238E27FC236}">
                <a16:creationId xmlns:a16="http://schemas.microsoft.com/office/drawing/2014/main" id="{3E2DA2E9-5509-0A6D-85B9-51C45C62CCA5}"/>
              </a:ext>
            </a:extLst>
          </p:cNvPr>
          <p:cNvCxnSpPr>
            <a:cxnSpLocks/>
          </p:cNvCxnSpPr>
          <p:nvPr/>
        </p:nvCxnSpPr>
        <p:spPr>
          <a:xfrm flipV="1">
            <a:off x="6917056" y="1153236"/>
            <a:ext cx="0" cy="4456079"/>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71575D-2A67-0BA3-7A2C-7A1132CC68FE}"/>
              </a:ext>
            </a:extLst>
          </p:cNvPr>
          <p:cNvCxnSpPr>
            <a:cxnSpLocks/>
          </p:cNvCxnSpPr>
          <p:nvPr/>
        </p:nvCxnSpPr>
        <p:spPr>
          <a:xfrm flipV="1">
            <a:off x="4537420" y="1427534"/>
            <a:ext cx="259310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1">
            <p14:nvContentPartPr>
              <p14:cNvPr id="23" name="Ink 22">
                <a:extLst>
                  <a:ext uri="{FF2B5EF4-FFF2-40B4-BE49-F238E27FC236}">
                    <a16:creationId xmlns:a16="http://schemas.microsoft.com/office/drawing/2014/main" id="{F45B6516-4B3F-37F8-01FF-117F7AF3DD54}"/>
                  </a:ext>
                </a:extLst>
              </p14:cNvPr>
              <p14:cNvContentPartPr/>
              <p14:nvPr/>
            </p14:nvContentPartPr>
            <p14:xfrm>
              <a:off x="6866640" y="1348874"/>
              <a:ext cx="111240" cy="157320"/>
            </p14:xfrm>
          </p:contentPart>
        </mc:Choice>
        <mc:Fallback xmlns="">
          <p:pic>
            <p:nvPicPr>
              <p:cNvPr id="23" name="Ink 22">
                <a:extLst>
                  <a:ext uri="{FF2B5EF4-FFF2-40B4-BE49-F238E27FC236}">
                    <a16:creationId xmlns:a16="http://schemas.microsoft.com/office/drawing/2014/main" id="{F45B6516-4B3F-37F8-01FF-117F7AF3DD54}"/>
                  </a:ext>
                </a:extLst>
              </p:cNvPr>
              <p:cNvPicPr/>
              <p:nvPr/>
            </p:nvPicPr>
            <p:blipFill>
              <a:blip r:embed="rId99"/>
              <a:stretch>
                <a:fillRect/>
              </a:stretch>
            </p:blipFill>
            <p:spPr>
              <a:xfrm>
                <a:off x="6847560" y="1329794"/>
                <a:ext cx="149040" cy="195120"/>
              </a:xfrm>
              <a:prstGeom prst="rect">
                <a:avLst/>
              </a:prstGeom>
            </p:spPr>
          </p:pic>
        </mc:Fallback>
      </mc:AlternateContent>
      <p:cxnSp>
        <p:nvCxnSpPr>
          <p:cNvPr id="24" name="Straight Connector 23">
            <a:extLst>
              <a:ext uri="{FF2B5EF4-FFF2-40B4-BE49-F238E27FC236}">
                <a16:creationId xmlns:a16="http://schemas.microsoft.com/office/drawing/2014/main" id="{DF78F22D-A94E-8BC9-03A5-D6506615B304}"/>
              </a:ext>
            </a:extLst>
          </p:cNvPr>
          <p:cNvCxnSpPr>
            <a:cxnSpLocks/>
          </p:cNvCxnSpPr>
          <p:nvPr/>
        </p:nvCxnSpPr>
        <p:spPr>
          <a:xfrm flipV="1">
            <a:off x="7529316" y="789630"/>
            <a:ext cx="0" cy="481968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77967F-560B-0DA6-A057-B6BDB68872C9}"/>
              </a:ext>
            </a:extLst>
          </p:cNvPr>
          <p:cNvCxnSpPr>
            <a:cxnSpLocks/>
          </p:cNvCxnSpPr>
          <p:nvPr/>
        </p:nvCxnSpPr>
        <p:spPr>
          <a:xfrm>
            <a:off x="4549680" y="826056"/>
            <a:ext cx="316072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2">
            <p14:nvContentPartPr>
              <p14:cNvPr id="30" name="Ink 29">
                <a:extLst>
                  <a:ext uri="{FF2B5EF4-FFF2-40B4-BE49-F238E27FC236}">
                    <a16:creationId xmlns:a16="http://schemas.microsoft.com/office/drawing/2014/main" id="{1D68E1AE-225C-7E2D-9BA4-331A1590527B}"/>
                  </a:ext>
                </a:extLst>
              </p14:cNvPr>
              <p14:cNvContentPartPr/>
              <p14:nvPr/>
            </p14:nvContentPartPr>
            <p14:xfrm>
              <a:off x="7471443" y="747396"/>
              <a:ext cx="111240" cy="157320"/>
            </p14:xfrm>
          </p:contentPart>
        </mc:Choice>
        <mc:Fallback xmlns="">
          <p:pic>
            <p:nvPicPr>
              <p:cNvPr id="30" name="Ink 29">
                <a:extLst>
                  <a:ext uri="{FF2B5EF4-FFF2-40B4-BE49-F238E27FC236}">
                    <a16:creationId xmlns:a16="http://schemas.microsoft.com/office/drawing/2014/main" id="{1D68E1AE-225C-7E2D-9BA4-331A1590527B}"/>
                  </a:ext>
                </a:extLst>
              </p:cNvPr>
              <p:cNvPicPr/>
              <p:nvPr/>
            </p:nvPicPr>
            <p:blipFill>
              <a:blip r:embed="rId99"/>
              <a:stretch>
                <a:fillRect/>
              </a:stretch>
            </p:blipFill>
            <p:spPr>
              <a:xfrm>
                <a:off x="7452363" y="728316"/>
                <a:ext cx="149040" cy="195120"/>
              </a:xfrm>
              <a:prstGeom prst="rect">
                <a:avLst/>
              </a:prstGeom>
            </p:spPr>
          </p:pic>
        </mc:Fallback>
      </mc:AlternateContent>
      <p:cxnSp>
        <p:nvCxnSpPr>
          <p:cNvPr id="31" name="Straight Connector 30">
            <a:extLst>
              <a:ext uri="{FF2B5EF4-FFF2-40B4-BE49-F238E27FC236}">
                <a16:creationId xmlns:a16="http://schemas.microsoft.com/office/drawing/2014/main" id="{DB6EAB4E-4BDA-18D8-1B33-B88D51E684E0}"/>
              </a:ext>
            </a:extLst>
          </p:cNvPr>
          <p:cNvCxnSpPr>
            <a:cxnSpLocks/>
          </p:cNvCxnSpPr>
          <p:nvPr/>
        </p:nvCxnSpPr>
        <p:spPr>
          <a:xfrm flipV="1">
            <a:off x="8125920" y="689212"/>
            <a:ext cx="14970" cy="4920102"/>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7B41EC-94D9-2769-2531-33963B16EA3B}"/>
              </a:ext>
            </a:extLst>
          </p:cNvPr>
          <p:cNvCxnSpPr>
            <a:cxnSpLocks/>
          </p:cNvCxnSpPr>
          <p:nvPr/>
        </p:nvCxnSpPr>
        <p:spPr>
          <a:xfrm>
            <a:off x="4638999" y="821873"/>
            <a:ext cx="370832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3">
            <p14:nvContentPartPr>
              <p14:cNvPr id="39" name="Ink 38">
                <a:extLst>
                  <a:ext uri="{FF2B5EF4-FFF2-40B4-BE49-F238E27FC236}">
                    <a16:creationId xmlns:a16="http://schemas.microsoft.com/office/drawing/2014/main" id="{170C8B06-7E84-CB1A-D222-257FA82A4B8C}"/>
                  </a:ext>
                </a:extLst>
              </p14:cNvPr>
              <p14:cNvContentPartPr/>
              <p14:nvPr/>
            </p14:nvContentPartPr>
            <p14:xfrm>
              <a:off x="8077785" y="756702"/>
              <a:ext cx="111240" cy="157320"/>
            </p14:xfrm>
          </p:contentPart>
        </mc:Choice>
        <mc:Fallback xmlns="">
          <p:pic>
            <p:nvPicPr>
              <p:cNvPr id="39" name="Ink 38">
                <a:extLst>
                  <a:ext uri="{FF2B5EF4-FFF2-40B4-BE49-F238E27FC236}">
                    <a16:creationId xmlns:a16="http://schemas.microsoft.com/office/drawing/2014/main" id="{170C8B06-7E84-CB1A-D222-257FA82A4B8C}"/>
                  </a:ext>
                </a:extLst>
              </p:cNvPr>
              <p:cNvPicPr/>
              <p:nvPr/>
            </p:nvPicPr>
            <p:blipFill>
              <a:blip r:embed="rId99"/>
              <a:stretch>
                <a:fillRect/>
              </a:stretch>
            </p:blipFill>
            <p:spPr>
              <a:xfrm>
                <a:off x="8058705" y="737622"/>
                <a:ext cx="149040" cy="195120"/>
              </a:xfrm>
              <a:prstGeom prst="rect">
                <a:avLst/>
              </a:prstGeom>
            </p:spPr>
          </p:pic>
        </mc:Fallback>
      </mc:AlternateContent>
      <p:cxnSp>
        <p:nvCxnSpPr>
          <p:cNvPr id="40" name="Straight Connector 39">
            <a:extLst>
              <a:ext uri="{FF2B5EF4-FFF2-40B4-BE49-F238E27FC236}">
                <a16:creationId xmlns:a16="http://schemas.microsoft.com/office/drawing/2014/main" id="{403E267B-DC7B-6F65-FC3B-B1699D124E56}"/>
              </a:ext>
            </a:extLst>
          </p:cNvPr>
          <p:cNvCxnSpPr>
            <a:cxnSpLocks/>
          </p:cNvCxnSpPr>
          <p:nvPr/>
        </p:nvCxnSpPr>
        <p:spPr>
          <a:xfrm flipV="1">
            <a:off x="9357010" y="1661034"/>
            <a:ext cx="0" cy="4019334"/>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4">
            <p14:nvContentPartPr>
              <p14:cNvPr id="43" name="Ink 42">
                <a:extLst>
                  <a:ext uri="{FF2B5EF4-FFF2-40B4-BE49-F238E27FC236}">
                    <a16:creationId xmlns:a16="http://schemas.microsoft.com/office/drawing/2014/main" id="{90A4E981-FF19-A6BB-47BE-1DBE051F9BB9}"/>
                  </a:ext>
                </a:extLst>
              </p14:cNvPr>
              <p14:cNvContentPartPr/>
              <p14:nvPr/>
            </p14:nvContentPartPr>
            <p14:xfrm>
              <a:off x="9298615" y="1966110"/>
              <a:ext cx="111240" cy="157320"/>
            </p14:xfrm>
          </p:contentPart>
        </mc:Choice>
        <mc:Fallback xmlns="">
          <p:pic>
            <p:nvPicPr>
              <p:cNvPr id="43" name="Ink 42">
                <a:extLst>
                  <a:ext uri="{FF2B5EF4-FFF2-40B4-BE49-F238E27FC236}">
                    <a16:creationId xmlns:a16="http://schemas.microsoft.com/office/drawing/2014/main" id="{90A4E981-FF19-A6BB-47BE-1DBE051F9BB9}"/>
                  </a:ext>
                </a:extLst>
              </p:cNvPr>
              <p:cNvPicPr/>
              <p:nvPr/>
            </p:nvPicPr>
            <p:blipFill>
              <a:blip r:embed="rId99"/>
              <a:stretch>
                <a:fillRect/>
              </a:stretch>
            </p:blipFill>
            <p:spPr>
              <a:xfrm>
                <a:off x="9279535" y="1947030"/>
                <a:ext cx="1490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3" name="Ink 52">
                <a:extLst>
                  <a:ext uri="{FF2B5EF4-FFF2-40B4-BE49-F238E27FC236}">
                    <a16:creationId xmlns:a16="http://schemas.microsoft.com/office/drawing/2014/main" id="{91E42FAD-5AD5-3302-128C-F51C49D5CB4A}"/>
                  </a:ext>
                </a:extLst>
              </p14:cNvPr>
              <p14:cNvContentPartPr/>
              <p14:nvPr/>
            </p14:nvContentPartPr>
            <p14:xfrm>
              <a:off x="4832801" y="463078"/>
              <a:ext cx="5252760" cy="5063040"/>
            </p14:xfrm>
          </p:contentPart>
        </mc:Choice>
        <mc:Fallback xmlns="">
          <p:pic>
            <p:nvPicPr>
              <p:cNvPr id="53" name="Ink 52">
                <a:extLst>
                  <a:ext uri="{FF2B5EF4-FFF2-40B4-BE49-F238E27FC236}">
                    <a16:creationId xmlns:a16="http://schemas.microsoft.com/office/drawing/2014/main" id="{91E42FAD-5AD5-3302-128C-F51C49D5CB4A}"/>
                  </a:ext>
                </a:extLst>
              </p:cNvPr>
              <p:cNvPicPr/>
              <p:nvPr/>
            </p:nvPicPr>
            <p:blipFill>
              <a:blip r:embed="rId106"/>
              <a:stretch>
                <a:fillRect/>
              </a:stretch>
            </p:blipFill>
            <p:spPr>
              <a:xfrm>
                <a:off x="4813721" y="443998"/>
                <a:ext cx="5290560" cy="5100840"/>
              </a:xfrm>
              <a:prstGeom prst="rect">
                <a:avLst/>
              </a:prstGeom>
            </p:spPr>
          </p:pic>
        </mc:Fallback>
      </mc:AlternateContent>
      <p:cxnSp>
        <p:nvCxnSpPr>
          <p:cNvPr id="54" name="Straight Connector 53">
            <a:extLst>
              <a:ext uri="{FF2B5EF4-FFF2-40B4-BE49-F238E27FC236}">
                <a16:creationId xmlns:a16="http://schemas.microsoft.com/office/drawing/2014/main" id="{7E0E8652-0430-23BF-1824-1889DF13D1F7}"/>
              </a:ext>
            </a:extLst>
          </p:cNvPr>
          <p:cNvCxnSpPr>
            <a:cxnSpLocks/>
          </p:cNvCxnSpPr>
          <p:nvPr/>
        </p:nvCxnSpPr>
        <p:spPr>
          <a:xfrm>
            <a:off x="4549680" y="2045998"/>
            <a:ext cx="495758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02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5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500"/>
                                        <p:tgtEl>
                                          <p:spTgt spid="39"/>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fade">
                                      <p:cBhvr>
                                        <p:cTn id="82" dur="500"/>
                                        <p:tgtEl>
                                          <p:spTgt spid="4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fade">
                                      <p:cBhvr>
                                        <p:cTn id="92" dur="500"/>
                                        <p:tgtEl>
                                          <p:spTgt spid="43"/>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500"/>
                                        <p:tgtEl>
                                          <p:spTgt spid="53"/>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53"/>
                                        </p:tgtEl>
                                      </p:cBhvr>
                                    </p:animEffect>
                                    <p:set>
                                      <p:cBhvr>
                                        <p:cTn id="102"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756CAA40-13D7-D62F-4920-27D56BAAB4AA}"/>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35D42DBE-C1F4-E460-D901-D3D39117A181}"/>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1714444-69EE-AA48-DEAF-E7819001E07A}"/>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653D2253-D062-EC07-E902-8D958D3ED878}"/>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653D2253-D062-EC07-E902-8D958D3ED878}"/>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40DAE246-4D63-09A8-D097-0845DA80C021}"/>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40DAE246-4D63-09A8-D097-0845DA80C021}"/>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9" name="Ink 28">
                <a:extLst>
                  <a:ext uri="{FF2B5EF4-FFF2-40B4-BE49-F238E27FC236}">
                    <a16:creationId xmlns:a16="http://schemas.microsoft.com/office/drawing/2014/main" id="{64442E30-58C3-E550-7F8B-98E04816B6D5}"/>
                  </a:ext>
                </a:extLst>
              </p14:cNvPr>
              <p14:cNvContentPartPr/>
              <p14:nvPr/>
            </p14:nvContentPartPr>
            <p14:xfrm>
              <a:off x="440640" y="3519150"/>
              <a:ext cx="274680" cy="304920"/>
            </p14:xfrm>
          </p:contentPart>
        </mc:Choice>
        <mc:Fallback xmlns="">
          <p:pic>
            <p:nvPicPr>
              <p:cNvPr id="29" name="Ink 28">
                <a:extLst>
                  <a:ext uri="{FF2B5EF4-FFF2-40B4-BE49-F238E27FC236}">
                    <a16:creationId xmlns:a16="http://schemas.microsoft.com/office/drawing/2014/main" id="{64442E30-58C3-E550-7F8B-98E04816B6D5}"/>
                  </a:ext>
                </a:extLst>
              </p:cNvPr>
              <p:cNvPicPr/>
              <p:nvPr/>
            </p:nvPicPr>
            <p:blipFill>
              <a:blip r:embed="rId9"/>
              <a:stretch>
                <a:fillRect/>
              </a:stretch>
            </p:blipFill>
            <p:spPr>
              <a:xfrm>
                <a:off x="421560" y="3500070"/>
                <a:ext cx="3124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0BFD8F79-EDD6-C69F-AA65-1D7BE36157C6}"/>
                  </a:ext>
                </a:extLst>
              </p14:cNvPr>
              <p14:cNvContentPartPr/>
              <p14:nvPr/>
            </p14:nvContentPartPr>
            <p14:xfrm>
              <a:off x="866880" y="3640470"/>
              <a:ext cx="21600" cy="128520"/>
            </p14:xfrm>
          </p:contentPart>
        </mc:Choice>
        <mc:Fallback xmlns="">
          <p:pic>
            <p:nvPicPr>
              <p:cNvPr id="38" name="Ink 37">
                <a:extLst>
                  <a:ext uri="{FF2B5EF4-FFF2-40B4-BE49-F238E27FC236}">
                    <a16:creationId xmlns:a16="http://schemas.microsoft.com/office/drawing/2014/main" id="{0BFD8F79-EDD6-C69F-AA65-1D7BE36157C6}"/>
                  </a:ext>
                </a:extLst>
              </p:cNvPr>
              <p:cNvPicPr/>
              <p:nvPr/>
            </p:nvPicPr>
            <p:blipFill>
              <a:blip r:embed="rId11"/>
              <a:stretch>
                <a:fillRect/>
              </a:stretch>
            </p:blipFill>
            <p:spPr>
              <a:xfrm>
                <a:off x="847800" y="3621390"/>
                <a:ext cx="594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1" name="Ink 40">
                <a:extLst>
                  <a:ext uri="{FF2B5EF4-FFF2-40B4-BE49-F238E27FC236}">
                    <a16:creationId xmlns:a16="http://schemas.microsoft.com/office/drawing/2014/main" id="{5FA671D6-F702-6D78-4AE8-7FA0F4F7DBFE}"/>
                  </a:ext>
                </a:extLst>
              </p14:cNvPr>
              <p14:cNvContentPartPr/>
              <p14:nvPr/>
            </p14:nvContentPartPr>
            <p14:xfrm>
              <a:off x="1234080" y="3553710"/>
              <a:ext cx="377280" cy="240840"/>
            </p14:xfrm>
          </p:contentPart>
        </mc:Choice>
        <mc:Fallback xmlns="">
          <p:pic>
            <p:nvPicPr>
              <p:cNvPr id="41" name="Ink 40">
                <a:extLst>
                  <a:ext uri="{FF2B5EF4-FFF2-40B4-BE49-F238E27FC236}">
                    <a16:creationId xmlns:a16="http://schemas.microsoft.com/office/drawing/2014/main" id="{5FA671D6-F702-6D78-4AE8-7FA0F4F7DBFE}"/>
                  </a:ext>
                </a:extLst>
              </p:cNvPr>
              <p:cNvPicPr/>
              <p:nvPr/>
            </p:nvPicPr>
            <p:blipFill>
              <a:blip r:embed="rId13"/>
              <a:stretch>
                <a:fillRect/>
              </a:stretch>
            </p:blipFill>
            <p:spPr>
              <a:xfrm>
                <a:off x="1215000" y="3534630"/>
                <a:ext cx="4150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a:extLst>
                  <a:ext uri="{FF2B5EF4-FFF2-40B4-BE49-F238E27FC236}">
                    <a16:creationId xmlns:a16="http://schemas.microsoft.com/office/drawing/2014/main" id="{3F66AB2C-5A3B-E014-65A6-0F47B51E5147}"/>
                  </a:ext>
                </a:extLst>
              </p14:cNvPr>
              <p14:cNvContentPartPr/>
              <p14:nvPr/>
            </p14:nvContentPartPr>
            <p14:xfrm>
              <a:off x="1910880" y="3776910"/>
              <a:ext cx="250920" cy="15480"/>
            </p14:xfrm>
          </p:contentPart>
        </mc:Choice>
        <mc:Fallback xmlns="">
          <p:pic>
            <p:nvPicPr>
              <p:cNvPr id="46" name="Ink 45">
                <a:extLst>
                  <a:ext uri="{FF2B5EF4-FFF2-40B4-BE49-F238E27FC236}">
                    <a16:creationId xmlns:a16="http://schemas.microsoft.com/office/drawing/2014/main" id="{3F66AB2C-5A3B-E014-65A6-0F47B51E5147}"/>
                  </a:ext>
                </a:extLst>
              </p:cNvPr>
              <p:cNvPicPr/>
              <p:nvPr/>
            </p:nvPicPr>
            <p:blipFill>
              <a:blip r:embed="rId15"/>
              <a:stretch>
                <a:fillRect/>
              </a:stretch>
            </p:blipFill>
            <p:spPr>
              <a:xfrm>
                <a:off x="1891800" y="3757830"/>
                <a:ext cx="288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B0E48879-8B78-D84B-D657-CA7F760D7A3D}"/>
                  </a:ext>
                </a:extLst>
              </p14:cNvPr>
              <p14:cNvContentPartPr/>
              <p14:nvPr/>
            </p14:nvContentPartPr>
            <p14:xfrm>
              <a:off x="2418480" y="3494670"/>
              <a:ext cx="430560" cy="287640"/>
            </p14:xfrm>
          </p:contentPart>
        </mc:Choice>
        <mc:Fallback xmlns="">
          <p:pic>
            <p:nvPicPr>
              <p:cNvPr id="50" name="Ink 49">
                <a:extLst>
                  <a:ext uri="{FF2B5EF4-FFF2-40B4-BE49-F238E27FC236}">
                    <a16:creationId xmlns:a16="http://schemas.microsoft.com/office/drawing/2014/main" id="{B0E48879-8B78-D84B-D657-CA7F760D7A3D}"/>
                  </a:ext>
                </a:extLst>
              </p:cNvPr>
              <p:cNvPicPr/>
              <p:nvPr/>
            </p:nvPicPr>
            <p:blipFill>
              <a:blip r:embed="rId17"/>
              <a:stretch>
                <a:fillRect/>
              </a:stretch>
            </p:blipFill>
            <p:spPr>
              <a:xfrm>
                <a:off x="2399400" y="3475590"/>
                <a:ext cx="4683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id="{66652A45-C212-45DE-E774-572653A6DBBD}"/>
                  </a:ext>
                </a:extLst>
              </p14:cNvPr>
              <p14:cNvContentPartPr/>
              <p14:nvPr/>
            </p14:nvContentPartPr>
            <p14:xfrm>
              <a:off x="3116520" y="3441030"/>
              <a:ext cx="468720" cy="362880"/>
            </p14:xfrm>
          </p:contentPart>
        </mc:Choice>
        <mc:Fallback xmlns="">
          <p:pic>
            <p:nvPicPr>
              <p:cNvPr id="55" name="Ink 54">
                <a:extLst>
                  <a:ext uri="{FF2B5EF4-FFF2-40B4-BE49-F238E27FC236}">
                    <a16:creationId xmlns:a16="http://schemas.microsoft.com/office/drawing/2014/main" id="{66652A45-C212-45DE-E774-572653A6DBBD}"/>
                  </a:ext>
                </a:extLst>
              </p:cNvPr>
              <p:cNvPicPr/>
              <p:nvPr/>
            </p:nvPicPr>
            <p:blipFill>
              <a:blip r:embed="rId19"/>
              <a:stretch>
                <a:fillRect/>
              </a:stretch>
            </p:blipFill>
            <p:spPr>
              <a:xfrm>
                <a:off x="3097440" y="3421950"/>
                <a:ext cx="5065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6" name="Ink 55">
                <a:extLst>
                  <a:ext uri="{FF2B5EF4-FFF2-40B4-BE49-F238E27FC236}">
                    <a16:creationId xmlns:a16="http://schemas.microsoft.com/office/drawing/2014/main" id="{494C8321-AB9F-CD48-F6C0-ABBDECF2DC2B}"/>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494C8321-AB9F-CD48-F6C0-ABBDECF2DC2B}"/>
                  </a:ext>
                </a:extLst>
              </p:cNvPr>
              <p:cNvPicPr/>
              <p:nvPr/>
            </p:nvPicPr>
            <p:blipFill>
              <a:blip r:embed="rId21"/>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C73E28C3-7BC3-EBBF-5446-DAF810E31D37}"/>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C73E28C3-7BC3-EBBF-5446-DAF810E31D37}"/>
                  </a:ext>
                </a:extLst>
              </p:cNvPr>
              <p:cNvPicPr/>
              <p:nvPr/>
            </p:nvPicPr>
            <p:blipFill>
              <a:blip r:embed="rId23"/>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C92C7C33-6610-360E-E137-3B1A34F912B7}"/>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C92C7C33-6610-360E-E137-3B1A34F912B7}"/>
                  </a:ext>
                </a:extLst>
              </p:cNvPr>
              <p:cNvPicPr/>
              <p:nvPr/>
            </p:nvPicPr>
            <p:blipFill>
              <a:blip r:embed="rId25"/>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E87A86B3-FDAC-5BDC-AFC2-3D87C03114E5}"/>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E87A86B3-FDAC-5BDC-AFC2-3D87C03114E5}"/>
                  </a:ext>
                </a:extLst>
              </p:cNvPr>
              <p:cNvPicPr/>
              <p:nvPr/>
            </p:nvPicPr>
            <p:blipFill>
              <a:blip r:embed="rId27"/>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B0B8C038-41ED-66B2-82C9-A65D6BD09BC7}"/>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B0B8C038-41ED-66B2-82C9-A65D6BD09BC7}"/>
                  </a:ext>
                </a:extLst>
              </p:cNvPr>
              <p:cNvPicPr/>
              <p:nvPr/>
            </p:nvPicPr>
            <p:blipFill>
              <a:blip r:embed="rId29"/>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AD27A373-0EC9-9EDF-4676-D6E6BE42DF0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AD27A373-0EC9-9EDF-4676-D6E6BE42DF05}"/>
                  </a:ext>
                </a:extLst>
              </p:cNvPr>
              <p:cNvPicPr/>
              <p:nvPr/>
            </p:nvPicPr>
            <p:blipFill>
              <a:blip r:embed="rId31"/>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AB6EFDEB-465B-AF0E-95C0-BD5FEE45F840}"/>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AB6EFDEB-465B-AF0E-95C0-BD5FEE45F840}"/>
                  </a:ext>
                </a:extLst>
              </p:cNvPr>
              <p:cNvPicPr/>
              <p:nvPr/>
            </p:nvPicPr>
            <p:blipFill>
              <a:blip r:embed="rId33"/>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4001FBDD-D99E-1714-545C-0536F2B315E8}"/>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001FBDD-D99E-1714-545C-0536F2B315E8}"/>
                  </a:ext>
                </a:extLst>
              </p:cNvPr>
              <p:cNvPicPr/>
              <p:nvPr/>
            </p:nvPicPr>
            <p:blipFill>
              <a:blip r:embed="rId35"/>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6" name="Ink 65">
                <a:extLst>
                  <a:ext uri="{FF2B5EF4-FFF2-40B4-BE49-F238E27FC236}">
                    <a16:creationId xmlns:a16="http://schemas.microsoft.com/office/drawing/2014/main" id="{CC9E5D09-FF62-F924-010D-3EF18E3526FB}"/>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CC9E5D09-FF62-F924-010D-3EF18E3526FB}"/>
                  </a:ext>
                </a:extLst>
              </p:cNvPr>
              <p:cNvPicPr/>
              <p:nvPr/>
            </p:nvPicPr>
            <p:blipFill>
              <a:blip r:embed="rId37"/>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1" name="Ink 70">
                <a:extLst>
                  <a:ext uri="{FF2B5EF4-FFF2-40B4-BE49-F238E27FC236}">
                    <a16:creationId xmlns:a16="http://schemas.microsoft.com/office/drawing/2014/main" id="{761A12C0-0404-1110-9D60-776C16D09B79}"/>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761A12C0-0404-1110-9D60-776C16D09B79}"/>
                  </a:ext>
                </a:extLst>
              </p:cNvPr>
              <p:cNvPicPr/>
              <p:nvPr/>
            </p:nvPicPr>
            <p:blipFill>
              <a:blip r:embed="rId39"/>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3" name="Ink 72">
                <a:extLst>
                  <a:ext uri="{FF2B5EF4-FFF2-40B4-BE49-F238E27FC236}">
                    <a16:creationId xmlns:a16="http://schemas.microsoft.com/office/drawing/2014/main" id="{0A2E8FAF-BA6A-F6AD-8343-94E1B5682BEF}"/>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0A2E8FAF-BA6A-F6AD-8343-94E1B5682BEF}"/>
                  </a:ext>
                </a:extLst>
              </p:cNvPr>
              <p:cNvPicPr/>
              <p:nvPr/>
            </p:nvPicPr>
            <p:blipFill>
              <a:blip r:embed="rId41"/>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4" name="Ink 73">
                <a:extLst>
                  <a:ext uri="{FF2B5EF4-FFF2-40B4-BE49-F238E27FC236}">
                    <a16:creationId xmlns:a16="http://schemas.microsoft.com/office/drawing/2014/main" id="{B761A96D-C75C-7064-8630-376556059261}"/>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B761A96D-C75C-7064-8630-376556059261}"/>
                  </a:ext>
                </a:extLst>
              </p:cNvPr>
              <p:cNvPicPr/>
              <p:nvPr/>
            </p:nvPicPr>
            <p:blipFill>
              <a:blip r:embed="rId43"/>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8" name="Ink 77">
                <a:extLst>
                  <a:ext uri="{FF2B5EF4-FFF2-40B4-BE49-F238E27FC236}">
                    <a16:creationId xmlns:a16="http://schemas.microsoft.com/office/drawing/2014/main" id="{C3DBEE41-2FA5-0917-D998-877EE5D8DE1E}"/>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C3DBEE41-2FA5-0917-D998-877EE5D8DE1E}"/>
                  </a:ext>
                </a:extLst>
              </p:cNvPr>
              <p:cNvPicPr/>
              <p:nvPr/>
            </p:nvPicPr>
            <p:blipFill>
              <a:blip r:embed="rId45"/>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4" name="Ink 83">
                <a:extLst>
                  <a:ext uri="{FF2B5EF4-FFF2-40B4-BE49-F238E27FC236}">
                    <a16:creationId xmlns:a16="http://schemas.microsoft.com/office/drawing/2014/main" id="{4BA48BB2-BAEC-8760-0EA6-66E65B965057}"/>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4BA48BB2-BAEC-8760-0EA6-66E65B965057}"/>
                  </a:ext>
                </a:extLst>
              </p:cNvPr>
              <p:cNvPicPr/>
              <p:nvPr/>
            </p:nvPicPr>
            <p:blipFill>
              <a:blip r:embed="rId47"/>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6" name="Ink 85">
                <a:extLst>
                  <a:ext uri="{FF2B5EF4-FFF2-40B4-BE49-F238E27FC236}">
                    <a16:creationId xmlns:a16="http://schemas.microsoft.com/office/drawing/2014/main" id="{49EF1894-1E0F-8AE7-87CE-913E39F5AB73}"/>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49EF1894-1E0F-8AE7-87CE-913E39F5AB73}"/>
                  </a:ext>
                </a:extLst>
              </p:cNvPr>
              <p:cNvPicPr/>
              <p:nvPr/>
            </p:nvPicPr>
            <p:blipFill>
              <a:blip r:embed="rId49"/>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2" name="Ink 91">
                <a:extLst>
                  <a:ext uri="{FF2B5EF4-FFF2-40B4-BE49-F238E27FC236}">
                    <a16:creationId xmlns:a16="http://schemas.microsoft.com/office/drawing/2014/main" id="{E0BF08E3-9C0A-41E4-36AA-15B81965FB46}"/>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E0BF08E3-9C0A-41E4-36AA-15B81965FB46}"/>
                  </a:ext>
                </a:extLst>
              </p:cNvPr>
              <p:cNvPicPr/>
              <p:nvPr/>
            </p:nvPicPr>
            <p:blipFill>
              <a:blip r:embed="rId51"/>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3" name="Ink 92">
                <a:extLst>
                  <a:ext uri="{FF2B5EF4-FFF2-40B4-BE49-F238E27FC236}">
                    <a16:creationId xmlns:a16="http://schemas.microsoft.com/office/drawing/2014/main" id="{1E27C37B-1132-7A9E-0D53-F84747CB94E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1E27C37B-1132-7A9E-0D53-F84747CB94E2}"/>
                  </a:ext>
                </a:extLst>
              </p:cNvPr>
              <p:cNvPicPr/>
              <p:nvPr/>
            </p:nvPicPr>
            <p:blipFill>
              <a:blip r:embed="rId53"/>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8" name="Ink 97">
                <a:extLst>
                  <a:ext uri="{FF2B5EF4-FFF2-40B4-BE49-F238E27FC236}">
                    <a16:creationId xmlns:a16="http://schemas.microsoft.com/office/drawing/2014/main" id="{B458B012-705F-2096-E7E7-B35D551803BF}"/>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B458B012-705F-2096-E7E7-B35D551803BF}"/>
                  </a:ext>
                </a:extLst>
              </p:cNvPr>
              <p:cNvPicPr/>
              <p:nvPr/>
            </p:nvPicPr>
            <p:blipFill>
              <a:blip r:embed="rId55"/>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9" name="Ink 98">
                <a:extLst>
                  <a:ext uri="{FF2B5EF4-FFF2-40B4-BE49-F238E27FC236}">
                    <a16:creationId xmlns:a16="http://schemas.microsoft.com/office/drawing/2014/main" id="{2DAB8FC6-C8C3-A4F2-2F66-0D99C877F2E8}"/>
                  </a:ext>
                </a:extLst>
              </p14:cNvPr>
              <p14:cNvContentPartPr/>
              <p14:nvPr/>
            </p14:nvContentPartPr>
            <p14:xfrm>
              <a:off x="449280" y="4269330"/>
              <a:ext cx="213840" cy="353160"/>
            </p14:xfrm>
          </p:contentPart>
        </mc:Choice>
        <mc:Fallback xmlns="">
          <p:pic>
            <p:nvPicPr>
              <p:cNvPr id="99" name="Ink 98">
                <a:extLst>
                  <a:ext uri="{FF2B5EF4-FFF2-40B4-BE49-F238E27FC236}">
                    <a16:creationId xmlns:a16="http://schemas.microsoft.com/office/drawing/2014/main" id="{2DAB8FC6-C8C3-A4F2-2F66-0D99C877F2E8}"/>
                  </a:ext>
                </a:extLst>
              </p:cNvPr>
              <p:cNvPicPr/>
              <p:nvPr/>
            </p:nvPicPr>
            <p:blipFill>
              <a:blip r:embed="rId57"/>
              <a:stretch>
                <a:fillRect/>
              </a:stretch>
            </p:blipFill>
            <p:spPr>
              <a:xfrm>
                <a:off x="430200" y="4250250"/>
                <a:ext cx="251640"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0" name="Ink 99">
                <a:extLst>
                  <a:ext uri="{FF2B5EF4-FFF2-40B4-BE49-F238E27FC236}">
                    <a16:creationId xmlns:a16="http://schemas.microsoft.com/office/drawing/2014/main" id="{3BBA7851-13F7-1758-1F68-7AF4FA5E22F7}"/>
                  </a:ext>
                </a:extLst>
              </p14:cNvPr>
              <p14:cNvContentPartPr/>
              <p14:nvPr/>
            </p14:nvContentPartPr>
            <p14:xfrm>
              <a:off x="827640" y="4451130"/>
              <a:ext cx="13320" cy="20160"/>
            </p14:xfrm>
          </p:contentPart>
        </mc:Choice>
        <mc:Fallback xmlns="">
          <p:pic>
            <p:nvPicPr>
              <p:cNvPr id="100" name="Ink 99">
                <a:extLst>
                  <a:ext uri="{FF2B5EF4-FFF2-40B4-BE49-F238E27FC236}">
                    <a16:creationId xmlns:a16="http://schemas.microsoft.com/office/drawing/2014/main" id="{3BBA7851-13F7-1758-1F68-7AF4FA5E22F7}"/>
                  </a:ext>
                </a:extLst>
              </p:cNvPr>
              <p:cNvPicPr/>
              <p:nvPr/>
            </p:nvPicPr>
            <p:blipFill>
              <a:blip r:embed="rId59"/>
              <a:stretch>
                <a:fillRect/>
              </a:stretch>
            </p:blipFill>
            <p:spPr>
              <a:xfrm>
                <a:off x="808560" y="4432050"/>
                <a:ext cx="511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01" name="Ink 100">
                <a:extLst>
                  <a:ext uri="{FF2B5EF4-FFF2-40B4-BE49-F238E27FC236}">
                    <a16:creationId xmlns:a16="http://schemas.microsoft.com/office/drawing/2014/main" id="{6913D0B8-24ED-E347-A691-090D6710A8F7}"/>
                  </a:ext>
                </a:extLst>
              </p14:cNvPr>
              <p14:cNvContentPartPr/>
              <p14:nvPr/>
            </p14:nvContentPartPr>
            <p14:xfrm>
              <a:off x="834120" y="4584690"/>
              <a:ext cx="11880" cy="15120"/>
            </p14:xfrm>
          </p:contentPart>
        </mc:Choice>
        <mc:Fallback xmlns="">
          <p:pic>
            <p:nvPicPr>
              <p:cNvPr id="101" name="Ink 100">
                <a:extLst>
                  <a:ext uri="{FF2B5EF4-FFF2-40B4-BE49-F238E27FC236}">
                    <a16:creationId xmlns:a16="http://schemas.microsoft.com/office/drawing/2014/main" id="{6913D0B8-24ED-E347-A691-090D6710A8F7}"/>
                  </a:ext>
                </a:extLst>
              </p:cNvPr>
              <p:cNvPicPr/>
              <p:nvPr/>
            </p:nvPicPr>
            <p:blipFill>
              <a:blip r:embed="rId61"/>
              <a:stretch>
                <a:fillRect/>
              </a:stretch>
            </p:blipFill>
            <p:spPr>
              <a:xfrm>
                <a:off x="815040" y="4565610"/>
                <a:ext cx="496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5D7A7FC9-2725-3F00-ABF7-9D585F7EBE5F}"/>
                  </a:ext>
                </a:extLst>
              </p14:cNvPr>
              <p14:cNvContentPartPr/>
              <p14:nvPr/>
            </p14:nvContentPartPr>
            <p14:xfrm>
              <a:off x="1242720" y="4349670"/>
              <a:ext cx="369720" cy="288360"/>
            </p14:xfrm>
          </p:contentPart>
        </mc:Choice>
        <mc:Fallback xmlns="">
          <p:pic>
            <p:nvPicPr>
              <p:cNvPr id="111" name="Ink 110">
                <a:extLst>
                  <a:ext uri="{FF2B5EF4-FFF2-40B4-BE49-F238E27FC236}">
                    <a16:creationId xmlns:a16="http://schemas.microsoft.com/office/drawing/2014/main" id="{5D7A7FC9-2725-3F00-ABF7-9D585F7EBE5F}"/>
                  </a:ext>
                </a:extLst>
              </p:cNvPr>
              <p:cNvPicPr/>
              <p:nvPr/>
            </p:nvPicPr>
            <p:blipFill>
              <a:blip r:embed="rId63"/>
              <a:stretch>
                <a:fillRect/>
              </a:stretch>
            </p:blipFill>
            <p:spPr>
              <a:xfrm>
                <a:off x="1223640" y="4330590"/>
                <a:ext cx="40752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 name="Ink 112">
                <a:extLst>
                  <a:ext uri="{FF2B5EF4-FFF2-40B4-BE49-F238E27FC236}">
                    <a16:creationId xmlns:a16="http://schemas.microsoft.com/office/drawing/2014/main" id="{6AF7D041-F64D-149A-26D5-BF5EF2C85317}"/>
                  </a:ext>
                </a:extLst>
              </p14:cNvPr>
              <p14:cNvContentPartPr/>
              <p14:nvPr/>
            </p14:nvContentPartPr>
            <p14:xfrm>
              <a:off x="1825560" y="4574670"/>
              <a:ext cx="261360" cy="11160"/>
            </p14:xfrm>
          </p:contentPart>
        </mc:Choice>
        <mc:Fallback xmlns="">
          <p:pic>
            <p:nvPicPr>
              <p:cNvPr id="113" name="Ink 112">
                <a:extLst>
                  <a:ext uri="{FF2B5EF4-FFF2-40B4-BE49-F238E27FC236}">
                    <a16:creationId xmlns:a16="http://schemas.microsoft.com/office/drawing/2014/main" id="{6AF7D041-F64D-149A-26D5-BF5EF2C85317}"/>
                  </a:ext>
                </a:extLst>
              </p:cNvPr>
              <p:cNvPicPr/>
              <p:nvPr/>
            </p:nvPicPr>
            <p:blipFill>
              <a:blip r:embed="rId65"/>
              <a:stretch>
                <a:fillRect/>
              </a:stretch>
            </p:blipFill>
            <p:spPr>
              <a:xfrm>
                <a:off x="1806480" y="4555590"/>
                <a:ext cx="2991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3" name="Ink 122">
                <a:extLst>
                  <a:ext uri="{FF2B5EF4-FFF2-40B4-BE49-F238E27FC236}">
                    <a16:creationId xmlns:a16="http://schemas.microsoft.com/office/drawing/2014/main" id="{D4A6D068-25E2-9E77-3FD8-FD241D55FAA8}"/>
                  </a:ext>
                </a:extLst>
              </p14:cNvPr>
              <p14:cNvContentPartPr/>
              <p14:nvPr/>
            </p14:nvContentPartPr>
            <p14:xfrm>
              <a:off x="2358720" y="4260390"/>
              <a:ext cx="1432440" cy="495000"/>
            </p14:xfrm>
          </p:contentPart>
        </mc:Choice>
        <mc:Fallback xmlns="">
          <p:pic>
            <p:nvPicPr>
              <p:cNvPr id="123" name="Ink 122">
                <a:extLst>
                  <a:ext uri="{FF2B5EF4-FFF2-40B4-BE49-F238E27FC236}">
                    <a16:creationId xmlns:a16="http://schemas.microsoft.com/office/drawing/2014/main" id="{D4A6D068-25E2-9E77-3FD8-FD241D55FAA8}"/>
                  </a:ext>
                </a:extLst>
              </p:cNvPr>
              <p:cNvPicPr/>
              <p:nvPr/>
            </p:nvPicPr>
            <p:blipFill>
              <a:blip r:embed="rId67"/>
              <a:stretch>
                <a:fillRect/>
              </a:stretch>
            </p:blipFill>
            <p:spPr>
              <a:xfrm>
                <a:off x="2339640" y="4241310"/>
                <a:ext cx="147024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24" name="Ink 123">
                <a:extLst>
                  <a:ext uri="{FF2B5EF4-FFF2-40B4-BE49-F238E27FC236}">
                    <a16:creationId xmlns:a16="http://schemas.microsoft.com/office/drawing/2014/main" id="{E5E460A2-97C5-F706-4518-7D9DA2D09272}"/>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E5E460A2-97C5-F706-4518-7D9DA2D09272}"/>
                  </a:ext>
                </a:extLst>
              </p:cNvPr>
              <p:cNvPicPr/>
              <p:nvPr/>
            </p:nvPicPr>
            <p:blipFill>
              <a:blip r:embed="rId69"/>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5" name="Ink 124">
                <a:extLst>
                  <a:ext uri="{FF2B5EF4-FFF2-40B4-BE49-F238E27FC236}">
                    <a16:creationId xmlns:a16="http://schemas.microsoft.com/office/drawing/2014/main" id="{83D14261-BE2D-0160-6906-C7BAABDA3DF7}"/>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83D14261-BE2D-0160-6906-C7BAABDA3DF7}"/>
                  </a:ext>
                </a:extLst>
              </p:cNvPr>
              <p:cNvPicPr/>
              <p:nvPr/>
            </p:nvPicPr>
            <p:blipFill>
              <a:blip r:embed="rId71"/>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26" name="Ink 125">
                <a:extLst>
                  <a:ext uri="{FF2B5EF4-FFF2-40B4-BE49-F238E27FC236}">
                    <a16:creationId xmlns:a16="http://schemas.microsoft.com/office/drawing/2014/main" id="{14484DFB-E69B-E040-3141-98BFE623EBF7}"/>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14484DFB-E69B-E040-3141-98BFE623EBF7}"/>
                  </a:ext>
                </a:extLst>
              </p:cNvPr>
              <p:cNvPicPr/>
              <p:nvPr/>
            </p:nvPicPr>
            <p:blipFill>
              <a:blip r:embed="rId73"/>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7" name="Ink 126">
                <a:extLst>
                  <a:ext uri="{FF2B5EF4-FFF2-40B4-BE49-F238E27FC236}">
                    <a16:creationId xmlns:a16="http://schemas.microsoft.com/office/drawing/2014/main" id="{1E8183AB-B6F5-FD57-F81B-84E225E93CD9}"/>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1E8183AB-B6F5-FD57-F81B-84E225E93CD9}"/>
                  </a:ext>
                </a:extLst>
              </p:cNvPr>
              <p:cNvPicPr/>
              <p:nvPr/>
            </p:nvPicPr>
            <p:blipFill>
              <a:blip r:embed="rId75"/>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8" name="Ink 127">
                <a:extLst>
                  <a:ext uri="{FF2B5EF4-FFF2-40B4-BE49-F238E27FC236}">
                    <a16:creationId xmlns:a16="http://schemas.microsoft.com/office/drawing/2014/main" id="{4FF31431-F518-D081-3BBC-F6687A110DE2}"/>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F31431-F518-D081-3BBC-F6687A110DE2}"/>
                  </a:ext>
                </a:extLst>
              </p:cNvPr>
              <p:cNvPicPr/>
              <p:nvPr/>
            </p:nvPicPr>
            <p:blipFill>
              <a:blip r:embed="rId77"/>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9" name="Ink 128">
                <a:extLst>
                  <a:ext uri="{FF2B5EF4-FFF2-40B4-BE49-F238E27FC236}">
                    <a16:creationId xmlns:a16="http://schemas.microsoft.com/office/drawing/2014/main" id="{3A2CE1E6-ACB7-986D-7B0B-3E48FA6460DB}"/>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3A2CE1E6-ACB7-986D-7B0B-3E48FA6460DB}"/>
                  </a:ext>
                </a:extLst>
              </p:cNvPr>
              <p:cNvPicPr/>
              <p:nvPr/>
            </p:nvPicPr>
            <p:blipFill>
              <a:blip r:embed="rId79"/>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0" name="Ink 129">
                <a:extLst>
                  <a:ext uri="{FF2B5EF4-FFF2-40B4-BE49-F238E27FC236}">
                    <a16:creationId xmlns:a16="http://schemas.microsoft.com/office/drawing/2014/main" id="{08A6EBA4-EF65-6156-6EEB-437B226D71B3}"/>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8A6EBA4-EF65-6156-6EEB-437B226D71B3}"/>
                  </a:ext>
                </a:extLst>
              </p:cNvPr>
              <p:cNvPicPr/>
              <p:nvPr/>
            </p:nvPicPr>
            <p:blipFill>
              <a:blip r:embed="rId81"/>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43" name="Ink 142">
                <a:extLst>
                  <a:ext uri="{FF2B5EF4-FFF2-40B4-BE49-F238E27FC236}">
                    <a16:creationId xmlns:a16="http://schemas.microsoft.com/office/drawing/2014/main" id="{E2C28869-B7CD-DB5D-4EFC-DC71306D29FC}"/>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E2C28869-B7CD-DB5D-4EFC-DC71306D29FC}"/>
                  </a:ext>
                </a:extLst>
              </p:cNvPr>
              <p:cNvPicPr/>
              <p:nvPr/>
            </p:nvPicPr>
            <p:blipFill>
              <a:blip r:embed="rId83"/>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50" name="Ink 149">
                <a:extLst>
                  <a:ext uri="{FF2B5EF4-FFF2-40B4-BE49-F238E27FC236}">
                    <a16:creationId xmlns:a16="http://schemas.microsoft.com/office/drawing/2014/main" id="{77263631-B59D-2AEF-720F-1D0B9F30A45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77263631-B59D-2AEF-720F-1D0B9F30A45F}"/>
                  </a:ext>
                </a:extLst>
              </p:cNvPr>
              <p:cNvPicPr/>
              <p:nvPr/>
            </p:nvPicPr>
            <p:blipFill>
              <a:blip r:embed="rId85"/>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54" name="Ink 153">
                <a:extLst>
                  <a:ext uri="{FF2B5EF4-FFF2-40B4-BE49-F238E27FC236}">
                    <a16:creationId xmlns:a16="http://schemas.microsoft.com/office/drawing/2014/main" id="{E96D97D9-7980-DB01-EBE0-A891F65D82A4}"/>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E96D97D9-7980-DB01-EBE0-A891F65D82A4}"/>
                  </a:ext>
                </a:extLst>
              </p:cNvPr>
              <p:cNvPicPr/>
              <p:nvPr/>
            </p:nvPicPr>
            <p:blipFill>
              <a:blip r:embed="rId87"/>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57" name="Ink 156">
                <a:extLst>
                  <a:ext uri="{FF2B5EF4-FFF2-40B4-BE49-F238E27FC236}">
                    <a16:creationId xmlns:a16="http://schemas.microsoft.com/office/drawing/2014/main" id="{9E653451-E725-F767-0941-87EF77F6912C}"/>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9E653451-E725-F767-0941-87EF77F6912C}"/>
                  </a:ext>
                </a:extLst>
              </p:cNvPr>
              <p:cNvPicPr/>
              <p:nvPr/>
            </p:nvPicPr>
            <p:blipFill>
              <a:blip r:embed="rId89"/>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60" name="Ink 159">
                <a:extLst>
                  <a:ext uri="{FF2B5EF4-FFF2-40B4-BE49-F238E27FC236}">
                    <a16:creationId xmlns:a16="http://schemas.microsoft.com/office/drawing/2014/main" id="{BF9CB8A4-4A72-7B82-34B8-86C95C9E5B26}"/>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BF9CB8A4-4A72-7B82-34B8-86C95C9E5B26}"/>
                  </a:ext>
                </a:extLst>
              </p:cNvPr>
              <p:cNvPicPr/>
              <p:nvPr/>
            </p:nvPicPr>
            <p:blipFill>
              <a:blip r:embed="rId91"/>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63" name="Ink 162">
                <a:extLst>
                  <a:ext uri="{FF2B5EF4-FFF2-40B4-BE49-F238E27FC236}">
                    <a16:creationId xmlns:a16="http://schemas.microsoft.com/office/drawing/2014/main" id="{AA602BC0-4BD6-9179-9766-4F778F4E5141}"/>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AA602BC0-4BD6-9179-9766-4F778F4E5141}"/>
                  </a:ext>
                </a:extLst>
              </p:cNvPr>
              <p:cNvPicPr/>
              <p:nvPr/>
            </p:nvPicPr>
            <p:blipFill>
              <a:blip r:embed="rId93"/>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6" name="Ink 165">
                <a:extLst>
                  <a:ext uri="{FF2B5EF4-FFF2-40B4-BE49-F238E27FC236}">
                    <a16:creationId xmlns:a16="http://schemas.microsoft.com/office/drawing/2014/main" id="{9E3C39E0-56F5-FA6D-453D-06E006A849D6}"/>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9E3C39E0-56F5-FA6D-453D-06E006A849D6}"/>
                  </a:ext>
                </a:extLst>
              </p:cNvPr>
              <p:cNvPicPr/>
              <p:nvPr/>
            </p:nvPicPr>
            <p:blipFill>
              <a:blip r:embed="rId95"/>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70" name="Ink 169">
                <a:extLst>
                  <a:ext uri="{FF2B5EF4-FFF2-40B4-BE49-F238E27FC236}">
                    <a16:creationId xmlns:a16="http://schemas.microsoft.com/office/drawing/2014/main" id="{162EBF18-ABE1-904B-C0E5-0A4BA2C0F17C}"/>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162EBF18-ABE1-904B-C0E5-0A4BA2C0F17C}"/>
                  </a:ext>
                </a:extLst>
              </p:cNvPr>
              <p:cNvPicPr/>
              <p:nvPr/>
            </p:nvPicPr>
            <p:blipFill>
              <a:blip r:embed="rId97"/>
              <a:stretch>
                <a:fillRect/>
              </a:stretch>
            </p:blipFill>
            <p:spPr>
              <a:xfrm>
                <a:off x="4079880" y="770550"/>
                <a:ext cx="451800" cy="259200"/>
              </a:xfrm>
              <a:prstGeom prst="rect">
                <a:avLst/>
              </a:prstGeom>
            </p:spPr>
          </p:pic>
        </mc:Fallback>
      </mc:AlternateContent>
      <p:cxnSp>
        <p:nvCxnSpPr>
          <p:cNvPr id="4" name="Straight Connector 3">
            <a:extLst>
              <a:ext uri="{FF2B5EF4-FFF2-40B4-BE49-F238E27FC236}">
                <a16:creationId xmlns:a16="http://schemas.microsoft.com/office/drawing/2014/main" id="{975763B9-0403-3D6A-15B8-5C45A355E200}"/>
              </a:ext>
            </a:extLst>
          </p:cNvPr>
          <p:cNvCxnSpPr/>
          <p:nvPr/>
        </p:nvCxnSpPr>
        <p:spPr>
          <a:xfrm flipH="1" flipV="1">
            <a:off x="5070600" y="4844955"/>
            <a:ext cx="18000" cy="80359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AAF12E6-B25E-1A80-6D11-05AE20B4EA3A}"/>
              </a:ext>
            </a:extLst>
          </p:cNvPr>
          <p:cNvCxnSpPr>
            <a:cxnSpLocks/>
          </p:cNvCxnSpPr>
          <p:nvPr/>
        </p:nvCxnSpPr>
        <p:spPr>
          <a:xfrm>
            <a:off x="4529160" y="5094870"/>
            <a:ext cx="64740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8">
            <p14:nvContentPartPr>
              <p14:cNvPr id="10" name="Ink 9">
                <a:extLst>
                  <a:ext uri="{FF2B5EF4-FFF2-40B4-BE49-F238E27FC236}">
                    <a16:creationId xmlns:a16="http://schemas.microsoft.com/office/drawing/2014/main" id="{767E00EC-F64B-DB1D-4391-46408411F651}"/>
                  </a:ext>
                </a:extLst>
              </p14:cNvPr>
              <p14:cNvContentPartPr/>
              <p14:nvPr/>
            </p14:nvContentPartPr>
            <p14:xfrm>
              <a:off x="5029001" y="5050198"/>
              <a:ext cx="111240" cy="157320"/>
            </p14:xfrm>
          </p:contentPart>
        </mc:Choice>
        <mc:Fallback xmlns="">
          <p:pic>
            <p:nvPicPr>
              <p:cNvPr id="10" name="Ink 9">
                <a:extLst>
                  <a:ext uri="{FF2B5EF4-FFF2-40B4-BE49-F238E27FC236}">
                    <a16:creationId xmlns:a16="http://schemas.microsoft.com/office/drawing/2014/main" id="{767E00EC-F64B-DB1D-4391-46408411F651}"/>
                  </a:ext>
                </a:extLst>
              </p:cNvPr>
              <p:cNvPicPr/>
              <p:nvPr/>
            </p:nvPicPr>
            <p:blipFill>
              <a:blip r:embed="rId99"/>
              <a:stretch>
                <a:fillRect/>
              </a:stretch>
            </p:blipFill>
            <p:spPr>
              <a:xfrm>
                <a:off x="5009921" y="5031118"/>
                <a:ext cx="149040" cy="195120"/>
              </a:xfrm>
              <a:prstGeom prst="rect">
                <a:avLst/>
              </a:prstGeom>
            </p:spPr>
          </p:pic>
        </mc:Fallback>
      </mc:AlternateContent>
      <p:cxnSp>
        <p:nvCxnSpPr>
          <p:cNvPr id="11" name="Straight Connector 10">
            <a:extLst>
              <a:ext uri="{FF2B5EF4-FFF2-40B4-BE49-F238E27FC236}">
                <a16:creationId xmlns:a16="http://schemas.microsoft.com/office/drawing/2014/main" id="{D64399CA-2702-4CAA-F496-9784E1D9257B}"/>
              </a:ext>
            </a:extLst>
          </p:cNvPr>
          <p:cNvCxnSpPr>
            <a:cxnSpLocks/>
          </p:cNvCxnSpPr>
          <p:nvPr/>
        </p:nvCxnSpPr>
        <p:spPr>
          <a:xfrm flipH="1" flipV="1">
            <a:off x="6306824" y="2509690"/>
            <a:ext cx="0" cy="309962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7C0D37A-CDF2-605F-5115-C22F034D6A68}"/>
              </a:ext>
            </a:extLst>
          </p:cNvPr>
          <p:cNvCxnSpPr>
            <a:cxnSpLocks/>
          </p:cNvCxnSpPr>
          <p:nvPr/>
        </p:nvCxnSpPr>
        <p:spPr>
          <a:xfrm>
            <a:off x="4521600" y="2648670"/>
            <a:ext cx="1920143"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0">
            <p14:nvContentPartPr>
              <p14:cNvPr id="16" name="Ink 15">
                <a:extLst>
                  <a:ext uri="{FF2B5EF4-FFF2-40B4-BE49-F238E27FC236}">
                    <a16:creationId xmlns:a16="http://schemas.microsoft.com/office/drawing/2014/main" id="{7E2EE516-661F-39E2-8424-AA3250A506C3}"/>
                  </a:ext>
                </a:extLst>
              </p14:cNvPr>
              <p14:cNvContentPartPr/>
              <p14:nvPr/>
            </p14:nvContentPartPr>
            <p14:xfrm>
              <a:off x="6249600" y="2591970"/>
              <a:ext cx="111240" cy="157320"/>
            </p14:xfrm>
          </p:contentPart>
        </mc:Choice>
        <mc:Fallback xmlns="">
          <p:pic>
            <p:nvPicPr>
              <p:cNvPr id="16" name="Ink 15">
                <a:extLst>
                  <a:ext uri="{FF2B5EF4-FFF2-40B4-BE49-F238E27FC236}">
                    <a16:creationId xmlns:a16="http://schemas.microsoft.com/office/drawing/2014/main" id="{7E2EE516-661F-39E2-8424-AA3250A506C3}"/>
                  </a:ext>
                </a:extLst>
              </p:cNvPr>
              <p:cNvPicPr/>
              <p:nvPr/>
            </p:nvPicPr>
            <p:blipFill>
              <a:blip r:embed="rId99"/>
              <a:stretch>
                <a:fillRect/>
              </a:stretch>
            </p:blipFill>
            <p:spPr>
              <a:xfrm>
                <a:off x="6230520" y="2572890"/>
                <a:ext cx="149040" cy="195120"/>
              </a:xfrm>
              <a:prstGeom prst="rect">
                <a:avLst/>
              </a:prstGeom>
            </p:spPr>
          </p:pic>
        </mc:Fallback>
      </mc:AlternateContent>
      <p:cxnSp>
        <p:nvCxnSpPr>
          <p:cNvPr id="17" name="Straight Connector 16">
            <a:extLst>
              <a:ext uri="{FF2B5EF4-FFF2-40B4-BE49-F238E27FC236}">
                <a16:creationId xmlns:a16="http://schemas.microsoft.com/office/drawing/2014/main" id="{3E2DA2E9-5509-0A6D-85B9-51C45C62CCA5}"/>
              </a:ext>
            </a:extLst>
          </p:cNvPr>
          <p:cNvCxnSpPr>
            <a:cxnSpLocks/>
          </p:cNvCxnSpPr>
          <p:nvPr/>
        </p:nvCxnSpPr>
        <p:spPr>
          <a:xfrm flipV="1">
            <a:off x="6917056" y="1153236"/>
            <a:ext cx="0" cy="4456079"/>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71575D-2A67-0BA3-7A2C-7A1132CC68FE}"/>
              </a:ext>
            </a:extLst>
          </p:cNvPr>
          <p:cNvCxnSpPr>
            <a:cxnSpLocks/>
          </p:cNvCxnSpPr>
          <p:nvPr/>
        </p:nvCxnSpPr>
        <p:spPr>
          <a:xfrm flipV="1">
            <a:off x="4537420" y="1427534"/>
            <a:ext cx="259310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1">
            <p14:nvContentPartPr>
              <p14:cNvPr id="23" name="Ink 22">
                <a:extLst>
                  <a:ext uri="{FF2B5EF4-FFF2-40B4-BE49-F238E27FC236}">
                    <a16:creationId xmlns:a16="http://schemas.microsoft.com/office/drawing/2014/main" id="{F45B6516-4B3F-37F8-01FF-117F7AF3DD54}"/>
                  </a:ext>
                </a:extLst>
              </p14:cNvPr>
              <p14:cNvContentPartPr/>
              <p14:nvPr/>
            </p14:nvContentPartPr>
            <p14:xfrm>
              <a:off x="6866640" y="1348874"/>
              <a:ext cx="111240" cy="157320"/>
            </p14:xfrm>
          </p:contentPart>
        </mc:Choice>
        <mc:Fallback xmlns="">
          <p:pic>
            <p:nvPicPr>
              <p:cNvPr id="23" name="Ink 22">
                <a:extLst>
                  <a:ext uri="{FF2B5EF4-FFF2-40B4-BE49-F238E27FC236}">
                    <a16:creationId xmlns:a16="http://schemas.microsoft.com/office/drawing/2014/main" id="{F45B6516-4B3F-37F8-01FF-117F7AF3DD54}"/>
                  </a:ext>
                </a:extLst>
              </p:cNvPr>
              <p:cNvPicPr/>
              <p:nvPr/>
            </p:nvPicPr>
            <p:blipFill>
              <a:blip r:embed="rId99"/>
              <a:stretch>
                <a:fillRect/>
              </a:stretch>
            </p:blipFill>
            <p:spPr>
              <a:xfrm>
                <a:off x="6847560" y="1329794"/>
                <a:ext cx="149040" cy="195120"/>
              </a:xfrm>
              <a:prstGeom prst="rect">
                <a:avLst/>
              </a:prstGeom>
            </p:spPr>
          </p:pic>
        </mc:Fallback>
      </mc:AlternateContent>
      <p:cxnSp>
        <p:nvCxnSpPr>
          <p:cNvPr id="24" name="Straight Connector 23">
            <a:extLst>
              <a:ext uri="{FF2B5EF4-FFF2-40B4-BE49-F238E27FC236}">
                <a16:creationId xmlns:a16="http://schemas.microsoft.com/office/drawing/2014/main" id="{DF78F22D-A94E-8BC9-03A5-D6506615B304}"/>
              </a:ext>
            </a:extLst>
          </p:cNvPr>
          <p:cNvCxnSpPr>
            <a:cxnSpLocks/>
          </p:cNvCxnSpPr>
          <p:nvPr/>
        </p:nvCxnSpPr>
        <p:spPr>
          <a:xfrm flipV="1">
            <a:off x="7529316" y="789630"/>
            <a:ext cx="0" cy="481968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77967F-560B-0DA6-A057-B6BDB68872C9}"/>
              </a:ext>
            </a:extLst>
          </p:cNvPr>
          <p:cNvCxnSpPr>
            <a:cxnSpLocks/>
          </p:cNvCxnSpPr>
          <p:nvPr/>
        </p:nvCxnSpPr>
        <p:spPr>
          <a:xfrm>
            <a:off x="4549680" y="826056"/>
            <a:ext cx="316072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2">
            <p14:nvContentPartPr>
              <p14:cNvPr id="30" name="Ink 29">
                <a:extLst>
                  <a:ext uri="{FF2B5EF4-FFF2-40B4-BE49-F238E27FC236}">
                    <a16:creationId xmlns:a16="http://schemas.microsoft.com/office/drawing/2014/main" id="{1D68E1AE-225C-7E2D-9BA4-331A1590527B}"/>
                  </a:ext>
                </a:extLst>
              </p14:cNvPr>
              <p14:cNvContentPartPr/>
              <p14:nvPr/>
            </p14:nvContentPartPr>
            <p14:xfrm>
              <a:off x="7471443" y="747396"/>
              <a:ext cx="111240" cy="157320"/>
            </p14:xfrm>
          </p:contentPart>
        </mc:Choice>
        <mc:Fallback xmlns="">
          <p:pic>
            <p:nvPicPr>
              <p:cNvPr id="30" name="Ink 29">
                <a:extLst>
                  <a:ext uri="{FF2B5EF4-FFF2-40B4-BE49-F238E27FC236}">
                    <a16:creationId xmlns:a16="http://schemas.microsoft.com/office/drawing/2014/main" id="{1D68E1AE-225C-7E2D-9BA4-331A1590527B}"/>
                  </a:ext>
                </a:extLst>
              </p:cNvPr>
              <p:cNvPicPr/>
              <p:nvPr/>
            </p:nvPicPr>
            <p:blipFill>
              <a:blip r:embed="rId99"/>
              <a:stretch>
                <a:fillRect/>
              </a:stretch>
            </p:blipFill>
            <p:spPr>
              <a:xfrm>
                <a:off x="7452363" y="728316"/>
                <a:ext cx="149040" cy="195120"/>
              </a:xfrm>
              <a:prstGeom prst="rect">
                <a:avLst/>
              </a:prstGeom>
            </p:spPr>
          </p:pic>
        </mc:Fallback>
      </mc:AlternateContent>
      <p:cxnSp>
        <p:nvCxnSpPr>
          <p:cNvPr id="31" name="Straight Connector 30">
            <a:extLst>
              <a:ext uri="{FF2B5EF4-FFF2-40B4-BE49-F238E27FC236}">
                <a16:creationId xmlns:a16="http://schemas.microsoft.com/office/drawing/2014/main" id="{DB6EAB4E-4BDA-18D8-1B33-B88D51E684E0}"/>
              </a:ext>
            </a:extLst>
          </p:cNvPr>
          <p:cNvCxnSpPr>
            <a:cxnSpLocks/>
          </p:cNvCxnSpPr>
          <p:nvPr/>
        </p:nvCxnSpPr>
        <p:spPr>
          <a:xfrm flipV="1">
            <a:off x="8125920" y="689212"/>
            <a:ext cx="14970" cy="4920102"/>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7B41EC-94D9-2769-2531-33963B16EA3B}"/>
              </a:ext>
            </a:extLst>
          </p:cNvPr>
          <p:cNvCxnSpPr>
            <a:cxnSpLocks/>
          </p:cNvCxnSpPr>
          <p:nvPr/>
        </p:nvCxnSpPr>
        <p:spPr>
          <a:xfrm>
            <a:off x="4638999" y="821873"/>
            <a:ext cx="370832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3">
            <p14:nvContentPartPr>
              <p14:cNvPr id="39" name="Ink 38">
                <a:extLst>
                  <a:ext uri="{FF2B5EF4-FFF2-40B4-BE49-F238E27FC236}">
                    <a16:creationId xmlns:a16="http://schemas.microsoft.com/office/drawing/2014/main" id="{170C8B06-7E84-CB1A-D222-257FA82A4B8C}"/>
                  </a:ext>
                </a:extLst>
              </p14:cNvPr>
              <p14:cNvContentPartPr/>
              <p14:nvPr/>
            </p14:nvContentPartPr>
            <p14:xfrm>
              <a:off x="8077785" y="756702"/>
              <a:ext cx="111240" cy="157320"/>
            </p14:xfrm>
          </p:contentPart>
        </mc:Choice>
        <mc:Fallback xmlns="">
          <p:pic>
            <p:nvPicPr>
              <p:cNvPr id="39" name="Ink 38">
                <a:extLst>
                  <a:ext uri="{FF2B5EF4-FFF2-40B4-BE49-F238E27FC236}">
                    <a16:creationId xmlns:a16="http://schemas.microsoft.com/office/drawing/2014/main" id="{170C8B06-7E84-CB1A-D222-257FA82A4B8C}"/>
                  </a:ext>
                </a:extLst>
              </p:cNvPr>
              <p:cNvPicPr/>
              <p:nvPr/>
            </p:nvPicPr>
            <p:blipFill>
              <a:blip r:embed="rId99"/>
              <a:stretch>
                <a:fillRect/>
              </a:stretch>
            </p:blipFill>
            <p:spPr>
              <a:xfrm>
                <a:off x="8058705" y="737622"/>
                <a:ext cx="149040" cy="195120"/>
              </a:xfrm>
              <a:prstGeom prst="rect">
                <a:avLst/>
              </a:prstGeom>
            </p:spPr>
          </p:pic>
        </mc:Fallback>
      </mc:AlternateContent>
      <p:cxnSp>
        <p:nvCxnSpPr>
          <p:cNvPr id="40" name="Straight Connector 39">
            <a:extLst>
              <a:ext uri="{FF2B5EF4-FFF2-40B4-BE49-F238E27FC236}">
                <a16:creationId xmlns:a16="http://schemas.microsoft.com/office/drawing/2014/main" id="{403E267B-DC7B-6F65-FC3B-B1699D124E56}"/>
              </a:ext>
            </a:extLst>
          </p:cNvPr>
          <p:cNvCxnSpPr>
            <a:cxnSpLocks/>
          </p:cNvCxnSpPr>
          <p:nvPr/>
        </p:nvCxnSpPr>
        <p:spPr>
          <a:xfrm flipV="1">
            <a:off x="9357010" y="1661034"/>
            <a:ext cx="0" cy="4019334"/>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4">
            <p14:nvContentPartPr>
              <p14:cNvPr id="43" name="Ink 42">
                <a:extLst>
                  <a:ext uri="{FF2B5EF4-FFF2-40B4-BE49-F238E27FC236}">
                    <a16:creationId xmlns:a16="http://schemas.microsoft.com/office/drawing/2014/main" id="{90A4E981-FF19-A6BB-47BE-1DBE051F9BB9}"/>
                  </a:ext>
                </a:extLst>
              </p14:cNvPr>
              <p14:cNvContentPartPr/>
              <p14:nvPr/>
            </p14:nvContentPartPr>
            <p14:xfrm>
              <a:off x="9298615" y="1966110"/>
              <a:ext cx="111240" cy="157320"/>
            </p14:xfrm>
          </p:contentPart>
        </mc:Choice>
        <mc:Fallback xmlns="">
          <p:pic>
            <p:nvPicPr>
              <p:cNvPr id="43" name="Ink 42">
                <a:extLst>
                  <a:ext uri="{FF2B5EF4-FFF2-40B4-BE49-F238E27FC236}">
                    <a16:creationId xmlns:a16="http://schemas.microsoft.com/office/drawing/2014/main" id="{90A4E981-FF19-A6BB-47BE-1DBE051F9BB9}"/>
                  </a:ext>
                </a:extLst>
              </p:cNvPr>
              <p:cNvPicPr/>
              <p:nvPr/>
            </p:nvPicPr>
            <p:blipFill>
              <a:blip r:embed="rId99"/>
              <a:stretch>
                <a:fillRect/>
              </a:stretch>
            </p:blipFill>
            <p:spPr>
              <a:xfrm>
                <a:off x="9279535" y="1947030"/>
                <a:ext cx="149040" cy="195120"/>
              </a:xfrm>
              <a:prstGeom prst="rect">
                <a:avLst/>
              </a:prstGeom>
            </p:spPr>
          </p:pic>
        </mc:Fallback>
      </mc:AlternateContent>
      <p:cxnSp>
        <p:nvCxnSpPr>
          <p:cNvPr id="54" name="Straight Connector 53">
            <a:extLst>
              <a:ext uri="{FF2B5EF4-FFF2-40B4-BE49-F238E27FC236}">
                <a16:creationId xmlns:a16="http://schemas.microsoft.com/office/drawing/2014/main" id="{7E0E8652-0430-23BF-1824-1889DF13D1F7}"/>
              </a:ext>
            </a:extLst>
          </p:cNvPr>
          <p:cNvCxnSpPr>
            <a:cxnSpLocks/>
          </p:cNvCxnSpPr>
          <p:nvPr/>
        </p:nvCxnSpPr>
        <p:spPr>
          <a:xfrm>
            <a:off x="4549680" y="2045998"/>
            <a:ext cx="495758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5">
            <p14:nvContentPartPr>
              <p14:cNvPr id="21" name="Ink 20">
                <a:extLst>
                  <a:ext uri="{FF2B5EF4-FFF2-40B4-BE49-F238E27FC236}">
                    <a16:creationId xmlns:a16="http://schemas.microsoft.com/office/drawing/2014/main" id="{735564C4-8767-F428-0E5F-7BA56735DEB9}"/>
                  </a:ext>
                </a:extLst>
              </p14:cNvPr>
              <p14:cNvContentPartPr/>
              <p14:nvPr/>
            </p14:nvContentPartPr>
            <p14:xfrm>
              <a:off x="4863401" y="615718"/>
              <a:ext cx="3273120" cy="4975200"/>
            </p14:xfrm>
          </p:contentPart>
        </mc:Choice>
        <mc:Fallback xmlns="">
          <p:pic>
            <p:nvPicPr>
              <p:cNvPr id="21" name="Ink 20">
                <a:extLst>
                  <a:ext uri="{FF2B5EF4-FFF2-40B4-BE49-F238E27FC236}">
                    <a16:creationId xmlns:a16="http://schemas.microsoft.com/office/drawing/2014/main" id="{735564C4-8767-F428-0E5F-7BA56735DEB9}"/>
                  </a:ext>
                </a:extLst>
              </p:cNvPr>
              <p:cNvPicPr/>
              <p:nvPr/>
            </p:nvPicPr>
            <p:blipFill>
              <a:blip r:embed="rId106"/>
              <a:stretch>
                <a:fillRect/>
              </a:stretch>
            </p:blipFill>
            <p:spPr>
              <a:xfrm>
                <a:off x="4844321" y="596638"/>
                <a:ext cx="3310920" cy="5013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6" name="Ink 35">
                <a:extLst>
                  <a:ext uri="{FF2B5EF4-FFF2-40B4-BE49-F238E27FC236}">
                    <a16:creationId xmlns:a16="http://schemas.microsoft.com/office/drawing/2014/main" id="{44546DAA-45D6-66FB-9648-7068E3028370}"/>
                  </a:ext>
                </a:extLst>
              </p14:cNvPr>
              <p14:cNvContentPartPr/>
              <p14:nvPr/>
            </p14:nvContentPartPr>
            <p14:xfrm>
              <a:off x="8176841" y="848638"/>
              <a:ext cx="1895040" cy="2170080"/>
            </p14:xfrm>
          </p:contentPart>
        </mc:Choice>
        <mc:Fallback xmlns="">
          <p:pic>
            <p:nvPicPr>
              <p:cNvPr id="36" name="Ink 35">
                <a:extLst>
                  <a:ext uri="{FF2B5EF4-FFF2-40B4-BE49-F238E27FC236}">
                    <a16:creationId xmlns:a16="http://schemas.microsoft.com/office/drawing/2014/main" id="{44546DAA-45D6-66FB-9648-7068E3028370}"/>
                  </a:ext>
                </a:extLst>
              </p:cNvPr>
              <p:cNvPicPr/>
              <p:nvPr/>
            </p:nvPicPr>
            <p:blipFill>
              <a:blip r:embed="rId108"/>
              <a:stretch>
                <a:fillRect/>
              </a:stretch>
            </p:blipFill>
            <p:spPr>
              <a:xfrm>
                <a:off x="8157761" y="829558"/>
                <a:ext cx="1932840" cy="2207880"/>
              </a:xfrm>
              <a:prstGeom prst="rect">
                <a:avLst/>
              </a:prstGeom>
            </p:spPr>
          </p:pic>
        </mc:Fallback>
      </mc:AlternateContent>
      <p:cxnSp>
        <p:nvCxnSpPr>
          <p:cNvPr id="37" name="Straight Connector 36">
            <a:extLst>
              <a:ext uri="{FF2B5EF4-FFF2-40B4-BE49-F238E27FC236}">
                <a16:creationId xmlns:a16="http://schemas.microsoft.com/office/drawing/2014/main" id="{9648A5DA-F244-F516-75D8-4075B6D64FBE}"/>
              </a:ext>
            </a:extLst>
          </p:cNvPr>
          <p:cNvCxnSpPr>
            <a:cxnSpLocks/>
          </p:cNvCxnSpPr>
          <p:nvPr/>
        </p:nvCxnSpPr>
        <p:spPr>
          <a:xfrm>
            <a:off x="5136049" y="5093167"/>
            <a:ext cx="1167551"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B364323-823E-887A-ABDB-A5297A8D3FB4}"/>
              </a:ext>
            </a:extLst>
          </p:cNvPr>
          <p:cNvCxnSpPr>
            <a:cxnSpLocks/>
          </p:cNvCxnSpPr>
          <p:nvPr/>
        </p:nvCxnSpPr>
        <p:spPr>
          <a:xfrm>
            <a:off x="6310160" y="2646673"/>
            <a:ext cx="0" cy="2417173"/>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42EBB80-8736-F71E-1220-3EFE6A741D7C}"/>
              </a:ext>
            </a:extLst>
          </p:cNvPr>
          <p:cNvCxnSpPr>
            <a:cxnSpLocks/>
          </p:cNvCxnSpPr>
          <p:nvPr/>
        </p:nvCxnSpPr>
        <p:spPr>
          <a:xfrm flipH="1">
            <a:off x="5070600" y="2633025"/>
            <a:ext cx="1233000" cy="2460142"/>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9">
            <p14:nvContentPartPr>
              <p14:cNvPr id="67" name="Ink 66">
                <a:extLst>
                  <a:ext uri="{FF2B5EF4-FFF2-40B4-BE49-F238E27FC236}">
                    <a16:creationId xmlns:a16="http://schemas.microsoft.com/office/drawing/2014/main" id="{6A0F5B80-E8D2-A629-4EDF-94E60430DC2F}"/>
                  </a:ext>
                </a:extLst>
              </p14:cNvPr>
              <p14:cNvContentPartPr/>
              <p14:nvPr/>
            </p14:nvContentPartPr>
            <p14:xfrm>
              <a:off x="5553881" y="4663918"/>
              <a:ext cx="457560" cy="358560"/>
            </p14:xfrm>
          </p:contentPart>
        </mc:Choice>
        <mc:Fallback xmlns="">
          <p:pic>
            <p:nvPicPr>
              <p:cNvPr id="67" name="Ink 66">
                <a:extLst>
                  <a:ext uri="{FF2B5EF4-FFF2-40B4-BE49-F238E27FC236}">
                    <a16:creationId xmlns:a16="http://schemas.microsoft.com/office/drawing/2014/main" id="{6A0F5B80-E8D2-A629-4EDF-94E60430DC2F}"/>
                  </a:ext>
                </a:extLst>
              </p:cNvPr>
              <p:cNvPicPr/>
              <p:nvPr/>
            </p:nvPicPr>
            <p:blipFill>
              <a:blip r:embed="rId110"/>
              <a:stretch>
                <a:fillRect/>
              </a:stretch>
            </p:blipFill>
            <p:spPr>
              <a:xfrm>
                <a:off x="5534801" y="4644838"/>
                <a:ext cx="4953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2" name="Ink 71">
                <a:extLst>
                  <a:ext uri="{FF2B5EF4-FFF2-40B4-BE49-F238E27FC236}">
                    <a16:creationId xmlns:a16="http://schemas.microsoft.com/office/drawing/2014/main" id="{EEAE0F1F-2331-C93C-A781-15E69A97B5BB}"/>
                  </a:ext>
                </a:extLst>
              </p14:cNvPr>
              <p14:cNvContentPartPr/>
              <p14:nvPr/>
            </p14:nvContentPartPr>
            <p14:xfrm>
              <a:off x="6377201" y="2810638"/>
              <a:ext cx="502560" cy="2229480"/>
            </p14:xfrm>
          </p:contentPart>
        </mc:Choice>
        <mc:Fallback xmlns="">
          <p:pic>
            <p:nvPicPr>
              <p:cNvPr id="72" name="Ink 71">
                <a:extLst>
                  <a:ext uri="{FF2B5EF4-FFF2-40B4-BE49-F238E27FC236}">
                    <a16:creationId xmlns:a16="http://schemas.microsoft.com/office/drawing/2014/main" id="{EEAE0F1F-2331-C93C-A781-15E69A97B5BB}"/>
                  </a:ext>
                </a:extLst>
              </p:cNvPr>
              <p:cNvPicPr/>
              <p:nvPr/>
            </p:nvPicPr>
            <p:blipFill>
              <a:blip r:embed="rId112"/>
              <a:stretch>
                <a:fillRect/>
              </a:stretch>
            </p:blipFill>
            <p:spPr>
              <a:xfrm>
                <a:off x="6358121" y="2791558"/>
                <a:ext cx="540360" cy="2267280"/>
              </a:xfrm>
              <a:prstGeom prst="rect">
                <a:avLst/>
              </a:prstGeom>
            </p:spPr>
          </p:pic>
        </mc:Fallback>
      </mc:AlternateContent>
      <p:cxnSp>
        <p:nvCxnSpPr>
          <p:cNvPr id="75" name="Straight Connector 74">
            <a:extLst>
              <a:ext uri="{FF2B5EF4-FFF2-40B4-BE49-F238E27FC236}">
                <a16:creationId xmlns:a16="http://schemas.microsoft.com/office/drawing/2014/main" id="{3914FA89-BDE2-7229-B417-9E2EA0386A28}"/>
              </a:ext>
            </a:extLst>
          </p:cNvPr>
          <p:cNvCxnSpPr>
            <a:cxnSpLocks/>
          </p:cNvCxnSpPr>
          <p:nvPr/>
        </p:nvCxnSpPr>
        <p:spPr>
          <a:xfrm>
            <a:off x="6333280" y="2646673"/>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0A544B7-BCB4-7951-DA17-95083B681154}"/>
              </a:ext>
            </a:extLst>
          </p:cNvPr>
          <p:cNvCxnSpPr>
            <a:cxnSpLocks/>
          </p:cNvCxnSpPr>
          <p:nvPr/>
        </p:nvCxnSpPr>
        <p:spPr>
          <a:xfrm>
            <a:off x="6923880" y="1406897"/>
            <a:ext cx="0" cy="1226128"/>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A7F29C8-515C-EDFD-BF53-332001DD440B}"/>
              </a:ext>
            </a:extLst>
          </p:cNvPr>
          <p:cNvCxnSpPr>
            <a:cxnSpLocks/>
          </p:cNvCxnSpPr>
          <p:nvPr/>
        </p:nvCxnSpPr>
        <p:spPr>
          <a:xfrm flipH="1">
            <a:off x="6286720" y="1415702"/>
            <a:ext cx="642684" cy="1270655"/>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3">
            <p14:nvContentPartPr>
              <p14:cNvPr id="82" name="Ink 81">
                <a:extLst>
                  <a:ext uri="{FF2B5EF4-FFF2-40B4-BE49-F238E27FC236}">
                    <a16:creationId xmlns:a16="http://schemas.microsoft.com/office/drawing/2014/main" id="{0F2B4968-D1D1-F6AC-B3A1-0DA6D865A0C3}"/>
                  </a:ext>
                </a:extLst>
              </p14:cNvPr>
              <p14:cNvContentPartPr/>
              <p14:nvPr/>
            </p14:nvContentPartPr>
            <p14:xfrm>
              <a:off x="6446311" y="2745589"/>
              <a:ext cx="360000" cy="258906"/>
            </p14:xfrm>
          </p:contentPart>
        </mc:Choice>
        <mc:Fallback xmlns="">
          <p:pic>
            <p:nvPicPr>
              <p:cNvPr id="82" name="Ink 81">
                <a:extLst>
                  <a:ext uri="{FF2B5EF4-FFF2-40B4-BE49-F238E27FC236}">
                    <a16:creationId xmlns:a16="http://schemas.microsoft.com/office/drawing/2014/main" id="{0F2B4968-D1D1-F6AC-B3A1-0DA6D865A0C3}"/>
                  </a:ext>
                </a:extLst>
              </p:cNvPr>
              <p:cNvPicPr/>
              <p:nvPr/>
            </p:nvPicPr>
            <p:blipFill>
              <a:blip r:embed="rId114"/>
              <a:stretch>
                <a:fillRect/>
              </a:stretch>
            </p:blipFill>
            <p:spPr>
              <a:xfrm>
                <a:off x="6427231" y="2726317"/>
                <a:ext cx="397800" cy="297087"/>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3" name="Ink 82">
                <a:extLst>
                  <a:ext uri="{FF2B5EF4-FFF2-40B4-BE49-F238E27FC236}">
                    <a16:creationId xmlns:a16="http://schemas.microsoft.com/office/drawing/2014/main" id="{6F0932B2-C5C5-8821-2AB0-7DF24BBC23CD}"/>
                  </a:ext>
                </a:extLst>
              </p14:cNvPr>
              <p14:cNvContentPartPr/>
              <p14:nvPr/>
            </p14:nvContentPartPr>
            <p14:xfrm>
              <a:off x="7051210" y="1402687"/>
              <a:ext cx="424106" cy="1249192"/>
            </p14:xfrm>
          </p:contentPart>
        </mc:Choice>
        <mc:Fallback xmlns="">
          <p:pic>
            <p:nvPicPr>
              <p:cNvPr id="83" name="Ink 82">
                <a:extLst>
                  <a:ext uri="{FF2B5EF4-FFF2-40B4-BE49-F238E27FC236}">
                    <a16:creationId xmlns:a16="http://schemas.microsoft.com/office/drawing/2014/main" id="{6F0932B2-C5C5-8821-2AB0-7DF24BBC23CD}"/>
                  </a:ext>
                </a:extLst>
              </p:cNvPr>
              <p:cNvPicPr/>
              <p:nvPr/>
            </p:nvPicPr>
            <p:blipFill>
              <a:blip r:embed="rId116"/>
              <a:stretch>
                <a:fillRect/>
              </a:stretch>
            </p:blipFill>
            <p:spPr>
              <a:xfrm>
                <a:off x="7032129" y="1383651"/>
                <a:ext cx="461908" cy="1286905"/>
              </a:xfrm>
              <a:prstGeom prst="rect">
                <a:avLst/>
              </a:prstGeom>
            </p:spPr>
          </p:pic>
        </mc:Fallback>
      </mc:AlternateContent>
      <p:cxnSp>
        <p:nvCxnSpPr>
          <p:cNvPr id="85" name="Straight Connector 84">
            <a:extLst>
              <a:ext uri="{FF2B5EF4-FFF2-40B4-BE49-F238E27FC236}">
                <a16:creationId xmlns:a16="http://schemas.microsoft.com/office/drawing/2014/main" id="{46B3A03E-CFA3-2171-297A-439B9D555505}"/>
              </a:ext>
            </a:extLst>
          </p:cNvPr>
          <p:cNvCxnSpPr>
            <a:cxnSpLocks/>
          </p:cNvCxnSpPr>
          <p:nvPr/>
        </p:nvCxnSpPr>
        <p:spPr>
          <a:xfrm>
            <a:off x="6960400" y="1427534"/>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5ED4F39-81FE-1B14-FAB0-9034589E7CD5}"/>
              </a:ext>
            </a:extLst>
          </p:cNvPr>
          <p:cNvCxnSpPr>
            <a:cxnSpLocks/>
          </p:cNvCxnSpPr>
          <p:nvPr/>
        </p:nvCxnSpPr>
        <p:spPr>
          <a:xfrm>
            <a:off x="7529316" y="789623"/>
            <a:ext cx="0" cy="613064"/>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C8DA2AC-7F28-1D5F-786D-CF746EB1187F}"/>
              </a:ext>
            </a:extLst>
          </p:cNvPr>
          <p:cNvCxnSpPr>
            <a:cxnSpLocks/>
          </p:cNvCxnSpPr>
          <p:nvPr/>
        </p:nvCxnSpPr>
        <p:spPr>
          <a:xfrm flipH="1">
            <a:off x="6917056" y="803476"/>
            <a:ext cx="550018" cy="583066"/>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7">
            <p14:nvContentPartPr>
              <p14:cNvPr id="103" name="Ink 102">
                <a:extLst>
                  <a:ext uri="{FF2B5EF4-FFF2-40B4-BE49-F238E27FC236}">
                    <a16:creationId xmlns:a16="http://schemas.microsoft.com/office/drawing/2014/main" id="{821C7CB2-91D1-F228-EFC7-D4D84CC93BCF}"/>
                  </a:ext>
                </a:extLst>
              </p14:cNvPr>
              <p14:cNvContentPartPr/>
              <p14:nvPr/>
            </p14:nvContentPartPr>
            <p14:xfrm>
              <a:off x="5213670" y="4859038"/>
              <a:ext cx="3240" cy="10440"/>
            </p14:xfrm>
          </p:contentPart>
        </mc:Choice>
        <mc:Fallback xmlns="">
          <p:pic>
            <p:nvPicPr>
              <p:cNvPr id="103" name="Ink 102">
                <a:extLst>
                  <a:ext uri="{FF2B5EF4-FFF2-40B4-BE49-F238E27FC236}">
                    <a16:creationId xmlns:a16="http://schemas.microsoft.com/office/drawing/2014/main" id="{821C7CB2-91D1-F228-EFC7-D4D84CC93BCF}"/>
                  </a:ext>
                </a:extLst>
              </p:cNvPr>
              <p:cNvPicPr/>
              <p:nvPr/>
            </p:nvPicPr>
            <p:blipFill>
              <a:blip r:embed="rId120"/>
              <a:stretch>
                <a:fillRect/>
              </a:stretch>
            </p:blipFill>
            <p:spPr>
              <a:xfrm>
                <a:off x="5194590" y="4839958"/>
                <a:ext cx="41040" cy="48240"/>
              </a:xfrm>
              <a:prstGeom prst="rect">
                <a:avLst/>
              </a:prstGeom>
            </p:spPr>
          </p:pic>
        </mc:Fallback>
      </mc:AlternateContent>
    </p:spTree>
    <p:extLst>
      <p:ext uri="{BB962C8B-B14F-4D97-AF65-F5344CB8AC3E}">
        <p14:creationId xmlns:p14="http://schemas.microsoft.com/office/powerpoint/2010/main" val="369107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500"/>
                                        <p:tgtEl>
                                          <p:spTgt spid="7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fade">
                                      <p:cBhvr>
                                        <p:cTn id="36" dur="500"/>
                                        <p:tgtEl>
                                          <p:spTgt spid="75"/>
                                        </p:tgtEl>
                                      </p:cBhvr>
                                    </p:animEffect>
                                  </p:childTnLst>
                                </p:cTn>
                              </p:par>
                              <p:par>
                                <p:cTn id="37" presetID="10" presetClass="entr" presetSubtype="0" fill="hold"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childTnLst>
                                </p:cTn>
                              </p:par>
                              <p:par>
                                <p:cTn id="45" presetID="10"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77E05E5-27AD-A50F-1EFD-0C34E6B80B39}"/>
            </a:ext>
          </a:extLst>
        </p:cNvPr>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E03C2E3B-ADCB-0833-7028-3583854BE9E0}"/>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8A4B5D49-6552-47EA-A091-B41B5E960EEC}"/>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419F0E3E-0583-62FB-DFC4-9E97895CCC0B}"/>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1D6429B-D4E2-B8DF-DBA9-F899EBCF0B29}"/>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907D4855-A6EB-B26C-D995-AE0508A2B662}"/>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907D4855-A6EB-B26C-D995-AE0508A2B662}"/>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3E59F545-115E-83E6-66F2-74DC6C2DB135}"/>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3E59F545-115E-83E6-66F2-74DC6C2DB135}"/>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6" name="Ink 55">
                <a:extLst>
                  <a:ext uri="{FF2B5EF4-FFF2-40B4-BE49-F238E27FC236}">
                    <a16:creationId xmlns:a16="http://schemas.microsoft.com/office/drawing/2014/main" id="{8388C2A5-1BB6-61D7-10D1-C01A02EA35D7}"/>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8388C2A5-1BB6-61D7-10D1-C01A02EA35D7}"/>
                  </a:ext>
                </a:extLst>
              </p:cNvPr>
              <p:cNvPicPr/>
              <p:nvPr/>
            </p:nvPicPr>
            <p:blipFill>
              <a:blip r:embed="rId9"/>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8" name="Ink 57">
                <a:extLst>
                  <a:ext uri="{FF2B5EF4-FFF2-40B4-BE49-F238E27FC236}">
                    <a16:creationId xmlns:a16="http://schemas.microsoft.com/office/drawing/2014/main" id="{0462C061-7AC3-C9D2-94F2-7B78EDCE4033}"/>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0462C061-7AC3-C9D2-94F2-7B78EDCE4033}"/>
                  </a:ext>
                </a:extLst>
              </p:cNvPr>
              <p:cNvPicPr/>
              <p:nvPr/>
            </p:nvPicPr>
            <p:blipFill>
              <a:blip r:embed="rId11"/>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0" name="Ink 59">
                <a:extLst>
                  <a:ext uri="{FF2B5EF4-FFF2-40B4-BE49-F238E27FC236}">
                    <a16:creationId xmlns:a16="http://schemas.microsoft.com/office/drawing/2014/main" id="{3D341649-C4F8-FA9F-04D7-C346BDFDB389}"/>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3D341649-C4F8-FA9F-04D7-C346BDFDB389}"/>
                  </a:ext>
                </a:extLst>
              </p:cNvPr>
              <p:cNvPicPr/>
              <p:nvPr/>
            </p:nvPicPr>
            <p:blipFill>
              <a:blip r:embed="rId13"/>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1" name="Ink 60">
                <a:extLst>
                  <a:ext uri="{FF2B5EF4-FFF2-40B4-BE49-F238E27FC236}">
                    <a16:creationId xmlns:a16="http://schemas.microsoft.com/office/drawing/2014/main" id="{F68D176B-E76A-C456-3414-25BDD1581B67}"/>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F68D176B-E76A-C456-3414-25BDD1581B67}"/>
                  </a:ext>
                </a:extLst>
              </p:cNvPr>
              <p:cNvPicPr/>
              <p:nvPr/>
            </p:nvPicPr>
            <p:blipFill>
              <a:blip r:embed="rId15"/>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id="{CE9D9411-0CA4-E811-459E-9AFE2C330EDB}"/>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CE9D9411-0CA4-E811-459E-9AFE2C330EDB}"/>
                  </a:ext>
                </a:extLst>
              </p:cNvPr>
              <p:cNvPicPr/>
              <p:nvPr/>
            </p:nvPicPr>
            <p:blipFill>
              <a:blip r:embed="rId17"/>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3" name="Ink 62">
                <a:extLst>
                  <a:ext uri="{FF2B5EF4-FFF2-40B4-BE49-F238E27FC236}">
                    <a16:creationId xmlns:a16="http://schemas.microsoft.com/office/drawing/2014/main" id="{780C9190-BF96-FF73-5250-FF7CB5F33A8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780C9190-BF96-FF73-5250-FF7CB5F33A85}"/>
                  </a:ext>
                </a:extLst>
              </p:cNvPr>
              <p:cNvPicPr/>
              <p:nvPr/>
            </p:nvPicPr>
            <p:blipFill>
              <a:blip r:embed="rId19"/>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73E10F34-2050-27B8-3D88-7DA08A3F901C}"/>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73E10F34-2050-27B8-3D88-7DA08A3F901C}"/>
                  </a:ext>
                </a:extLst>
              </p:cNvPr>
              <p:cNvPicPr/>
              <p:nvPr/>
            </p:nvPicPr>
            <p:blipFill>
              <a:blip r:embed="rId21"/>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5" name="Ink 64">
                <a:extLst>
                  <a:ext uri="{FF2B5EF4-FFF2-40B4-BE49-F238E27FC236}">
                    <a16:creationId xmlns:a16="http://schemas.microsoft.com/office/drawing/2014/main" id="{42C8DEEB-86F0-D250-15EC-3D68A56DBBC1}"/>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2C8DEEB-86F0-D250-15EC-3D68A56DBBC1}"/>
                  </a:ext>
                </a:extLst>
              </p:cNvPr>
              <p:cNvPicPr/>
              <p:nvPr/>
            </p:nvPicPr>
            <p:blipFill>
              <a:blip r:embed="rId23"/>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512E15F4-34BB-5F87-474B-78E4E6D2C190}"/>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512E15F4-34BB-5F87-474B-78E4E6D2C190}"/>
                  </a:ext>
                </a:extLst>
              </p:cNvPr>
              <p:cNvPicPr/>
              <p:nvPr/>
            </p:nvPicPr>
            <p:blipFill>
              <a:blip r:embed="rId25"/>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1" name="Ink 70">
                <a:extLst>
                  <a:ext uri="{FF2B5EF4-FFF2-40B4-BE49-F238E27FC236}">
                    <a16:creationId xmlns:a16="http://schemas.microsoft.com/office/drawing/2014/main" id="{0DF90270-5395-0584-F622-47FE35D1E041}"/>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0DF90270-5395-0584-F622-47FE35D1E041}"/>
                  </a:ext>
                </a:extLst>
              </p:cNvPr>
              <p:cNvPicPr/>
              <p:nvPr/>
            </p:nvPicPr>
            <p:blipFill>
              <a:blip r:embed="rId27"/>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44C0DB2C-D463-B1AF-BD0B-F8E60C058CC8}"/>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44C0DB2C-D463-B1AF-BD0B-F8E60C058CC8}"/>
                  </a:ext>
                </a:extLst>
              </p:cNvPr>
              <p:cNvPicPr/>
              <p:nvPr/>
            </p:nvPicPr>
            <p:blipFill>
              <a:blip r:embed="rId29"/>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4D8E7F76-AB35-910C-AA8A-F8DAC31E0309}"/>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4D8E7F76-AB35-910C-AA8A-F8DAC31E0309}"/>
                  </a:ext>
                </a:extLst>
              </p:cNvPr>
              <p:cNvPicPr/>
              <p:nvPr/>
            </p:nvPicPr>
            <p:blipFill>
              <a:blip r:embed="rId31"/>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8" name="Ink 77">
                <a:extLst>
                  <a:ext uri="{FF2B5EF4-FFF2-40B4-BE49-F238E27FC236}">
                    <a16:creationId xmlns:a16="http://schemas.microsoft.com/office/drawing/2014/main" id="{44DEAA5C-82DE-3250-E298-3AFB4A0D294B}"/>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44DEAA5C-82DE-3250-E298-3AFB4A0D294B}"/>
                  </a:ext>
                </a:extLst>
              </p:cNvPr>
              <p:cNvPicPr/>
              <p:nvPr/>
            </p:nvPicPr>
            <p:blipFill>
              <a:blip r:embed="rId33"/>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4" name="Ink 83">
                <a:extLst>
                  <a:ext uri="{FF2B5EF4-FFF2-40B4-BE49-F238E27FC236}">
                    <a16:creationId xmlns:a16="http://schemas.microsoft.com/office/drawing/2014/main" id="{59B2B67D-D4F0-04E0-16C9-099309ED9176}"/>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59B2B67D-D4F0-04E0-16C9-099309ED9176}"/>
                  </a:ext>
                </a:extLst>
              </p:cNvPr>
              <p:cNvPicPr/>
              <p:nvPr/>
            </p:nvPicPr>
            <p:blipFill>
              <a:blip r:embed="rId35"/>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86" name="Ink 85">
                <a:extLst>
                  <a:ext uri="{FF2B5EF4-FFF2-40B4-BE49-F238E27FC236}">
                    <a16:creationId xmlns:a16="http://schemas.microsoft.com/office/drawing/2014/main" id="{D1E1C250-3334-B1E7-4B96-4E8461E2A7EF}"/>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D1E1C250-3334-B1E7-4B96-4E8461E2A7EF}"/>
                  </a:ext>
                </a:extLst>
              </p:cNvPr>
              <p:cNvPicPr/>
              <p:nvPr/>
            </p:nvPicPr>
            <p:blipFill>
              <a:blip r:embed="rId37"/>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2" name="Ink 91">
                <a:extLst>
                  <a:ext uri="{FF2B5EF4-FFF2-40B4-BE49-F238E27FC236}">
                    <a16:creationId xmlns:a16="http://schemas.microsoft.com/office/drawing/2014/main" id="{B5D5DE3B-A38C-01BF-9F3E-A9A27ED58847}"/>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B5D5DE3B-A38C-01BF-9F3E-A9A27ED58847}"/>
                  </a:ext>
                </a:extLst>
              </p:cNvPr>
              <p:cNvPicPr/>
              <p:nvPr/>
            </p:nvPicPr>
            <p:blipFill>
              <a:blip r:embed="rId39"/>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3" name="Ink 92">
                <a:extLst>
                  <a:ext uri="{FF2B5EF4-FFF2-40B4-BE49-F238E27FC236}">
                    <a16:creationId xmlns:a16="http://schemas.microsoft.com/office/drawing/2014/main" id="{C6B9D0F6-7A6F-8E41-100D-7D4B1CBDE8F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C6B9D0F6-7A6F-8E41-100D-7D4B1CBDE8F2}"/>
                  </a:ext>
                </a:extLst>
              </p:cNvPr>
              <p:cNvPicPr/>
              <p:nvPr/>
            </p:nvPicPr>
            <p:blipFill>
              <a:blip r:embed="rId41"/>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8" name="Ink 97">
                <a:extLst>
                  <a:ext uri="{FF2B5EF4-FFF2-40B4-BE49-F238E27FC236}">
                    <a16:creationId xmlns:a16="http://schemas.microsoft.com/office/drawing/2014/main" id="{2E59FCCC-DF28-22B6-6121-23292A17C85B}"/>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2E59FCCC-DF28-22B6-6121-23292A17C85B}"/>
                  </a:ext>
                </a:extLst>
              </p:cNvPr>
              <p:cNvPicPr/>
              <p:nvPr/>
            </p:nvPicPr>
            <p:blipFill>
              <a:blip r:embed="rId43"/>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24" name="Ink 123">
                <a:extLst>
                  <a:ext uri="{FF2B5EF4-FFF2-40B4-BE49-F238E27FC236}">
                    <a16:creationId xmlns:a16="http://schemas.microsoft.com/office/drawing/2014/main" id="{CBD7A610-D549-B387-D7BA-AC470CD4B423}"/>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CBD7A610-D549-B387-D7BA-AC470CD4B423}"/>
                  </a:ext>
                </a:extLst>
              </p:cNvPr>
              <p:cNvPicPr/>
              <p:nvPr/>
            </p:nvPicPr>
            <p:blipFill>
              <a:blip r:embed="rId45"/>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25" name="Ink 124">
                <a:extLst>
                  <a:ext uri="{FF2B5EF4-FFF2-40B4-BE49-F238E27FC236}">
                    <a16:creationId xmlns:a16="http://schemas.microsoft.com/office/drawing/2014/main" id="{B9CE7609-B9ED-3EFE-EAE5-5DDB72FC31D1}"/>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B9CE7609-B9ED-3EFE-EAE5-5DDB72FC31D1}"/>
                  </a:ext>
                </a:extLst>
              </p:cNvPr>
              <p:cNvPicPr/>
              <p:nvPr/>
            </p:nvPicPr>
            <p:blipFill>
              <a:blip r:embed="rId47"/>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26" name="Ink 125">
                <a:extLst>
                  <a:ext uri="{FF2B5EF4-FFF2-40B4-BE49-F238E27FC236}">
                    <a16:creationId xmlns:a16="http://schemas.microsoft.com/office/drawing/2014/main" id="{37576DF6-6B7C-C13B-C18C-A1859451AE76}"/>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37576DF6-6B7C-C13B-C18C-A1859451AE76}"/>
                  </a:ext>
                </a:extLst>
              </p:cNvPr>
              <p:cNvPicPr/>
              <p:nvPr/>
            </p:nvPicPr>
            <p:blipFill>
              <a:blip r:embed="rId49"/>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27" name="Ink 126">
                <a:extLst>
                  <a:ext uri="{FF2B5EF4-FFF2-40B4-BE49-F238E27FC236}">
                    <a16:creationId xmlns:a16="http://schemas.microsoft.com/office/drawing/2014/main" id="{2801FC54-8F30-42B7-3447-A8625F5CE77B}"/>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2801FC54-8F30-42B7-3447-A8625F5CE77B}"/>
                  </a:ext>
                </a:extLst>
              </p:cNvPr>
              <p:cNvPicPr/>
              <p:nvPr/>
            </p:nvPicPr>
            <p:blipFill>
              <a:blip r:embed="rId51"/>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8" name="Ink 127">
                <a:extLst>
                  <a:ext uri="{FF2B5EF4-FFF2-40B4-BE49-F238E27FC236}">
                    <a16:creationId xmlns:a16="http://schemas.microsoft.com/office/drawing/2014/main" id="{4FE7CE90-C807-0064-AA7E-C292B400DCE1}"/>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E7CE90-C807-0064-AA7E-C292B400DCE1}"/>
                  </a:ext>
                </a:extLst>
              </p:cNvPr>
              <p:cNvPicPr/>
              <p:nvPr/>
            </p:nvPicPr>
            <p:blipFill>
              <a:blip r:embed="rId53"/>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9" name="Ink 128">
                <a:extLst>
                  <a:ext uri="{FF2B5EF4-FFF2-40B4-BE49-F238E27FC236}">
                    <a16:creationId xmlns:a16="http://schemas.microsoft.com/office/drawing/2014/main" id="{E58862E3-9EF7-F64D-6548-44354CA5721C}"/>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E58862E3-9EF7-F64D-6548-44354CA5721C}"/>
                  </a:ext>
                </a:extLst>
              </p:cNvPr>
              <p:cNvPicPr/>
              <p:nvPr/>
            </p:nvPicPr>
            <p:blipFill>
              <a:blip r:embed="rId55"/>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30" name="Ink 129">
                <a:extLst>
                  <a:ext uri="{FF2B5EF4-FFF2-40B4-BE49-F238E27FC236}">
                    <a16:creationId xmlns:a16="http://schemas.microsoft.com/office/drawing/2014/main" id="{075D1686-6DA7-F38A-1E20-A2DF304292EE}"/>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75D1686-6DA7-F38A-1E20-A2DF304292EE}"/>
                  </a:ext>
                </a:extLst>
              </p:cNvPr>
              <p:cNvPicPr/>
              <p:nvPr/>
            </p:nvPicPr>
            <p:blipFill>
              <a:blip r:embed="rId57"/>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43" name="Ink 142">
                <a:extLst>
                  <a:ext uri="{FF2B5EF4-FFF2-40B4-BE49-F238E27FC236}">
                    <a16:creationId xmlns:a16="http://schemas.microsoft.com/office/drawing/2014/main" id="{F3D9DB1A-ECB6-1997-42BE-1297089760C1}"/>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F3D9DB1A-ECB6-1997-42BE-1297089760C1}"/>
                  </a:ext>
                </a:extLst>
              </p:cNvPr>
              <p:cNvPicPr/>
              <p:nvPr/>
            </p:nvPicPr>
            <p:blipFill>
              <a:blip r:embed="rId59"/>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0" name="Ink 149">
                <a:extLst>
                  <a:ext uri="{FF2B5EF4-FFF2-40B4-BE49-F238E27FC236}">
                    <a16:creationId xmlns:a16="http://schemas.microsoft.com/office/drawing/2014/main" id="{D3BD36C1-2892-1B5E-4A26-AFD5EA4AC17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D3BD36C1-2892-1B5E-4A26-AFD5EA4AC17F}"/>
                  </a:ext>
                </a:extLst>
              </p:cNvPr>
              <p:cNvPicPr/>
              <p:nvPr/>
            </p:nvPicPr>
            <p:blipFill>
              <a:blip r:embed="rId61"/>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54" name="Ink 153">
                <a:extLst>
                  <a:ext uri="{FF2B5EF4-FFF2-40B4-BE49-F238E27FC236}">
                    <a16:creationId xmlns:a16="http://schemas.microsoft.com/office/drawing/2014/main" id="{2D1D7947-F9D5-BBD8-D429-877D5D88C5AA}"/>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2D1D7947-F9D5-BBD8-D429-877D5D88C5AA}"/>
                  </a:ext>
                </a:extLst>
              </p:cNvPr>
              <p:cNvPicPr/>
              <p:nvPr/>
            </p:nvPicPr>
            <p:blipFill>
              <a:blip r:embed="rId63"/>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57" name="Ink 156">
                <a:extLst>
                  <a:ext uri="{FF2B5EF4-FFF2-40B4-BE49-F238E27FC236}">
                    <a16:creationId xmlns:a16="http://schemas.microsoft.com/office/drawing/2014/main" id="{D9CEE283-04E5-665D-A547-8608C89F227D}"/>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D9CEE283-04E5-665D-A547-8608C89F227D}"/>
                  </a:ext>
                </a:extLst>
              </p:cNvPr>
              <p:cNvPicPr/>
              <p:nvPr/>
            </p:nvPicPr>
            <p:blipFill>
              <a:blip r:embed="rId65"/>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60" name="Ink 159">
                <a:extLst>
                  <a:ext uri="{FF2B5EF4-FFF2-40B4-BE49-F238E27FC236}">
                    <a16:creationId xmlns:a16="http://schemas.microsoft.com/office/drawing/2014/main" id="{3BFD813A-85B0-30A7-1E81-54A37ED78E75}"/>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3BFD813A-85B0-30A7-1E81-54A37ED78E75}"/>
                  </a:ext>
                </a:extLst>
              </p:cNvPr>
              <p:cNvPicPr/>
              <p:nvPr/>
            </p:nvPicPr>
            <p:blipFill>
              <a:blip r:embed="rId67"/>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63" name="Ink 162">
                <a:extLst>
                  <a:ext uri="{FF2B5EF4-FFF2-40B4-BE49-F238E27FC236}">
                    <a16:creationId xmlns:a16="http://schemas.microsoft.com/office/drawing/2014/main" id="{7325DAF5-DC30-D1D8-D4D8-3774EDAE74AA}"/>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7325DAF5-DC30-D1D8-D4D8-3774EDAE74AA}"/>
                  </a:ext>
                </a:extLst>
              </p:cNvPr>
              <p:cNvPicPr/>
              <p:nvPr/>
            </p:nvPicPr>
            <p:blipFill>
              <a:blip r:embed="rId69"/>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66" name="Ink 165">
                <a:extLst>
                  <a:ext uri="{FF2B5EF4-FFF2-40B4-BE49-F238E27FC236}">
                    <a16:creationId xmlns:a16="http://schemas.microsoft.com/office/drawing/2014/main" id="{3AB13D7A-0AC5-1E51-0FFD-22CF613FEE30}"/>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3AB13D7A-0AC5-1E51-0FFD-22CF613FEE30}"/>
                  </a:ext>
                </a:extLst>
              </p:cNvPr>
              <p:cNvPicPr/>
              <p:nvPr/>
            </p:nvPicPr>
            <p:blipFill>
              <a:blip r:embed="rId71"/>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70" name="Ink 169">
                <a:extLst>
                  <a:ext uri="{FF2B5EF4-FFF2-40B4-BE49-F238E27FC236}">
                    <a16:creationId xmlns:a16="http://schemas.microsoft.com/office/drawing/2014/main" id="{57FF7140-B480-7F49-B19E-6997B66DAB28}"/>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57FF7140-B480-7F49-B19E-6997B66DAB28}"/>
                  </a:ext>
                </a:extLst>
              </p:cNvPr>
              <p:cNvPicPr/>
              <p:nvPr/>
            </p:nvPicPr>
            <p:blipFill>
              <a:blip r:embed="rId73"/>
              <a:stretch>
                <a:fillRect/>
              </a:stretch>
            </p:blipFill>
            <p:spPr>
              <a:xfrm>
                <a:off x="4079880" y="770550"/>
                <a:ext cx="451800" cy="259200"/>
              </a:xfrm>
              <a:prstGeom prst="rect">
                <a:avLst/>
              </a:prstGeom>
            </p:spPr>
          </p:pic>
        </mc:Fallback>
      </mc:AlternateContent>
      <p:cxnSp>
        <p:nvCxnSpPr>
          <p:cNvPr id="4" name="Straight Connector 3">
            <a:extLst>
              <a:ext uri="{FF2B5EF4-FFF2-40B4-BE49-F238E27FC236}">
                <a16:creationId xmlns:a16="http://schemas.microsoft.com/office/drawing/2014/main" id="{BA020D6C-7FA5-BF2E-35CA-C049C31CB1DF}"/>
              </a:ext>
            </a:extLst>
          </p:cNvPr>
          <p:cNvCxnSpPr/>
          <p:nvPr/>
        </p:nvCxnSpPr>
        <p:spPr>
          <a:xfrm flipH="1" flipV="1">
            <a:off x="5070600" y="4844955"/>
            <a:ext cx="18000" cy="80359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C44B721-34B2-0F30-4394-F21064C4EC5F}"/>
              </a:ext>
            </a:extLst>
          </p:cNvPr>
          <p:cNvCxnSpPr>
            <a:cxnSpLocks/>
          </p:cNvCxnSpPr>
          <p:nvPr/>
        </p:nvCxnSpPr>
        <p:spPr>
          <a:xfrm>
            <a:off x="4529160" y="5094870"/>
            <a:ext cx="64740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4">
            <p14:nvContentPartPr>
              <p14:cNvPr id="10" name="Ink 9">
                <a:extLst>
                  <a:ext uri="{FF2B5EF4-FFF2-40B4-BE49-F238E27FC236}">
                    <a16:creationId xmlns:a16="http://schemas.microsoft.com/office/drawing/2014/main" id="{487C7305-34CF-C1C5-399F-C71E911FA858}"/>
                  </a:ext>
                </a:extLst>
              </p14:cNvPr>
              <p14:cNvContentPartPr/>
              <p14:nvPr/>
            </p14:nvContentPartPr>
            <p14:xfrm>
              <a:off x="5029001" y="5050198"/>
              <a:ext cx="111240" cy="157320"/>
            </p14:xfrm>
          </p:contentPart>
        </mc:Choice>
        <mc:Fallback xmlns="">
          <p:pic>
            <p:nvPicPr>
              <p:cNvPr id="10" name="Ink 9">
                <a:extLst>
                  <a:ext uri="{FF2B5EF4-FFF2-40B4-BE49-F238E27FC236}">
                    <a16:creationId xmlns:a16="http://schemas.microsoft.com/office/drawing/2014/main" id="{487C7305-34CF-C1C5-399F-C71E911FA858}"/>
                  </a:ext>
                </a:extLst>
              </p:cNvPr>
              <p:cNvPicPr/>
              <p:nvPr/>
            </p:nvPicPr>
            <p:blipFill>
              <a:blip r:embed="rId75"/>
              <a:stretch>
                <a:fillRect/>
              </a:stretch>
            </p:blipFill>
            <p:spPr>
              <a:xfrm>
                <a:off x="5009921" y="5031118"/>
                <a:ext cx="149040" cy="195120"/>
              </a:xfrm>
              <a:prstGeom prst="rect">
                <a:avLst/>
              </a:prstGeom>
            </p:spPr>
          </p:pic>
        </mc:Fallback>
      </mc:AlternateContent>
      <p:cxnSp>
        <p:nvCxnSpPr>
          <p:cNvPr id="11" name="Straight Connector 10">
            <a:extLst>
              <a:ext uri="{FF2B5EF4-FFF2-40B4-BE49-F238E27FC236}">
                <a16:creationId xmlns:a16="http://schemas.microsoft.com/office/drawing/2014/main" id="{9B730C2F-A999-6178-0ACA-031597F99AA5}"/>
              </a:ext>
            </a:extLst>
          </p:cNvPr>
          <p:cNvCxnSpPr>
            <a:cxnSpLocks/>
          </p:cNvCxnSpPr>
          <p:nvPr/>
        </p:nvCxnSpPr>
        <p:spPr>
          <a:xfrm flipH="1" flipV="1">
            <a:off x="6306824" y="2509690"/>
            <a:ext cx="0" cy="309962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0F469CC-7B6F-C47A-B3A5-9179508F9BD2}"/>
              </a:ext>
            </a:extLst>
          </p:cNvPr>
          <p:cNvCxnSpPr>
            <a:cxnSpLocks/>
          </p:cNvCxnSpPr>
          <p:nvPr/>
        </p:nvCxnSpPr>
        <p:spPr>
          <a:xfrm>
            <a:off x="4521600" y="2648670"/>
            <a:ext cx="1920143"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6">
            <p14:nvContentPartPr>
              <p14:cNvPr id="16" name="Ink 15">
                <a:extLst>
                  <a:ext uri="{FF2B5EF4-FFF2-40B4-BE49-F238E27FC236}">
                    <a16:creationId xmlns:a16="http://schemas.microsoft.com/office/drawing/2014/main" id="{2CAA250C-DEAE-5FD0-F825-252F3876693C}"/>
                  </a:ext>
                </a:extLst>
              </p14:cNvPr>
              <p14:cNvContentPartPr/>
              <p14:nvPr/>
            </p14:nvContentPartPr>
            <p14:xfrm>
              <a:off x="6249600" y="2591970"/>
              <a:ext cx="111240" cy="157320"/>
            </p14:xfrm>
          </p:contentPart>
        </mc:Choice>
        <mc:Fallback xmlns="">
          <p:pic>
            <p:nvPicPr>
              <p:cNvPr id="16" name="Ink 15">
                <a:extLst>
                  <a:ext uri="{FF2B5EF4-FFF2-40B4-BE49-F238E27FC236}">
                    <a16:creationId xmlns:a16="http://schemas.microsoft.com/office/drawing/2014/main" id="{2CAA250C-DEAE-5FD0-F825-252F3876693C}"/>
                  </a:ext>
                </a:extLst>
              </p:cNvPr>
              <p:cNvPicPr/>
              <p:nvPr/>
            </p:nvPicPr>
            <p:blipFill>
              <a:blip r:embed="rId75"/>
              <a:stretch>
                <a:fillRect/>
              </a:stretch>
            </p:blipFill>
            <p:spPr>
              <a:xfrm>
                <a:off x="6230520" y="2572890"/>
                <a:ext cx="149040" cy="195120"/>
              </a:xfrm>
              <a:prstGeom prst="rect">
                <a:avLst/>
              </a:prstGeom>
            </p:spPr>
          </p:pic>
        </mc:Fallback>
      </mc:AlternateContent>
      <p:cxnSp>
        <p:nvCxnSpPr>
          <p:cNvPr id="17" name="Straight Connector 16">
            <a:extLst>
              <a:ext uri="{FF2B5EF4-FFF2-40B4-BE49-F238E27FC236}">
                <a16:creationId xmlns:a16="http://schemas.microsoft.com/office/drawing/2014/main" id="{03728DF9-3827-8D0C-CC64-1508DE2F4210}"/>
              </a:ext>
            </a:extLst>
          </p:cNvPr>
          <p:cNvCxnSpPr>
            <a:cxnSpLocks/>
          </p:cNvCxnSpPr>
          <p:nvPr/>
        </p:nvCxnSpPr>
        <p:spPr>
          <a:xfrm flipV="1">
            <a:off x="6917056" y="1153236"/>
            <a:ext cx="0" cy="4456079"/>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9E8C35E-262B-FB1B-B168-C713E0AF8677}"/>
              </a:ext>
            </a:extLst>
          </p:cNvPr>
          <p:cNvCxnSpPr>
            <a:cxnSpLocks/>
          </p:cNvCxnSpPr>
          <p:nvPr/>
        </p:nvCxnSpPr>
        <p:spPr>
          <a:xfrm flipV="1">
            <a:off x="4537420" y="1427534"/>
            <a:ext cx="259310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7">
            <p14:nvContentPartPr>
              <p14:cNvPr id="23" name="Ink 22">
                <a:extLst>
                  <a:ext uri="{FF2B5EF4-FFF2-40B4-BE49-F238E27FC236}">
                    <a16:creationId xmlns:a16="http://schemas.microsoft.com/office/drawing/2014/main" id="{6D08B05D-1C59-D1B1-7059-61F3B3D1F22E}"/>
                  </a:ext>
                </a:extLst>
              </p14:cNvPr>
              <p14:cNvContentPartPr/>
              <p14:nvPr/>
            </p14:nvContentPartPr>
            <p14:xfrm>
              <a:off x="6866640" y="1348874"/>
              <a:ext cx="111240" cy="157320"/>
            </p14:xfrm>
          </p:contentPart>
        </mc:Choice>
        <mc:Fallback xmlns="">
          <p:pic>
            <p:nvPicPr>
              <p:cNvPr id="23" name="Ink 22">
                <a:extLst>
                  <a:ext uri="{FF2B5EF4-FFF2-40B4-BE49-F238E27FC236}">
                    <a16:creationId xmlns:a16="http://schemas.microsoft.com/office/drawing/2014/main" id="{6D08B05D-1C59-D1B1-7059-61F3B3D1F22E}"/>
                  </a:ext>
                </a:extLst>
              </p:cNvPr>
              <p:cNvPicPr/>
              <p:nvPr/>
            </p:nvPicPr>
            <p:blipFill>
              <a:blip r:embed="rId75"/>
              <a:stretch>
                <a:fillRect/>
              </a:stretch>
            </p:blipFill>
            <p:spPr>
              <a:xfrm>
                <a:off x="6847560" y="1329794"/>
                <a:ext cx="149040" cy="195120"/>
              </a:xfrm>
              <a:prstGeom prst="rect">
                <a:avLst/>
              </a:prstGeom>
            </p:spPr>
          </p:pic>
        </mc:Fallback>
      </mc:AlternateContent>
      <p:cxnSp>
        <p:nvCxnSpPr>
          <p:cNvPr id="24" name="Straight Connector 23">
            <a:extLst>
              <a:ext uri="{FF2B5EF4-FFF2-40B4-BE49-F238E27FC236}">
                <a16:creationId xmlns:a16="http://schemas.microsoft.com/office/drawing/2014/main" id="{DFF546D3-9C7C-C74D-5951-E9AC5FCDCBB3}"/>
              </a:ext>
            </a:extLst>
          </p:cNvPr>
          <p:cNvCxnSpPr>
            <a:cxnSpLocks/>
          </p:cNvCxnSpPr>
          <p:nvPr/>
        </p:nvCxnSpPr>
        <p:spPr>
          <a:xfrm flipV="1">
            <a:off x="7529316" y="789630"/>
            <a:ext cx="0" cy="481968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3629B94-512D-D84C-8366-4983813AA828}"/>
              </a:ext>
            </a:extLst>
          </p:cNvPr>
          <p:cNvCxnSpPr>
            <a:cxnSpLocks/>
          </p:cNvCxnSpPr>
          <p:nvPr/>
        </p:nvCxnSpPr>
        <p:spPr>
          <a:xfrm>
            <a:off x="4549680" y="826056"/>
            <a:ext cx="316072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8">
            <p14:nvContentPartPr>
              <p14:cNvPr id="30" name="Ink 29">
                <a:extLst>
                  <a:ext uri="{FF2B5EF4-FFF2-40B4-BE49-F238E27FC236}">
                    <a16:creationId xmlns:a16="http://schemas.microsoft.com/office/drawing/2014/main" id="{1082EF90-3C74-01BC-91C1-2EF125741889}"/>
                  </a:ext>
                </a:extLst>
              </p14:cNvPr>
              <p14:cNvContentPartPr/>
              <p14:nvPr/>
            </p14:nvContentPartPr>
            <p14:xfrm>
              <a:off x="7471443" y="747396"/>
              <a:ext cx="111240" cy="157320"/>
            </p14:xfrm>
          </p:contentPart>
        </mc:Choice>
        <mc:Fallback xmlns="">
          <p:pic>
            <p:nvPicPr>
              <p:cNvPr id="30" name="Ink 29">
                <a:extLst>
                  <a:ext uri="{FF2B5EF4-FFF2-40B4-BE49-F238E27FC236}">
                    <a16:creationId xmlns:a16="http://schemas.microsoft.com/office/drawing/2014/main" id="{1082EF90-3C74-01BC-91C1-2EF125741889}"/>
                  </a:ext>
                </a:extLst>
              </p:cNvPr>
              <p:cNvPicPr/>
              <p:nvPr/>
            </p:nvPicPr>
            <p:blipFill>
              <a:blip r:embed="rId75"/>
              <a:stretch>
                <a:fillRect/>
              </a:stretch>
            </p:blipFill>
            <p:spPr>
              <a:xfrm>
                <a:off x="7452363" y="728316"/>
                <a:ext cx="149040" cy="195120"/>
              </a:xfrm>
              <a:prstGeom prst="rect">
                <a:avLst/>
              </a:prstGeom>
            </p:spPr>
          </p:pic>
        </mc:Fallback>
      </mc:AlternateContent>
      <p:cxnSp>
        <p:nvCxnSpPr>
          <p:cNvPr id="31" name="Straight Connector 30">
            <a:extLst>
              <a:ext uri="{FF2B5EF4-FFF2-40B4-BE49-F238E27FC236}">
                <a16:creationId xmlns:a16="http://schemas.microsoft.com/office/drawing/2014/main" id="{6C58920E-BAC7-65F9-39B0-141572CA40E6}"/>
              </a:ext>
            </a:extLst>
          </p:cNvPr>
          <p:cNvCxnSpPr>
            <a:cxnSpLocks/>
          </p:cNvCxnSpPr>
          <p:nvPr/>
        </p:nvCxnSpPr>
        <p:spPr>
          <a:xfrm flipV="1">
            <a:off x="8125920" y="689212"/>
            <a:ext cx="14970" cy="4920102"/>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9C3017-00AE-F1DA-6064-5B49932A862D}"/>
              </a:ext>
            </a:extLst>
          </p:cNvPr>
          <p:cNvCxnSpPr>
            <a:cxnSpLocks/>
          </p:cNvCxnSpPr>
          <p:nvPr/>
        </p:nvCxnSpPr>
        <p:spPr>
          <a:xfrm>
            <a:off x="4638999" y="821873"/>
            <a:ext cx="370832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9">
            <p14:nvContentPartPr>
              <p14:cNvPr id="39" name="Ink 38">
                <a:extLst>
                  <a:ext uri="{FF2B5EF4-FFF2-40B4-BE49-F238E27FC236}">
                    <a16:creationId xmlns:a16="http://schemas.microsoft.com/office/drawing/2014/main" id="{2FD74F3A-5174-C057-D930-7FA00DD06D9E}"/>
                  </a:ext>
                </a:extLst>
              </p14:cNvPr>
              <p14:cNvContentPartPr/>
              <p14:nvPr/>
            </p14:nvContentPartPr>
            <p14:xfrm>
              <a:off x="8077785" y="756702"/>
              <a:ext cx="111240" cy="157320"/>
            </p14:xfrm>
          </p:contentPart>
        </mc:Choice>
        <mc:Fallback xmlns="">
          <p:pic>
            <p:nvPicPr>
              <p:cNvPr id="39" name="Ink 38">
                <a:extLst>
                  <a:ext uri="{FF2B5EF4-FFF2-40B4-BE49-F238E27FC236}">
                    <a16:creationId xmlns:a16="http://schemas.microsoft.com/office/drawing/2014/main" id="{2FD74F3A-5174-C057-D930-7FA00DD06D9E}"/>
                  </a:ext>
                </a:extLst>
              </p:cNvPr>
              <p:cNvPicPr/>
              <p:nvPr/>
            </p:nvPicPr>
            <p:blipFill>
              <a:blip r:embed="rId75"/>
              <a:stretch>
                <a:fillRect/>
              </a:stretch>
            </p:blipFill>
            <p:spPr>
              <a:xfrm>
                <a:off x="8058705" y="737622"/>
                <a:ext cx="149040" cy="195120"/>
              </a:xfrm>
              <a:prstGeom prst="rect">
                <a:avLst/>
              </a:prstGeom>
            </p:spPr>
          </p:pic>
        </mc:Fallback>
      </mc:AlternateContent>
      <p:cxnSp>
        <p:nvCxnSpPr>
          <p:cNvPr id="40" name="Straight Connector 39">
            <a:extLst>
              <a:ext uri="{FF2B5EF4-FFF2-40B4-BE49-F238E27FC236}">
                <a16:creationId xmlns:a16="http://schemas.microsoft.com/office/drawing/2014/main" id="{CF3C807C-93B8-7B58-2189-4F80C43A1B1D}"/>
              </a:ext>
            </a:extLst>
          </p:cNvPr>
          <p:cNvCxnSpPr>
            <a:cxnSpLocks/>
          </p:cNvCxnSpPr>
          <p:nvPr/>
        </p:nvCxnSpPr>
        <p:spPr>
          <a:xfrm flipV="1">
            <a:off x="9357010" y="1661034"/>
            <a:ext cx="0" cy="4019334"/>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0">
            <p14:nvContentPartPr>
              <p14:cNvPr id="43" name="Ink 42">
                <a:extLst>
                  <a:ext uri="{FF2B5EF4-FFF2-40B4-BE49-F238E27FC236}">
                    <a16:creationId xmlns:a16="http://schemas.microsoft.com/office/drawing/2014/main" id="{B25BE0FB-0D6B-5741-250C-E506EBEBBCAC}"/>
                  </a:ext>
                </a:extLst>
              </p14:cNvPr>
              <p14:cNvContentPartPr/>
              <p14:nvPr/>
            </p14:nvContentPartPr>
            <p14:xfrm>
              <a:off x="9298615" y="1966110"/>
              <a:ext cx="111240" cy="157320"/>
            </p14:xfrm>
          </p:contentPart>
        </mc:Choice>
        <mc:Fallback xmlns="">
          <p:pic>
            <p:nvPicPr>
              <p:cNvPr id="43" name="Ink 42">
                <a:extLst>
                  <a:ext uri="{FF2B5EF4-FFF2-40B4-BE49-F238E27FC236}">
                    <a16:creationId xmlns:a16="http://schemas.microsoft.com/office/drawing/2014/main" id="{B25BE0FB-0D6B-5741-250C-E506EBEBBCAC}"/>
                  </a:ext>
                </a:extLst>
              </p:cNvPr>
              <p:cNvPicPr/>
              <p:nvPr/>
            </p:nvPicPr>
            <p:blipFill>
              <a:blip r:embed="rId75"/>
              <a:stretch>
                <a:fillRect/>
              </a:stretch>
            </p:blipFill>
            <p:spPr>
              <a:xfrm>
                <a:off x="9279535" y="1947030"/>
                <a:ext cx="149040" cy="195120"/>
              </a:xfrm>
              <a:prstGeom prst="rect">
                <a:avLst/>
              </a:prstGeom>
            </p:spPr>
          </p:pic>
        </mc:Fallback>
      </mc:AlternateContent>
      <p:cxnSp>
        <p:nvCxnSpPr>
          <p:cNvPr id="54" name="Straight Connector 53">
            <a:extLst>
              <a:ext uri="{FF2B5EF4-FFF2-40B4-BE49-F238E27FC236}">
                <a16:creationId xmlns:a16="http://schemas.microsoft.com/office/drawing/2014/main" id="{AD2DDDF0-688F-2D45-FF12-0FFA6F7B887D}"/>
              </a:ext>
            </a:extLst>
          </p:cNvPr>
          <p:cNvCxnSpPr>
            <a:cxnSpLocks/>
          </p:cNvCxnSpPr>
          <p:nvPr/>
        </p:nvCxnSpPr>
        <p:spPr>
          <a:xfrm>
            <a:off x="4549680" y="2045998"/>
            <a:ext cx="495758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1">
            <p14:nvContentPartPr>
              <p14:cNvPr id="21" name="Ink 20">
                <a:extLst>
                  <a:ext uri="{FF2B5EF4-FFF2-40B4-BE49-F238E27FC236}">
                    <a16:creationId xmlns:a16="http://schemas.microsoft.com/office/drawing/2014/main" id="{28675B3F-FC18-F1D5-2744-91893D6224A2}"/>
                  </a:ext>
                </a:extLst>
              </p14:cNvPr>
              <p14:cNvContentPartPr/>
              <p14:nvPr/>
            </p14:nvContentPartPr>
            <p14:xfrm>
              <a:off x="4863401" y="615718"/>
              <a:ext cx="3273120" cy="4975200"/>
            </p14:xfrm>
          </p:contentPart>
        </mc:Choice>
        <mc:Fallback xmlns="">
          <p:pic>
            <p:nvPicPr>
              <p:cNvPr id="21" name="Ink 20">
                <a:extLst>
                  <a:ext uri="{FF2B5EF4-FFF2-40B4-BE49-F238E27FC236}">
                    <a16:creationId xmlns:a16="http://schemas.microsoft.com/office/drawing/2014/main" id="{28675B3F-FC18-F1D5-2744-91893D6224A2}"/>
                  </a:ext>
                </a:extLst>
              </p:cNvPr>
              <p:cNvPicPr/>
              <p:nvPr/>
            </p:nvPicPr>
            <p:blipFill>
              <a:blip r:embed="rId82"/>
              <a:stretch>
                <a:fillRect/>
              </a:stretch>
            </p:blipFill>
            <p:spPr>
              <a:xfrm>
                <a:off x="4844321" y="596638"/>
                <a:ext cx="3310920" cy="5013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6" name="Ink 35">
                <a:extLst>
                  <a:ext uri="{FF2B5EF4-FFF2-40B4-BE49-F238E27FC236}">
                    <a16:creationId xmlns:a16="http://schemas.microsoft.com/office/drawing/2014/main" id="{9983D03D-0C79-9334-8122-E0B1CA852D83}"/>
                  </a:ext>
                </a:extLst>
              </p14:cNvPr>
              <p14:cNvContentPartPr/>
              <p14:nvPr/>
            </p14:nvContentPartPr>
            <p14:xfrm>
              <a:off x="8176841" y="848638"/>
              <a:ext cx="1895040" cy="2170080"/>
            </p14:xfrm>
          </p:contentPart>
        </mc:Choice>
        <mc:Fallback xmlns="">
          <p:pic>
            <p:nvPicPr>
              <p:cNvPr id="36" name="Ink 35">
                <a:extLst>
                  <a:ext uri="{FF2B5EF4-FFF2-40B4-BE49-F238E27FC236}">
                    <a16:creationId xmlns:a16="http://schemas.microsoft.com/office/drawing/2014/main" id="{9983D03D-0C79-9334-8122-E0B1CA852D83}"/>
                  </a:ext>
                </a:extLst>
              </p:cNvPr>
              <p:cNvPicPr/>
              <p:nvPr/>
            </p:nvPicPr>
            <p:blipFill>
              <a:blip r:embed="rId84"/>
              <a:stretch>
                <a:fillRect/>
              </a:stretch>
            </p:blipFill>
            <p:spPr>
              <a:xfrm>
                <a:off x="8157761" y="829558"/>
                <a:ext cx="1932840" cy="2207880"/>
              </a:xfrm>
              <a:prstGeom prst="rect">
                <a:avLst/>
              </a:prstGeom>
            </p:spPr>
          </p:pic>
        </mc:Fallback>
      </mc:AlternateContent>
      <p:cxnSp>
        <p:nvCxnSpPr>
          <p:cNvPr id="37" name="Straight Connector 36">
            <a:extLst>
              <a:ext uri="{FF2B5EF4-FFF2-40B4-BE49-F238E27FC236}">
                <a16:creationId xmlns:a16="http://schemas.microsoft.com/office/drawing/2014/main" id="{D0FE28FB-CC15-2B03-A455-A715C96C8358}"/>
              </a:ext>
            </a:extLst>
          </p:cNvPr>
          <p:cNvCxnSpPr>
            <a:cxnSpLocks/>
          </p:cNvCxnSpPr>
          <p:nvPr/>
        </p:nvCxnSpPr>
        <p:spPr>
          <a:xfrm>
            <a:off x="5136049" y="5093167"/>
            <a:ext cx="1167551"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10DD977-939E-F3B2-2DF8-5CB5F6974971}"/>
              </a:ext>
            </a:extLst>
          </p:cNvPr>
          <p:cNvCxnSpPr>
            <a:cxnSpLocks/>
          </p:cNvCxnSpPr>
          <p:nvPr/>
        </p:nvCxnSpPr>
        <p:spPr>
          <a:xfrm>
            <a:off x="6310160" y="2646673"/>
            <a:ext cx="0" cy="2417173"/>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652BC63-E693-4317-361C-A77335AF2D43}"/>
              </a:ext>
            </a:extLst>
          </p:cNvPr>
          <p:cNvCxnSpPr>
            <a:cxnSpLocks/>
          </p:cNvCxnSpPr>
          <p:nvPr/>
        </p:nvCxnSpPr>
        <p:spPr>
          <a:xfrm flipH="1">
            <a:off x="5070600" y="2633025"/>
            <a:ext cx="1233000" cy="2460142"/>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5">
            <p14:nvContentPartPr>
              <p14:cNvPr id="67" name="Ink 66">
                <a:extLst>
                  <a:ext uri="{FF2B5EF4-FFF2-40B4-BE49-F238E27FC236}">
                    <a16:creationId xmlns:a16="http://schemas.microsoft.com/office/drawing/2014/main" id="{54E2ECBB-74A4-1475-8368-4B3A02275987}"/>
                  </a:ext>
                </a:extLst>
              </p14:cNvPr>
              <p14:cNvContentPartPr/>
              <p14:nvPr/>
            </p14:nvContentPartPr>
            <p14:xfrm>
              <a:off x="5553881" y="4663918"/>
              <a:ext cx="457560" cy="358560"/>
            </p14:xfrm>
          </p:contentPart>
        </mc:Choice>
        <mc:Fallback xmlns="">
          <p:pic>
            <p:nvPicPr>
              <p:cNvPr id="67" name="Ink 66">
                <a:extLst>
                  <a:ext uri="{FF2B5EF4-FFF2-40B4-BE49-F238E27FC236}">
                    <a16:creationId xmlns:a16="http://schemas.microsoft.com/office/drawing/2014/main" id="{54E2ECBB-74A4-1475-8368-4B3A02275987}"/>
                  </a:ext>
                </a:extLst>
              </p:cNvPr>
              <p:cNvPicPr/>
              <p:nvPr/>
            </p:nvPicPr>
            <p:blipFill>
              <a:blip r:embed="rId86"/>
              <a:stretch>
                <a:fillRect/>
              </a:stretch>
            </p:blipFill>
            <p:spPr>
              <a:xfrm>
                <a:off x="5534801" y="4644838"/>
                <a:ext cx="4953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2" name="Ink 71">
                <a:extLst>
                  <a:ext uri="{FF2B5EF4-FFF2-40B4-BE49-F238E27FC236}">
                    <a16:creationId xmlns:a16="http://schemas.microsoft.com/office/drawing/2014/main" id="{C9807392-69C7-6DF1-9251-39FDEE492F85}"/>
                  </a:ext>
                </a:extLst>
              </p14:cNvPr>
              <p14:cNvContentPartPr/>
              <p14:nvPr/>
            </p14:nvContentPartPr>
            <p14:xfrm>
              <a:off x="6377201" y="2810638"/>
              <a:ext cx="502560" cy="2229480"/>
            </p14:xfrm>
          </p:contentPart>
        </mc:Choice>
        <mc:Fallback xmlns="">
          <p:pic>
            <p:nvPicPr>
              <p:cNvPr id="72" name="Ink 71">
                <a:extLst>
                  <a:ext uri="{FF2B5EF4-FFF2-40B4-BE49-F238E27FC236}">
                    <a16:creationId xmlns:a16="http://schemas.microsoft.com/office/drawing/2014/main" id="{C9807392-69C7-6DF1-9251-39FDEE492F85}"/>
                  </a:ext>
                </a:extLst>
              </p:cNvPr>
              <p:cNvPicPr/>
              <p:nvPr/>
            </p:nvPicPr>
            <p:blipFill>
              <a:blip r:embed="rId88"/>
              <a:stretch>
                <a:fillRect/>
              </a:stretch>
            </p:blipFill>
            <p:spPr>
              <a:xfrm>
                <a:off x="6358121" y="2791558"/>
                <a:ext cx="540360" cy="2267280"/>
              </a:xfrm>
              <a:prstGeom prst="rect">
                <a:avLst/>
              </a:prstGeom>
            </p:spPr>
          </p:pic>
        </mc:Fallback>
      </mc:AlternateContent>
      <p:cxnSp>
        <p:nvCxnSpPr>
          <p:cNvPr id="75" name="Straight Connector 74">
            <a:extLst>
              <a:ext uri="{FF2B5EF4-FFF2-40B4-BE49-F238E27FC236}">
                <a16:creationId xmlns:a16="http://schemas.microsoft.com/office/drawing/2014/main" id="{B42193F3-6B8A-0EC3-414E-09CDA12B79E7}"/>
              </a:ext>
            </a:extLst>
          </p:cNvPr>
          <p:cNvCxnSpPr>
            <a:cxnSpLocks/>
          </p:cNvCxnSpPr>
          <p:nvPr/>
        </p:nvCxnSpPr>
        <p:spPr>
          <a:xfrm>
            <a:off x="6333280" y="2646673"/>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3473A1F-553A-6F99-92A8-39C5A9C20D4F}"/>
              </a:ext>
            </a:extLst>
          </p:cNvPr>
          <p:cNvCxnSpPr>
            <a:cxnSpLocks/>
          </p:cNvCxnSpPr>
          <p:nvPr/>
        </p:nvCxnSpPr>
        <p:spPr>
          <a:xfrm>
            <a:off x="6923880" y="1406897"/>
            <a:ext cx="0" cy="1226128"/>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E0097FD-BBFE-44F8-3491-2B52AB779C93}"/>
              </a:ext>
            </a:extLst>
          </p:cNvPr>
          <p:cNvCxnSpPr>
            <a:cxnSpLocks/>
          </p:cNvCxnSpPr>
          <p:nvPr/>
        </p:nvCxnSpPr>
        <p:spPr>
          <a:xfrm flipH="1">
            <a:off x="6286720" y="1415702"/>
            <a:ext cx="642684" cy="1270655"/>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9">
            <p14:nvContentPartPr>
              <p14:cNvPr id="82" name="Ink 81">
                <a:extLst>
                  <a:ext uri="{FF2B5EF4-FFF2-40B4-BE49-F238E27FC236}">
                    <a16:creationId xmlns:a16="http://schemas.microsoft.com/office/drawing/2014/main" id="{13B3D853-1C62-41D9-CF23-425A003AB64A}"/>
                  </a:ext>
                </a:extLst>
              </p14:cNvPr>
              <p14:cNvContentPartPr/>
              <p14:nvPr/>
            </p14:nvContentPartPr>
            <p14:xfrm>
              <a:off x="6446311" y="2745589"/>
              <a:ext cx="360000" cy="258906"/>
            </p14:xfrm>
          </p:contentPart>
        </mc:Choice>
        <mc:Fallback xmlns="">
          <p:pic>
            <p:nvPicPr>
              <p:cNvPr id="82" name="Ink 81">
                <a:extLst>
                  <a:ext uri="{FF2B5EF4-FFF2-40B4-BE49-F238E27FC236}">
                    <a16:creationId xmlns:a16="http://schemas.microsoft.com/office/drawing/2014/main" id="{13B3D853-1C62-41D9-CF23-425A003AB64A}"/>
                  </a:ext>
                </a:extLst>
              </p:cNvPr>
              <p:cNvPicPr/>
              <p:nvPr/>
            </p:nvPicPr>
            <p:blipFill>
              <a:blip r:embed="rId90"/>
              <a:stretch>
                <a:fillRect/>
              </a:stretch>
            </p:blipFill>
            <p:spPr>
              <a:xfrm>
                <a:off x="6427231" y="2726289"/>
                <a:ext cx="397800" cy="297141"/>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83" name="Ink 82">
                <a:extLst>
                  <a:ext uri="{FF2B5EF4-FFF2-40B4-BE49-F238E27FC236}">
                    <a16:creationId xmlns:a16="http://schemas.microsoft.com/office/drawing/2014/main" id="{F3822E0D-D0D7-0DC8-16C5-B14349C458B5}"/>
                  </a:ext>
                </a:extLst>
              </p14:cNvPr>
              <p14:cNvContentPartPr/>
              <p14:nvPr/>
            </p14:nvContentPartPr>
            <p14:xfrm>
              <a:off x="7051210" y="1402687"/>
              <a:ext cx="424106" cy="1249192"/>
            </p14:xfrm>
          </p:contentPart>
        </mc:Choice>
        <mc:Fallback xmlns="">
          <p:pic>
            <p:nvPicPr>
              <p:cNvPr id="83" name="Ink 82">
                <a:extLst>
                  <a:ext uri="{FF2B5EF4-FFF2-40B4-BE49-F238E27FC236}">
                    <a16:creationId xmlns:a16="http://schemas.microsoft.com/office/drawing/2014/main" id="{F3822E0D-D0D7-0DC8-16C5-B14349C458B5}"/>
                  </a:ext>
                </a:extLst>
              </p:cNvPr>
              <p:cNvPicPr/>
              <p:nvPr/>
            </p:nvPicPr>
            <p:blipFill>
              <a:blip r:embed="rId92"/>
              <a:stretch>
                <a:fillRect/>
              </a:stretch>
            </p:blipFill>
            <p:spPr>
              <a:xfrm>
                <a:off x="7032129" y="1383624"/>
                <a:ext cx="461908" cy="1286959"/>
              </a:xfrm>
              <a:prstGeom prst="rect">
                <a:avLst/>
              </a:prstGeom>
            </p:spPr>
          </p:pic>
        </mc:Fallback>
      </mc:AlternateContent>
      <p:cxnSp>
        <p:nvCxnSpPr>
          <p:cNvPr id="85" name="Straight Connector 84">
            <a:extLst>
              <a:ext uri="{FF2B5EF4-FFF2-40B4-BE49-F238E27FC236}">
                <a16:creationId xmlns:a16="http://schemas.microsoft.com/office/drawing/2014/main" id="{51D1E658-2FE6-7900-4AAF-F63E607F54B5}"/>
              </a:ext>
            </a:extLst>
          </p:cNvPr>
          <p:cNvCxnSpPr>
            <a:cxnSpLocks/>
          </p:cNvCxnSpPr>
          <p:nvPr/>
        </p:nvCxnSpPr>
        <p:spPr>
          <a:xfrm>
            <a:off x="6960400" y="1427534"/>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0406407-A5E9-8086-AC4D-142D36706B03}"/>
              </a:ext>
            </a:extLst>
          </p:cNvPr>
          <p:cNvCxnSpPr>
            <a:cxnSpLocks/>
          </p:cNvCxnSpPr>
          <p:nvPr/>
        </p:nvCxnSpPr>
        <p:spPr>
          <a:xfrm>
            <a:off x="7529316" y="789623"/>
            <a:ext cx="0" cy="613064"/>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05CF959-8F8E-1284-4F21-C81AA62FD286}"/>
              </a:ext>
            </a:extLst>
          </p:cNvPr>
          <p:cNvCxnSpPr>
            <a:cxnSpLocks/>
          </p:cNvCxnSpPr>
          <p:nvPr/>
        </p:nvCxnSpPr>
        <p:spPr>
          <a:xfrm flipH="1">
            <a:off x="6917056" y="803476"/>
            <a:ext cx="550018" cy="583066"/>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3">
            <p14:nvContentPartPr>
              <p14:cNvPr id="103" name="Ink 102">
                <a:extLst>
                  <a:ext uri="{FF2B5EF4-FFF2-40B4-BE49-F238E27FC236}">
                    <a16:creationId xmlns:a16="http://schemas.microsoft.com/office/drawing/2014/main" id="{20008DEF-5330-0022-45B5-111EC1DCB894}"/>
                  </a:ext>
                </a:extLst>
              </p14:cNvPr>
              <p14:cNvContentPartPr/>
              <p14:nvPr/>
            </p14:nvContentPartPr>
            <p14:xfrm>
              <a:off x="5213670" y="4859038"/>
              <a:ext cx="3240" cy="10440"/>
            </p14:xfrm>
          </p:contentPart>
        </mc:Choice>
        <mc:Fallback xmlns="">
          <p:pic>
            <p:nvPicPr>
              <p:cNvPr id="103" name="Ink 102">
                <a:extLst>
                  <a:ext uri="{FF2B5EF4-FFF2-40B4-BE49-F238E27FC236}">
                    <a16:creationId xmlns:a16="http://schemas.microsoft.com/office/drawing/2014/main" id="{20008DEF-5330-0022-45B5-111EC1DCB894}"/>
                  </a:ext>
                </a:extLst>
              </p:cNvPr>
              <p:cNvPicPr/>
              <p:nvPr/>
            </p:nvPicPr>
            <p:blipFill>
              <a:blip r:embed="rId94"/>
              <a:stretch>
                <a:fillRect/>
              </a:stretch>
            </p:blipFill>
            <p:spPr>
              <a:xfrm>
                <a:off x="5194590" y="4839958"/>
                <a:ext cx="41040" cy="48240"/>
              </a:xfrm>
              <a:prstGeom prst="rect">
                <a:avLst/>
              </a:prstGeom>
            </p:spPr>
          </p:pic>
        </mc:Fallback>
      </mc:AlternateContent>
      <p:sp>
        <p:nvSpPr>
          <p:cNvPr id="2" name="Subtitle 2">
            <a:extLst>
              <a:ext uri="{FF2B5EF4-FFF2-40B4-BE49-F238E27FC236}">
                <a16:creationId xmlns:a16="http://schemas.microsoft.com/office/drawing/2014/main" id="{D197B600-AA05-0701-2BC7-769A5AFD81AB}"/>
              </a:ext>
            </a:extLst>
          </p:cNvPr>
          <p:cNvSpPr>
            <a:spLocks noGrp="1"/>
          </p:cNvSpPr>
          <p:nvPr>
            <p:ph type="subTitle" idx="1"/>
          </p:nvPr>
        </p:nvSpPr>
        <p:spPr>
          <a:xfrm>
            <a:off x="200072" y="3266641"/>
            <a:ext cx="3034127" cy="606240"/>
          </a:xfrm>
        </p:spPr>
        <p:txBody>
          <a:bodyPr>
            <a:noAutofit/>
          </a:bodyPr>
          <a:lstStyle/>
          <a:p>
            <a:r>
              <a:rPr lang="el-GR" dirty="0">
                <a:solidFill>
                  <a:schemeClr val="bg1"/>
                </a:solidFill>
              </a:rPr>
              <a:t>Μέσος Ρυθμός Μεταβολής</a:t>
            </a:r>
            <a:endParaRPr lang="en-150" dirty="0">
              <a:solidFill>
                <a:schemeClr val="bg1"/>
              </a:solidFill>
            </a:endParaRPr>
          </a:p>
        </p:txBody>
      </p:sp>
      <p:grpSp>
        <p:nvGrpSpPr>
          <p:cNvPr id="51" name="Group 50">
            <a:extLst>
              <a:ext uri="{FF2B5EF4-FFF2-40B4-BE49-F238E27FC236}">
                <a16:creationId xmlns:a16="http://schemas.microsoft.com/office/drawing/2014/main" id="{DC867413-090A-7C27-884B-9383588C3AE7}"/>
              </a:ext>
            </a:extLst>
          </p:cNvPr>
          <p:cNvGrpSpPr/>
          <p:nvPr/>
        </p:nvGrpSpPr>
        <p:grpSpPr>
          <a:xfrm>
            <a:off x="226531" y="4401711"/>
            <a:ext cx="1380960" cy="791640"/>
            <a:chOff x="226531" y="4401711"/>
            <a:chExt cx="1380960" cy="791640"/>
          </a:xfrm>
        </p:grpSpPr>
        <mc:AlternateContent xmlns:mc="http://schemas.openxmlformats.org/markup-compatibility/2006" xmlns:p14="http://schemas.microsoft.com/office/powerpoint/2010/main">
          <mc:Choice Requires="p14">
            <p:contentPart p14:bwMode="auto" r:id="rId95">
              <p14:nvContentPartPr>
                <p14:cNvPr id="22" name="Ink 21">
                  <a:extLst>
                    <a:ext uri="{FF2B5EF4-FFF2-40B4-BE49-F238E27FC236}">
                      <a16:creationId xmlns:a16="http://schemas.microsoft.com/office/drawing/2014/main" id="{B7F9C3FE-0ACC-7607-7BB6-9932AE5BAF30}"/>
                    </a:ext>
                  </a:extLst>
                </p14:cNvPr>
                <p14:cNvContentPartPr/>
                <p14:nvPr/>
              </p14:nvContentPartPr>
              <p14:xfrm>
                <a:off x="263611" y="4421511"/>
                <a:ext cx="184680" cy="262080"/>
              </p14:xfrm>
            </p:contentPart>
          </mc:Choice>
          <mc:Fallback xmlns="">
            <p:pic>
              <p:nvPicPr>
                <p:cNvPr id="22" name="Ink 21">
                  <a:extLst>
                    <a:ext uri="{FF2B5EF4-FFF2-40B4-BE49-F238E27FC236}">
                      <a16:creationId xmlns:a16="http://schemas.microsoft.com/office/drawing/2014/main" id="{B7F9C3FE-0ACC-7607-7BB6-9932AE5BAF30}"/>
                    </a:ext>
                  </a:extLst>
                </p:cNvPr>
                <p:cNvPicPr/>
                <p:nvPr/>
              </p:nvPicPr>
              <p:blipFill>
                <a:blip r:embed="rId96"/>
                <a:stretch>
                  <a:fillRect/>
                </a:stretch>
              </p:blipFill>
              <p:spPr>
                <a:xfrm>
                  <a:off x="245971" y="4403511"/>
                  <a:ext cx="22032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5" name="Ink 24">
                  <a:extLst>
                    <a:ext uri="{FF2B5EF4-FFF2-40B4-BE49-F238E27FC236}">
                      <a16:creationId xmlns:a16="http://schemas.microsoft.com/office/drawing/2014/main" id="{C7C3D285-DE1E-D83D-4307-24749614153C}"/>
                    </a:ext>
                  </a:extLst>
                </p14:cNvPr>
                <p14:cNvContentPartPr/>
                <p14:nvPr/>
              </p14:nvContentPartPr>
              <p14:xfrm>
                <a:off x="479611" y="4401711"/>
                <a:ext cx="176400" cy="267840"/>
              </p14:xfrm>
            </p:contentPart>
          </mc:Choice>
          <mc:Fallback xmlns="">
            <p:pic>
              <p:nvPicPr>
                <p:cNvPr id="25" name="Ink 24">
                  <a:extLst>
                    <a:ext uri="{FF2B5EF4-FFF2-40B4-BE49-F238E27FC236}">
                      <a16:creationId xmlns:a16="http://schemas.microsoft.com/office/drawing/2014/main" id="{C7C3D285-DE1E-D83D-4307-24749614153C}"/>
                    </a:ext>
                  </a:extLst>
                </p:cNvPr>
                <p:cNvPicPr/>
                <p:nvPr/>
              </p:nvPicPr>
              <p:blipFill>
                <a:blip r:embed="rId98"/>
                <a:stretch>
                  <a:fillRect/>
                </a:stretch>
              </p:blipFill>
              <p:spPr>
                <a:xfrm>
                  <a:off x="461971" y="4384071"/>
                  <a:ext cx="21204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8" name="Ink 27">
                  <a:extLst>
                    <a:ext uri="{FF2B5EF4-FFF2-40B4-BE49-F238E27FC236}">
                      <a16:creationId xmlns:a16="http://schemas.microsoft.com/office/drawing/2014/main" id="{03A311F4-E733-9280-40CD-6290BCD09AE5}"/>
                    </a:ext>
                  </a:extLst>
                </p14:cNvPr>
                <p14:cNvContentPartPr/>
                <p14:nvPr/>
              </p14:nvContentPartPr>
              <p14:xfrm>
                <a:off x="226531" y="4798431"/>
                <a:ext cx="458640" cy="29520"/>
              </p14:xfrm>
            </p:contentPart>
          </mc:Choice>
          <mc:Fallback xmlns="">
            <p:pic>
              <p:nvPicPr>
                <p:cNvPr id="28" name="Ink 27">
                  <a:extLst>
                    <a:ext uri="{FF2B5EF4-FFF2-40B4-BE49-F238E27FC236}">
                      <a16:creationId xmlns:a16="http://schemas.microsoft.com/office/drawing/2014/main" id="{03A311F4-E733-9280-40CD-6290BCD09AE5}"/>
                    </a:ext>
                  </a:extLst>
                </p:cNvPr>
                <p:cNvPicPr/>
                <p:nvPr/>
              </p:nvPicPr>
              <p:blipFill>
                <a:blip r:embed="rId100"/>
                <a:stretch>
                  <a:fillRect/>
                </a:stretch>
              </p:blipFill>
              <p:spPr>
                <a:xfrm>
                  <a:off x="208891" y="4780791"/>
                  <a:ext cx="4942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2" name="Ink 31">
                  <a:extLst>
                    <a:ext uri="{FF2B5EF4-FFF2-40B4-BE49-F238E27FC236}">
                      <a16:creationId xmlns:a16="http://schemas.microsoft.com/office/drawing/2014/main" id="{F327D49A-DCF3-E7BA-C108-E8AFDA75D124}"/>
                    </a:ext>
                  </a:extLst>
                </p14:cNvPr>
                <p14:cNvContentPartPr/>
                <p14:nvPr/>
              </p14:nvContentPartPr>
              <p14:xfrm>
                <a:off x="260731" y="4930551"/>
                <a:ext cx="85680" cy="243360"/>
              </p14:xfrm>
            </p:contentPart>
          </mc:Choice>
          <mc:Fallback xmlns="">
            <p:pic>
              <p:nvPicPr>
                <p:cNvPr id="32" name="Ink 31">
                  <a:extLst>
                    <a:ext uri="{FF2B5EF4-FFF2-40B4-BE49-F238E27FC236}">
                      <a16:creationId xmlns:a16="http://schemas.microsoft.com/office/drawing/2014/main" id="{F327D49A-DCF3-E7BA-C108-E8AFDA75D124}"/>
                    </a:ext>
                  </a:extLst>
                </p:cNvPr>
                <p:cNvPicPr/>
                <p:nvPr/>
              </p:nvPicPr>
              <p:blipFill>
                <a:blip r:embed="rId102"/>
                <a:stretch>
                  <a:fillRect/>
                </a:stretch>
              </p:blipFill>
              <p:spPr>
                <a:xfrm>
                  <a:off x="242731" y="4912911"/>
                  <a:ext cx="12132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3" name="Ink 32">
                  <a:extLst>
                    <a:ext uri="{FF2B5EF4-FFF2-40B4-BE49-F238E27FC236}">
                      <a16:creationId xmlns:a16="http://schemas.microsoft.com/office/drawing/2014/main" id="{FD5ABD71-9707-9C2E-7FE2-7BA626EAAC21}"/>
                    </a:ext>
                  </a:extLst>
                </p14:cNvPr>
                <p14:cNvContentPartPr/>
                <p14:nvPr/>
              </p14:nvContentPartPr>
              <p14:xfrm>
                <a:off x="256771" y="4944951"/>
                <a:ext cx="166320" cy="248400"/>
              </p14:xfrm>
            </p:contentPart>
          </mc:Choice>
          <mc:Fallback xmlns="">
            <p:pic>
              <p:nvPicPr>
                <p:cNvPr id="33" name="Ink 32">
                  <a:extLst>
                    <a:ext uri="{FF2B5EF4-FFF2-40B4-BE49-F238E27FC236}">
                      <a16:creationId xmlns:a16="http://schemas.microsoft.com/office/drawing/2014/main" id="{FD5ABD71-9707-9C2E-7FE2-7BA626EAAC21}"/>
                    </a:ext>
                  </a:extLst>
                </p:cNvPr>
                <p:cNvPicPr/>
                <p:nvPr/>
              </p:nvPicPr>
              <p:blipFill>
                <a:blip r:embed="rId104"/>
                <a:stretch>
                  <a:fillRect/>
                </a:stretch>
              </p:blipFill>
              <p:spPr>
                <a:xfrm>
                  <a:off x="238771" y="4926951"/>
                  <a:ext cx="20196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4" name="Ink 33">
                  <a:extLst>
                    <a:ext uri="{FF2B5EF4-FFF2-40B4-BE49-F238E27FC236}">
                      <a16:creationId xmlns:a16="http://schemas.microsoft.com/office/drawing/2014/main" id="{37064863-02C6-21B5-633F-D69C760895DF}"/>
                    </a:ext>
                  </a:extLst>
                </p14:cNvPr>
                <p14:cNvContentPartPr/>
                <p14:nvPr/>
              </p14:nvContentPartPr>
              <p14:xfrm>
                <a:off x="523891" y="4955751"/>
                <a:ext cx="107640" cy="227160"/>
              </p14:xfrm>
            </p:contentPart>
          </mc:Choice>
          <mc:Fallback xmlns="">
            <p:pic>
              <p:nvPicPr>
                <p:cNvPr id="34" name="Ink 33">
                  <a:extLst>
                    <a:ext uri="{FF2B5EF4-FFF2-40B4-BE49-F238E27FC236}">
                      <a16:creationId xmlns:a16="http://schemas.microsoft.com/office/drawing/2014/main" id="{37064863-02C6-21B5-633F-D69C760895DF}"/>
                    </a:ext>
                  </a:extLst>
                </p:cNvPr>
                <p:cNvPicPr/>
                <p:nvPr/>
              </p:nvPicPr>
              <p:blipFill>
                <a:blip r:embed="rId106"/>
                <a:stretch>
                  <a:fillRect/>
                </a:stretch>
              </p:blipFill>
              <p:spPr>
                <a:xfrm>
                  <a:off x="505891" y="4937751"/>
                  <a:ext cx="14328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42" name="Ink 41">
                  <a:extLst>
                    <a:ext uri="{FF2B5EF4-FFF2-40B4-BE49-F238E27FC236}">
                      <a16:creationId xmlns:a16="http://schemas.microsoft.com/office/drawing/2014/main" id="{95990838-684E-52D2-756C-1281A4E02817}"/>
                    </a:ext>
                  </a:extLst>
                </p14:cNvPr>
                <p14:cNvContentPartPr/>
                <p14:nvPr/>
              </p14:nvContentPartPr>
              <p14:xfrm>
                <a:off x="429571" y="5037471"/>
                <a:ext cx="165240" cy="6480"/>
              </p14:xfrm>
            </p:contentPart>
          </mc:Choice>
          <mc:Fallback xmlns="">
            <p:pic>
              <p:nvPicPr>
                <p:cNvPr id="42" name="Ink 41">
                  <a:extLst>
                    <a:ext uri="{FF2B5EF4-FFF2-40B4-BE49-F238E27FC236}">
                      <a16:creationId xmlns:a16="http://schemas.microsoft.com/office/drawing/2014/main" id="{95990838-684E-52D2-756C-1281A4E02817}"/>
                    </a:ext>
                  </a:extLst>
                </p:cNvPr>
                <p:cNvPicPr/>
                <p:nvPr/>
              </p:nvPicPr>
              <p:blipFill>
                <a:blip r:embed="rId108"/>
                <a:stretch>
                  <a:fillRect/>
                </a:stretch>
              </p:blipFill>
              <p:spPr>
                <a:xfrm>
                  <a:off x="411571" y="5019471"/>
                  <a:ext cx="2008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44" name="Ink 43">
                  <a:extLst>
                    <a:ext uri="{FF2B5EF4-FFF2-40B4-BE49-F238E27FC236}">
                      <a16:creationId xmlns:a16="http://schemas.microsoft.com/office/drawing/2014/main" id="{9FDCACEE-5DEA-B915-E037-A321899355A7}"/>
                    </a:ext>
                  </a:extLst>
                </p14:cNvPr>
                <p14:cNvContentPartPr/>
                <p14:nvPr/>
              </p14:nvContentPartPr>
              <p14:xfrm>
                <a:off x="842131" y="4823271"/>
                <a:ext cx="94680" cy="7560"/>
              </p14:xfrm>
            </p:contentPart>
          </mc:Choice>
          <mc:Fallback xmlns="">
            <p:pic>
              <p:nvPicPr>
                <p:cNvPr id="44" name="Ink 43">
                  <a:extLst>
                    <a:ext uri="{FF2B5EF4-FFF2-40B4-BE49-F238E27FC236}">
                      <a16:creationId xmlns:a16="http://schemas.microsoft.com/office/drawing/2014/main" id="{9FDCACEE-5DEA-B915-E037-A321899355A7}"/>
                    </a:ext>
                  </a:extLst>
                </p:cNvPr>
                <p:cNvPicPr/>
                <p:nvPr/>
              </p:nvPicPr>
              <p:blipFill>
                <a:blip r:embed="rId110"/>
                <a:stretch>
                  <a:fillRect/>
                </a:stretch>
              </p:blipFill>
              <p:spPr>
                <a:xfrm>
                  <a:off x="824131" y="4805271"/>
                  <a:ext cx="1303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7" name="Ink 46">
                  <a:extLst>
                    <a:ext uri="{FF2B5EF4-FFF2-40B4-BE49-F238E27FC236}">
                      <a16:creationId xmlns:a16="http://schemas.microsoft.com/office/drawing/2014/main" id="{C946CC57-E080-8F74-0ED7-3B557231CA12}"/>
                    </a:ext>
                  </a:extLst>
                </p14:cNvPr>
                <p14:cNvContentPartPr/>
                <p14:nvPr/>
              </p14:nvContentPartPr>
              <p14:xfrm>
                <a:off x="818371" y="4739751"/>
                <a:ext cx="109080" cy="12960"/>
              </p14:xfrm>
            </p:contentPart>
          </mc:Choice>
          <mc:Fallback xmlns="">
            <p:pic>
              <p:nvPicPr>
                <p:cNvPr id="47" name="Ink 46">
                  <a:extLst>
                    <a:ext uri="{FF2B5EF4-FFF2-40B4-BE49-F238E27FC236}">
                      <a16:creationId xmlns:a16="http://schemas.microsoft.com/office/drawing/2014/main" id="{C946CC57-E080-8F74-0ED7-3B557231CA12}"/>
                    </a:ext>
                  </a:extLst>
                </p:cNvPr>
                <p:cNvPicPr/>
                <p:nvPr/>
              </p:nvPicPr>
              <p:blipFill>
                <a:blip r:embed="rId112"/>
                <a:stretch>
                  <a:fillRect/>
                </a:stretch>
              </p:blipFill>
              <p:spPr>
                <a:xfrm>
                  <a:off x="800731" y="4722111"/>
                  <a:ext cx="1447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9" name="Ink 48">
                  <a:extLst>
                    <a:ext uri="{FF2B5EF4-FFF2-40B4-BE49-F238E27FC236}">
                      <a16:creationId xmlns:a16="http://schemas.microsoft.com/office/drawing/2014/main" id="{7EC8A135-86A4-EC6E-1184-BBEE5F8EFCE7}"/>
                    </a:ext>
                  </a:extLst>
                </p14:cNvPr>
                <p14:cNvContentPartPr/>
                <p14:nvPr/>
              </p14:nvContentPartPr>
              <p14:xfrm>
                <a:off x="1161811" y="4794471"/>
                <a:ext cx="445680" cy="12960"/>
              </p14:xfrm>
            </p:contentPart>
          </mc:Choice>
          <mc:Fallback xmlns="">
            <p:pic>
              <p:nvPicPr>
                <p:cNvPr id="49" name="Ink 48">
                  <a:extLst>
                    <a:ext uri="{FF2B5EF4-FFF2-40B4-BE49-F238E27FC236}">
                      <a16:creationId xmlns:a16="http://schemas.microsoft.com/office/drawing/2014/main" id="{7EC8A135-86A4-EC6E-1184-BBEE5F8EFCE7}"/>
                    </a:ext>
                  </a:extLst>
                </p:cNvPr>
                <p:cNvPicPr/>
                <p:nvPr/>
              </p:nvPicPr>
              <p:blipFill>
                <a:blip r:embed="rId114"/>
                <a:stretch>
                  <a:fillRect/>
                </a:stretch>
              </p:blipFill>
              <p:spPr>
                <a:xfrm>
                  <a:off x="1143811" y="4776471"/>
                  <a:ext cx="481320" cy="48600"/>
                </a:xfrm>
                <a:prstGeom prst="rect">
                  <a:avLst/>
                </a:prstGeom>
              </p:spPr>
            </p:pic>
          </mc:Fallback>
        </mc:AlternateContent>
      </p:grpSp>
      <p:grpSp>
        <p:nvGrpSpPr>
          <p:cNvPr id="94" name="Group 93">
            <a:extLst>
              <a:ext uri="{FF2B5EF4-FFF2-40B4-BE49-F238E27FC236}">
                <a16:creationId xmlns:a16="http://schemas.microsoft.com/office/drawing/2014/main" id="{CF5A81E0-6958-9B53-AD1C-F30957486498}"/>
              </a:ext>
            </a:extLst>
          </p:cNvPr>
          <p:cNvGrpSpPr/>
          <p:nvPr/>
        </p:nvGrpSpPr>
        <p:grpSpPr>
          <a:xfrm>
            <a:off x="1270171" y="4972311"/>
            <a:ext cx="488880" cy="289800"/>
            <a:chOff x="1270171" y="4972311"/>
            <a:chExt cx="488880" cy="289800"/>
          </a:xfrm>
        </p:grpSpPr>
        <mc:AlternateContent xmlns:mc="http://schemas.openxmlformats.org/markup-compatibility/2006" xmlns:p14="http://schemas.microsoft.com/office/powerpoint/2010/main">
          <mc:Choice Requires="p14">
            <p:contentPart p14:bwMode="auto" r:id="rId115">
              <p14:nvContentPartPr>
                <p14:cNvPr id="76" name="Ink 75">
                  <a:extLst>
                    <a:ext uri="{FF2B5EF4-FFF2-40B4-BE49-F238E27FC236}">
                      <a16:creationId xmlns:a16="http://schemas.microsoft.com/office/drawing/2014/main" id="{3E509B9D-DF40-933D-4C24-36F2F71EF3A4}"/>
                    </a:ext>
                  </a:extLst>
                </p14:cNvPr>
                <p14:cNvContentPartPr/>
                <p14:nvPr/>
              </p14:nvContentPartPr>
              <p14:xfrm>
                <a:off x="1270171" y="5001111"/>
                <a:ext cx="195840" cy="261000"/>
              </p14:xfrm>
            </p:contentPart>
          </mc:Choice>
          <mc:Fallback xmlns="">
            <p:pic>
              <p:nvPicPr>
                <p:cNvPr id="76" name="Ink 75">
                  <a:extLst>
                    <a:ext uri="{FF2B5EF4-FFF2-40B4-BE49-F238E27FC236}">
                      <a16:creationId xmlns:a16="http://schemas.microsoft.com/office/drawing/2014/main" id="{3E509B9D-DF40-933D-4C24-36F2F71EF3A4}"/>
                    </a:ext>
                  </a:extLst>
                </p:cNvPr>
                <p:cNvPicPr/>
                <p:nvPr/>
              </p:nvPicPr>
              <p:blipFill>
                <a:blip r:embed="rId116"/>
                <a:stretch>
                  <a:fillRect/>
                </a:stretch>
              </p:blipFill>
              <p:spPr>
                <a:xfrm>
                  <a:off x="1252171" y="4983111"/>
                  <a:ext cx="23148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9" name="Ink 78">
                  <a:extLst>
                    <a:ext uri="{FF2B5EF4-FFF2-40B4-BE49-F238E27FC236}">
                      <a16:creationId xmlns:a16="http://schemas.microsoft.com/office/drawing/2014/main" id="{AA1B6F01-45C4-98B1-2C31-24E7A0C5C62D}"/>
                    </a:ext>
                  </a:extLst>
                </p14:cNvPr>
                <p14:cNvContentPartPr/>
                <p14:nvPr/>
              </p14:nvContentPartPr>
              <p14:xfrm>
                <a:off x="1563571" y="4972311"/>
                <a:ext cx="195480" cy="268920"/>
              </p14:xfrm>
            </p:contentPart>
          </mc:Choice>
          <mc:Fallback xmlns="">
            <p:pic>
              <p:nvPicPr>
                <p:cNvPr id="79" name="Ink 78">
                  <a:extLst>
                    <a:ext uri="{FF2B5EF4-FFF2-40B4-BE49-F238E27FC236}">
                      <a16:creationId xmlns:a16="http://schemas.microsoft.com/office/drawing/2014/main" id="{AA1B6F01-45C4-98B1-2C31-24E7A0C5C62D}"/>
                    </a:ext>
                  </a:extLst>
                </p:cNvPr>
                <p:cNvPicPr/>
                <p:nvPr/>
              </p:nvPicPr>
              <p:blipFill>
                <a:blip r:embed="rId118"/>
                <a:stretch>
                  <a:fillRect/>
                </a:stretch>
              </p:blipFill>
              <p:spPr>
                <a:xfrm>
                  <a:off x="1545931" y="4954671"/>
                  <a:ext cx="231120" cy="304560"/>
                </a:xfrm>
                <a:prstGeom prst="rect">
                  <a:avLst/>
                </a:prstGeom>
              </p:spPr>
            </p:pic>
          </mc:Fallback>
        </mc:AlternateContent>
      </p:grpSp>
      <p:grpSp>
        <p:nvGrpSpPr>
          <p:cNvPr id="91" name="Group 90">
            <a:extLst>
              <a:ext uri="{FF2B5EF4-FFF2-40B4-BE49-F238E27FC236}">
                <a16:creationId xmlns:a16="http://schemas.microsoft.com/office/drawing/2014/main" id="{2BE18FBB-E586-814B-3595-A3103C66DD18}"/>
              </a:ext>
            </a:extLst>
          </p:cNvPr>
          <p:cNvGrpSpPr/>
          <p:nvPr/>
        </p:nvGrpSpPr>
        <p:grpSpPr>
          <a:xfrm>
            <a:off x="1184851" y="4433391"/>
            <a:ext cx="857160" cy="413640"/>
            <a:chOff x="1184851" y="4433391"/>
            <a:chExt cx="857160" cy="413640"/>
          </a:xfrm>
        </p:grpSpPr>
        <mc:AlternateContent xmlns:mc="http://schemas.openxmlformats.org/markup-compatibility/2006" xmlns:p14="http://schemas.microsoft.com/office/powerpoint/2010/main">
          <mc:Choice Requires="p14">
            <p:contentPart p14:bwMode="auto" r:id="rId119">
              <p14:nvContentPartPr>
                <p14:cNvPr id="59" name="Ink 58">
                  <a:extLst>
                    <a:ext uri="{FF2B5EF4-FFF2-40B4-BE49-F238E27FC236}">
                      <a16:creationId xmlns:a16="http://schemas.microsoft.com/office/drawing/2014/main" id="{C8974427-3022-4F89-5F9C-2396890EFF63}"/>
                    </a:ext>
                  </a:extLst>
                </p14:cNvPr>
                <p14:cNvContentPartPr/>
                <p14:nvPr/>
              </p14:nvContentPartPr>
              <p14:xfrm>
                <a:off x="1184851" y="4457151"/>
                <a:ext cx="140040" cy="135360"/>
              </p14:xfrm>
            </p:contentPart>
          </mc:Choice>
          <mc:Fallback xmlns="">
            <p:pic>
              <p:nvPicPr>
                <p:cNvPr id="59" name="Ink 58">
                  <a:extLst>
                    <a:ext uri="{FF2B5EF4-FFF2-40B4-BE49-F238E27FC236}">
                      <a16:creationId xmlns:a16="http://schemas.microsoft.com/office/drawing/2014/main" id="{C8974427-3022-4F89-5F9C-2396890EFF63}"/>
                    </a:ext>
                  </a:extLst>
                </p:cNvPr>
                <p:cNvPicPr/>
                <p:nvPr/>
              </p:nvPicPr>
              <p:blipFill>
                <a:blip r:embed="rId120"/>
                <a:stretch>
                  <a:fillRect/>
                </a:stretch>
              </p:blipFill>
              <p:spPr>
                <a:xfrm>
                  <a:off x="1167211" y="4439151"/>
                  <a:ext cx="1756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8" name="Ink 67">
                  <a:extLst>
                    <a:ext uri="{FF2B5EF4-FFF2-40B4-BE49-F238E27FC236}">
                      <a16:creationId xmlns:a16="http://schemas.microsoft.com/office/drawing/2014/main" id="{1C3D9E19-D9CD-EBB2-260A-F3A81E390C32}"/>
                    </a:ext>
                  </a:extLst>
                </p14:cNvPr>
                <p14:cNvContentPartPr/>
                <p14:nvPr/>
              </p14:nvContentPartPr>
              <p14:xfrm>
                <a:off x="1311571" y="4433391"/>
                <a:ext cx="10080" cy="258840"/>
              </p14:xfrm>
            </p:contentPart>
          </mc:Choice>
          <mc:Fallback xmlns="">
            <p:pic>
              <p:nvPicPr>
                <p:cNvPr id="68" name="Ink 67">
                  <a:extLst>
                    <a:ext uri="{FF2B5EF4-FFF2-40B4-BE49-F238E27FC236}">
                      <a16:creationId xmlns:a16="http://schemas.microsoft.com/office/drawing/2014/main" id="{1C3D9E19-D9CD-EBB2-260A-F3A81E390C32}"/>
                    </a:ext>
                  </a:extLst>
                </p:cNvPr>
                <p:cNvPicPr/>
                <p:nvPr/>
              </p:nvPicPr>
              <p:blipFill>
                <a:blip r:embed="rId122"/>
                <a:stretch>
                  <a:fillRect/>
                </a:stretch>
              </p:blipFill>
              <p:spPr>
                <a:xfrm>
                  <a:off x="1293931" y="4415391"/>
                  <a:ext cx="457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9" name="Ink 68">
                  <a:extLst>
                    <a:ext uri="{FF2B5EF4-FFF2-40B4-BE49-F238E27FC236}">
                      <a16:creationId xmlns:a16="http://schemas.microsoft.com/office/drawing/2014/main" id="{06D14D6E-64B4-5FB1-EF22-CA40EF565509}"/>
                    </a:ext>
                  </a:extLst>
                </p14:cNvPr>
                <p14:cNvContentPartPr/>
                <p14:nvPr/>
              </p14:nvContentPartPr>
              <p14:xfrm>
                <a:off x="1408411" y="4476951"/>
                <a:ext cx="59040" cy="63360"/>
              </p14:xfrm>
            </p:contentPart>
          </mc:Choice>
          <mc:Fallback xmlns="">
            <p:pic>
              <p:nvPicPr>
                <p:cNvPr id="69" name="Ink 68">
                  <a:extLst>
                    <a:ext uri="{FF2B5EF4-FFF2-40B4-BE49-F238E27FC236}">
                      <a16:creationId xmlns:a16="http://schemas.microsoft.com/office/drawing/2014/main" id="{06D14D6E-64B4-5FB1-EF22-CA40EF565509}"/>
                    </a:ext>
                  </a:extLst>
                </p:cNvPr>
                <p:cNvPicPr/>
                <p:nvPr/>
              </p:nvPicPr>
              <p:blipFill>
                <a:blip r:embed="rId124"/>
                <a:stretch>
                  <a:fillRect/>
                </a:stretch>
              </p:blipFill>
              <p:spPr>
                <a:xfrm>
                  <a:off x="1390411" y="4459311"/>
                  <a:ext cx="9468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0" name="Ink 69">
                  <a:extLst>
                    <a:ext uri="{FF2B5EF4-FFF2-40B4-BE49-F238E27FC236}">
                      <a16:creationId xmlns:a16="http://schemas.microsoft.com/office/drawing/2014/main" id="{FFFBC9CF-9DD6-013E-8E5F-F75F63CDB3FC}"/>
                    </a:ext>
                  </a:extLst>
                </p14:cNvPr>
                <p14:cNvContentPartPr/>
                <p14:nvPr/>
              </p14:nvContentPartPr>
              <p14:xfrm>
                <a:off x="1552051" y="4473351"/>
                <a:ext cx="188640" cy="234360"/>
              </p14:xfrm>
            </p:contentPart>
          </mc:Choice>
          <mc:Fallback xmlns="">
            <p:pic>
              <p:nvPicPr>
                <p:cNvPr id="70" name="Ink 69">
                  <a:extLst>
                    <a:ext uri="{FF2B5EF4-FFF2-40B4-BE49-F238E27FC236}">
                      <a16:creationId xmlns:a16="http://schemas.microsoft.com/office/drawing/2014/main" id="{FFFBC9CF-9DD6-013E-8E5F-F75F63CDB3FC}"/>
                    </a:ext>
                  </a:extLst>
                </p:cNvPr>
                <p:cNvPicPr/>
                <p:nvPr/>
              </p:nvPicPr>
              <p:blipFill>
                <a:blip r:embed="rId126"/>
                <a:stretch>
                  <a:fillRect/>
                </a:stretch>
              </p:blipFill>
              <p:spPr>
                <a:xfrm>
                  <a:off x="1534411" y="4455351"/>
                  <a:ext cx="2242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1" name="Ink 80">
                  <a:extLst>
                    <a:ext uri="{FF2B5EF4-FFF2-40B4-BE49-F238E27FC236}">
                      <a16:creationId xmlns:a16="http://schemas.microsoft.com/office/drawing/2014/main" id="{409B5643-3351-B45F-A98D-2D496B362011}"/>
                    </a:ext>
                  </a:extLst>
                </p14:cNvPr>
                <p14:cNvContentPartPr/>
                <p14:nvPr/>
              </p14:nvContentPartPr>
              <p14:xfrm>
                <a:off x="1926451" y="4846671"/>
                <a:ext cx="115560" cy="360"/>
              </p14:xfrm>
            </p:contentPart>
          </mc:Choice>
          <mc:Fallback xmlns="">
            <p:pic>
              <p:nvPicPr>
                <p:cNvPr id="81" name="Ink 80">
                  <a:extLst>
                    <a:ext uri="{FF2B5EF4-FFF2-40B4-BE49-F238E27FC236}">
                      <a16:creationId xmlns:a16="http://schemas.microsoft.com/office/drawing/2014/main" id="{409B5643-3351-B45F-A98D-2D496B362011}"/>
                    </a:ext>
                  </a:extLst>
                </p:cNvPr>
                <p:cNvPicPr/>
                <p:nvPr/>
              </p:nvPicPr>
              <p:blipFill>
                <a:blip r:embed="rId128"/>
                <a:stretch>
                  <a:fillRect/>
                </a:stretch>
              </p:blipFill>
              <p:spPr>
                <a:xfrm>
                  <a:off x="1908811" y="4829031"/>
                  <a:ext cx="1512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8" name="Ink 87">
                  <a:extLst>
                    <a:ext uri="{FF2B5EF4-FFF2-40B4-BE49-F238E27FC236}">
                      <a16:creationId xmlns:a16="http://schemas.microsoft.com/office/drawing/2014/main" id="{4286430D-8393-B66B-1265-DAE9FCC6A009}"/>
                    </a:ext>
                  </a:extLst>
                </p14:cNvPr>
                <p14:cNvContentPartPr/>
                <p14:nvPr/>
              </p14:nvContentPartPr>
              <p14:xfrm>
                <a:off x="1939771" y="4754511"/>
                <a:ext cx="98640" cy="12960"/>
              </p14:xfrm>
            </p:contentPart>
          </mc:Choice>
          <mc:Fallback xmlns="">
            <p:pic>
              <p:nvPicPr>
                <p:cNvPr id="88" name="Ink 87">
                  <a:extLst>
                    <a:ext uri="{FF2B5EF4-FFF2-40B4-BE49-F238E27FC236}">
                      <a16:creationId xmlns:a16="http://schemas.microsoft.com/office/drawing/2014/main" id="{4286430D-8393-B66B-1265-DAE9FCC6A009}"/>
                    </a:ext>
                  </a:extLst>
                </p:cNvPr>
                <p:cNvPicPr/>
                <p:nvPr/>
              </p:nvPicPr>
              <p:blipFill>
                <a:blip r:embed="rId130"/>
                <a:stretch>
                  <a:fillRect/>
                </a:stretch>
              </p:blipFill>
              <p:spPr>
                <a:xfrm>
                  <a:off x="1921771" y="4736871"/>
                  <a:ext cx="134280" cy="48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1">
            <p14:nvContentPartPr>
              <p14:cNvPr id="95" name="Ink 94">
                <a:extLst>
                  <a:ext uri="{FF2B5EF4-FFF2-40B4-BE49-F238E27FC236}">
                    <a16:creationId xmlns:a16="http://schemas.microsoft.com/office/drawing/2014/main" id="{7A5AD5FA-75D2-4922-A581-C4949EC973ED}"/>
                  </a:ext>
                </a:extLst>
              </p14:cNvPr>
              <p14:cNvContentPartPr/>
              <p14:nvPr/>
            </p14:nvContentPartPr>
            <p14:xfrm>
              <a:off x="2264491" y="4804191"/>
              <a:ext cx="352800" cy="7200"/>
            </p14:xfrm>
          </p:contentPart>
        </mc:Choice>
        <mc:Fallback xmlns="">
          <p:pic>
            <p:nvPicPr>
              <p:cNvPr id="95" name="Ink 94">
                <a:extLst>
                  <a:ext uri="{FF2B5EF4-FFF2-40B4-BE49-F238E27FC236}">
                    <a16:creationId xmlns:a16="http://schemas.microsoft.com/office/drawing/2014/main" id="{7A5AD5FA-75D2-4922-A581-C4949EC973ED}"/>
                  </a:ext>
                </a:extLst>
              </p:cNvPr>
              <p:cNvPicPr/>
              <p:nvPr/>
            </p:nvPicPr>
            <p:blipFill>
              <a:blip r:embed="rId132"/>
              <a:stretch>
                <a:fillRect/>
              </a:stretch>
            </p:blipFill>
            <p:spPr>
              <a:xfrm>
                <a:off x="2246491" y="4786191"/>
                <a:ext cx="388440" cy="42840"/>
              </a:xfrm>
              <a:prstGeom prst="rect">
                <a:avLst/>
              </a:prstGeom>
            </p:spPr>
          </p:pic>
        </mc:Fallback>
      </mc:AlternateContent>
      <p:grpSp>
        <p:nvGrpSpPr>
          <p:cNvPr id="108" name="Group 107">
            <a:extLst>
              <a:ext uri="{FF2B5EF4-FFF2-40B4-BE49-F238E27FC236}">
                <a16:creationId xmlns:a16="http://schemas.microsoft.com/office/drawing/2014/main" id="{ED352149-DDCA-BE3A-545E-6A1746D4DAA2}"/>
              </a:ext>
            </a:extLst>
          </p:cNvPr>
          <p:cNvGrpSpPr/>
          <p:nvPr/>
        </p:nvGrpSpPr>
        <p:grpSpPr>
          <a:xfrm>
            <a:off x="2312731" y="4395231"/>
            <a:ext cx="600480" cy="269640"/>
            <a:chOff x="2312731" y="4395231"/>
            <a:chExt cx="600480" cy="269640"/>
          </a:xfrm>
        </p:grpSpPr>
        <mc:AlternateContent xmlns:mc="http://schemas.openxmlformats.org/markup-compatibility/2006" xmlns:p14="http://schemas.microsoft.com/office/powerpoint/2010/main">
          <mc:Choice Requires="p14">
            <p:contentPart p14:bwMode="auto" r:id="rId133">
              <p14:nvContentPartPr>
                <p14:cNvPr id="96" name="Ink 95">
                  <a:extLst>
                    <a:ext uri="{FF2B5EF4-FFF2-40B4-BE49-F238E27FC236}">
                      <a16:creationId xmlns:a16="http://schemas.microsoft.com/office/drawing/2014/main" id="{41AF22D4-1DA1-8BF3-45C5-C88C12F7C0F6}"/>
                    </a:ext>
                  </a:extLst>
                </p14:cNvPr>
                <p14:cNvContentPartPr/>
                <p14:nvPr/>
              </p14:nvContentPartPr>
              <p14:xfrm>
                <a:off x="2312731" y="4395231"/>
                <a:ext cx="161640" cy="269640"/>
              </p14:xfrm>
            </p:contentPart>
          </mc:Choice>
          <mc:Fallback xmlns="">
            <p:pic>
              <p:nvPicPr>
                <p:cNvPr id="96" name="Ink 95">
                  <a:extLst>
                    <a:ext uri="{FF2B5EF4-FFF2-40B4-BE49-F238E27FC236}">
                      <a16:creationId xmlns:a16="http://schemas.microsoft.com/office/drawing/2014/main" id="{41AF22D4-1DA1-8BF3-45C5-C88C12F7C0F6}"/>
                    </a:ext>
                  </a:extLst>
                </p:cNvPr>
                <p:cNvPicPr/>
                <p:nvPr/>
              </p:nvPicPr>
              <p:blipFill>
                <a:blip r:embed="rId134"/>
                <a:stretch>
                  <a:fillRect/>
                </a:stretch>
              </p:blipFill>
              <p:spPr>
                <a:xfrm>
                  <a:off x="2295091" y="4377231"/>
                  <a:ext cx="19728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7" name="Ink 96">
                  <a:extLst>
                    <a:ext uri="{FF2B5EF4-FFF2-40B4-BE49-F238E27FC236}">
                      <a16:creationId xmlns:a16="http://schemas.microsoft.com/office/drawing/2014/main" id="{6616B526-971D-F64F-2505-E7EBD29F52FA}"/>
                    </a:ext>
                  </a:extLst>
                </p14:cNvPr>
                <p14:cNvContentPartPr/>
                <p14:nvPr/>
              </p14:nvContentPartPr>
              <p14:xfrm>
                <a:off x="2541331" y="4462911"/>
                <a:ext cx="71280" cy="57240"/>
              </p14:xfrm>
            </p:contentPart>
          </mc:Choice>
          <mc:Fallback xmlns="">
            <p:pic>
              <p:nvPicPr>
                <p:cNvPr id="97" name="Ink 96">
                  <a:extLst>
                    <a:ext uri="{FF2B5EF4-FFF2-40B4-BE49-F238E27FC236}">
                      <a16:creationId xmlns:a16="http://schemas.microsoft.com/office/drawing/2014/main" id="{6616B526-971D-F64F-2505-E7EBD29F52FA}"/>
                    </a:ext>
                  </a:extLst>
                </p:cNvPr>
                <p:cNvPicPr/>
                <p:nvPr/>
              </p:nvPicPr>
              <p:blipFill>
                <a:blip r:embed="rId136"/>
                <a:stretch>
                  <a:fillRect/>
                </a:stretch>
              </p:blipFill>
              <p:spPr>
                <a:xfrm>
                  <a:off x="2523691" y="4445271"/>
                  <a:ext cx="10692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02" name="Ink 101">
                  <a:extLst>
                    <a:ext uri="{FF2B5EF4-FFF2-40B4-BE49-F238E27FC236}">
                      <a16:creationId xmlns:a16="http://schemas.microsoft.com/office/drawing/2014/main" id="{26C21278-E219-4230-2A53-1F53E2BE8B26}"/>
                    </a:ext>
                  </a:extLst>
                </p14:cNvPr>
                <p14:cNvContentPartPr/>
                <p14:nvPr/>
              </p14:nvContentPartPr>
              <p14:xfrm>
                <a:off x="2709451" y="4455711"/>
                <a:ext cx="203760" cy="200880"/>
              </p14:xfrm>
            </p:contentPart>
          </mc:Choice>
          <mc:Fallback xmlns="">
            <p:pic>
              <p:nvPicPr>
                <p:cNvPr id="102" name="Ink 101">
                  <a:extLst>
                    <a:ext uri="{FF2B5EF4-FFF2-40B4-BE49-F238E27FC236}">
                      <a16:creationId xmlns:a16="http://schemas.microsoft.com/office/drawing/2014/main" id="{26C21278-E219-4230-2A53-1F53E2BE8B26}"/>
                    </a:ext>
                  </a:extLst>
                </p:cNvPr>
                <p:cNvPicPr/>
                <p:nvPr/>
              </p:nvPicPr>
              <p:blipFill>
                <a:blip r:embed="rId138"/>
                <a:stretch>
                  <a:fillRect/>
                </a:stretch>
              </p:blipFill>
              <p:spPr>
                <a:xfrm>
                  <a:off x="2691811" y="4438071"/>
                  <a:ext cx="239400" cy="236520"/>
                </a:xfrm>
                <a:prstGeom prst="rect">
                  <a:avLst/>
                </a:prstGeom>
              </p:spPr>
            </p:pic>
          </mc:Fallback>
        </mc:AlternateContent>
      </p:grpSp>
      <p:grpSp>
        <p:nvGrpSpPr>
          <p:cNvPr id="107" name="Group 106">
            <a:extLst>
              <a:ext uri="{FF2B5EF4-FFF2-40B4-BE49-F238E27FC236}">
                <a16:creationId xmlns:a16="http://schemas.microsoft.com/office/drawing/2014/main" id="{FADFD30A-EC8A-F664-AA7D-793B84370BDC}"/>
              </a:ext>
            </a:extLst>
          </p:cNvPr>
          <p:cNvGrpSpPr/>
          <p:nvPr/>
        </p:nvGrpSpPr>
        <p:grpSpPr>
          <a:xfrm>
            <a:off x="2285371" y="4997511"/>
            <a:ext cx="437400" cy="271080"/>
            <a:chOff x="2285371" y="4997511"/>
            <a:chExt cx="437400" cy="271080"/>
          </a:xfrm>
        </p:grpSpPr>
        <mc:AlternateContent xmlns:mc="http://schemas.openxmlformats.org/markup-compatibility/2006" xmlns:p14="http://schemas.microsoft.com/office/powerpoint/2010/main">
          <mc:Choice Requires="p14">
            <p:contentPart p14:bwMode="auto" r:id="rId139">
              <p14:nvContentPartPr>
                <p14:cNvPr id="104" name="Ink 103">
                  <a:extLst>
                    <a:ext uri="{FF2B5EF4-FFF2-40B4-BE49-F238E27FC236}">
                      <a16:creationId xmlns:a16="http://schemas.microsoft.com/office/drawing/2014/main" id="{20CED7CC-1EB7-411B-79E4-6AD553A355A3}"/>
                    </a:ext>
                  </a:extLst>
                </p14:cNvPr>
                <p14:cNvContentPartPr/>
                <p14:nvPr/>
              </p14:nvContentPartPr>
              <p14:xfrm>
                <a:off x="2285371" y="5006151"/>
                <a:ext cx="186480" cy="258480"/>
              </p14:xfrm>
            </p:contentPart>
          </mc:Choice>
          <mc:Fallback xmlns="">
            <p:pic>
              <p:nvPicPr>
                <p:cNvPr id="104" name="Ink 103">
                  <a:extLst>
                    <a:ext uri="{FF2B5EF4-FFF2-40B4-BE49-F238E27FC236}">
                      <a16:creationId xmlns:a16="http://schemas.microsoft.com/office/drawing/2014/main" id="{20CED7CC-1EB7-411B-79E4-6AD553A355A3}"/>
                    </a:ext>
                  </a:extLst>
                </p:cNvPr>
                <p:cNvPicPr/>
                <p:nvPr/>
              </p:nvPicPr>
              <p:blipFill>
                <a:blip r:embed="rId140"/>
                <a:stretch>
                  <a:fillRect/>
                </a:stretch>
              </p:blipFill>
              <p:spPr>
                <a:xfrm>
                  <a:off x="2267371" y="4988151"/>
                  <a:ext cx="22212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5" name="Ink 104">
                  <a:extLst>
                    <a:ext uri="{FF2B5EF4-FFF2-40B4-BE49-F238E27FC236}">
                      <a16:creationId xmlns:a16="http://schemas.microsoft.com/office/drawing/2014/main" id="{72660E7C-41CF-C680-EE91-A58DA071B0D9}"/>
                    </a:ext>
                  </a:extLst>
                </p14:cNvPr>
                <p14:cNvContentPartPr/>
                <p14:nvPr/>
              </p14:nvContentPartPr>
              <p14:xfrm>
                <a:off x="2551051" y="4997511"/>
                <a:ext cx="171720" cy="271080"/>
              </p14:xfrm>
            </p:contentPart>
          </mc:Choice>
          <mc:Fallback xmlns="">
            <p:pic>
              <p:nvPicPr>
                <p:cNvPr id="105" name="Ink 104">
                  <a:extLst>
                    <a:ext uri="{FF2B5EF4-FFF2-40B4-BE49-F238E27FC236}">
                      <a16:creationId xmlns:a16="http://schemas.microsoft.com/office/drawing/2014/main" id="{72660E7C-41CF-C680-EE91-A58DA071B0D9}"/>
                    </a:ext>
                  </a:extLst>
                </p:cNvPr>
                <p:cNvPicPr/>
                <p:nvPr/>
              </p:nvPicPr>
              <p:blipFill>
                <a:blip r:embed="rId142"/>
                <a:stretch>
                  <a:fillRect/>
                </a:stretch>
              </p:blipFill>
              <p:spPr>
                <a:xfrm>
                  <a:off x="2533411" y="4979871"/>
                  <a:ext cx="207360" cy="30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3">
            <p14:nvContentPartPr>
              <p14:cNvPr id="106" name="Ink 105">
                <a:extLst>
                  <a:ext uri="{FF2B5EF4-FFF2-40B4-BE49-F238E27FC236}">
                    <a16:creationId xmlns:a16="http://schemas.microsoft.com/office/drawing/2014/main" id="{D9478F20-0894-2BC3-37AA-074B805B7631}"/>
                  </a:ext>
                </a:extLst>
              </p14:cNvPr>
              <p14:cNvContentPartPr/>
              <p14:nvPr/>
            </p14:nvContentPartPr>
            <p14:xfrm>
              <a:off x="2561851" y="4800231"/>
              <a:ext cx="293400" cy="19440"/>
            </p14:xfrm>
          </p:contentPart>
        </mc:Choice>
        <mc:Fallback xmlns="">
          <p:pic>
            <p:nvPicPr>
              <p:cNvPr id="106" name="Ink 105">
                <a:extLst>
                  <a:ext uri="{FF2B5EF4-FFF2-40B4-BE49-F238E27FC236}">
                    <a16:creationId xmlns:a16="http://schemas.microsoft.com/office/drawing/2014/main" id="{D9478F20-0894-2BC3-37AA-074B805B7631}"/>
                  </a:ext>
                </a:extLst>
              </p:cNvPr>
              <p:cNvPicPr/>
              <p:nvPr/>
            </p:nvPicPr>
            <p:blipFill>
              <a:blip r:embed="rId144"/>
              <a:stretch>
                <a:fillRect/>
              </a:stretch>
            </p:blipFill>
            <p:spPr>
              <a:xfrm>
                <a:off x="2543851" y="4782591"/>
                <a:ext cx="329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40" name="Ink 139">
                <a:extLst>
                  <a:ext uri="{FF2B5EF4-FFF2-40B4-BE49-F238E27FC236}">
                    <a16:creationId xmlns:a16="http://schemas.microsoft.com/office/drawing/2014/main" id="{EC4BE213-C713-AC30-4E7E-108CB53F25D5}"/>
                  </a:ext>
                </a:extLst>
              </p14:cNvPr>
              <p14:cNvContentPartPr/>
              <p14:nvPr/>
            </p14:nvContentPartPr>
            <p14:xfrm>
              <a:off x="5239891" y="4836231"/>
              <a:ext cx="110520" cy="220320"/>
            </p14:xfrm>
          </p:contentPart>
        </mc:Choice>
        <mc:Fallback xmlns="">
          <p:pic>
            <p:nvPicPr>
              <p:cNvPr id="140" name="Ink 139">
                <a:extLst>
                  <a:ext uri="{FF2B5EF4-FFF2-40B4-BE49-F238E27FC236}">
                    <a16:creationId xmlns:a16="http://schemas.microsoft.com/office/drawing/2014/main" id="{EC4BE213-C713-AC30-4E7E-108CB53F25D5}"/>
                  </a:ext>
                </a:extLst>
              </p:cNvPr>
              <p:cNvPicPr/>
              <p:nvPr/>
            </p:nvPicPr>
            <p:blipFill>
              <a:blip r:embed="rId146"/>
              <a:stretch>
                <a:fillRect/>
              </a:stretch>
            </p:blipFill>
            <p:spPr>
              <a:xfrm>
                <a:off x="5204251" y="4800591"/>
                <a:ext cx="18216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41" name="Ink 140">
                <a:extLst>
                  <a:ext uri="{FF2B5EF4-FFF2-40B4-BE49-F238E27FC236}">
                    <a16:creationId xmlns:a16="http://schemas.microsoft.com/office/drawing/2014/main" id="{64BF1A82-1795-BA72-2DEC-3D6BE3913642}"/>
                  </a:ext>
                </a:extLst>
              </p14:cNvPr>
              <p14:cNvContentPartPr/>
              <p14:nvPr/>
            </p14:nvContentPartPr>
            <p14:xfrm>
              <a:off x="6462091" y="2411991"/>
              <a:ext cx="95040" cy="200520"/>
            </p14:xfrm>
          </p:contentPart>
        </mc:Choice>
        <mc:Fallback xmlns="">
          <p:pic>
            <p:nvPicPr>
              <p:cNvPr id="141" name="Ink 140">
                <a:extLst>
                  <a:ext uri="{FF2B5EF4-FFF2-40B4-BE49-F238E27FC236}">
                    <a16:creationId xmlns:a16="http://schemas.microsoft.com/office/drawing/2014/main" id="{64BF1A82-1795-BA72-2DEC-3D6BE3913642}"/>
                  </a:ext>
                </a:extLst>
              </p:cNvPr>
              <p:cNvPicPr/>
              <p:nvPr/>
            </p:nvPicPr>
            <p:blipFill>
              <a:blip r:embed="rId148"/>
              <a:stretch>
                <a:fillRect/>
              </a:stretch>
            </p:blipFill>
            <p:spPr>
              <a:xfrm>
                <a:off x="6426091" y="2375991"/>
                <a:ext cx="16668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44" name="Ink 143">
                <a:extLst>
                  <a:ext uri="{FF2B5EF4-FFF2-40B4-BE49-F238E27FC236}">
                    <a16:creationId xmlns:a16="http://schemas.microsoft.com/office/drawing/2014/main" id="{6104632D-F1F9-6F5D-C393-2A7A375523A5}"/>
                  </a:ext>
                </a:extLst>
              </p14:cNvPr>
              <p14:cNvContentPartPr/>
              <p14:nvPr/>
            </p14:nvContentPartPr>
            <p14:xfrm>
              <a:off x="7146091" y="1213191"/>
              <a:ext cx="103320" cy="174240"/>
            </p14:xfrm>
          </p:contentPart>
        </mc:Choice>
        <mc:Fallback xmlns="">
          <p:pic>
            <p:nvPicPr>
              <p:cNvPr id="144" name="Ink 143">
                <a:extLst>
                  <a:ext uri="{FF2B5EF4-FFF2-40B4-BE49-F238E27FC236}">
                    <a16:creationId xmlns:a16="http://schemas.microsoft.com/office/drawing/2014/main" id="{6104632D-F1F9-6F5D-C393-2A7A375523A5}"/>
                  </a:ext>
                </a:extLst>
              </p:cNvPr>
              <p:cNvPicPr/>
              <p:nvPr/>
            </p:nvPicPr>
            <p:blipFill>
              <a:blip r:embed="rId150"/>
              <a:stretch>
                <a:fillRect/>
              </a:stretch>
            </p:blipFill>
            <p:spPr>
              <a:xfrm>
                <a:off x="7110091" y="1177551"/>
                <a:ext cx="1749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5" name="Ink 144">
                <a:extLst>
                  <a:ext uri="{FF2B5EF4-FFF2-40B4-BE49-F238E27FC236}">
                    <a16:creationId xmlns:a16="http://schemas.microsoft.com/office/drawing/2014/main" id="{D96424DB-7A0B-95E6-B528-49C80048DB81}"/>
                  </a:ext>
                </a:extLst>
              </p14:cNvPr>
              <p14:cNvContentPartPr/>
              <p14:nvPr/>
            </p14:nvContentPartPr>
            <p14:xfrm>
              <a:off x="8090745" y="762183"/>
              <a:ext cx="98280" cy="122760"/>
            </p14:xfrm>
          </p:contentPart>
        </mc:Choice>
        <mc:Fallback xmlns="">
          <p:pic>
            <p:nvPicPr>
              <p:cNvPr id="145" name="Ink 144">
                <a:extLst>
                  <a:ext uri="{FF2B5EF4-FFF2-40B4-BE49-F238E27FC236}">
                    <a16:creationId xmlns:a16="http://schemas.microsoft.com/office/drawing/2014/main" id="{D96424DB-7A0B-95E6-B528-49C80048DB81}"/>
                  </a:ext>
                </a:extLst>
              </p:cNvPr>
              <p:cNvPicPr/>
              <p:nvPr/>
            </p:nvPicPr>
            <p:blipFill>
              <a:blip r:embed="rId152"/>
              <a:stretch>
                <a:fillRect/>
              </a:stretch>
            </p:blipFill>
            <p:spPr>
              <a:xfrm>
                <a:off x="8054745" y="726183"/>
                <a:ext cx="1699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49" name="Ink 148">
                <a:extLst>
                  <a:ext uri="{FF2B5EF4-FFF2-40B4-BE49-F238E27FC236}">
                    <a16:creationId xmlns:a16="http://schemas.microsoft.com/office/drawing/2014/main" id="{A709FF19-A63B-3CF6-B0DE-FAE643126EF1}"/>
                  </a:ext>
                </a:extLst>
              </p14:cNvPr>
              <p14:cNvContentPartPr/>
              <p14:nvPr/>
            </p14:nvContentPartPr>
            <p14:xfrm>
              <a:off x="8146467" y="790305"/>
              <a:ext cx="2278976" cy="45719"/>
            </p14:xfrm>
          </p:contentPart>
        </mc:Choice>
        <mc:Fallback xmlns="">
          <p:pic>
            <p:nvPicPr>
              <p:cNvPr id="149" name="Ink 148">
                <a:extLst>
                  <a:ext uri="{FF2B5EF4-FFF2-40B4-BE49-F238E27FC236}">
                    <a16:creationId xmlns:a16="http://schemas.microsoft.com/office/drawing/2014/main" id="{A709FF19-A63B-3CF6-B0DE-FAE643126EF1}"/>
                  </a:ext>
                </a:extLst>
              </p:cNvPr>
              <p:cNvPicPr/>
              <p:nvPr/>
            </p:nvPicPr>
            <p:blipFill>
              <a:blip r:embed="rId154"/>
              <a:stretch>
                <a:fillRect/>
              </a:stretch>
            </p:blipFill>
            <p:spPr>
              <a:xfrm>
                <a:off x="8110453" y="754383"/>
                <a:ext cx="2350644" cy="117926"/>
              </a:xfrm>
              <a:prstGeom prst="rect">
                <a:avLst/>
              </a:prstGeom>
            </p:spPr>
          </p:pic>
        </mc:Fallback>
      </mc:AlternateContent>
      <p:grpSp>
        <p:nvGrpSpPr>
          <p:cNvPr id="156" name="Group 155">
            <a:extLst>
              <a:ext uri="{FF2B5EF4-FFF2-40B4-BE49-F238E27FC236}">
                <a16:creationId xmlns:a16="http://schemas.microsoft.com/office/drawing/2014/main" id="{A6E68406-AEDB-0EAA-165F-C5C49F6BFA65}"/>
              </a:ext>
            </a:extLst>
          </p:cNvPr>
          <p:cNvGrpSpPr/>
          <p:nvPr/>
        </p:nvGrpSpPr>
        <p:grpSpPr>
          <a:xfrm>
            <a:off x="8167706" y="836386"/>
            <a:ext cx="693091" cy="794922"/>
            <a:chOff x="8788051" y="1475271"/>
            <a:chExt cx="468000" cy="536760"/>
          </a:xfrm>
        </p:grpSpPr>
        <mc:AlternateContent xmlns:mc="http://schemas.openxmlformats.org/markup-compatibility/2006" xmlns:p14="http://schemas.microsoft.com/office/powerpoint/2010/main">
          <mc:Choice Requires="p14">
            <p:contentPart p14:bwMode="auto" r:id="rId155">
              <p14:nvContentPartPr>
                <p14:cNvPr id="153" name="Ink 152">
                  <a:extLst>
                    <a:ext uri="{FF2B5EF4-FFF2-40B4-BE49-F238E27FC236}">
                      <a16:creationId xmlns:a16="http://schemas.microsoft.com/office/drawing/2014/main" id="{EDC33CD8-D5E8-638B-5A65-2905891362E7}"/>
                    </a:ext>
                  </a:extLst>
                </p14:cNvPr>
                <p14:cNvContentPartPr/>
                <p14:nvPr/>
              </p14:nvContentPartPr>
              <p14:xfrm>
                <a:off x="8788051" y="1483551"/>
                <a:ext cx="468000" cy="528480"/>
              </p14:xfrm>
            </p:contentPart>
          </mc:Choice>
          <mc:Fallback xmlns="">
            <p:pic>
              <p:nvPicPr>
                <p:cNvPr id="153" name="Ink 152">
                  <a:extLst>
                    <a:ext uri="{FF2B5EF4-FFF2-40B4-BE49-F238E27FC236}">
                      <a16:creationId xmlns:a16="http://schemas.microsoft.com/office/drawing/2014/main" id="{EDC33CD8-D5E8-638B-5A65-2905891362E7}"/>
                    </a:ext>
                  </a:extLst>
                </p:cNvPr>
                <p:cNvPicPr/>
                <p:nvPr/>
              </p:nvPicPr>
              <p:blipFill>
                <a:blip r:embed="rId156"/>
                <a:stretch>
                  <a:fillRect/>
                </a:stretch>
              </p:blipFill>
              <p:spPr>
                <a:xfrm>
                  <a:off x="8763727" y="1459231"/>
                  <a:ext cx="516405" cy="576877"/>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55" name="Ink 154">
                  <a:extLst>
                    <a:ext uri="{FF2B5EF4-FFF2-40B4-BE49-F238E27FC236}">
                      <a16:creationId xmlns:a16="http://schemas.microsoft.com/office/drawing/2014/main" id="{61740DC2-5CA4-BAA0-B74B-2B1C337291E1}"/>
                    </a:ext>
                  </a:extLst>
                </p14:cNvPr>
                <p14:cNvContentPartPr/>
                <p14:nvPr/>
              </p14:nvContentPartPr>
              <p14:xfrm>
                <a:off x="9068131" y="1475271"/>
                <a:ext cx="77760" cy="262440"/>
              </p14:xfrm>
            </p:contentPart>
          </mc:Choice>
          <mc:Fallback xmlns="">
            <p:pic>
              <p:nvPicPr>
                <p:cNvPr id="155" name="Ink 154">
                  <a:extLst>
                    <a:ext uri="{FF2B5EF4-FFF2-40B4-BE49-F238E27FC236}">
                      <a16:creationId xmlns:a16="http://schemas.microsoft.com/office/drawing/2014/main" id="{61740DC2-5CA4-BAA0-B74B-2B1C337291E1}"/>
                    </a:ext>
                  </a:extLst>
                </p:cNvPr>
                <p:cNvPicPr/>
                <p:nvPr/>
              </p:nvPicPr>
              <p:blipFill>
                <a:blip r:embed="rId158"/>
                <a:stretch>
                  <a:fillRect/>
                </a:stretch>
              </p:blipFill>
              <p:spPr>
                <a:xfrm>
                  <a:off x="9043755" y="1451192"/>
                  <a:ext cx="126269" cy="310842"/>
                </a:xfrm>
                <a:prstGeom prst="rect">
                  <a:avLst/>
                </a:prstGeom>
              </p:spPr>
            </p:pic>
          </mc:Fallback>
        </mc:AlternateContent>
      </p:grpSp>
      <p:sp>
        <p:nvSpPr>
          <p:cNvPr id="158" name="Subtitle 2">
            <a:extLst>
              <a:ext uri="{FF2B5EF4-FFF2-40B4-BE49-F238E27FC236}">
                <a16:creationId xmlns:a16="http://schemas.microsoft.com/office/drawing/2014/main" id="{B7AF2C0B-86DE-BBFC-C970-57E388F332A8}"/>
              </a:ext>
            </a:extLst>
          </p:cNvPr>
          <p:cNvSpPr txBox="1">
            <a:spLocks/>
          </p:cNvSpPr>
          <p:nvPr/>
        </p:nvSpPr>
        <p:spPr>
          <a:xfrm>
            <a:off x="8510471" y="893787"/>
            <a:ext cx="303412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t>Αρνητικός ρυθμός μεταβολής</a:t>
            </a:r>
            <a:endParaRPr lang="en-150" dirty="0"/>
          </a:p>
        </p:txBody>
      </p:sp>
      <p:grpSp>
        <p:nvGrpSpPr>
          <p:cNvPr id="169" name="Group 168">
            <a:extLst>
              <a:ext uri="{FF2B5EF4-FFF2-40B4-BE49-F238E27FC236}">
                <a16:creationId xmlns:a16="http://schemas.microsoft.com/office/drawing/2014/main" id="{68DB2024-E65E-8CA9-950B-B1D634DBE77C}"/>
              </a:ext>
            </a:extLst>
          </p:cNvPr>
          <p:cNvGrpSpPr/>
          <p:nvPr/>
        </p:nvGrpSpPr>
        <p:grpSpPr>
          <a:xfrm>
            <a:off x="344251" y="5606991"/>
            <a:ext cx="411840" cy="315720"/>
            <a:chOff x="344251" y="5606991"/>
            <a:chExt cx="411840" cy="315720"/>
          </a:xfrm>
        </p:grpSpPr>
        <mc:AlternateContent xmlns:mc="http://schemas.openxmlformats.org/markup-compatibility/2006" xmlns:p14="http://schemas.microsoft.com/office/powerpoint/2010/main">
          <mc:Choice Requires="p14">
            <p:contentPart p14:bwMode="auto" r:id="rId159">
              <p14:nvContentPartPr>
                <p14:cNvPr id="159" name="Ink 158">
                  <a:extLst>
                    <a:ext uri="{FF2B5EF4-FFF2-40B4-BE49-F238E27FC236}">
                      <a16:creationId xmlns:a16="http://schemas.microsoft.com/office/drawing/2014/main" id="{A77D16C0-C737-396F-AD22-FFD59DEBB535}"/>
                    </a:ext>
                  </a:extLst>
                </p14:cNvPr>
                <p14:cNvContentPartPr/>
                <p14:nvPr/>
              </p14:nvContentPartPr>
              <p14:xfrm>
                <a:off x="344251" y="5682951"/>
                <a:ext cx="194760" cy="239760"/>
              </p14:xfrm>
            </p:contentPart>
          </mc:Choice>
          <mc:Fallback xmlns="">
            <p:pic>
              <p:nvPicPr>
                <p:cNvPr id="159" name="Ink 158">
                  <a:extLst>
                    <a:ext uri="{FF2B5EF4-FFF2-40B4-BE49-F238E27FC236}">
                      <a16:creationId xmlns:a16="http://schemas.microsoft.com/office/drawing/2014/main" id="{A77D16C0-C737-396F-AD22-FFD59DEBB535}"/>
                    </a:ext>
                  </a:extLst>
                </p:cNvPr>
                <p:cNvPicPr/>
                <p:nvPr/>
              </p:nvPicPr>
              <p:blipFill>
                <a:blip r:embed="rId160"/>
                <a:stretch>
                  <a:fillRect/>
                </a:stretch>
              </p:blipFill>
              <p:spPr>
                <a:xfrm>
                  <a:off x="326611" y="5664951"/>
                  <a:ext cx="23040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61" name="Ink 160">
                  <a:extLst>
                    <a:ext uri="{FF2B5EF4-FFF2-40B4-BE49-F238E27FC236}">
                      <a16:creationId xmlns:a16="http://schemas.microsoft.com/office/drawing/2014/main" id="{7D3367F6-7A59-F4A3-BF2D-CC41011346DB}"/>
                    </a:ext>
                  </a:extLst>
                </p14:cNvPr>
                <p14:cNvContentPartPr/>
                <p14:nvPr/>
              </p14:nvContentPartPr>
              <p14:xfrm>
                <a:off x="600931" y="5606991"/>
                <a:ext cx="155160" cy="257040"/>
              </p14:xfrm>
            </p:contentPart>
          </mc:Choice>
          <mc:Fallback xmlns="">
            <p:pic>
              <p:nvPicPr>
                <p:cNvPr id="161" name="Ink 160">
                  <a:extLst>
                    <a:ext uri="{FF2B5EF4-FFF2-40B4-BE49-F238E27FC236}">
                      <a16:creationId xmlns:a16="http://schemas.microsoft.com/office/drawing/2014/main" id="{7D3367F6-7A59-F4A3-BF2D-CC41011346DB}"/>
                    </a:ext>
                  </a:extLst>
                </p:cNvPr>
                <p:cNvPicPr/>
                <p:nvPr/>
              </p:nvPicPr>
              <p:blipFill>
                <a:blip r:embed="rId162"/>
                <a:stretch>
                  <a:fillRect/>
                </a:stretch>
              </p:blipFill>
              <p:spPr>
                <a:xfrm>
                  <a:off x="582931" y="5588991"/>
                  <a:ext cx="190800" cy="292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3">
            <p14:nvContentPartPr>
              <p14:cNvPr id="162" name="Ink 161">
                <a:extLst>
                  <a:ext uri="{FF2B5EF4-FFF2-40B4-BE49-F238E27FC236}">
                    <a16:creationId xmlns:a16="http://schemas.microsoft.com/office/drawing/2014/main" id="{5A06175C-EA76-1B4B-3DC3-230B7BDF0AFE}"/>
                  </a:ext>
                </a:extLst>
              </p14:cNvPr>
              <p14:cNvContentPartPr/>
              <p14:nvPr/>
            </p14:nvContentPartPr>
            <p14:xfrm>
              <a:off x="285931" y="6047271"/>
              <a:ext cx="480240" cy="8640"/>
            </p14:xfrm>
          </p:contentPart>
        </mc:Choice>
        <mc:Fallback xmlns="">
          <p:pic>
            <p:nvPicPr>
              <p:cNvPr id="162" name="Ink 161">
                <a:extLst>
                  <a:ext uri="{FF2B5EF4-FFF2-40B4-BE49-F238E27FC236}">
                    <a16:creationId xmlns:a16="http://schemas.microsoft.com/office/drawing/2014/main" id="{5A06175C-EA76-1B4B-3DC3-230B7BDF0AFE}"/>
                  </a:ext>
                </a:extLst>
              </p:cNvPr>
              <p:cNvPicPr/>
              <p:nvPr/>
            </p:nvPicPr>
            <p:blipFill>
              <a:blip r:embed="rId164"/>
              <a:stretch>
                <a:fillRect/>
              </a:stretch>
            </p:blipFill>
            <p:spPr>
              <a:xfrm>
                <a:off x="268291" y="6029631"/>
                <a:ext cx="515880" cy="44280"/>
              </a:xfrm>
              <a:prstGeom prst="rect">
                <a:avLst/>
              </a:prstGeom>
            </p:spPr>
          </p:pic>
        </mc:Fallback>
      </mc:AlternateContent>
      <p:grpSp>
        <p:nvGrpSpPr>
          <p:cNvPr id="168" name="Group 167">
            <a:extLst>
              <a:ext uri="{FF2B5EF4-FFF2-40B4-BE49-F238E27FC236}">
                <a16:creationId xmlns:a16="http://schemas.microsoft.com/office/drawing/2014/main" id="{403DE26A-1EAD-B495-E3B5-DCA9FF689306}"/>
              </a:ext>
            </a:extLst>
          </p:cNvPr>
          <p:cNvGrpSpPr/>
          <p:nvPr/>
        </p:nvGrpSpPr>
        <p:grpSpPr>
          <a:xfrm>
            <a:off x="370531" y="6204591"/>
            <a:ext cx="428760" cy="262440"/>
            <a:chOff x="370531" y="6204591"/>
            <a:chExt cx="428760" cy="262440"/>
          </a:xfrm>
        </p:grpSpPr>
        <mc:AlternateContent xmlns:mc="http://schemas.openxmlformats.org/markup-compatibility/2006" xmlns:p14="http://schemas.microsoft.com/office/powerpoint/2010/main">
          <mc:Choice Requires="p14">
            <p:contentPart p14:bwMode="auto" r:id="rId165">
              <p14:nvContentPartPr>
                <p14:cNvPr id="164" name="Ink 163">
                  <a:extLst>
                    <a:ext uri="{FF2B5EF4-FFF2-40B4-BE49-F238E27FC236}">
                      <a16:creationId xmlns:a16="http://schemas.microsoft.com/office/drawing/2014/main" id="{4278855C-5000-D39A-ACFA-5BE5673E6655}"/>
                    </a:ext>
                  </a:extLst>
                </p14:cNvPr>
                <p14:cNvContentPartPr/>
                <p14:nvPr/>
              </p14:nvContentPartPr>
              <p14:xfrm>
                <a:off x="370531" y="6204591"/>
                <a:ext cx="181080" cy="262440"/>
              </p14:xfrm>
            </p:contentPart>
          </mc:Choice>
          <mc:Fallback xmlns="">
            <p:pic>
              <p:nvPicPr>
                <p:cNvPr id="164" name="Ink 163">
                  <a:extLst>
                    <a:ext uri="{FF2B5EF4-FFF2-40B4-BE49-F238E27FC236}">
                      <a16:creationId xmlns:a16="http://schemas.microsoft.com/office/drawing/2014/main" id="{4278855C-5000-D39A-ACFA-5BE5673E6655}"/>
                    </a:ext>
                  </a:extLst>
                </p:cNvPr>
                <p:cNvPicPr/>
                <p:nvPr/>
              </p:nvPicPr>
              <p:blipFill>
                <a:blip r:embed="rId166"/>
                <a:stretch>
                  <a:fillRect/>
                </a:stretch>
              </p:blipFill>
              <p:spPr>
                <a:xfrm>
                  <a:off x="352891" y="6186591"/>
                  <a:ext cx="21672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65" name="Ink 164">
                  <a:extLst>
                    <a:ext uri="{FF2B5EF4-FFF2-40B4-BE49-F238E27FC236}">
                      <a16:creationId xmlns:a16="http://schemas.microsoft.com/office/drawing/2014/main" id="{B90A66D4-99E6-9C5F-B783-7F57E7957D78}"/>
                    </a:ext>
                  </a:extLst>
                </p14:cNvPr>
                <p14:cNvContentPartPr/>
                <p14:nvPr/>
              </p14:nvContentPartPr>
              <p14:xfrm>
                <a:off x="663931" y="6242031"/>
                <a:ext cx="135360" cy="212400"/>
              </p14:xfrm>
            </p:contentPart>
          </mc:Choice>
          <mc:Fallback xmlns="">
            <p:pic>
              <p:nvPicPr>
                <p:cNvPr id="165" name="Ink 164">
                  <a:extLst>
                    <a:ext uri="{FF2B5EF4-FFF2-40B4-BE49-F238E27FC236}">
                      <a16:creationId xmlns:a16="http://schemas.microsoft.com/office/drawing/2014/main" id="{B90A66D4-99E6-9C5F-B783-7F57E7957D78}"/>
                    </a:ext>
                  </a:extLst>
                </p:cNvPr>
                <p:cNvPicPr/>
                <p:nvPr/>
              </p:nvPicPr>
              <p:blipFill>
                <a:blip r:embed="rId168"/>
                <a:stretch>
                  <a:fillRect/>
                </a:stretch>
              </p:blipFill>
              <p:spPr>
                <a:xfrm>
                  <a:off x="646291" y="6224391"/>
                  <a:ext cx="17100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67" name="Ink 166">
                  <a:extLst>
                    <a:ext uri="{FF2B5EF4-FFF2-40B4-BE49-F238E27FC236}">
                      <a16:creationId xmlns:a16="http://schemas.microsoft.com/office/drawing/2014/main" id="{86E693BE-8E62-6165-D03C-56D96876B5DB}"/>
                    </a:ext>
                  </a:extLst>
                </p14:cNvPr>
                <p14:cNvContentPartPr/>
                <p14:nvPr/>
              </p14:nvContentPartPr>
              <p14:xfrm>
                <a:off x="577531" y="6311511"/>
                <a:ext cx="183600" cy="4680"/>
              </p14:xfrm>
            </p:contentPart>
          </mc:Choice>
          <mc:Fallback xmlns="">
            <p:pic>
              <p:nvPicPr>
                <p:cNvPr id="167" name="Ink 166">
                  <a:extLst>
                    <a:ext uri="{FF2B5EF4-FFF2-40B4-BE49-F238E27FC236}">
                      <a16:creationId xmlns:a16="http://schemas.microsoft.com/office/drawing/2014/main" id="{86E693BE-8E62-6165-D03C-56D96876B5DB}"/>
                    </a:ext>
                  </a:extLst>
                </p:cNvPr>
                <p:cNvPicPr/>
                <p:nvPr/>
              </p:nvPicPr>
              <p:blipFill>
                <a:blip r:embed="rId170"/>
                <a:stretch>
                  <a:fillRect/>
                </a:stretch>
              </p:blipFill>
              <p:spPr>
                <a:xfrm>
                  <a:off x="559891" y="6293511"/>
                  <a:ext cx="219240" cy="40320"/>
                </a:xfrm>
                <a:prstGeom prst="rect">
                  <a:avLst/>
                </a:prstGeom>
              </p:spPr>
            </p:pic>
          </mc:Fallback>
        </mc:AlternateContent>
      </p:grpSp>
      <p:grpSp>
        <p:nvGrpSpPr>
          <p:cNvPr id="177" name="Group 176">
            <a:extLst>
              <a:ext uri="{FF2B5EF4-FFF2-40B4-BE49-F238E27FC236}">
                <a16:creationId xmlns:a16="http://schemas.microsoft.com/office/drawing/2014/main" id="{E0CA0ED6-91DD-755F-B43E-D6CA117719AC}"/>
              </a:ext>
            </a:extLst>
          </p:cNvPr>
          <p:cNvGrpSpPr/>
          <p:nvPr/>
        </p:nvGrpSpPr>
        <p:grpSpPr>
          <a:xfrm>
            <a:off x="924571" y="5975991"/>
            <a:ext cx="835920" cy="84240"/>
            <a:chOff x="924571" y="5975991"/>
            <a:chExt cx="835920" cy="84240"/>
          </a:xfrm>
        </p:grpSpPr>
        <mc:AlternateContent xmlns:mc="http://schemas.openxmlformats.org/markup-compatibility/2006" xmlns:p14="http://schemas.microsoft.com/office/powerpoint/2010/main">
          <mc:Choice Requires="p14">
            <p:contentPart p14:bwMode="auto" r:id="rId171">
              <p14:nvContentPartPr>
                <p14:cNvPr id="171" name="Ink 170">
                  <a:extLst>
                    <a:ext uri="{FF2B5EF4-FFF2-40B4-BE49-F238E27FC236}">
                      <a16:creationId xmlns:a16="http://schemas.microsoft.com/office/drawing/2014/main" id="{CAC66596-4454-72E4-A1E4-AAB4CD7976E9}"/>
                    </a:ext>
                  </a:extLst>
                </p14:cNvPr>
                <p14:cNvContentPartPr/>
                <p14:nvPr/>
              </p14:nvContentPartPr>
              <p14:xfrm>
                <a:off x="953371" y="6051591"/>
                <a:ext cx="107640" cy="8640"/>
              </p14:xfrm>
            </p:contentPart>
          </mc:Choice>
          <mc:Fallback xmlns="">
            <p:pic>
              <p:nvPicPr>
                <p:cNvPr id="171" name="Ink 170">
                  <a:extLst>
                    <a:ext uri="{FF2B5EF4-FFF2-40B4-BE49-F238E27FC236}">
                      <a16:creationId xmlns:a16="http://schemas.microsoft.com/office/drawing/2014/main" id="{CAC66596-4454-72E4-A1E4-AAB4CD7976E9}"/>
                    </a:ext>
                  </a:extLst>
                </p:cNvPr>
                <p:cNvPicPr/>
                <p:nvPr/>
              </p:nvPicPr>
              <p:blipFill>
                <a:blip r:embed="rId172"/>
                <a:stretch>
                  <a:fillRect/>
                </a:stretch>
              </p:blipFill>
              <p:spPr>
                <a:xfrm>
                  <a:off x="935731" y="6033951"/>
                  <a:ext cx="1432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72" name="Ink 171">
                  <a:extLst>
                    <a:ext uri="{FF2B5EF4-FFF2-40B4-BE49-F238E27FC236}">
                      <a16:creationId xmlns:a16="http://schemas.microsoft.com/office/drawing/2014/main" id="{B138B2C2-6B26-C9EB-E225-5D5FC3EA1BFD}"/>
                    </a:ext>
                  </a:extLst>
                </p14:cNvPr>
                <p14:cNvContentPartPr/>
                <p14:nvPr/>
              </p14:nvContentPartPr>
              <p14:xfrm>
                <a:off x="924571" y="5975991"/>
                <a:ext cx="154800" cy="4680"/>
              </p14:xfrm>
            </p:contentPart>
          </mc:Choice>
          <mc:Fallback xmlns="">
            <p:pic>
              <p:nvPicPr>
                <p:cNvPr id="172" name="Ink 171">
                  <a:extLst>
                    <a:ext uri="{FF2B5EF4-FFF2-40B4-BE49-F238E27FC236}">
                      <a16:creationId xmlns:a16="http://schemas.microsoft.com/office/drawing/2014/main" id="{B138B2C2-6B26-C9EB-E225-5D5FC3EA1BFD}"/>
                    </a:ext>
                  </a:extLst>
                </p:cNvPr>
                <p:cNvPicPr/>
                <p:nvPr/>
              </p:nvPicPr>
              <p:blipFill>
                <a:blip r:embed="rId174"/>
                <a:stretch>
                  <a:fillRect/>
                </a:stretch>
              </p:blipFill>
              <p:spPr>
                <a:xfrm>
                  <a:off x="906931" y="5958351"/>
                  <a:ext cx="1904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74" name="Ink 173">
                  <a:extLst>
                    <a:ext uri="{FF2B5EF4-FFF2-40B4-BE49-F238E27FC236}">
                      <a16:creationId xmlns:a16="http://schemas.microsoft.com/office/drawing/2014/main" id="{003835C5-5420-1968-5BBC-73C9B22BE91C}"/>
                    </a:ext>
                  </a:extLst>
                </p14:cNvPr>
                <p14:cNvContentPartPr/>
                <p14:nvPr/>
              </p14:nvContentPartPr>
              <p14:xfrm>
                <a:off x="1267651" y="6022431"/>
                <a:ext cx="492840" cy="4680"/>
              </p14:xfrm>
            </p:contentPart>
          </mc:Choice>
          <mc:Fallback xmlns="">
            <p:pic>
              <p:nvPicPr>
                <p:cNvPr id="174" name="Ink 173">
                  <a:extLst>
                    <a:ext uri="{FF2B5EF4-FFF2-40B4-BE49-F238E27FC236}">
                      <a16:creationId xmlns:a16="http://schemas.microsoft.com/office/drawing/2014/main" id="{003835C5-5420-1968-5BBC-73C9B22BE91C}"/>
                    </a:ext>
                  </a:extLst>
                </p:cNvPr>
                <p:cNvPicPr/>
                <p:nvPr/>
              </p:nvPicPr>
              <p:blipFill>
                <a:blip r:embed="rId176"/>
                <a:stretch>
                  <a:fillRect/>
                </a:stretch>
              </p:blipFill>
              <p:spPr>
                <a:xfrm>
                  <a:off x="1250011" y="6004431"/>
                  <a:ext cx="528480" cy="40320"/>
                </a:xfrm>
                <a:prstGeom prst="rect">
                  <a:avLst/>
                </a:prstGeom>
              </p:spPr>
            </p:pic>
          </mc:Fallback>
        </mc:AlternateContent>
      </p:grpSp>
      <p:grpSp>
        <p:nvGrpSpPr>
          <p:cNvPr id="184" name="Group 183">
            <a:extLst>
              <a:ext uri="{FF2B5EF4-FFF2-40B4-BE49-F238E27FC236}">
                <a16:creationId xmlns:a16="http://schemas.microsoft.com/office/drawing/2014/main" id="{043CE002-9E67-DF98-E3A6-0A267141A3F3}"/>
              </a:ext>
            </a:extLst>
          </p:cNvPr>
          <p:cNvGrpSpPr/>
          <p:nvPr/>
        </p:nvGrpSpPr>
        <p:grpSpPr>
          <a:xfrm>
            <a:off x="1267651" y="5628231"/>
            <a:ext cx="575280" cy="260280"/>
            <a:chOff x="1267651" y="5628231"/>
            <a:chExt cx="575280" cy="260280"/>
          </a:xfrm>
        </p:grpSpPr>
        <mc:AlternateContent xmlns:mc="http://schemas.openxmlformats.org/markup-compatibility/2006" xmlns:p14="http://schemas.microsoft.com/office/powerpoint/2010/main">
          <mc:Choice Requires="p14">
            <p:contentPart p14:bwMode="auto" r:id="rId177">
              <p14:nvContentPartPr>
                <p14:cNvPr id="178" name="Ink 177">
                  <a:extLst>
                    <a:ext uri="{FF2B5EF4-FFF2-40B4-BE49-F238E27FC236}">
                      <a16:creationId xmlns:a16="http://schemas.microsoft.com/office/drawing/2014/main" id="{EC292AC9-2921-8745-F05C-0DBB01A6B82F}"/>
                    </a:ext>
                  </a:extLst>
                </p14:cNvPr>
                <p14:cNvContentPartPr/>
                <p14:nvPr/>
              </p14:nvContentPartPr>
              <p14:xfrm>
                <a:off x="1267651" y="5628231"/>
                <a:ext cx="169200" cy="260280"/>
              </p14:xfrm>
            </p:contentPart>
          </mc:Choice>
          <mc:Fallback xmlns="">
            <p:pic>
              <p:nvPicPr>
                <p:cNvPr id="178" name="Ink 177">
                  <a:extLst>
                    <a:ext uri="{FF2B5EF4-FFF2-40B4-BE49-F238E27FC236}">
                      <a16:creationId xmlns:a16="http://schemas.microsoft.com/office/drawing/2014/main" id="{EC292AC9-2921-8745-F05C-0DBB01A6B82F}"/>
                    </a:ext>
                  </a:extLst>
                </p:cNvPr>
                <p:cNvPicPr/>
                <p:nvPr/>
              </p:nvPicPr>
              <p:blipFill>
                <a:blip r:embed="rId178"/>
                <a:stretch>
                  <a:fillRect/>
                </a:stretch>
              </p:blipFill>
              <p:spPr>
                <a:xfrm>
                  <a:off x="1250011" y="5610591"/>
                  <a:ext cx="20484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79" name="Ink 178">
                  <a:extLst>
                    <a:ext uri="{FF2B5EF4-FFF2-40B4-BE49-F238E27FC236}">
                      <a16:creationId xmlns:a16="http://schemas.microsoft.com/office/drawing/2014/main" id="{97D8CA38-8F7D-9B68-3B9A-CF6AD775A11F}"/>
                    </a:ext>
                  </a:extLst>
                </p14:cNvPr>
                <p14:cNvContentPartPr/>
                <p14:nvPr/>
              </p14:nvContentPartPr>
              <p14:xfrm>
                <a:off x="1475731" y="5657031"/>
                <a:ext cx="65520" cy="68400"/>
              </p14:xfrm>
            </p:contentPart>
          </mc:Choice>
          <mc:Fallback xmlns="">
            <p:pic>
              <p:nvPicPr>
                <p:cNvPr id="179" name="Ink 178">
                  <a:extLst>
                    <a:ext uri="{FF2B5EF4-FFF2-40B4-BE49-F238E27FC236}">
                      <a16:creationId xmlns:a16="http://schemas.microsoft.com/office/drawing/2014/main" id="{97D8CA38-8F7D-9B68-3B9A-CF6AD775A11F}"/>
                    </a:ext>
                  </a:extLst>
                </p:cNvPr>
                <p:cNvPicPr/>
                <p:nvPr/>
              </p:nvPicPr>
              <p:blipFill>
                <a:blip r:embed="rId180"/>
                <a:stretch>
                  <a:fillRect/>
                </a:stretch>
              </p:blipFill>
              <p:spPr>
                <a:xfrm>
                  <a:off x="1458091" y="5639391"/>
                  <a:ext cx="1011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80" name="Ink 179">
                  <a:extLst>
                    <a:ext uri="{FF2B5EF4-FFF2-40B4-BE49-F238E27FC236}">
                      <a16:creationId xmlns:a16="http://schemas.microsoft.com/office/drawing/2014/main" id="{ECDCE290-467B-CB43-C281-AA354A8ADB54}"/>
                    </a:ext>
                  </a:extLst>
                </p14:cNvPr>
                <p14:cNvContentPartPr/>
                <p14:nvPr/>
              </p14:nvContentPartPr>
              <p14:xfrm>
                <a:off x="1648171" y="5673591"/>
                <a:ext cx="194760" cy="204480"/>
              </p14:xfrm>
            </p:contentPart>
          </mc:Choice>
          <mc:Fallback xmlns="">
            <p:pic>
              <p:nvPicPr>
                <p:cNvPr id="180" name="Ink 179">
                  <a:extLst>
                    <a:ext uri="{FF2B5EF4-FFF2-40B4-BE49-F238E27FC236}">
                      <a16:creationId xmlns:a16="http://schemas.microsoft.com/office/drawing/2014/main" id="{ECDCE290-467B-CB43-C281-AA354A8ADB54}"/>
                    </a:ext>
                  </a:extLst>
                </p:cNvPr>
                <p:cNvPicPr/>
                <p:nvPr/>
              </p:nvPicPr>
              <p:blipFill>
                <a:blip r:embed="rId182"/>
                <a:stretch>
                  <a:fillRect/>
                </a:stretch>
              </p:blipFill>
              <p:spPr>
                <a:xfrm>
                  <a:off x="1630171" y="5655591"/>
                  <a:ext cx="230400" cy="240120"/>
                </a:xfrm>
                <a:prstGeom prst="rect">
                  <a:avLst/>
                </a:prstGeom>
              </p:spPr>
            </p:pic>
          </mc:Fallback>
        </mc:AlternateContent>
      </p:grpSp>
      <p:grpSp>
        <p:nvGrpSpPr>
          <p:cNvPr id="183" name="Group 182">
            <a:extLst>
              <a:ext uri="{FF2B5EF4-FFF2-40B4-BE49-F238E27FC236}">
                <a16:creationId xmlns:a16="http://schemas.microsoft.com/office/drawing/2014/main" id="{1D8A4D9F-0970-801B-8214-D200D022A173}"/>
              </a:ext>
            </a:extLst>
          </p:cNvPr>
          <p:cNvGrpSpPr/>
          <p:nvPr/>
        </p:nvGrpSpPr>
        <p:grpSpPr>
          <a:xfrm>
            <a:off x="1288531" y="6193431"/>
            <a:ext cx="501120" cy="259200"/>
            <a:chOff x="1288531" y="6193431"/>
            <a:chExt cx="501120" cy="259200"/>
          </a:xfrm>
        </p:grpSpPr>
        <mc:AlternateContent xmlns:mc="http://schemas.openxmlformats.org/markup-compatibility/2006" xmlns:p14="http://schemas.microsoft.com/office/powerpoint/2010/main">
          <mc:Choice Requires="p14">
            <p:contentPart p14:bwMode="auto" r:id="rId183">
              <p14:nvContentPartPr>
                <p14:cNvPr id="181" name="Ink 180">
                  <a:extLst>
                    <a:ext uri="{FF2B5EF4-FFF2-40B4-BE49-F238E27FC236}">
                      <a16:creationId xmlns:a16="http://schemas.microsoft.com/office/drawing/2014/main" id="{19012F62-6AEE-B1CF-3933-5D4A7EC0298E}"/>
                    </a:ext>
                  </a:extLst>
                </p14:cNvPr>
                <p14:cNvContentPartPr/>
                <p14:nvPr/>
              </p14:nvContentPartPr>
              <p14:xfrm>
                <a:off x="1288531" y="6206751"/>
                <a:ext cx="201960" cy="227160"/>
              </p14:xfrm>
            </p:contentPart>
          </mc:Choice>
          <mc:Fallback xmlns="">
            <p:pic>
              <p:nvPicPr>
                <p:cNvPr id="181" name="Ink 180">
                  <a:extLst>
                    <a:ext uri="{FF2B5EF4-FFF2-40B4-BE49-F238E27FC236}">
                      <a16:creationId xmlns:a16="http://schemas.microsoft.com/office/drawing/2014/main" id="{19012F62-6AEE-B1CF-3933-5D4A7EC0298E}"/>
                    </a:ext>
                  </a:extLst>
                </p:cNvPr>
                <p:cNvPicPr/>
                <p:nvPr/>
              </p:nvPicPr>
              <p:blipFill>
                <a:blip r:embed="rId184"/>
                <a:stretch>
                  <a:fillRect/>
                </a:stretch>
              </p:blipFill>
              <p:spPr>
                <a:xfrm>
                  <a:off x="1270891" y="6188751"/>
                  <a:ext cx="23760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82" name="Ink 181">
                  <a:extLst>
                    <a:ext uri="{FF2B5EF4-FFF2-40B4-BE49-F238E27FC236}">
                      <a16:creationId xmlns:a16="http://schemas.microsoft.com/office/drawing/2014/main" id="{0F1973A4-8328-6883-B9DC-140FF1B4C60A}"/>
                    </a:ext>
                  </a:extLst>
                </p14:cNvPr>
                <p14:cNvContentPartPr/>
                <p14:nvPr/>
              </p14:nvContentPartPr>
              <p14:xfrm>
                <a:off x="1593811" y="6193431"/>
                <a:ext cx="195840" cy="259200"/>
              </p14:xfrm>
            </p:contentPart>
          </mc:Choice>
          <mc:Fallback xmlns="">
            <p:pic>
              <p:nvPicPr>
                <p:cNvPr id="182" name="Ink 181">
                  <a:extLst>
                    <a:ext uri="{FF2B5EF4-FFF2-40B4-BE49-F238E27FC236}">
                      <a16:creationId xmlns:a16="http://schemas.microsoft.com/office/drawing/2014/main" id="{0F1973A4-8328-6883-B9DC-140FF1B4C60A}"/>
                    </a:ext>
                  </a:extLst>
                </p:cNvPr>
                <p:cNvPicPr/>
                <p:nvPr/>
              </p:nvPicPr>
              <p:blipFill>
                <a:blip r:embed="rId186"/>
                <a:stretch>
                  <a:fillRect/>
                </a:stretch>
              </p:blipFill>
              <p:spPr>
                <a:xfrm>
                  <a:off x="1576171" y="6175431"/>
                  <a:ext cx="231480" cy="294840"/>
                </a:xfrm>
                <a:prstGeom prst="rect">
                  <a:avLst/>
                </a:prstGeom>
              </p:spPr>
            </p:pic>
          </mc:Fallback>
        </mc:AlternateContent>
      </p:grpSp>
    </p:spTree>
    <p:extLst>
      <p:ext uri="{BB962C8B-B14F-4D97-AF65-F5344CB8AC3E}">
        <p14:creationId xmlns:p14="http://schemas.microsoft.com/office/powerpoint/2010/main" val="47052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10"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par>
                                <p:cTn id="16" presetID="10" presetClass="entr" presetSubtype="0" fill="hold" nodeType="with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500"/>
                                        <p:tgtEl>
                                          <p:spTgt spid="91"/>
                                        </p:tgtEl>
                                      </p:cBhvr>
                                    </p:animEffect>
                                  </p:childTnLst>
                                </p:cTn>
                              </p:par>
                              <p:par>
                                <p:cTn id="19" presetID="10" presetClass="entr" presetSubtype="0" fill="hold"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500"/>
                                        <p:tgtEl>
                                          <p:spTgt spid="108"/>
                                        </p:tgtEl>
                                      </p:cBhvr>
                                    </p:animEffect>
                                  </p:childTnLst>
                                </p:cTn>
                              </p:par>
                              <p:par>
                                <p:cTn id="25" presetID="10" presetClass="entr" presetSubtype="0" fill="hold" nodeType="with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par>
                                <p:cTn id="28" presetID="10" presetClass="entr" presetSubtype="0" fill="hold" nodeType="withEffect">
                                  <p:stCondLst>
                                    <p:cond delay="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
                                        <p:tgtEl>
                                          <p:spTgt spid="10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par>
                                <p:cTn id="36" presetID="10" presetClass="entr" presetSubtype="0" fill="hold" nodeType="withEffect">
                                  <p:stCondLst>
                                    <p:cond delay="0"/>
                                  </p:stCondLst>
                                  <p:childTnLst>
                                    <p:set>
                                      <p:cBhvr>
                                        <p:cTn id="37" dur="1" fill="hold">
                                          <p:stCondLst>
                                            <p:cond delay="0"/>
                                          </p:stCondLst>
                                        </p:cTn>
                                        <p:tgtEl>
                                          <p:spTgt spid="141"/>
                                        </p:tgtEl>
                                        <p:attrNameLst>
                                          <p:attrName>style.visibility</p:attrName>
                                        </p:attrNameLst>
                                      </p:cBhvr>
                                      <p:to>
                                        <p:strVal val="visible"/>
                                      </p:to>
                                    </p:set>
                                    <p:animEffect transition="in" filter="fade">
                                      <p:cBhvr>
                                        <p:cTn id="38" dur="500"/>
                                        <p:tgtEl>
                                          <p:spTgt spid="14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69"/>
                                        </p:tgtEl>
                                        <p:attrNameLst>
                                          <p:attrName>style.visibility</p:attrName>
                                        </p:attrNameLst>
                                      </p:cBhvr>
                                      <p:to>
                                        <p:strVal val="visible"/>
                                      </p:to>
                                    </p:set>
                                    <p:animEffect transition="in" filter="fade">
                                      <p:cBhvr>
                                        <p:cTn id="43" dur="500"/>
                                        <p:tgtEl>
                                          <p:spTgt spid="169"/>
                                        </p:tgtEl>
                                      </p:cBhvr>
                                    </p:animEffect>
                                  </p:childTnLst>
                                </p:cTn>
                              </p:par>
                              <p:par>
                                <p:cTn id="44" presetID="10" presetClass="entr" presetSubtype="0" fill="hold" nodeType="withEffect">
                                  <p:stCondLst>
                                    <p:cond delay="0"/>
                                  </p:stCondLst>
                                  <p:childTnLst>
                                    <p:set>
                                      <p:cBhvr>
                                        <p:cTn id="45" dur="1" fill="hold">
                                          <p:stCondLst>
                                            <p:cond delay="0"/>
                                          </p:stCondLst>
                                        </p:cTn>
                                        <p:tgtEl>
                                          <p:spTgt spid="162"/>
                                        </p:tgtEl>
                                        <p:attrNameLst>
                                          <p:attrName>style.visibility</p:attrName>
                                        </p:attrNameLst>
                                      </p:cBhvr>
                                      <p:to>
                                        <p:strVal val="visible"/>
                                      </p:to>
                                    </p:set>
                                    <p:animEffect transition="in" filter="fade">
                                      <p:cBhvr>
                                        <p:cTn id="46" dur="500"/>
                                        <p:tgtEl>
                                          <p:spTgt spid="162"/>
                                        </p:tgtEl>
                                      </p:cBhvr>
                                    </p:animEffect>
                                  </p:childTnLst>
                                </p:cTn>
                              </p:par>
                              <p:par>
                                <p:cTn id="47" presetID="10" presetClass="entr" presetSubtype="0" fill="hold" nodeType="with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fade">
                                      <p:cBhvr>
                                        <p:cTn id="49" dur="500"/>
                                        <p:tgtEl>
                                          <p:spTgt spid="168"/>
                                        </p:tgtEl>
                                      </p:cBhvr>
                                    </p:animEffect>
                                  </p:childTnLst>
                                </p:cTn>
                              </p:par>
                              <p:par>
                                <p:cTn id="50" presetID="10" presetClass="entr" presetSubtype="0" fill="hold"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fade">
                                      <p:cBhvr>
                                        <p:cTn id="52" dur="500"/>
                                        <p:tgtEl>
                                          <p:spTgt spid="177"/>
                                        </p:tgtEl>
                                      </p:cBhvr>
                                    </p:animEffect>
                                  </p:childTnLst>
                                </p:cTn>
                              </p:par>
                              <p:par>
                                <p:cTn id="53" presetID="10" presetClass="entr" presetSubtype="0" fill="hold" nodeType="withEffect">
                                  <p:stCondLst>
                                    <p:cond delay="0"/>
                                  </p:stCondLst>
                                  <p:childTnLst>
                                    <p:set>
                                      <p:cBhvr>
                                        <p:cTn id="54" dur="1" fill="hold">
                                          <p:stCondLst>
                                            <p:cond delay="0"/>
                                          </p:stCondLst>
                                        </p:cTn>
                                        <p:tgtEl>
                                          <p:spTgt spid="184"/>
                                        </p:tgtEl>
                                        <p:attrNameLst>
                                          <p:attrName>style.visibility</p:attrName>
                                        </p:attrNameLst>
                                      </p:cBhvr>
                                      <p:to>
                                        <p:strVal val="visible"/>
                                      </p:to>
                                    </p:set>
                                    <p:animEffect transition="in" filter="fade">
                                      <p:cBhvr>
                                        <p:cTn id="55" dur="500"/>
                                        <p:tgtEl>
                                          <p:spTgt spid="184"/>
                                        </p:tgtEl>
                                      </p:cBhvr>
                                    </p:animEffect>
                                  </p:childTnLst>
                                </p:cTn>
                              </p:par>
                              <p:par>
                                <p:cTn id="56" presetID="10" presetClass="entr" presetSubtype="0" fill="hold" nodeType="withEffect">
                                  <p:stCondLst>
                                    <p:cond delay="0"/>
                                  </p:stCondLst>
                                  <p:childTnLst>
                                    <p:set>
                                      <p:cBhvr>
                                        <p:cTn id="57" dur="1" fill="hold">
                                          <p:stCondLst>
                                            <p:cond delay="0"/>
                                          </p:stCondLst>
                                        </p:cTn>
                                        <p:tgtEl>
                                          <p:spTgt spid="183"/>
                                        </p:tgtEl>
                                        <p:attrNameLst>
                                          <p:attrName>style.visibility</p:attrName>
                                        </p:attrNameLst>
                                      </p:cBhvr>
                                      <p:to>
                                        <p:strVal val="visible"/>
                                      </p:to>
                                    </p:set>
                                    <p:animEffect transition="in" filter="fade">
                                      <p:cBhvr>
                                        <p:cTn id="58" dur="500"/>
                                        <p:tgtEl>
                                          <p:spTgt spid="18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fade">
                                      <p:cBhvr>
                                        <p:cTn id="63" dur="500"/>
                                        <p:tgtEl>
                                          <p:spTgt spid="14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fade">
                                      <p:cBhvr>
                                        <p:cTn id="68" dur="500"/>
                                        <p:tgtEl>
                                          <p:spTgt spid="156"/>
                                        </p:tgtEl>
                                      </p:cBhvr>
                                    </p:animEffect>
                                  </p:childTnLst>
                                </p:cTn>
                              </p:par>
                              <p:par>
                                <p:cTn id="69" presetID="10" presetClass="entr" presetSubtype="0" fill="hold" nodeType="withEffect">
                                  <p:stCondLst>
                                    <p:cond delay="0"/>
                                  </p:stCondLst>
                                  <p:childTnLst>
                                    <p:set>
                                      <p:cBhvr>
                                        <p:cTn id="70" dur="1" fill="hold">
                                          <p:stCondLst>
                                            <p:cond delay="0"/>
                                          </p:stCondLst>
                                        </p:cTn>
                                        <p:tgtEl>
                                          <p:spTgt spid="149"/>
                                        </p:tgtEl>
                                        <p:attrNameLst>
                                          <p:attrName>style.visibility</p:attrName>
                                        </p:attrNameLst>
                                      </p:cBhvr>
                                      <p:to>
                                        <p:strVal val="visible"/>
                                      </p:to>
                                    </p:set>
                                    <p:animEffect transition="in" filter="fade">
                                      <p:cBhvr>
                                        <p:cTn id="71" dur="500"/>
                                        <p:tgtEl>
                                          <p:spTgt spid="149"/>
                                        </p:tgtEl>
                                      </p:cBhvr>
                                    </p:animEffect>
                                  </p:childTnLst>
                                </p:cTn>
                              </p:par>
                              <p:par>
                                <p:cTn id="72" presetID="10" presetClass="entr" presetSubtype="0" fill="hold" nodeType="with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fade">
                                      <p:cBhvr>
                                        <p:cTn id="74" dur="500"/>
                                        <p:tgtEl>
                                          <p:spTgt spid="14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58">
                                            <p:txEl>
                                              <p:pRg st="0" end="0"/>
                                            </p:txEl>
                                          </p:spTgt>
                                        </p:tgtEl>
                                        <p:attrNameLst>
                                          <p:attrName>style.visibility</p:attrName>
                                        </p:attrNameLst>
                                      </p:cBhvr>
                                      <p:to>
                                        <p:strVal val="visible"/>
                                      </p:to>
                                    </p:set>
                                    <p:animEffect transition="in" filter="fade">
                                      <p:cBhvr>
                                        <p:cTn id="79" dur="500"/>
                                        <p:tgtEl>
                                          <p:spTgt spid="1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5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C1ECE4-0692-E7BF-DCCE-76BD9A12BB8B}"/>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4334796" y="1459673"/>
            <a:ext cx="3522407" cy="606240"/>
          </a:xfrm>
        </p:spPr>
        <p:txBody>
          <a:bodyPr/>
          <a:lstStyle/>
          <a:p>
            <a:r>
              <a:rPr lang="el-GR" dirty="0">
                <a:solidFill>
                  <a:schemeClr val="bg1"/>
                </a:solidFill>
              </a:rPr>
              <a:t>Μελέτη κίνησης</a:t>
            </a:r>
            <a:endParaRPr lang="en-150" dirty="0">
              <a:solidFill>
                <a:schemeClr val="bg1"/>
              </a:solidFill>
            </a:endParaRPr>
          </a:p>
        </p:txBody>
      </p:sp>
      <p:pic>
        <p:nvPicPr>
          <p:cNvPr id="5" name="Picture 4">
            <a:extLst>
              <a:ext uri="{FF2B5EF4-FFF2-40B4-BE49-F238E27FC236}">
                <a16:creationId xmlns:a16="http://schemas.microsoft.com/office/drawing/2014/main" id="{DED30339-B409-B8AF-8C8D-973F590C3093}"/>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4" name="Straight Connector 3">
            <a:extLst>
              <a:ext uri="{FF2B5EF4-FFF2-40B4-BE49-F238E27FC236}">
                <a16:creationId xmlns:a16="http://schemas.microsoft.com/office/drawing/2014/main" id="{9C59495B-1784-BF45-770D-B23EC399A955}"/>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3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fill="hold" nodeType="clickEffect">
                                  <p:stCondLst>
                                    <p:cond delay="0"/>
                                  </p:stCondLst>
                                  <p:childTnLst>
                                    <p:animMotion origin="layout" path="M 4.58333E-6 1.85185E-6 L 0.74296 1.85185E-6 " pathEditMode="relative" rAng="0" ptsTypes="AA">
                                      <p:cBhvr>
                                        <p:cTn id="22" dur="85000" fill="hold"/>
                                        <p:tgtEl>
                                          <p:spTgt spid="5"/>
                                        </p:tgtEl>
                                        <p:attrNameLst>
                                          <p:attrName>ppt_x</p:attrName>
                                          <p:attrName>ppt_y</p:attrName>
                                        </p:attrNameLst>
                                      </p:cBhvr>
                                      <p:rCtr x="3714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C1ECE4-0692-E7BF-DCCE-76BD9A12BB8B}"/>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4334796" y="1459673"/>
            <a:ext cx="3522407" cy="606240"/>
          </a:xfrm>
        </p:spPr>
        <p:txBody>
          <a:bodyPr/>
          <a:lstStyle/>
          <a:p>
            <a:r>
              <a:rPr lang="el-GR" dirty="0">
                <a:solidFill>
                  <a:schemeClr val="bg1"/>
                </a:solidFill>
              </a:rPr>
              <a:t>Μελέτη κίνησης</a:t>
            </a:r>
            <a:endParaRPr lang="en-150" dirty="0">
              <a:solidFill>
                <a:schemeClr val="bg1"/>
              </a:solidFill>
            </a:endParaRPr>
          </a:p>
        </p:txBody>
      </p:sp>
      <p:pic>
        <p:nvPicPr>
          <p:cNvPr id="5" name="Picture 4">
            <a:extLst>
              <a:ext uri="{FF2B5EF4-FFF2-40B4-BE49-F238E27FC236}">
                <a16:creationId xmlns:a16="http://schemas.microsoft.com/office/drawing/2014/main" id="{DED30339-B409-B8AF-8C8D-973F590C3093}"/>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4" name="Straight Connector 3">
            <a:extLst>
              <a:ext uri="{FF2B5EF4-FFF2-40B4-BE49-F238E27FC236}">
                <a16:creationId xmlns:a16="http://schemas.microsoft.com/office/drawing/2014/main" id="{9C59495B-1784-BF45-770D-B23EC399A955}"/>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36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fill="hold" nodeType="clickEffect">
                                  <p:stCondLst>
                                    <p:cond delay="0"/>
                                  </p:stCondLst>
                                  <p:childTnLst>
                                    <p:animMotion origin="layout" path="M 4.58333E-6 1.85185E-6 L 0.74296 1.85185E-6 " pathEditMode="relative" rAng="0" ptsTypes="AA">
                                      <p:cBhvr>
                                        <p:cTn id="17" dur="42500" fill="hold"/>
                                        <p:tgtEl>
                                          <p:spTgt spid="5"/>
                                        </p:tgtEl>
                                        <p:attrNameLst>
                                          <p:attrName>ppt_x</p:attrName>
                                          <p:attrName>ppt_y</p:attrName>
                                        </p:attrNameLst>
                                      </p:cBhvr>
                                      <p:rCtr x="3714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1605023" y="1189966"/>
            <a:ext cx="8981954" cy="1462935"/>
          </a:xfrm>
        </p:spPr>
        <p:txBody>
          <a:bodyPr>
            <a:normAutofit/>
          </a:bodyPr>
          <a:lstStyle/>
          <a:p>
            <a:r>
              <a:rPr lang="el-GR" dirty="0">
                <a:solidFill>
                  <a:schemeClr val="bg1"/>
                </a:solidFill>
              </a:rPr>
              <a:t>Σημειώνουμε τη θέση ανά ίσα χρονικά διαστήματα </a:t>
            </a:r>
          </a:p>
          <a:p>
            <a:r>
              <a:rPr lang="el-GR" dirty="0">
                <a:solidFill>
                  <a:schemeClr val="bg1"/>
                </a:solidFill>
              </a:rPr>
              <a:t>Κίνηση προς τα δεξιά </a:t>
            </a:r>
            <a:r>
              <a:rPr lang="el-GR" dirty="0">
                <a:solidFill>
                  <a:schemeClr val="bg1"/>
                </a:solidFill>
                <a:sym typeface="Wingdings" panose="05000000000000000000" pitchFamily="2" charset="2"/>
              </a:rPr>
              <a:t></a:t>
            </a:r>
            <a:endParaRPr lang="en-150" dirty="0">
              <a:solidFill>
                <a:schemeClr val="bg1"/>
              </a:solidFill>
            </a:endParaRPr>
          </a:p>
        </p:txBody>
      </p:sp>
      <p:pic>
        <p:nvPicPr>
          <p:cNvPr id="8" name="Picture 7">
            <a:extLst>
              <a:ext uri="{FF2B5EF4-FFF2-40B4-BE49-F238E27FC236}">
                <a16:creationId xmlns:a16="http://schemas.microsoft.com/office/drawing/2014/main" id="{F26AF108-14B8-F3CE-4288-4FD3BC8C8466}"/>
              </a:ext>
            </a:extLst>
          </p:cNvPr>
          <p:cNvPicPr>
            <a:picLocks noChangeAspect="1"/>
          </p:cNvPicPr>
          <p:nvPr/>
        </p:nvPicPr>
        <p:blipFill>
          <a:blip r:embed="rId3"/>
          <a:stretch>
            <a:fillRect/>
          </a:stretch>
        </p:blipFill>
        <p:spPr>
          <a:xfrm>
            <a:off x="2301002" y="2619933"/>
            <a:ext cx="7664844" cy="762039"/>
          </a:xfrm>
          <a:prstGeom prst="rect">
            <a:avLst/>
          </a:prstGeom>
        </p:spPr>
      </p:pic>
      <p:pic>
        <p:nvPicPr>
          <p:cNvPr id="10" name="Picture 9">
            <a:extLst>
              <a:ext uri="{FF2B5EF4-FFF2-40B4-BE49-F238E27FC236}">
                <a16:creationId xmlns:a16="http://schemas.microsoft.com/office/drawing/2014/main" id="{C2EE7010-1A51-04FB-ED55-9B5CB94D624A}"/>
              </a:ext>
            </a:extLst>
          </p:cNvPr>
          <p:cNvPicPr>
            <a:picLocks noChangeAspect="1"/>
          </p:cNvPicPr>
          <p:nvPr/>
        </p:nvPicPr>
        <p:blipFill>
          <a:blip r:embed="rId4"/>
          <a:stretch>
            <a:fillRect/>
          </a:stretch>
        </p:blipFill>
        <p:spPr>
          <a:xfrm>
            <a:off x="2226154" y="3381972"/>
            <a:ext cx="7912507" cy="901746"/>
          </a:xfrm>
          <a:prstGeom prst="rect">
            <a:avLst/>
          </a:prstGeom>
        </p:spPr>
      </p:pic>
      <p:pic>
        <p:nvPicPr>
          <p:cNvPr id="12" name="Picture 11">
            <a:extLst>
              <a:ext uri="{FF2B5EF4-FFF2-40B4-BE49-F238E27FC236}">
                <a16:creationId xmlns:a16="http://schemas.microsoft.com/office/drawing/2014/main" id="{1F09F44D-B781-7623-0D65-B0E4905C5786}"/>
              </a:ext>
            </a:extLst>
          </p:cNvPr>
          <p:cNvPicPr>
            <a:picLocks noChangeAspect="1"/>
          </p:cNvPicPr>
          <p:nvPr/>
        </p:nvPicPr>
        <p:blipFill>
          <a:blip r:embed="rId5"/>
          <a:stretch>
            <a:fillRect/>
          </a:stretch>
        </p:blipFill>
        <p:spPr>
          <a:xfrm>
            <a:off x="2439023" y="4406452"/>
            <a:ext cx="7631410" cy="615982"/>
          </a:xfrm>
          <a:prstGeom prst="rect">
            <a:avLst/>
          </a:prstGeom>
        </p:spPr>
      </p:pic>
      <p:pic>
        <p:nvPicPr>
          <p:cNvPr id="13" name="Picture 12">
            <a:extLst>
              <a:ext uri="{FF2B5EF4-FFF2-40B4-BE49-F238E27FC236}">
                <a16:creationId xmlns:a16="http://schemas.microsoft.com/office/drawing/2014/main" id="{8E540D1F-5506-A9BA-7927-A9D70C31A10A}"/>
              </a:ext>
            </a:extLst>
          </p:cNvPr>
          <p:cNvPicPr>
            <a:picLocks noChangeAspect="1"/>
          </p:cNvPicPr>
          <p:nvPr/>
        </p:nvPicPr>
        <p:blipFill>
          <a:blip r:embed="rId5"/>
          <a:stretch>
            <a:fillRect/>
          </a:stretch>
        </p:blipFill>
        <p:spPr>
          <a:xfrm rot="10800000">
            <a:off x="2317719" y="5090336"/>
            <a:ext cx="7631410" cy="615982"/>
          </a:xfrm>
          <a:prstGeom prst="rect">
            <a:avLst/>
          </a:prstGeom>
        </p:spPr>
      </p:pic>
      <p:sp>
        <p:nvSpPr>
          <p:cNvPr id="4" name="Subtitle 2">
            <a:extLst>
              <a:ext uri="{FF2B5EF4-FFF2-40B4-BE49-F238E27FC236}">
                <a16:creationId xmlns:a16="http://schemas.microsoft.com/office/drawing/2014/main" id="{E121615F-2B91-8F7A-EE2D-E01E13FF5BD3}"/>
              </a:ext>
            </a:extLst>
          </p:cNvPr>
          <p:cNvSpPr txBox="1">
            <a:spLocks/>
          </p:cNvSpPr>
          <p:nvPr/>
        </p:nvSpPr>
        <p:spPr>
          <a:xfrm>
            <a:off x="1524000" y="5899780"/>
            <a:ext cx="8981954" cy="731468"/>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είδους κίνηση υποδηλώνουν αυτά τα αποτυπώματα;</a:t>
            </a:r>
          </a:p>
          <a:p>
            <a:r>
              <a:rPr lang="el-GR">
                <a:solidFill>
                  <a:schemeClr val="bg1"/>
                </a:solidFill>
              </a:rPr>
              <a:t>(σχηματίζονται ανά ίσα χρονικά διαστήματα)</a:t>
            </a:r>
            <a:endParaRPr lang="en-150" dirty="0">
              <a:solidFill>
                <a:schemeClr val="bg1"/>
              </a:solidFill>
            </a:endParaRPr>
          </a:p>
        </p:txBody>
      </p:sp>
    </p:spTree>
    <p:extLst>
      <p:ext uri="{BB962C8B-B14F-4D97-AF65-F5344CB8AC3E}">
        <p14:creationId xmlns:p14="http://schemas.microsoft.com/office/powerpoint/2010/main" val="3076740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xit" presetSubtype="0" fill="hold" nodeType="with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xit" presetSubtype="0" fill="hold" nodeType="withEffect">
                                  <p:stCondLst>
                                    <p:cond delay="0"/>
                                  </p:stCondLst>
                                  <p:childTnLst>
                                    <p:animEffect transition="out" filter="fade">
                                      <p:cBhvr>
                                        <p:cTn id="22" dur="500"/>
                                        <p:tgtEl>
                                          <p:spTgt spid="10"/>
                                        </p:tgtEl>
                                      </p:cBhvr>
                                    </p:animEffect>
                                    <p:set>
                                      <p:cBhvr>
                                        <p:cTn id="23" dur="1" fill="hold">
                                          <p:stCondLst>
                                            <p:cond delay="499"/>
                                          </p:stCondLst>
                                        </p:cTn>
                                        <p:tgtEl>
                                          <p:spTgt spid="1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xit" presetSubtype="0" fill="hold" nodeType="with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3B5E15-AC10-14E2-D53A-C4A1E007191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82F5AF7-5D10-38B6-3B8F-0F2E01E356CD}"/>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1468952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39692</TotalTime>
  <Words>1743</Words>
  <Application>Microsoft Office PowerPoint</Application>
  <PresentationFormat>Widescreen</PresentationFormat>
  <Paragraphs>475</Paragraphs>
  <Slides>40</Slides>
  <Notes>39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40</vt:i4>
      </vt:variant>
    </vt:vector>
  </HeadingPairs>
  <TitlesOfParts>
    <vt:vector size="46" baseType="lpstr">
      <vt:lpstr>Arial</vt:lpstr>
      <vt:lpstr>Calibri</vt:lpstr>
      <vt:lpstr>Calibri Light</vt:lpstr>
      <vt:lpstr>Wingdings</vt:lpstr>
      <vt:lpstr>Office Theme</vt:lpstr>
      <vt:lpstr>1_Office Theme</vt:lpstr>
      <vt:lpstr>PowerPoint Presentation</vt:lpstr>
      <vt:lpstr>ΦΥΣΙΚΗ 86Υ011</vt:lpstr>
      <vt:lpstr>Ηλιακό Σύστημα</vt:lpstr>
      <vt:lpstr>Ηλιακό Σύστημα</vt:lpstr>
      <vt:lpstr>Ηλιακό Σύστημα</vt:lpstr>
      <vt:lpstr>Ηλιακό Σύστημα</vt:lpstr>
      <vt:lpstr>Εξέλιξη Αστεριών</vt:lpstr>
      <vt:lpstr>Δραστηριότητα</vt:lpstr>
      <vt:lpstr>Δραστηριότητα</vt:lpstr>
      <vt:lpstr>Δραστηριότητα</vt:lpstr>
      <vt:lpstr>Δραστηριότητα</vt:lpstr>
      <vt:lpstr>Το αναλλοίωτο του μήκους</vt:lpstr>
      <vt:lpstr>Το αναλλοίωτο του μήκους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ΣΥΓΚΡΙΣΗ</vt:lpstr>
      <vt:lpstr>ΣΥΓΚΡΙΣΗ</vt:lpstr>
      <vt:lpstr>ΣΥΓΚΡΙΣΗ</vt:lpstr>
      <vt:lpstr>ΣΥΓΚΡΙΣΗ</vt:lpstr>
      <vt:lpstr>ΣΥΓΚΡΙΣΗ</vt:lpstr>
      <vt:lpstr>ΣΥΓΚΡΙΣΗ</vt:lpstr>
      <vt:lpstr>PowerPoint Presentation</vt:lpstr>
      <vt:lpstr>PowerPoint Presentation</vt:lpstr>
      <vt:lpstr>PowerPoint Presentation</vt:lpstr>
      <vt:lpstr>PowerPoint Presentation</vt:lpstr>
      <vt:lpstr>PowerPoint Presentation</vt:lpstr>
      <vt:lpstr>ΠΕΙΡΑΜΑ</vt:lpstr>
      <vt:lpstr>ΠΕΙΡΑΜΑ</vt:lpstr>
      <vt:lpstr>ΠΕΙΡΑΜΑ</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Protonotarios, Emmanouil</cp:lastModifiedBy>
  <cp:revision>271</cp:revision>
  <dcterms:created xsi:type="dcterms:W3CDTF">2023-02-27T14:31:39Z</dcterms:created>
  <dcterms:modified xsi:type="dcterms:W3CDTF">2026-03-06T18:32:37Z</dcterms:modified>
</cp:coreProperties>
</file>