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handoutMasterIdLst>
    <p:handoutMasterId r:id="rId38"/>
  </p:handoutMasterIdLst>
  <p:sldIdLst>
    <p:sldId id="256" r:id="rId3"/>
    <p:sldId id="258" r:id="rId4"/>
    <p:sldId id="266" r:id="rId5"/>
    <p:sldId id="267" r:id="rId6"/>
    <p:sldId id="269" r:id="rId7"/>
    <p:sldId id="271" r:id="rId8"/>
    <p:sldId id="433" r:id="rId9"/>
    <p:sldId id="272" r:id="rId10"/>
    <p:sldId id="479" r:id="rId11"/>
    <p:sldId id="480" r:id="rId12"/>
    <p:sldId id="437" r:id="rId13"/>
    <p:sldId id="438" r:id="rId14"/>
    <p:sldId id="439" r:id="rId15"/>
    <p:sldId id="440" r:id="rId16"/>
    <p:sldId id="441" r:id="rId17"/>
    <p:sldId id="442" r:id="rId18"/>
    <p:sldId id="443" r:id="rId19"/>
    <p:sldId id="444" r:id="rId20"/>
    <p:sldId id="448" r:id="rId21"/>
    <p:sldId id="447" r:id="rId22"/>
    <p:sldId id="450" r:id="rId23"/>
    <p:sldId id="446" r:id="rId24"/>
    <p:sldId id="449" r:id="rId25"/>
    <p:sldId id="445" r:id="rId26"/>
    <p:sldId id="451" r:id="rId27"/>
    <p:sldId id="452" r:id="rId28"/>
    <p:sldId id="453" r:id="rId29"/>
    <p:sldId id="459" r:id="rId30"/>
    <p:sldId id="460" r:id="rId31"/>
    <p:sldId id="477" r:id="rId32"/>
    <p:sldId id="461" r:id="rId33"/>
    <p:sldId id="463" r:id="rId34"/>
    <p:sldId id="462" r:id="rId35"/>
    <p:sldId id="494" r:id="rId36"/>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73058" autoAdjust="0"/>
  </p:normalViewPr>
  <p:slideViewPr>
    <p:cSldViewPr snapToGrid="0">
      <p:cViewPr varScale="1">
        <p:scale>
          <a:sx n="94" d="100"/>
          <a:sy n="94" d="100"/>
        </p:scale>
        <p:origin x="1239" y="57"/>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26/02/2026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26/02/2026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0BD43-65C7-6E1F-1248-1A06732EB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534B3-9B8B-F638-43CC-4C0C696B1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F2E0A-A438-3D63-C936-231A13AFC1F7}"/>
              </a:ext>
            </a:extLst>
          </p:cNvPr>
          <p:cNvSpPr>
            <a:spLocks noGrp="1"/>
          </p:cNvSpPr>
          <p:nvPr>
            <p:ph type="body" idx="1"/>
          </p:nvPr>
        </p:nvSpPr>
        <p:spPr/>
        <p:txBody>
          <a:bodyPr/>
          <a:lstStyle/>
          <a:p>
            <a:r>
              <a:rPr lang="en-US" dirty="0"/>
              <a:t>Galileo aged 70, painted by Justus </a:t>
            </a:r>
            <a:r>
              <a:rPr lang="en-US" dirty="0" err="1"/>
              <a:t>Sustermans</a:t>
            </a:r>
            <a:r>
              <a:rPr lang="en-US" dirty="0"/>
              <a:t> (1597–1681). It hangs in the Uffizi in Florence</a:t>
            </a:r>
            <a:r>
              <a:rPr lang="el-GR" dirty="0"/>
              <a:t> (</a:t>
            </a:r>
            <a:r>
              <a:rPr lang="en-US" dirty="0"/>
              <a:t>Museum in Florence).</a:t>
            </a:r>
            <a:endParaRPr lang="el-GR" dirty="0"/>
          </a:p>
        </p:txBody>
      </p:sp>
      <p:sp>
        <p:nvSpPr>
          <p:cNvPr id="4" name="Slide Number Placeholder 3">
            <a:extLst>
              <a:ext uri="{FF2B5EF4-FFF2-40B4-BE49-F238E27FC236}">
                <a16:creationId xmlns:a16="http://schemas.microsoft.com/office/drawing/2014/main" id="{C74F8966-BB8B-672B-E163-E2768E868E6E}"/>
              </a:ext>
            </a:extLst>
          </p:cNvPr>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243756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1622-AEB4-E7E9-F0CE-F3F1E0BC1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D3903-428E-1DAC-C6B0-5B020F37C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70F76-001B-67F9-17C1-71F43255C490}"/>
              </a:ext>
            </a:extLst>
          </p:cNvPr>
          <p:cNvSpPr>
            <a:spLocks noGrp="1"/>
          </p:cNvSpPr>
          <p:nvPr>
            <p:ph type="body" idx="1"/>
          </p:nvPr>
        </p:nvSpPr>
        <p:spPr/>
        <p:txBody>
          <a:bodyPr/>
          <a:lstStyle/>
          <a:p>
            <a:r>
              <a:rPr lang="en-US" dirty="0">
                <a:latin typeface="+mn-lt"/>
              </a:rPr>
              <a:t>Born in Piza in 1564.</a:t>
            </a:r>
            <a:endParaRPr lang="el-GR" dirty="0">
              <a:latin typeface="+mn-lt"/>
            </a:endParaRPr>
          </a:p>
          <a:p>
            <a:endParaRPr lang="el-GR" dirty="0">
              <a:latin typeface="+mn-lt"/>
            </a:endParaRPr>
          </a:p>
          <a:p>
            <a:r>
              <a:rPr lang="el-GR" dirty="0">
                <a:latin typeface="+mn-lt"/>
              </a:rPr>
              <a:t>Ο πατέρας του τον έστειλε στο Πανεπιστήμιο της Πίζας να σπουδάσει Ιατρική το 1580, αλλά όπως λέγεται, αυτός ενθουσιάστηκε με την κίνηση ενός πολυελαίου και ξεκίνησε μετρήσεις που τον έκαναν να ενθουσιαστεί με τα μαθηματικά. Έτσι πήγε στη Φλωρεντία να σπουδάσει Μαθηματικά.</a:t>
            </a:r>
          </a:p>
          <a:p>
            <a:r>
              <a:rPr lang="el-GR" dirty="0">
                <a:latin typeface="+mn-lt"/>
              </a:rPr>
              <a:t>Το 1</a:t>
            </a:r>
            <a:r>
              <a:rPr lang="en-US" dirty="0">
                <a:latin typeface="+mn-lt"/>
              </a:rPr>
              <a:t>58</a:t>
            </a:r>
            <a:r>
              <a:rPr lang="el-GR" dirty="0">
                <a:latin typeface="+mn-lt"/>
              </a:rPr>
              <a:t>9 του δόθηκε εκεί η έδρα των Μαθηματικών (είχε δημοσιεύσει μία μελέτη για υδροστατικό ζυγό)</a:t>
            </a:r>
          </a:p>
          <a:p>
            <a:r>
              <a:rPr lang="el-GR" dirty="0">
                <a:latin typeface="+mn-lt"/>
              </a:rPr>
              <a:t>Το 1590 πήγε στο Πανεπιστήμιο της </a:t>
            </a:r>
            <a:r>
              <a:rPr lang="el-GR" dirty="0" err="1">
                <a:latin typeface="+mn-lt"/>
              </a:rPr>
              <a:t>Πάντοβα</a:t>
            </a:r>
            <a:r>
              <a:rPr lang="el-GR" dirty="0">
                <a:latin typeface="+mn-lt"/>
              </a:rPr>
              <a:t> όπου έμεινε εκεί μέχρι το 1610.</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3EC6F70A-0330-AF1B-6451-9B06A66D542A}"/>
              </a:ext>
            </a:extLst>
          </p:cNvPr>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340072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35139-6E45-A3B3-8AD4-1C6B1B1AF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CC61C-CB32-1814-8053-B75BE5573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6AEAD-B682-8F99-3F6B-12672E26C1D4}"/>
              </a:ext>
            </a:extLst>
          </p:cNvPr>
          <p:cNvSpPr>
            <a:spLocks noGrp="1"/>
          </p:cNvSpPr>
          <p:nvPr>
            <p:ph type="body" idx="1"/>
          </p:nvPr>
        </p:nvSpPr>
        <p:spPr/>
        <p:txBody>
          <a:bodyPr/>
          <a:lstStyle/>
          <a:p>
            <a:r>
              <a:rPr lang="en-US" dirty="0">
                <a:latin typeface="+mn-lt"/>
              </a:rPr>
              <a:t>Le </a:t>
            </a:r>
            <a:r>
              <a:rPr lang="en-US" dirty="0" err="1">
                <a:latin typeface="+mn-lt"/>
              </a:rPr>
              <a:t>Gagliarde</a:t>
            </a:r>
            <a:r>
              <a:rPr lang="en-US" dirty="0">
                <a:latin typeface="+mn-lt"/>
              </a:rPr>
              <a:t> </a:t>
            </a:r>
            <a:r>
              <a:rPr lang="el-GR" dirty="0">
                <a:latin typeface="+mn-lt"/>
              </a:rPr>
              <a:t>(</a:t>
            </a:r>
            <a:r>
              <a:rPr lang="en-US" dirty="0">
                <a:latin typeface="+mn-lt"/>
              </a:rPr>
              <a:t>Galliard) </a:t>
            </a:r>
            <a:r>
              <a:rPr lang="el-GR" dirty="0">
                <a:latin typeface="+mn-lt"/>
              </a:rPr>
              <a:t>ένα είδος μουσικής που συνόδευε το χορό στην Αναγέννηση (16</a:t>
            </a:r>
            <a:r>
              <a:rPr lang="el-GR" baseline="30000" dirty="0">
                <a:latin typeface="+mn-lt"/>
              </a:rPr>
              <a:t>ο</a:t>
            </a:r>
            <a:r>
              <a:rPr lang="el-GR" dirty="0">
                <a:latin typeface="+mn-lt"/>
              </a:rPr>
              <a:t> αιώνα) σε πολλές χώρες της Ευρώπης (Αγγλία, Πορτογαλία, Γαλλία, Γερμανία και Ιταλία).</a:t>
            </a:r>
          </a:p>
          <a:p>
            <a:endParaRPr lang="el-GR" dirty="0">
              <a:latin typeface="+mn-lt"/>
            </a:endParaRPr>
          </a:p>
          <a:p>
            <a:r>
              <a:rPr lang="el-GR" dirty="0">
                <a:latin typeface="+mn-lt"/>
              </a:rPr>
              <a:t>Στο υπόγειο στο σπίτι στην Πίζα υπήρχαν συστοιχίες με χορδές λαούτου με διάφορα μήκη οι οποίες κρέμονταν με διαφορετικά βάρη.</a:t>
            </a:r>
          </a:p>
          <a:p>
            <a:r>
              <a:rPr lang="el-GR" dirty="0">
                <a:latin typeface="+mn-lt"/>
              </a:rPr>
              <a:t>Έκανε συστηματικές δοκιμές και μετρήσεις χρησιμοποιώντας χορδές διαφορετικής μάζας/διαφορετικού πάχους υπό τάση για να δει τι αλλάζει το ύψος του τόνου.</a:t>
            </a:r>
          </a:p>
          <a:p>
            <a:r>
              <a:rPr lang="el-GR" dirty="0">
                <a:latin typeface="+mn-lt"/>
              </a:rPr>
              <a:t>Ανακάλυψε ότι η τάση που χρειάζεται να ασκηθεί σε μία χορδή για να διπλασιαστεί η συχνότητα ταλάντωσης (δηλαδή να ανέβει κατά μία οκτάβα) δεν είναι διπλάσια αλλά τετραπλάσια. </a:t>
            </a:r>
          </a:p>
          <a:p>
            <a:r>
              <a:rPr lang="el-GR" dirty="0">
                <a:latin typeface="+mn-lt"/>
              </a:rPr>
              <a:t>Αυτό ήταν μία σημαντική διαφοροποίηση από τη θεωρία των Πυθαγόρειων που πρότειναν απλές αναλογίες.</a:t>
            </a:r>
          </a:p>
          <a:p>
            <a:r>
              <a:rPr lang="el-GR" dirty="0">
                <a:latin typeface="+mn-lt"/>
              </a:rPr>
              <a:t>Στην εικόνα: Αρχιλαούτο (λαούτο της Αναγέννησης – περ. 1600) – Κλειδιά κουρδίσματος που βρίσκονται στο κεφαλάρι του οργάνου, όπως έχει η κιθάρα.</a:t>
            </a:r>
          </a:p>
        </p:txBody>
      </p:sp>
      <p:sp>
        <p:nvSpPr>
          <p:cNvPr id="4" name="Slide Number Placeholder 3">
            <a:extLst>
              <a:ext uri="{FF2B5EF4-FFF2-40B4-BE49-F238E27FC236}">
                <a16:creationId xmlns:a16="http://schemas.microsoft.com/office/drawing/2014/main" id="{213D4CBC-6E73-D8A2-3DCA-0A12062E7C04}"/>
              </a:ext>
            </a:extLst>
          </p:cNvPr>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4273655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97303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9A209-EE29-9BE3-E35E-098718697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F024A-2F3C-A60D-13FB-C6E728206E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8B5D5-6ABB-11EF-CBEE-FB39F39E5D32}"/>
              </a:ext>
            </a:extLst>
          </p:cNvPr>
          <p:cNvSpPr>
            <a:spLocks noGrp="1"/>
          </p:cNvSpPr>
          <p:nvPr>
            <p:ph type="body" idx="1"/>
          </p:nvPr>
        </p:nvSpPr>
        <p:spPr/>
        <p:txBody>
          <a:bodyPr/>
          <a:lstStyle/>
          <a:p>
            <a:r>
              <a:rPr lang="el-GR" dirty="0">
                <a:latin typeface="+mn-lt"/>
              </a:rPr>
              <a:t>Παρατήρησε και αυτός </a:t>
            </a:r>
            <a:r>
              <a:rPr lang="en-US" dirty="0">
                <a:latin typeface="+mn-lt"/>
              </a:rPr>
              <a:t>supernova (</a:t>
            </a:r>
            <a:r>
              <a:rPr lang="el-GR" dirty="0">
                <a:latin typeface="+mn-lt"/>
              </a:rPr>
              <a:t>όπως ο </a:t>
            </a:r>
            <a:r>
              <a:rPr lang="el-GR" dirty="0" err="1">
                <a:latin typeface="+mn-lt"/>
              </a:rPr>
              <a:t>Τύχο</a:t>
            </a:r>
            <a:r>
              <a:rPr lang="el-GR" dirty="0">
                <a:latin typeface="+mn-lt"/>
              </a:rPr>
              <a:t> </a:t>
            </a:r>
            <a:r>
              <a:rPr lang="el-GR" dirty="0" err="1">
                <a:latin typeface="+mn-lt"/>
              </a:rPr>
              <a:t>Μπράχε</a:t>
            </a:r>
            <a:r>
              <a:rPr lang="el-GR" dirty="0">
                <a:latin typeface="+mn-lt"/>
              </a:rPr>
              <a:t>) και επειδή δεν είχε παράλλαξη έβγαλε το συμπέρασμα ότι οι ιδέες του Αριστοτέλη για αιώνιο άφθαρτο αμετάβλητο ουρανό αμφισβητούνται.</a:t>
            </a:r>
          </a:p>
          <a:p>
            <a:r>
              <a:rPr lang="el-GR" dirty="0">
                <a:latin typeface="+mn-lt"/>
              </a:rPr>
              <a:t>Αυτό είναι αυτό που έχει απομείνει και παρατηρούμε σήμερα. Μπορέσαμε να το παρατηρήσουμε το 1941 (είναι πολύ αμυδρό και εκπέμπει κυρίως ακτίνες Χ)</a:t>
            </a:r>
          </a:p>
          <a:p>
            <a:endParaRPr lang="el-GR" dirty="0">
              <a:latin typeface="+mn-lt"/>
            </a:endParaRPr>
          </a:p>
          <a:p>
            <a:r>
              <a:rPr lang="el-GR" dirty="0">
                <a:latin typeface="+mn-lt"/>
              </a:rPr>
              <a:t>Ήταν τότε ορατό για μερικές εβδομάδες. Είναι το τελευταίο που γνωρίζουμε να έχει γίνει στο γαλαξία μας. (άλλο 1987 </a:t>
            </a:r>
            <a:r>
              <a:rPr lang="en-US" dirty="0">
                <a:latin typeface="+mn-lt"/>
              </a:rPr>
              <a:t>SN1987A </a:t>
            </a:r>
            <a:r>
              <a:rPr lang="el-GR" dirty="0">
                <a:latin typeface="+mn-lt"/>
              </a:rPr>
              <a:t>στο Μεγάλο </a:t>
            </a:r>
            <a:r>
              <a:rPr lang="el-GR" dirty="0" err="1">
                <a:latin typeface="+mn-lt"/>
              </a:rPr>
              <a:t>Μαγγελανικό</a:t>
            </a:r>
            <a:r>
              <a:rPr lang="el-GR" dirty="0">
                <a:latin typeface="+mn-lt"/>
              </a:rPr>
              <a:t> Νέφος)</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D9E4EDCE-8D44-B687-4B58-D40BF9099AE9}"/>
              </a:ext>
            </a:extLst>
          </p:cNvPr>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3540504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43EDA-89BD-13E8-482A-1F4C7F5135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8F548-314C-BEB8-02A6-1E104AE50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F31F04-57C7-3379-13BD-539670BB55D2}"/>
              </a:ext>
            </a:extLst>
          </p:cNvPr>
          <p:cNvSpPr>
            <a:spLocks noGrp="1"/>
          </p:cNvSpPr>
          <p:nvPr>
            <p:ph type="body" idx="1"/>
          </p:nvPr>
        </p:nvSpPr>
        <p:spPr/>
        <p:txBody>
          <a:bodyPr/>
          <a:lstStyle/>
          <a:p>
            <a:r>
              <a:rPr lang="el-GR" dirty="0">
                <a:latin typeface="+mn-lt"/>
              </a:rPr>
              <a:t>Το τηλεσκόπιο εφευρέθηκε από </a:t>
            </a:r>
            <a:r>
              <a:rPr lang="el-GR" b="0" i="0" dirty="0">
                <a:solidFill>
                  <a:srgbClr val="0D0D0D"/>
                </a:solidFill>
                <a:effectLst/>
                <a:latin typeface="Söhne"/>
              </a:rPr>
              <a:t>Ολλανδό παρασκευαστή γυαλιών</a:t>
            </a:r>
            <a:r>
              <a:rPr lang="en-US" b="0" i="0" dirty="0">
                <a:solidFill>
                  <a:srgbClr val="0D0D0D"/>
                </a:solidFill>
                <a:effectLst/>
                <a:latin typeface="Söhne"/>
              </a:rPr>
              <a:t> Hans </a:t>
            </a:r>
            <a:r>
              <a:rPr lang="en-US" b="0" i="0" dirty="0" err="1">
                <a:solidFill>
                  <a:srgbClr val="0D0D0D"/>
                </a:solidFill>
                <a:effectLst/>
                <a:latin typeface="Söhne"/>
              </a:rPr>
              <a:t>Lippershey</a:t>
            </a:r>
            <a:r>
              <a:rPr lang="el-GR" b="0" i="0" dirty="0">
                <a:solidFill>
                  <a:srgbClr val="0D0D0D"/>
                </a:solidFill>
                <a:effectLst/>
                <a:latin typeface="Söhne"/>
              </a:rPr>
              <a:t> και αρχικά μεγέθυνε Χ 3 το 1608. Αυτός υπέβαλε την πατέντα.</a:t>
            </a:r>
          </a:p>
          <a:p>
            <a:endParaRPr lang="el-GR" b="0" i="0" dirty="0">
              <a:solidFill>
                <a:srgbClr val="0D0D0D"/>
              </a:solidFill>
              <a:effectLst/>
              <a:latin typeface="Söhne"/>
            </a:endParaRPr>
          </a:p>
          <a:p>
            <a:r>
              <a:rPr lang="el-GR" dirty="0">
                <a:latin typeface="+mn-lt"/>
              </a:rPr>
              <a:t>Αυτό το τηλεσκόπιο είναι στο Μουσείο Επιστήμης της Φλωρεντίας. Ο Γαλιλαίος έφτιαξε το πρώτο δικό του το 1609.</a:t>
            </a:r>
          </a:p>
          <a:p>
            <a:r>
              <a:rPr lang="el-GR" dirty="0">
                <a:latin typeface="+mn-lt"/>
              </a:rPr>
              <a:t>Αν το αξιολογούσαμε σήμερα θα ήταν για πέταμα όσον αφορά την καθαρότητα και τη μεγέθυνση. Στην αρχή Χ8 και μετά Χ30.</a:t>
            </a:r>
          </a:p>
          <a:p>
            <a:r>
              <a:rPr lang="el-GR" dirty="0">
                <a:latin typeface="+mn-lt"/>
              </a:rPr>
              <a:t>Είχε εισοδήματα από πωλήσεις τηλεσκοπίων σε εμπόρους στη θάλασσα.</a:t>
            </a:r>
            <a:r>
              <a:rPr lang="en-US" dirty="0">
                <a:latin typeface="+mn-lt"/>
              </a:rPr>
              <a:t> </a:t>
            </a:r>
            <a:r>
              <a:rPr lang="el-GR" dirty="0">
                <a:latin typeface="+mn-lt"/>
              </a:rPr>
              <a:t>Και βέβαια είχε μεγάλο ενδιαφέρον η χρήση του για στρατιωτικούς σκοπούς.</a:t>
            </a:r>
          </a:p>
          <a:p>
            <a:endParaRPr lang="el-GR" dirty="0">
              <a:latin typeface="+mn-lt"/>
            </a:endParaRPr>
          </a:p>
          <a:p>
            <a:r>
              <a:rPr lang="el-GR" dirty="0">
                <a:latin typeface="+mn-lt"/>
              </a:rPr>
              <a:t>Εδώ το επιδεικνύει στον Δόγη της Βενετίας (είχε μεγάλη εξουσία στη Βενετία – σαν Άρχων). </a:t>
            </a:r>
          </a:p>
          <a:p>
            <a:r>
              <a:rPr lang="el-GR" dirty="0">
                <a:latin typeface="+mn-lt"/>
              </a:rPr>
              <a:t>Για πρώτη φορά το έστρεψε στον ουρανό και άρχισε να καταγράφει τις παρατηρήσεις του.</a:t>
            </a:r>
          </a:p>
          <a:p>
            <a:endParaRPr lang="el-GR" dirty="0">
              <a:latin typeface="+mn-lt"/>
            </a:endParaRPr>
          </a:p>
        </p:txBody>
      </p:sp>
      <p:sp>
        <p:nvSpPr>
          <p:cNvPr id="4" name="Slide Number Placeholder 3">
            <a:extLst>
              <a:ext uri="{FF2B5EF4-FFF2-40B4-BE49-F238E27FC236}">
                <a16:creationId xmlns:a16="http://schemas.microsoft.com/office/drawing/2014/main" id="{F87C6F2D-C0D0-1FBA-91EE-387D4A4DF792}"/>
              </a:ext>
            </a:extLst>
          </p:cNvPr>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3511588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47A43-8F28-F001-F719-6260DF6FB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8C8E9-CEE5-E709-C45D-1910CA088A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C5410D-ABA9-D2A7-F5E3-0AFA58C1B8A6}"/>
              </a:ext>
            </a:extLst>
          </p:cNvPr>
          <p:cNvSpPr>
            <a:spLocks noGrp="1"/>
          </p:cNvSpPr>
          <p:nvPr>
            <p:ph type="body" idx="1"/>
          </p:nvPr>
        </p:nvSpPr>
        <p:spPr/>
        <p:txBody>
          <a:bodyPr/>
          <a:lstStyle/>
          <a:p>
            <a:r>
              <a:rPr lang="el-GR" dirty="0">
                <a:latin typeface="+mn-lt"/>
              </a:rPr>
              <a:t>Αυτό είναι το πρωτότυπο τηλεσκόπιο του Γαλιλαίου – Στο μουσείο Γαλιλαίου στην Ιταλία</a:t>
            </a:r>
            <a:r>
              <a:rPr lang="en-US" dirty="0">
                <a:latin typeface="+mn-lt"/>
              </a:rPr>
              <a:t> (</a:t>
            </a:r>
            <a:r>
              <a:rPr lang="el-GR" dirty="0">
                <a:latin typeface="+mn-lt"/>
              </a:rPr>
              <a:t>Φλωρεντία)</a:t>
            </a:r>
          </a:p>
          <a:p>
            <a:r>
              <a:rPr lang="el-GR" dirty="0">
                <a:latin typeface="+mn-lt"/>
              </a:rPr>
              <a:t>Διαθλαστικό τηλεσκόπιο (σχέδιο του ίδιου) στο </a:t>
            </a:r>
            <a:r>
              <a:rPr lang="en-US" dirty="0" err="1">
                <a:latin typeface="+mn-lt"/>
              </a:rPr>
              <a:t>Sidereus</a:t>
            </a:r>
            <a:r>
              <a:rPr lang="en-US" dirty="0">
                <a:latin typeface="+mn-lt"/>
              </a:rPr>
              <a:t> Nuncius (1610)</a:t>
            </a:r>
            <a:endParaRPr lang="el-GR" dirty="0">
              <a:latin typeface="+mn-lt"/>
            </a:endParaRPr>
          </a:p>
        </p:txBody>
      </p:sp>
      <p:sp>
        <p:nvSpPr>
          <p:cNvPr id="4" name="Slide Number Placeholder 3">
            <a:extLst>
              <a:ext uri="{FF2B5EF4-FFF2-40B4-BE49-F238E27FC236}">
                <a16:creationId xmlns:a16="http://schemas.microsoft.com/office/drawing/2014/main" id="{34F1950D-9122-0FA7-582D-B8BC16042632}"/>
              </a:ext>
            </a:extLst>
          </p:cNvPr>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2845174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6D52E-1BED-7C2A-F1C0-2BA8A2CF7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7EB89-80D5-89AB-1F2B-526C1882B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9D102-7A35-3DF0-0AB1-DF2A4E0152D5}"/>
              </a:ext>
            </a:extLst>
          </p:cNvPr>
          <p:cNvSpPr>
            <a:spLocks noGrp="1"/>
          </p:cNvSpPr>
          <p:nvPr>
            <p:ph type="body" idx="1"/>
          </p:nvPr>
        </p:nvSpPr>
        <p:spPr/>
        <p:txBody>
          <a:bodyPr/>
          <a:lstStyle/>
          <a:p>
            <a:r>
              <a:rPr lang="el-GR" dirty="0">
                <a:latin typeface="+mn-lt"/>
              </a:rPr>
              <a:t>Το Μουσείο του Γαλιλαίου στη Φλωρεντία</a:t>
            </a:r>
          </a:p>
        </p:txBody>
      </p:sp>
      <p:sp>
        <p:nvSpPr>
          <p:cNvPr id="4" name="Slide Number Placeholder 3">
            <a:extLst>
              <a:ext uri="{FF2B5EF4-FFF2-40B4-BE49-F238E27FC236}">
                <a16:creationId xmlns:a16="http://schemas.microsoft.com/office/drawing/2014/main" id="{8BDF496A-D553-5EB3-1769-A7D3BAE67F6B}"/>
              </a:ext>
            </a:extLst>
          </p:cNvPr>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1803503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3EC7A-6F3A-A9CF-6DD9-B19D67AE4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39869-D858-9D91-239A-AC311C977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E8504D-ABA5-D202-9C8C-05B3177D63DB}"/>
              </a:ext>
            </a:extLst>
          </p:cNvPr>
          <p:cNvSpPr>
            <a:spLocks noGrp="1"/>
          </p:cNvSpPr>
          <p:nvPr>
            <p:ph type="body" idx="1"/>
          </p:nvPr>
        </p:nvSpPr>
        <p:spPr/>
        <p:txBody>
          <a:bodyPr/>
          <a:lstStyle/>
          <a:p>
            <a:r>
              <a:rPr lang="el-GR" dirty="0">
                <a:latin typeface="+mn-lt"/>
              </a:rPr>
              <a:t>Γνωρίζουμε για τις παρατηρήσεις του διότι δημοσιεύτηκαν το 1610 στο βιβλίο Αγγελιοφόρος του Ουρανού - Αστρικός Αγγελιοφόρος</a:t>
            </a:r>
          </a:p>
          <a:p>
            <a:r>
              <a:rPr lang="el-GR" dirty="0" err="1">
                <a:latin typeface="+mn-lt"/>
              </a:rPr>
              <a:t>Σιντέριους</a:t>
            </a:r>
            <a:r>
              <a:rPr lang="el-GR" dirty="0">
                <a:latin typeface="+mn-lt"/>
              </a:rPr>
              <a:t> </a:t>
            </a:r>
            <a:r>
              <a:rPr lang="el-GR" dirty="0" err="1">
                <a:latin typeface="+mn-lt"/>
              </a:rPr>
              <a:t>νουντσιους</a:t>
            </a:r>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D64B7B46-DAF5-EC3F-F36A-EE69DC35FE64}"/>
              </a:ext>
            </a:extLst>
          </p:cNvPr>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1056369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812E6-1042-9E11-FA13-727E86A91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24F632-914E-2160-DE7E-25912A958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D2E95-D370-6A20-AB31-3BA8896DF5F8}"/>
              </a:ext>
            </a:extLst>
          </p:cNvPr>
          <p:cNvSpPr>
            <a:spLocks noGrp="1"/>
          </p:cNvSpPr>
          <p:nvPr>
            <p:ph type="body" idx="1"/>
          </p:nvPr>
        </p:nvSpPr>
        <p:spPr/>
        <p:txBody>
          <a:bodyPr/>
          <a:lstStyle/>
          <a:p>
            <a:r>
              <a:rPr lang="el-GR" dirty="0">
                <a:latin typeface="+mn-lt"/>
              </a:rPr>
              <a:t>Γνωρίζουμε για τις παρατηρήσεις του διότι δημοσιεύτηκαν το 1610 στο βιβλίο Αγγελιοφόρος του Ουρανού - Αστρικός Αγγελιοφόρος</a:t>
            </a:r>
          </a:p>
          <a:p>
            <a:r>
              <a:rPr lang="el-GR" dirty="0" err="1">
                <a:latin typeface="+mn-lt"/>
              </a:rPr>
              <a:t>Σιντέριους</a:t>
            </a:r>
            <a:r>
              <a:rPr lang="el-GR" dirty="0">
                <a:latin typeface="+mn-lt"/>
              </a:rPr>
              <a:t> </a:t>
            </a:r>
            <a:r>
              <a:rPr lang="el-GR" dirty="0" err="1">
                <a:latin typeface="+mn-lt"/>
              </a:rPr>
              <a:t>νουντσιους</a:t>
            </a:r>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1EE35311-D6A5-7A31-423D-A493EC68ACB4}"/>
              </a:ext>
            </a:extLst>
          </p:cNvPr>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3155973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DEBD1-FD7A-A754-2CD0-32DEBE260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3CF61-7B85-D514-62B2-6A8890A94B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DE246-F701-B7C7-2627-DA9B7D53736A}"/>
              </a:ext>
            </a:extLst>
          </p:cNvPr>
          <p:cNvSpPr>
            <a:spLocks noGrp="1"/>
          </p:cNvSpPr>
          <p:nvPr>
            <p:ph type="body" idx="1"/>
          </p:nvPr>
        </p:nvSpPr>
        <p:spPr/>
        <p:txBody>
          <a:bodyPr/>
          <a:lstStyle/>
          <a:p>
            <a:r>
              <a:rPr lang="el-GR" dirty="0">
                <a:latin typeface="+mn-lt"/>
              </a:rPr>
              <a:t>Προς τιμήν της οικογένειας </a:t>
            </a:r>
            <a:r>
              <a:rPr lang="en-US" dirty="0">
                <a:latin typeface="+mn-lt"/>
              </a:rPr>
              <a:t>Medici </a:t>
            </a:r>
            <a:r>
              <a:rPr lang="el-GR" dirty="0">
                <a:latin typeface="+mn-lt"/>
              </a:rPr>
              <a:t>που ήταν ο Δούκας της Τοσκάνης</a:t>
            </a:r>
          </a:p>
        </p:txBody>
      </p:sp>
      <p:sp>
        <p:nvSpPr>
          <p:cNvPr id="4" name="Slide Number Placeholder 3">
            <a:extLst>
              <a:ext uri="{FF2B5EF4-FFF2-40B4-BE49-F238E27FC236}">
                <a16:creationId xmlns:a16="http://schemas.microsoft.com/office/drawing/2014/main" id="{98F532BB-DBC1-4C60-BAA3-3B76AA654792}"/>
              </a:ext>
            </a:extLst>
          </p:cNvPr>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1381202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BB45-B099-403F-7316-1788B2FE2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4A8D41-8679-DB8E-9B77-9A3EDE7EE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37D71-2A4A-B9E7-6453-EBA6A6D27205}"/>
              </a:ext>
            </a:extLst>
          </p:cNvPr>
          <p:cNvSpPr>
            <a:spLocks noGrp="1"/>
          </p:cNvSpPr>
          <p:nvPr>
            <p:ph type="body" idx="1"/>
          </p:nvPr>
        </p:nvSpPr>
        <p:spPr/>
        <p:txBody>
          <a:bodyPr/>
          <a:lstStyle/>
          <a:p>
            <a:r>
              <a:rPr lang="el-GR" dirty="0">
                <a:latin typeface="+mn-lt"/>
              </a:rPr>
              <a:t>Καταρχάς μπόρεσε να παρατηρήσει με το τηλεσκόπιο πολύ περισσότερα άστρα από όσα μπορούσε πιο πριν να παρατηρήσει κανείς με γυμνό οφθαλμό</a:t>
            </a:r>
          </a:p>
          <a:p>
            <a:endParaRPr lang="el-GR" dirty="0">
              <a:latin typeface="+mn-lt"/>
            </a:endParaRPr>
          </a:p>
        </p:txBody>
      </p:sp>
      <p:sp>
        <p:nvSpPr>
          <p:cNvPr id="4" name="Slide Number Placeholder 3">
            <a:extLst>
              <a:ext uri="{FF2B5EF4-FFF2-40B4-BE49-F238E27FC236}">
                <a16:creationId xmlns:a16="http://schemas.microsoft.com/office/drawing/2014/main" id="{CC250BC2-24EE-9845-4C50-B5CFD6CF078B}"/>
              </a:ext>
            </a:extLst>
          </p:cNvPr>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255189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5A5BE-C91B-2350-657B-92DF940458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0118D-4B5E-3D73-28AB-04BB87029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C29DD4-0D4A-2039-1F19-C9ED2B74B18A}"/>
              </a:ext>
            </a:extLst>
          </p:cNvPr>
          <p:cNvSpPr>
            <a:spLocks noGrp="1"/>
          </p:cNvSpPr>
          <p:nvPr>
            <p:ph type="body" idx="1"/>
          </p:nvPr>
        </p:nvSpPr>
        <p:spPr/>
        <p:txBody>
          <a:bodyPr/>
          <a:lstStyle/>
          <a:p>
            <a:r>
              <a:rPr lang="el-GR" dirty="0">
                <a:latin typeface="+mn-lt"/>
              </a:rPr>
              <a:t>Κατέγραψε τον αστερισμό των πλειάδων</a:t>
            </a:r>
          </a:p>
          <a:p>
            <a:endParaRPr lang="el-GR" dirty="0">
              <a:latin typeface="+mn-lt"/>
            </a:endParaRPr>
          </a:p>
        </p:txBody>
      </p:sp>
      <p:sp>
        <p:nvSpPr>
          <p:cNvPr id="4" name="Slide Number Placeholder 3">
            <a:extLst>
              <a:ext uri="{FF2B5EF4-FFF2-40B4-BE49-F238E27FC236}">
                <a16:creationId xmlns:a16="http://schemas.microsoft.com/office/drawing/2014/main" id="{C251E216-3F60-8400-0B71-D82774288A50}"/>
              </a:ext>
            </a:extLst>
          </p:cNvPr>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3061404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B198A-31CA-E8D3-C29D-271981FF4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E4B45-C473-AB25-AD91-6A866B04C1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4E098-59F3-AE53-7094-F8618D2F9CBD}"/>
              </a:ext>
            </a:extLst>
          </p:cNvPr>
          <p:cNvSpPr>
            <a:spLocks noGrp="1"/>
          </p:cNvSpPr>
          <p:nvPr>
            <p:ph type="body" idx="1"/>
          </p:nvPr>
        </p:nvSpPr>
        <p:spPr/>
        <p:txBody>
          <a:bodyPr/>
          <a:lstStyle/>
          <a:p>
            <a:r>
              <a:rPr lang="el-GR" dirty="0">
                <a:latin typeface="+mn-lt"/>
              </a:rPr>
              <a:t>Μπόρεσε να δει πολύ καθαρά την επιφάνεια της Σελήνης.</a:t>
            </a:r>
          </a:p>
          <a:p>
            <a:endParaRPr lang="el-GR" dirty="0">
              <a:latin typeface="+mn-lt"/>
            </a:endParaRPr>
          </a:p>
          <a:p>
            <a:r>
              <a:rPr lang="el-GR" dirty="0">
                <a:latin typeface="+mn-lt"/>
              </a:rPr>
              <a:t>Ένα ανάγλυφο που θα μπορούσε να είναι με γήινο υλικό</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03579940-CE65-E8A6-9E59-27F29E717242}"/>
              </a:ext>
            </a:extLst>
          </p:cNvPr>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955092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7E17-D69B-0774-2DCA-598B138CD4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A34A1-D72C-40B6-2C1A-25E219A66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7B441-D072-81F2-028C-14EF367C5CB2}"/>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B914C3F7-F828-54FE-F2C3-C6A77E11FAF4}"/>
              </a:ext>
            </a:extLst>
          </p:cNvPr>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1048426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3E7D-FE56-BBB2-7C3A-388405DCB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97245-0542-EF4A-126F-5F17034557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40378-83D8-AFE8-BD2C-D41E76861B13}"/>
              </a:ext>
            </a:extLst>
          </p:cNvPr>
          <p:cNvSpPr>
            <a:spLocks noGrp="1"/>
          </p:cNvSpPr>
          <p:nvPr>
            <p:ph type="body" idx="1"/>
          </p:nvPr>
        </p:nvSpPr>
        <p:spPr/>
        <p:txBody>
          <a:bodyPr/>
          <a:lstStyle/>
          <a:p>
            <a:r>
              <a:rPr lang="el-GR" dirty="0">
                <a:latin typeface="+mn-lt"/>
              </a:rPr>
              <a:t>Κράτησε σημειώσεις</a:t>
            </a:r>
          </a:p>
        </p:txBody>
      </p:sp>
      <p:sp>
        <p:nvSpPr>
          <p:cNvPr id="4" name="Slide Number Placeholder 3">
            <a:extLst>
              <a:ext uri="{FF2B5EF4-FFF2-40B4-BE49-F238E27FC236}">
                <a16:creationId xmlns:a16="http://schemas.microsoft.com/office/drawing/2014/main" id="{093C4E9E-8D5A-004A-A78F-169784E44ED0}"/>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1979179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C47E8-A038-FF8E-BD91-F04E8E57C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4536E-19C5-2912-799E-2F0775205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828BF0-6446-092C-23C7-F47DEBCDD111}"/>
              </a:ext>
            </a:extLst>
          </p:cNvPr>
          <p:cNvSpPr>
            <a:spLocks noGrp="1"/>
          </p:cNvSpPr>
          <p:nvPr>
            <p:ph type="body" idx="1"/>
          </p:nvPr>
        </p:nvSpPr>
        <p:spPr/>
        <p:txBody>
          <a:bodyPr/>
          <a:lstStyle/>
          <a:p>
            <a:r>
              <a:rPr lang="el-GR" dirty="0">
                <a:latin typeface="+mn-lt"/>
              </a:rPr>
              <a:t>Κράτησε σημειώσεις</a:t>
            </a:r>
          </a:p>
        </p:txBody>
      </p:sp>
      <p:sp>
        <p:nvSpPr>
          <p:cNvPr id="4" name="Slide Number Placeholder 3">
            <a:extLst>
              <a:ext uri="{FF2B5EF4-FFF2-40B4-BE49-F238E27FC236}">
                <a16:creationId xmlns:a16="http://schemas.microsoft.com/office/drawing/2014/main" id="{444910D5-E89D-3BFB-ADB6-C4FE9B687047}"/>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3859266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1EDAC-1501-B239-81D4-D01F668B5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16667-1979-E431-4E2E-8AEAD3225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AAC5B-4F54-48E2-CB25-581FBC2020D0}"/>
              </a:ext>
            </a:extLst>
          </p:cNvPr>
          <p:cNvSpPr>
            <a:spLocks noGrp="1"/>
          </p:cNvSpPr>
          <p:nvPr>
            <p:ph type="body" idx="1"/>
          </p:nvPr>
        </p:nvSpPr>
        <p:spPr/>
        <p:txBody>
          <a:bodyPr/>
          <a:lstStyle/>
          <a:p>
            <a:r>
              <a:rPr lang="el-GR" dirty="0">
                <a:latin typeface="+mn-lt"/>
              </a:rPr>
              <a:t>Κράτησε σημειώσεις</a:t>
            </a:r>
          </a:p>
        </p:txBody>
      </p:sp>
      <p:sp>
        <p:nvSpPr>
          <p:cNvPr id="4" name="Slide Number Placeholder 3">
            <a:extLst>
              <a:ext uri="{FF2B5EF4-FFF2-40B4-BE49-F238E27FC236}">
                <a16:creationId xmlns:a16="http://schemas.microsoft.com/office/drawing/2014/main" id="{CB20ED95-BD2B-4D5B-0D78-C48A70419048}"/>
              </a:ext>
            </a:extLst>
          </p:cNvPr>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4157660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2427F-8C33-163F-4AFF-0CEEC2B76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0D653-4852-638C-2708-4D0045FC3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0027C-E450-E204-59B6-7A00B0475C2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36EFF50-5BC2-C13F-245D-E306E1D76750}"/>
              </a:ext>
            </a:extLst>
          </p:cNvPr>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3793807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5DF03-6592-614E-6133-4C57DC14E2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FCCA3-39C8-25A9-7C4C-842592C6B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E972F-4E6A-3DDA-FE66-1DF18C265E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F375D78-9C23-4ED2-4A79-78ADEA82AD21}"/>
              </a:ext>
            </a:extLst>
          </p:cNvPr>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730830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8BB11-40A0-6D3C-227A-D57FAA2B6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ECF40-17A5-D536-4C77-2B8461121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2D0F11-39C9-35A9-466D-DA475737EA75}"/>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43DE7B8-83D6-C5F4-5E89-077F226EE1B9}"/>
              </a:ext>
            </a:extLst>
          </p:cNvPr>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31016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79FFC-3F82-5D4B-85B8-F876FC5A0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05F85-52D4-9E44-69BB-0647B8FF71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06722-C769-F1C2-0E3C-11EB13F5C07C}"/>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4425B69A-77E8-B215-3D9C-9B1C00A17D6F}"/>
              </a:ext>
            </a:extLst>
          </p:cNvPr>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3472676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3D8D-71AD-C7E4-C63E-66DE31733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C5DA-9DB2-2741-7270-008CA78DC2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7C620-0F19-4A24-EEBE-EB3C3D4C8E8F}"/>
              </a:ext>
            </a:extLst>
          </p:cNvPr>
          <p:cNvSpPr>
            <a:spLocks noGrp="1"/>
          </p:cNvSpPr>
          <p:nvPr>
            <p:ph type="body" idx="1"/>
          </p:nvPr>
        </p:nvSpPr>
        <p:spPr/>
        <p:txBody>
          <a:bodyPr/>
          <a:lstStyle/>
          <a:p>
            <a:r>
              <a:rPr lang="el-GR" dirty="0">
                <a:latin typeface="+mn-lt"/>
              </a:rPr>
              <a:t>Έχουν βρεθεί αρκετά κοντά στην ίδια ευθεία και φαίνονται και οι 4</a:t>
            </a:r>
          </a:p>
        </p:txBody>
      </p:sp>
      <p:sp>
        <p:nvSpPr>
          <p:cNvPr id="4" name="Slide Number Placeholder 3">
            <a:extLst>
              <a:ext uri="{FF2B5EF4-FFF2-40B4-BE49-F238E27FC236}">
                <a16:creationId xmlns:a16="http://schemas.microsoft.com/office/drawing/2014/main" id="{2AD778C5-1B07-3017-7D73-B0B6F014CD3D}"/>
              </a:ext>
            </a:extLst>
          </p:cNvPr>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5577148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01811-E2D3-14D2-2338-78658A553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1D381-70B5-EE7A-7F4B-74ACD0C1E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D0ECD-A804-6805-B103-978F74E11E71}"/>
              </a:ext>
            </a:extLst>
          </p:cNvPr>
          <p:cNvSpPr>
            <a:spLocks noGrp="1"/>
          </p:cNvSpPr>
          <p:nvPr>
            <p:ph type="body" idx="1"/>
          </p:nvPr>
        </p:nvSpPr>
        <p:spPr/>
        <p:txBody>
          <a:bodyPr/>
          <a:lstStyle/>
          <a:p>
            <a:r>
              <a:rPr lang="el-GR" dirty="0">
                <a:latin typeface="+mn-lt"/>
              </a:rPr>
              <a:t>Υψηλής ευκρίνειας εικόνα</a:t>
            </a:r>
          </a:p>
        </p:txBody>
      </p:sp>
      <p:sp>
        <p:nvSpPr>
          <p:cNvPr id="4" name="Slide Number Placeholder 3">
            <a:extLst>
              <a:ext uri="{FF2B5EF4-FFF2-40B4-BE49-F238E27FC236}">
                <a16:creationId xmlns:a16="http://schemas.microsoft.com/office/drawing/2014/main" id="{BC3E546A-E2C5-2670-8364-40D5E53C43FC}"/>
              </a:ext>
            </a:extLst>
          </p:cNvPr>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433167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066D4-51F4-217F-358D-9B686D51E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A5608-F33F-4DA2-597D-D1072C342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AC851-26C0-C101-97F3-E57D4F79B798}"/>
              </a:ext>
            </a:extLst>
          </p:cNvPr>
          <p:cNvSpPr>
            <a:spLocks noGrp="1"/>
          </p:cNvSpPr>
          <p:nvPr>
            <p:ph type="body" idx="1"/>
          </p:nvPr>
        </p:nvSpPr>
        <p:spPr/>
        <p:txBody>
          <a:bodyPr/>
          <a:lstStyle/>
          <a:p>
            <a:r>
              <a:rPr lang="el-GR" dirty="0">
                <a:latin typeface="+mn-lt"/>
              </a:rPr>
              <a:t>Ιώ: σύντροφος του Δία</a:t>
            </a:r>
          </a:p>
          <a:p>
            <a:r>
              <a:rPr lang="el-GR" dirty="0">
                <a:latin typeface="+mn-lt"/>
              </a:rPr>
              <a:t>Ευρώπη: σύντροφος του Δία</a:t>
            </a:r>
          </a:p>
          <a:p>
            <a:r>
              <a:rPr lang="el-GR" dirty="0">
                <a:latin typeface="+mn-lt"/>
              </a:rPr>
              <a:t>Γανυμήδης: είχε απαχθεί από το Δία – σύμβολα νεότητας</a:t>
            </a:r>
          </a:p>
          <a:p>
            <a:r>
              <a:rPr lang="el-GR" dirty="0">
                <a:latin typeface="+mn-lt"/>
              </a:rPr>
              <a:t>Καλλιστώ: νύμφη</a:t>
            </a:r>
            <a:r>
              <a:rPr lang="el-GR">
                <a:latin typeface="+mn-lt"/>
              </a:rPr>
              <a:t>, ερωμένη </a:t>
            </a:r>
            <a:r>
              <a:rPr lang="el-GR" dirty="0">
                <a:latin typeface="+mn-lt"/>
              </a:rPr>
              <a:t>του Δία</a:t>
            </a:r>
          </a:p>
        </p:txBody>
      </p:sp>
      <p:sp>
        <p:nvSpPr>
          <p:cNvPr id="4" name="Slide Number Placeholder 3">
            <a:extLst>
              <a:ext uri="{FF2B5EF4-FFF2-40B4-BE49-F238E27FC236}">
                <a16:creationId xmlns:a16="http://schemas.microsoft.com/office/drawing/2014/main" id="{0D354D12-E6FE-9F39-DC34-EDE17BB89669}"/>
              </a:ext>
            </a:extLst>
          </p:cNvPr>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1344862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BE262-FF1D-53E9-6EF0-A805AB041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9D254-F696-8F96-1345-72B34A9A6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13078-D6F0-A593-362C-C204C4E98AC8}"/>
              </a:ext>
            </a:extLst>
          </p:cNvPr>
          <p:cNvSpPr>
            <a:spLocks noGrp="1"/>
          </p:cNvSpPr>
          <p:nvPr>
            <p:ph type="body" idx="1"/>
          </p:nvPr>
        </p:nvSpPr>
        <p:spPr/>
        <p:txBody>
          <a:bodyPr/>
          <a:lstStyle/>
          <a:p>
            <a:r>
              <a:rPr lang="en-US" b="0" i="0" dirty="0">
                <a:solidFill>
                  <a:srgbClr val="0D0D0D"/>
                </a:solidFill>
                <a:effectLst/>
                <a:latin typeface="Söhne"/>
              </a:rPr>
              <a:t>The Juno spacecraft is a NASA space probe designed to study Jupiter, the largest planet in our solar system.</a:t>
            </a:r>
            <a:endParaRPr lang="el-GR" b="0" i="0" dirty="0">
              <a:solidFill>
                <a:srgbClr val="0D0D0D"/>
              </a:solidFill>
              <a:effectLst/>
              <a:latin typeface="Söhne"/>
            </a:endParaRPr>
          </a:p>
          <a:p>
            <a:r>
              <a:rPr lang="en-US" b="0" i="0" dirty="0">
                <a:solidFill>
                  <a:srgbClr val="0D0D0D"/>
                </a:solidFill>
                <a:effectLst/>
                <a:latin typeface="Söhne"/>
              </a:rPr>
              <a:t>Launched on August 5, 2011, from Cape Canaveral Air Force Station as part of NASA's New Frontiers program, Juno entered orbit around Jupiter on July 4, 2016.</a:t>
            </a:r>
            <a:endParaRPr lang="el-GR" dirty="0">
              <a:latin typeface="+mn-lt"/>
            </a:endParaRPr>
          </a:p>
        </p:txBody>
      </p:sp>
      <p:sp>
        <p:nvSpPr>
          <p:cNvPr id="4" name="Slide Number Placeholder 3">
            <a:extLst>
              <a:ext uri="{FF2B5EF4-FFF2-40B4-BE49-F238E27FC236}">
                <a16:creationId xmlns:a16="http://schemas.microsoft.com/office/drawing/2014/main" id="{5B1BB780-7B46-F8EB-8967-2A099B9B88B4}"/>
              </a:ext>
            </a:extLst>
          </p:cNvPr>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3915596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74B65-7C5F-3C93-069F-47E828AF8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17D73-61F4-8744-919B-62D751B51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FB91D3-A52C-5D11-B87C-7452E9B9E039}"/>
              </a:ext>
            </a:extLst>
          </p:cNvPr>
          <p:cNvSpPr>
            <a:spLocks noGrp="1"/>
          </p:cNvSpPr>
          <p:nvPr>
            <p:ph type="body" idx="1"/>
          </p:nvPr>
        </p:nvSpPr>
        <p:spPr/>
        <p:txBody>
          <a:bodyPr/>
          <a:lstStyle/>
          <a:p>
            <a:r>
              <a:rPr lang="en-US" b="0" i="0" dirty="0">
                <a:solidFill>
                  <a:srgbClr val="0D0D0D"/>
                </a:solidFill>
                <a:effectLst/>
                <a:latin typeface="Söhne"/>
              </a:rPr>
              <a:t>Juno</a:t>
            </a:r>
            <a:endParaRPr lang="el-GR" dirty="0">
              <a:latin typeface="+mn-lt"/>
            </a:endParaRPr>
          </a:p>
        </p:txBody>
      </p:sp>
      <p:sp>
        <p:nvSpPr>
          <p:cNvPr id="4" name="Slide Number Placeholder 3">
            <a:extLst>
              <a:ext uri="{FF2B5EF4-FFF2-40B4-BE49-F238E27FC236}">
                <a16:creationId xmlns:a16="http://schemas.microsoft.com/office/drawing/2014/main" id="{77BDF265-07FE-280D-5C8F-746A39FDA692}"/>
              </a:ext>
            </a:extLst>
          </p:cNvPr>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3396512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ED5BE-936A-1076-1D41-F2C57D901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B987-FBC6-407B-A05F-2340EBB84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7125C-63C5-7093-4CB3-8760383FEA79}"/>
              </a:ext>
            </a:extLst>
          </p:cNvPr>
          <p:cNvSpPr>
            <a:spLocks noGrp="1"/>
          </p:cNvSpPr>
          <p:nvPr>
            <p:ph type="body" idx="1"/>
          </p:nvPr>
        </p:nvSpPr>
        <p:spPr/>
        <p:txBody>
          <a:bodyPr/>
          <a:lstStyle/>
          <a:p>
            <a:r>
              <a:rPr lang="en-US" b="0" i="0" dirty="0">
                <a:solidFill>
                  <a:srgbClr val="0D0D0D"/>
                </a:solidFill>
                <a:effectLst/>
                <a:latin typeface="Söhne"/>
              </a:rPr>
              <a:t>Juno</a:t>
            </a:r>
            <a:r>
              <a:rPr lang="el-GR" b="0" i="0" dirty="0">
                <a:solidFill>
                  <a:srgbClr val="0D0D0D"/>
                </a:solidFill>
                <a:effectLst/>
                <a:latin typeface="Söhne"/>
              </a:rPr>
              <a:t> </a:t>
            </a:r>
            <a:endParaRPr lang="el-GR" dirty="0">
              <a:latin typeface="+mn-lt"/>
            </a:endParaRPr>
          </a:p>
        </p:txBody>
      </p:sp>
      <p:sp>
        <p:nvSpPr>
          <p:cNvPr id="4" name="Slide Number Placeholder 3">
            <a:extLst>
              <a:ext uri="{FF2B5EF4-FFF2-40B4-BE49-F238E27FC236}">
                <a16:creationId xmlns:a16="http://schemas.microsoft.com/office/drawing/2014/main" id="{992E260D-AC7E-474B-86D3-40331C76B521}"/>
              </a:ext>
            </a:extLst>
          </p:cNvPr>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1379753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C312C-2BA7-2BF9-3433-A3601A525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795A5-0989-4C13-3ABA-30A942160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F9BE1-0D49-D8FD-403C-46022685AAC3}"/>
              </a:ext>
            </a:extLst>
          </p:cNvPr>
          <p:cNvSpPr>
            <a:spLocks noGrp="1"/>
          </p:cNvSpPr>
          <p:nvPr>
            <p:ph type="body" idx="1"/>
          </p:nvPr>
        </p:nvSpPr>
        <p:spPr/>
        <p:txBody>
          <a:bodyPr/>
          <a:lstStyle/>
          <a:p>
            <a:r>
              <a:rPr lang="en-US" b="0" i="0" dirty="0">
                <a:solidFill>
                  <a:srgbClr val="0D0D0D"/>
                </a:solidFill>
                <a:effectLst/>
                <a:latin typeface="Söhne"/>
              </a:rPr>
              <a:t>Juno – clouds and storm systems on Jupiter</a:t>
            </a:r>
            <a:endParaRPr lang="el-GR" dirty="0">
              <a:latin typeface="+mn-lt"/>
            </a:endParaRPr>
          </a:p>
        </p:txBody>
      </p:sp>
      <p:sp>
        <p:nvSpPr>
          <p:cNvPr id="4" name="Slide Number Placeholder 3">
            <a:extLst>
              <a:ext uri="{FF2B5EF4-FFF2-40B4-BE49-F238E27FC236}">
                <a16:creationId xmlns:a16="http://schemas.microsoft.com/office/drawing/2014/main" id="{29974B2B-776F-E1CF-F7D9-2749132754D3}"/>
              </a:ext>
            </a:extLst>
          </p:cNvPr>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1878866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54584-8C31-61C5-FA3E-47594792F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0FE99-308C-9BA4-D9E8-0F70DEE28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BDCC5-81D1-B544-0004-725C494BA544}"/>
              </a:ext>
            </a:extLst>
          </p:cNvPr>
          <p:cNvSpPr>
            <a:spLocks noGrp="1"/>
          </p:cNvSpPr>
          <p:nvPr>
            <p:ph type="body" idx="1"/>
          </p:nvPr>
        </p:nvSpPr>
        <p:spPr/>
        <p:txBody>
          <a:bodyPr/>
          <a:lstStyle/>
          <a:p>
            <a:r>
              <a:rPr lang="en-US" b="0" i="0" dirty="0">
                <a:solidFill>
                  <a:srgbClr val="0D0D0D"/>
                </a:solidFill>
                <a:effectLst/>
                <a:latin typeface="Söhne"/>
              </a:rPr>
              <a:t>Juno – clouds and storm systems on Jupiter</a:t>
            </a:r>
            <a:endParaRPr lang="el-GR" b="0" i="0" dirty="0">
              <a:solidFill>
                <a:srgbClr val="0D0D0D"/>
              </a:solidFill>
              <a:effectLst/>
              <a:latin typeface="Söhne"/>
            </a:endParaRPr>
          </a:p>
          <a:p>
            <a:r>
              <a:rPr lang="el-GR" b="0" i="0" dirty="0">
                <a:solidFill>
                  <a:srgbClr val="0D0D0D"/>
                </a:solidFill>
                <a:effectLst/>
                <a:latin typeface="Söhne"/>
              </a:rPr>
              <a:t>Περίπου επιπλέον </a:t>
            </a:r>
            <a:r>
              <a:rPr lang="en-US" b="0" i="0" dirty="0">
                <a:solidFill>
                  <a:srgbClr val="0D0D0D"/>
                </a:solidFill>
                <a:effectLst/>
                <a:latin typeface="Söhne"/>
              </a:rPr>
              <a:t>9</a:t>
            </a:r>
            <a:r>
              <a:rPr lang="el-GR" b="0" i="0" dirty="0">
                <a:solidFill>
                  <a:srgbClr val="0D0D0D"/>
                </a:solidFill>
                <a:effectLst/>
                <a:latin typeface="Söhne"/>
              </a:rPr>
              <a:t>0 δορυφόροι έχουν ανακαλυφθεί μέχρι σήμερα (πιο μικροί και πιο ακανόνιστοι)</a:t>
            </a:r>
            <a:endParaRPr lang="el-GR" dirty="0">
              <a:latin typeface="+mn-lt"/>
            </a:endParaRPr>
          </a:p>
        </p:txBody>
      </p:sp>
      <p:sp>
        <p:nvSpPr>
          <p:cNvPr id="4" name="Slide Number Placeholder 3">
            <a:extLst>
              <a:ext uri="{FF2B5EF4-FFF2-40B4-BE49-F238E27FC236}">
                <a16:creationId xmlns:a16="http://schemas.microsoft.com/office/drawing/2014/main" id="{A4AC7171-5402-6D04-7979-E3B56650E764}"/>
              </a:ext>
            </a:extLst>
          </p:cNvPr>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92312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CF670-977D-296D-CFBB-920CAB157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C53AC-C925-33EE-BD55-7B1DE904A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8533A-8D35-D265-B074-CFB968E1D01E}"/>
              </a:ext>
            </a:extLst>
          </p:cNvPr>
          <p:cNvSpPr>
            <a:spLocks noGrp="1"/>
          </p:cNvSpPr>
          <p:nvPr>
            <p:ph type="body" idx="1"/>
          </p:nvPr>
        </p:nvSpPr>
        <p:spPr/>
        <p:txBody>
          <a:bodyPr/>
          <a:lstStyle/>
          <a:p>
            <a:r>
              <a:rPr lang="el-GR" b="0" i="0" dirty="0">
                <a:solidFill>
                  <a:srgbClr val="0D0D0D"/>
                </a:solidFill>
                <a:effectLst/>
                <a:latin typeface="Söhne"/>
              </a:rPr>
              <a:t>Η Ιώ φωτογραφισμένη από το διαστημόπλοιο </a:t>
            </a:r>
            <a:r>
              <a:rPr lang="en-US" b="0" i="0" dirty="0">
                <a:solidFill>
                  <a:srgbClr val="0D0D0D"/>
                </a:solidFill>
                <a:effectLst/>
                <a:latin typeface="Söhne"/>
              </a:rPr>
              <a:t>Galileo</a:t>
            </a:r>
            <a:endParaRPr lang="el-GR" b="0" i="0" dirty="0">
              <a:solidFill>
                <a:srgbClr val="0D0D0D"/>
              </a:solidFill>
              <a:effectLst/>
              <a:latin typeface="Söhne"/>
            </a:endParaRPr>
          </a:p>
          <a:p>
            <a:endParaRPr lang="el-GR" b="0" i="0" dirty="0">
              <a:solidFill>
                <a:srgbClr val="0D0D0D"/>
              </a:solidFill>
              <a:effectLst/>
              <a:latin typeface="Söhne"/>
            </a:endParaRPr>
          </a:p>
          <a:p>
            <a:pPr algn="l">
              <a:buFont typeface="Arial" panose="020B0604020202020204" pitchFamily="34" charset="0"/>
              <a:buChar char="•"/>
            </a:pPr>
            <a:r>
              <a:rPr lang="en-US" b="1" i="0" dirty="0">
                <a:solidFill>
                  <a:srgbClr val="0D0D0D"/>
                </a:solidFill>
                <a:effectLst/>
                <a:latin typeface="Söhne"/>
              </a:rPr>
              <a:t>Launch Date:</a:t>
            </a:r>
            <a:r>
              <a:rPr lang="en-US" b="0" i="0" dirty="0">
                <a:solidFill>
                  <a:srgbClr val="0D0D0D"/>
                </a:solidFill>
                <a:effectLst/>
                <a:latin typeface="Söhne"/>
              </a:rPr>
              <a:t> October 18, 1989, aboard the Space Shuttle Atlantis on the STS-34 mission.</a:t>
            </a:r>
          </a:p>
          <a:p>
            <a:pPr algn="l">
              <a:buFont typeface="Arial" panose="020B0604020202020204" pitchFamily="34" charset="0"/>
              <a:buChar char="•"/>
            </a:pPr>
            <a:r>
              <a:rPr lang="en-US" b="1" i="0" dirty="0">
                <a:solidFill>
                  <a:srgbClr val="0D0D0D"/>
                </a:solidFill>
                <a:effectLst/>
                <a:latin typeface="Söhne"/>
              </a:rPr>
              <a:t>Arrival at Jupiter:</a:t>
            </a:r>
            <a:r>
              <a:rPr lang="en-US" b="0" i="0" dirty="0">
                <a:solidFill>
                  <a:srgbClr val="0D0D0D"/>
                </a:solidFill>
                <a:effectLst/>
                <a:latin typeface="Söhne"/>
              </a:rPr>
              <a:t> December 7, 1995, after a complex journey that included gravitational assist flybys of Venus and Earth to gain the necessary velocity to reach Jupiter.</a:t>
            </a:r>
            <a:endParaRPr lang="el-GR" b="0" i="0" dirty="0">
              <a:solidFill>
                <a:srgbClr val="0D0D0D"/>
              </a:solidFill>
              <a:effectLst/>
              <a:latin typeface="Söhne"/>
            </a:endParaRPr>
          </a:p>
          <a:p>
            <a:pPr algn="l">
              <a:buFont typeface="Arial" panose="020B0604020202020204" pitchFamily="34" charset="0"/>
              <a:buChar char="•"/>
            </a:pPr>
            <a:r>
              <a:rPr lang="en-US" b="1" i="0" dirty="0">
                <a:solidFill>
                  <a:srgbClr val="0D0D0D"/>
                </a:solidFill>
                <a:effectLst/>
                <a:latin typeface="Söhne"/>
              </a:rPr>
              <a:t>End Date:</a:t>
            </a:r>
            <a:r>
              <a:rPr lang="en-US" b="0" i="0" dirty="0">
                <a:solidFill>
                  <a:srgbClr val="0D0D0D"/>
                </a:solidFill>
                <a:effectLst/>
                <a:latin typeface="Söhne"/>
              </a:rPr>
              <a:t> September 21, 2003, to avoid any possibility of contaminating Jupiter's moons with Earth life, NASA directed Galileo to make a controlled entry into Jupiter's atmosphere, where it was destroyed.</a:t>
            </a:r>
          </a:p>
          <a:p>
            <a:endParaRPr lang="el-GR" dirty="0">
              <a:latin typeface="+mn-lt"/>
            </a:endParaRPr>
          </a:p>
        </p:txBody>
      </p:sp>
      <p:sp>
        <p:nvSpPr>
          <p:cNvPr id="4" name="Slide Number Placeholder 3">
            <a:extLst>
              <a:ext uri="{FF2B5EF4-FFF2-40B4-BE49-F238E27FC236}">
                <a16:creationId xmlns:a16="http://schemas.microsoft.com/office/drawing/2014/main" id="{09EE4F5B-67AC-1EF4-D44F-122F00C70B89}"/>
              </a:ext>
            </a:extLst>
          </p:cNvPr>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3706876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26/02/2026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3" Type="http://schemas.openxmlformats.org/officeDocument/2006/relationships/audio" Target="../media/audio11.wav"/><Relationship Id="rId18" Type="http://schemas.openxmlformats.org/officeDocument/2006/relationships/audio" Target="../media/audio16.wav"/><Relationship Id="rId26" Type="http://schemas.openxmlformats.org/officeDocument/2006/relationships/audio" Target="../media/audio24.wav"/><Relationship Id="rId39" Type="http://schemas.openxmlformats.org/officeDocument/2006/relationships/image" Target="../media/image6.png"/><Relationship Id="rId21" Type="http://schemas.openxmlformats.org/officeDocument/2006/relationships/audio" Target="../media/audio19.wav"/><Relationship Id="rId34" Type="http://schemas.openxmlformats.org/officeDocument/2006/relationships/audio" Target="../media/audio32.wav"/><Relationship Id="rId7" Type="http://schemas.openxmlformats.org/officeDocument/2006/relationships/audio" Target="../media/audio5.wav"/><Relationship Id="rId12" Type="http://schemas.openxmlformats.org/officeDocument/2006/relationships/audio" Target="../media/audio10.wav"/><Relationship Id="rId17" Type="http://schemas.openxmlformats.org/officeDocument/2006/relationships/audio" Target="../media/audio15.wav"/><Relationship Id="rId25" Type="http://schemas.openxmlformats.org/officeDocument/2006/relationships/audio" Target="../media/audio23.wav"/><Relationship Id="rId33" Type="http://schemas.openxmlformats.org/officeDocument/2006/relationships/audio" Target="../media/audio31.wav"/><Relationship Id="rId38" Type="http://schemas.openxmlformats.org/officeDocument/2006/relationships/image" Target="../media/image5.jpeg"/><Relationship Id="rId2" Type="http://schemas.openxmlformats.org/officeDocument/2006/relationships/notesSlide" Target="../notesSlides/notesSlide5.xml"/><Relationship Id="rId16" Type="http://schemas.openxmlformats.org/officeDocument/2006/relationships/audio" Target="../media/audio14.wav"/><Relationship Id="rId20" Type="http://schemas.openxmlformats.org/officeDocument/2006/relationships/audio" Target="../media/audio18.wav"/><Relationship Id="rId29" Type="http://schemas.openxmlformats.org/officeDocument/2006/relationships/audio" Target="../media/audio27.wav"/><Relationship Id="rId1" Type="http://schemas.openxmlformats.org/officeDocument/2006/relationships/slideLayout" Target="../slideLayouts/slideLayout1.xml"/><Relationship Id="rId6" Type="http://schemas.openxmlformats.org/officeDocument/2006/relationships/audio" Target="../media/audio4.wav"/><Relationship Id="rId11" Type="http://schemas.openxmlformats.org/officeDocument/2006/relationships/audio" Target="../media/audio9.wav"/><Relationship Id="rId24" Type="http://schemas.openxmlformats.org/officeDocument/2006/relationships/audio" Target="../media/audio22.wav"/><Relationship Id="rId32" Type="http://schemas.openxmlformats.org/officeDocument/2006/relationships/audio" Target="../media/audio30.wav"/><Relationship Id="rId37" Type="http://schemas.openxmlformats.org/officeDocument/2006/relationships/audio" Target="../media/audio35.wav"/><Relationship Id="rId40" Type="http://schemas.openxmlformats.org/officeDocument/2006/relationships/slide" Target="slide6.xml"/><Relationship Id="rId5" Type="http://schemas.openxmlformats.org/officeDocument/2006/relationships/audio" Target="../media/audio3.wav"/><Relationship Id="rId15" Type="http://schemas.openxmlformats.org/officeDocument/2006/relationships/audio" Target="../media/audio13.wav"/><Relationship Id="rId23" Type="http://schemas.openxmlformats.org/officeDocument/2006/relationships/audio" Target="../media/audio21.wav"/><Relationship Id="rId28" Type="http://schemas.openxmlformats.org/officeDocument/2006/relationships/audio" Target="../media/audio26.wav"/><Relationship Id="rId36" Type="http://schemas.openxmlformats.org/officeDocument/2006/relationships/audio" Target="../media/audio34.wav"/><Relationship Id="rId10" Type="http://schemas.openxmlformats.org/officeDocument/2006/relationships/audio" Target="../media/audio8.wav"/><Relationship Id="rId19" Type="http://schemas.openxmlformats.org/officeDocument/2006/relationships/audio" Target="../media/audio17.wav"/><Relationship Id="rId31" Type="http://schemas.openxmlformats.org/officeDocument/2006/relationships/audio" Target="../media/audio29.wav"/><Relationship Id="rId4" Type="http://schemas.openxmlformats.org/officeDocument/2006/relationships/audio" Target="../media/audio2.wav"/><Relationship Id="rId9" Type="http://schemas.openxmlformats.org/officeDocument/2006/relationships/audio" Target="../media/audio7.wav"/><Relationship Id="rId14" Type="http://schemas.openxmlformats.org/officeDocument/2006/relationships/audio" Target="../media/audio12.wav"/><Relationship Id="rId22" Type="http://schemas.openxmlformats.org/officeDocument/2006/relationships/audio" Target="../media/audio20.wav"/><Relationship Id="rId27" Type="http://schemas.openxmlformats.org/officeDocument/2006/relationships/audio" Target="../media/audio25.wav"/><Relationship Id="rId30" Type="http://schemas.openxmlformats.org/officeDocument/2006/relationships/audio" Target="../media/audio28.wav"/><Relationship Id="rId35" Type="http://schemas.openxmlformats.org/officeDocument/2006/relationships/audio" Target="../media/audio33.wav"/><Relationship Id="rId8" Type="http://schemas.openxmlformats.org/officeDocument/2006/relationships/audio" Target="../media/audio6.wav"/><Relationship Id="rId3"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l-GR" dirty="0">
                <a:solidFill>
                  <a:schemeClr val="bg1"/>
                </a:solidFill>
              </a:rPr>
              <a:t>4</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16EAB2-C151-B5D1-6626-2FD3C44847F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C72F6DA-1F50-68C5-037C-658550D9FB3A}"/>
              </a:ext>
            </a:extLst>
          </p:cNvPr>
          <p:cNvSpPr txBox="1">
            <a:spLocks/>
          </p:cNvSpPr>
          <p:nvPr/>
        </p:nvSpPr>
        <p:spPr>
          <a:xfrm>
            <a:off x="104088"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1026" name="Picture 2" descr="Portrait vom siebzigjährigen Galilei">
            <a:extLst>
              <a:ext uri="{FF2B5EF4-FFF2-40B4-BE49-F238E27FC236}">
                <a16:creationId xmlns:a16="http://schemas.microsoft.com/office/drawing/2014/main" id="{3F6F9141-0956-3882-843D-617E78A5C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125" y="0"/>
            <a:ext cx="87788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61D21765-5625-CCC6-3331-3A2C38877977}"/>
              </a:ext>
            </a:extLst>
          </p:cNvPr>
          <p:cNvSpPr txBox="1">
            <a:spLocks/>
          </p:cNvSpPr>
          <p:nvPr/>
        </p:nvSpPr>
        <p:spPr>
          <a:xfrm>
            <a:off x="10311157" y="6435211"/>
            <a:ext cx="1880843" cy="3139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chemeClr val="accent4">
                    <a:lumMod val="75000"/>
                  </a:schemeClr>
                </a:solidFill>
              </a:rPr>
              <a:t>Justus </a:t>
            </a:r>
            <a:r>
              <a:rPr lang="en-US" sz="1600" dirty="0" err="1">
                <a:solidFill>
                  <a:schemeClr val="accent4">
                    <a:lumMod val="75000"/>
                  </a:schemeClr>
                </a:solidFill>
              </a:rPr>
              <a:t>Sustermans</a:t>
            </a:r>
            <a:endParaRPr lang="en-150" sz="1600" dirty="0">
              <a:solidFill>
                <a:schemeClr val="accent4">
                  <a:lumMod val="75000"/>
                </a:schemeClr>
              </a:solidFill>
            </a:endParaRPr>
          </a:p>
        </p:txBody>
      </p:sp>
      <p:sp>
        <p:nvSpPr>
          <p:cNvPr id="5" name="Subtitle 2">
            <a:extLst>
              <a:ext uri="{FF2B5EF4-FFF2-40B4-BE49-F238E27FC236}">
                <a16:creationId xmlns:a16="http://schemas.microsoft.com/office/drawing/2014/main" id="{19037AB4-2A7B-6D69-4D5C-13EC31AF3A1D}"/>
              </a:ext>
            </a:extLst>
          </p:cNvPr>
          <p:cNvSpPr txBox="1">
            <a:spLocks/>
          </p:cNvSpPr>
          <p:nvPr/>
        </p:nvSpPr>
        <p:spPr>
          <a:xfrm>
            <a:off x="470664" y="1007530"/>
            <a:ext cx="2471057"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Galileo Galilei</a:t>
            </a:r>
          </a:p>
          <a:p>
            <a:r>
              <a:rPr lang="en-US" dirty="0">
                <a:solidFill>
                  <a:schemeClr val="bg1"/>
                </a:solidFill>
              </a:rPr>
              <a:t>(1564 – 1642)</a:t>
            </a:r>
            <a:endParaRPr lang="en-150" dirty="0">
              <a:solidFill>
                <a:schemeClr val="bg1"/>
              </a:solidFill>
            </a:endParaRPr>
          </a:p>
        </p:txBody>
      </p:sp>
    </p:spTree>
    <p:extLst>
      <p:ext uri="{BB962C8B-B14F-4D97-AF65-F5344CB8AC3E}">
        <p14:creationId xmlns:p14="http://schemas.microsoft.com/office/powerpoint/2010/main" val="259306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decel="10000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000" fill="hold"/>
                                        <p:tgtEl>
                                          <p:spTgt spid="6"/>
                                        </p:tgtEl>
                                        <p:attrNameLst>
                                          <p:attrName>ppt_x</p:attrName>
                                        </p:attrNameLst>
                                      </p:cBhvr>
                                      <p:tavLst>
                                        <p:tav tm="0">
                                          <p:val>
                                            <p:strVal val="1+#ppt_w/2"/>
                                          </p:val>
                                        </p:tav>
                                        <p:tav tm="100000">
                                          <p:val>
                                            <p:strVal val="#ppt_x"/>
                                          </p:val>
                                        </p:tav>
                                      </p:tavLst>
                                    </p:anim>
                                    <p:anim calcmode="lin" valueType="num">
                                      <p:cBhvr additive="base">
                                        <p:cTn id="17"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8184F4-927D-9D73-0A0C-E71DC26864F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CB801FB-448C-1DDF-D038-C527012562E5}"/>
              </a:ext>
            </a:extLst>
          </p:cNvPr>
          <p:cNvSpPr txBox="1">
            <a:spLocks/>
          </p:cNvSpPr>
          <p:nvPr/>
        </p:nvSpPr>
        <p:spPr>
          <a:xfrm>
            <a:off x="104088"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5" name="Subtitle 2">
            <a:extLst>
              <a:ext uri="{FF2B5EF4-FFF2-40B4-BE49-F238E27FC236}">
                <a16:creationId xmlns:a16="http://schemas.microsoft.com/office/drawing/2014/main" id="{5555F8B8-99CD-0D24-A42F-47C1D1AEA448}"/>
              </a:ext>
            </a:extLst>
          </p:cNvPr>
          <p:cNvSpPr txBox="1">
            <a:spLocks/>
          </p:cNvSpPr>
          <p:nvPr/>
        </p:nvSpPr>
        <p:spPr>
          <a:xfrm>
            <a:off x="470664" y="1007530"/>
            <a:ext cx="2471057"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Galileo Galilei</a:t>
            </a:r>
          </a:p>
          <a:p>
            <a:r>
              <a:rPr lang="en-US" dirty="0">
                <a:solidFill>
                  <a:schemeClr val="bg1"/>
                </a:solidFill>
              </a:rPr>
              <a:t>(1564 – 1642)</a:t>
            </a:r>
            <a:endParaRPr lang="en-150" dirty="0">
              <a:solidFill>
                <a:schemeClr val="bg1"/>
              </a:solidFill>
            </a:endParaRPr>
          </a:p>
        </p:txBody>
      </p:sp>
      <p:pic>
        <p:nvPicPr>
          <p:cNvPr id="2050" name="Picture 2">
            <a:extLst>
              <a:ext uri="{FF2B5EF4-FFF2-40B4-BE49-F238E27FC236}">
                <a16:creationId xmlns:a16="http://schemas.microsoft.com/office/drawing/2014/main" id="{ADDC003A-1348-8652-F378-FCE37D2FD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0311" y="1"/>
            <a:ext cx="661543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D8867C48-E40E-A467-336C-D07E15DAA7FA}"/>
              </a:ext>
            </a:extLst>
          </p:cNvPr>
          <p:cNvSpPr txBox="1">
            <a:spLocks/>
          </p:cNvSpPr>
          <p:nvPr/>
        </p:nvSpPr>
        <p:spPr>
          <a:xfrm>
            <a:off x="10572450" y="5967378"/>
            <a:ext cx="1513652" cy="6637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chemeClr val="accent2">
                    <a:lumMod val="60000"/>
                    <a:lumOff val="40000"/>
                  </a:schemeClr>
                </a:solidFill>
              </a:rPr>
              <a:t>1870 photo</a:t>
            </a:r>
          </a:p>
          <a:p>
            <a:r>
              <a:rPr lang="en-US" sz="1600" dirty="0">
                <a:solidFill>
                  <a:schemeClr val="accent2">
                    <a:lumMod val="60000"/>
                    <a:lumOff val="40000"/>
                  </a:schemeClr>
                </a:solidFill>
              </a:rPr>
              <a:t>by Gaudin</a:t>
            </a:r>
            <a:endParaRPr lang="en-150" sz="1600" dirty="0">
              <a:solidFill>
                <a:schemeClr val="accent2">
                  <a:lumMod val="60000"/>
                  <a:lumOff val="40000"/>
                </a:schemeClr>
              </a:solidFill>
            </a:endParaRPr>
          </a:p>
        </p:txBody>
      </p:sp>
      <p:sp>
        <p:nvSpPr>
          <p:cNvPr id="7" name="Subtitle 2">
            <a:extLst>
              <a:ext uri="{FF2B5EF4-FFF2-40B4-BE49-F238E27FC236}">
                <a16:creationId xmlns:a16="http://schemas.microsoft.com/office/drawing/2014/main" id="{1ABCE45E-4E36-CD85-261A-FF5EBA723CE4}"/>
              </a:ext>
            </a:extLst>
          </p:cNvPr>
          <p:cNvSpPr>
            <a:spLocks noGrp="1"/>
          </p:cNvSpPr>
          <p:nvPr>
            <p:ph type="subTitle" idx="1"/>
          </p:nvPr>
        </p:nvSpPr>
        <p:spPr>
          <a:xfrm>
            <a:off x="0" y="2412692"/>
            <a:ext cx="3870311" cy="3649204"/>
          </a:xfrm>
        </p:spPr>
        <p:txBody>
          <a:bodyPr wrap="square">
            <a:spAutoFit/>
          </a:bodyPr>
          <a:lstStyle/>
          <a:p>
            <a:pPr algn="l"/>
            <a:r>
              <a:rPr lang="el-GR" dirty="0">
                <a:solidFill>
                  <a:schemeClr val="bg1"/>
                </a:solidFill>
              </a:rPr>
              <a:t>Ιατρική στην Πίζα 1580</a:t>
            </a:r>
          </a:p>
          <a:p>
            <a:pPr algn="l"/>
            <a:endParaRPr lang="el-GR" dirty="0">
              <a:solidFill>
                <a:schemeClr val="bg1"/>
              </a:solidFill>
            </a:endParaRPr>
          </a:p>
          <a:p>
            <a:pPr algn="l"/>
            <a:r>
              <a:rPr lang="el-GR" dirty="0">
                <a:solidFill>
                  <a:schemeClr val="bg1"/>
                </a:solidFill>
              </a:rPr>
              <a:t>Φλωρεντία Μαθηματικά</a:t>
            </a:r>
          </a:p>
          <a:p>
            <a:pPr algn="l"/>
            <a:endParaRPr lang="el-GR" dirty="0">
              <a:solidFill>
                <a:schemeClr val="bg1"/>
              </a:solidFill>
            </a:endParaRPr>
          </a:p>
          <a:p>
            <a:pPr algn="l"/>
            <a:r>
              <a:rPr lang="el-GR" dirty="0">
                <a:solidFill>
                  <a:schemeClr val="bg1"/>
                </a:solidFill>
              </a:rPr>
              <a:t>1</a:t>
            </a:r>
            <a:r>
              <a:rPr lang="en-US" dirty="0">
                <a:solidFill>
                  <a:schemeClr val="bg1"/>
                </a:solidFill>
              </a:rPr>
              <a:t>58</a:t>
            </a:r>
            <a:r>
              <a:rPr lang="el-GR" dirty="0">
                <a:solidFill>
                  <a:schemeClr val="bg1"/>
                </a:solidFill>
              </a:rPr>
              <a:t>9 Έδρα Μαθηματικών</a:t>
            </a:r>
          </a:p>
          <a:p>
            <a:pPr algn="l"/>
            <a:endParaRPr lang="el-GR" dirty="0">
              <a:solidFill>
                <a:schemeClr val="bg1"/>
              </a:solidFill>
            </a:endParaRPr>
          </a:p>
          <a:p>
            <a:pPr algn="l"/>
            <a:r>
              <a:rPr lang="el-GR" dirty="0">
                <a:solidFill>
                  <a:schemeClr val="bg1"/>
                </a:solidFill>
              </a:rPr>
              <a:t>1590 Πανεπιστήμιο </a:t>
            </a:r>
            <a:r>
              <a:rPr lang="el-GR" dirty="0" err="1">
                <a:solidFill>
                  <a:schemeClr val="bg1"/>
                </a:solidFill>
              </a:rPr>
              <a:t>Πάντοβα</a:t>
            </a:r>
            <a:endParaRPr lang="el-GR"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239615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975023-9B02-3453-78C8-51ADA29FEFD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06AAC4E-1304-9B8F-DA6E-3DEC94C6197B}"/>
              </a:ext>
            </a:extLst>
          </p:cNvPr>
          <p:cNvSpPr txBox="1">
            <a:spLocks/>
          </p:cNvSpPr>
          <p:nvPr/>
        </p:nvSpPr>
        <p:spPr>
          <a:xfrm>
            <a:off x="104088"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3" name="Renaissance Lute The Galliards of Vincenzo Galilei, Part I">
            <a:hlinkClick r:id="" action="ppaction://media"/>
            <a:extLst>
              <a:ext uri="{FF2B5EF4-FFF2-40B4-BE49-F238E27FC236}">
                <a16:creationId xmlns:a16="http://schemas.microsoft.com/office/drawing/2014/main" id="{53134F32-D4A8-F099-F9D4-0FD3CE2B30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74874" y="326304"/>
            <a:ext cx="8198996" cy="4611468"/>
          </a:xfrm>
          <a:prstGeom prst="rect">
            <a:avLst/>
          </a:prstGeom>
        </p:spPr>
      </p:pic>
      <p:sp>
        <p:nvSpPr>
          <p:cNvPr id="4" name="Subtitle 2">
            <a:extLst>
              <a:ext uri="{FF2B5EF4-FFF2-40B4-BE49-F238E27FC236}">
                <a16:creationId xmlns:a16="http://schemas.microsoft.com/office/drawing/2014/main" id="{F05867E1-B6CC-0D66-0FED-7452C78FA7DC}"/>
              </a:ext>
            </a:extLst>
          </p:cNvPr>
          <p:cNvSpPr txBox="1">
            <a:spLocks/>
          </p:cNvSpPr>
          <p:nvPr/>
        </p:nvSpPr>
        <p:spPr>
          <a:xfrm>
            <a:off x="563527" y="5508646"/>
            <a:ext cx="10972800"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πατέρας του Γαλιλαίου, </a:t>
            </a:r>
            <a:r>
              <a:rPr lang="en-US" dirty="0">
                <a:solidFill>
                  <a:schemeClr val="bg1"/>
                </a:solidFill>
              </a:rPr>
              <a:t>Vincenzo Galilei,</a:t>
            </a:r>
            <a:r>
              <a:rPr lang="el-GR" dirty="0">
                <a:solidFill>
                  <a:schemeClr val="bg1"/>
                </a:solidFill>
              </a:rPr>
              <a:t> ήταν μουσικός, συνθέτης και </a:t>
            </a:r>
            <a:r>
              <a:rPr lang="el-GR" dirty="0" err="1">
                <a:solidFill>
                  <a:schemeClr val="bg1"/>
                </a:solidFill>
              </a:rPr>
              <a:t>λαουτίστας</a:t>
            </a:r>
            <a:r>
              <a:rPr lang="en-US" dirty="0">
                <a:solidFill>
                  <a:schemeClr val="bg1"/>
                </a:solidFill>
              </a:rPr>
              <a:t>.</a:t>
            </a:r>
          </a:p>
          <a:p>
            <a:r>
              <a:rPr lang="el-GR" dirty="0">
                <a:solidFill>
                  <a:schemeClr val="bg1"/>
                </a:solidFill>
              </a:rPr>
              <a:t>Εισήγαγε το Γαλιλαίο στη συστηματική δοκιμή και μέτρηση, μελετώντας τις χορδές.</a:t>
            </a:r>
            <a:endParaRPr lang="en-US" dirty="0">
              <a:solidFill>
                <a:schemeClr val="bg1"/>
              </a:solidFill>
            </a:endParaRPr>
          </a:p>
        </p:txBody>
      </p:sp>
      <p:pic>
        <p:nvPicPr>
          <p:cNvPr id="2" name="Picture 1">
            <a:extLst>
              <a:ext uri="{FF2B5EF4-FFF2-40B4-BE49-F238E27FC236}">
                <a16:creationId xmlns:a16="http://schemas.microsoft.com/office/drawing/2014/main" id="{49BD76AC-D5E1-C1A3-2CA0-ADC919939E1E}"/>
              </a:ext>
            </a:extLst>
          </p:cNvPr>
          <p:cNvPicPr>
            <a:picLocks noChangeAspect="1"/>
          </p:cNvPicPr>
          <p:nvPr/>
        </p:nvPicPr>
        <p:blipFill>
          <a:blip r:embed="rId6">
            <a:duotone>
              <a:prstClr val="black"/>
              <a:schemeClr val="accent2">
                <a:tint val="45000"/>
                <a:satMod val="400000"/>
              </a:schemeClr>
            </a:duotone>
            <a:extLst>
              <a:ext uri="{BEBA8EAE-BF5A-486C-A8C5-ECC9F3942E4B}">
                <a14:imgProps xmlns:a14="http://schemas.microsoft.com/office/drawing/2010/main">
                  <a14:imgLayer r:embed="rId7">
                    <a14:imgEffect>
                      <a14:saturation sat="183000"/>
                    </a14:imgEffect>
                    <a14:imgEffect>
                      <a14:brightnessContrast bright="17000" contrast="45000"/>
                    </a14:imgEffect>
                  </a14:imgLayer>
                </a14:imgProps>
              </a:ext>
            </a:extLst>
          </a:blip>
          <a:stretch>
            <a:fillRect/>
          </a:stretch>
        </p:blipFill>
        <p:spPr>
          <a:xfrm>
            <a:off x="10063583" y="326304"/>
            <a:ext cx="1831269" cy="4611468"/>
          </a:xfrm>
          <a:prstGeom prst="rect">
            <a:avLst/>
          </a:prstGeom>
        </p:spPr>
      </p:pic>
    </p:spTree>
    <p:extLst>
      <p:ext uri="{BB962C8B-B14F-4D97-AF65-F5344CB8AC3E}">
        <p14:creationId xmlns:p14="http://schemas.microsoft.com/office/powerpoint/2010/main" val="957138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83">
            <a:extLst>
              <a:ext uri="{FF2B5EF4-FFF2-40B4-BE49-F238E27FC236}">
                <a16:creationId xmlns:a16="http://schemas.microsoft.com/office/drawing/2014/main" id="{28880CFC-D44C-4BBA-B81E-BF66C116237D}"/>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0" y="1683025"/>
            <a:ext cx="12192000" cy="5174975"/>
          </a:xfrm>
          <a:prstGeom prst="rect">
            <a:avLst/>
          </a:prstGeom>
        </p:spPr>
      </p:pic>
      <p:sp>
        <p:nvSpPr>
          <p:cNvPr id="82" name="Rectangle 81">
            <a:extLst>
              <a:ext uri="{FF2B5EF4-FFF2-40B4-BE49-F238E27FC236}">
                <a16:creationId xmlns:a16="http://schemas.microsoft.com/office/drawing/2014/main" id="{8B7A401D-843C-48EB-B17D-CCEBA86AF3DF}"/>
              </a:ext>
            </a:extLst>
          </p:cNvPr>
          <p:cNvSpPr/>
          <p:nvPr/>
        </p:nvSpPr>
        <p:spPr>
          <a:xfrm>
            <a:off x="-246185" y="-152400"/>
            <a:ext cx="12548151" cy="1783478"/>
          </a:xfrm>
          <a:prstGeom prst="rect">
            <a:avLst/>
          </a:prstGeom>
          <a:gradFill>
            <a:gsLst>
              <a:gs pos="52000">
                <a:srgbClr val="0D0D0D"/>
              </a:gs>
              <a:gs pos="0">
                <a:schemeClr val="tx1"/>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5" name="Rectangle 84">
            <a:extLst>
              <a:ext uri="{FF2B5EF4-FFF2-40B4-BE49-F238E27FC236}">
                <a16:creationId xmlns:a16="http://schemas.microsoft.com/office/drawing/2014/main" id="{EABE5251-F526-4BE1-8810-70BC6A60EBAD}"/>
              </a:ext>
            </a:extLst>
          </p:cNvPr>
          <p:cNvSpPr/>
          <p:nvPr/>
        </p:nvSpPr>
        <p:spPr>
          <a:xfrm>
            <a:off x="-178076" y="4900453"/>
            <a:ext cx="12548151" cy="142887"/>
          </a:xfrm>
          <a:prstGeom prst="rect">
            <a:avLst/>
          </a:prstGeom>
          <a:solidFill>
            <a:schemeClr val="tx1">
              <a:lumMod val="95000"/>
              <a:lumOff val="5000"/>
            </a:schemeClr>
          </a:solidFill>
          <a:ln>
            <a:noFill/>
          </a:ln>
          <a:scene3d>
            <a:camera prst="orthographicFront"/>
            <a:lightRig rig="threePt" dir="t"/>
          </a:scene3d>
          <a:sp3d prstMaterial="matte">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6" name="TextBox 85">
            <a:extLst>
              <a:ext uri="{FF2B5EF4-FFF2-40B4-BE49-F238E27FC236}">
                <a16:creationId xmlns:a16="http://schemas.microsoft.com/office/drawing/2014/main" id="{8E177AE8-D03F-4937-B0AA-205F0149DCDD}"/>
              </a:ext>
            </a:extLst>
          </p:cNvPr>
          <p:cNvSpPr txBox="1"/>
          <p:nvPr/>
        </p:nvSpPr>
        <p:spPr>
          <a:xfrm>
            <a:off x="3852908" y="1148517"/>
            <a:ext cx="4472579" cy="400110"/>
          </a:xfrm>
          <a:prstGeom prst="rect">
            <a:avLst/>
          </a:prstGeom>
          <a:noFill/>
          <a:scene3d>
            <a:camera prst="orthographicFront">
              <a:rot lat="3000000" lon="0" rev="0"/>
            </a:camera>
            <a:lightRig rig="threePt" dir="t"/>
          </a:scene3d>
          <a:sp3d>
            <a:bevelB prst="angle"/>
          </a:sp3d>
        </p:spPr>
        <p:txBody>
          <a:bodyPr wrap="square" rtlCol="0">
            <a:spAutoFit/>
          </a:bodyPr>
          <a:lstStyle/>
          <a:p>
            <a:pPr algn="ctr"/>
            <a:r>
              <a:rPr lang="en-PH" sz="2000" spc="600">
                <a:solidFill>
                  <a:schemeClr val="bg2"/>
                </a:solidFill>
                <a:latin typeface="Times New Roman" panose="02020603050405020304" pitchFamily="18" charset="0"/>
                <a:cs typeface="Times New Roman" panose="02020603050405020304" pitchFamily="18" charset="0"/>
              </a:rPr>
              <a:t>VIRTUOSITY</a:t>
            </a:r>
          </a:p>
        </p:txBody>
      </p:sp>
      <p:pic>
        <p:nvPicPr>
          <p:cNvPr id="5" name="Picture 4">
            <a:extLst>
              <a:ext uri="{FF2B5EF4-FFF2-40B4-BE49-F238E27FC236}">
                <a16:creationId xmlns:a16="http://schemas.microsoft.com/office/drawing/2014/main" id="{823FC3AE-7FFB-4E8F-83BE-FC7DDC963B0B}"/>
              </a:ext>
            </a:extLst>
          </p:cNvPr>
          <p:cNvPicPr>
            <a:picLocks noChangeAspect="1"/>
          </p:cNvPicPr>
          <p:nvPr/>
        </p:nvPicPr>
        <p:blipFill>
          <a:blip r:embed="rId39">
            <a:lum bright="70000" contrast="-70000"/>
          </a:blip>
          <a:stretch>
            <a:fillRect/>
          </a:stretch>
        </p:blipFill>
        <p:spPr>
          <a:xfrm>
            <a:off x="11340779" y="878517"/>
            <a:ext cx="540000" cy="540000"/>
          </a:xfrm>
          <a:prstGeom prst="rect">
            <a:avLst/>
          </a:prstGeom>
        </p:spPr>
      </p:pic>
      <p:sp>
        <p:nvSpPr>
          <p:cNvPr id="63" name="Rectangle 62">
            <a:extLst>
              <a:ext uri="{FF2B5EF4-FFF2-40B4-BE49-F238E27FC236}">
                <a16:creationId xmlns:a16="http://schemas.microsoft.com/office/drawing/2014/main" id="{7EF7A1E8-B136-46C6-8784-4C5362C66DA6}"/>
              </a:ext>
            </a:extLst>
          </p:cNvPr>
          <p:cNvSpPr/>
          <p:nvPr/>
        </p:nvSpPr>
        <p:spPr>
          <a:xfrm>
            <a:off x="-123568" y="1631091"/>
            <a:ext cx="12425534" cy="32693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hlinkClick r:id="rId40" action="ppaction://hlinksldjump"/>
            <a:extLst>
              <a:ext uri="{FF2B5EF4-FFF2-40B4-BE49-F238E27FC236}">
                <a16:creationId xmlns:a16="http://schemas.microsoft.com/office/drawing/2014/main" id="{48BEDAF7-55D5-4D38-9FE2-8F6F3340D9AB}"/>
              </a:ext>
            </a:extLst>
          </p:cNvPr>
          <p:cNvSpPr/>
          <p:nvPr/>
        </p:nvSpPr>
        <p:spPr>
          <a:xfrm>
            <a:off x="-13601"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a2">
            <a:extLst>
              <a:ext uri="{FF2B5EF4-FFF2-40B4-BE49-F238E27FC236}">
                <a16:creationId xmlns:a16="http://schemas.microsoft.com/office/drawing/2014/main" id="{A3FD6F7C-6B2C-4A0C-A625-0707E12BF285}"/>
              </a:ext>
            </a:extLst>
          </p:cNvPr>
          <p:cNvSpPr/>
          <p:nvPr/>
        </p:nvSpPr>
        <p:spPr>
          <a:xfrm>
            <a:off x="-13602"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0" name="b2">
            <a:extLst>
              <a:ext uri="{FF2B5EF4-FFF2-40B4-BE49-F238E27FC236}">
                <a16:creationId xmlns:a16="http://schemas.microsoft.com/office/drawing/2014/main" id="{E491E3AC-D466-428C-A260-E6701C168D7B}"/>
              </a:ext>
            </a:extLst>
          </p:cNvPr>
          <p:cNvSpPr/>
          <p:nvPr/>
        </p:nvSpPr>
        <p:spPr>
          <a:xfrm>
            <a:off x="567619"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c3">
            <a:extLst>
              <a:ext uri="{FF2B5EF4-FFF2-40B4-BE49-F238E27FC236}">
                <a16:creationId xmlns:a16="http://schemas.microsoft.com/office/drawing/2014/main" id="{4994E39D-9B20-47F1-BFAC-861FFC16A760}"/>
              </a:ext>
            </a:extLst>
          </p:cNvPr>
          <p:cNvSpPr/>
          <p:nvPr/>
        </p:nvSpPr>
        <p:spPr>
          <a:xfrm>
            <a:off x="1148839" y="1631109"/>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5" name="d3">
            <a:extLst>
              <a:ext uri="{FF2B5EF4-FFF2-40B4-BE49-F238E27FC236}">
                <a16:creationId xmlns:a16="http://schemas.microsoft.com/office/drawing/2014/main" id="{5D167E43-41E7-431B-855F-99B16EBAD183}"/>
              </a:ext>
            </a:extLst>
          </p:cNvPr>
          <p:cNvSpPr/>
          <p:nvPr/>
        </p:nvSpPr>
        <p:spPr>
          <a:xfrm>
            <a:off x="1730060" y="1631107"/>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6" name="e3">
            <a:extLst>
              <a:ext uri="{FF2B5EF4-FFF2-40B4-BE49-F238E27FC236}">
                <a16:creationId xmlns:a16="http://schemas.microsoft.com/office/drawing/2014/main" id="{C0715706-C8EA-4CF4-A3EB-B5458E95599C}"/>
              </a:ext>
            </a:extLst>
          </p:cNvPr>
          <p:cNvSpPr/>
          <p:nvPr/>
        </p:nvSpPr>
        <p:spPr>
          <a:xfrm>
            <a:off x="2311281" y="1631105"/>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9" name="f3">
            <a:extLst>
              <a:ext uri="{FF2B5EF4-FFF2-40B4-BE49-F238E27FC236}">
                <a16:creationId xmlns:a16="http://schemas.microsoft.com/office/drawing/2014/main" id="{923F2C00-EA78-448D-87AE-75576F94C032}"/>
              </a:ext>
            </a:extLst>
          </p:cNvPr>
          <p:cNvSpPr/>
          <p:nvPr/>
        </p:nvSpPr>
        <p:spPr>
          <a:xfrm>
            <a:off x="2892501" y="1631105"/>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0" name="g3">
            <a:extLst>
              <a:ext uri="{FF2B5EF4-FFF2-40B4-BE49-F238E27FC236}">
                <a16:creationId xmlns:a16="http://schemas.microsoft.com/office/drawing/2014/main" id="{CA4B1D16-383D-4343-8324-9698074CADFA}"/>
              </a:ext>
            </a:extLst>
          </p:cNvPr>
          <p:cNvSpPr/>
          <p:nvPr/>
        </p:nvSpPr>
        <p:spPr>
          <a:xfrm>
            <a:off x="3473722" y="1631103"/>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1" name="a3">
            <a:extLst>
              <a:ext uri="{FF2B5EF4-FFF2-40B4-BE49-F238E27FC236}">
                <a16:creationId xmlns:a16="http://schemas.microsoft.com/office/drawing/2014/main" id="{047E941D-0BB4-424A-BE01-2990F6823559}"/>
              </a:ext>
            </a:extLst>
          </p:cNvPr>
          <p:cNvSpPr/>
          <p:nvPr/>
        </p:nvSpPr>
        <p:spPr>
          <a:xfrm>
            <a:off x="4054942"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4" name="b3">
            <a:extLst>
              <a:ext uri="{FF2B5EF4-FFF2-40B4-BE49-F238E27FC236}">
                <a16:creationId xmlns:a16="http://schemas.microsoft.com/office/drawing/2014/main" id="{18229066-845B-4191-A58F-F92DA74450C8}"/>
              </a:ext>
            </a:extLst>
          </p:cNvPr>
          <p:cNvSpPr/>
          <p:nvPr/>
        </p:nvSpPr>
        <p:spPr>
          <a:xfrm>
            <a:off x="4636163"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7" name="c4">
            <a:extLst>
              <a:ext uri="{FF2B5EF4-FFF2-40B4-BE49-F238E27FC236}">
                <a16:creationId xmlns:a16="http://schemas.microsoft.com/office/drawing/2014/main" id="{9495B651-7BEC-4754-BCAF-30D24C283D65}"/>
              </a:ext>
            </a:extLst>
          </p:cNvPr>
          <p:cNvSpPr/>
          <p:nvPr/>
        </p:nvSpPr>
        <p:spPr>
          <a:xfrm>
            <a:off x="5217384" y="1631109"/>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8" name="d4">
            <a:extLst>
              <a:ext uri="{FF2B5EF4-FFF2-40B4-BE49-F238E27FC236}">
                <a16:creationId xmlns:a16="http://schemas.microsoft.com/office/drawing/2014/main" id="{992903B1-C2BC-4131-93B2-FB864ACDA198}"/>
              </a:ext>
            </a:extLst>
          </p:cNvPr>
          <p:cNvSpPr/>
          <p:nvPr/>
        </p:nvSpPr>
        <p:spPr>
          <a:xfrm>
            <a:off x="5798604" y="1631107"/>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9" name="e4">
            <a:extLst>
              <a:ext uri="{FF2B5EF4-FFF2-40B4-BE49-F238E27FC236}">
                <a16:creationId xmlns:a16="http://schemas.microsoft.com/office/drawing/2014/main" id="{06A09E54-F755-45D4-B471-804686094215}"/>
              </a:ext>
            </a:extLst>
          </p:cNvPr>
          <p:cNvSpPr/>
          <p:nvPr/>
        </p:nvSpPr>
        <p:spPr>
          <a:xfrm>
            <a:off x="6379825" y="1631105"/>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2" name="f4">
            <a:extLst>
              <a:ext uri="{FF2B5EF4-FFF2-40B4-BE49-F238E27FC236}">
                <a16:creationId xmlns:a16="http://schemas.microsoft.com/office/drawing/2014/main" id="{3FACE879-B26D-4FEB-91A0-E9621E14D04F}"/>
              </a:ext>
            </a:extLst>
          </p:cNvPr>
          <p:cNvSpPr/>
          <p:nvPr/>
        </p:nvSpPr>
        <p:spPr>
          <a:xfrm>
            <a:off x="6961046" y="1631105"/>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3" name="g4">
            <a:extLst>
              <a:ext uri="{FF2B5EF4-FFF2-40B4-BE49-F238E27FC236}">
                <a16:creationId xmlns:a16="http://schemas.microsoft.com/office/drawing/2014/main" id="{C174D99D-A807-4D77-B39F-90B2B553C309}"/>
              </a:ext>
            </a:extLst>
          </p:cNvPr>
          <p:cNvSpPr/>
          <p:nvPr/>
        </p:nvSpPr>
        <p:spPr>
          <a:xfrm>
            <a:off x="7542266" y="1631103"/>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4" name="a4">
            <a:extLst>
              <a:ext uri="{FF2B5EF4-FFF2-40B4-BE49-F238E27FC236}">
                <a16:creationId xmlns:a16="http://schemas.microsoft.com/office/drawing/2014/main" id="{BF6199A8-AAFC-46D4-B641-0E71BB7BF979}"/>
              </a:ext>
            </a:extLst>
          </p:cNvPr>
          <p:cNvSpPr/>
          <p:nvPr/>
        </p:nvSpPr>
        <p:spPr>
          <a:xfrm>
            <a:off x="8123487"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7" name="b4">
            <a:extLst>
              <a:ext uri="{FF2B5EF4-FFF2-40B4-BE49-F238E27FC236}">
                <a16:creationId xmlns:a16="http://schemas.microsoft.com/office/drawing/2014/main" id="{1498A7C2-9507-4B76-9460-3A3F890AFC10}"/>
              </a:ext>
            </a:extLst>
          </p:cNvPr>
          <p:cNvSpPr/>
          <p:nvPr/>
        </p:nvSpPr>
        <p:spPr>
          <a:xfrm>
            <a:off x="8704708"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0" name="c5">
            <a:extLst>
              <a:ext uri="{FF2B5EF4-FFF2-40B4-BE49-F238E27FC236}">
                <a16:creationId xmlns:a16="http://schemas.microsoft.com/office/drawing/2014/main" id="{CAE3BD62-3F5E-4336-81F9-F89683F4D66F}"/>
              </a:ext>
            </a:extLst>
          </p:cNvPr>
          <p:cNvSpPr/>
          <p:nvPr/>
        </p:nvSpPr>
        <p:spPr>
          <a:xfrm>
            <a:off x="9285928" y="1631102"/>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1" name="d5">
            <a:extLst>
              <a:ext uri="{FF2B5EF4-FFF2-40B4-BE49-F238E27FC236}">
                <a16:creationId xmlns:a16="http://schemas.microsoft.com/office/drawing/2014/main" id="{3141EB61-B36B-46D5-A257-4A7117A5B238}"/>
              </a:ext>
            </a:extLst>
          </p:cNvPr>
          <p:cNvSpPr/>
          <p:nvPr/>
        </p:nvSpPr>
        <p:spPr>
          <a:xfrm>
            <a:off x="9867149" y="1631099"/>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2" name="e5">
            <a:extLst>
              <a:ext uri="{FF2B5EF4-FFF2-40B4-BE49-F238E27FC236}">
                <a16:creationId xmlns:a16="http://schemas.microsoft.com/office/drawing/2014/main" id="{9355C033-DAC9-4FE7-BA2A-190302278CB5}"/>
              </a:ext>
            </a:extLst>
          </p:cNvPr>
          <p:cNvSpPr/>
          <p:nvPr/>
        </p:nvSpPr>
        <p:spPr>
          <a:xfrm>
            <a:off x="10448369" y="1631098"/>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5" name="f5">
            <a:extLst>
              <a:ext uri="{FF2B5EF4-FFF2-40B4-BE49-F238E27FC236}">
                <a16:creationId xmlns:a16="http://schemas.microsoft.com/office/drawing/2014/main" id="{A49E5F00-43FE-469B-BF23-11C2B2B6D6A5}"/>
              </a:ext>
            </a:extLst>
          </p:cNvPr>
          <p:cNvSpPr/>
          <p:nvPr/>
        </p:nvSpPr>
        <p:spPr>
          <a:xfrm>
            <a:off x="11029590" y="1631098"/>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6" name="g5">
            <a:extLst>
              <a:ext uri="{FF2B5EF4-FFF2-40B4-BE49-F238E27FC236}">
                <a16:creationId xmlns:a16="http://schemas.microsoft.com/office/drawing/2014/main" id="{348B9AF5-7375-4A38-A956-EFB58F6F94C2}"/>
              </a:ext>
            </a:extLst>
          </p:cNvPr>
          <p:cNvSpPr/>
          <p:nvPr/>
        </p:nvSpPr>
        <p:spPr>
          <a:xfrm>
            <a:off x="11610811" y="1631096"/>
            <a:ext cx="581189" cy="3269357"/>
          </a:xfrm>
          <a:custGeom>
            <a:avLst/>
            <a:gdLst>
              <a:gd name="connsiteX0" fmla="*/ 0 w 360000"/>
              <a:gd name="connsiteY0" fmla="*/ 0 h 1670539"/>
              <a:gd name="connsiteX1" fmla="*/ 360000 w 360000"/>
              <a:gd name="connsiteY1" fmla="*/ 0 h 1670539"/>
              <a:gd name="connsiteX2" fmla="*/ 360000 w 360000"/>
              <a:gd name="connsiteY2" fmla="*/ 1621546 h 1670539"/>
              <a:gd name="connsiteX3" fmla="*/ 311838 w 360000"/>
              <a:gd name="connsiteY3" fmla="*/ 1670539 h 1670539"/>
              <a:gd name="connsiteX4" fmla="*/ 48163 w 360000"/>
              <a:gd name="connsiteY4" fmla="*/ 1670539 h 1670539"/>
              <a:gd name="connsiteX5" fmla="*/ 0 w 360000"/>
              <a:gd name="connsiteY5" fmla="*/ 1621546 h 167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00" h="1670539">
                <a:moveTo>
                  <a:pt x="0" y="0"/>
                </a:moveTo>
                <a:lnTo>
                  <a:pt x="360000" y="0"/>
                </a:lnTo>
                <a:lnTo>
                  <a:pt x="360000" y="1621546"/>
                </a:lnTo>
                <a:lnTo>
                  <a:pt x="311838" y="1670539"/>
                </a:lnTo>
                <a:lnTo>
                  <a:pt x="48163" y="1670539"/>
                </a:lnTo>
                <a:lnTo>
                  <a:pt x="0" y="1621546"/>
                </a:lnTo>
                <a:close/>
              </a:path>
            </a:pathLst>
          </a:custGeom>
          <a:solidFill>
            <a:srgbClr val="F8F8F8"/>
          </a:solidFill>
          <a:ln w="6350">
            <a:solidFill>
              <a:schemeClr val="tx1">
                <a:lumMod val="85000"/>
                <a:lumOff val="15000"/>
              </a:schemeClr>
            </a:solid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1" name="a#2">
            <a:extLst>
              <a:ext uri="{FF2B5EF4-FFF2-40B4-BE49-F238E27FC236}">
                <a16:creationId xmlns:a16="http://schemas.microsoft.com/office/drawing/2014/main" id="{F3E7DAAF-87FE-4720-BFCE-3744D1BA8545}"/>
              </a:ext>
            </a:extLst>
          </p:cNvPr>
          <p:cNvSpPr/>
          <p:nvPr/>
        </p:nvSpPr>
        <p:spPr>
          <a:xfrm>
            <a:off x="390838" y="1556087"/>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c#3">
            <a:extLst>
              <a:ext uri="{FF2B5EF4-FFF2-40B4-BE49-F238E27FC236}">
                <a16:creationId xmlns:a16="http://schemas.microsoft.com/office/drawing/2014/main" id="{5D4DE315-3760-44F5-BE4E-29FA1561745F}"/>
              </a:ext>
            </a:extLst>
          </p:cNvPr>
          <p:cNvSpPr/>
          <p:nvPr/>
        </p:nvSpPr>
        <p:spPr>
          <a:xfrm>
            <a:off x="1513658" y="1556088"/>
            <a:ext cx="385337" cy="2067503"/>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8" name="d#3">
            <a:extLst>
              <a:ext uri="{FF2B5EF4-FFF2-40B4-BE49-F238E27FC236}">
                <a16:creationId xmlns:a16="http://schemas.microsoft.com/office/drawing/2014/main" id="{D16FC7D7-9DD9-4BC9-9E59-B60A56002533}"/>
              </a:ext>
            </a:extLst>
          </p:cNvPr>
          <p:cNvSpPr/>
          <p:nvPr/>
        </p:nvSpPr>
        <p:spPr>
          <a:xfrm>
            <a:off x="2142126" y="1556090"/>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2" name="f#3">
            <a:extLst>
              <a:ext uri="{FF2B5EF4-FFF2-40B4-BE49-F238E27FC236}">
                <a16:creationId xmlns:a16="http://schemas.microsoft.com/office/drawing/2014/main" id="{AB55F7B5-81A4-4EA0-A80C-93FD75CF4649}"/>
              </a:ext>
            </a:extLst>
          </p:cNvPr>
          <p:cNvSpPr/>
          <p:nvPr/>
        </p:nvSpPr>
        <p:spPr>
          <a:xfrm>
            <a:off x="3257227" y="1556084"/>
            <a:ext cx="385337" cy="2067503"/>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3" name="g#3">
            <a:extLst>
              <a:ext uri="{FF2B5EF4-FFF2-40B4-BE49-F238E27FC236}">
                <a16:creationId xmlns:a16="http://schemas.microsoft.com/office/drawing/2014/main" id="{910A3994-D7CB-47CF-B114-687A0F0DE461}"/>
              </a:ext>
            </a:extLst>
          </p:cNvPr>
          <p:cNvSpPr/>
          <p:nvPr/>
        </p:nvSpPr>
        <p:spPr>
          <a:xfrm>
            <a:off x="3885695" y="1556087"/>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5" name="a#3">
            <a:extLst>
              <a:ext uri="{FF2B5EF4-FFF2-40B4-BE49-F238E27FC236}">
                <a16:creationId xmlns:a16="http://schemas.microsoft.com/office/drawing/2014/main" id="{8618BD6F-E532-4D30-A488-452B5915DA84}"/>
              </a:ext>
            </a:extLst>
          </p:cNvPr>
          <p:cNvSpPr/>
          <p:nvPr/>
        </p:nvSpPr>
        <p:spPr>
          <a:xfrm>
            <a:off x="4459164" y="1556087"/>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0" name="c#4">
            <a:extLst>
              <a:ext uri="{FF2B5EF4-FFF2-40B4-BE49-F238E27FC236}">
                <a16:creationId xmlns:a16="http://schemas.microsoft.com/office/drawing/2014/main" id="{6FAD7CD4-04C3-41FC-BC39-A80AC3B108D1}"/>
              </a:ext>
            </a:extLst>
          </p:cNvPr>
          <p:cNvSpPr/>
          <p:nvPr/>
        </p:nvSpPr>
        <p:spPr>
          <a:xfrm>
            <a:off x="5581985" y="1556088"/>
            <a:ext cx="385337" cy="2067503"/>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1" name="d#4">
            <a:extLst>
              <a:ext uri="{FF2B5EF4-FFF2-40B4-BE49-F238E27FC236}">
                <a16:creationId xmlns:a16="http://schemas.microsoft.com/office/drawing/2014/main" id="{0C76471F-0884-4852-8DF8-1BE2773944CD}"/>
              </a:ext>
            </a:extLst>
          </p:cNvPr>
          <p:cNvSpPr/>
          <p:nvPr/>
        </p:nvSpPr>
        <p:spPr>
          <a:xfrm>
            <a:off x="6210452" y="1556090"/>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5" name="f#4">
            <a:extLst>
              <a:ext uri="{FF2B5EF4-FFF2-40B4-BE49-F238E27FC236}">
                <a16:creationId xmlns:a16="http://schemas.microsoft.com/office/drawing/2014/main" id="{F1E365A4-DF6A-441A-A48E-D5A88EBA9116}"/>
              </a:ext>
            </a:extLst>
          </p:cNvPr>
          <p:cNvSpPr/>
          <p:nvPr/>
        </p:nvSpPr>
        <p:spPr>
          <a:xfrm>
            <a:off x="7325554" y="1556084"/>
            <a:ext cx="385337" cy="2067503"/>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6" name="g#4">
            <a:extLst>
              <a:ext uri="{FF2B5EF4-FFF2-40B4-BE49-F238E27FC236}">
                <a16:creationId xmlns:a16="http://schemas.microsoft.com/office/drawing/2014/main" id="{3659A583-627C-423F-916C-FC0697303D7D}"/>
              </a:ext>
            </a:extLst>
          </p:cNvPr>
          <p:cNvSpPr/>
          <p:nvPr/>
        </p:nvSpPr>
        <p:spPr>
          <a:xfrm>
            <a:off x="7954021" y="1556087"/>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8" name="a#4">
            <a:extLst>
              <a:ext uri="{FF2B5EF4-FFF2-40B4-BE49-F238E27FC236}">
                <a16:creationId xmlns:a16="http://schemas.microsoft.com/office/drawing/2014/main" id="{F47E3F6C-9B33-4F6F-9A4D-C1C17A3D630D}"/>
              </a:ext>
            </a:extLst>
          </p:cNvPr>
          <p:cNvSpPr/>
          <p:nvPr/>
        </p:nvSpPr>
        <p:spPr>
          <a:xfrm>
            <a:off x="8527490" y="1556087"/>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3" name="C#5">
            <a:extLst>
              <a:ext uri="{FF2B5EF4-FFF2-40B4-BE49-F238E27FC236}">
                <a16:creationId xmlns:a16="http://schemas.microsoft.com/office/drawing/2014/main" id="{B00067B4-61ED-4813-8B3F-E516BAEA60EE}"/>
              </a:ext>
            </a:extLst>
          </p:cNvPr>
          <p:cNvSpPr/>
          <p:nvPr/>
        </p:nvSpPr>
        <p:spPr>
          <a:xfrm>
            <a:off x="9650970" y="1556081"/>
            <a:ext cx="385337" cy="2067503"/>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4" name="D#5">
            <a:extLst>
              <a:ext uri="{FF2B5EF4-FFF2-40B4-BE49-F238E27FC236}">
                <a16:creationId xmlns:a16="http://schemas.microsoft.com/office/drawing/2014/main" id="{FA01D5A9-C203-42DC-818B-4D10FEC94485}"/>
              </a:ext>
            </a:extLst>
          </p:cNvPr>
          <p:cNvSpPr/>
          <p:nvPr/>
        </p:nvSpPr>
        <p:spPr>
          <a:xfrm>
            <a:off x="10279437" y="1556083"/>
            <a:ext cx="385337" cy="2067505"/>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8" name="f#5">
            <a:extLst>
              <a:ext uri="{FF2B5EF4-FFF2-40B4-BE49-F238E27FC236}">
                <a16:creationId xmlns:a16="http://schemas.microsoft.com/office/drawing/2014/main" id="{06B21640-F17B-4413-9FF7-71389E174FFD}"/>
              </a:ext>
            </a:extLst>
          </p:cNvPr>
          <p:cNvSpPr/>
          <p:nvPr/>
        </p:nvSpPr>
        <p:spPr>
          <a:xfrm>
            <a:off x="11394539" y="1556077"/>
            <a:ext cx="385337" cy="2067503"/>
          </a:xfrm>
          <a:prstGeom prst="rect">
            <a:avLst/>
          </a:prstGeom>
          <a:solidFill>
            <a:schemeClr val="tx1">
              <a:lumMod val="95000"/>
              <a:lumOff val="5000"/>
            </a:schemeClr>
          </a:solidFill>
          <a:ln>
            <a:noFill/>
          </a:ln>
          <a:scene3d>
            <a:camera prst="orthographicFront"/>
            <a:lightRig rig="threePt" dir="t">
              <a:rot lat="0" lon="0" rev="2700000"/>
            </a:lightRig>
          </a:scene3d>
          <a:sp3d prstMaterial="plastic">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1" name="Rectangle 80">
            <a:extLst>
              <a:ext uri="{FF2B5EF4-FFF2-40B4-BE49-F238E27FC236}">
                <a16:creationId xmlns:a16="http://schemas.microsoft.com/office/drawing/2014/main" id="{AE0EA393-50CD-403E-ACF5-F6E20C512703}"/>
              </a:ext>
            </a:extLst>
          </p:cNvPr>
          <p:cNvSpPr/>
          <p:nvPr/>
        </p:nvSpPr>
        <p:spPr>
          <a:xfrm>
            <a:off x="-123567" y="1556084"/>
            <a:ext cx="12425534" cy="98545"/>
          </a:xfrm>
          <a:prstGeom prst="rect">
            <a:avLst/>
          </a:prstGeom>
          <a:solidFill>
            <a:srgbClr val="A40000"/>
          </a:solidFill>
          <a:ln>
            <a:noFill/>
          </a:ln>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3014570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300" fill="hold"/>
                                        <p:tgtEl>
                                          <p:spTgt spid="21"/>
                                        </p:tgtEl>
                                        <p:attrNameLst>
                                          <p:attrName>style.color</p:attrName>
                                        </p:attrNameLst>
                                      </p:cBhvr>
                                      <p:to>
                                        <a:srgbClr val="262626"/>
                                      </p:to>
                                    </p:animClr>
                                    <p:animClr clrSpc="rgb" dir="cw">
                                      <p:cBhvr>
                                        <p:cTn id="7" dur="300" fill="hold"/>
                                        <p:tgtEl>
                                          <p:spTgt spid="21"/>
                                        </p:tgtEl>
                                        <p:attrNameLst>
                                          <p:attrName>fillcolor</p:attrName>
                                        </p:attrNameLst>
                                      </p:cBhvr>
                                      <p:to>
                                        <a:srgbClr val="262626"/>
                                      </p:to>
                                    </p:animClr>
                                    <p:set>
                                      <p:cBhvr>
                                        <p:cTn id="8" dur="300" fill="hold"/>
                                        <p:tgtEl>
                                          <p:spTgt spid="21"/>
                                        </p:tgtEl>
                                        <p:attrNameLst>
                                          <p:attrName>fill.type</p:attrName>
                                        </p:attrNameLst>
                                      </p:cBhvr>
                                      <p:to>
                                        <p:strVal val="solid"/>
                                      </p:to>
                                    </p:set>
                                    <p:set>
                                      <p:cBhvr>
                                        <p:cTn id="9" dur="300" fill="hold"/>
                                        <p:tgtEl>
                                          <p:spTgt spid="21"/>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A#2.wav"/>
                                        </p:tgtEl>
                                      </p:cMediaNode>
                                    </p:audio>
                                  </p:subTnLst>
                                </p:cTn>
                              </p:par>
                            </p:childTnLst>
                          </p:cTn>
                        </p:par>
                        <p:par>
                          <p:cTn id="10" fill="hold">
                            <p:stCondLst>
                              <p:cond delay="300"/>
                            </p:stCondLst>
                            <p:childTnLst>
                              <p:par>
                                <p:cTn id="11" presetID="19" presetClass="emph" presetSubtype="0" fill="hold" grpId="1" nodeType="afterEffect">
                                  <p:stCondLst>
                                    <p:cond delay="0"/>
                                  </p:stCondLst>
                                  <p:childTnLst>
                                    <p:animClr clrSpc="rgb" dir="cw">
                                      <p:cBhvr override="childStyle">
                                        <p:cTn id="12" dur="500" fill="hold"/>
                                        <p:tgtEl>
                                          <p:spTgt spid="21"/>
                                        </p:tgtEl>
                                        <p:attrNameLst>
                                          <p:attrName>style.color</p:attrName>
                                        </p:attrNameLst>
                                      </p:cBhvr>
                                      <p:to>
                                        <a:schemeClr val="tx1"/>
                                      </p:to>
                                    </p:animClr>
                                    <p:animClr clrSpc="rgb" dir="cw">
                                      <p:cBhvr>
                                        <p:cTn id="13" dur="500" fill="hold"/>
                                        <p:tgtEl>
                                          <p:spTgt spid="21"/>
                                        </p:tgtEl>
                                        <p:attrNameLst>
                                          <p:attrName>fillcolor</p:attrName>
                                        </p:attrNameLst>
                                      </p:cBhvr>
                                      <p:to>
                                        <a:schemeClr val="tx1"/>
                                      </p:to>
                                    </p:animClr>
                                    <p:set>
                                      <p:cBhvr>
                                        <p:cTn id="14" dur="500" fill="hold"/>
                                        <p:tgtEl>
                                          <p:spTgt spid="21"/>
                                        </p:tgtEl>
                                        <p:attrNameLst>
                                          <p:attrName>fill.type</p:attrName>
                                        </p:attrNameLst>
                                      </p:cBhvr>
                                      <p:to>
                                        <p:strVal val="solid"/>
                                      </p:to>
                                    </p:set>
                                    <p:set>
                                      <p:cBhvr>
                                        <p:cTn id="15" dur="5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16" restart="whenNotActive" fill="hold" evtFilter="cancelBubble" nodeType="interactiveSeq">
                <p:stCondLst>
                  <p:cond evt="onClick" delay="0">
                    <p:tgtEl>
                      <p:spTgt spid="27"/>
                    </p:tgtEl>
                  </p:cond>
                </p:stCondLst>
                <p:endSync evt="end" delay="0">
                  <p:rtn val="all"/>
                </p:endSync>
                <p:childTnLst>
                  <p:par>
                    <p:cTn id="17" fill="hold">
                      <p:stCondLst>
                        <p:cond delay="0"/>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300" fill="hold"/>
                                        <p:tgtEl>
                                          <p:spTgt spid="27"/>
                                        </p:tgtEl>
                                        <p:attrNameLst>
                                          <p:attrName>style.color</p:attrName>
                                        </p:attrNameLst>
                                      </p:cBhvr>
                                      <p:to>
                                        <a:srgbClr val="262626"/>
                                      </p:to>
                                    </p:animClr>
                                    <p:animClr clrSpc="rgb" dir="cw">
                                      <p:cBhvr>
                                        <p:cTn id="21" dur="300" fill="hold"/>
                                        <p:tgtEl>
                                          <p:spTgt spid="27"/>
                                        </p:tgtEl>
                                        <p:attrNameLst>
                                          <p:attrName>fillcolor</p:attrName>
                                        </p:attrNameLst>
                                      </p:cBhvr>
                                      <p:to>
                                        <a:srgbClr val="262626"/>
                                      </p:to>
                                    </p:animClr>
                                    <p:set>
                                      <p:cBhvr>
                                        <p:cTn id="22" dur="300" fill="hold"/>
                                        <p:tgtEl>
                                          <p:spTgt spid="27"/>
                                        </p:tgtEl>
                                        <p:attrNameLst>
                                          <p:attrName>fill.type</p:attrName>
                                        </p:attrNameLst>
                                      </p:cBhvr>
                                      <p:to>
                                        <p:strVal val="solid"/>
                                      </p:to>
                                    </p:set>
                                    <p:set>
                                      <p:cBhvr>
                                        <p:cTn id="23" dur="300" fill="hold"/>
                                        <p:tgtEl>
                                          <p:spTgt spid="27"/>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4" name="C#3.wav"/>
                                        </p:tgtEl>
                                      </p:cMediaNode>
                                    </p:audio>
                                  </p:subTnLst>
                                </p:cTn>
                              </p:par>
                            </p:childTnLst>
                          </p:cTn>
                        </p:par>
                        <p:par>
                          <p:cTn id="24" fill="hold">
                            <p:stCondLst>
                              <p:cond delay="300"/>
                            </p:stCondLst>
                            <p:childTnLst>
                              <p:par>
                                <p:cTn id="25" presetID="19" presetClass="emph" presetSubtype="0" fill="hold" grpId="1" nodeType="afterEffect">
                                  <p:stCondLst>
                                    <p:cond delay="0"/>
                                  </p:stCondLst>
                                  <p:childTnLst>
                                    <p:animClr clrSpc="rgb" dir="cw">
                                      <p:cBhvr override="childStyle">
                                        <p:cTn id="26" dur="500" fill="hold"/>
                                        <p:tgtEl>
                                          <p:spTgt spid="27"/>
                                        </p:tgtEl>
                                        <p:attrNameLst>
                                          <p:attrName>style.color</p:attrName>
                                        </p:attrNameLst>
                                      </p:cBhvr>
                                      <p:to>
                                        <a:schemeClr val="tx1"/>
                                      </p:to>
                                    </p:animClr>
                                    <p:animClr clrSpc="rgb" dir="cw">
                                      <p:cBhvr>
                                        <p:cTn id="27" dur="500" fill="hold"/>
                                        <p:tgtEl>
                                          <p:spTgt spid="27"/>
                                        </p:tgtEl>
                                        <p:attrNameLst>
                                          <p:attrName>fillcolor</p:attrName>
                                        </p:attrNameLst>
                                      </p:cBhvr>
                                      <p:to>
                                        <a:schemeClr val="tx1"/>
                                      </p:to>
                                    </p:animClr>
                                    <p:set>
                                      <p:cBhvr>
                                        <p:cTn id="28" dur="500" fill="hold"/>
                                        <p:tgtEl>
                                          <p:spTgt spid="27"/>
                                        </p:tgtEl>
                                        <p:attrNameLst>
                                          <p:attrName>fill.type</p:attrName>
                                        </p:attrNameLst>
                                      </p:cBhvr>
                                      <p:to>
                                        <p:strVal val="solid"/>
                                      </p:to>
                                    </p:set>
                                    <p:set>
                                      <p:cBhvr>
                                        <p:cTn id="29"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30" restart="whenNotActive" fill="hold" evtFilter="cancelBubble" nodeType="interactiveSeq">
                <p:stCondLst>
                  <p:cond evt="onClick" delay="0">
                    <p:tgtEl>
                      <p:spTgt spid="28"/>
                    </p:tgtEl>
                  </p:cond>
                </p:stCondLst>
                <p:endSync evt="end" delay="0">
                  <p:rtn val="all"/>
                </p:endSync>
                <p:childTnLst>
                  <p:par>
                    <p:cTn id="31" fill="hold">
                      <p:stCondLst>
                        <p:cond delay="0"/>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300" fill="hold"/>
                                        <p:tgtEl>
                                          <p:spTgt spid="28"/>
                                        </p:tgtEl>
                                        <p:attrNameLst>
                                          <p:attrName>style.color</p:attrName>
                                        </p:attrNameLst>
                                      </p:cBhvr>
                                      <p:to>
                                        <a:srgbClr val="262626"/>
                                      </p:to>
                                    </p:animClr>
                                    <p:animClr clrSpc="rgb" dir="cw">
                                      <p:cBhvr>
                                        <p:cTn id="35" dur="300" fill="hold"/>
                                        <p:tgtEl>
                                          <p:spTgt spid="28"/>
                                        </p:tgtEl>
                                        <p:attrNameLst>
                                          <p:attrName>fillcolor</p:attrName>
                                        </p:attrNameLst>
                                      </p:cBhvr>
                                      <p:to>
                                        <a:srgbClr val="262626"/>
                                      </p:to>
                                    </p:animClr>
                                    <p:set>
                                      <p:cBhvr>
                                        <p:cTn id="36" dur="300" fill="hold"/>
                                        <p:tgtEl>
                                          <p:spTgt spid="28"/>
                                        </p:tgtEl>
                                        <p:attrNameLst>
                                          <p:attrName>fill.type</p:attrName>
                                        </p:attrNameLst>
                                      </p:cBhvr>
                                      <p:to>
                                        <p:strVal val="solid"/>
                                      </p:to>
                                    </p:set>
                                    <p:set>
                                      <p:cBhvr>
                                        <p:cTn id="37" dur="300" fill="hold"/>
                                        <p:tgtEl>
                                          <p:spTgt spid="28"/>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D#3.wav"/>
                                        </p:tgtEl>
                                      </p:cMediaNode>
                                    </p:audio>
                                  </p:subTnLst>
                                </p:cTn>
                              </p:par>
                            </p:childTnLst>
                          </p:cTn>
                        </p:par>
                        <p:par>
                          <p:cTn id="38" fill="hold">
                            <p:stCondLst>
                              <p:cond delay="300"/>
                            </p:stCondLst>
                            <p:childTnLst>
                              <p:par>
                                <p:cTn id="39" presetID="19" presetClass="emph" presetSubtype="0" fill="hold" grpId="1" nodeType="afterEffect">
                                  <p:stCondLst>
                                    <p:cond delay="0"/>
                                  </p:stCondLst>
                                  <p:childTnLst>
                                    <p:animClr clrSpc="rgb" dir="cw">
                                      <p:cBhvr override="childStyle">
                                        <p:cTn id="40" dur="500" fill="hold"/>
                                        <p:tgtEl>
                                          <p:spTgt spid="28"/>
                                        </p:tgtEl>
                                        <p:attrNameLst>
                                          <p:attrName>style.color</p:attrName>
                                        </p:attrNameLst>
                                      </p:cBhvr>
                                      <p:to>
                                        <a:schemeClr val="tx1"/>
                                      </p:to>
                                    </p:animClr>
                                    <p:animClr clrSpc="rgb" dir="cw">
                                      <p:cBhvr>
                                        <p:cTn id="41" dur="500" fill="hold"/>
                                        <p:tgtEl>
                                          <p:spTgt spid="28"/>
                                        </p:tgtEl>
                                        <p:attrNameLst>
                                          <p:attrName>fillcolor</p:attrName>
                                        </p:attrNameLst>
                                      </p:cBhvr>
                                      <p:to>
                                        <a:schemeClr val="tx1"/>
                                      </p:to>
                                    </p:animClr>
                                    <p:set>
                                      <p:cBhvr>
                                        <p:cTn id="42" dur="500" fill="hold"/>
                                        <p:tgtEl>
                                          <p:spTgt spid="28"/>
                                        </p:tgtEl>
                                        <p:attrNameLst>
                                          <p:attrName>fill.type</p:attrName>
                                        </p:attrNameLst>
                                      </p:cBhvr>
                                      <p:to>
                                        <p:strVal val="solid"/>
                                      </p:to>
                                    </p:set>
                                    <p:set>
                                      <p:cBhvr>
                                        <p:cTn id="43"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44" restart="whenNotActive" fill="hold" evtFilter="cancelBubble" nodeType="interactiveSeq">
                <p:stCondLst>
                  <p:cond evt="onClick" delay="0">
                    <p:tgtEl>
                      <p:spTgt spid="32"/>
                    </p:tgtEl>
                  </p:cond>
                </p:stCondLst>
                <p:endSync evt="end" delay="0">
                  <p:rtn val="all"/>
                </p:endSync>
                <p:childTnLst>
                  <p:par>
                    <p:cTn id="45" fill="hold">
                      <p:stCondLst>
                        <p:cond delay="0"/>
                      </p:stCondLst>
                      <p:childTnLst>
                        <p:par>
                          <p:cTn id="46" fill="hold">
                            <p:stCondLst>
                              <p:cond delay="0"/>
                            </p:stCondLst>
                            <p:childTnLst>
                              <p:par>
                                <p:cTn id="47" presetID="19" presetClass="emph" presetSubtype="0" fill="hold" grpId="0" nodeType="clickEffect">
                                  <p:stCondLst>
                                    <p:cond delay="0"/>
                                  </p:stCondLst>
                                  <p:childTnLst>
                                    <p:animClr clrSpc="rgb" dir="cw">
                                      <p:cBhvr override="childStyle">
                                        <p:cTn id="48" dur="300" fill="hold"/>
                                        <p:tgtEl>
                                          <p:spTgt spid="32"/>
                                        </p:tgtEl>
                                        <p:attrNameLst>
                                          <p:attrName>style.color</p:attrName>
                                        </p:attrNameLst>
                                      </p:cBhvr>
                                      <p:to>
                                        <a:srgbClr val="262626"/>
                                      </p:to>
                                    </p:animClr>
                                    <p:animClr clrSpc="rgb" dir="cw">
                                      <p:cBhvr>
                                        <p:cTn id="49" dur="300" fill="hold"/>
                                        <p:tgtEl>
                                          <p:spTgt spid="32"/>
                                        </p:tgtEl>
                                        <p:attrNameLst>
                                          <p:attrName>fillcolor</p:attrName>
                                        </p:attrNameLst>
                                      </p:cBhvr>
                                      <p:to>
                                        <a:srgbClr val="262626"/>
                                      </p:to>
                                    </p:animClr>
                                    <p:set>
                                      <p:cBhvr>
                                        <p:cTn id="50" dur="300" fill="hold"/>
                                        <p:tgtEl>
                                          <p:spTgt spid="32"/>
                                        </p:tgtEl>
                                        <p:attrNameLst>
                                          <p:attrName>fill.type</p:attrName>
                                        </p:attrNameLst>
                                      </p:cBhvr>
                                      <p:to>
                                        <p:strVal val="solid"/>
                                      </p:to>
                                    </p:set>
                                    <p:set>
                                      <p:cBhvr>
                                        <p:cTn id="51" dur="300" fill="hold"/>
                                        <p:tgtEl>
                                          <p:spTgt spid="32"/>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6" name="F#3.wav"/>
                                        </p:tgtEl>
                                      </p:cMediaNode>
                                    </p:audio>
                                  </p:subTnLst>
                                </p:cTn>
                              </p:par>
                            </p:childTnLst>
                          </p:cTn>
                        </p:par>
                        <p:par>
                          <p:cTn id="52" fill="hold">
                            <p:stCondLst>
                              <p:cond delay="300"/>
                            </p:stCondLst>
                            <p:childTnLst>
                              <p:par>
                                <p:cTn id="53" presetID="19" presetClass="emph" presetSubtype="0" fill="hold" grpId="1" nodeType="afterEffect">
                                  <p:stCondLst>
                                    <p:cond delay="0"/>
                                  </p:stCondLst>
                                  <p:childTnLst>
                                    <p:animClr clrSpc="rgb" dir="cw">
                                      <p:cBhvr override="childStyle">
                                        <p:cTn id="54" dur="500" fill="hold"/>
                                        <p:tgtEl>
                                          <p:spTgt spid="32"/>
                                        </p:tgtEl>
                                        <p:attrNameLst>
                                          <p:attrName>style.color</p:attrName>
                                        </p:attrNameLst>
                                      </p:cBhvr>
                                      <p:to>
                                        <a:schemeClr val="tx1"/>
                                      </p:to>
                                    </p:animClr>
                                    <p:animClr clrSpc="rgb" dir="cw">
                                      <p:cBhvr>
                                        <p:cTn id="55" dur="500" fill="hold"/>
                                        <p:tgtEl>
                                          <p:spTgt spid="32"/>
                                        </p:tgtEl>
                                        <p:attrNameLst>
                                          <p:attrName>fillcolor</p:attrName>
                                        </p:attrNameLst>
                                      </p:cBhvr>
                                      <p:to>
                                        <a:schemeClr val="tx1"/>
                                      </p:to>
                                    </p:animClr>
                                    <p:set>
                                      <p:cBhvr>
                                        <p:cTn id="56" dur="500" fill="hold"/>
                                        <p:tgtEl>
                                          <p:spTgt spid="32"/>
                                        </p:tgtEl>
                                        <p:attrNameLst>
                                          <p:attrName>fill.type</p:attrName>
                                        </p:attrNameLst>
                                      </p:cBhvr>
                                      <p:to>
                                        <p:strVal val="solid"/>
                                      </p:to>
                                    </p:set>
                                    <p:set>
                                      <p:cBhvr>
                                        <p:cTn id="57" dur="500" fill="hold"/>
                                        <p:tgtEl>
                                          <p:spTgt spid="32"/>
                                        </p:tgtEl>
                                        <p:attrNameLst>
                                          <p:attrName>fill.on</p:attrName>
                                        </p:attrNameLst>
                                      </p:cBhvr>
                                      <p:to>
                                        <p:strVal val="true"/>
                                      </p:to>
                                    </p:set>
                                  </p:childTnLst>
                                </p:cTn>
                              </p:par>
                            </p:childTnLst>
                          </p:cTn>
                        </p:par>
                      </p:childTnLst>
                    </p:cTn>
                  </p:par>
                </p:childTnLst>
              </p:cTn>
              <p:nextCondLst>
                <p:cond evt="onClick" delay="0">
                  <p:tgtEl>
                    <p:spTgt spid="32"/>
                  </p:tgtEl>
                </p:cond>
              </p:nextCondLst>
            </p:seq>
            <p:seq concurrent="1" nextAc="seek">
              <p:cTn id="58" restart="whenNotActive" fill="hold" evtFilter="cancelBubble" nodeType="interactiveSeq">
                <p:stCondLst>
                  <p:cond evt="onClick" delay="0">
                    <p:tgtEl>
                      <p:spTgt spid="33"/>
                    </p:tgtEl>
                  </p:cond>
                </p:stCondLst>
                <p:endSync evt="end" delay="0">
                  <p:rtn val="all"/>
                </p:endSync>
                <p:childTnLst>
                  <p:par>
                    <p:cTn id="59" fill="hold">
                      <p:stCondLst>
                        <p:cond delay="0"/>
                      </p:stCondLst>
                      <p:childTnLst>
                        <p:par>
                          <p:cTn id="60" fill="hold">
                            <p:stCondLst>
                              <p:cond delay="0"/>
                            </p:stCondLst>
                            <p:childTnLst>
                              <p:par>
                                <p:cTn id="61" presetID="19" presetClass="emph" presetSubtype="0" fill="hold" grpId="0" nodeType="clickEffect">
                                  <p:stCondLst>
                                    <p:cond delay="0"/>
                                  </p:stCondLst>
                                  <p:childTnLst>
                                    <p:animClr clrSpc="rgb" dir="cw">
                                      <p:cBhvr override="childStyle">
                                        <p:cTn id="62" dur="300" fill="hold"/>
                                        <p:tgtEl>
                                          <p:spTgt spid="33"/>
                                        </p:tgtEl>
                                        <p:attrNameLst>
                                          <p:attrName>style.color</p:attrName>
                                        </p:attrNameLst>
                                      </p:cBhvr>
                                      <p:to>
                                        <a:srgbClr val="262626"/>
                                      </p:to>
                                    </p:animClr>
                                    <p:animClr clrSpc="rgb" dir="cw">
                                      <p:cBhvr>
                                        <p:cTn id="63" dur="300" fill="hold"/>
                                        <p:tgtEl>
                                          <p:spTgt spid="33"/>
                                        </p:tgtEl>
                                        <p:attrNameLst>
                                          <p:attrName>fillcolor</p:attrName>
                                        </p:attrNameLst>
                                      </p:cBhvr>
                                      <p:to>
                                        <a:srgbClr val="262626"/>
                                      </p:to>
                                    </p:animClr>
                                    <p:set>
                                      <p:cBhvr>
                                        <p:cTn id="64" dur="300" fill="hold"/>
                                        <p:tgtEl>
                                          <p:spTgt spid="33"/>
                                        </p:tgtEl>
                                        <p:attrNameLst>
                                          <p:attrName>fill.type</p:attrName>
                                        </p:attrNameLst>
                                      </p:cBhvr>
                                      <p:to>
                                        <p:strVal val="solid"/>
                                      </p:to>
                                    </p:set>
                                    <p:set>
                                      <p:cBhvr>
                                        <p:cTn id="65" dur="300" fill="hold"/>
                                        <p:tgtEl>
                                          <p:spTgt spid="33"/>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7" name="G#3.wav"/>
                                        </p:tgtEl>
                                      </p:cMediaNode>
                                    </p:audio>
                                  </p:subTnLst>
                                </p:cTn>
                              </p:par>
                            </p:childTnLst>
                          </p:cTn>
                        </p:par>
                        <p:par>
                          <p:cTn id="66" fill="hold">
                            <p:stCondLst>
                              <p:cond delay="300"/>
                            </p:stCondLst>
                            <p:childTnLst>
                              <p:par>
                                <p:cTn id="67" presetID="19" presetClass="emph" presetSubtype="0" fill="hold" grpId="1" nodeType="afterEffect">
                                  <p:stCondLst>
                                    <p:cond delay="0"/>
                                  </p:stCondLst>
                                  <p:childTnLst>
                                    <p:animClr clrSpc="rgb" dir="cw">
                                      <p:cBhvr override="childStyle">
                                        <p:cTn id="68" dur="500" fill="hold"/>
                                        <p:tgtEl>
                                          <p:spTgt spid="33"/>
                                        </p:tgtEl>
                                        <p:attrNameLst>
                                          <p:attrName>style.color</p:attrName>
                                        </p:attrNameLst>
                                      </p:cBhvr>
                                      <p:to>
                                        <a:schemeClr val="tx1"/>
                                      </p:to>
                                    </p:animClr>
                                    <p:animClr clrSpc="rgb" dir="cw">
                                      <p:cBhvr>
                                        <p:cTn id="69" dur="500" fill="hold"/>
                                        <p:tgtEl>
                                          <p:spTgt spid="33"/>
                                        </p:tgtEl>
                                        <p:attrNameLst>
                                          <p:attrName>fillcolor</p:attrName>
                                        </p:attrNameLst>
                                      </p:cBhvr>
                                      <p:to>
                                        <a:schemeClr val="tx1"/>
                                      </p:to>
                                    </p:animClr>
                                    <p:set>
                                      <p:cBhvr>
                                        <p:cTn id="70" dur="500" fill="hold"/>
                                        <p:tgtEl>
                                          <p:spTgt spid="33"/>
                                        </p:tgtEl>
                                        <p:attrNameLst>
                                          <p:attrName>fill.type</p:attrName>
                                        </p:attrNameLst>
                                      </p:cBhvr>
                                      <p:to>
                                        <p:strVal val="solid"/>
                                      </p:to>
                                    </p:set>
                                    <p:set>
                                      <p:cBhvr>
                                        <p:cTn id="71" dur="500" fill="hold"/>
                                        <p:tgtEl>
                                          <p:spTgt spid="33"/>
                                        </p:tgtEl>
                                        <p:attrNameLst>
                                          <p:attrName>fill.on</p:attrName>
                                        </p:attrNameLst>
                                      </p:cBhvr>
                                      <p:to>
                                        <p:strVal val="true"/>
                                      </p:to>
                                    </p:set>
                                  </p:childTnLst>
                                </p:cTn>
                              </p:par>
                            </p:childTnLst>
                          </p:cTn>
                        </p:par>
                      </p:childTnLst>
                    </p:cTn>
                  </p:par>
                </p:childTnLst>
              </p:cTn>
              <p:nextCondLst>
                <p:cond evt="onClick" delay="0">
                  <p:tgtEl>
                    <p:spTgt spid="33"/>
                  </p:tgtEl>
                </p:cond>
              </p:nextCondLst>
            </p:seq>
            <p:seq concurrent="1" nextAc="seek">
              <p:cTn id="72" restart="whenNotActive" fill="hold" evtFilter="cancelBubble" nodeType="interactiveSeq">
                <p:stCondLst>
                  <p:cond evt="onClick" delay="0">
                    <p:tgtEl>
                      <p:spTgt spid="35"/>
                    </p:tgtEl>
                  </p:cond>
                </p:stCondLst>
                <p:endSync evt="end" delay="0">
                  <p:rtn val="all"/>
                </p:endSync>
                <p:childTnLst>
                  <p:par>
                    <p:cTn id="73" fill="hold">
                      <p:stCondLst>
                        <p:cond delay="0"/>
                      </p:stCondLst>
                      <p:childTnLst>
                        <p:par>
                          <p:cTn id="74" fill="hold">
                            <p:stCondLst>
                              <p:cond delay="0"/>
                            </p:stCondLst>
                            <p:childTnLst>
                              <p:par>
                                <p:cTn id="75" presetID="19" presetClass="emph" presetSubtype="0" fill="hold" grpId="0" nodeType="clickEffect">
                                  <p:stCondLst>
                                    <p:cond delay="0"/>
                                  </p:stCondLst>
                                  <p:childTnLst>
                                    <p:animClr clrSpc="rgb" dir="cw">
                                      <p:cBhvr override="childStyle">
                                        <p:cTn id="76" dur="300" fill="hold"/>
                                        <p:tgtEl>
                                          <p:spTgt spid="35"/>
                                        </p:tgtEl>
                                        <p:attrNameLst>
                                          <p:attrName>style.color</p:attrName>
                                        </p:attrNameLst>
                                      </p:cBhvr>
                                      <p:to>
                                        <a:srgbClr val="262626"/>
                                      </p:to>
                                    </p:animClr>
                                    <p:animClr clrSpc="rgb" dir="cw">
                                      <p:cBhvr>
                                        <p:cTn id="77" dur="300" fill="hold"/>
                                        <p:tgtEl>
                                          <p:spTgt spid="35"/>
                                        </p:tgtEl>
                                        <p:attrNameLst>
                                          <p:attrName>fillcolor</p:attrName>
                                        </p:attrNameLst>
                                      </p:cBhvr>
                                      <p:to>
                                        <a:srgbClr val="262626"/>
                                      </p:to>
                                    </p:animClr>
                                    <p:set>
                                      <p:cBhvr>
                                        <p:cTn id="78" dur="300" fill="hold"/>
                                        <p:tgtEl>
                                          <p:spTgt spid="35"/>
                                        </p:tgtEl>
                                        <p:attrNameLst>
                                          <p:attrName>fill.type</p:attrName>
                                        </p:attrNameLst>
                                      </p:cBhvr>
                                      <p:to>
                                        <p:strVal val="solid"/>
                                      </p:to>
                                    </p:set>
                                    <p:set>
                                      <p:cBhvr>
                                        <p:cTn id="79" dur="300" fill="hold"/>
                                        <p:tgtEl>
                                          <p:spTgt spid="35"/>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8" name="A#3.wav"/>
                                        </p:tgtEl>
                                      </p:cMediaNode>
                                    </p:audio>
                                  </p:subTnLst>
                                </p:cTn>
                              </p:par>
                            </p:childTnLst>
                          </p:cTn>
                        </p:par>
                        <p:par>
                          <p:cTn id="80" fill="hold">
                            <p:stCondLst>
                              <p:cond delay="300"/>
                            </p:stCondLst>
                            <p:childTnLst>
                              <p:par>
                                <p:cTn id="81" presetID="19" presetClass="emph" presetSubtype="0" fill="hold" grpId="1" nodeType="afterEffect">
                                  <p:stCondLst>
                                    <p:cond delay="0"/>
                                  </p:stCondLst>
                                  <p:childTnLst>
                                    <p:animClr clrSpc="rgb" dir="cw">
                                      <p:cBhvr override="childStyle">
                                        <p:cTn id="82" dur="500" fill="hold"/>
                                        <p:tgtEl>
                                          <p:spTgt spid="35"/>
                                        </p:tgtEl>
                                        <p:attrNameLst>
                                          <p:attrName>style.color</p:attrName>
                                        </p:attrNameLst>
                                      </p:cBhvr>
                                      <p:to>
                                        <a:schemeClr val="tx1"/>
                                      </p:to>
                                    </p:animClr>
                                    <p:animClr clrSpc="rgb" dir="cw">
                                      <p:cBhvr>
                                        <p:cTn id="83" dur="500" fill="hold"/>
                                        <p:tgtEl>
                                          <p:spTgt spid="35"/>
                                        </p:tgtEl>
                                        <p:attrNameLst>
                                          <p:attrName>fillcolor</p:attrName>
                                        </p:attrNameLst>
                                      </p:cBhvr>
                                      <p:to>
                                        <a:schemeClr val="tx1"/>
                                      </p:to>
                                    </p:animClr>
                                    <p:set>
                                      <p:cBhvr>
                                        <p:cTn id="84" dur="500" fill="hold"/>
                                        <p:tgtEl>
                                          <p:spTgt spid="35"/>
                                        </p:tgtEl>
                                        <p:attrNameLst>
                                          <p:attrName>fill.type</p:attrName>
                                        </p:attrNameLst>
                                      </p:cBhvr>
                                      <p:to>
                                        <p:strVal val="solid"/>
                                      </p:to>
                                    </p:set>
                                    <p:set>
                                      <p:cBhvr>
                                        <p:cTn id="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86" restart="whenNotActive" fill="hold" evtFilter="cancelBubble" nodeType="interactiveSeq">
                <p:stCondLst>
                  <p:cond evt="onClick" delay="0">
                    <p:tgtEl>
                      <p:spTgt spid="40"/>
                    </p:tgtEl>
                  </p:cond>
                </p:stCondLst>
                <p:endSync evt="end" delay="0">
                  <p:rtn val="all"/>
                </p:endSync>
                <p:childTnLst>
                  <p:par>
                    <p:cTn id="87" fill="hold">
                      <p:stCondLst>
                        <p:cond delay="0"/>
                      </p:stCondLst>
                      <p:childTnLst>
                        <p:par>
                          <p:cTn id="88" fill="hold">
                            <p:stCondLst>
                              <p:cond delay="0"/>
                            </p:stCondLst>
                            <p:childTnLst>
                              <p:par>
                                <p:cTn id="89" presetID="19" presetClass="emph" presetSubtype="0" fill="hold" grpId="0" nodeType="clickEffect">
                                  <p:stCondLst>
                                    <p:cond delay="0"/>
                                  </p:stCondLst>
                                  <p:childTnLst>
                                    <p:animClr clrSpc="rgb" dir="cw">
                                      <p:cBhvr override="childStyle">
                                        <p:cTn id="90" dur="300" fill="hold"/>
                                        <p:tgtEl>
                                          <p:spTgt spid="40"/>
                                        </p:tgtEl>
                                        <p:attrNameLst>
                                          <p:attrName>style.color</p:attrName>
                                        </p:attrNameLst>
                                      </p:cBhvr>
                                      <p:to>
                                        <a:srgbClr val="262626"/>
                                      </p:to>
                                    </p:animClr>
                                    <p:animClr clrSpc="rgb" dir="cw">
                                      <p:cBhvr>
                                        <p:cTn id="91" dur="300" fill="hold"/>
                                        <p:tgtEl>
                                          <p:spTgt spid="40"/>
                                        </p:tgtEl>
                                        <p:attrNameLst>
                                          <p:attrName>fillcolor</p:attrName>
                                        </p:attrNameLst>
                                      </p:cBhvr>
                                      <p:to>
                                        <a:srgbClr val="262626"/>
                                      </p:to>
                                    </p:animClr>
                                    <p:set>
                                      <p:cBhvr>
                                        <p:cTn id="92" dur="300" fill="hold"/>
                                        <p:tgtEl>
                                          <p:spTgt spid="40"/>
                                        </p:tgtEl>
                                        <p:attrNameLst>
                                          <p:attrName>fill.type</p:attrName>
                                        </p:attrNameLst>
                                      </p:cBhvr>
                                      <p:to>
                                        <p:strVal val="solid"/>
                                      </p:to>
                                    </p:set>
                                    <p:set>
                                      <p:cBhvr>
                                        <p:cTn id="93" dur="300" fill="hold"/>
                                        <p:tgtEl>
                                          <p:spTgt spid="40"/>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9" name="C#4.wav"/>
                                        </p:tgtEl>
                                      </p:cMediaNode>
                                    </p:audio>
                                  </p:subTnLst>
                                </p:cTn>
                              </p:par>
                            </p:childTnLst>
                          </p:cTn>
                        </p:par>
                        <p:par>
                          <p:cTn id="94" fill="hold">
                            <p:stCondLst>
                              <p:cond delay="300"/>
                            </p:stCondLst>
                            <p:childTnLst>
                              <p:par>
                                <p:cTn id="95" presetID="19" presetClass="emph" presetSubtype="0" fill="hold" grpId="1" nodeType="afterEffect">
                                  <p:stCondLst>
                                    <p:cond delay="0"/>
                                  </p:stCondLst>
                                  <p:childTnLst>
                                    <p:animClr clrSpc="rgb" dir="cw">
                                      <p:cBhvr override="childStyle">
                                        <p:cTn id="96" dur="500" fill="hold"/>
                                        <p:tgtEl>
                                          <p:spTgt spid="40"/>
                                        </p:tgtEl>
                                        <p:attrNameLst>
                                          <p:attrName>style.color</p:attrName>
                                        </p:attrNameLst>
                                      </p:cBhvr>
                                      <p:to>
                                        <a:schemeClr val="tx1"/>
                                      </p:to>
                                    </p:animClr>
                                    <p:animClr clrSpc="rgb" dir="cw">
                                      <p:cBhvr>
                                        <p:cTn id="97" dur="500" fill="hold"/>
                                        <p:tgtEl>
                                          <p:spTgt spid="40"/>
                                        </p:tgtEl>
                                        <p:attrNameLst>
                                          <p:attrName>fillcolor</p:attrName>
                                        </p:attrNameLst>
                                      </p:cBhvr>
                                      <p:to>
                                        <a:schemeClr val="tx1"/>
                                      </p:to>
                                    </p:animClr>
                                    <p:set>
                                      <p:cBhvr>
                                        <p:cTn id="98" dur="500" fill="hold"/>
                                        <p:tgtEl>
                                          <p:spTgt spid="40"/>
                                        </p:tgtEl>
                                        <p:attrNameLst>
                                          <p:attrName>fill.type</p:attrName>
                                        </p:attrNameLst>
                                      </p:cBhvr>
                                      <p:to>
                                        <p:strVal val="solid"/>
                                      </p:to>
                                    </p:set>
                                    <p:set>
                                      <p:cBhvr>
                                        <p:cTn id="9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100" restart="whenNotActive" fill="hold" evtFilter="cancelBubble" nodeType="interactiveSeq">
                <p:stCondLst>
                  <p:cond evt="onClick" delay="0">
                    <p:tgtEl>
                      <p:spTgt spid="41"/>
                    </p:tgtEl>
                  </p:cond>
                </p:stCondLst>
                <p:endSync evt="end" delay="0">
                  <p:rtn val="all"/>
                </p:endSync>
                <p:childTnLst>
                  <p:par>
                    <p:cTn id="101" fill="hold">
                      <p:stCondLst>
                        <p:cond delay="0"/>
                      </p:stCondLst>
                      <p:childTnLst>
                        <p:par>
                          <p:cTn id="102" fill="hold">
                            <p:stCondLst>
                              <p:cond delay="0"/>
                            </p:stCondLst>
                            <p:childTnLst>
                              <p:par>
                                <p:cTn id="103" presetID="19" presetClass="emph" presetSubtype="0" fill="hold" grpId="0" nodeType="clickEffect">
                                  <p:stCondLst>
                                    <p:cond delay="0"/>
                                  </p:stCondLst>
                                  <p:childTnLst>
                                    <p:animClr clrSpc="rgb" dir="cw">
                                      <p:cBhvr override="childStyle">
                                        <p:cTn id="104" dur="300" fill="hold"/>
                                        <p:tgtEl>
                                          <p:spTgt spid="41"/>
                                        </p:tgtEl>
                                        <p:attrNameLst>
                                          <p:attrName>style.color</p:attrName>
                                        </p:attrNameLst>
                                      </p:cBhvr>
                                      <p:to>
                                        <a:srgbClr val="262626"/>
                                      </p:to>
                                    </p:animClr>
                                    <p:animClr clrSpc="rgb" dir="cw">
                                      <p:cBhvr>
                                        <p:cTn id="105" dur="300" fill="hold"/>
                                        <p:tgtEl>
                                          <p:spTgt spid="41"/>
                                        </p:tgtEl>
                                        <p:attrNameLst>
                                          <p:attrName>fillcolor</p:attrName>
                                        </p:attrNameLst>
                                      </p:cBhvr>
                                      <p:to>
                                        <a:srgbClr val="262626"/>
                                      </p:to>
                                    </p:animClr>
                                    <p:set>
                                      <p:cBhvr>
                                        <p:cTn id="106" dur="300" fill="hold"/>
                                        <p:tgtEl>
                                          <p:spTgt spid="41"/>
                                        </p:tgtEl>
                                        <p:attrNameLst>
                                          <p:attrName>fill.type</p:attrName>
                                        </p:attrNameLst>
                                      </p:cBhvr>
                                      <p:to>
                                        <p:strVal val="solid"/>
                                      </p:to>
                                    </p:set>
                                    <p:set>
                                      <p:cBhvr>
                                        <p:cTn id="107" dur="300" fill="hold"/>
                                        <p:tgtEl>
                                          <p:spTgt spid="41"/>
                                        </p:tgtEl>
                                        <p:attrNameLst>
                                          <p:attrName>fill.on</p:attrName>
                                        </p:attrNameLst>
                                      </p:cBhvr>
                                      <p:to>
                                        <p:strVal val="true"/>
                                      </p:to>
                                    </p:set>
                                  </p:childTnLst>
                                  <p:subTnLst>
                                    <p:audio>
                                      <p:cMediaNode>
                                        <p:cTn display="0" masterRel="sameClick">
                                          <p:stCondLst>
                                            <p:cond evt="begin" delay="0">
                                              <p:tn val="103"/>
                                            </p:cond>
                                          </p:stCondLst>
                                          <p:endCondLst>
                                            <p:cond evt="onStopAudio" delay="0">
                                              <p:tgtEl>
                                                <p:sldTgt/>
                                              </p:tgtEl>
                                            </p:cond>
                                          </p:endCondLst>
                                        </p:cTn>
                                        <p:tgtEl>
                                          <p:sndTgt r:embed="rId10" name="D#4.wav"/>
                                        </p:tgtEl>
                                      </p:cMediaNode>
                                    </p:audio>
                                  </p:subTnLst>
                                </p:cTn>
                              </p:par>
                            </p:childTnLst>
                          </p:cTn>
                        </p:par>
                        <p:par>
                          <p:cTn id="108" fill="hold">
                            <p:stCondLst>
                              <p:cond delay="300"/>
                            </p:stCondLst>
                            <p:childTnLst>
                              <p:par>
                                <p:cTn id="109" presetID="19" presetClass="emph" presetSubtype="0" fill="hold" grpId="1" nodeType="afterEffect">
                                  <p:stCondLst>
                                    <p:cond delay="0"/>
                                  </p:stCondLst>
                                  <p:childTnLst>
                                    <p:animClr clrSpc="rgb" dir="cw">
                                      <p:cBhvr override="childStyle">
                                        <p:cTn id="110" dur="500" fill="hold"/>
                                        <p:tgtEl>
                                          <p:spTgt spid="41"/>
                                        </p:tgtEl>
                                        <p:attrNameLst>
                                          <p:attrName>style.color</p:attrName>
                                        </p:attrNameLst>
                                      </p:cBhvr>
                                      <p:to>
                                        <a:schemeClr val="tx1"/>
                                      </p:to>
                                    </p:animClr>
                                    <p:animClr clrSpc="rgb" dir="cw">
                                      <p:cBhvr>
                                        <p:cTn id="111" dur="500" fill="hold"/>
                                        <p:tgtEl>
                                          <p:spTgt spid="41"/>
                                        </p:tgtEl>
                                        <p:attrNameLst>
                                          <p:attrName>fillcolor</p:attrName>
                                        </p:attrNameLst>
                                      </p:cBhvr>
                                      <p:to>
                                        <a:schemeClr val="tx1"/>
                                      </p:to>
                                    </p:animClr>
                                    <p:set>
                                      <p:cBhvr>
                                        <p:cTn id="112" dur="500" fill="hold"/>
                                        <p:tgtEl>
                                          <p:spTgt spid="41"/>
                                        </p:tgtEl>
                                        <p:attrNameLst>
                                          <p:attrName>fill.type</p:attrName>
                                        </p:attrNameLst>
                                      </p:cBhvr>
                                      <p:to>
                                        <p:strVal val="solid"/>
                                      </p:to>
                                    </p:set>
                                    <p:set>
                                      <p:cBhvr>
                                        <p:cTn id="113"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114" restart="whenNotActive" fill="hold" evtFilter="cancelBubble" nodeType="interactiveSeq">
                <p:stCondLst>
                  <p:cond evt="onClick" delay="0">
                    <p:tgtEl>
                      <p:spTgt spid="45"/>
                    </p:tgtEl>
                  </p:cond>
                </p:stCondLst>
                <p:endSync evt="end" delay="0">
                  <p:rtn val="all"/>
                </p:endSync>
                <p:childTnLst>
                  <p:par>
                    <p:cTn id="115" fill="hold">
                      <p:stCondLst>
                        <p:cond delay="0"/>
                      </p:stCondLst>
                      <p:childTnLst>
                        <p:par>
                          <p:cTn id="116" fill="hold">
                            <p:stCondLst>
                              <p:cond delay="0"/>
                            </p:stCondLst>
                            <p:childTnLst>
                              <p:par>
                                <p:cTn id="117" presetID="19" presetClass="emph" presetSubtype="0" fill="hold" grpId="0" nodeType="clickEffect">
                                  <p:stCondLst>
                                    <p:cond delay="0"/>
                                  </p:stCondLst>
                                  <p:childTnLst>
                                    <p:animClr clrSpc="rgb" dir="cw">
                                      <p:cBhvr override="childStyle">
                                        <p:cTn id="118" dur="300" fill="hold"/>
                                        <p:tgtEl>
                                          <p:spTgt spid="45"/>
                                        </p:tgtEl>
                                        <p:attrNameLst>
                                          <p:attrName>style.color</p:attrName>
                                        </p:attrNameLst>
                                      </p:cBhvr>
                                      <p:to>
                                        <a:srgbClr val="262626"/>
                                      </p:to>
                                    </p:animClr>
                                    <p:animClr clrSpc="rgb" dir="cw">
                                      <p:cBhvr>
                                        <p:cTn id="119" dur="300" fill="hold"/>
                                        <p:tgtEl>
                                          <p:spTgt spid="45"/>
                                        </p:tgtEl>
                                        <p:attrNameLst>
                                          <p:attrName>fillcolor</p:attrName>
                                        </p:attrNameLst>
                                      </p:cBhvr>
                                      <p:to>
                                        <a:srgbClr val="262626"/>
                                      </p:to>
                                    </p:animClr>
                                    <p:set>
                                      <p:cBhvr>
                                        <p:cTn id="120" dur="300" fill="hold"/>
                                        <p:tgtEl>
                                          <p:spTgt spid="45"/>
                                        </p:tgtEl>
                                        <p:attrNameLst>
                                          <p:attrName>fill.type</p:attrName>
                                        </p:attrNameLst>
                                      </p:cBhvr>
                                      <p:to>
                                        <p:strVal val="solid"/>
                                      </p:to>
                                    </p:set>
                                    <p:set>
                                      <p:cBhvr>
                                        <p:cTn id="121" dur="300" fill="hold"/>
                                        <p:tgtEl>
                                          <p:spTgt spid="45"/>
                                        </p:tgtEl>
                                        <p:attrNameLst>
                                          <p:attrName>fill.on</p:attrName>
                                        </p:attrNameLst>
                                      </p:cBhvr>
                                      <p:to>
                                        <p:strVal val="true"/>
                                      </p:to>
                                    </p:set>
                                  </p:childTnLst>
                                  <p:subTnLst>
                                    <p:audio>
                                      <p:cMediaNode>
                                        <p:cTn display="0" masterRel="sameClick">
                                          <p:stCondLst>
                                            <p:cond evt="begin" delay="0">
                                              <p:tn val="117"/>
                                            </p:cond>
                                          </p:stCondLst>
                                          <p:endCondLst>
                                            <p:cond evt="onStopAudio" delay="0">
                                              <p:tgtEl>
                                                <p:sldTgt/>
                                              </p:tgtEl>
                                            </p:cond>
                                          </p:endCondLst>
                                        </p:cTn>
                                        <p:tgtEl>
                                          <p:sndTgt r:embed="rId11" name="F#4.wav"/>
                                        </p:tgtEl>
                                      </p:cMediaNode>
                                    </p:audio>
                                  </p:subTnLst>
                                </p:cTn>
                              </p:par>
                            </p:childTnLst>
                          </p:cTn>
                        </p:par>
                        <p:par>
                          <p:cTn id="122" fill="hold">
                            <p:stCondLst>
                              <p:cond delay="300"/>
                            </p:stCondLst>
                            <p:childTnLst>
                              <p:par>
                                <p:cTn id="123" presetID="19" presetClass="emph" presetSubtype="0" fill="hold" grpId="1" nodeType="afterEffect">
                                  <p:stCondLst>
                                    <p:cond delay="0"/>
                                  </p:stCondLst>
                                  <p:childTnLst>
                                    <p:animClr clrSpc="rgb" dir="cw">
                                      <p:cBhvr override="childStyle">
                                        <p:cTn id="124" dur="500" fill="hold"/>
                                        <p:tgtEl>
                                          <p:spTgt spid="45"/>
                                        </p:tgtEl>
                                        <p:attrNameLst>
                                          <p:attrName>style.color</p:attrName>
                                        </p:attrNameLst>
                                      </p:cBhvr>
                                      <p:to>
                                        <a:schemeClr val="tx1"/>
                                      </p:to>
                                    </p:animClr>
                                    <p:animClr clrSpc="rgb" dir="cw">
                                      <p:cBhvr>
                                        <p:cTn id="125" dur="500" fill="hold"/>
                                        <p:tgtEl>
                                          <p:spTgt spid="45"/>
                                        </p:tgtEl>
                                        <p:attrNameLst>
                                          <p:attrName>fillcolor</p:attrName>
                                        </p:attrNameLst>
                                      </p:cBhvr>
                                      <p:to>
                                        <a:schemeClr val="tx1"/>
                                      </p:to>
                                    </p:animClr>
                                    <p:set>
                                      <p:cBhvr>
                                        <p:cTn id="126" dur="500" fill="hold"/>
                                        <p:tgtEl>
                                          <p:spTgt spid="45"/>
                                        </p:tgtEl>
                                        <p:attrNameLst>
                                          <p:attrName>fill.type</p:attrName>
                                        </p:attrNameLst>
                                      </p:cBhvr>
                                      <p:to>
                                        <p:strVal val="solid"/>
                                      </p:to>
                                    </p:set>
                                    <p:set>
                                      <p:cBhvr>
                                        <p:cTn id="127"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seq concurrent="1" nextAc="seek">
              <p:cTn id="128" restart="whenNotActive" fill="hold" evtFilter="cancelBubble" nodeType="interactiveSeq">
                <p:stCondLst>
                  <p:cond evt="onClick" delay="0">
                    <p:tgtEl>
                      <p:spTgt spid="46"/>
                    </p:tgtEl>
                  </p:cond>
                </p:stCondLst>
                <p:endSync evt="end" delay="0">
                  <p:rtn val="all"/>
                </p:endSync>
                <p:childTnLst>
                  <p:par>
                    <p:cTn id="129" fill="hold">
                      <p:stCondLst>
                        <p:cond delay="0"/>
                      </p:stCondLst>
                      <p:childTnLst>
                        <p:par>
                          <p:cTn id="130" fill="hold">
                            <p:stCondLst>
                              <p:cond delay="0"/>
                            </p:stCondLst>
                            <p:childTnLst>
                              <p:par>
                                <p:cTn id="131" presetID="19" presetClass="emph" presetSubtype="0" fill="hold" grpId="0" nodeType="clickEffect">
                                  <p:stCondLst>
                                    <p:cond delay="0"/>
                                  </p:stCondLst>
                                  <p:childTnLst>
                                    <p:animClr clrSpc="rgb" dir="cw">
                                      <p:cBhvr override="childStyle">
                                        <p:cTn id="132" dur="300" fill="hold"/>
                                        <p:tgtEl>
                                          <p:spTgt spid="46"/>
                                        </p:tgtEl>
                                        <p:attrNameLst>
                                          <p:attrName>style.color</p:attrName>
                                        </p:attrNameLst>
                                      </p:cBhvr>
                                      <p:to>
                                        <a:srgbClr val="262626"/>
                                      </p:to>
                                    </p:animClr>
                                    <p:animClr clrSpc="rgb" dir="cw">
                                      <p:cBhvr>
                                        <p:cTn id="133" dur="300" fill="hold"/>
                                        <p:tgtEl>
                                          <p:spTgt spid="46"/>
                                        </p:tgtEl>
                                        <p:attrNameLst>
                                          <p:attrName>fillcolor</p:attrName>
                                        </p:attrNameLst>
                                      </p:cBhvr>
                                      <p:to>
                                        <a:srgbClr val="262626"/>
                                      </p:to>
                                    </p:animClr>
                                    <p:set>
                                      <p:cBhvr>
                                        <p:cTn id="134" dur="300" fill="hold"/>
                                        <p:tgtEl>
                                          <p:spTgt spid="46"/>
                                        </p:tgtEl>
                                        <p:attrNameLst>
                                          <p:attrName>fill.type</p:attrName>
                                        </p:attrNameLst>
                                      </p:cBhvr>
                                      <p:to>
                                        <p:strVal val="solid"/>
                                      </p:to>
                                    </p:set>
                                    <p:set>
                                      <p:cBhvr>
                                        <p:cTn id="135" dur="300" fill="hold"/>
                                        <p:tgtEl>
                                          <p:spTgt spid="46"/>
                                        </p:tgtEl>
                                        <p:attrNameLst>
                                          <p:attrName>fill.on</p:attrName>
                                        </p:attrNameLst>
                                      </p:cBhvr>
                                      <p:to>
                                        <p:strVal val="true"/>
                                      </p:to>
                                    </p:set>
                                  </p:childTnLst>
                                  <p:subTnLst>
                                    <p:audio>
                                      <p:cMediaNode>
                                        <p:cTn display="0" masterRel="sameClick">
                                          <p:stCondLst>
                                            <p:cond evt="begin" delay="0">
                                              <p:tn val="131"/>
                                            </p:cond>
                                          </p:stCondLst>
                                          <p:endCondLst>
                                            <p:cond evt="onStopAudio" delay="0">
                                              <p:tgtEl>
                                                <p:sldTgt/>
                                              </p:tgtEl>
                                            </p:cond>
                                          </p:endCondLst>
                                        </p:cTn>
                                        <p:tgtEl>
                                          <p:sndTgt r:embed="rId12" name="G#4.wav"/>
                                        </p:tgtEl>
                                      </p:cMediaNode>
                                    </p:audio>
                                  </p:subTnLst>
                                </p:cTn>
                              </p:par>
                            </p:childTnLst>
                          </p:cTn>
                        </p:par>
                        <p:par>
                          <p:cTn id="136" fill="hold">
                            <p:stCondLst>
                              <p:cond delay="300"/>
                            </p:stCondLst>
                            <p:childTnLst>
                              <p:par>
                                <p:cTn id="137" presetID="19" presetClass="emph" presetSubtype="0" fill="hold" grpId="1" nodeType="afterEffect">
                                  <p:stCondLst>
                                    <p:cond delay="0"/>
                                  </p:stCondLst>
                                  <p:childTnLst>
                                    <p:animClr clrSpc="rgb" dir="cw">
                                      <p:cBhvr override="childStyle">
                                        <p:cTn id="138" dur="500" fill="hold"/>
                                        <p:tgtEl>
                                          <p:spTgt spid="46"/>
                                        </p:tgtEl>
                                        <p:attrNameLst>
                                          <p:attrName>style.color</p:attrName>
                                        </p:attrNameLst>
                                      </p:cBhvr>
                                      <p:to>
                                        <a:schemeClr val="tx1"/>
                                      </p:to>
                                    </p:animClr>
                                    <p:animClr clrSpc="rgb" dir="cw">
                                      <p:cBhvr>
                                        <p:cTn id="139" dur="500" fill="hold"/>
                                        <p:tgtEl>
                                          <p:spTgt spid="46"/>
                                        </p:tgtEl>
                                        <p:attrNameLst>
                                          <p:attrName>fillcolor</p:attrName>
                                        </p:attrNameLst>
                                      </p:cBhvr>
                                      <p:to>
                                        <a:schemeClr val="tx1"/>
                                      </p:to>
                                    </p:animClr>
                                    <p:set>
                                      <p:cBhvr>
                                        <p:cTn id="140" dur="500" fill="hold"/>
                                        <p:tgtEl>
                                          <p:spTgt spid="46"/>
                                        </p:tgtEl>
                                        <p:attrNameLst>
                                          <p:attrName>fill.type</p:attrName>
                                        </p:attrNameLst>
                                      </p:cBhvr>
                                      <p:to>
                                        <p:strVal val="solid"/>
                                      </p:to>
                                    </p:set>
                                    <p:set>
                                      <p:cBhvr>
                                        <p:cTn id="141" dur="500" fill="hold"/>
                                        <p:tgtEl>
                                          <p:spTgt spid="46"/>
                                        </p:tgtEl>
                                        <p:attrNameLst>
                                          <p:attrName>fill.on</p:attrName>
                                        </p:attrNameLst>
                                      </p:cBhvr>
                                      <p:to>
                                        <p:strVal val="true"/>
                                      </p:to>
                                    </p:set>
                                  </p:childTnLst>
                                </p:cTn>
                              </p:par>
                            </p:childTnLst>
                          </p:cTn>
                        </p:par>
                      </p:childTnLst>
                    </p:cTn>
                  </p:par>
                </p:childTnLst>
              </p:cTn>
              <p:nextCondLst>
                <p:cond evt="onClick" delay="0">
                  <p:tgtEl>
                    <p:spTgt spid="46"/>
                  </p:tgtEl>
                </p:cond>
              </p:nextCondLst>
            </p:seq>
            <p:seq concurrent="1" nextAc="seek">
              <p:cTn id="142" restart="whenNotActive" fill="hold" evtFilter="cancelBubble" nodeType="interactiveSeq">
                <p:stCondLst>
                  <p:cond evt="onClick" delay="0">
                    <p:tgtEl>
                      <p:spTgt spid="48"/>
                    </p:tgtEl>
                  </p:cond>
                </p:stCondLst>
                <p:endSync evt="end" delay="0">
                  <p:rtn val="all"/>
                </p:endSync>
                <p:childTnLst>
                  <p:par>
                    <p:cTn id="143" fill="hold">
                      <p:stCondLst>
                        <p:cond delay="0"/>
                      </p:stCondLst>
                      <p:childTnLst>
                        <p:par>
                          <p:cTn id="144" fill="hold">
                            <p:stCondLst>
                              <p:cond delay="0"/>
                            </p:stCondLst>
                            <p:childTnLst>
                              <p:par>
                                <p:cTn id="145" presetID="19" presetClass="emph" presetSubtype="0" fill="hold" grpId="0" nodeType="withEffect">
                                  <p:stCondLst>
                                    <p:cond delay="0"/>
                                  </p:stCondLst>
                                  <p:childTnLst>
                                    <p:animClr clrSpc="rgb" dir="cw">
                                      <p:cBhvr override="childStyle">
                                        <p:cTn id="146" dur="300" fill="hold"/>
                                        <p:tgtEl>
                                          <p:spTgt spid="48"/>
                                        </p:tgtEl>
                                        <p:attrNameLst>
                                          <p:attrName>style.color</p:attrName>
                                        </p:attrNameLst>
                                      </p:cBhvr>
                                      <p:to>
                                        <a:srgbClr val="262626"/>
                                      </p:to>
                                    </p:animClr>
                                    <p:animClr clrSpc="rgb" dir="cw">
                                      <p:cBhvr>
                                        <p:cTn id="147" dur="300" fill="hold"/>
                                        <p:tgtEl>
                                          <p:spTgt spid="48"/>
                                        </p:tgtEl>
                                        <p:attrNameLst>
                                          <p:attrName>fillcolor</p:attrName>
                                        </p:attrNameLst>
                                      </p:cBhvr>
                                      <p:to>
                                        <a:srgbClr val="262626"/>
                                      </p:to>
                                    </p:animClr>
                                    <p:set>
                                      <p:cBhvr>
                                        <p:cTn id="148" dur="300" fill="hold"/>
                                        <p:tgtEl>
                                          <p:spTgt spid="48"/>
                                        </p:tgtEl>
                                        <p:attrNameLst>
                                          <p:attrName>fill.type</p:attrName>
                                        </p:attrNameLst>
                                      </p:cBhvr>
                                      <p:to>
                                        <p:strVal val="solid"/>
                                      </p:to>
                                    </p:set>
                                    <p:set>
                                      <p:cBhvr>
                                        <p:cTn id="149" dur="300" fill="hold"/>
                                        <p:tgtEl>
                                          <p:spTgt spid="48"/>
                                        </p:tgtEl>
                                        <p:attrNameLst>
                                          <p:attrName>fill.on</p:attrName>
                                        </p:attrNameLst>
                                      </p:cBhvr>
                                      <p:to>
                                        <p:strVal val="true"/>
                                      </p:to>
                                    </p:set>
                                  </p:childTnLst>
                                  <p:subTnLst>
                                    <p:audio>
                                      <p:cMediaNode>
                                        <p:cTn display="0" masterRel="sameClick">
                                          <p:stCondLst>
                                            <p:cond evt="begin" delay="0">
                                              <p:tn val="145"/>
                                            </p:cond>
                                          </p:stCondLst>
                                          <p:endCondLst>
                                            <p:cond evt="onStopAudio" delay="0">
                                              <p:tgtEl>
                                                <p:sldTgt/>
                                              </p:tgtEl>
                                            </p:cond>
                                          </p:endCondLst>
                                        </p:cTn>
                                        <p:tgtEl>
                                          <p:sndTgt r:embed="rId13" name="A#4.wav"/>
                                        </p:tgtEl>
                                      </p:cMediaNode>
                                    </p:audio>
                                  </p:subTnLst>
                                </p:cTn>
                              </p:par>
                            </p:childTnLst>
                          </p:cTn>
                        </p:par>
                        <p:par>
                          <p:cTn id="150" fill="hold">
                            <p:stCondLst>
                              <p:cond delay="300"/>
                            </p:stCondLst>
                            <p:childTnLst>
                              <p:par>
                                <p:cTn id="151" presetID="19" presetClass="emph" presetSubtype="0" fill="hold" grpId="1" nodeType="afterEffect">
                                  <p:stCondLst>
                                    <p:cond delay="0"/>
                                  </p:stCondLst>
                                  <p:childTnLst>
                                    <p:animClr clrSpc="rgb" dir="cw">
                                      <p:cBhvr override="childStyle">
                                        <p:cTn id="152" dur="500" fill="hold"/>
                                        <p:tgtEl>
                                          <p:spTgt spid="48"/>
                                        </p:tgtEl>
                                        <p:attrNameLst>
                                          <p:attrName>style.color</p:attrName>
                                        </p:attrNameLst>
                                      </p:cBhvr>
                                      <p:to>
                                        <a:schemeClr val="tx1"/>
                                      </p:to>
                                    </p:animClr>
                                    <p:animClr clrSpc="rgb" dir="cw">
                                      <p:cBhvr>
                                        <p:cTn id="153" dur="500" fill="hold"/>
                                        <p:tgtEl>
                                          <p:spTgt spid="48"/>
                                        </p:tgtEl>
                                        <p:attrNameLst>
                                          <p:attrName>fillcolor</p:attrName>
                                        </p:attrNameLst>
                                      </p:cBhvr>
                                      <p:to>
                                        <a:schemeClr val="tx1"/>
                                      </p:to>
                                    </p:animClr>
                                    <p:set>
                                      <p:cBhvr>
                                        <p:cTn id="154" dur="500" fill="hold"/>
                                        <p:tgtEl>
                                          <p:spTgt spid="48"/>
                                        </p:tgtEl>
                                        <p:attrNameLst>
                                          <p:attrName>fill.type</p:attrName>
                                        </p:attrNameLst>
                                      </p:cBhvr>
                                      <p:to>
                                        <p:strVal val="solid"/>
                                      </p:to>
                                    </p:set>
                                    <p:set>
                                      <p:cBhvr>
                                        <p:cTn id="155" dur="500" fill="hold"/>
                                        <p:tgtEl>
                                          <p:spTgt spid="48"/>
                                        </p:tgtEl>
                                        <p:attrNameLst>
                                          <p:attrName>fill.on</p:attrName>
                                        </p:attrNameLst>
                                      </p:cBhvr>
                                      <p:to>
                                        <p:strVal val="true"/>
                                      </p:to>
                                    </p:set>
                                  </p:childTnLst>
                                </p:cTn>
                              </p:par>
                            </p:childTnLst>
                          </p:cTn>
                        </p:par>
                      </p:childTnLst>
                    </p:cTn>
                  </p:par>
                </p:childTnLst>
              </p:cTn>
              <p:nextCondLst>
                <p:cond evt="onClick" delay="0">
                  <p:tgtEl>
                    <p:spTgt spid="48"/>
                  </p:tgtEl>
                </p:cond>
              </p:nextCondLst>
            </p:seq>
            <p:seq concurrent="1" nextAc="seek">
              <p:cTn id="156" restart="whenNotActive" fill="hold" evtFilter="cancelBubble" nodeType="interactiveSeq">
                <p:stCondLst>
                  <p:cond evt="onClick" delay="0">
                    <p:tgtEl>
                      <p:spTgt spid="53"/>
                    </p:tgtEl>
                  </p:cond>
                </p:stCondLst>
                <p:endSync evt="end" delay="0">
                  <p:rtn val="all"/>
                </p:endSync>
                <p:childTnLst>
                  <p:par>
                    <p:cTn id="157" fill="hold">
                      <p:stCondLst>
                        <p:cond delay="0"/>
                      </p:stCondLst>
                      <p:childTnLst>
                        <p:par>
                          <p:cTn id="158" fill="hold">
                            <p:stCondLst>
                              <p:cond delay="0"/>
                            </p:stCondLst>
                            <p:childTnLst>
                              <p:par>
                                <p:cTn id="159" presetID="19" presetClass="emph" presetSubtype="0" fill="hold" grpId="0" nodeType="clickEffect">
                                  <p:stCondLst>
                                    <p:cond delay="0"/>
                                  </p:stCondLst>
                                  <p:childTnLst>
                                    <p:animClr clrSpc="rgb" dir="cw">
                                      <p:cBhvr override="childStyle">
                                        <p:cTn id="160" dur="300" fill="hold"/>
                                        <p:tgtEl>
                                          <p:spTgt spid="53"/>
                                        </p:tgtEl>
                                        <p:attrNameLst>
                                          <p:attrName>style.color</p:attrName>
                                        </p:attrNameLst>
                                      </p:cBhvr>
                                      <p:to>
                                        <a:srgbClr val="262626"/>
                                      </p:to>
                                    </p:animClr>
                                    <p:animClr clrSpc="rgb" dir="cw">
                                      <p:cBhvr>
                                        <p:cTn id="161" dur="300" fill="hold"/>
                                        <p:tgtEl>
                                          <p:spTgt spid="53"/>
                                        </p:tgtEl>
                                        <p:attrNameLst>
                                          <p:attrName>fillcolor</p:attrName>
                                        </p:attrNameLst>
                                      </p:cBhvr>
                                      <p:to>
                                        <a:srgbClr val="262626"/>
                                      </p:to>
                                    </p:animClr>
                                    <p:set>
                                      <p:cBhvr>
                                        <p:cTn id="162" dur="300" fill="hold"/>
                                        <p:tgtEl>
                                          <p:spTgt spid="53"/>
                                        </p:tgtEl>
                                        <p:attrNameLst>
                                          <p:attrName>fill.type</p:attrName>
                                        </p:attrNameLst>
                                      </p:cBhvr>
                                      <p:to>
                                        <p:strVal val="solid"/>
                                      </p:to>
                                    </p:set>
                                    <p:set>
                                      <p:cBhvr>
                                        <p:cTn id="163" dur="300" fill="hold"/>
                                        <p:tgtEl>
                                          <p:spTgt spid="53"/>
                                        </p:tgtEl>
                                        <p:attrNameLst>
                                          <p:attrName>fill.on</p:attrName>
                                        </p:attrNameLst>
                                      </p:cBhvr>
                                      <p:to>
                                        <p:strVal val="true"/>
                                      </p:to>
                                    </p:set>
                                  </p:childTnLst>
                                  <p:subTnLst>
                                    <p:audio>
                                      <p:cMediaNode>
                                        <p:cTn display="0" masterRel="sameClick">
                                          <p:stCondLst>
                                            <p:cond evt="begin" delay="0">
                                              <p:tn val="159"/>
                                            </p:cond>
                                          </p:stCondLst>
                                          <p:endCondLst>
                                            <p:cond evt="onStopAudio" delay="0">
                                              <p:tgtEl>
                                                <p:sldTgt/>
                                              </p:tgtEl>
                                            </p:cond>
                                          </p:endCondLst>
                                        </p:cTn>
                                        <p:tgtEl>
                                          <p:sndTgt r:embed="rId14" name="C#5.wav"/>
                                        </p:tgtEl>
                                      </p:cMediaNode>
                                    </p:audio>
                                  </p:subTnLst>
                                </p:cTn>
                              </p:par>
                            </p:childTnLst>
                          </p:cTn>
                        </p:par>
                        <p:par>
                          <p:cTn id="164" fill="hold">
                            <p:stCondLst>
                              <p:cond delay="300"/>
                            </p:stCondLst>
                            <p:childTnLst>
                              <p:par>
                                <p:cTn id="165" presetID="19" presetClass="emph" presetSubtype="0" fill="hold" grpId="1" nodeType="afterEffect">
                                  <p:stCondLst>
                                    <p:cond delay="0"/>
                                  </p:stCondLst>
                                  <p:childTnLst>
                                    <p:animClr clrSpc="rgb" dir="cw">
                                      <p:cBhvr override="childStyle">
                                        <p:cTn id="166" dur="500" fill="hold"/>
                                        <p:tgtEl>
                                          <p:spTgt spid="53"/>
                                        </p:tgtEl>
                                        <p:attrNameLst>
                                          <p:attrName>style.color</p:attrName>
                                        </p:attrNameLst>
                                      </p:cBhvr>
                                      <p:to>
                                        <a:schemeClr val="tx1"/>
                                      </p:to>
                                    </p:animClr>
                                    <p:animClr clrSpc="rgb" dir="cw">
                                      <p:cBhvr>
                                        <p:cTn id="167" dur="500" fill="hold"/>
                                        <p:tgtEl>
                                          <p:spTgt spid="53"/>
                                        </p:tgtEl>
                                        <p:attrNameLst>
                                          <p:attrName>fillcolor</p:attrName>
                                        </p:attrNameLst>
                                      </p:cBhvr>
                                      <p:to>
                                        <a:schemeClr val="tx1"/>
                                      </p:to>
                                    </p:animClr>
                                    <p:set>
                                      <p:cBhvr>
                                        <p:cTn id="168" dur="500" fill="hold"/>
                                        <p:tgtEl>
                                          <p:spTgt spid="53"/>
                                        </p:tgtEl>
                                        <p:attrNameLst>
                                          <p:attrName>fill.type</p:attrName>
                                        </p:attrNameLst>
                                      </p:cBhvr>
                                      <p:to>
                                        <p:strVal val="solid"/>
                                      </p:to>
                                    </p:set>
                                    <p:set>
                                      <p:cBhvr>
                                        <p:cTn id="169" dur="500" fill="hold"/>
                                        <p:tgtEl>
                                          <p:spTgt spid="53"/>
                                        </p:tgtEl>
                                        <p:attrNameLst>
                                          <p:attrName>fill.on</p:attrName>
                                        </p:attrNameLst>
                                      </p:cBhvr>
                                      <p:to>
                                        <p:strVal val="true"/>
                                      </p:to>
                                    </p:set>
                                  </p:childTnLst>
                                </p:cTn>
                              </p:par>
                            </p:childTnLst>
                          </p:cTn>
                        </p:par>
                      </p:childTnLst>
                    </p:cTn>
                  </p:par>
                </p:childTnLst>
              </p:cTn>
              <p:nextCondLst>
                <p:cond evt="onClick" delay="0">
                  <p:tgtEl>
                    <p:spTgt spid="53"/>
                  </p:tgtEl>
                </p:cond>
              </p:nextCondLst>
            </p:seq>
            <p:seq concurrent="1" nextAc="seek">
              <p:cTn id="170" restart="whenNotActive" fill="hold" evtFilter="cancelBubble" nodeType="interactiveSeq">
                <p:stCondLst>
                  <p:cond evt="onClick" delay="0">
                    <p:tgtEl>
                      <p:spTgt spid="54"/>
                    </p:tgtEl>
                  </p:cond>
                </p:stCondLst>
                <p:endSync evt="end" delay="0">
                  <p:rtn val="all"/>
                </p:endSync>
                <p:childTnLst>
                  <p:par>
                    <p:cTn id="171" fill="hold">
                      <p:stCondLst>
                        <p:cond delay="0"/>
                      </p:stCondLst>
                      <p:childTnLst>
                        <p:par>
                          <p:cTn id="172" fill="hold">
                            <p:stCondLst>
                              <p:cond delay="0"/>
                            </p:stCondLst>
                            <p:childTnLst>
                              <p:par>
                                <p:cTn id="173" presetID="19" presetClass="emph" presetSubtype="0" fill="hold" grpId="0" nodeType="clickEffect">
                                  <p:stCondLst>
                                    <p:cond delay="0"/>
                                  </p:stCondLst>
                                  <p:childTnLst>
                                    <p:animClr clrSpc="rgb" dir="cw">
                                      <p:cBhvr override="childStyle">
                                        <p:cTn id="174" dur="300" fill="hold"/>
                                        <p:tgtEl>
                                          <p:spTgt spid="54"/>
                                        </p:tgtEl>
                                        <p:attrNameLst>
                                          <p:attrName>style.color</p:attrName>
                                        </p:attrNameLst>
                                      </p:cBhvr>
                                      <p:to>
                                        <a:srgbClr val="262626"/>
                                      </p:to>
                                    </p:animClr>
                                    <p:animClr clrSpc="rgb" dir="cw">
                                      <p:cBhvr>
                                        <p:cTn id="175" dur="300" fill="hold"/>
                                        <p:tgtEl>
                                          <p:spTgt spid="54"/>
                                        </p:tgtEl>
                                        <p:attrNameLst>
                                          <p:attrName>fillcolor</p:attrName>
                                        </p:attrNameLst>
                                      </p:cBhvr>
                                      <p:to>
                                        <a:srgbClr val="262626"/>
                                      </p:to>
                                    </p:animClr>
                                    <p:set>
                                      <p:cBhvr>
                                        <p:cTn id="176" dur="300" fill="hold"/>
                                        <p:tgtEl>
                                          <p:spTgt spid="54"/>
                                        </p:tgtEl>
                                        <p:attrNameLst>
                                          <p:attrName>fill.type</p:attrName>
                                        </p:attrNameLst>
                                      </p:cBhvr>
                                      <p:to>
                                        <p:strVal val="solid"/>
                                      </p:to>
                                    </p:set>
                                    <p:set>
                                      <p:cBhvr>
                                        <p:cTn id="177" dur="300" fill="hold"/>
                                        <p:tgtEl>
                                          <p:spTgt spid="54"/>
                                        </p:tgtEl>
                                        <p:attrNameLst>
                                          <p:attrName>fill.on</p:attrName>
                                        </p:attrNameLst>
                                      </p:cBhvr>
                                      <p:to>
                                        <p:strVal val="true"/>
                                      </p:to>
                                    </p:set>
                                  </p:childTnLst>
                                  <p:subTnLst>
                                    <p:audio>
                                      <p:cMediaNode>
                                        <p:cTn display="0" masterRel="sameClick">
                                          <p:stCondLst>
                                            <p:cond evt="begin" delay="0">
                                              <p:tn val="173"/>
                                            </p:cond>
                                          </p:stCondLst>
                                          <p:endCondLst>
                                            <p:cond evt="onStopAudio" delay="0">
                                              <p:tgtEl>
                                                <p:sldTgt/>
                                              </p:tgtEl>
                                            </p:cond>
                                          </p:endCondLst>
                                        </p:cTn>
                                        <p:tgtEl>
                                          <p:sndTgt r:embed="rId15" name="D#5.wav"/>
                                        </p:tgtEl>
                                      </p:cMediaNode>
                                    </p:audio>
                                  </p:subTnLst>
                                </p:cTn>
                              </p:par>
                            </p:childTnLst>
                          </p:cTn>
                        </p:par>
                        <p:par>
                          <p:cTn id="178" fill="hold">
                            <p:stCondLst>
                              <p:cond delay="300"/>
                            </p:stCondLst>
                            <p:childTnLst>
                              <p:par>
                                <p:cTn id="179" presetID="19" presetClass="emph" presetSubtype="0" fill="hold" grpId="1" nodeType="afterEffect">
                                  <p:stCondLst>
                                    <p:cond delay="0"/>
                                  </p:stCondLst>
                                  <p:childTnLst>
                                    <p:animClr clrSpc="rgb" dir="cw">
                                      <p:cBhvr override="childStyle">
                                        <p:cTn id="180" dur="500" fill="hold"/>
                                        <p:tgtEl>
                                          <p:spTgt spid="54"/>
                                        </p:tgtEl>
                                        <p:attrNameLst>
                                          <p:attrName>style.color</p:attrName>
                                        </p:attrNameLst>
                                      </p:cBhvr>
                                      <p:to>
                                        <a:schemeClr val="tx1"/>
                                      </p:to>
                                    </p:animClr>
                                    <p:animClr clrSpc="rgb" dir="cw">
                                      <p:cBhvr>
                                        <p:cTn id="181" dur="500" fill="hold"/>
                                        <p:tgtEl>
                                          <p:spTgt spid="54"/>
                                        </p:tgtEl>
                                        <p:attrNameLst>
                                          <p:attrName>fillcolor</p:attrName>
                                        </p:attrNameLst>
                                      </p:cBhvr>
                                      <p:to>
                                        <a:schemeClr val="tx1"/>
                                      </p:to>
                                    </p:animClr>
                                    <p:set>
                                      <p:cBhvr>
                                        <p:cTn id="182" dur="500" fill="hold"/>
                                        <p:tgtEl>
                                          <p:spTgt spid="54"/>
                                        </p:tgtEl>
                                        <p:attrNameLst>
                                          <p:attrName>fill.type</p:attrName>
                                        </p:attrNameLst>
                                      </p:cBhvr>
                                      <p:to>
                                        <p:strVal val="solid"/>
                                      </p:to>
                                    </p:set>
                                    <p:set>
                                      <p:cBhvr>
                                        <p:cTn id="183" dur="500" fill="hold"/>
                                        <p:tgtEl>
                                          <p:spTgt spid="54"/>
                                        </p:tgtEl>
                                        <p:attrNameLst>
                                          <p:attrName>fill.on</p:attrName>
                                        </p:attrNameLst>
                                      </p:cBhvr>
                                      <p:to>
                                        <p:strVal val="true"/>
                                      </p:to>
                                    </p:set>
                                  </p:childTnLst>
                                </p:cTn>
                              </p:par>
                            </p:childTnLst>
                          </p:cTn>
                        </p:par>
                      </p:childTnLst>
                    </p:cTn>
                  </p:par>
                </p:childTnLst>
              </p:cTn>
              <p:nextCondLst>
                <p:cond evt="onClick" delay="0">
                  <p:tgtEl>
                    <p:spTgt spid="54"/>
                  </p:tgtEl>
                </p:cond>
              </p:nextCondLst>
            </p:seq>
            <p:seq concurrent="1" nextAc="seek">
              <p:cTn id="184" restart="whenNotActive" fill="hold" evtFilter="cancelBubble" nodeType="interactiveSeq">
                <p:stCondLst>
                  <p:cond evt="onClick" delay="0">
                    <p:tgtEl>
                      <p:spTgt spid="58"/>
                    </p:tgtEl>
                  </p:cond>
                </p:stCondLst>
                <p:endSync evt="end" delay="0">
                  <p:rtn val="all"/>
                </p:endSync>
                <p:childTnLst>
                  <p:par>
                    <p:cTn id="185" fill="hold">
                      <p:stCondLst>
                        <p:cond delay="0"/>
                      </p:stCondLst>
                      <p:childTnLst>
                        <p:par>
                          <p:cTn id="186" fill="hold">
                            <p:stCondLst>
                              <p:cond delay="0"/>
                            </p:stCondLst>
                            <p:childTnLst>
                              <p:par>
                                <p:cTn id="187" presetID="19" presetClass="emph" presetSubtype="0" fill="hold" grpId="0" nodeType="clickEffect">
                                  <p:stCondLst>
                                    <p:cond delay="0"/>
                                  </p:stCondLst>
                                  <p:childTnLst>
                                    <p:animClr clrSpc="rgb" dir="cw">
                                      <p:cBhvr override="childStyle">
                                        <p:cTn id="188" dur="300" fill="hold"/>
                                        <p:tgtEl>
                                          <p:spTgt spid="58"/>
                                        </p:tgtEl>
                                        <p:attrNameLst>
                                          <p:attrName>style.color</p:attrName>
                                        </p:attrNameLst>
                                      </p:cBhvr>
                                      <p:to>
                                        <a:srgbClr val="262626"/>
                                      </p:to>
                                    </p:animClr>
                                    <p:animClr clrSpc="rgb" dir="cw">
                                      <p:cBhvr>
                                        <p:cTn id="189" dur="300" fill="hold"/>
                                        <p:tgtEl>
                                          <p:spTgt spid="58"/>
                                        </p:tgtEl>
                                        <p:attrNameLst>
                                          <p:attrName>fillcolor</p:attrName>
                                        </p:attrNameLst>
                                      </p:cBhvr>
                                      <p:to>
                                        <a:srgbClr val="262626"/>
                                      </p:to>
                                    </p:animClr>
                                    <p:set>
                                      <p:cBhvr>
                                        <p:cTn id="190" dur="300" fill="hold"/>
                                        <p:tgtEl>
                                          <p:spTgt spid="58"/>
                                        </p:tgtEl>
                                        <p:attrNameLst>
                                          <p:attrName>fill.type</p:attrName>
                                        </p:attrNameLst>
                                      </p:cBhvr>
                                      <p:to>
                                        <p:strVal val="solid"/>
                                      </p:to>
                                    </p:set>
                                    <p:set>
                                      <p:cBhvr>
                                        <p:cTn id="191" dur="300" fill="hold"/>
                                        <p:tgtEl>
                                          <p:spTgt spid="58"/>
                                        </p:tgtEl>
                                        <p:attrNameLst>
                                          <p:attrName>fill.on</p:attrName>
                                        </p:attrNameLst>
                                      </p:cBhvr>
                                      <p:to>
                                        <p:strVal val="true"/>
                                      </p:to>
                                    </p:set>
                                  </p:childTnLst>
                                  <p:subTnLst>
                                    <p:audio>
                                      <p:cMediaNode>
                                        <p:cTn display="0" masterRel="sameClick">
                                          <p:stCondLst>
                                            <p:cond evt="begin" delay="0">
                                              <p:tn val="187"/>
                                            </p:cond>
                                          </p:stCondLst>
                                          <p:endCondLst>
                                            <p:cond evt="onStopAudio" delay="0">
                                              <p:tgtEl>
                                                <p:sldTgt/>
                                              </p:tgtEl>
                                            </p:cond>
                                          </p:endCondLst>
                                        </p:cTn>
                                        <p:tgtEl>
                                          <p:sndTgt r:embed="rId16" name="F#5.wav"/>
                                        </p:tgtEl>
                                      </p:cMediaNode>
                                    </p:audio>
                                  </p:subTnLst>
                                </p:cTn>
                              </p:par>
                            </p:childTnLst>
                          </p:cTn>
                        </p:par>
                        <p:par>
                          <p:cTn id="192" fill="hold">
                            <p:stCondLst>
                              <p:cond delay="300"/>
                            </p:stCondLst>
                            <p:childTnLst>
                              <p:par>
                                <p:cTn id="193" presetID="19" presetClass="emph" presetSubtype="0" fill="hold" grpId="1" nodeType="afterEffect">
                                  <p:stCondLst>
                                    <p:cond delay="0"/>
                                  </p:stCondLst>
                                  <p:childTnLst>
                                    <p:animClr clrSpc="rgb" dir="cw">
                                      <p:cBhvr override="childStyle">
                                        <p:cTn id="194" dur="500" fill="hold"/>
                                        <p:tgtEl>
                                          <p:spTgt spid="58"/>
                                        </p:tgtEl>
                                        <p:attrNameLst>
                                          <p:attrName>style.color</p:attrName>
                                        </p:attrNameLst>
                                      </p:cBhvr>
                                      <p:to>
                                        <a:schemeClr val="tx1"/>
                                      </p:to>
                                    </p:animClr>
                                    <p:animClr clrSpc="rgb" dir="cw">
                                      <p:cBhvr>
                                        <p:cTn id="195" dur="500" fill="hold"/>
                                        <p:tgtEl>
                                          <p:spTgt spid="58"/>
                                        </p:tgtEl>
                                        <p:attrNameLst>
                                          <p:attrName>fillcolor</p:attrName>
                                        </p:attrNameLst>
                                      </p:cBhvr>
                                      <p:to>
                                        <a:schemeClr val="tx1"/>
                                      </p:to>
                                    </p:animClr>
                                    <p:set>
                                      <p:cBhvr>
                                        <p:cTn id="196" dur="500" fill="hold"/>
                                        <p:tgtEl>
                                          <p:spTgt spid="58"/>
                                        </p:tgtEl>
                                        <p:attrNameLst>
                                          <p:attrName>fill.type</p:attrName>
                                        </p:attrNameLst>
                                      </p:cBhvr>
                                      <p:to>
                                        <p:strVal val="solid"/>
                                      </p:to>
                                    </p:set>
                                    <p:set>
                                      <p:cBhvr>
                                        <p:cTn id="197" dur="500" fill="hold"/>
                                        <p:tgtEl>
                                          <p:spTgt spid="58"/>
                                        </p:tgtEl>
                                        <p:attrNameLst>
                                          <p:attrName>fill.on</p:attrName>
                                        </p:attrNameLst>
                                      </p:cBhvr>
                                      <p:to>
                                        <p:strVal val="true"/>
                                      </p:to>
                                    </p:set>
                                  </p:childTnLst>
                                </p:cTn>
                              </p:par>
                            </p:childTnLst>
                          </p:cTn>
                        </p:par>
                      </p:childTnLst>
                    </p:cTn>
                  </p:par>
                </p:childTnLst>
              </p:cTn>
              <p:nextCondLst>
                <p:cond evt="onClick" delay="0">
                  <p:tgtEl>
                    <p:spTgt spid="58"/>
                  </p:tgtEl>
                </p:cond>
              </p:nextCondLst>
            </p:seq>
            <p:seq concurrent="1" nextAc="seek">
              <p:cTn id="198" restart="whenNotActive" fill="hold" evtFilter="cancelBubble" nodeType="interactiveSeq">
                <p:stCondLst>
                  <p:cond evt="onClick" delay="0">
                    <p:tgtEl>
                      <p:spTgt spid="17"/>
                    </p:tgtEl>
                  </p:cond>
                </p:stCondLst>
                <p:endSync evt="end" delay="0">
                  <p:rtn val="all"/>
                </p:endSync>
                <p:childTnLst>
                  <p:par>
                    <p:cTn id="199" fill="hold">
                      <p:stCondLst>
                        <p:cond delay="0"/>
                      </p:stCondLst>
                      <p:childTnLst>
                        <p:par>
                          <p:cTn id="200" fill="hold">
                            <p:stCondLst>
                              <p:cond delay="0"/>
                            </p:stCondLst>
                            <p:childTnLst>
                              <p:par>
                                <p:cTn id="201" presetID="19" presetClass="emph" presetSubtype="0" fill="hold" grpId="0" nodeType="clickEffect">
                                  <p:stCondLst>
                                    <p:cond delay="0"/>
                                  </p:stCondLst>
                                  <p:childTnLst>
                                    <p:animClr clrSpc="rgb" dir="cw">
                                      <p:cBhvr override="childStyle">
                                        <p:cTn id="202" dur="300" fill="hold"/>
                                        <p:tgtEl>
                                          <p:spTgt spid="17"/>
                                        </p:tgtEl>
                                        <p:attrNameLst>
                                          <p:attrName>style.color</p:attrName>
                                        </p:attrNameLst>
                                      </p:cBhvr>
                                      <p:to>
                                        <a:srgbClr val="EAEAEA"/>
                                      </p:to>
                                    </p:animClr>
                                    <p:animClr clrSpc="rgb" dir="cw">
                                      <p:cBhvr>
                                        <p:cTn id="203" dur="300" fill="hold"/>
                                        <p:tgtEl>
                                          <p:spTgt spid="17"/>
                                        </p:tgtEl>
                                        <p:attrNameLst>
                                          <p:attrName>fillcolor</p:attrName>
                                        </p:attrNameLst>
                                      </p:cBhvr>
                                      <p:to>
                                        <a:srgbClr val="EAEAEA"/>
                                      </p:to>
                                    </p:animClr>
                                    <p:set>
                                      <p:cBhvr>
                                        <p:cTn id="204" dur="300" fill="hold"/>
                                        <p:tgtEl>
                                          <p:spTgt spid="17"/>
                                        </p:tgtEl>
                                        <p:attrNameLst>
                                          <p:attrName>fill.type</p:attrName>
                                        </p:attrNameLst>
                                      </p:cBhvr>
                                      <p:to>
                                        <p:strVal val="solid"/>
                                      </p:to>
                                    </p:set>
                                    <p:set>
                                      <p:cBhvr>
                                        <p:cTn id="205" dur="300" fill="hold"/>
                                        <p:tgtEl>
                                          <p:spTgt spid="17"/>
                                        </p:tgtEl>
                                        <p:attrNameLst>
                                          <p:attrName>fill.on</p:attrName>
                                        </p:attrNameLst>
                                      </p:cBhvr>
                                      <p:to>
                                        <p:strVal val="true"/>
                                      </p:to>
                                    </p:set>
                                  </p:childTnLst>
                                  <p:subTnLst>
                                    <p:audio>
                                      <p:cMediaNode>
                                        <p:cTn display="0" masterRel="sameClick">
                                          <p:stCondLst>
                                            <p:cond evt="begin" delay="0">
                                              <p:tn val="201"/>
                                            </p:cond>
                                          </p:stCondLst>
                                          <p:endCondLst>
                                            <p:cond evt="onStopAudio" delay="0">
                                              <p:tgtEl>
                                                <p:sldTgt/>
                                              </p:tgtEl>
                                            </p:cond>
                                          </p:endCondLst>
                                        </p:cTn>
                                        <p:tgtEl>
                                          <p:sndTgt r:embed="rId17" name="A2.wav"/>
                                        </p:tgtEl>
                                      </p:cMediaNode>
                                    </p:audio>
                                  </p:subTnLst>
                                </p:cTn>
                              </p:par>
                            </p:childTnLst>
                          </p:cTn>
                        </p:par>
                        <p:par>
                          <p:cTn id="206" fill="hold">
                            <p:stCondLst>
                              <p:cond delay="300"/>
                            </p:stCondLst>
                            <p:childTnLst>
                              <p:par>
                                <p:cTn id="207" presetID="19" presetClass="emph" presetSubtype="0" fill="hold" grpId="1" nodeType="afterEffect">
                                  <p:stCondLst>
                                    <p:cond delay="0"/>
                                  </p:stCondLst>
                                  <p:childTnLst>
                                    <p:animClr clrSpc="rgb" dir="cw">
                                      <p:cBhvr override="childStyle">
                                        <p:cTn id="208" dur="500" fill="hold"/>
                                        <p:tgtEl>
                                          <p:spTgt spid="17"/>
                                        </p:tgtEl>
                                        <p:attrNameLst>
                                          <p:attrName>style.color</p:attrName>
                                        </p:attrNameLst>
                                      </p:cBhvr>
                                      <p:to>
                                        <a:srgbClr val="F8F8F8"/>
                                      </p:to>
                                    </p:animClr>
                                    <p:animClr clrSpc="rgb" dir="cw">
                                      <p:cBhvr>
                                        <p:cTn id="209" dur="500" fill="hold"/>
                                        <p:tgtEl>
                                          <p:spTgt spid="17"/>
                                        </p:tgtEl>
                                        <p:attrNameLst>
                                          <p:attrName>fillcolor</p:attrName>
                                        </p:attrNameLst>
                                      </p:cBhvr>
                                      <p:to>
                                        <a:srgbClr val="F8F8F8"/>
                                      </p:to>
                                    </p:animClr>
                                    <p:set>
                                      <p:cBhvr>
                                        <p:cTn id="210" dur="500" fill="hold"/>
                                        <p:tgtEl>
                                          <p:spTgt spid="17"/>
                                        </p:tgtEl>
                                        <p:attrNameLst>
                                          <p:attrName>fill.type</p:attrName>
                                        </p:attrNameLst>
                                      </p:cBhvr>
                                      <p:to>
                                        <p:strVal val="solid"/>
                                      </p:to>
                                    </p:set>
                                    <p:set>
                                      <p:cBhvr>
                                        <p:cTn id="211"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212" restart="whenNotActive" fill="hold" evtFilter="cancelBubble" nodeType="interactiveSeq">
                <p:stCondLst>
                  <p:cond evt="onClick" delay="0">
                    <p:tgtEl>
                      <p:spTgt spid="20"/>
                    </p:tgtEl>
                  </p:cond>
                </p:stCondLst>
                <p:endSync evt="end" delay="0">
                  <p:rtn val="all"/>
                </p:endSync>
                <p:childTnLst>
                  <p:par>
                    <p:cTn id="213" fill="hold">
                      <p:stCondLst>
                        <p:cond delay="0"/>
                      </p:stCondLst>
                      <p:childTnLst>
                        <p:par>
                          <p:cTn id="214" fill="hold">
                            <p:stCondLst>
                              <p:cond delay="0"/>
                            </p:stCondLst>
                            <p:childTnLst>
                              <p:par>
                                <p:cTn id="215" presetID="19" presetClass="emph" presetSubtype="0" fill="hold" grpId="0" nodeType="clickEffect">
                                  <p:stCondLst>
                                    <p:cond delay="0"/>
                                  </p:stCondLst>
                                  <p:childTnLst>
                                    <p:animClr clrSpc="rgb" dir="cw">
                                      <p:cBhvr override="childStyle">
                                        <p:cTn id="216" dur="300" fill="hold"/>
                                        <p:tgtEl>
                                          <p:spTgt spid="20"/>
                                        </p:tgtEl>
                                        <p:attrNameLst>
                                          <p:attrName>style.color</p:attrName>
                                        </p:attrNameLst>
                                      </p:cBhvr>
                                      <p:to>
                                        <a:srgbClr val="EAEAEA"/>
                                      </p:to>
                                    </p:animClr>
                                    <p:animClr clrSpc="rgb" dir="cw">
                                      <p:cBhvr>
                                        <p:cTn id="217" dur="300" fill="hold"/>
                                        <p:tgtEl>
                                          <p:spTgt spid="20"/>
                                        </p:tgtEl>
                                        <p:attrNameLst>
                                          <p:attrName>fillcolor</p:attrName>
                                        </p:attrNameLst>
                                      </p:cBhvr>
                                      <p:to>
                                        <a:srgbClr val="EAEAEA"/>
                                      </p:to>
                                    </p:animClr>
                                    <p:set>
                                      <p:cBhvr>
                                        <p:cTn id="218" dur="300" fill="hold"/>
                                        <p:tgtEl>
                                          <p:spTgt spid="20"/>
                                        </p:tgtEl>
                                        <p:attrNameLst>
                                          <p:attrName>fill.type</p:attrName>
                                        </p:attrNameLst>
                                      </p:cBhvr>
                                      <p:to>
                                        <p:strVal val="solid"/>
                                      </p:to>
                                    </p:set>
                                    <p:set>
                                      <p:cBhvr>
                                        <p:cTn id="219" dur="300" fill="hold"/>
                                        <p:tgtEl>
                                          <p:spTgt spid="20"/>
                                        </p:tgtEl>
                                        <p:attrNameLst>
                                          <p:attrName>fill.on</p:attrName>
                                        </p:attrNameLst>
                                      </p:cBhvr>
                                      <p:to>
                                        <p:strVal val="true"/>
                                      </p:to>
                                    </p:set>
                                  </p:childTnLst>
                                  <p:subTnLst>
                                    <p:audio>
                                      <p:cMediaNode>
                                        <p:cTn display="0" masterRel="sameClick">
                                          <p:stCondLst>
                                            <p:cond evt="begin" delay="0">
                                              <p:tn val="215"/>
                                            </p:cond>
                                          </p:stCondLst>
                                          <p:endCondLst>
                                            <p:cond evt="onStopAudio" delay="0">
                                              <p:tgtEl>
                                                <p:sldTgt/>
                                              </p:tgtEl>
                                            </p:cond>
                                          </p:endCondLst>
                                        </p:cTn>
                                        <p:tgtEl>
                                          <p:sndTgt r:embed="rId18" name="B2.wav"/>
                                        </p:tgtEl>
                                      </p:cMediaNode>
                                    </p:audio>
                                  </p:subTnLst>
                                </p:cTn>
                              </p:par>
                            </p:childTnLst>
                          </p:cTn>
                        </p:par>
                        <p:par>
                          <p:cTn id="220" fill="hold">
                            <p:stCondLst>
                              <p:cond delay="300"/>
                            </p:stCondLst>
                            <p:childTnLst>
                              <p:par>
                                <p:cTn id="221" presetID="19" presetClass="emph" presetSubtype="0" fill="hold" grpId="1" nodeType="afterEffect">
                                  <p:stCondLst>
                                    <p:cond delay="0"/>
                                  </p:stCondLst>
                                  <p:childTnLst>
                                    <p:animClr clrSpc="rgb" dir="cw">
                                      <p:cBhvr override="childStyle">
                                        <p:cTn id="222" dur="500" fill="hold"/>
                                        <p:tgtEl>
                                          <p:spTgt spid="20"/>
                                        </p:tgtEl>
                                        <p:attrNameLst>
                                          <p:attrName>style.color</p:attrName>
                                        </p:attrNameLst>
                                      </p:cBhvr>
                                      <p:to>
                                        <a:srgbClr val="F8F8F8"/>
                                      </p:to>
                                    </p:animClr>
                                    <p:animClr clrSpc="rgb" dir="cw">
                                      <p:cBhvr>
                                        <p:cTn id="223" dur="500" fill="hold"/>
                                        <p:tgtEl>
                                          <p:spTgt spid="20"/>
                                        </p:tgtEl>
                                        <p:attrNameLst>
                                          <p:attrName>fillcolor</p:attrName>
                                        </p:attrNameLst>
                                      </p:cBhvr>
                                      <p:to>
                                        <a:srgbClr val="F8F8F8"/>
                                      </p:to>
                                    </p:animClr>
                                    <p:set>
                                      <p:cBhvr>
                                        <p:cTn id="224" dur="500" fill="hold"/>
                                        <p:tgtEl>
                                          <p:spTgt spid="20"/>
                                        </p:tgtEl>
                                        <p:attrNameLst>
                                          <p:attrName>fill.type</p:attrName>
                                        </p:attrNameLst>
                                      </p:cBhvr>
                                      <p:to>
                                        <p:strVal val="solid"/>
                                      </p:to>
                                    </p:set>
                                    <p:set>
                                      <p:cBhvr>
                                        <p:cTn id="225"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226" restart="whenNotActive" fill="hold" evtFilter="cancelBubble" nodeType="interactiveSeq">
                <p:stCondLst>
                  <p:cond evt="onClick" delay="0">
                    <p:tgtEl>
                      <p:spTgt spid="24"/>
                    </p:tgtEl>
                  </p:cond>
                </p:stCondLst>
                <p:endSync evt="end" delay="0">
                  <p:rtn val="all"/>
                </p:endSync>
                <p:childTnLst>
                  <p:par>
                    <p:cTn id="227" fill="hold">
                      <p:stCondLst>
                        <p:cond delay="0"/>
                      </p:stCondLst>
                      <p:childTnLst>
                        <p:par>
                          <p:cTn id="228" fill="hold">
                            <p:stCondLst>
                              <p:cond delay="0"/>
                            </p:stCondLst>
                            <p:childTnLst>
                              <p:par>
                                <p:cTn id="229" presetID="19" presetClass="emph" presetSubtype="0" fill="hold" grpId="0" nodeType="clickEffect">
                                  <p:stCondLst>
                                    <p:cond delay="0"/>
                                  </p:stCondLst>
                                  <p:childTnLst>
                                    <p:animClr clrSpc="rgb" dir="cw">
                                      <p:cBhvr override="childStyle">
                                        <p:cTn id="230" dur="300" fill="hold"/>
                                        <p:tgtEl>
                                          <p:spTgt spid="24"/>
                                        </p:tgtEl>
                                        <p:attrNameLst>
                                          <p:attrName>style.color</p:attrName>
                                        </p:attrNameLst>
                                      </p:cBhvr>
                                      <p:to>
                                        <a:srgbClr val="EAEAEA"/>
                                      </p:to>
                                    </p:animClr>
                                    <p:animClr clrSpc="rgb" dir="cw">
                                      <p:cBhvr>
                                        <p:cTn id="231" dur="300" fill="hold"/>
                                        <p:tgtEl>
                                          <p:spTgt spid="24"/>
                                        </p:tgtEl>
                                        <p:attrNameLst>
                                          <p:attrName>fillcolor</p:attrName>
                                        </p:attrNameLst>
                                      </p:cBhvr>
                                      <p:to>
                                        <a:srgbClr val="EAEAEA"/>
                                      </p:to>
                                    </p:animClr>
                                    <p:set>
                                      <p:cBhvr>
                                        <p:cTn id="232" dur="300" fill="hold"/>
                                        <p:tgtEl>
                                          <p:spTgt spid="24"/>
                                        </p:tgtEl>
                                        <p:attrNameLst>
                                          <p:attrName>fill.type</p:attrName>
                                        </p:attrNameLst>
                                      </p:cBhvr>
                                      <p:to>
                                        <p:strVal val="solid"/>
                                      </p:to>
                                    </p:set>
                                    <p:set>
                                      <p:cBhvr>
                                        <p:cTn id="233" dur="300" fill="hold"/>
                                        <p:tgtEl>
                                          <p:spTgt spid="24"/>
                                        </p:tgtEl>
                                        <p:attrNameLst>
                                          <p:attrName>fill.on</p:attrName>
                                        </p:attrNameLst>
                                      </p:cBhvr>
                                      <p:to>
                                        <p:strVal val="true"/>
                                      </p:to>
                                    </p:set>
                                  </p:childTnLst>
                                  <p:subTnLst>
                                    <p:audio>
                                      <p:cMediaNode>
                                        <p:cTn display="0" masterRel="sameClick">
                                          <p:stCondLst>
                                            <p:cond evt="begin" delay="0">
                                              <p:tn val="229"/>
                                            </p:cond>
                                          </p:stCondLst>
                                          <p:endCondLst>
                                            <p:cond evt="onStopAudio" delay="0">
                                              <p:tgtEl>
                                                <p:sldTgt/>
                                              </p:tgtEl>
                                            </p:cond>
                                          </p:endCondLst>
                                        </p:cTn>
                                        <p:tgtEl>
                                          <p:sndTgt r:embed="rId19" name="C3.wav"/>
                                        </p:tgtEl>
                                      </p:cMediaNode>
                                    </p:audio>
                                  </p:subTnLst>
                                </p:cTn>
                              </p:par>
                            </p:childTnLst>
                          </p:cTn>
                        </p:par>
                        <p:par>
                          <p:cTn id="234" fill="hold">
                            <p:stCondLst>
                              <p:cond delay="300"/>
                            </p:stCondLst>
                            <p:childTnLst>
                              <p:par>
                                <p:cTn id="235" presetID="19" presetClass="emph" presetSubtype="0" fill="hold" grpId="1" nodeType="afterEffect">
                                  <p:stCondLst>
                                    <p:cond delay="0"/>
                                  </p:stCondLst>
                                  <p:childTnLst>
                                    <p:animClr clrSpc="rgb" dir="cw">
                                      <p:cBhvr override="childStyle">
                                        <p:cTn id="236" dur="500" fill="hold"/>
                                        <p:tgtEl>
                                          <p:spTgt spid="24"/>
                                        </p:tgtEl>
                                        <p:attrNameLst>
                                          <p:attrName>style.color</p:attrName>
                                        </p:attrNameLst>
                                      </p:cBhvr>
                                      <p:to>
                                        <a:srgbClr val="F8F8F8"/>
                                      </p:to>
                                    </p:animClr>
                                    <p:animClr clrSpc="rgb" dir="cw">
                                      <p:cBhvr>
                                        <p:cTn id="237" dur="500" fill="hold"/>
                                        <p:tgtEl>
                                          <p:spTgt spid="24"/>
                                        </p:tgtEl>
                                        <p:attrNameLst>
                                          <p:attrName>fillcolor</p:attrName>
                                        </p:attrNameLst>
                                      </p:cBhvr>
                                      <p:to>
                                        <a:srgbClr val="F8F8F8"/>
                                      </p:to>
                                    </p:animClr>
                                    <p:set>
                                      <p:cBhvr>
                                        <p:cTn id="238" dur="500" fill="hold"/>
                                        <p:tgtEl>
                                          <p:spTgt spid="24"/>
                                        </p:tgtEl>
                                        <p:attrNameLst>
                                          <p:attrName>fill.type</p:attrName>
                                        </p:attrNameLst>
                                      </p:cBhvr>
                                      <p:to>
                                        <p:strVal val="solid"/>
                                      </p:to>
                                    </p:set>
                                    <p:set>
                                      <p:cBhvr>
                                        <p:cTn id="239"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240" restart="whenNotActive" fill="hold" evtFilter="cancelBubble" nodeType="interactiveSeq">
                <p:stCondLst>
                  <p:cond evt="onClick" delay="0">
                    <p:tgtEl>
                      <p:spTgt spid="25"/>
                    </p:tgtEl>
                  </p:cond>
                </p:stCondLst>
                <p:endSync evt="end" delay="0">
                  <p:rtn val="all"/>
                </p:endSync>
                <p:childTnLst>
                  <p:par>
                    <p:cTn id="241" fill="hold">
                      <p:stCondLst>
                        <p:cond delay="0"/>
                      </p:stCondLst>
                      <p:childTnLst>
                        <p:par>
                          <p:cTn id="242" fill="hold">
                            <p:stCondLst>
                              <p:cond delay="0"/>
                            </p:stCondLst>
                            <p:childTnLst>
                              <p:par>
                                <p:cTn id="243" presetID="19" presetClass="emph" presetSubtype="0" fill="hold" grpId="0" nodeType="clickEffect">
                                  <p:stCondLst>
                                    <p:cond delay="0"/>
                                  </p:stCondLst>
                                  <p:childTnLst>
                                    <p:animClr clrSpc="rgb" dir="cw">
                                      <p:cBhvr override="childStyle">
                                        <p:cTn id="244" dur="300" fill="hold"/>
                                        <p:tgtEl>
                                          <p:spTgt spid="25"/>
                                        </p:tgtEl>
                                        <p:attrNameLst>
                                          <p:attrName>style.color</p:attrName>
                                        </p:attrNameLst>
                                      </p:cBhvr>
                                      <p:to>
                                        <a:srgbClr val="EAEAEA"/>
                                      </p:to>
                                    </p:animClr>
                                    <p:animClr clrSpc="rgb" dir="cw">
                                      <p:cBhvr>
                                        <p:cTn id="245" dur="300" fill="hold"/>
                                        <p:tgtEl>
                                          <p:spTgt spid="25"/>
                                        </p:tgtEl>
                                        <p:attrNameLst>
                                          <p:attrName>fillcolor</p:attrName>
                                        </p:attrNameLst>
                                      </p:cBhvr>
                                      <p:to>
                                        <a:srgbClr val="EAEAEA"/>
                                      </p:to>
                                    </p:animClr>
                                    <p:set>
                                      <p:cBhvr>
                                        <p:cTn id="246" dur="300" fill="hold"/>
                                        <p:tgtEl>
                                          <p:spTgt spid="25"/>
                                        </p:tgtEl>
                                        <p:attrNameLst>
                                          <p:attrName>fill.type</p:attrName>
                                        </p:attrNameLst>
                                      </p:cBhvr>
                                      <p:to>
                                        <p:strVal val="solid"/>
                                      </p:to>
                                    </p:set>
                                    <p:set>
                                      <p:cBhvr>
                                        <p:cTn id="247" dur="300" fill="hold"/>
                                        <p:tgtEl>
                                          <p:spTgt spid="25"/>
                                        </p:tgtEl>
                                        <p:attrNameLst>
                                          <p:attrName>fill.on</p:attrName>
                                        </p:attrNameLst>
                                      </p:cBhvr>
                                      <p:to>
                                        <p:strVal val="true"/>
                                      </p:to>
                                    </p:set>
                                  </p:childTnLst>
                                  <p:subTnLst>
                                    <p:audio>
                                      <p:cMediaNode>
                                        <p:cTn display="0" masterRel="sameClick">
                                          <p:stCondLst>
                                            <p:cond evt="begin" delay="0">
                                              <p:tn val="243"/>
                                            </p:cond>
                                          </p:stCondLst>
                                          <p:endCondLst>
                                            <p:cond evt="onStopAudio" delay="0">
                                              <p:tgtEl>
                                                <p:sldTgt/>
                                              </p:tgtEl>
                                            </p:cond>
                                          </p:endCondLst>
                                        </p:cTn>
                                        <p:tgtEl>
                                          <p:sndTgt r:embed="rId20" name="D3.wav"/>
                                        </p:tgtEl>
                                      </p:cMediaNode>
                                    </p:audio>
                                  </p:subTnLst>
                                </p:cTn>
                              </p:par>
                            </p:childTnLst>
                          </p:cTn>
                        </p:par>
                        <p:par>
                          <p:cTn id="248" fill="hold">
                            <p:stCondLst>
                              <p:cond delay="300"/>
                            </p:stCondLst>
                            <p:childTnLst>
                              <p:par>
                                <p:cTn id="249" presetID="19" presetClass="emph" presetSubtype="0" fill="hold" grpId="1" nodeType="afterEffect">
                                  <p:stCondLst>
                                    <p:cond delay="0"/>
                                  </p:stCondLst>
                                  <p:childTnLst>
                                    <p:animClr clrSpc="rgb" dir="cw">
                                      <p:cBhvr override="childStyle">
                                        <p:cTn id="250" dur="500" fill="hold"/>
                                        <p:tgtEl>
                                          <p:spTgt spid="25"/>
                                        </p:tgtEl>
                                        <p:attrNameLst>
                                          <p:attrName>style.color</p:attrName>
                                        </p:attrNameLst>
                                      </p:cBhvr>
                                      <p:to>
                                        <a:srgbClr val="F8F8F8"/>
                                      </p:to>
                                    </p:animClr>
                                    <p:animClr clrSpc="rgb" dir="cw">
                                      <p:cBhvr>
                                        <p:cTn id="251" dur="500" fill="hold"/>
                                        <p:tgtEl>
                                          <p:spTgt spid="25"/>
                                        </p:tgtEl>
                                        <p:attrNameLst>
                                          <p:attrName>fillcolor</p:attrName>
                                        </p:attrNameLst>
                                      </p:cBhvr>
                                      <p:to>
                                        <a:srgbClr val="F8F8F8"/>
                                      </p:to>
                                    </p:animClr>
                                    <p:set>
                                      <p:cBhvr>
                                        <p:cTn id="252" dur="500" fill="hold"/>
                                        <p:tgtEl>
                                          <p:spTgt spid="25"/>
                                        </p:tgtEl>
                                        <p:attrNameLst>
                                          <p:attrName>fill.type</p:attrName>
                                        </p:attrNameLst>
                                      </p:cBhvr>
                                      <p:to>
                                        <p:strVal val="solid"/>
                                      </p:to>
                                    </p:set>
                                    <p:set>
                                      <p:cBhvr>
                                        <p:cTn id="253" dur="500" fill="hold"/>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seq concurrent="1" nextAc="seek">
              <p:cTn id="254" restart="whenNotActive" fill="hold" evtFilter="cancelBubble" nodeType="interactiveSeq">
                <p:stCondLst>
                  <p:cond evt="onClick" delay="0">
                    <p:tgtEl>
                      <p:spTgt spid="29"/>
                    </p:tgtEl>
                  </p:cond>
                </p:stCondLst>
                <p:endSync evt="end" delay="0">
                  <p:rtn val="all"/>
                </p:endSync>
                <p:childTnLst>
                  <p:par>
                    <p:cTn id="255" fill="hold">
                      <p:stCondLst>
                        <p:cond delay="0"/>
                      </p:stCondLst>
                      <p:childTnLst>
                        <p:par>
                          <p:cTn id="256" fill="hold">
                            <p:stCondLst>
                              <p:cond delay="0"/>
                            </p:stCondLst>
                            <p:childTnLst>
                              <p:par>
                                <p:cTn id="257" presetID="19" presetClass="emph" presetSubtype="0" fill="hold" grpId="0" nodeType="clickEffect">
                                  <p:stCondLst>
                                    <p:cond delay="0"/>
                                  </p:stCondLst>
                                  <p:childTnLst>
                                    <p:animClr clrSpc="rgb" dir="cw">
                                      <p:cBhvr override="childStyle">
                                        <p:cTn id="258" dur="300" fill="hold"/>
                                        <p:tgtEl>
                                          <p:spTgt spid="29"/>
                                        </p:tgtEl>
                                        <p:attrNameLst>
                                          <p:attrName>style.color</p:attrName>
                                        </p:attrNameLst>
                                      </p:cBhvr>
                                      <p:to>
                                        <a:srgbClr val="EAEAEA"/>
                                      </p:to>
                                    </p:animClr>
                                    <p:animClr clrSpc="rgb" dir="cw">
                                      <p:cBhvr>
                                        <p:cTn id="259" dur="300" fill="hold"/>
                                        <p:tgtEl>
                                          <p:spTgt spid="29"/>
                                        </p:tgtEl>
                                        <p:attrNameLst>
                                          <p:attrName>fillcolor</p:attrName>
                                        </p:attrNameLst>
                                      </p:cBhvr>
                                      <p:to>
                                        <a:srgbClr val="EAEAEA"/>
                                      </p:to>
                                    </p:animClr>
                                    <p:set>
                                      <p:cBhvr>
                                        <p:cTn id="260" dur="300" fill="hold"/>
                                        <p:tgtEl>
                                          <p:spTgt spid="29"/>
                                        </p:tgtEl>
                                        <p:attrNameLst>
                                          <p:attrName>fill.type</p:attrName>
                                        </p:attrNameLst>
                                      </p:cBhvr>
                                      <p:to>
                                        <p:strVal val="solid"/>
                                      </p:to>
                                    </p:set>
                                    <p:set>
                                      <p:cBhvr>
                                        <p:cTn id="261" dur="300" fill="hold"/>
                                        <p:tgtEl>
                                          <p:spTgt spid="29"/>
                                        </p:tgtEl>
                                        <p:attrNameLst>
                                          <p:attrName>fill.on</p:attrName>
                                        </p:attrNameLst>
                                      </p:cBhvr>
                                      <p:to>
                                        <p:strVal val="true"/>
                                      </p:to>
                                    </p:set>
                                  </p:childTnLst>
                                  <p:subTnLst>
                                    <p:audio>
                                      <p:cMediaNode>
                                        <p:cTn display="0" masterRel="sameClick">
                                          <p:stCondLst>
                                            <p:cond evt="begin" delay="0">
                                              <p:tn val="257"/>
                                            </p:cond>
                                          </p:stCondLst>
                                          <p:endCondLst>
                                            <p:cond evt="onStopAudio" delay="0">
                                              <p:tgtEl>
                                                <p:sldTgt/>
                                              </p:tgtEl>
                                            </p:cond>
                                          </p:endCondLst>
                                        </p:cTn>
                                        <p:tgtEl>
                                          <p:sndTgt r:embed="rId21" name="F3.wav"/>
                                        </p:tgtEl>
                                      </p:cMediaNode>
                                    </p:audio>
                                  </p:subTnLst>
                                </p:cTn>
                              </p:par>
                            </p:childTnLst>
                          </p:cTn>
                        </p:par>
                        <p:par>
                          <p:cTn id="262" fill="hold">
                            <p:stCondLst>
                              <p:cond delay="300"/>
                            </p:stCondLst>
                            <p:childTnLst>
                              <p:par>
                                <p:cTn id="263" presetID="19" presetClass="emph" presetSubtype="0" fill="hold" grpId="1" nodeType="afterEffect">
                                  <p:stCondLst>
                                    <p:cond delay="0"/>
                                  </p:stCondLst>
                                  <p:childTnLst>
                                    <p:animClr clrSpc="rgb" dir="cw">
                                      <p:cBhvr override="childStyle">
                                        <p:cTn id="264" dur="500" fill="hold"/>
                                        <p:tgtEl>
                                          <p:spTgt spid="29"/>
                                        </p:tgtEl>
                                        <p:attrNameLst>
                                          <p:attrName>style.color</p:attrName>
                                        </p:attrNameLst>
                                      </p:cBhvr>
                                      <p:to>
                                        <a:srgbClr val="F8F8F8"/>
                                      </p:to>
                                    </p:animClr>
                                    <p:animClr clrSpc="rgb" dir="cw">
                                      <p:cBhvr>
                                        <p:cTn id="265" dur="500" fill="hold"/>
                                        <p:tgtEl>
                                          <p:spTgt spid="29"/>
                                        </p:tgtEl>
                                        <p:attrNameLst>
                                          <p:attrName>fillcolor</p:attrName>
                                        </p:attrNameLst>
                                      </p:cBhvr>
                                      <p:to>
                                        <a:srgbClr val="F8F8F8"/>
                                      </p:to>
                                    </p:animClr>
                                    <p:set>
                                      <p:cBhvr>
                                        <p:cTn id="266" dur="500" fill="hold"/>
                                        <p:tgtEl>
                                          <p:spTgt spid="29"/>
                                        </p:tgtEl>
                                        <p:attrNameLst>
                                          <p:attrName>fill.type</p:attrName>
                                        </p:attrNameLst>
                                      </p:cBhvr>
                                      <p:to>
                                        <p:strVal val="solid"/>
                                      </p:to>
                                    </p:set>
                                    <p:set>
                                      <p:cBhvr>
                                        <p:cTn id="267"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268" restart="whenNotActive" fill="hold" evtFilter="cancelBubble" nodeType="interactiveSeq">
                <p:stCondLst>
                  <p:cond evt="onClick" delay="0">
                    <p:tgtEl>
                      <p:spTgt spid="26"/>
                    </p:tgtEl>
                  </p:cond>
                </p:stCondLst>
                <p:endSync evt="end" delay="0">
                  <p:rtn val="all"/>
                </p:endSync>
                <p:childTnLst>
                  <p:par>
                    <p:cTn id="269" fill="hold">
                      <p:stCondLst>
                        <p:cond delay="0"/>
                      </p:stCondLst>
                      <p:childTnLst>
                        <p:par>
                          <p:cTn id="270" fill="hold">
                            <p:stCondLst>
                              <p:cond delay="0"/>
                            </p:stCondLst>
                            <p:childTnLst>
                              <p:par>
                                <p:cTn id="271" presetID="19" presetClass="emph" presetSubtype="0" fill="hold" grpId="0" nodeType="clickEffect">
                                  <p:stCondLst>
                                    <p:cond delay="0"/>
                                  </p:stCondLst>
                                  <p:childTnLst>
                                    <p:animClr clrSpc="rgb" dir="cw">
                                      <p:cBhvr override="childStyle">
                                        <p:cTn id="272" dur="300" fill="hold"/>
                                        <p:tgtEl>
                                          <p:spTgt spid="26"/>
                                        </p:tgtEl>
                                        <p:attrNameLst>
                                          <p:attrName>style.color</p:attrName>
                                        </p:attrNameLst>
                                      </p:cBhvr>
                                      <p:to>
                                        <a:srgbClr val="EAEAEA"/>
                                      </p:to>
                                    </p:animClr>
                                    <p:animClr clrSpc="rgb" dir="cw">
                                      <p:cBhvr>
                                        <p:cTn id="273" dur="300" fill="hold"/>
                                        <p:tgtEl>
                                          <p:spTgt spid="26"/>
                                        </p:tgtEl>
                                        <p:attrNameLst>
                                          <p:attrName>fillcolor</p:attrName>
                                        </p:attrNameLst>
                                      </p:cBhvr>
                                      <p:to>
                                        <a:srgbClr val="EAEAEA"/>
                                      </p:to>
                                    </p:animClr>
                                    <p:set>
                                      <p:cBhvr>
                                        <p:cTn id="274" dur="300" fill="hold"/>
                                        <p:tgtEl>
                                          <p:spTgt spid="26"/>
                                        </p:tgtEl>
                                        <p:attrNameLst>
                                          <p:attrName>fill.type</p:attrName>
                                        </p:attrNameLst>
                                      </p:cBhvr>
                                      <p:to>
                                        <p:strVal val="solid"/>
                                      </p:to>
                                    </p:set>
                                    <p:set>
                                      <p:cBhvr>
                                        <p:cTn id="275" dur="300" fill="hold"/>
                                        <p:tgtEl>
                                          <p:spTgt spid="26"/>
                                        </p:tgtEl>
                                        <p:attrNameLst>
                                          <p:attrName>fill.on</p:attrName>
                                        </p:attrNameLst>
                                      </p:cBhvr>
                                      <p:to>
                                        <p:strVal val="true"/>
                                      </p:to>
                                    </p:set>
                                  </p:childTnLst>
                                  <p:subTnLst>
                                    <p:audio>
                                      <p:cMediaNode>
                                        <p:cTn display="0" masterRel="sameClick">
                                          <p:stCondLst>
                                            <p:cond evt="begin" delay="0">
                                              <p:tn val="271"/>
                                            </p:cond>
                                          </p:stCondLst>
                                          <p:endCondLst>
                                            <p:cond evt="onStopAudio" delay="0">
                                              <p:tgtEl>
                                                <p:sldTgt/>
                                              </p:tgtEl>
                                            </p:cond>
                                          </p:endCondLst>
                                        </p:cTn>
                                        <p:tgtEl>
                                          <p:sndTgt r:embed="rId22" name="E3.wav"/>
                                        </p:tgtEl>
                                      </p:cMediaNode>
                                    </p:audio>
                                  </p:subTnLst>
                                </p:cTn>
                              </p:par>
                            </p:childTnLst>
                          </p:cTn>
                        </p:par>
                        <p:par>
                          <p:cTn id="276" fill="hold">
                            <p:stCondLst>
                              <p:cond delay="300"/>
                            </p:stCondLst>
                            <p:childTnLst>
                              <p:par>
                                <p:cTn id="277" presetID="19" presetClass="emph" presetSubtype="0" fill="hold" grpId="1" nodeType="afterEffect">
                                  <p:stCondLst>
                                    <p:cond delay="0"/>
                                  </p:stCondLst>
                                  <p:childTnLst>
                                    <p:animClr clrSpc="rgb" dir="cw">
                                      <p:cBhvr override="childStyle">
                                        <p:cTn id="278" dur="500" fill="hold"/>
                                        <p:tgtEl>
                                          <p:spTgt spid="26"/>
                                        </p:tgtEl>
                                        <p:attrNameLst>
                                          <p:attrName>style.color</p:attrName>
                                        </p:attrNameLst>
                                      </p:cBhvr>
                                      <p:to>
                                        <a:srgbClr val="F8F8F8"/>
                                      </p:to>
                                    </p:animClr>
                                    <p:animClr clrSpc="rgb" dir="cw">
                                      <p:cBhvr>
                                        <p:cTn id="279" dur="500" fill="hold"/>
                                        <p:tgtEl>
                                          <p:spTgt spid="26"/>
                                        </p:tgtEl>
                                        <p:attrNameLst>
                                          <p:attrName>fillcolor</p:attrName>
                                        </p:attrNameLst>
                                      </p:cBhvr>
                                      <p:to>
                                        <a:srgbClr val="F8F8F8"/>
                                      </p:to>
                                    </p:animClr>
                                    <p:set>
                                      <p:cBhvr>
                                        <p:cTn id="280" dur="500" fill="hold"/>
                                        <p:tgtEl>
                                          <p:spTgt spid="26"/>
                                        </p:tgtEl>
                                        <p:attrNameLst>
                                          <p:attrName>fill.type</p:attrName>
                                        </p:attrNameLst>
                                      </p:cBhvr>
                                      <p:to>
                                        <p:strVal val="solid"/>
                                      </p:to>
                                    </p:set>
                                    <p:set>
                                      <p:cBhvr>
                                        <p:cTn id="281"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282" restart="whenNotActive" fill="hold" evtFilter="cancelBubble" nodeType="interactiveSeq">
                <p:stCondLst>
                  <p:cond evt="onClick" delay="0">
                    <p:tgtEl>
                      <p:spTgt spid="30"/>
                    </p:tgtEl>
                  </p:cond>
                </p:stCondLst>
                <p:endSync evt="end" delay="0">
                  <p:rtn val="all"/>
                </p:endSync>
                <p:childTnLst>
                  <p:par>
                    <p:cTn id="283" fill="hold">
                      <p:stCondLst>
                        <p:cond delay="0"/>
                      </p:stCondLst>
                      <p:childTnLst>
                        <p:par>
                          <p:cTn id="284" fill="hold">
                            <p:stCondLst>
                              <p:cond delay="0"/>
                            </p:stCondLst>
                            <p:childTnLst>
                              <p:par>
                                <p:cTn id="285" presetID="19" presetClass="emph" presetSubtype="0" fill="hold" grpId="0" nodeType="clickEffect">
                                  <p:stCondLst>
                                    <p:cond delay="0"/>
                                  </p:stCondLst>
                                  <p:childTnLst>
                                    <p:animClr clrSpc="rgb" dir="cw">
                                      <p:cBhvr override="childStyle">
                                        <p:cTn id="286" dur="300" fill="hold"/>
                                        <p:tgtEl>
                                          <p:spTgt spid="30"/>
                                        </p:tgtEl>
                                        <p:attrNameLst>
                                          <p:attrName>style.color</p:attrName>
                                        </p:attrNameLst>
                                      </p:cBhvr>
                                      <p:to>
                                        <a:srgbClr val="EAEAEA"/>
                                      </p:to>
                                    </p:animClr>
                                    <p:animClr clrSpc="rgb" dir="cw">
                                      <p:cBhvr>
                                        <p:cTn id="287" dur="300" fill="hold"/>
                                        <p:tgtEl>
                                          <p:spTgt spid="30"/>
                                        </p:tgtEl>
                                        <p:attrNameLst>
                                          <p:attrName>fillcolor</p:attrName>
                                        </p:attrNameLst>
                                      </p:cBhvr>
                                      <p:to>
                                        <a:srgbClr val="EAEAEA"/>
                                      </p:to>
                                    </p:animClr>
                                    <p:set>
                                      <p:cBhvr>
                                        <p:cTn id="288" dur="300" fill="hold"/>
                                        <p:tgtEl>
                                          <p:spTgt spid="30"/>
                                        </p:tgtEl>
                                        <p:attrNameLst>
                                          <p:attrName>fill.type</p:attrName>
                                        </p:attrNameLst>
                                      </p:cBhvr>
                                      <p:to>
                                        <p:strVal val="solid"/>
                                      </p:to>
                                    </p:set>
                                    <p:set>
                                      <p:cBhvr>
                                        <p:cTn id="289" dur="300" fill="hold"/>
                                        <p:tgtEl>
                                          <p:spTgt spid="30"/>
                                        </p:tgtEl>
                                        <p:attrNameLst>
                                          <p:attrName>fill.on</p:attrName>
                                        </p:attrNameLst>
                                      </p:cBhvr>
                                      <p:to>
                                        <p:strVal val="true"/>
                                      </p:to>
                                    </p:set>
                                  </p:childTnLst>
                                  <p:subTnLst>
                                    <p:audio>
                                      <p:cMediaNode>
                                        <p:cTn display="0" masterRel="sameClick">
                                          <p:stCondLst>
                                            <p:cond evt="begin" delay="0">
                                              <p:tn val="285"/>
                                            </p:cond>
                                          </p:stCondLst>
                                          <p:endCondLst>
                                            <p:cond evt="onStopAudio" delay="0">
                                              <p:tgtEl>
                                                <p:sldTgt/>
                                              </p:tgtEl>
                                            </p:cond>
                                          </p:endCondLst>
                                        </p:cTn>
                                        <p:tgtEl>
                                          <p:sndTgt r:embed="rId23" name="G3.wav"/>
                                        </p:tgtEl>
                                      </p:cMediaNode>
                                    </p:audio>
                                  </p:subTnLst>
                                </p:cTn>
                              </p:par>
                            </p:childTnLst>
                          </p:cTn>
                        </p:par>
                        <p:par>
                          <p:cTn id="290" fill="hold">
                            <p:stCondLst>
                              <p:cond delay="300"/>
                            </p:stCondLst>
                            <p:childTnLst>
                              <p:par>
                                <p:cTn id="291" presetID="19" presetClass="emph" presetSubtype="0" fill="hold" grpId="1" nodeType="afterEffect">
                                  <p:stCondLst>
                                    <p:cond delay="0"/>
                                  </p:stCondLst>
                                  <p:childTnLst>
                                    <p:animClr clrSpc="rgb" dir="cw">
                                      <p:cBhvr override="childStyle">
                                        <p:cTn id="292" dur="500" fill="hold"/>
                                        <p:tgtEl>
                                          <p:spTgt spid="30"/>
                                        </p:tgtEl>
                                        <p:attrNameLst>
                                          <p:attrName>style.color</p:attrName>
                                        </p:attrNameLst>
                                      </p:cBhvr>
                                      <p:to>
                                        <a:srgbClr val="F8F8F8"/>
                                      </p:to>
                                    </p:animClr>
                                    <p:animClr clrSpc="rgb" dir="cw">
                                      <p:cBhvr>
                                        <p:cTn id="293" dur="500" fill="hold"/>
                                        <p:tgtEl>
                                          <p:spTgt spid="30"/>
                                        </p:tgtEl>
                                        <p:attrNameLst>
                                          <p:attrName>fillcolor</p:attrName>
                                        </p:attrNameLst>
                                      </p:cBhvr>
                                      <p:to>
                                        <a:srgbClr val="F8F8F8"/>
                                      </p:to>
                                    </p:animClr>
                                    <p:set>
                                      <p:cBhvr>
                                        <p:cTn id="294" dur="500" fill="hold"/>
                                        <p:tgtEl>
                                          <p:spTgt spid="30"/>
                                        </p:tgtEl>
                                        <p:attrNameLst>
                                          <p:attrName>fill.type</p:attrName>
                                        </p:attrNameLst>
                                      </p:cBhvr>
                                      <p:to>
                                        <p:strVal val="solid"/>
                                      </p:to>
                                    </p:set>
                                    <p:set>
                                      <p:cBhvr>
                                        <p:cTn id="29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296" restart="whenNotActive" fill="hold" evtFilter="cancelBubble" nodeType="interactiveSeq">
                <p:stCondLst>
                  <p:cond evt="onClick" delay="0">
                    <p:tgtEl>
                      <p:spTgt spid="31"/>
                    </p:tgtEl>
                  </p:cond>
                </p:stCondLst>
                <p:endSync evt="end" delay="0">
                  <p:rtn val="all"/>
                </p:endSync>
                <p:childTnLst>
                  <p:par>
                    <p:cTn id="297" fill="hold">
                      <p:stCondLst>
                        <p:cond delay="0"/>
                      </p:stCondLst>
                      <p:childTnLst>
                        <p:par>
                          <p:cTn id="298" fill="hold">
                            <p:stCondLst>
                              <p:cond delay="0"/>
                            </p:stCondLst>
                            <p:childTnLst>
                              <p:par>
                                <p:cTn id="299" presetID="19" presetClass="emph" presetSubtype="0" fill="hold" grpId="0" nodeType="clickEffect">
                                  <p:stCondLst>
                                    <p:cond delay="0"/>
                                  </p:stCondLst>
                                  <p:childTnLst>
                                    <p:animClr clrSpc="rgb" dir="cw">
                                      <p:cBhvr override="childStyle">
                                        <p:cTn id="300" dur="300" fill="hold"/>
                                        <p:tgtEl>
                                          <p:spTgt spid="31"/>
                                        </p:tgtEl>
                                        <p:attrNameLst>
                                          <p:attrName>style.color</p:attrName>
                                        </p:attrNameLst>
                                      </p:cBhvr>
                                      <p:to>
                                        <a:srgbClr val="EAEAEA"/>
                                      </p:to>
                                    </p:animClr>
                                    <p:animClr clrSpc="rgb" dir="cw">
                                      <p:cBhvr>
                                        <p:cTn id="301" dur="300" fill="hold"/>
                                        <p:tgtEl>
                                          <p:spTgt spid="31"/>
                                        </p:tgtEl>
                                        <p:attrNameLst>
                                          <p:attrName>fillcolor</p:attrName>
                                        </p:attrNameLst>
                                      </p:cBhvr>
                                      <p:to>
                                        <a:srgbClr val="EAEAEA"/>
                                      </p:to>
                                    </p:animClr>
                                    <p:set>
                                      <p:cBhvr>
                                        <p:cTn id="302" dur="300" fill="hold"/>
                                        <p:tgtEl>
                                          <p:spTgt spid="31"/>
                                        </p:tgtEl>
                                        <p:attrNameLst>
                                          <p:attrName>fill.type</p:attrName>
                                        </p:attrNameLst>
                                      </p:cBhvr>
                                      <p:to>
                                        <p:strVal val="solid"/>
                                      </p:to>
                                    </p:set>
                                    <p:set>
                                      <p:cBhvr>
                                        <p:cTn id="303" dur="300" fill="hold"/>
                                        <p:tgtEl>
                                          <p:spTgt spid="31"/>
                                        </p:tgtEl>
                                        <p:attrNameLst>
                                          <p:attrName>fill.on</p:attrName>
                                        </p:attrNameLst>
                                      </p:cBhvr>
                                      <p:to>
                                        <p:strVal val="true"/>
                                      </p:to>
                                    </p:set>
                                  </p:childTnLst>
                                  <p:subTnLst>
                                    <p:audio>
                                      <p:cMediaNode>
                                        <p:cTn display="0" masterRel="sameClick">
                                          <p:stCondLst>
                                            <p:cond evt="begin" delay="0">
                                              <p:tn val="299"/>
                                            </p:cond>
                                          </p:stCondLst>
                                          <p:endCondLst>
                                            <p:cond evt="onStopAudio" delay="0">
                                              <p:tgtEl>
                                                <p:sldTgt/>
                                              </p:tgtEl>
                                            </p:cond>
                                          </p:endCondLst>
                                        </p:cTn>
                                        <p:tgtEl>
                                          <p:sndTgt r:embed="rId24" name="A3.wav"/>
                                        </p:tgtEl>
                                      </p:cMediaNode>
                                    </p:audio>
                                  </p:subTnLst>
                                </p:cTn>
                              </p:par>
                            </p:childTnLst>
                          </p:cTn>
                        </p:par>
                        <p:par>
                          <p:cTn id="304" fill="hold">
                            <p:stCondLst>
                              <p:cond delay="300"/>
                            </p:stCondLst>
                            <p:childTnLst>
                              <p:par>
                                <p:cTn id="305" presetID="19" presetClass="emph" presetSubtype="0" fill="hold" grpId="1" nodeType="afterEffect">
                                  <p:stCondLst>
                                    <p:cond delay="0"/>
                                  </p:stCondLst>
                                  <p:childTnLst>
                                    <p:animClr clrSpc="rgb" dir="cw">
                                      <p:cBhvr override="childStyle">
                                        <p:cTn id="306" dur="500" fill="hold"/>
                                        <p:tgtEl>
                                          <p:spTgt spid="31"/>
                                        </p:tgtEl>
                                        <p:attrNameLst>
                                          <p:attrName>style.color</p:attrName>
                                        </p:attrNameLst>
                                      </p:cBhvr>
                                      <p:to>
                                        <a:srgbClr val="F8F8F8"/>
                                      </p:to>
                                    </p:animClr>
                                    <p:animClr clrSpc="rgb" dir="cw">
                                      <p:cBhvr>
                                        <p:cTn id="307" dur="500" fill="hold"/>
                                        <p:tgtEl>
                                          <p:spTgt spid="31"/>
                                        </p:tgtEl>
                                        <p:attrNameLst>
                                          <p:attrName>fillcolor</p:attrName>
                                        </p:attrNameLst>
                                      </p:cBhvr>
                                      <p:to>
                                        <a:srgbClr val="F8F8F8"/>
                                      </p:to>
                                    </p:animClr>
                                    <p:set>
                                      <p:cBhvr>
                                        <p:cTn id="308" dur="500" fill="hold"/>
                                        <p:tgtEl>
                                          <p:spTgt spid="31"/>
                                        </p:tgtEl>
                                        <p:attrNameLst>
                                          <p:attrName>fill.type</p:attrName>
                                        </p:attrNameLst>
                                      </p:cBhvr>
                                      <p:to>
                                        <p:strVal val="solid"/>
                                      </p:to>
                                    </p:set>
                                    <p:set>
                                      <p:cBhvr>
                                        <p:cTn id="309"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310" restart="whenNotActive" fill="hold" evtFilter="cancelBubble" nodeType="interactiveSeq">
                <p:stCondLst>
                  <p:cond evt="onClick" delay="0">
                    <p:tgtEl>
                      <p:spTgt spid="34"/>
                    </p:tgtEl>
                  </p:cond>
                </p:stCondLst>
                <p:endSync evt="end" delay="0">
                  <p:rtn val="all"/>
                </p:endSync>
                <p:childTnLst>
                  <p:par>
                    <p:cTn id="311" fill="hold">
                      <p:stCondLst>
                        <p:cond delay="0"/>
                      </p:stCondLst>
                      <p:childTnLst>
                        <p:par>
                          <p:cTn id="312" fill="hold">
                            <p:stCondLst>
                              <p:cond delay="0"/>
                            </p:stCondLst>
                            <p:childTnLst>
                              <p:par>
                                <p:cTn id="313" presetID="19" presetClass="emph" presetSubtype="0" fill="hold" grpId="0" nodeType="clickEffect">
                                  <p:stCondLst>
                                    <p:cond delay="0"/>
                                  </p:stCondLst>
                                  <p:childTnLst>
                                    <p:animClr clrSpc="rgb" dir="cw">
                                      <p:cBhvr override="childStyle">
                                        <p:cTn id="314" dur="300" fill="hold"/>
                                        <p:tgtEl>
                                          <p:spTgt spid="34"/>
                                        </p:tgtEl>
                                        <p:attrNameLst>
                                          <p:attrName>style.color</p:attrName>
                                        </p:attrNameLst>
                                      </p:cBhvr>
                                      <p:to>
                                        <a:srgbClr val="EAEAEA"/>
                                      </p:to>
                                    </p:animClr>
                                    <p:animClr clrSpc="rgb" dir="cw">
                                      <p:cBhvr>
                                        <p:cTn id="315" dur="300" fill="hold"/>
                                        <p:tgtEl>
                                          <p:spTgt spid="34"/>
                                        </p:tgtEl>
                                        <p:attrNameLst>
                                          <p:attrName>fillcolor</p:attrName>
                                        </p:attrNameLst>
                                      </p:cBhvr>
                                      <p:to>
                                        <a:srgbClr val="EAEAEA"/>
                                      </p:to>
                                    </p:animClr>
                                    <p:set>
                                      <p:cBhvr>
                                        <p:cTn id="316" dur="300" fill="hold"/>
                                        <p:tgtEl>
                                          <p:spTgt spid="34"/>
                                        </p:tgtEl>
                                        <p:attrNameLst>
                                          <p:attrName>fill.type</p:attrName>
                                        </p:attrNameLst>
                                      </p:cBhvr>
                                      <p:to>
                                        <p:strVal val="solid"/>
                                      </p:to>
                                    </p:set>
                                    <p:set>
                                      <p:cBhvr>
                                        <p:cTn id="317" dur="300" fill="hold"/>
                                        <p:tgtEl>
                                          <p:spTgt spid="34"/>
                                        </p:tgtEl>
                                        <p:attrNameLst>
                                          <p:attrName>fill.on</p:attrName>
                                        </p:attrNameLst>
                                      </p:cBhvr>
                                      <p:to>
                                        <p:strVal val="true"/>
                                      </p:to>
                                    </p:set>
                                  </p:childTnLst>
                                  <p:subTnLst>
                                    <p:audio>
                                      <p:cMediaNode>
                                        <p:cTn display="0" masterRel="sameClick">
                                          <p:stCondLst>
                                            <p:cond evt="begin" delay="0">
                                              <p:tn val="313"/>
                                            </p:cond>
                                          </p:stCondLst>
                                          <p:endCondLst>
                                            <p:cond evt="onStopAudio" delay="0">
                                              <p:tgtEl>
                                                <p:sldTgt/>
                                              </p:tgtEl>
                                            </p:cond>
                                          </p:endCondLst>
                                        </p:cTn>
                                        <p:tgtEl>
                                          <p:sndTgt r:embed="rId25" name="B3.wav"/>
                                        </p:tgtEl>
                                      </p:cMediaNode>
                                    </p:audio>
                                  </p:subTnLst>
                                </p:cTn>
                              </p:par>
                            </p:childTnLst>
                          </p:cTn>
                        </p:par>
                        <p:par>
                          <p:cTn id="318" fill="hold">
                            <p:stCondLst>
                              <p:cond delay="300"/>
                            </p:stCondLst>
                            <p:childTnLst>
                              <p:par>
                                <p:cTn id="319" presetID="19" presetClass="emph" presetSubtype="0" fill="hold" grpId="1" nodeType="afterEffect">
                                  <p:stCondLst>
                                    <p:cond delay="0"/>
                                  </p:stCondLst>
                                  <p:childTnLst>
                                    <p:animClr clrSpc="rgb" dir="cw">
                                      <p:cBhvr override="childStyle">
                                        <p:cTn id="320" dur="500" fill="hold"/>
                                        <p:tgtEl>
                                          <p:spTgt spid="34"/>
                                        </p:tgtEl>
                                        <p:attrNameLst>
                                          <p:attrName>style.color</p:attrName>
                                        </p:attrNameLst>
                                      </p:cBhvr>
                                      <p:to>
                                        <a:srgbClr val="F8F8F8"/>
                                      </p:to>
                                    </p:animClr>
                                    <p:animClr clrSpc="rgb" dir="cw">
                                      <p:cBhvr>
                                        <p:cTn id="321" dur="500" fill="hold"/>
                                        <p:tgtEl>
                                          <p:spTgt spid="34"/>
                                        </p:tgtEl>
                                        <p:attrNameLst>
                                          <p:attrName>fillcolor</p:attrName>
                                        </p:attrNameLst>
                                      </p:cBhvr>
                                      <p:to>
                                        <a:srgbClr val="F8F8F8"/>
                                      </p:to>
                                    </p:animClr>
                                    <p:set>
                                      <p:cBhvr>
                                        <p:cTn id="322" dur="500" fill="hold"/>
                                        <p:tgtEl>
                                          <p:spTgt spid="34"/>
                                        </p:tgtEl>
                                        <p:attrNameLst>
                                          <p:attrName>fill.type</p:attrName>
                                        </p:attrNameLst>
                                      </p:cBhvr>
                                      <p:to>
                                        <p:strVal val="solid"/>
                                      </p:to>
                                    </p:set>
                                    <p:set>
                                      <p:cBhvr>
                                        <p:cTn id="323" dur="500" fill="hold"/>
                                        <p:tgtEl>
                                          <p:spTgt spid="34"/>
                                        </p:tgtEl>
                                        <p:attrNameLst>
                                          <p:attrName>fill.on</p:attrName>
                                        </p:attrNameLst>
                                      </p:cBhvr>
                                      <p:to>
                                        <p:strVal val="true"/>
                                      </p:to>
                                    </p:set>
                                  </p:childTnLst>
                                </p:cTn>
                              </p:par>
                            </p:childTnLst>
                          </p:cTn>
                        </p:par>
                      </p:childTnLst>
                    </p:cTn>
                  </p:par>
                </p:childTnLst>
              </p:cTn>
              <p:nextCondLst>
                <p:cond evt="onClick" delay="0">
                  <p:tgtEl>
                    <p:spTgt spid="34"/>
                  </p:tgtEl>
                </p:cond>
              </p:nextCondLst>
            </p:seq>
            <p:seq concurrent="1" nextAc="seek">
              <p:cTn id="324" restart="whenNotActive" fill="hold" evtFilter="cancelBubble" nodeType="interactiveSeq">
                <p:stCondLst>
                  <p:cond evt="onClick" delay="0">
                    <p:tgtEl>
                      <p:spTgt spid="37"/>
                    </p:tgtEl>
                  </p:cond>
                </p:stCondLst>
                <p:endSync evt="end" delay="0">
                  <p:rtn val="all"/>
                </p:endSync>
                <p:childTnLst>
                  <p:par>
                    <p:cTn id="325" fill="hold">
                      <p:stCondLst>
                        <p:cond delay="0"/>
                      </p:stCondLst>
                      <p:childTnLst>
                        <p:par>
                          <p:cTn id="326" fill="hold">
                            <p:stCondLst>
                              <p:cond delay="0"/>
                            </p:stCondLst>
                            <p:childTnLst>
                              <p:par>
                                <p:cTn id="327" presetID="19" presetClass="emph" presetSubtype="0" fill="hold" grpId="0" nodeType="clickEffect">
                                  <p:stCondLst>
                                    <p:cond delay="0"/>
                                  </p:stCondLst>
                                  <p:childTnLst>
                                    <p:animClr clrSpc="rgb" dir="cw">
                                      <p:cBhvr override="childStyle">
                                        <p:cTn id="328" dur="300" fill="hold"/>
                                        <p:tgtEl>
                                          <p:spTgt spid="37"/>
                                        </p:tgtEl>
                                        <p:attrNameLst>
                                          <p:attrName>style.color</p:attrName>
                                        </p:attrNameLst>
                                      </p:cBhvr>
                                      <p:to>
                                        <a:srgbClr val="EAEAEA"/>
                                      </p:to>
                                    </p:animClr>
                                    <p:animClr clrSpc="rgb" dir="cw">
                                      <p:cBhvr>
                                        <p:cTn id="329" dur="300" fill="hold"/>
                                        <p:tgtEl>
                                          <p:spTgt spid="37"/>
                                        </p:tgtEl>
                                        <p:attrNameLst>
                                          <p:attrName>fillcolor</p:attrName>
                                        </p:attrNameLst>
                                      </p:cBhvr>
                                      <p:to>
                                        <a:srgbClr val="EAEAEA"/>
                                      </p:to>
                                    </p:animClr>
                                    <p:set>
                                      <p:cBhvr>
                                        <p:cTn id="330" dur="300" fill="hold"/>
                                        <p:tgtEl>
                                          <p:spTgt spid="37"/>
                                        </p:tgtEl>
                                        <p:attrNameLst>
                                          <p:attrName>fill.type</p:attrName>
                                        </p:attrNameLst>
                                      </p:cBhvr>
                                      <p:to>
                                        <p:strVal val="solid"/>
                                      </p:to>
                                    </p:set>
                                    <p:set>
                                      <p:cBhvr>
                                        <p:cTn id="331" dur="300" fill="hold"/>
                                        <p:tgtEl>
                                          <p:spTgt spid="37"/>
                                        </p:tgtEl>
                                        <p:attrNameLst>
                                          <p:attrName>fill.on</p:attrName>
                                        </p:attrNameLst>
                                      </p:cBhvr>
                                      <p:to>
                                        <p:strVal val="true"/>
                                      </p:to>
                                    </p:set>
                                  </p:childTnLst>
                                  <p:subTnLst>
                                    <p:audio>
                                      <p:cMediaNode>
                                        <p:cTn display="0" masterRel="sameClick">
                                          <p:stCondLst>
                                            <p:cond evt="begin" delay="0">
                                              <p:tn val="327"/>
                                            </p:cond>
                                          </p:stCondLst>
                                          <p:endCondLst>
                                            <p:cond evt="onStopAudio" delay="0">
                                              <p:tgtEl>
                                                <p:sldTgt/>
                                              </p:tgtEl>
                                            </p:cond>
                                          </p:endCondLst>
                                        </p:cTn>
                                        <p:tgtEl>
                                          <p:sndTgt r:embed="rId26" name="C4.wav"/>
                                        </p:tgtEl>
                                      </p:cMediaNode>
                                    </p:audio>
                                  </p:subTnLst>
                                </p:cTn>
                              </p:par>
                            </p:childTnLst>
                          </p:cTn>
                        </p:par>
                        <p:par>
                          <p:cTn id="332" fill="hold">
                            <p:stCondLst>
                              <p:cond delay="300"/>
                            </p:stCondLst>
                            <p:childTnLst>
                              <p:par>
                                <p:cTn id="333" presetID="19" presetClass="emph" presetSubtype="0" fill="hold" grpId="1" nodeType="afterEffect">
                                  <p:stCondLst>
                                    <p:cond delay="0"/>
                                  </p:stCondLst>
                                  <p:childTnLst>
                                    <p:animClr clrSpc="rgb" dir="cw">
                                      <p:cBhvr override="childStyle">
                                        <p:cTn id="334" dur="500" fill="hold"/>
                                        <p:tgtEl>
                                          <p:spTgt spid="37"/>
                                        </p:tgtEl>
                                        <p:attrNameLst>
                                          <p:attrName>style.color</p:attrName>
                                        </p:attrNameLst>
                                      </p:cBhvr>
                                      <p:to>
                                        <a:srgbClr val="F8F8F8"/>
                                      </p:to>
                                    </p:animClr>
                                    <p:animClr clrSpc="rgb" dir="cw">
                                      <p:cBhvr>
                                        <p:cTn id="335" dur="500" fill="hold"/>
                                        <p:tgtEl>
                                          <p:spTgt spid="37"/>
                                        </p:tgtEl>
                                        <p:attrNameLst>
                                          <p:attrName>fillcolor</p:attrName>
                                        </p:attrNameLst>
                                      </p:cBhvr>
                                      <p:to>
                                        <a:srgbClr val="F8F8F8"/>
                                      </p:to>
                                    </p:animClr>
                                    <p:set>
                                      <p:cBhvr>
                                        <p:cTn id="336" dur="500" fill="hold"/>
                                        <p:tgtEl>
                                          <p:spTgt spid="37"/>
                                        </p:tgtEl>
                                        <p:attrNameLst>
                                          <p:attrName>fill.type</p:attrName>
                                        </p:attrNameLst>
                                      </p:cBhvr>
                                      <p:to>
                                        <p:strVal val="solid"/>
                                      </p:to>
                                    </p:set>
                                    <p:set>
                                      <p:cBhvr>
                                        <p:cTn id="337" dur="5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338" restart="whenNotActive" fill="hold" evtFilter="cancelBubble" nodeType="interactiveSeq">
                <p:stCondLst>
                  <p:cond evt="onClick" delay="0">
                    <p:tgtEl>
                      <p:spTgt spid="38"/>
                    </p:tgtEl>
                  </p:cond>
                </p:stCondLst>
                <p:endSync evt="end" delay="0">
                  <p:rtn val="all"/>
                </p:endSync>
                <p:childTnLst>
                  <p:par>
                    <p:cTn id="339" fill="hold">
                      <p:stCondLst>
                        <p:cond delay="0"/>
                      </p:stCondLst>
                      <p:childTnLst>
                        <p:par>
                          <p:cTn id="340" fill="hold">
                            <p:stCondLst>
                              <p:cond delay="0"/>
                            </p:stCondLst>
                            <p:childTnLst>
                              <p:par>
                                <p:cTn id="341" presetID="19" presetClass="emph" presetSubtype="0" fill="hold" grpId="0" nodeType="clickEffect">
                                  <p:stCondLst>
                                    <p:cond delay="0"/>
                                  </p:stCondLst>
                                  <p:childTnLst>
                                    <p:animClr clrSpc="rgb" dir="cw">
                                      <p:cBhvr override="childStyle">
                                        <p:cTn id="342" dur="300" fill="hold"/>
                                        <p:tgtEl>
                                          <p:spTgt spid="38"/>
                                        </p:tgtEl>
                                        <p:attrNameLst>
                                          <p:attrName>style.color</p:attrName>
                                        </p:attrNameLst>
                                      </p:cBhvr>
                                      <p:to>
                                        <a:srgbClr val="EAEAEA"/>
                                      </p:to>
                                    </p:animClr>
                                    <p:animClr clrSpc="rgb" dir="cw">
                                      <p:cBhvr>
                                        <p:cTn id="343" dur="300" fill="hold"/>
                                        <p:tgtEl>
                                          <p:spTgt spid="38"/>
                                        </p:tgtEl>
                                        <p:attrNameLst>
                                          <p:attrName>fillcolor</p:attrName>
                                        </p:attrNameLst>
                                      </p:cBhvr>
                                      <p:to>
                                        <a:srgbClr val="EAEAEA"/>
                                      </p:to>
                                    </p:animClr>
                                    <p:set>
                                      <p:cBhvr>
                                        <p:cTn id="344" dur="300" fill="hold"/>
                                        <p:tgtEl>
                                          <p:spTgt spid="38"/>
                                        </p:tgtEl>
                                        <p:attrNameLst>
                                          <p:attrName>fill.type</p:attrName>
                                        </p:attrNameLst>
                                      </p:cBhvr>
                                      <p:to>
                                        <p:strVal val="solid"/>
                                      </p:to>
                                    </p:set>
                                    <p:set>
                                      <p:cBhvr>
                                        <p:cTn id="345" dur="300" fill="hold"/>
                                        <p:tgtEl>
                                          <p:spTgt spid="38"/>
                                        </p:tgtEl>
                                        <p:attrNameLst>
                                          <p:attrName>fill.on</p:attrName>
                                        </p:attrNameLst>
                                      </p:cBhvr>
                                      <p:to>
                                        <p:strVal val="true"/>
                                      </p:to>
                                    </p:set>
                                  </p:childTnLst>
                                  <p:subTnLst>
                                    <p:audio>
                                      <p:cMediaNode>
                                        <p:cTn display="0" masterRel="sameClick">
                                          <p:stCondLst>
                                            <p:cond evt="begin" delay="0">
                                              <p:tn val="341"/>
                                            </p:cond>
                                          </p:stCondLst>
                                          <p:endCondLst>
                                            <p:cond evt="onStopAudio" delay="0">
                                              <p:tgtEl>
                                                <p:sldTgt/>
                                              </p:tgtEl>
                                            </p:cond>
                                          </p:endCondLst>
                                        </p:cTn>
                                        <p:tgtEl>
                                          <p:sndTgt r:embed="rId27" name="D4.wav"/>
                                        </p:tgtEl>
                                      </p:cMediaNode>
                                    </p:audio>
                                  </p:subTnLst>
                                </p:cTn>
                              </p:par>
                            </p:childTnLst>
                          </p:cTn>
                        </p:par>
                        <p:par>
                          <p:cTn id="346" fill="hold">
                            <p:stCondLst>
                              <p:cond delay="300"/>
                            </p:stCondLst>
                            <p:childTnLst>
                              <p:par>
                                <p:cTn id="347" presetID="19" presetClass="emph" presetSubtype="0" fill="hold" grpId="1" nodeType="afterEffect">
                                  <p:stCondLst>
                                    <p:cond delay="0"/>
                                  </p:stCondLst>
                                  <p:childTnLst>
                                    <p:animClr clrSpc="rgb" dir="cw">
                                      <p:cBhvr override="childStyle">
                                        <p:cTn id="348" dur="500" fill="hold"/>
                                        <p:tgtEl>
                                          <p:spTgt spid="38"/>
                                        </p:tgtEl>
                                        <p:attrNameLst>
                                          <p:attrName>style.color</p:attrName>
                                        </p:attrNameLst>
                                      </p:cBhvr>
                                      <p:to>
                                        <a:srgbClr val="F8F8F8"/>
                                      </p:to>
                                    </p:animClr>
                                    <p:animClr clrSpc="rgb" dir="cw">
                                      <p:cBhvr>
                                        <p:cTn id="349" dur="500" fill="hold"/>
                                        <p:tgtEl>
                                          <p:spTgt spid="38"/>
                                        </p:tgtEl>
                                        <p:attrNameLst>
                                          <p:attrName>fillcolor</p:attrName>
                                        </p:attrNameLst>
                                      </p:cBhvr>
                                      <p:to>
                                        <a:srgbClr val="F8F8F8"/>
                                      </p:to>
                                    </p:animClr>
                                    <p:set>
                                      <p:cBhvr>
                                        <p:cTn id="350" dur="500" fill="hold"/>
                                        <p:tgtEl>
                                          <p:spTgt spid="38"/>
                                        </p:tgtEl>
                                        <p:attrNameLst>
                                          <p:attrName>fill.type</p:attrName>
                                        </p:attrNameLst>
                                      </p:cBhvr>
                                      <p:to>
                                        <p:strVal val="solid"/>
                                      </p:to>
                                    </p:set>
                                    <p:set>
                                      <p:cBhvr>
                                        <p:cTn id="351" dur="5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352" restart="whenNotActive" fill="hold" evtFilter="cancelBubble" nodeType="interactiveSeq">
                <p:stCondLst>
                  <p:cond evt="onClick" delay="0">
                    <p:tgtEl>
                      <p:spTgt spid="39"/>
                    </p:tgtEl>
                  </p:cond>
                </p:stCondLst>
                <p:endSync evt="end" delay="0">
                  <p:rtn val="all"/>
                </p:endSync>
                <p:childTnLst>
                  <p:par>
                    <p:cTn id="353" fill="hold">
                      <p:stCondLst>
                        <p:cond delay="0"/>
                      </p:stCondLst>
                      <p:childTnLst>
                        <p:par>
                          <p:cTn id="354" fill="hold">
                            <p:stCondLst>
                              <p:cond delay="0"/>
                            </p:stCondLst>
                            <p:childTnLst>
                              <p:par>
                                <p:cTn id="355" presetID="19" presetClass="emph" presetSubtype="0" fill="hold" grpId="0" nodeType="clickEffect">
                                  <p:stCondLst>
                                    <p:cond delay="0"/>
                                  </p:stCondLst>
                                  <p:childTnLst>
                                    <p:animClr clrSpc="rgb" dir="cw">
                                      <p:cBhvr override="childStyle">
                                        <p:cTn id="356" dur="300" fill="hold"/>
                                        <p:tgtEl>
                                          <p:spTgt spid="39"/>
                                        </p:tgtEl>
                                        <p:attrNameLst>
                                          <p:attrName>style.color</p:attrName>
                                        </p:attrNameLst>
                                      </p:cBhvr>
                                      <p:to>
                                        <a:srgbClr val="EAEAEA"/>
                                      </p:to>
                                    </p:animClr>
                                    <p:animClr clrSpc="rgb" dir="cw">
                                      <p:cBhvr>
                                        <p:cTn id="357" dur="300" fill="hold"/>
                                        <p:tgtEl>
                                          <p:spTgt spid="39"/>
                                        </p:tgtEl>
                                        <p:attrNameLst>
                                          <p:attrName>fillcolor</p:attrName>
                                        </p:attrNameLst>
                                      </p:cBhvr>
                                      <p:to>
                                        <a:srgbClr val="EAEAEA"/>
                                      </p:to>
                                    </p:animClr>
                                    <p:set>
                                      <p:cBhvr>
                                        <p:cTn id="358" dur="300" fill="hold"/>
                                        <p:tgtEl>
                                          <p:spTgt spid="39"/>
                                        </p:tgtEl>
                                        <p:attrNameLst>
                                          <p:attrName>fill.type</p:attrName>
                                        </p:attrNameLst>
                                      </p:cBhvr>
                                      <p:to>
                                        <p:strVal val="solid"/>
                                      </p:to>
                                    </p:set>
                                    <p:set>
                                      <p:cBhvr>
                                        <p:cTn id="359" dur="300" fill="hold"/>
                                        <p:tgtEl>
                                          <p:spTgt spid="39"/>
                                        </p:tgtEl>
                                        <p:attrNameLst>
                                          <p:attrName>fill.on</p:attrName>
                                        </p:attrNameLst>
                                      </p:cBhvr>
                                      <p:to>
                                        <p:strVal val="true"/>
                                      </p:to>
                                    </p:set>
                                  </p:childTnLst>
                                  <p:subTnLst>
                                    <p:audio>
                                      <p:cMediaNode>
                                        <p:cTn display="0" masterRel="sameClick">
                                          <p:stCondLst>
                                            <p:cond evt="begin" delay="0">
                                              <p:tn val="355"/>
                                            </p:cond>
                                          </p:stCondLst>
                                          <p:endCondLst>
                                            <p:cond evt="onStopAudio" delay="0">
                                              <p:tgtEl>
                                                <p:sldTgt/>
                                              </p:tgtEl>
                                            </p:cond>
                                          </p:endCondLst>
                                        </p:cTn>
                                        <p:tgtEl>
                                          <p:sndTgt r:embed="rId28" name="E4.wav"/>
                                        </p:tgtEl>
                                      </p:cMediaNode>
                                    </p:audio>
                                  </p:subTnLst>
                                </p:cTn>
                              </p:par>
                            </p:childTnLst>
                          </p:cTn>
                        </p:par>
                        <p:par>
                          <p:cTn id="360" fill="hold">
                            <p:stCondLst>
                              <p:cond delay="300"/>
                            </p:stCondLst>
                            <p:childTnLst>
                              <p:par>
                                <p:cTn id="361" presetID="19" presetClass="emph" presetSubtype="0" fill="hold" grpId="1" nodeType="afterEffect">
                                  <p:stCondLst>
                                    <p:cond delay="0"/>
                                  </p:stCondLst>
                                  <p:childTnLst>
                                    <p:animClr clrSpc="rgb" dir="cw">
                                      <p:cBhvr override="childStyle">
                                        <p:cTn id="362" dur="500" fill="hold"/>
                                        <p:tgtEl>
                                          <p:spTgt spid="39"/>
                                        </p:tgtEl>
                                        <p:attrNameLst>
                                          <p:attrName>style.color</p:attrName>
                                        </p:attrNameLst>
                                      </p:cBhvr>
                                      <p:to>
                                        <a:srgbClr val="F8F8F8"/>
                                      </p:to>
                                    </p:animClr>
                                    <p:animClr clrSpc="rgb" dir="cw">
                                      <p:cBhvr>
                                        <p:cTn id="363" dur="500" fill="hold"/>
                                        <p:tgtEl>
                                          <p:spTgt spid="39"/>
                                        </p:tgtEl>
                                        <p:attrNameLst>
                                          <p:attrName>fillcolor</p:attrName>
                                        </p:attrNameLst>
                                      </p:cBhvr>
                                      <p:to>
                                        <a:srgbClr val="F8F8F8"/>
                                      </p:to>
                                    </p:animClr>
                                    <p:set>
                                      <p:cBhvr>
                                        <p:cTn id="364" dur="500" fill="hold"/>
                                        <p:tgtEl>
                                          <p:spTgt spid="39"/>
                                        </p:tgtEl>
                                        <p:attrNameLst>
                                          <p:attrName>fill.type</p:attrName>
                                        </p:attrNameLst>
                                      </p:cBhvr>
                                      <p:to>
                                        <p:strVal val="solid"/>
                                      </p:to>
                                    </p:set>
                                    <p:set>
                                      <p:cBhvr>
                                        <p:cTn id="365" dur="5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seq concurrent="1" nextAc="seek">
              <p:cTn id="366" restart="whenNotActive" fill="hold" evtFilter="cancelBubble" nodeType="interactiveSeq">
                <p:stCondLst>
                  <p:cond evt="onClick" delay="0">
                    <p:tgtEl>
                      <p:spTgt spid="42"/>
                    </p:tgtEl>
                  </p:cond>
                </p:stCondLst>
                <p:endSync evt="end" delay="0">
                  <p:rtn val="all"/>
                </p:endSync>
                <p:childTnLst>
                  <p:par>
                    <p:cTn id="367" fill="hold">
                      <p:stCondLst>
                        <p:cond delay="0"/>
                      </p:stCondLst>
                      <p:childTnLst>
                        <p:par>
                          <p:cTn id="368" fill="hold">
                            <p:stCondLst>
                              <p:cond delay="0"/>
                            </p:stCondLst>
                            <p:childTnLst>
                              <p:par>
                                <p:cTn id="369" presetID="19" presetClass="emph" presetSubtype="0" fill="hold" grpId="0" nodeType="clickEffect">
                                  <p:stCondLst>
                                    <p:cond delay="0"/>
                                  </p:stCondLst>
                                  <p:childTnLst>
                                    <p:animClr clrSpc="rgb" dir="cw">
                                      <p:cBhvr override="childStyle">
                                        <p:cTn id="370" dur="300" fill="hold"/>
                                        <p:tgtEl>
                                          <p:spTgt spid="42"/>
                                        </p:tgtEl>
                                        <p:attrNameLst>
                                          <p:attrName>style.color</p:attrName>
                                        </p:attrNameLst>
                                      </p:cBhvr>
                                      <p:to>
                                        <a:srgbClr val="EAEAEA"/>
                                      </p:to>
                                    </p:animClr>
                                    <p:animClr clrSpc="rgb" dir="cw">
                                      <p:cBhvr>
                                        <p:cTn id="371" dur="300" fill="hold"/>
                                        <p:tgtEl>
                                          <p:spTgt spid="42"/>
                                        </p:tgtEl>
                                        <p:attrNameLst>
                                          <p:attrName>fillcolor</p:attrName>
                                        </p:attrNameLst>
                                      </p:cBhvr>
                                      <p:to>
                                        <a:srgbClr val="EAEAEA"/>
                                      </p:to>
                                    </p:animClr>
                                    <p:set>
                                      <p:cBhvr>
                                        <p:cTn id="372" dur="300" fill="hold"/>
                                        <p:tgtEl>
                                          <p:spTgt spid="42"/>
                                        </p:tgtEl>
                                        <p:attrNameLst>
                                          <p:attrName>fill.type</p:attrName>
                                        </p:attrNameLst>
                                      </p:cBhvr>
                                      <p:to>
                                        <p:strVal val="solid"/>
                                      </p:to>
                                    </p:set>
                                    <p:set>
                                      <p:cBhvr>
                                        <p:cTn id="373" dur="300" fill="hold"/>
                                        <p:tgtEl>
                                          <p:spTgt spid="42"/>
                                        </p:tgtEl>
                                        <p:attrNameLst>
                                          <p:attrName>fill.on</p:attrName>
                                        </p:attrNameLst>
                                      </p:cBhvr>
                                      <p:to>
                                        <p:strVal val="true"/>
                                      </p:to>
                                    </p:set>
                                  </p:childTnLst>
                                  <p:subTnLst>
                                    <p:audio>
                                      <p:cMediaNode>
                                        <p:cTn display="0" masterRel="sameClick">
                                          <p:stCondLst>
                                            <p:cond evt="begin" delay="0">
                                              <p:tn val="369"/>
                                            </p:cond>
                                          </p:stCondLst>
                                          <p:endCondLst>
                                            <p:cond evt="onStopAudio" delay="0">
                                              <p:tgtEl>
                                                <p:sldTgt/>
                                              </p:tgtEl>
                                            </p:cond>
                                          </p:endCondLst>
                                        </p:cTn>
                                        <p:tgtEl>
                                          <p:sndTgt r:embed="rId29" name="F4.wav"/>
                                        </p:tgtEl>
                                      </p:cMediaNode>
                                    </p:audio>
                                  </p:subTnLst>
                                </p:cTn>
                              </p:par>
                            </p:childTnLst>
                          </p:cTn>
                        </p:par>
                        <p:par>
                          <p:cTn id="374" fill="hold">
                            <p:stCondLst>
                              <p:cond delay="300"/>
                            </p:stCondLst>
                            <p:childTnLst>
                              <p:par>
                                <p:cTn id="375" presetID="19" presetClass="emph" presetSubtype="0" fill="hold" grpId="1" nodeType="afterEffect">
                                  <p:stCondLst>
                                    <p:cond delay="0"/>
                                  </p:stCondLst>
                                  <p:childTnLst>
                                    <p:animClr clrSpc="rgb" dir="cw">
                                      <p:cBhvr override="childStyle">
                                        <p:cTn id="376" dur="500" fill="hold"/>
                                        <p:tgtEl>
                                          <p:spTgt spid="42"/>
                                        </p:tgtEl>
                                        <p:attrNameLst>
                                          <p:attrName>style.color</p:attrName>
                                        </p:attrNameLst>
                                      </p:cBhvr>
                                      <p:to>
                                        <a:srgbClr val="F8F8F8"/>
                                      </p:to>
                                    </p:animClr>
                                    <p:animClr clrSpc="rgb" dir="cw">
                                      <p:cBhvr>
                                        <p:cTn id="377" dur="500" fill="hold"/>
                                        <p:tgtEl>
                                          <p:spTgt spid="42"/>
                                        </p:tgtEl>
                                        <p:attrNameLst>
                                          <p:attrName>fillcolor</p:attrName>
                                        </p:attrNameLst>
                                      </p:cBhvr>
                                      <p:to>
                                        <a:srgbClr val="F8F8F8"/>
                                      </p:to>
                                    </p:animClr>
                                    <p:set>
                                      <p:cBhvr>
                                        <p:cTn id="378" dur="500" fill="hold"/>
                                        <p:tgtEl>
                                          <p:spTgt spid="42"/>
                                        </p:tgtEl>
                                        <p:attrNameLst>
                                          <p:attrName>fill.type</p:attrName>
                                        </p:attrNameLst>
                                      </p:cBhvr>
                                      <p:to>
                                        <p:strVal val="solid"/>
                                      </p:to>
                                    </p:set>
                                    <p:set>
                                      <p:cBhvr>
                                        <p:cTn id="379"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380" restart="whenNotActive" fill="hold" evtFilter="cancelBubble" nodeType="interactiveSeq">
                <p:stCondLst>
                  <p:cond evt="onClick" delay="0">
                    <p:tgtEl>
                      <p:spTgt spid="43"/>
                    </p:tgtEl>
                  </p:cond>
                </p:stCondLst>
                <p:endSync evt="end" delay="0">
                  <p:rtn val="all"/>
                </p:endSync>
                <p:childTnLst>
                  <p:par>
                    <p:cTn id="381" fill="hold">
                      <p:stCondLst>
                        <p:cond delay="0"/>
                      </p:stCondLst>
                      <p:childTnLst>
                        <p:par>
                          <p:cTn id="382" fill="hold">
                            <p:stCondLst>
                              <p:cond delay="0"/>
                            </p:stCondLst>
                            <p:childTnLst>
                              <p:par>
                                <p:cTn id="383" presetID="19" presetClass="emph" presetSubtype="0" fill="hold" grpId="0" nodeType="clickEffect">
                                  <p:stCondLst>
                                    <p:cond delay="0"/>
                                  </p:stCondLst>
                                  <p:childTnLst>
                                    <p:animClr clrSpc="rgb" dir="cw">
                                      <p:cBhvr override="childStyle">
                                        <p:cTn id="384" dur="300" fill="hold"/>
                                        <p:tgtEl>
                                          <p:spTgt spid="43"/>
                                        </p:tgtEl>
                                        <p:attrNameLst>
                                          <p:attrName>style.color</p:attrName>
                                        </p:attrNameLst>
                                      </p:cBhvr>
                                      <p:to>
                                        <a:srgbClr val="EAEAEA"/>
                                      </p:to>
                                    </p:animClr>
                                    <p:animClr clrSpc="rgb" dir="cw">
                                      <p:cBhvr>
                                        <p:cTn id="385" dur="300" fill="hold"/>
                                        <p:tgtEl>
                                          <p:spTgt spid="43"/>
                                        </p:tgtEl>
                                        <p:attrNameLst>
                                          <p:attrName>fillcolor</p:attrName>
                                        </p:attrNameLst>
                                      </p:cBhvr>
                                      <p:to>
                                        <a:srgbClr val="EAEAEA"/>
                                      </p:to>
                                    </p:animClr>
                                    <p:set>
                                      <p:cBhvr>
                                        <p:cTn id="386" dur="300" fill="hold"/>
                                        <p:tgtEl>
                                          <p:spTgt spid="43"/>
                                        </p:tgtEl>
                                        <p:attrNameLst>
                                          <p:attrName>fill.type</p:attrName>
                                        </p:attrNameLst>
                                      </p:cBhvr>
                                      <p:to>
                                        <p:strVal val="solid"/>
                                      </p:to>
                                    </p:set>
                                    <p:set>
                                      <p:cBhvr>
                                        <p:cTn id="387" dur="300" fill="hold"/>
                                        <p:tgtEl>
                                          <p:spTgt spid="43"/>
                                        </p:tgtEl>
                                        <p:attrNameLst>
                                          <p:attrName>fill.on</p:attrName>
                                        </p:attrNameLst>
                                      </p:cBhvr>
                                      <p:to>
                                        <p:strVal val="true"/>
                                      </p:to>
                                    </p:set>
                                  </p:childTnLst>
                                  <p:subTnLst>
                                    <p:audio>
                                      <p:cMediaNode>
                                        <p:cTn display="0" masterRel="sameClick">
                                          <p:stCondLst>
                                            <p:cond evt="begin" delay="0">
                                              <p:tn val="383"/>
                                            </p:cond>
                                          </p:stCondLst>
                                          <p:endCondLst>
                                            <p:cond evt="onStopAudio" delay="0">
                                              <p:tgtEl>
                                                <p:sldTgt/>
                                              </p:tgtEl>
                                            </p:cond>
                                          </p:endCondLst>
                                        </p:cTn>
                                        <p:tgtEl>
                                          <p:sndTgt r:embed="rId30" name="G4.wav"/>
                                        </p:tgtEl>
                                      </p:cMediaNode>
                                    </p:audio>
                                  </p:subTnLst>
                                </p:cTn>
                              </p:par>
                            </p:childTnLst>
                          </p:cTn>
                        </p:par>
                        <p:par>
                          <p:cTn id="388" fill="hold">
                            <p:stCondLst>
                              <p:cond delay="300"/>
                            </p:stCondLst>
                            <p:childTnLst>
                              <p:par>
                                <p:cTn id="389" presetID="19" presetClass="emph" presetSubtype="0" fill="hold" grpId="1" nodeType="afterEffect">
                                  <p:stCondLst>
                                    <p:cond delay="0"/>
                                  </p:stCondLst>
                                  <p:childTnLst>
                                    <p:animClr clrSpc="rgb" dir="cw">
                                      <p:cBhvr override="childStyle">
                                        <p:cTn id="390" dur="500" fill="hold"/>
                                        <p:tgtEl>
                                          <p:spTgt spid="43"/>
                                        </p:tgtEl>
                                        <p:attrNameLst>
                                          <p:attrName>style.color</p:attrName>
                                        </p:attrNameLst>
                                      </p:cBhvr>
                                      <p:to>
                                        <a:srgbClr val="F8F8F8"/>
                                      </p:to>
                                    </p:animClr>
                                    <p:animClr clrSpc="rgb" dir="cw">
                                      <p:cBhvr>
                                        <p:cTn id="391" dur="500" fill="hold"/>
                                        <p:tgtEl>
                                          <p:spTgt spid="43"/>
                                        </p:tgtEl>
                                        <p:attrNameLst>
                                          <p:attrName>fillcolor</p:attrName>
                                        </p:attrNameLst>
                                      </p:cBhvr>
                                      <p:to>
                                        <a:srgbClr val="F8F8F8"/>
                                      </p:to>
                                    </p:animClr>
                                    <p:set>
                                      <p:cBhvr>
                                        <p:cTn id="392" dur="500" fill="hold"/>
                                        <p:tgtEl>
                                          <p:spTgt spid="43"/>
                                        </p:tgtEl>
                                        <p:attrNameLst>
                                          <p:attrName>fill.type</p:attrName>
                                        </p:attrNameLst>
                                      </p:cBhvr>
                                      <p:to>
                                        <p:strVal val="solid"/>
                                      </p:to>
                                    </p:set>
                                    <p:set>
                                      <p:cBhvr>
                                        <p:cTn id="393"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394" restart="whenNotActive" fill="hold" evtFilter="cancelBubble" nodeType="interactiveSeq">
                <p:stCondLst>
                  <p:cond evt="onClick" delay="0">
                    <p:tgtEl>
                      <p:spTgt spid="44"/>
                    </p:tgtEl>
                  </p:cond>
                </p:stCondLst>
                <p:endSync evt="end" delay="0">
                  <p:rtn val="all"/>
                </p:endSync>
                <p:childTnLst>
                  <p:par>
                    <p:cTn id="395" fill="hold">
                      <p:stCondLst>
                        <p:cond delay="0"/>
                      </p:stCondLst>
                      <p:childTnLst>
                        <p:par>
                          <p:cTn id="396" fill="hold">
                            <p:stCondLst>
                              <p:cond delay="0"/>
                            </p:stCondLst>
                            <p:childTnLst>
                              <p:par>
                                <p:cTn id="397" presetID="19" presetClass="emph" presetSubtype="0" fill="hold" grpId="0" nodeType="clickEffect">
                                  <p:stCondLst>
                                    <p:cond delay="0"/>
                                  </p:stCondLst>
                                  <p:childTnLst>
                                    <p:animClr clrSpc="rgb" dir="cw">
                                      <p:cBhvr override="childStyle">
                                        <p:cTn id="398" dur="300" fill="hold"/>
                                        <p:tgtEl>
                                          <p:spTgt spid="44"/>
                                        </p:tgtEl>
                                        <p:attrNameLst>
                                          <p:attrName>style.color</p:attrName>
                                        </p:attrNameLst>
                                      </p:cBhvr>
                                      <p:to>
                                        <a:srgbClr val="EAEAEA"/>
                                      </p:to>
                                    </p:animClr>
                                    <p:animClr clrSpc="rgb" dir="cw">
                                      <p:cBhvr>
                                        <p:cTn id="399" dur="300" fill="hold"/>
                                        <p:tgtEl>
                                          <p:spTgt spid="44"/>
                                        </p:tgtEl>
                                        <p:attrNameLst>
                                          <p:attrName>fillcolor</p:attrName>
                                        </p:attrNameLst>
                                      </p:cBhvr>
                                      <p:to>
                                        <a:srgbClr val="EAEAEA"/>
                                      </p:to>
                                    </p:animClr>
                                    <p:set>
                                      <p:cBhvr>
                                        <p:cTn id="400" dur="300" fill="hold"/>
                                        <p:tgtEl>
                                          <p:spTgt spid="44"/>
                                        </p:tgtEl>
                                        <p:attrNameLst>
                                          <p:attrName>fill.type</p:attrName>
                                        </p:attrNameLst>
                                      </p:cBhvr>
                                      <p:to>
                                        <p:strVal val="solid"/>
                                      </p:to>
                                    </p:set>
                                    <p:set>
                                      <p:cBhvr>
                                        <p:cTn id="401" dur="300" fill="hold"/>
                                        <p:tgtEl>
                                          <p:spTgt spid="44"/>
                                        </p:tgtEl>
                                        <p:attrNameLst>
                                          <p:attrName>fill.on</p:attrName>
                                        </p:attrNameLst>
                                      </p:cBhvr>
                                      <p:to>
                                        <p:strVal val="true"/>
                                      </p:to>
                                    </p:set>
                                  </p:childTnLst>
                                  <p:subTnLst>
                                    <p:audio>
                                      <p:cMediaNode>
                                        <p:cTn display="0" masterRel="sameClick">
                                          <p:stCondLst>
                                            <p:cond evt="begin" delay="0">
                                              <p:tn val="397"/>
                                            </p:cond>
                                          </p:stCondLst>
                                          <p:endCondLst>
                                            <p:cond evt="onStopAudio" delay="0">
                                              <p:tgtEl>
                                                <p:sldTgt/>
                                              </p:tgtEl>
                                            </p:cond>
                                          </p:endCondLst>
                                        </p:cTn>
                                        <p:tgtEl>
                                          <p:sndTgt r:embed="rId31" name="A4.wav"/>
                                        </p:tgtEl>
                                      </p:cMediaNode>
                                    </p:audio>
                                  </p:subTnLst>
                                </p:cTn>
                              </p:par>
                            </p:childTnLst>
                          </p:cTn>
                        </p:par>
                        <p:par>
                          <p:cTn id="402" fill="hold">
                            <p:stCondLst>
                              <p:cond delay="300"/>
                            </p:stCondLst>
                            <p:childTnLst>
                              <p:par>
                                <p:cTn id="403" presetID="19" presetClass="emph" presetSubtype="0" fill="hold" grpId="1" nodeType="afterEffect">
                                  <p:stCondLst>
                                    <p:cond delay="0"/>
                                  </p:stCondLst>
                                  <p:childTnLst>
                                    <p:animClr clrSpc="rgb" dir="cw">
                                      <p:cBhvr override="childStyle">
                                        <p:cTn id="404" dur="500" fill="hold"/>
                                        <p:tgtEl>
                                          <p:spTgt spid="44"/>
                                        </p:tgtEl>
                                        <p:attrNameLst>
                                          <p:attrName>style.color</p:attrName>
                                        </p:attrNameLst>
                                      </p:cBhvr>
                                      <p:to>
                                        <a:srgbClr val="F8F8F8"/>
                                      </p:to>
                                    </p:animClr>
                                    <p:animClr clrSpc="rgb" dir="cw">
                                      <p:cBhvr>
                                        <p:cTn id="405" dur="500" fill="hold"/>
                                        <p:tgtEl>
                                          <p:spTgt spid="44"/>
                                        </p:tgtEl>
                                        <p:attrNameLst>
                                          <p:attrName>fillcolor</p:attrName>
                                        </p:attrNameLst>
                                      </p:cBhvr>
                                      <p:to>
                                        <a:srgbClr val="F8F8F8"/>
                                      </p:to>
                                    </p:animClr>
                                    <p:set>
                                      <p:cBhvr>
                                        <p:cTn id="406" dur="500" fill="hold"/>
                                        <p:tgtEl>
                                          <p:spTgt spid="44"/>
                                        </p:tgtEl>
                                        <p:attrNameLst>
                                          <p:attrName>fill.type</p:attrName>
                                        </p:attrNameLst>
                                      </p:cBhvr>
                                      <p:to>
                                        <p:strVal val="solid"/>
                                      </p:to>
                                    </p:set>
                                    <p:set>
                                      <p:cBhvr>
                                        <p:cTn id="40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408" restart="whenNotActive" fill="hold" evtFilter="cancelBubble" nodeType="interactiveSeq">
                <p:stCondLst>
                  <p:cond evt="onClick" delay="0">
                    <p:tgtEl>
                      <p:spTgt spid="50"/>
                    </p:tgtEl>
                  </p:cond>
                </p:stCondLst>
                <p:endSync evt="end" delay="0">
                  <p:rtn val="all"/>
                </p:endSync>
                <p:childTnLst>
                  <p:par>
                    <p:cTn id="409" fill="hold">
                      <p:stCondLst>
                        <p:cond delay="0"/>
                      </p:stCondLst>
                      <p:childTnLst>
                        <p:par>
                          <p:cTn id="410" fill="hold">
                            <p:stCondLst>
                              <p:cond delay="0"/>
                            </p:stCondLst>
                            <p:childTnLst>
                              <p:par>
                                <p:cTn id="411" presetID="19" presetClass="emph" presetSubtype="0" fill="hold" grpId="0" nodeType="clickEffect">
                                  <p:stCondLst>
                                    <p:cond delay="0"/>
                                  </p:stCondLst>
                                  <p:childTnLst>
                                    <p:animClr clrSpc="rgb" dir="cw">
                                      <p:cBhvr override="childStyle">
                                        <p:cTn id="412" dur="300" fill="hold"/>
                                        <p:tgtEl>
                                          <p:spTgt spid="50"/>
                                        </p:tgtEl>
                                        <p:attrNameLst>
                                          <p:attrName>style.color</p:attrName>
                                        </p:attrNameLst>
                                      </p:cBhvr>
                                      <p:to>
                                        <a:srgbClr val="EAEAEA"/>
                                      </p:to>
                                    </p:animClr>
                                    <p:animClr clrSpc="rgb" dir="cw">
                                      <p:cBhvr>
                                        <p:cTn id="413" dur="300" fill="hold"/>
                                        <p:tgtEl>
                                          <p:spTgt spid="50"/>
                                        </p:tgtEl>
                                        <p:attrNameLst>
                                          <p:attrName>fillcolor</p:attrName>
                                        </p:attrNameLst>
                                      </p:cBhvr>
                                      <p:to>
                                        <a:srgbClr val="EAEAEA"/>
                                      </p:to>
                                    </p:animClr>
                                    <p:set>
                                      <p:cBhvr>
                                        <p:cTn id="414" dur="300" fill="hold"/>
                                        <p:tgtEl>
                                          <p:spTgt spid="50"/>
                                        </p:tgtEl>
                                        <p:attrNameLst>
                                          <p:attrName>fill.type</p:attrName>
                                        </p:attrNameLst>
                                      </p:cBhvr>
                                      <p:to>
                                        <p:strVal val="solid"/>
                                      </p:to>
                                    </p:set>
                                    <p:set>
                                      <p:cBhvr>
                                        <p:cTn id="415" dur="300" fill="hold"/>
                                        <p:tgtEl>
                                          <p:spTgt spid="50"/>
                                        </p:tgtEl>
                                        <p:attrNameLst>
                                          <p:attrName>fill.on</p:attrName>
                                        </p:attrNameLst>
                                      </p:cBhvr>
                                      <p:to>
                                        <p:strVal val="true"/>
                                      </p:to>
                                    </p:set>
                                  </p:childTnLst>
                                  <p:subTnLst>
                                    <p:audio>
                                      <p:cMediaNode>
                                        <p:cTn display="0" masterRel="sameClick">
                                          <p:stCondLst>
                                            <p:cond evt="begin" delay="0">
                                              <p:tn val="411"/>
                                            </p:cond>
                                          </p:stCondLst>
                                          <p:endCondLst>
                                            <p:cond evt="onStopAudio" delay="0">
                                              <p:tgtEl>
                                                <p:sldTgt/>
                                              </p:tgtEl>
                                            </p:cond>
                                          </p:endCondLst>
                                        </p:cTn>
                                        <p:tgtEl>
                                          <p:sndTgt r:embed="rId32" name="C5.wav"/>
                                        </p:tgtEl>
                                      </p:cMediaNode>
                                    </p:audio>
                                  </p:subTnLst>
                                </p:cTn>
                              </p:par>
                            </p:childTnLst>
                          </p:cTn>
                        </p:par>
                        <p:par>
                          <p:cTn id="416" fill="hold">
                            <p:stCondLst>
                              <p:cond delay="300"/>
                            </p:stCondLst>
                            <p:childTnLst>
                              <p:par>
                                <p:cTn id="417" presetID="19" presetClass="emph" presetSubtype="0" fill="hold" grpId="1" nodeType="afterEffect">
                                  <p:stCondLst>
                                    <p:cond delay="0"/>
                                  </p:stCondLst>
                                  <p:childTnLst>
                                    <p:animClr clrSpc="rgb" dir="cw">
                                      <p:cBhvr override="childStyle">
                                        <p:cTn id="418" dur="500" fill="hold"/>
                                        <p:tgtEl>
                                          <p:spTgt spid="50"/>
                                        </p:tgtEl>
                                        <p:attrNameLst>
                                          <p:attrName>style.color</p:attrName>
                                        </p:attrNameLst>
                                      </p:cBhvr>
                                      <p:to>
                                        <a:srgbClr val="F8F8F8"/>
                                      </p:to>
                                    </p:animClr>
                                    <p:animClr clrSpc="rgb" dir="cw">
                                      <p:cBhvr>
                                        <p:cTn id="419" dur="500" fill="hold"/>
                                        <p:tgtEl>
                                          <p:spTgt spid="50"/>
                                        </p:tgtEl>
                                        <p:attrNameLst>
                                          <p:attrName>fillcolor</p:attrName>
                                        </p:attrNameLst>
                                      </p:cBhvr>
                                      <p:to>
                                        <a:srgbClr val="F8F8F8"/>
                                      </p:to>
                                    </p:animClr>
                                    <p:set>
                                      <p:cBhvr>
                                        <p:cTn id="420" dur="500" fill="hold"/>
                                        <p:tgtEl>
                                          <p:spTgt spid="50"/>
                                        </p:tgtEl>
                                        <p:attrNameLst>
                                          <p:attrName>fill.type</p:attrName>
                                        </p:attrNameLst>
                                      </p:cBhvr>
                                      <p:to>
                                        <p:strVal val="solid"/>
                                      </p:to>
                                    </p:set>
                                    <p:set>
                                      <p:cBhvr>
                                        <p:cTn id="421"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22" restart="whenNotActive" fill="hold" evtFilter="cancelBubble" nodeType="interactiveSeq">
                <p:stCondLst>
                  <p:cond evt="onClick" delay="0">
                    <p:tgtEl>
                      <p:spTgt spid="51"/>
                    </p:tgtEl>
                  </p:cond>
                </p:stCondLst>
                <p:endSync evt="end" delay="0">
                  <p:rtn val="all"/>
                </p:endSync>
                <p:childTnLst>
                  <p:par>
                    <p:cTn id="423" fill="hold">
                      <p:stCondLst>
                        <p:cond delay="0"/>
                      </p:stCondLst>
                      <p:childTnLst>
                        <p:par>
                          <p:cTn id="424" fill="hold">
                            <p:stCondLst>
                              <p:cond delay="0"/>
                            </p:stCondLst>
                            <p:childTnLst>
                              <p:par>
                                <p:cTn id="425" presetID="19" presetClass="emph" presetSubtype="0" fill="hold" grpId="0" nodeType="clickEffect">
                                  <p:stCondLst>
                                    <p:cond delay="0"/>
                                  </p:stCondLst>
                                  <p:childTnLst>
                                    <p:animClr clrSpc="rgb" dir="cw">
                                      <p:cBhvr override="childStyle">
                                        <p:cTn id="426" dur="300" fill="hold"/>
                                        <p:tgtEl>
                                          <p:spTgt spid="51"/>
                                        </p:tgtEl>
                                        <p:attrNameLst>
                                          <p:attrName>style.color</p:attrName>
                                        </p:attrNameLst>
                                      </p:cBhvr>
                                      <p:to>
                                        <a:srgbClr val="EAEAEA"/>
                                      </p:to>
                                    </p:animClr>
                                    <p:animClr clrSpc="rgb" dir="cw">
                                      <p:cBhvr>
                                        <p:cTn id="427" dur="300" fill="hold"/>
                                        <p:tgtEl>
                                          <p:spTgt spid="51"/>
                                        </p:tgtEl>
                                        <p:attrNameLst>
                                          <p:attrName>fillcolor</p:attrName>
                                        </p:attrNameLst>
                                      </p:cBhvr>
                                      <p:to>
                                        <a:srgbClr val="EAEAEA"/>
                                      </p:to>
                                    </p:animClr>
                                    <p:set>
                                      <p:cBhvr>
                                        <p:cTn id="428" dur="300" fill="hold"/>
                                        <p:tgtEl>
                                          <p:spTgt spid="51"/>
                                        </p:tgtEl>
                                        <p:attrNameLst>
                                          <p:attrName>fill.type</p:attrName>
                                        </p:attrNameLst>
                                      </p:cBhvr>
                                      <p:to>
                                        <p:strVal val="solid"/>
                                      </p:to>
                                    </p:set>
                                    <p:set>
                                      <p:cBhvr>
                                        <p:cTn id="429" dur="300" fill="hold"/>
                                        <p:tgtEl>
                                          <p:spTgt spid="51"/>
                                        </p:tgtEl>
                                        <p:attrNameLst>
                                          <p:attrName>fill.on</p:attrName>
                                        </p:attrNameLst>
                                      </p:cBhvr>
                                      <p:to>
                                        <p:strVal val="true"/>
                                      </p:to>
                                    </p:set>
                                  </p:childTnLst>
                                  <p:subTnLst>
                                    <p:audio>
                                      <p:cMediaNode vol="11000">
                                        <p:cTn display="0" masterRel="sameClick">
                                          <p:stCondLst>
                                            <p:cond evt="begin" delay="0">
                                              <p:tn val="425"/>
                                            </p:cond>
                                          </p:stCondLst>
                                          <p:endCondLst>
                                            <p:cond evt="onStopAudio" delay="0">
                                              <p:tgtEl>
                                                <p:sldTgt/>
                                              </p:tgtEl>
                                            </p:cond>
                                          </p:endCondLst>
                                        </p:cTn>
                                        <p:tgtEl>
                                          <p:sndTgt r:embed="rId33" name="D5.wav"/>
                                        </p:tgtEl>
                                      </p:cMediaNode>
                                    </p:audio>
                                  </p:subTnLst>
                                </p:cTn>
                              </p:par>
                            </p:childTnLst>
                          </p:cTn>
                        </p:par>
                        <p:par>
                          <p:cTn id="430" fill="hold">
                            <p:stCondLst>
                              <p:cond delay="300"/>
                            </p:stCondLst>
                            <p:childTnLst>
                              <p:par>
                                <p:cTn id="431" presetID="19" presetClass="emph" presetSubtype="0" fill="hold" grpId="1" nodeType="afterEffect">
                                  <p:stCondLst>
                                    <p:cond delay="0"/>
                                  </p:stCondLst>
                                  <p:childTnLst>
                                    <p:animClr clrSpc="rgb" dir="cw">
                                      <p:cBhvr override="childStyle">
                                        <p:cTn id="432" dur="500" fill="hold"/>
                                        <p:tgtEl>
                                          <p:spTgt spid="51"/>
                                        </p:tgtEl>
                                        <p:attrNameLst>
                                          <p:attrName>style.color</p:attrName>
                                        </p:attrNameLst>
                                      </p:cBhvr>
                                      <p:to>
                                        <a:srgbClr val="F8F8F8"/>
                                      </p:to>
                                    </p:animClr>
                                    <p:animClr clrSpc="rgb" dir="cw">
                                      <p:cBhvr>
                                        <p:cTn id="433" dur="500" fill="hold"/>
                                        <p:tgtEl>
                                          <p:spTgt spid="51"/>
                                        </p:tgtEl>
                                        <p:attrNameLst>
                                          <p:attrName>fillcolor</p:attrName>
                                        </p:attrNameLst>
                                      </p:cBhvr>
                                      <p:to>
                                        <a:srgbClr val="F8F8F8"/>
                                      </p:to>
                                    </p:animClr>
                                    <p:set>
                                      <p:cBhvr>
                                        <p:cTn id="434" dur="500" fill="hold"/>
                                        <p:tgtEl>
                                          <p:spTgt spid="51"/>
                                        </p:tgtEl>
                                        <p:attrNameLst>
                                          <p:attrName>fill.type</p:attrName>
                                        </p:attrNameLst>
                                      </p:cBhvr>
                                      <p:to>
                                        <p:strVal val="solid"/>
                                      </p:to>
                                    </p:set>
                                    <p:set>
                                      <p:cBhvr>
                                        <p:cTn id="43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436" restart="whenNotActive" fill="hold" evtFilter="cancelBubble" nodeType="interactiveSeq">
                <p:stCondLst>
                  <p:cond evt="onClick" delay="0">
                    <p:tgtEl>
                      <p:spTgt spid="47"/>
                    </p:tgtEl>
                  </p:cond>
                </p:stCondLst>
                <p:endSync evt="end" delay="0">
                  <p:rtn val="all"/>
                </p:endSync>
                <p:childTnLst>
                  <p:par>
                    <p:cTn id="437" fill="hold">
                      <p:stCondLst>
                        <p:cond delay="0"/>
                      </p:stCondLst>
                      <p:childTnLst>
                        <p:par>
                          <p:cTn id="438" fill="hold">
                            <p:stCondLst>
                              <p:cond delay="0"/>
                            </p:stCondLst>
                            <p:childTnLst>
                              <p:par>
                                <p:cTn id="439" presetID="19" presetClass="emph" presetSubtype="0" fill="hold" grpId="0" nodeType="clickEffect">
                                  <p:stCondLst>
                                    <p:cond delay="0"/>
                                  </p:stCondLst>
                                  <p:childTnLst>
                                    <p:animClr clrSpc="rgb" dir="cw">
                                      <p:cBhvr override="childStyle">
                                        <p:cTn id="440" dur="300" fill="hold"/>
                                        <p:tgtEl>
                                          <p:spTgt spid="47"/>
                                        </p:tgtEl>
                                        <p:attrNameLst>
                                          <p:attrName>style.color</p:attrName>
                                        </p:attrNameLst>
                                      </p:cBhvr>
                                      <p:to>
                                        <a:srgbClr val="EAEAEA"/>
                                      </p:to>
                                    </p:animClr>
                                    <p:animClr clrSpc="rgb" dir="cw">
                                      <p:cBhvr>
                                        <p:cTn id="441" dur="300" fill="hold"/>
                                        <p:tgtEl>
                                          <p:spTgt spid="47"/>
                                        </p:tgtEl>
                                        <p:attrNameLst>
                                          <p:attrName>fillcolor</p:attrName>
                                        </p:attrNameLst>
                                      </p:cBhvr>
                                      <p:to>
                                        <a:srgbClr val="EAEAEA"/>
                                      </p:to>
                                    </p:animClr>
                                    <p:set>
                                      <p:cBhvr>
                                        <p:cTn id="442" dur="300" fill="hold"/>
                                        <p:tgtEl>
                                          <p:spTgt spid="47"/>
                                        </p:tgtEl>
                                        <p:attrNameLst>
                                          <p:attrName>fill.type</p:attrName>
                                        </p:attrNameLst>
                                      </p:cBhvr>
                                      <p:to>
                                        <p:strVal val="solid"/>
                                      </p:to>
                                    </p:set>
                                    <p:set>
                                      <p:cBhvr>
                                        <p:cTn id="443" dur="300" fill="hold"/>
                                        <p:tgtEl>
                                          <p:spTgt spid="47"/>
                                        </p:tgtEl>
                                        <p:attrNameLst>
                                          <p:attrName>fill.on</p:attrName>
                                        </p:attrNameLst>
                                      </p:cBhvr>
                                      <p:to>
                                        <p:strVal val="true"/>
                                      </p:to>
                                    </p:set>
                                  </p:childTnLst>
                                  <p:subTnLst>
                                    <p:audio>
                                      <p:cMediaNode>
                                        <p:cTn display="0" masterRel="sameClick">
                                          <p:stCondLst>
                                            <p:cond evt="begin" delay="0">
                                              <p:tn val="439"/>
                                            </p:cond>
                                          </p:stCondLst>
                                          <p:endCondLst>
                                            <p:cond evt="onStopAudio" delay="0">
                                              <p:tgtEl>
                                                <p:sldTgt/>
                                              </p:tgtEl>
                                            </p:cond>
                                          </p:endCondLst>
                                        </p:cTn>
                                        <p:tgtEl>
                                          <p:sndTgt r:embed="rId34" name="B4.wav"/>
                                        </p:tgtEl>
                                      </p:cMediaNode>
                                    </p:audio>
                                  </p:subTnLst>
                                </p:cTn>
                              </p:par>
                            </p:childTnLst>
                          </p:cTn>
                        </p:par>
                        <p:par>
                          <p:cTn id="444" fill="hold">
                            <p:stCondLst>
                              <p:cond delay="300"/>
                            </p:stCondLst>
                            <p:childTnLst>
                              <p:par>
                                <p:cTn id="445" presetID="19" presetClass="emph" presetSubtype="0" fill="hold" grpId="1" nodeType="afterEffect">
                                  <p:stCondLst>
                                    <p:cond delay="0"/>
                                  </p:stCondLst>
                                  <p:childTnLst>
                                    <p:animClr clrSpc="rgb" dir="cw">
                                      <p:cBhvr override="childStyle">
                                        <p:cTn id="446" dur="500" fill="hold"/>
                                        <p:tgtEl>
                                          <p:spTgt spid="47"/>
                                        </p:tgtEl>
                                        <p:attrNameLst>
                                          <p:attrName>style.color</p:attrName>
                                        </p:attrNameLst>
                                      </p:cBhvr>
                                      <p:to>
                                        <a:srgbClr val="F8F8F8"/>
                                      </p:to>
                                    </p:animClr>
                                    <p:animClr clrSpc="rgb" dir="cw">
                                      <p:cBhvr>
                                        <p:cTn id="447" dur="500" fill="hold"/>
                                        <p:tgtEl>
                                          <p:spTgt spid="47"/>
                                        </p:tgtEl>
                                        <p:attrNameLst>
                                          <p:attrName>fillcolor</p:attrName>
                                        </p:attrNameLst>
                                      </p:cBhvr>
                                      <p:to>
                                        <a:srgbClr val="F8F8F8"/>
                                      </p:to>
                                    </p:animClr>
                                    <p:set>
                                      <p:cBhvr>
                                        <p:cTn id="448" dur="500" fill="hold"/>
                                        <p:tgtEl>
                                          <p:spTgt spid="47"/>
                                        </p:tgtEl>
                                        <p:attrNameLst>
                                          <p:attrName>fill.type</p:attrName>
                                        </p:attrNameLst>
                                      </p:cBhvr>
                                      <p:to>
                                        <p:strVal val="solid"/>
                                      </p:to>
                                    </p:set>
                                    <p:set>
                                      <p:cBhvr>
                                        <p:cTn id="449" dur="500" fill="hold"/>
                                        <p:tgtEl>
                                          <p:spTgt spid="47"/>
                                        </p:tgtEl>
                                        <p:attrNameLst>
                                          <p:attrName>fill.on</p:attrName>
                                        </p:attrNameLst>
                                      </p:cBhvr>
                                      <p:to>
                                        <p:strVal val="true"/>
                                      </p:to>
                                    </p:set>
                                  </p:childTnLst>
                                </p:cTn>
                              </p:par>
                            </p:childTnLst>
                          </p:cTn>
                        </p:par>
                      </p:childTnLst>
                    </p:cTn>
                  </p:par>
                </p:childTnLst>
              </p:cTn>
              <p:nextCondLst>
                <p:cond evt="onClick" delay="0">
                  <p:tgtEl>
                    <p:spTgt spid="47"/>
                  </p:tgtEl>
                </p:cond>
              </p:nextCondLst>
            </p:seq>
            <p:seq concurrent="1" nextAc="seek">
              <p:cTn id="450" restart="whenNotActive" fill="hold" evtFilter="cancelBubble" nodeType="interactiveSeq">
                <p:stCondLst>
                  <p:cond evt="onClick" delay="0">
                    <p:tgtEl>
                      <p:spTgt spid="52"/>
                    </p:tgtEl>
                  </p:cond>
                </p:stCondLst>
                <p:endSync evt="end" delay="0">
                  <p:rtn val="all"/>
                </p:endSync>
                <p:childTnLst>
                  <p:par>
                    <p:cTn id="451" fill="hold">
                      <p:stCondLst>
                        <p:cond delay="0"/>
                      </p:stCondLst>
                      <p:childTnLst>
                        <p:par>
                          <p:cTn id="452" fill="hold">
                            <p:stCondLst>
                              <p:cond delay="0"/>
                            </p:stCondLst>
                            <p:childTnLst>
                              <p:par>
                                <p:cTn id="453" presetID="19" presetClass="emph" presetSubtype="0" fill="hold" grpId="0" nodeType="clickEffect">
                                  <p:stCondLst>
                                    <p:cond delay="0"/>
                                  </p:stCondLst>
                                  <p:childTnLst>
                                    <p:animClr clrSpc="rgb" dir="cw">
                                      <p:cBhvr override="childStyle">
                                        <p:cTn id="454" dur="300" fill="hold"/>
                                        <p:tgtEl>
                                          <p:spTgt spid="52"/>
                                        </p:tgtEl>
                                        <p:attrNameLst>
                                          <p:attrName>style.color</p:attrName>
                                        </p:attrNameLst>
                                      </p:cBhvr>
                                      <p:to>
                                        <a:srgbClr val="EAEAEA"/>
                                      </p:to>
                                    </p:animClr>
                                    <p:animClr clrSpc="rgb" dir="cw">
                                      <p:cBhvr>
                                        <p:cTn id="455" dur="300" fill="hold"/>
                                        <p:tgtEl>
                                          <p:spTgt spid="52"/>
                                        </p:tgtEl>
                                        <p:attrNameLst>
                                          <p:attrName>fillcolor</p:attrName>
                                        </p:attrNameLst>
                                      </p:cBhvr>
                                      <p:to>
                                        <a:srgbClr val="EAEAEA"/>
                                      </p:to>
                                    </p:animClr>
                                    <p:set>
                                      <p:cBhvr>
                                        <p:cTn id="456" dur="300" fill="hold"/>
                                        <p:tgtEl>
                                          <p:spTgt spid="52"/>
                                        </p:tgtEl>
                                        <p:attrNameLst>
                                          <p:attrName>fill.type</p:attrName>
                                        </p:attrNameLst>
                                      </p:cBhvr>
                                      <p:to>
                                        <p:strVal val="solid"/>
                                      </p:to>
                                    </p:set>
                                    <p:set>
                                      <p:cBhvr>
                                        <p:cTn id="457" dur="300" fill="hold"/>
                                        <p:tgtEl>
                                          <p:spTgt spid="52"/>
                                        </p:tgtEl>
                                        <p:attrNameLst>
                                          <p:attrName>fill.on</p:attrName>
                                        </p:attrNameLst>
                                      </p:cBhvr>
                                      <p:to>
                                        <p:strVal val="true"/>
                                      </p:to>
                                    </p:set>
                                  </p:childTnLst>
                                  <p:subTnLst>
                                    <p:audio>
                                      <p:cMediaNode>
                                        <p:cTn display="0" masterRel="sameClick">
                                          <p:stCondLst>
                                            <p:cond evt="begin" delay="0">
                                              <p:tn val="453"/>
                                            </p:cond>
                                          </p:stCondLst>
                                          <p:endCondLst>
                                            <p:cond evt="onStopAudio" delay="0">
                                              <p:tgtEl>
                                                <p:sldTgt/>
                                              </p:tgtEl>
                                            </p:cond>
                                          </p:endCondLst>
                                        </p:cTn>
                                        <p:tgtEl>
                                          <p:sndTgt r:embed="rId35" name="E5.wav"/>
                                        </p:tgtEl>
                                      </p:cMediaNode>
                                    </p:audio>
                                  </p:subTnLst>
                                </p:cTn>
                              </p:par>
                            </p:childTnLst>
                          </p:cTn>
                        </p:par>
                        <p:par>
                          <p:cTn id="458" fill="hold">
                            <p:stCondLst>
                              <p:cond delay="300"/>
                            </p:stCondLst>
                            <p:childTnLst>
                              <p:par>
                                <p:cTn id="459" presetID="19" presetClass="emph" presetSubtype="0" fill="hold" grpId="1" nodeType="afterEffect">
                                  <p:stCondLst>
                                    <p:cond delay="0"/>
                                  </p:stCondLst>
                                  <p:childTnLst>
                                    <p:animClr clrSpc="rgb" dir="cw">
                                      <p:cBhvr override="childStyle">
                                        <p:cTn id="460" dur="500" fill="hold"/>
                                        <p:tgtEl>
                                          <p:spTgt spid="52"/>
                                        </p:tgtEl>
                                        <p:attrNameLst>
                                          <p:attrName>style.color</p:attrName>
                                        </p:attrNameLst>
                                      </p:cBhvr>
                                      <p:to>
                                        <a:srgbClr val="F8F8F8"/>
                                      </p:to>
                                    </p:animClr>
                                    <p:animClr clrSpc="rgb" dir="cw">
                                      <p:cBhvr>
                                        <p:cTn id="461" dur="500" fill="hold"/>
                                        <p:tgtEl>
                                          <p:spTgt spid="52"/>
                                        </p:tgtEl>
                                        <p:attrNameLst>
                                          <p:attrName>fillcolor</p:attrName>
                                        </p:attrNameLst>
                                      </p:cBhvr>
                                      <p:to>
                                        <a:srgbClr val="F8F8F8"/>
                                      </p:to>
                                    </p:animClr>
                                    <p:set>
                                      <p:cBhvr>
                                        <p:cTn id="462" dur="500" fill="hold"/>
                                        <p:tgtEl>
                                          <p:spTgt spid="52"/>
                                        </p:tgtEl>
                                        <p:attrNameLst>
                                          <p:attrName>fill.type</p:attrName>
                                        </p:attrNameLst>
                                      </p:cBhvr>
                                      <p:to>
                                        <p:strVal val="solid"/>
                                      </p:to>
                                    </p:set>
                                    <p:set>
                                      <p:cBhvr>
                                        <p:cTn id="463"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seq concurrent="1" nextAc="seek">
              <p:cTn id="464" restart="whenNotActive" fill="hold" evtFilter="cancelBubble" nodeType="interactiveSeq">
                <p:stCondLst>
                  <p:cond evt="onClick" delay="0">
                    <p:tgtEl>
                      <p:spTgt spid="55"/>
                    </p:tgtEl>
                  </p:cond>
                </p:stCondLst>
                <p:endSync evt="end" delay="0">
                  <p:rtn val="all"/>
                </p:endSync>
                <p:childTnLst>
                  <p:par>
                    <p:cTn id="465" fill="hold">
                      <p:stCondLst>
                        <p:cond delay="0"/>
                      </p:stCondLst>
                      <p:childTnLst>
                        <p:par>
                          <p:cTn id="466" fill="hold">
                            <p:stCondLst>
                              <p:cond delay="0"/>
                            </p:stCondLst>
                            <p:childTnLst>
                              <p:par>
                                <p:cTn id="467" presetID="19" presetClass="emph" presetSubtype="0" fill="hold" grpId="0" nodeType="clickEffect">
                                  <p:stCondLst>
                                    <p:cond delay="0"/>
                                  </p:stCondLst>
                                  <p:childTnLst>
                                    <p:animClr clrSpc="rgb" dir="cw">
                                      <p:cBhvr override="childStyle">
                                        <p:cTn id="468" dur="300" fill="hold"/>
                                        <p:tgtEl>
                                          <p:spTgt spid="55"/>
                                        </p:tgtEl>
                                        <p:attrNameLst>
                                          <p:attrName>style.color</p:attrName>
                                        </p:attrNameLst>
                                      </p:cBhvr>
                                      <p:to>
                                        <a:srgbClr val="EAEAEA"/>
                                      </p:to>
                                    </p:animClr>
                                    <p:animClr clrSpc="rgb" dir="cw">
                                      <p:cBhvr>
                                        <p:cTn id="469" dur="300" fill="hold"/>
                                        <p:tgtEl>
                                          <p:spTgt spid="55"/>
                                        </p:tgtEl>
                                        <p:attrNameLst>
                                          <p:attrName>fillcolor</p:attrName>
                                        </p:attrNameLst>
                                      </p:cBhvr>
                                      <p:to>
                                        <a:srgbClr val="EAEAEA"/>
                                      </p:to>
                                    </p:animClr>
                                    <p:set>
                                      <p:cBhvr>
                                        <p:cTn id="470" dur="300" fill="hold"/>
                                        <p:tgtEl>
                                          <p:spTgt spid="55"/>
                                        </p:tgtEl>
                                        <p:attrNameLst>
                                          <p:attrName>fill.type</p:attrName>
                                        </p:attrNameLst>
                                      </p:cBhvr>
                                      <p:to>
                                        <p:strVal val="solid"/>
                                      </p:to>
                                    </p:set>
                                    <p:set>
                                      <p:cBhvr>
                                        <p:cTn id="471" dur="300" fill="hold"/>
                                        <p:tgtEl>
                                          <p:spTgt spid="55"/>
                                        </p:tgtEl>
                                        <p:attrNameLst>
                                          <p:attrName>fill.on</p:attrName>
                                        </p:attrNameLst>
                                      </p:cBhvr>
                                      <p:to>
                                        <p:strVal val="true"/>
                                      </p:to>
                                    </p:set>
                                  </p:childTnLst>
                                  <p:subTnLst>
                                    <p:audio>
                                      <p:cMediaNode>
                                        <p:cTn display="0" masterRel="sameClick">
                                          <p:stCondLst>
                                            <p:cond evt="begin" delay="0">
                                              <p:tn val="467"/>
                                            </p:cond>
                                          </p:stCondLst>
                                          <p:endCondLst>
                                            <p:cond evt="onStopAudio" delay="0">
                                              <p:tgtEl>
                                                <p:sldTgt/>
                                              </p:tgtEl>
                                            </p:cond>
                                          </p:endCondLst>
                                        </p:cTn>
                                        <p:tgtEl>
                                          <p:sndTgt r:embed="rId36" name="F5.wav"/>
                                        </p:tgtEl>
                                      </p:cMediaNode>
                                    </p:audio>
                                  </p:subTnLst>
                                </p:cTn>
                              </p:par>
                            </p:childTnLst>
                          </p:cTn>
                        </p:par>
                        <p:par>
                          <p:cTn id="472" fill="hold">
                            <p:stCondLst>
                              <p:cond delay="300"/>
                            </p:stCondLst>
                            <p:childTnLst>
                              <p:par>
                                <p:cTn id="473" presetID="19" presetClass="emph" presetSubtype="0" fill="hold" grpId="1" nodeType="afterEffect">
                                  <p:stCondLst>
                                    <p:cond delay="0"/>
                                  </p:stCondLst>
                                  <p:childTnLst>
                                    <p:animClr clrSpc="rgb" dir="cw">
                                      <p:cBhvr override="childStyle">
                                        <p:cTn id="474" dur="500" fill="hold"/>
                                        <p:tgtEl>
                                          <p:spTgt spid="55"/>
                                        </p:tgtEl>
                                        <p:attrNameLst>
                                          <p:attrName>style.color</p:attrName>
                                        </p:attrNameLst>
                                      </p:cBhvr>
                                      <p:to>
                                        <a:srgbClr val="F8F8F8"/>
                                      </p:to>
                                    </p:animClr>
                                    <p:animClr clrSpc="rgb" dir="cw">
                                      <p:cBhvr>
                                        <p:cTn id="475" dur="500" fill="hold"/>
                                        <p:tgtEl>
                                          <p:spTgt spid="55"/>
                                        </p:tgtEl>
                                        <p:attrNameLst>
                                          <p:attrName>fillcolor</p:attrName>
                                        </p:attrNameLst>
                                      </p:cBhvr>
                                      <p:to>
                                        <a:srgbClr val="F8F8F8"/>
                                      </p:to>
                                    </p:animClr>
                                    <p:set>
                                      <p:cBhvr>
                                        <p:cTn id="476" dur="500" fill="hold"/>
                                        <p:tgtEl>
                                          <p:spTgt spid="55"/>
                                        </p:tgtEl>
                                        <p:attrNameLst>
                                          <p:attrName>fill.type</p:attrName>
                                        </p:attrNameLst>
                                      </p:cBhvr>
                                      <p:to>
                                        <p:strVal val="solid"/>
                                      </p:to>
                                    </p:set>
                                    <p:set>
                                      <p:cBhvr>
                                        <p:cTn id="477" dur="500" fill="hold"/>
                                        <p:tgtEl>
                                          <p:spTgt spid="55"/>
                                        </p:tgtEl>
                                        <p:attrNameLst>
                                          <p:attrName>fill.on</p:attrName>
                                        </p:attrNameLst>
                                      </p:cBhvr>
                                      <p:to>
                                        <p:strVal val="true"/>
                                      </p:to>
                                    </p:set>
                                  </p:childTnLst>
                                </p:cTn>
                              </p:par>
                            </p:childTnLst>
                          </p:cTn>
                        </p:par>
                      </p:childTnLst>
                    </p:cTn>
                  </p:par>
                </p:childTnLst>
              </p:cTn>
              <p:nextCondLst>
                <p:cond evt="onClick" delay="0">
                  <p:tgtEl>
                    <p:spTgt spid="55"/>
                  </p:tgtEl>
                </p:cond>
              </p:nextCondLst>
            </p:seq>
            <p:seq concurrent="1" nextAc="seek">
              <p:cTn id="478" restart="whenNotActive" fill="hold" evtFilter="cancelBubble" nodeType="interactiveSeq">
                <p:stCondLst>
                  <p:cond evt="onClick" delay="0">
                    <p:tgtEl>
                      <p:spTgt spid="56"/>
                    </p:tgtEl>
                  </p:cond>
                </p:stCondLst>
                <p:endSync evt="end" delay="0">
                  <p:rtn val="all"/>
                </p:endSync>
                <p:childTnLst>
                  <p:par>
                    <p:cTn id="479" fill="hold">
                      <p:stCondLst>
                        <p:cond delay="0"/>
                      </p:stCondLst>
                      <p:childTnLst>
                        <p:par>
                          <p:cTn id="480" fill="hold">
                            <p:stCondLst>
                              <p:cond delay="0"/>
                            </p:stCondLst>
                            <p:childTnLst>
                              <p:par>
                                <p:cTn id="481" presetID="19" presetClass="emph" presetSubtype="0" fill="hold" grpId="0" nodeType="clickEffect">
                                  <p:stCondLst>
                                    <p:cond delay="0"/>
                                  </p:stCondLst>
                                  <p:childTnLst>
                                    <p:animClr clrSpc="rgb" dir="cw">
                                      <p:cBhvr override="childStyle">
                                        <p:cTn id="482" dur="300" fill="hold"/>
                                        <p:tgtEl>
                                          <p:spTgt spid="56"/>
                                        </p:tgtEl>
                                        <p:attrNameLst>
                                          <p:attrName>style.color</p:attrName>
                                        </p:attrNameLst>
                                      </p:cBhvr>
                                      <p:to>
                                        <a:srgbClr val="EAEAEA"/>
                                      </p:to>
                                    </p:animClr>
                                    <p:animClr clrSpc="rgb" dir="cw">
                                      <p:cBhvr>
                                        <p:cTn id="483" dur="300" fill="hold"/>
                                        <p:tgtEl>
                                          <p:spTgt spid="56"/>
                                        </p:tgtEl>
                                        <p:attrNameLst>
                                          <p:attrName>fillcolor</p:attrName>
                                        </p:attrNameLst>
                                      </p:cBhvr>
                                      <p:to>
                                        <a:srgbClr val="EAEAEA"/>
                                      </p:to>
                                    </p:animClr>
                                    <p:set>
                                      <p:cBhvr>
                                        <p:cTn id="484" dur="300" fill="hold"/>
                                        <p:tgtEl>
                                          <p:spTgt spid="56"/>
                                        </p:tgtEl>
                                        <p:attrNameLst>
                                          <p:attrName>fill.type</p:attrName>
                                        </p:attrNameLst>
                                      </p:cBhvr>
                                      <p:to>
                                        <p:strVal val="solid"/>
                                      </p:to>
                                    </p:set>
                                    <p:set>
                                      <p:cBhvr>
                                        <p:cTn id="485" dur="300" fill="hold"/>
                                        <p:tgtEl>
                                          <p:spTgt spid="56"/>
                                        </p:tgtEl>
                                        <p:attrNameLst>
                                          <p:attrName>fill.on</p:attrName>
                                        </p:attrNameLst>
                                      </p:cBhvr>
                                      <p:to>
                                        <p:strVal val="true"/>
                                      </p:to>
                                    </p:set>
                                  </p:childTnLst>
                                  <p:subTnLst>
                                    <p:audio>
                                      <p:cMediaNode>
                                        <p:cTn display="0" masterRel="sameClick">
                                          <p:stCondLst>
                                            <p:cond evt="begin" delay="0">
                                              <p:tn val="481"/>
                                            </p:cond>
                                          </p:stCondLst>
                                          <p:endCondLst>
                                            <p:cond evt="onStopAudio" delay="0">
                                              <p:tgtEl>
                                                <p:sldTgt/>
                                              </p:tgtEl>
                                            </p:cond>
                                          </p:endCondLst>
                                        </p:cTn>
                                        <p:tgtEl>
                                          <p:sndTgt r:embed="rId37" name="G5.wav"/>
                                        </p:tgtEl>
                                      </p:cMediaNode>
                                    </p:audio>
                                  </p:subTnLst>
                                </p:cTn>
                              </p:par>
                            </p:childTnLst>
                          </p:cTn>
                        </p:par>
                        <p:par>
                          <p:cTn id="486" fill="hold">
                            <p:stCondLst>
                              <p:cond delay="300"/>
                            </p:stCondLst>
                            <p:childTnLst>
                              <p:par>
                                <p:cTn id="487" presetID="19" presetClass="emph" presetSubtype="0" fill="hold" grpId="1" nodeType="afterEffect">
                                  <p:stCondLst>
                                    <p:cond delay="0"/>
                                  </p:stCondLst>
                                  <p:childTnLst>
                                    <p:animClr clrSpc="rgb" dir="cw">
                                      <p:cBhvr override="childStyle">
                                        <p:cTn id="488" dur="500" fill="hold"/>
                                        <p:tgtEl>
                                          <p:spTgt spid="56"/>
                                        </p:tgtEl>
                                        <p:attrNameLst>
                                          <p:attrName>style.color</p:attrName>
                                        </p:attrNameLst>
                                      </p:cBhvr>
                                      <p:to>
                                        <a:srgbClr val="F8F8F8"/>
                                      </p:to>
                                    </p:animClr>
                                    <p:animClr clrSpc="rgb" dir="cw">
                                      <p:cBhvr>
                                        <p:cTn id="489" dur="500" fill="hold"/>
                                        <p:tgtEl>
                                          <p:spTgt spid="56"/>
                                        </p:tgtEl>
                                        <p:attrNameLst>
                                          <p:attrName>fillcolor</p:attrName>
                                        </p:attrNameLst>
                                      </p:cBhvr>
                                      <p:to>
                                        <a:srgbClr val="F8F8F8"/>
                                      </p:to>
                                    </p:animClr>
                                    <p:set>
                                      <p:cBhvr>
                                        <p:cTn id="490" dur="500" fill="hold"/>
                                        <p:tgtEl>
                                          <p:spTgt spid="56"/>
                                        </p:tgtEl>
                                        <p:attrNameLst>
                                          <p:attrName>fill.type</p:attrName>
                                        </p:attrNameLst>
                                      </p:cBhvr>
                                      <p:to>
                                        <p:strVal val="solid"/>
                                      </p:to>
                                    </p:set>
                                    <p:set>
                                      <p:cBhvr>
                                        <p:cTn id="491" dur="500" fill="hold"/>
                                        <p:tgtEl>
                                          <p:spTgt spid="56"/>
                                        </p:tgtEl>
                                        <p:attrNameLst>
                                          <p:attrName>fill.on</p:attrName>
                                        </p:attrNameLst>
                                      </p:cBhvr>
                                      <p:to>
                                        <p:strVal val="true"/>
                                      </p:to>
                                    </p:set>
                                  </p:childTnLst>
                                </p:cTn>
                              </p:par>
                            </p:childTnLst>
                          </p:cTn>
                        </p:par>
                      </p:childTnLst>
                    </p:cTn>
                  </p:par>
                </p:childTnLst>
              </p:cTn>
              <p:nextCondLst>
                <p:cond evt="onClick" delay="0">
                  <p:tgtEl>
                    <p:spTgt spid="56"/>
                  </p:tgtEl>
                </p:cond>
              </p:nextCondLst>
            </p:seq>
          </p:childTnLst>
        </p:cTn>
      </p:par>
    </p:tnLst>
    <p:bldLst>
      <p:bldP spid="17" grpId="0" animBg="1"/>
      <p:bldP spid="17" grpId="1" animBg="1"/>
      <p:bldP spid="20" grpId="0" animBg="1"/>
      <p:bldP spid="20" grpId="1" animBg="1"/>
      <p:bldP spid="24" grpId="0" animBg="1"/>
      <p:bldP spid="24" grpId="1" animBg="1"/>
      <p:bldP spid="25" grpId="0" animBg="1"/>
      <p:bldP spid="25" grpId="1" animBg="1"/>
      <p:bldP spid="26" grpId="0" animBg="1"/>
      <p:bldP spid="26" grpId="1" animBg="1"/>
      <p:bldP spid="29" grpId="0" animBg="1"/>
      <p:bldP spid="29" grpId="1" animBg="1"/>
      <p:bldP spid="30" grpId="0" animBg="1"/>
      <p:bldP spid="30" grpId="1" animBg="1"/>
      <p:bldP spid="31" grpId="0" animBg="1"/>
      <p:bldP spid="31" grpId="1" animBg="1"/>
      <p:bldP spid="34" grpId="0" animBg="1"/>
      <p:bldP spid="34" grpId="1" animBg="1"/>
      <p:bldP spid="37" grpId="0" animBg="1"/>
      <p:bldP spid="37" grpId="1" animBg="1"/>
      <p:bldP spid="38" grpId="0" animBg="1"/>
      <p:bldP spid="38" grpId="1" animBg="1"/>
      <p:bldP spid="39" grpId="0" animBg="1"/>
      <p:bldP spid="39" grpId="1" animBg="1"/>
      <p:bldP spid="42" grpId="0" animBg="1"/>
      <p:bldP spid="42" grpId="1" animBg="1"/>
      <p:bldP spid="43" grpId="0" animBg="1"/>
      <p:bldP spid="43" grpId="1" animBg="1"/>
      <p:bldP spid="44" grpId="0" animBg="1"/>
      <p:bldP spid="44" grpId="1" animBg="1"/>
      <p:bldP spid="47" grpId="0" animBg="1"/>
      <p:bldP spid="47" grpId="1" animBg="1"/>
      <p:bldP spid="50" grpId="0" animBg="1"/>
      <p:bldP spid="50" grpId="1" animBg="1"/>
      <p:bldP spid="51" grpId="0" animBg="1"/>
      <p:bldP spid="51" grpId="1" animBg="1"/>
      <p:bldP spid="52" grpId="0" animBg="1"/>
      <p:bldP spid="52" grpId="1" animBg="1"/>
      <p:bldP spid="55" grpId="0" animBg="1"/>
      <p:bldP spid="55" grpId="1" animBg="1"/>
      <p:bldP spid="56" grpId="0" animBg="1"/>
      <p:bldP spid="56" grpId="1" animBg="1"/>
      <p:bldP spid="21" grpId="0" animBg="1"/>
      <p:bldP spid="21" grpId="1" animBg="1"/>
      <p:bldP spid="27" grpId="0" animBg="1"/>
      <p:bldP spid="27" grpId="1" animBg="1"/>
      <p:bldP spid="28" grpId="0" animBg="1"/>
      <p:bldP spid="28" grpId="1" animBg="1"/>
      <p:bldP spid="32" grpId="0" animBg="1"/>
      <p:bldP spid="32" grpId="1" animBg="1"/>
      <p:bldP spid="33" grpId="0" animBg="1"/>
      <p:bldP spid="33" grpId="1" animBg="1"/>
      <p:bldP spid="35" grpId="0" animBg="1"/>
      <p:bldP spid="35" grpId="1" animBg="1"/>
      <p:bldP spid="40" grpId="0" animBg="1"/>
      <p:bldP spid="40" grpId="1" animBg="1"/>
      <p:bldP spid="41" grpId="0" animBg="1"/>
      <p:bldP spid="41" grpId="1" animBg="1"/>
      <p:bldP spid="45" grpId="0" animBg="1"/>
      <p:bldP spid="45" grpId="1" animBg="1"/>
      <p:bldP spid="46" grpId="0" animBg="1"/>
      <p:bldP spid="46" grpId="1" animBg="1"/>
      <p:bldP spid="48" grpId="0" animBg="1"/>
      <p:bldP spid="48" grpId="1" animBg="1"/>
      <p:bldP spid="53" grpId="0" animBg="1"/>
      <p:bldP spid="53" grpId="1" animBg="1"/>
      <p:bldP spid="54" grpId="0" animBg="1"/>
      <p:bldP spid="54" grpId="1" animBg="1"/>
      <p:bldP spid="58" grpId="0" animBg="1"/>
      <p:bldP spid="5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F29C80A-2AE4-B1F2-705A-48D4203BF10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FCE3477-7863-3464-E7ED-B6AB27014111}"/>
              </a:ext>
            </a:extLst>
          </p:cNvPr>
          <p:cNvSpPr txBox="1">
            <a:spLocks/>
          </p:cNvSpPr>
          <p:nvPr/>
        </p:nvSpPr>
        <p:spPr>
          <a:xfrm>
            <a:off x="104088"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14338" name="Picture 2">
            <a:extLst>
              <a:ext uri="{FF2B5EF4-FFF2-40B4-BE49-F238E27FC236}">
                <a16:creationId xmlns:a16="http://schemas.microsoft.com/office/drawing/2014/main" id="{8F5790E7-5CD9-8DF5-CC87-998C55870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0925" y="1213237"/>
            <a:ext cx="3620742" cy="3620742"/>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6B0F79DC-AD87-4E65-17D8-4ED411144BAC}"/>
              </a:ext>
            </a:extLst>
          </p:cNvPr>
          <p:cNvSpPr txBox="1">
            <a:spLocks/>
          </p:cNvSpPr>
          <p:nvPr/>
        </p:nvSpPr>
        <p:spPr>
          <a:xfrm>
            <a:off x="2393396" y="4734760"/>
            <a:ext cx="7793879"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1604: </a:t>
            </a:r>
            <a:r>
              <a:rPr lang="el-GR" dirty="0" err="1">
                <a:solidFill>
                  <a:schemeClr val="bg1"/>
                </a:solidFill>
              </a:rPr>
              <a:t>Κέπλερ</a:t>
            </a:r>
            <a:r>
              <a:rPr lang="el-GR" dirty="0">
                <a:solidFill>
                  <a:schemeClr val="bg1"/>
                </a:solidFill>
              </a:rPr>
              <a:t> </a:t>
            </a:r>
            <a:r>
              <a:rPr lang="en-US" dirty="0">
                <a:solidFill>
                  <a:schemeClr val="bg1"/>
                </a:solidFill>
              </a:rPr>
              <a:t>supernova</a:t>
            </a:r>
            <a:r>
              <a:rPr lang="el-GR" dirty="0">
                <a:solidFill>
                  <a:schemeClr val="bg1"/>
                </a:solidFill>
              </a:rPr>
              <a:t> (δεν υπήρχε παράλλαξη</a:t>
            </a:r>
            <a:r>
              <a:rPr lang="en-US" dirty="0">
                <a:solidFill>
                  <a:schemeClr val="bg1"/>
                </a:solidFill>
              </a:rPr>
              <a:t>)</a:t>
            </a:r>
            <a:endParaRPr lang="el-GR" dirty="0">
              <a:solidFill>
                <a:schemeClr val="bg1"/>
              </a:solidFill>
            </a:endParaRPr>
          </a:p>
          <a:p>
            <a:endParaRPr lang="el-GR" dirty="0">
              <a:solidFill>
                <a:schemeClr val="bg1"/>
              </a:solidFill>
            </a:endParaRPr>
          </a:p>
          <a:p>
            <a:r>
              <a:rPr lang="el-GR" dirty="0">
                <a:solidFill>
                  <a:schemeClr val="bg1"/>
                </a:solidFill>
              </a:rPr>
              <a:t>Ακτίνες Χ (</a:t>
            </a:r>
            <a:r>
              <a:rPr lang="el-GR" dirty="0" err="1">
                <a:solidFill>
                  <a:schemeClr val="bg1"/>
                </a:solidFill>
              </a:rPr>
              <a:t>ψευδοχρωματισμένο</a:t>
            </a:r>
            <a:r>
              <a:rPr lang="el-GR" dirty="0">
                <a:solidFill>
                  <a:schemeClr val="bg1"/>
                </a:solidFill>
              </a:rPr>
              <a:t>)</a:t>
            </a:r>
            <a:endParaRPr lang="en-150" dirty="0">
              <a:solidFill>
                <a:schemeClr val="bg1"/>
              </a:solidFill>
            </a:endParaRPr>
          </a:p>
        </p:txBody>
      </p:sp>
    </p:spTree>
    <p:extLst>
      <p:ext uri="{BB962C8B-B14F-4D97-AF65-F5344CB8AC3E}">
        <p14:creationId xmlns:p14="http://schemas.microsoft.com/office/powerpoint/2010/main" val="3102624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6200CE-668E-6C7C-1BEA-F2459894DB29}"/>
            </a:ext>
          </a:extLst>
        </p:cNvPr>
        <p:cNvGrpSpPr/>
        <p:nvPr/>
      </p:nvGrpSpPr>
      <p:grpSpPr>
        <a:xfrm>
          <a:off x="0" y="0"/>
          <a:ext cx="0" cy="0"/>
          <a:chOff x="0" y="0"/>
          <a:chExt cx="0" cy="0"/>
        </a:xfrm>
      </p:grpSpPr>
      <p:pic>
        <p:nvPicPr>
          <p:cNvPr id="2" name="Picture 4" descr="C:\Users\Διονύσης\Desktop\GALILEO\6ba570b781421f155a6cf4e53dcaaced.jpg">
            <a:extLst>
              <a:ext uri="{FF2B5EF4-FFF2-40B4-BE49-F238E27FC236}">
                <a16:creationId xmlns:a16="http://schemas.microsoft.com/office/drawing/2014/main" id="{37D7AA40-C3EE-5311-0BB7-D26DA193D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4784725"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descr="Galileo Galilei showing the Doge of Venice how to use the telescope, Fresco at Villa Andrea Ponti, Varese, 1858">
            <a:extLst>
              <a:ext uri="{FF2B5EF4-FFF2-40B4-BE49-F238E27FC236}">
                <a16:creationId xmlns:a16="http://schemas.microsoft.com/office/drawing/2014/main" id="{F7D06101-6E2A-9AA7-1C22-662CBBB121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4927" y="0"/>
            <a:ext cx="6318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653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5D17C2-1799-B851-7716-B58C905E1BE6}"/>
            </a:ext>
          </a:extLst>
        </p:cNvPr>
        <p:cNvGrpSpPr/>
        <p:nvPr/>
      </p:nvGrpSpPr>
      <p:grpSpPr>
        <a:xfrm>
          <a:off x="0" y="0"/>
          <a:ext cx="0" cy="0"/>
          <a:chOff x="0" y="0"/>
          <a:chExt cx="0" cy="0"/>
        </a:xfrm>
      </p:grpSpPr>
      <p:pic>
        <p:nvPicPr>
          <p:cNvPr id="44034" name="Picture 2">
            <a:extLst>
              <a:ext uri="{FF2B5EF4-FFF2-40B4-BE49-F238E27FC236}">
                <a16:creationId xmlns:a16="http://schemas.microsoft.com/office/drawing/2014/main" id="{321C4B9E-7566-A4F4-5911-D89713DDA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80988"/>
            <a:ext cx="8991600" cy="6296025"/>
          </a:xfrm>
          <a:prstGeom prst="rect">
            <a:avLst/>
          </a:prstGeom>
          <a:noFill/>
          <a:extLst>
            <a:ext uri="{909E8E84-426E-40DD-AFC4-6F175D3DCCD1}">
              <a14:hiddenFill xmlns:a14="http://schemas.microsoft.com/office/drawing/2010/main">
                <a:solidFill>
                  <a:srgbClr val="FFFFFF"/>
                </a:solidFill>
              </a14:hiddenFill>
            </a:ext>
          </a:extLst>
        </p:spPr>
      </p:pic>
      <p:pic>
        <p:nvPicPr>
          <p:cNvPr id="45058" name="Picture 2" descr="Diagram of Galileo's telescope, taken from Sidereus Nuncius. Credit: hps.cam.ac.uk">
            <a:extLst>
              <a:ext uri="{FF2B5EF4-FFF2-40B4-BE49-F238E27FC236}">
                <a16:creationId xmlns:a16="http://schemas.microsoft.com/office/drawing/2014/main" id="{67115720-CE90-D0FA-AE8B-87597BB24C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1011" y="4097702"/>
            <a:ext cx="3670296" cy="236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360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5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119651-E0DE-1B7B-13C8-A6DF8090CE1E}"/>
            </a:ext>
          </a:extLst>
        </p:cNvPr>
        <p:cNvGrpSpPr/>
        <p:nvPr/>
      </p:nvGrpSpPr>
      <p:grpSpPr>
        <a:xfrm>
          <a:off x="0" y="0"/>
          <a:ext cx="0" cy="0"/>
          <a:chOff x="0" y="0"/>
          <a:chExt cx="0" cy="0"/>
        </a:xfrm>
      </p:grpSpPr>
      <p:pic>
        <p:nvPicPr>
          <p:cNvPr id="45060" name="Picture 4" descr="Φωτογραφία">
            <a:extLst>
              <a:ext uri="{FF2B5EF4-FFF2-40B4-BE49-F238E27FC236}">
                <a16:creationId xmlns:a16="http://schemas.microsoft.com/office/drawing/2014/main" id="{DD238C59-5AAA-EF62-2065-171C831A8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262" y="234393"/>
            <a:ext cx="8831476" cy="6623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939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96D04B-C08F-CF8A-B345-57303746F7C5}"/>
            </a:ext>
          </a:extLst>
        </p:cNvPr>
        <p:cNvGrpSpPr/>
        <p:nvPr/>
      </p:nvGrpSpPr>
      <p:grpSpPr>
        <a:xfrm>
          <a:off x="0" y="0"/>
          <a:ext cx="0" cy="0"/>
          <a:chOff x="0" y="0"/>
          <a:chExt cx="0" cy="0"/>
        </a:xfrm>
      </p:grpSpPr>
      <p:pic>
        <p:nvPicPr>
          <p:cNvPr id="16386" name="Picture 2">
            <a:extLst>
              <a:ext uri="{FF2B5EF4-FFF2-40B4-BE49-F238E27FC236}">
                <a16:creationId xmlns:a16="http://schemas.microsoft.com/office/drawing/2014/main" id="{248DD8AF-95E1-8045-CB25-66B19BBCC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2902" y="0"/>
            <a:ext cx="4678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DB25940D-2177-77A7-C36B-9F61F021921E}"/>
              </a:ext>
            </a:extLst>
          </p:cNvPr>
          <p:cNvSpPr txBox="1">
            <a:spLocks/>
          </p:cNvSpPr>
          <p:nvPr/>
        </p:nvSpPr>
        <p:spPr>
          <a:xfrm>
            <a:off x="104088"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740E53B1-74C8-CC3D-9C52-C38D47DE1A83}"/>
              </a:ext>
            </a:extLst>
          </p:cNvPr>
          <p:cNvSpPr txBox="1">
            <a:spLocks/>
          </p:cNvSpPr>
          <p:nvPr/>
        </p:nvSpPr>
        <p:spPr>
          <a:xfrm>
            <a:off x="0" y="1212332"/>
            <a:ext cx="3471294" cy="2267287"/>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Starry Messenger</a:t>
            </a:r>
          </a:p>
          <a:p>
            <a:endParaRPr lang="en-US" dirty="0">
              <a:solidFill>
                <a:schemeClr val="bg1"/>
              </a:solidFill>
            </a:endParaRPr>
          </a:p>
          <a:p>
            <a:r>
              <a:rPr lang="el-GR" dirty="0">
                <a:solidFill>
                  <a:schemeClr val="bg1"/>
                </a:solidFill>
              </a:rPr>
              <a:t>Αστρικός Αγγελιοφόρος</a:t>
            </a:r>
          </a:p>
          <a:p>
            <a:endParaRPr lang="el-GR" dirty="0">
              <a:solidFill>
                <a:schemeClr val="bg1"/>
              </a:solidFill>
            </a:endParaRPr>
          </a:p>
          <a:p>
            <a:r>
              <a:rPr lang="el-GR" dirty="0">
                <a:solidFill>
                  <a:schemeClr val="bg1"/>
                </a:solidFill>
              </a:rPr>
              <a:t>1610</a:t>
            </a:r>
            <a:endParaRPr lang="en-150" dirty="0">
              <a:solidFill>
                <a:schemeClr val="bg1"/>
              </a:solidFill>
            </a:endParaRPr>
          </a:p>
        </p:txBody>
      </p:sp>
    </p:spTree>
    <p:extLst>
      <p:ext uri="{BB962C8B-B14F-4D97-AF65-F5344CB8AC3E}">
        <p14:creationId xmlns:p14="http://schemas.microsoft.com/office/powerpoint/2010/main" val="2773646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916218-D761-7260-97C4-82FC73136C62}"/>
            </a:ext>
          </a:extLst>
        </p:cNvPr>
        <p:cNvGrpSpPr/>
        <p:nvPr/>
      </p:nvGrpSpPr>
      <p:grpSpPr>
        <a:xfrm>
          <a:off x="0" y="0"/>
          <a:ext cx="0" cy="0"/>
          <a:chOff x="0" y="0"/>
          <a:chExt cx="0" cy="0"/>
        </a:xfrm>
      </p:grpSpPr>
      <p:pic>
        <p:nvPicPr>
          <p:cNvPr id="16386" name="Picture 2">
            <a:extLst>
              <a:ext uri="{FF2B5EF4-FFF2-40B4-BE49-F238E27FC236}">
                <a16:creationId xmlns:a16="http://schemas.microsoft.com/office/drawing/2014/main" id="{DCE9315B-E3B2-87F1-19D5-512F2B189F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78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7278C936-7119-1F65-00FE-1AFB516BA405}"/>
              </a:ext>
            </a:extLst>
          </p:cNvPr>
          <p:cNvSpPr txBox="1">
            <a:spLocks/>
          </p:cNvSpPr>
          <p:nvPr/>
        </p:nvSpPr>
        <p:spPr>
          <a:xfrm>
            <a:off x="4890052" y="234322"/>
            <a:ext cx="7081186" cy="487415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bg1"/>
                </a:solidFill>
                <a:latin typeface="Old English Text MT" panose="03040902040508030806" pitchFamily="66" charset="0"/>
              </a:rPr>
              <a:t>Sidereus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Nuncius</a:t>
            </a:r>
            <a:r>
              <a:rPr lang="en-US" dirty="0">
                <a:solidFill>
                  <a:schemeClr val="bg1"/>
                </a:solidFill>
                <a:latin typeface="Old English Text MT" panose="03040902040508030806" pitchFamily="66" charset="0"/>
              </a:rPr>
              <a:t> Magna, </a:t>
            </a:r>
            <a:r>
              <a:rPr lang="en-US" dirty="0" err="1">
                <a:solidFill>
                  <a:schemeClr val="bg1"/>
                </a:solidFill>
                <a:latin typeface="Old English Text MT" panose="03040902040508030806" pitchFamily="66" charset="0"/>
              </a:rPr>
              <a:t>Longeque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Admirabilia</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Spectacula</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pandens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suspiciendaque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proponens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unicuique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praesertim</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vero</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Philosophis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atque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Astronomis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quae</a:t>
            </a:r>
            <a:r>
              <a:rPr lang="en-US" dirty="0">
                <a:solidFill>
                  <a:schemeClr val="bg1"/>
                </a:solidFill>
                <a:latin typeface="Old English Text MT" panose="03040902040508030806" pitchFamily="66" charset="0"/>
              </a:rPr>
              <a:t> a Galileo </a:t>
            </a:r>
            <a:r>
              <a:rPr lang="en-US" dirty="0" err="1">
                <a:solidFill>
                  <a:schemeClr val="bg1"/>
                </a:solidFill>
                <a:latin typeface="Old English Text MT" panose="03040902040508030806" pitchFamily="66" charset="0"/>
              </a:rPr>
              <a:t>Galileo</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Patritio</a:t>
            </a:r>
            <a:r>
              <a:rPr lang="en-US" dirty="0">
                <a:solidFill>
                  <a:schemeClr val="bg1"/>
                </a:solidFill>
                <a:latin typeface="Old English Text MT" panose="03040902040508030806" pitchFamily="66" charset="0"/>
              </a:rPr>
              <a:t> Florentino, </a:t>
            </a:r>
            <a:r>
              <a:rPr lang="en-US" dirty="0" err="1">
                <a:solidFill>
                  <a:schemeClr val="bg1"/>
                </a:solidFill>
                <a:latin typeface="Old English Text MT" panose="03040902040508030806" pitchFamily="66" charset="0"/>
              </a:rPr>
              <a:t>Patauini</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Gymnasii</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Publico</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Mathematico</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perspicilli</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Nuper</a:t>
            </a:r>
            <a:r>
              <a:rPr lang="en-US" dirty="0">
                <a:solidFill>
                  <a:schemeClr val="bg1"/>
                </a:solidFill>
                <a:latin typeface="Old English Text MT" panose="03040902040508030806" pitchFamily="66" charset="0"/>
              </a:rPr>
              <a:t> a se </a:t>
            </a:r>
            <a:r>
              <a:rPr lang="en-US" dirty="0" err="1">
                <a:solidFill>
                  <a:schemeClr val="bg1"/>
                </a:solidFill>
                <a:latin typeface="Old English Text MT" panose="03040902040508030806" pitchFamily="66" charset="0"/>
              </a:rPr>
              <a:t>reperti</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beneficio</a:t>
            </a:r>
            <a:r>
              <a:rPr lang="en-US" dirty="0">
                <a:solidFill>
                  <a:schemeClr val="bg1"/>
                </a:solidFill>
                <a:latin typeface="Old English Text MT" panose="03040902040508030806" pitchFamily="66" charset="0"/>
              </a:rPr>
              <a:t> sunt </a:t>
            </a:r>
            <a:r>
              <a:rPr lang="en-US" dirty="0" err="1">
                <a:solidFill>
                  <a:schemeClr val="bg1"/>
                </a:solidFill>
                <a:latin typeface="Old English Text MT" panose="03040902040508030806" pitchFamily="66" charset="0"/>
              </a:rPr>
              <a:t>observata</a:t>
            </a:r>
            <a:r>
              <a:rPr lang="en-US" dirty="0">
                <a:solidFill>
                  <a:schemeClr val="bg1"/>
                </a:solidFill>
                <a:latin typeface="Old English Text MT" panose="03040902040508030806" pitchFamily="66" charset="0"/>
              </a:rPr>
              <a:t> in Luna, </a:t>
            </a:r>
            <a:r>
              <a:rPr lang="en-US" dirty="0" err="1">
                <a:solidFill>
                  <a:schemeClr val="bg1"/>
                </a:solidFill>
                <a:latin typeface="Old English Text MT" panose="03040902040508030806" pitchFamily="66" charset="0"/>
              </a:rPr>
              <a:t>Fixis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Innumeris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Lacteo</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Circulo</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Stellis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Nebulosis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Apprime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vero</a:t>
            </a:r>
            <a:r>
              <a:rPr lang="en-US" dirty="0">
                <a:solidFill>
                  <a:schemeClr val="bg1"/>
                </a:solidFill>
                <a:latin typeface="Old English Text MT" panose="03040902040508030806" pitchFamily="66" charset="0"/>
              </a:rPr>
              <a:t> in </a:t>
            </a:r>
            <a:r>
              <a:rPr lang="en-US" dirty="0" err="1">
                <a:solidFill>
                  <a:schemeClr val="bg1"/>
                </a:solidFill>
                <a:latin typeface="Old English Text MT" panose="03040902040508030806" pitchFamily="66" charset="0"/>
              </a:rPr>
              <a:t>Quatuor</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Planetis</a:t>
            </a:r>
            <a:r>
              <a:rPr lang="en-US" dirty="0">
                <a:solidFill>
                  <a:schemeClr val="bg1"/>
                </a:solidFill>
                <a:latin typeface="Old English Text MT" panose="03040902040508030806" pitchFamily="66" charset="0"/>
              </a:rPr>
              <a:t> Circa </a:t>
            </a:r>
            <a:r>
              <a:rPr lang="en-US" dirty="0" err="1">
                <a:solidFill>
                  <a:schemeClr val="bg1"/>
                </a:solidFill>
                <a:latin typeface="Old English Text MT" panose="03040902040508030806" pitchFamily="66" charset="0"/>
              </a:rPr>
              <a:t>Iovis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Stellam</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disparibus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interuallis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atque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periodis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celeritate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mirabili</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circumuolutis</a:t>
            </a:r>
            <a:r>
              <a:rPr lang="en-US" dirty="0">
                <a:solidFill>
                  <a:schemeClr val="bg1"/>
                </a:solidFill>
                <a:latin typeface="Old English Text MT" panose="03040902040508030806" pitchFamily="66" charset="0"/>
              </a:rPr>
              <a:t>; quos, </a:t>
            </a:r>
            <a:r>
              <a:rPr lang="en-US" dirty="0" err="1">
                <a:solidFill>
                  <a:schemeClr val="bg1"/>
                </a:solidFill>
                <a:latin typeface="Old English Text MT" panose="03040902040508030806" pitchFamily="66" charset="0"/>
              </a:rPr>
              <a:t>nemini</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hanc</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vsque</a:t>
            </a:r>
            <a:r>
              <a:rPr lang="en-US" dirty="0">
                <a:solidFill>
                  <a:schemeClr val="bg1"/>
                </a:solidFill>
                <a:latin typeface="Old English Text MT" panose="03040902040508030806" pitchFamily="66" charset="0"/>
              </a:rPr>
              <a:t> diem </a:t>
            </a:r>
            <a:r>
              <a:rPr lang="en-US" dirty="0" err="1">
                <a:solidFill>
                  <a:schemeClr val="bg1"/>
                </a:solidFill>
                <a:latin typeface="Old English Text MT" panose="03040902040508030806" pitchFamily="66" charset="0"/>
              </a:rPr>
              <a:t>cognitos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nouissime</a:t>
            </a:r>
            <a:r>
              <a:rPr lang="en-US" dirty="0">
                <a:solidFill>
                  <a:schemeClr val="bg1"/>
                </a:solidFill>
                <a:latin typeface="Old English Text MT" panose="03040902040508030806" pitchFamily="66" charset="0"/>
              </a:rPr>
              <a:t> Author </a:t>
            </a:r>
            <a:r>
              <a:rPr lang="en-US" dirty="0" err="1">
                <a:solidFill>
                  <a:schemeClr val="bg1"/>
                </a:solidFill>
                <a:latin typeface="Old English Text MT" panose="03040902040508030806" pitchFamily="66" charset="0"/>
              </a:rPr>
              <a:t>depraehendit</a:t>
            </a:r>
            <a:r>
              <a:rPr lang="en-US" dirty="0">
                <a:solidFill>
                  <a:schemeClr val="bg1"/>
                </a:solidFill>
                <a:latin typeface="Old English Text MT" panose="03040902040508030806" pitchFamily="66" charset="0"/>
              </a:rPr>
              <a:t> primus; </a:t>
            </a:r>
            <a:r>
              <a:rPr lang="en-US" dirty="0" err="1">
                <a:solidFill>
                  <a:schemeClr val="bg1"/>
                </a:solidFill>
                <a:latin typeface="Old English Text MT" panose="03040902040508030806" pitchFamily="66" charset="0"/>
              </a:rPr>
              <a:t>atque</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Medicea</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Sidera</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nuncupandos</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decrevit</a:t>
            </a:r>
            <a:r>
              <a:rPr lang="en-US" dirty="0">
                <a:solidFill>
                  <a:schemeClr val="bg1"/>
                </a:solidFill>
                <a:latin typeface="Old English Text MT" panose="03040902040508030806" pitchFamily="66" charset="0"/>
              </a:rPr>
              <a:t>.</a:t>
            </a:r>
          </a:p>
          <a:p>
            <a:r>
              <a:rPr lang="en-US" dirty="0" err="1">
                <a:solidFill>
                  <a:schemeClr val="bg1"/>
                </a:solidFill>
                <a:latin typeface="Old English Text MT" panose="03040902040508030806" pitchFamily="66" charset="0"/>
              </a:rPr>
              <a:t>Venetiis</a:t>
            </a:r>
            <a:r>
              <a:rPr lang="en-US" dirty="0">
                <a:solidFill>
                  <a:schemeClr val="bg1"/>
                </a:solidFill>
                <a:latin typeface="Old English Text MT" panose="03040902040508030806" pitchFamily="66" charset="0"/>
              </a:rPr>
              <a:t>, Apud </a:t>
            </a:r>
            <a:r>
              <a:rPr lang="en-US" dirty="0" err="1">
                <a:solidFill>
                  <a:schemeClr val="bg1"/>
                </a:solidFill>
                <a:latin typeface="Old English Text MT" panose="03040902040508030806" pitchFamily="66" charset="0"/>
              </a:rPr>
              <a:t>Thomam</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Baglionum</a:t>
            </a:r>
            <a:r>
              <a:rPr lang="en-US" dirty="0">
                <a:solidFill>
                  <a:schemeClr val="bg1"/>
                </a:solidFill>
                <a:latin typeface="Old English Text MT" panose="03040902040508030806" pitchFamily="66" charset="0"/>
              </a:rPr>
              <a:t>. M.DC.X. </a:t>
            </a:r>
            <a:r>
              <a:rPr lang="en-US" dirty="0" err="1">
                <a:solidFill>
                  <a:schemeClr val="bg1"/>
                </a:solidFill>
                <a:latin typeface="Old English Text MT" panose="03040902040508030806" pitchFamily="66" charset="0"/>
              </a:rPr>
              <a:t>Superiorum</a:t>
            </a:r>
            <a:r>
              <a:rPr lang="en-US" dirty="0">
                <a:solidFill>
                  <a:schemeClr val="bg1"/>
                </a:solidFill>
                <a:latin typeface="Old English Text MT" panose="03040902040508030806" pitchFamily="66" charset="0"/>
              </a:rPr>
              <a:t> </a:t>
            </a:r>
            <a:r>
              <a:rPr lang="en-US" dirty="0" err="1">
                <a:solidFill>
                  <a:schemeClr val="bg1"/>
                </a:solidFill>
                <a:latin typeface="Old English Text MT" panose="03040902040508030806" pitchFamily="66" charset="0"/>
              </a:rPr>
              <a:t>Permissu</a:t>
            </a:r>
            <a:r>
              <a:rPr lang="en-US" dirty="0">
                <a:solidFill>
                  <a:schemeClr val="bg1"/>
                </a:solidFill>
                <a:latin typeface="Old English Text MT" panose="03040902040508030806" pitchFamily="66" charset="0"/>
              </a:rPr>
              <a:t>, &amp; Privilegio.</a:t>
            </a:r>
          </a:p>
        </p:txBody>
      </p:sp>
    </p:spTree>
    <p:extLst>
      <p:ext uri="{BB962C8B-B14F-4D97-AF65-F5344CB8AC3E}">
        <p14:creationId xmlns:p14="http://schemas.microsoft.com/office/powerpoint/2010/main" val="2188398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159BC7-C34E-20CB-421B-886878ECFE9F}"/>
            </a:ext>
          </a:extLst>
        </p:cNvPr>
        <p:cNvGrpSpPr/>
        <p:nvPr/>
      </p:nvGrpSpPr>
      <p:grpSpPr>
        <a:xfrm>
          <a:off x="0" y="0"/>
          <a:ext cx="0" cy="0"/>
          <a:chOff x="0" y="0"/>
          <a:chExt cx="0" cy="0"/>
        </a:xfrm>
      </p:grpSpPr>
      <p:pic>
        <p:nvPicPr>
          <p:cNvPr id="16386" name="Picture 2">
            <a:extLst>
              <a:ext uri="{FF2B5EF4-FFF2-40B4-BE49-F238E27FC236}">
                <a16:creationId xmlns:a16="http://schemas.microsoft.com/office/drawing/2014/main" id="{E6A18333-FFEB-C498-9F64-77EFC8015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78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170D7147-D586-C330-13D0-C0CAD6C56770}"/>
              </a:ext>
            </a:extLst>
          </p:cNvPr>
          <p:cNvSpPr txBox="1">
            <a:spLocks/>
          </p:cNvSpPr>
          <p:nvPr/>
        </p:nvSpPr>
        <p:spPr>
          <a:xfrm>
            <a:off x="4890052" y="234322"/>
            <a:ext cx="7081186" cy="565693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200" dirty="0">
                <a:solidFill>
                  <a:schemeClr val="bg1"/>
                </a:solidFill>
                <a:latin typeface="Old English Text MT" panose="03040902040508030806" pitchFamily="66" charset="0"/>
              </a:rPr>
              <a:t>Ο Αστρικός Αγγελιοφόρος</a:t>
            </a:r>
          </a:p>
          <a:p>
            <a:r>
              <a:rPr lang="el-GR" sz="2200" dirty="0">
                <a:solidFill>
                  <a:schemeClr val="bg1"/>
                </a:solidFill>
                <a:latin typeface="Old English Text MT" panose="03040902040508030806" pitchFamily="66" charset="0"/>
              </a:rPr>
              <a:t>Αποκαλύπτοντας μεγάλα και πολύ μακρινά θεάματα, παρουσιάζοντας προς θέαση σε κάθε άνθρωπο, ειδικά σε φιλοσόφους και αστρονόμους, τα οποία παρατήρησε ο Γαλιλαίος </a:t>
            </a:r>
            <a:r>
              <a:rPr lang="el-GR" sz="2200" dirty="0" err="1">
                <a:solidFill>
                  <a:schemeClr val="bg1"/>
                </a:solidFill>
                <a:latin typeface="Old English Text MT" panose="03040902040508030806" pitchFamily="66" charset="0"/>
              </a:rPr>
              <a:t>Γαλιλέι</a:t>
            </a:r>
            <a:r>
              <a:rPr lang="el-GR" sz="2200" dirty="0">
                <a:solidFill>
                  <a:schemeClr val="bg1"/>
                </a:solidFill>
                <a:latin typeface="Old English Text MT" panose="03040902040508030806" pitchFamily="66" charset="0"/>
              </a:rPr>
              <a:t>, Κύριος της Φλωρεντίας, Καθηγητής Μαθηματικών στο Πανεπιστήμιο της </a:t>
            </a:r>
            <a:r>
              <a:rPr lang="el-GR" sz="2200" dirty="0" err="1">
                <a:solidFill>
                  <a:schemeClr val="bg1"/>
                </a:solidFill>
                <a:latin typeface="Old English Text MT" panose="03040902040508030806" pitchFamily="66" charset="0"/>
              </a:rPr>
              <a:t>Πάντοβα</a:t>
            </a:r>
            <a:r>
              <a:rPr lang="el-GR" sz="2200" dirty="0">
                <a:solidFill>
                  <a:schemeClr val="bg1"/>
                </a:solidFill>
                <a:latin typeface="Old English Text MT" panose="03040902040508030806" pitchFamily="66" charset="0"/>
              </a:rPr>
              <a:t>, με τη βοήθεια ενός τηλεσκοπίου που εφηύρε πρόσφατα, παρατήρησε στη Σελήνη, μεταξύ αμέτρητων ακίνητων αστεριών, στον Γαλαξία και μεταξύ των </a:t>
            </a:r>
            <a:r>
              <a:rPr lang="el-GR" sz="2200" dirty="0" err="1">
                <a:solidFill>
                  <a:schemeClr val="bg1"/>
                </a:solidFill>
                <a:latin typeface="Old English Text MT" panose="03040902040508030806" pitchFamily="66" charset="0"/>
              </a:rPr>
              <a:t>Ομιχλώδων</a:t>
            </a:r>
            <a:r>
              <a:rPr lang="el-GR" sz="2200" dirty="0">
                <a:solidFill>
                  <a:schemeClr val="bg1"/>
                </a:solidFill>
                <a:latin typeface="Old English Text MT" panose="03040902040508030806" pitchFamily="66" charset="0"/>
              </a:rPr>
              <a:t> Αστέρων, και πιο ειδικά στους τέσσερις πλανήτες που κινούνται γύρω από το αστέρι του Δία σε διαφορετικές αποστάσεις και με ταχύτητες εκπληκτικές· αυτούς τους πλανήτες, άγνωστους σε κάθε άνθρωπο μέχρι σήμερα, ο ίδιος ο συγγραφέας πρόσφατα ανακάλυψε· και αποφάσισε να τους ονομάσει Αστέρες των Μεδίκων.</a:t>
            </a:r>
          </a:p>
          <a:p>
            <a:r>
              <a:rPr lang="el-GR" sz="2200" dirty="0">
                <a:solidFill>
                  <a:schemeClr val="bg1"/>
                </a:solidFill>
                <a:latin typeface="Old English Text MT" panose="03040902040508030806" pitchFamily="66" charset="0"/>
              </a:rPr>
              <a:t>Στη Βενετία, Από τον Τόμας </a:t>
            </a:r>
            <a:r>
              <a:rPr lang="el-GR" sz="2200" dirty="0" err="1">
                <a:solidFill>
                  <a:schemeClr val="bg1"/>
                </a:solidFill>
                <a:latin typeface="Old English Text MT" panose="03040902040508030806" pitchFamily="66" charset="0"/>
              </a:rPr>
              <a:t>Μπαλγκιόνι</a:t>
            </a:r>
            <a:r>
              <a:rPr lang="el-GR" sz="2200" dirty="0">
                <a:solidFill>
                  <a:schemeClr val="bg1"/>
                </a:solidFill>
                <a:latin typeface="Old English Text MT" panose="03040902040508030806" pitchFamily="66" charset="0"/>
              </a:rPr>
              <a:t>.</a:t>
            </a:r>
          </a:p>
          <a:p>
            <a:r>
              <a:rPr lang="el-GR" sz="2200" dirty="0">
                <a:solidFill>
                  <a:schemeClr val="bg1"/>
                </a:solidFill>
                <a:latin typeface="Old English Text MT" panose="03040902040508030806" pitchFamily="66" charset="0"/>
              </a:rPr>
              <a:t>1610. Με την άδεια και το προνόμιο των ανωτέρων.</a:t>
            </a:r>
            <a:endParaRPr lang="en-US" sz="2200" dirty="0">
              <a:solidFill>
                <a:schemeClr val="bg1"/>
              </a:solidFill>
              <a:latin typeface="Old English Text MT" panose="03040902040508030806" pitchFamily="66" charset="0"/>
            </a:endParaRPr>
          </a:p>
        </p:txBody>
      </p:sp>
    </p:spTree>
    <p:extLst>
      <p:ext uri="{BB962C8B-B14F-4D97-AF65-F5344CB8AC3E}">
        <p14:creationId xmlns:p14="http://schemas.microsoft.com/office/powerpoint/2010/main" val="922831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29179F-5BE1-FE5B-F3EA-9190021AC578}"/>
            </a:ext>
          </a:extLst>
        </p:cNvPr>
        <p:cNvGrpSpPr/>
        <p:nvPr/>
      </p:nvGrpSpPr>
      <p:grpSpPr>
        <a:xfrm>
          <a:off x="0" y="0"/>
          <a:ext cx="0" cy="0"/>
          <a:chOff x="0" y="0"/>
          <a:chExt cx="0" cy="0"/>
        </a:xfrm>
      </p:grpSpPr>
      <p:pic>
        <p:nvPicPr>
          <p:cNvPr id="17410" name="Picture 2">
            <a:extLst>
              <a:ext uri="{FF2B5EF4-FFF2-40B4-BE49-F238E27FC236}">
                <a16:creationId xmlns:a16="http://schemas.microsoft.com/office/drawing/2014/main" id="{B442CCFA-44AE-9D4E-D56F-C9770A030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4763" y="73549"/>
            <a:ext cx="9255624" cy="6551875"/>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6795DD64-4F83-AC91-0605-1B7FCE3E406F}"/>
              </a:ext>
            </a:extLst>
          </p:cNvPr>
          <p:cNvSpPr txBox="1">
            <a:spLocks/>
          </p:cNvSpPr>
          <p:nvPr/>
        </p:nvSpPr>
        <p:spPr>
          <a:xfrm>
            <a:off x="0" y="600082"/>
            <a:ext cx="2719346" cy="2343206"/>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Άστρα</a:t>
            </a:r>
          </a:p>
          <a:p>
            <a:endParaRPr lang="el-GR" dirty="0">
              <a:solidFill>
                <a:schemeClr val="bg1"/>
              </a:solidFill>
            </a:endParaRPr>
          </a:p>
          <a:p>
            <a:r>
              <a:rPr lang="el-GR" dirty="0">
                <a:solidFill>
                  <a:schemeClr val="bg1"/>
                </a:solidFill>
              </a:rPr>
              <a:t>Είδε πολύ περισσότερα αστέρια στον ουρανό</a:t>
            </a:r>
            <a:endParaRPr lang="en-150" dirty="0">
              <a:solidFill>
                <a:schemeClr val="bg1"/>
              </a:solidFill>
            </a:endParaRPr>
          </a:p>
        </p:txBody>
      </p:sp>
    </p:spTree>
    <p:extLst>
      <p:ext uri="{BB962C8B-B14F-4D97-AF65-F5344CB8AC3E}">
        <p14:creationId xmlns:p14="http://schemas.microsoft.com/office/powerpoint/2010/main" val="2198953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3A16EAA-4A56-25CA-1093-DC631A17D19C}"/>
            </a:ext>
          </a:extLst>
        </p:cNvPr>
        <p:cNvGrpSpPr/>
        <p:nvPr/>
      </p:nvGrpSpPr>
      <p:grpSpPr>
        <a:xfrm>
          <a:off x="0" y="0"/>
          <a:ext cx="0" cy="0"/>
          <a:chOff x="0" y="0"/>
          <a:chExt cx="0" cy="0"/>
        </a:xfrm>
      </p:grpSpPr>
      <p:pic>
        <p:nvPicPr>
          <p:cNvPr id="17410" name="Picture 2">
            <a:extLst>
              <a:ext uri="{FF2B5EF4-FFF2-40B4-BE49-F238E27FC236}">
                <a16:creationId xmlns:a16="http://schemas.microsoft.com/office/drawing/2014/main" id="{345A93AE-2554-552B-4F97-1EB08F2163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172" y="153062"/>
            <a:ext cx="14206373" cy="100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417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C53203-7ADB-8183-8FB2-D7C12195523D}"/>
            </a:ext>
          </a:extLst>
        </p:cNvPr>
        <p:cNvGrpSpPr/>
        <p:nvPr/>
      </p:nvGrpSpPr>
      <p:grpSpPr>
        <a:xfrm>
          <a:off x="0" y="0"/>
          <a:ext cx="0" cy="0"/>
          <a:chOff x="0" y="0"/>
          <a:chExt cx="0" cy="0"/>
        </a:xfrm>
      </p:grpSpPr>
      <p:pic>
        <p:nvPicPr>
          <p:cNvPr id="18434" name="Picture 2">
            <a:extLst>
              <a:ext uri="{FF2B5EF4-FFF2-40B4-BE49-F238E27FC236}">
                <a16:creationId xmlns:a16="http://schemas.microsoft.com/office/drawing/2014/main" id="{EFDE9E37-B4F5-3D1C-0167-C1F987484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0218" y="0"/>
            <a:ext cx="8051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49FFD0AB-5EE4-2D41-C9FF-CA50899209AB}"/>
              </a:ext>
            </a:extLst>
          </p:cNvPr>
          <p:cNvSpPr txBox="1">
            <a:spLocks/>
          </p:cNvSpPr>
          <p:nvPr/>
        </p:nvSpPr>
        <p:spPr>
          <a:xfrm>
            <a:off x="397565" y="600082"/>
            <a:ext cx="2719346" cy="326448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Σελήνη</a:t>
            </a:r>
          </a:p>
          <a:p>
            <a:endParaRPr lang="el-GR" dirty="0">
              <a:solidFill>
                <a:schemeClr val="bg1"/>
              </a:solidFill>
            </a:endParaRPr>
          </a:p>
          <a:p>
            <a:r>
              <a:rPr lang="el-GR" dirty="0">
                <a:solidFill>
                  <a:schemeClr val="bg1"/>
                </a:solidFill>
              </a:rPr>
              <a:t>Είδε πολύ καθαρά στην επιφάνεια της Σελήνης.</a:t>
            </a:r>
          </a:p>
          <a:p>
            <a:endParaRPr lang="el-GR" dirty="0">
              <a:solidFill>
                <a:schemeClr val="bg1"/>
              </a:solidFill>
            </a:endParaRPr>
          </a:p>
          <a:p>
            <a:r>
              <a:rPr lang="el-GR" dirty="0">
                <a:solidFill>
                  <a:schemeClr val="bg1"/>
                </a:solidFill>
              </a:rPr>
              <a:t>Παρατήρησε κρατήρες και όρη</a:t>
            </a:r>
            <a:endParaRPr lang="en-150" dirty="0">
              <a:solidFill>
                <a:schemeClr val="bg1"/>
              </a:solidFill>
            </a:endParaRPr>
          </a:p>
        </p:txBody>
      </p:sp>
    </p:spTree>
    <p:extLst>
      <p:ext uri="{BB962C8B-B14F-4D97-AF65-F5344CB8AC3E}">
        <p14:creationId xmlns:p14="http://schemas.microsoft.com/office/powerpoint/2010/main" val="791677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88B31D7-4845-40BC-AAFF-3EAA01C646A3}"/>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F7AC54EF-6537-B60E-7C25-A458DC4CDB52}"/>
              </a:ext>
            </a:extLst>
          </p:cNvPr>
          <p:cNvSpPr txBox="1">
            <a:spLocks/>
          </p:cNvSpPr>
          <p:nvPr/>
        </p:nvSpPr>
        <p:spPr>
          <a:xfrm>
            <a:off x="397565" y="600082"/>
            <a:ext cx="2719346" cy="326448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Σελήνη</a:t>
            </a:r>
          </a:p>
          <a:p>
            <a:endParaRPr lang="el-GR" dirty="0">
              <a:solidFill>
                <a:schemeClr val="bg1"/>
              </a:solidFill>
            </a:endParaRPr>
          </a:p>
          <a:p>
            <a:r>
              <a:rPr lang="el-GR" dirty="0">
                <a:solidFill>
                  <a:schemeClr val="bg1"/>
                </a:solidFill>
              </a:rPr>
              <a:t>Είδε πολύ καθαρά στην επιφάνεια της Σελήνης.</a:t>
            </a:r>
          </a:p>
          <a:p>
            <a:endParaRPr lang="el-GR" dirty="0">
              <a:solidFill>
                <a:schemeClr val="bg1"/>
              </a:solidFill>
            </a:endParaRPr>
          </a:p>
          <a:p>
            <a:r>
              <a:rPr lang="el-GR" dirty="0">
                <a:solidFill>
                  <a:schemeClr val="bg1"/>
                </a:solidFill>
              </a:rPr>
              <a:t>Παρατήρησε κρατήρες και όρη</a:t>
            </a:r>
            <a:endParaRPr lang="en-150" dirty="0">
              <a:solidFill>
                <a:schemeClr val="bg1"/>
              </a:solidFill>
            </a:endParaRPr>
          </a:p>
        </p:txBody>
      </p:sp>
      <p:pic>
        <p:nvPicPr>
          <p:cNvPr id="19458" name="Picture 2">
            <a:extLst>
              <a:ext uri="{FF2B5EF4-FFF2-40B4-BE49-F238E27FC236}">
                <a16:creationId xmlns:a16="http://schemas.microsoft.com/office/drawing/2014/main" id="{86AD2188-2B18-15E6-1839-7072A9D8E0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8558" y="390518"/>
            <a:ext cx="6124575"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34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FE73BB8-E6E4-0BD5-EF56-FA3D7B890AB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FD734B61-864F-1848-E540-AF516CC423DA}"/>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4" name="Picture 3">
            <a:extLst>
              <a:ext uri="{FF2B5EF4-FFF2-40B4-BE49-F238E27FC236}">
                <a16:creationId xmlns:a16="http://schemas.microsoft.com/office/drawing/2014/main" id="{D841DBF7-E642-4112-AB48-10BB06A343C8}"/>
              </a:ext>
            </a:extLst>
          </p:cNvPr>
          <p:cNvPicPr>
            <a:picLocks noChangeAspect="1"/>
          </p:cNvPicPr>
          <p:nvPr/>
        </p:nvPicPr>
        <p:blipFill>
          <a:blip r:embed="rId3"/>
          <a:stretch>
            <a:fillRect/>
          </a:stretch>
        </p:blipFill>
        <p:spPr>
          <a:xfrm>
            <a:off x="4327994" y="61912"/>
            <a:ext cx="4648200" cy="6734175"/>
          </a:xfrm>
          <a:prstGeom prst="rect">
            <a:avLst/>
          </a:prstGeom>
        </p:spPr>
      </p:pic>
    </p:spTree>
    <p:extLst>
      <p:ext uri="{BB962C8B-B14F-4D97-AF65-F5344CB8AC3E}">
        <p14:creationId xmlns:p14="http://schemas.microsoft.com/office/powerpoint/2010/main" val="3225488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EEB51E1-37AE-93F8-1416-B83D8D5335F3}"/>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36700891-1BBC-39DC-04E1-23770FD9612E}"/>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20484" name="Picture 4">
            <a:extLst>
              <a:ext uri="{FF2B5EF4-FFF2-40B4-BE49-F238E27FC236}">
                <a16:creationId xmlns:a16="http://schemas.microsoft.com/office/drawing/2014/main" id="{4445E41B-34CC-07C5-E714-16EE6C557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787" y="132416"/>
            <a:ext cx="4958963" cy="6593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7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E17D8D-075D-529D-41A5-4E8DA8F0F4D2}"/>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CB7D90FC-903F-04F0-4E2E-16516E633C42}"/>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22530" name="Picture 2">
            <a:extLst>
              <a:ext uri="{FF2B5EF4-FFF2-40B4-BE49-F238E27FC236}">
                <a16:creationId xmlns:a16="http://schemas.microsoft.com/office/drawing/2014/main" id="{0A4EB765-642C-8C91-F42A-36C4E5FD11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538" y="0"/>
            <a:ext cx="47926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61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5292991-D7AA-A1E9-8FB3-A5E33F06ED77}"/>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78214DB3-C3AA-AD5C-363A-AEF7251517D4}"/>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3" name="Picture 2">
            <a:extLst>
              <a:ext uri="{FF2B5EF4-FFF2-40B4-BE49-F238E27FC236}">
                <a16:creationId xmlns:a16="http://schemas.microsoft.com/office/drawing/2014/main" id="{608AEABA-85A0-1ADA-4344-947F3CF86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186" y="429369"/>
            <a:ext cx="6739677" cy="5661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38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F5F012-73A5-3ECE-9CDC-AFD4499C02D4}"/>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54B33E09-BC65-7956-35D5-8C3490C37991}"/>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23554" name="Picture 2">
            <a:extLst>
              <a:ext uri="{FF2B5EF4-FFF2-40B4-BE49-F238E27FC236}">
                <a16:creationId xmlns:a16="http://schemas.microsoft.com/office/drawing/2014/main" id="{9EEE80E6-1AA8-15AD-A159-20D419AB4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367" y="1470660"/>
            <a:ext cx="6772275"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54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91DA447-1C3F-6711-D695-A45D8ADAE7B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EC37F8E0-8C43-D5AD-2789-68E3D8DC6D42}"/>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20482" name="Picture 2" descr="undefined">
            <a:extLst>
              <a:ext uri="{FF2B5EF4-FFF2-40B4-BE49-F238E27FC236}">
                <a16:creationId xmlns:a16="http://schemas.microsoft.com/office/drawing/2014/main" id="{26C53771-7B36-011B-16CB-8FB30A04EE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106" y="0"/>
            <a:ext cx="46577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98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6049B9A-94A4-A96A-71CC-D45B6C25043C}"/>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87C1BC4C-2503-8675-55EF-9028FC991A40}"/>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pic>
        <p:nvPicPr>
          <p:cNvPr id="21510" name="Picture 6">
            <a:extLst>
              <a:ext uri="{FF2B5EF4-FFF2-40B4-BE49-F238E27FC236}">
                <a16:creationId xmlns:a16="http://schemas.microsoft.com/office/drawing/2014/main" id="{98324533-E5C1-7531-8509-592D3C11E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7303" y="1089329"/>
            <a:ext cx="7673228" cy="431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129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4F0897-086C-FBBC-8C80-C47377DD0ACC}"/>
            </a:ext>
          </a:extLst>
        </p:cNvPr>
        <p:cNvGrpSpPr/>
        <p:nvPr/>
      </p:nvGrpSpPr>
      <p:grpSpPr>
        <a:xfrm>
          <a:off x="0" y="0"/>
          <a:ext cx="0" cy="0"/>
          <a:chOff x="0" y="0"/>
          <a:chExt cx="0" cy="0"/>
        </a:xfrm>
      </p:grpSpPr>
      <p:pic>
        <p:nvPicPr>
          <p:cNvPr id="21508" name="Picture 4">
            <a:extLst>
              <a:ext uri="{FF2B5EF4-FFF2-40B4-BE49-F238E27FC236}">
                <a16:creationId xmlns:a16="http://schemas.microsoft.com/office/drawing/2014/main" id="{2EC43967-F49C-27B8-104D-09184BF52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3464" y="789332"/>
            <a:ext cx="6858000" cy="38481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2002C14F-F191-86B8-F689-91754AEAE9DA}"/>
              </a:ext>
            </a:extLst>
          </p:cNvPr>
          <p:cNvSpPr txBox="1">
            <a:spLocks/>
          </p:cNvSpPr>
          <p:nvPr/>
        </p:nvSpPr>
        <p:spPr>
          <a:xfrm>
            <a:off x="397565" y="600082"/>
            <a:ext cx="271934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a:p>
            <a:endParaRPr lang="el-GR" dirty="0">
              <a:solidFill>
                <a:schemeClr val="bg1"/>
              </a:solidFill>
            </a:endParaRPr>
          </a:p>
          <a:p>
            <a:r>
              <a:rPr lang="el-GR" dirty="0">
                <a:solidFill>
                  <a:schemeClr val="bg1"/>
                </a:solidFill>
              </a:rPr>
              <a:t>Παρατήρησε ότι δίπλα στο Δία βρίσκονται άλλα ουράνια σώματα</a:t>
            </a:r>
          </a:p>
          <a:p>
            <a:endParaRPr lang="el-GR" dirty="0">
              <a:solidFill>
                <a:schemeClr val="bg1"/>
              </a:solidFill>
            </a:endParaRPr>
          </a:p>
          <a:p>
            <a:r>
              <a:rPr lang="el-GR" dirty="0">
                <a:solidFill>
                  <a:schemeClr val="bg1"/>
                </a:solidFill>
              </a:rPr>
              <a:t>που αλλάζουν θέσεις</a:t>
            </a:r>
          </a:p>
        </p:txBody>
      </p:sp>
    </p:spTree>
    <p:extLst>
      <p:ext uri="{BB962C8B-B14F-4D97-AF65-F5344CB8AC3E}">
        <p14:creationId xmlns:p14="http://schemas.microsoft.com/office/powerpoint/2010/main" val="2695560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726B44-6606-FA92-2367-9C82B0F86C80}"/>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C95D1A79-A55F-FF04-442B-D339CBC3BEBD}"/>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p:txBody>
      </p:sp>
      <p:pic>
        <p:nvPicPr>
          <p:cNvPr id="24578" name="Picture 2">
            <a:extLst>
              <a:ext uri="{FF2B5EF4-FFF2-40B4-BE49-F238E27FC236}">
                <a16:creationId xmlns:a16="http://schemas.microsoft.com/office/drawing/2014/main" id="{434A92D5-4445-6CB8-D45A-81DC598412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1866" y="811527"/>
            <a:ext cx="7630933" cy="4298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037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9B45AA5-5A16-0604-4820-62DE4CB226A2}"/>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8D51AF38-7DAF-9629-F407-8E0CF3D37B8F}"/>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p:txBody>
      </p:sp>
      <p:pic>
        <p:nvPicPr>
          <p:cNvPr id="25604" name="Picture 4">
            <a:extLst>
              <a:ext uri="{FF2B5EF4-FFF2-40B4-BE49-F238E27FC236}">
                <a16:creationId xmlns:a16="http://schemas.microsoft.com/office/drawing/2014/main" id="{450A733D-C2A6-9D09-E2D2-AEFC2BF5BF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364" y="401789"/>
            <a:ext cx="9525000" cy="622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A6851A6-E839-A65C-FB00-9993824F4B08}"/>
            </a:ext>
          </a:extLst>
        </p:cNvPr>
        <p:cNvGrpSpPr/>
        <p:nvPr/>
      </p:nvGrpSpPr>
      <p:grpSpPr>
        <a:xfrm>
          <a:off x="0" y="0"/>
          <a:ext cx="0" cy="0"/>
          <a:chOff x="0" y="0"/>
          <a:chExt cx="0" cy="0"/>
        </a:xfrm>
      </p:grpSpPr>
      <p:pic>
        <p:nvPicPr>
          <p:cNvPr id="31746" name="Picture 2">
            <a:extLst>
              <a:ext uri="{FF2B5EF4-FFF2-40B4-BE49-F238E27FC236}">
                <a16:creationId xmlns:a16="http://schemas.microsoft.com/office/drawing/2014/main" id="{DB33A667-E902-853C-88CB-79B59045B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E80C1AD4-7E75-E7ED-3289-950227295FDD}"/>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p:txBody>
      </p:sp>
    </p:spTree>
    <p:extLst>
      <p:ext uri="{BB962C8B-B14F-4D97-AF65-F5344CB8AC3E}">
        <p14:creationId xmlns:p14="http://schemas.microsoft.com/office/powerpoint/2010/main" val="2596820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1DE6B02-58D3-7A11-44BC-154FF213E628}"/>
            </a:ext>
          </a:extLst>
        </p:cNvPr>
        <p:cNvGrpSpPr/>
        <p:nvPr/>
      </p:nvGrpSpPr>
      <p:grpSpPr>
        <a:xfrm>
          <a:off x="0" y="0"/>
          <a:ext cx="0" cy="0"/>
          <a:chOff x="0" y="0"/>
          <a:chExt cx="0" cy="0"/>
        </a:xfrm>
      </p:grpSpPr>
      <p:pic>
        <p:nvPicPr>
          <p:cNvPr id="32772" name="Picture 4">
            <a:extLst>
              <a:ext uri="{FF2B5EF4-FFF2-40B4-BE49-F238E27FC236}">
                <a16:creationId xmlns:a16="http://schemas.microsoft.com/office/drawing/2014/main" id="{65FC98E8-E958-5FD5-ABAC-2959E31657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040" y="390441"/>
            <a:ext cx="10405110" cy="6406283"/>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50853C04-6B4F-B335-89F3-601796458500}"/>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p:txBody>
      </p:sp>
    </p:spTree>
    <p:extLst>
      <p:ext uri="{BB962C8B-B14F-4D97-AF65-F5344CB8AC3E}">
        <p14:creationId xmlns:p14="http://schemas.microsoft.com/office/powerpoint/2010/main" val="2485210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4330262-89FB-30B8-74B4-7D8BD00DDDE6}"/>
            </a:ext>
          </a:extLst>
        </p:cNvPr>
        <p:cNvGrpSpPr/>
        <p:nvPr/>
      </p:nvGrpSpPr>
      <p:grpSpPr>
        <a:xfrm>
          <a:off x="0" y="0"/>
          <a:ext cx="0" cy="0"/>
          <a:chOff x="0" y="0"/>
          <a:chExt cx="0" cy="0"/>
        </a:xfrm>
      </p:grpSpPr>
      <p:pic>
        <p:nvPicPr>
          <p:cNvPr id="41986" name="Picture 2">
            <a:extLst>
              <a:ext uri="{FF2B5EF4-FFF2-40B4-BE49-F238E27FC236}">
                <a16:creationId xmlns:a16="http://schemas.microsoft.com/office/drawing/2014/main" id="{56BB7BBA-08EA-531F-85BD-D0AE753E77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231" y="129562"/>
            <a:ext cx="9626379" cy="6728438"/>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6FCD58AE-50A8-6E17-7FAB-0D6345357DF5}"/>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p:txBody>
      </p:sp>
    </p:spTree>
    <p:extLst>
      <p:ext uri="{BB962C8B-B14F-4D97-AF65-F5344CB8AC3E}">
        <p14:creationId xmlns:p14="http://schemas.microsoft.com/office/powerpoint/2010/main" val="556102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7C01601-EF73-A3F0-CC66-2A2598DDD96E}"/>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696C3FE9-9620-0DD1-D9E8-0D49A1F4D7C4}"/>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Δίας</a:t>
            </a:r>
          </a:p>
        </p:txBody>
      </p:sp>
      <p:pic>
        <p:nvPicPr>
          <p:cNvPr id="33794" name="Picture 2">
            <a:extLst>
              <a:ext uri="{FF2B5EF4-FFF2-40B4-BE49-F238E27FC236}">
                <a16:creationId xmlns:a16="http://schemas.microsoft.com/office/drawing/2014/main" id="{C9F70D66-1E3C-EDD5-9E24-614EEF715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4051" y="1124613"/>
            <a:ext cx="9362661" cy="526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732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AFCE18-023B-4D0A-1ED6-B57EDC774656}"/>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8AD73E68-21B2-A25B-5AE7-D25AEFF5C2B1}"/>
              </a:ext>
            </a:extLst>
          </p:cNvPr>
          <p:cNvSpPr txBox="1">
            <a:spLocks/>
          </p:cNvSpPr>
          <p:nvPr/>
        </p:nvSpPr>
        <p:spPr>
          <a:xfrm>
            <a:off x="795130" y="5207195"/>
            <a:ext cx="170158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Ιώ</a:t>
            </a:r>
          </a:p>
        </p:txBody>
      </p:sp>
      <p:pic>
        <p:nvPicPr>
          <p:cNvPr id="4" name="Picture 3">
            <a:extLst>
              <a:ext uri="{FF2B5EF4-FFF2-40B4-BE49-F238E27FC236}">
                <a16:creationId xmlns:a16="http://schemas.microsoft.com/office/drawing/2014/main" id="{007DCFE0-6711-673B-5EC6-66D534275766}"/>
              </a:ext>
            </a:extLst>
          </p:cNvPr>
          <p:cNvPicPr>
            <a:picLocks noChangeAspect="1"/>
          </p:cNvPicPr>
          <p:nvPr/>
        </p:nvPicPr>
        <p:blipFill>
          <a:blip r:embed="rId3"/>
          <a:stretch>
            <a:fillRect/>
          </a:stretch>
        </p:blipFill>
        <p:spPr>
          <a:xfrm>
            <a:off x="610517" y="1650805"/>
            <a:ext cx="10727521" cy="3438029"/>
          </a:xfrm>
          <a:prstGeom prst="rect">
            <a:avLst/>
          </a:prstGeom>
        </p:spPr>
      </p:pic>
      <p:sp>
        <p:nvSpPr>
          <p:cNvPr id="6" name="Subtitle 2">
            <a:extLst>
              <a:ext uri="{FF2B5EF4-FFF2-40B4-BE49-F238E27FC236}">
                <a16:creationId xmlns:a16="http://schemas.microsoft.com/office/drawing/2014/main" id="{0AC1F3B5-6A20-4C29-0C16-A5F18777FC89}"/>
              </a:ext>
            </a:extLst>
          </p:cNvPr>
          <p:cNvSpPr txBox="1">
            <a:spLocks/>
          </p:cNvSpPr>
          <p:nvPr/>
        </p:nvSpPr>
        <p:spPr>
          <a:xfrm>
            <a:off x="5820355" y="5207195"/>
            <a:ext cx="170158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Γανυμήδης</a:t>
            </a:r>
          </a:p>
        </p:txBody>
      </p:sp>
      <p:sp>
        <p:nvSpPr>
          <p:cNvPr id="7" name="Subtitle 2">
            <a:extLst>
              <a:ext uri="{FF2B5EF4-FFF2-40B4-BE49-F238E27FC236}">
                <a16:creationId xmlns:a16="http://schemas.microsoft.com/office/drawing/2014/main" id="{7F8617F3-686D-830A-2051-5D3C840C78A4}"/>
              </a:ext>
            </a:extLst>
          </p:cNvPr>
          <p:cNvSpPr txBox="1">
            <a:spLocks/>
          </p:cNvSpPr>
          <p:nvPr/>
        </p:nvSpPr>
        <p:spPr>
          <a:xfrm>
            <a:off x="9024730" y="5207195"/>
            <a:ext cx="170158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Καλλιστώ</a:t>
            </a:r>
          </a:p>
        </p:txBody>
      </p:sp>
      <p:sp>
        <p:nvSpPr>
          <p:cNvPr id="8" name="Subtitle 2">
            <a:extLst>
              <a:ext uri="{FF2B5EF4-FFF2-40B4-BE49-F238E27FC236}">
                <a16:creationId xmlns:a16="http://schemas.microsoft.com/office/drawing/2014/main" id="{BC7C7DC6-80F5-8D62-BE24-1663AFD51159}"/>
              </a:ext>
            </a:extLst>
          </p:cNvPr>
          <p:cNvSpPr txBox="1">
            <a:spLocks/>
          </p:cNvSpPr>
          <p:nvPr/>
        </p:nvSpPr>
        <p:spPr>
          <a:xfrm>
            <a:off x="3148715" y="5207195"/>
            <a:ext cx="170158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Ευρώπη</a:t>
            </a:r>
          </a:p>
        </p:txBody>
      </p:sp>
      <p:sp>
        <p:nvSpPr>
          <p:cNvPr id="9" name="Subtitle 2">
            <a:extLst>
              <a:ext uri="{FF2B5EF4-FFF2-40B4-BE49-F238E27FC236}">
                <a16:creationId xmlns:a16="http://schemas.microsoft.com/office/drawing/2014/main" id="{7535F4CD-0FD2-56F6-8FF6-372B21B67455}"/>
              </a:ext>
            </a:extLst>
          </p:cNvPr>
          <p:cNvSpPr txBox="1">
            <a:spLocks/>
          </p:cNvSpPr>
          <p:nvPr/>
        </p:nvSpPr>
        <p:spPr>
          <a:xfrm>
            <a:off x="2722193" y="603389"/>
            <a:ext cx="650416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Οι 4 Μεγάλοι Δορυφόροι του Δία</a:t>
            </a:r>
          </a:p>
        </p:txBody>
      </p:sp>
    </p:spTree>
    <p:extLst>
      <p:ext uri="{BB962C8B-B14F-4D97-AF65-F5344CB8AC3E}">
        <p14:creationId xmlns:p14="http://schemas.microsoft.com/office/powerpoint/2010/main" val="1895944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383E507-7482-B4C4-ED79-C0979DBC0F43}"/>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8F9A88A9-1E74-89C0-E394-B5FFD71E2EFD}"/>
              </a:ext>
            </a:extLst>
          </p:cNvPr>
          <p:cNvSpPr txBox="1">
            <a:spLocks/>
          </p:cNvSpPr>
          <p:nvPr/>
        </p:nvSpPr>
        <p:spPr>
          <a:xfrm>
            <a:off x="397565" y="60008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Ιώ</a:t>
            </a:r>
          </a:p>
        </p:txBody>
      </p:sp>
      <p:pic>
        <p:nvPicPr>
          <p:cNvPr id="34818" name="Picture 2">
            <a:extLst>
              <a:ext uri="{FF2B5EF4-FFF2-40B4-BE49-F238E27FC236}">
                <a16:creationId xmlns:a16="http://schemas.microsoft.com/office/drawing/2014/main" id="{18CE8E0D-2616-A324-23BC-E041A76CF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25" y="0"/>
            <a:ext cx="7143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652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42068</TotalTime>
  <Words>1346</Words>
  <Application>Microsoft Office PowerPoint</Application>
  <PresentationFormat>Widescreen</PresentationFormat>
  <Paragraphs>197</Paragraphs>
  <Slides>34</Slides>
  <Notes>33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34</vt:i4>
      </vt:variant>
    </vt:vector>
  </HeadingPairs>
  <TitlesOfParts>
    <vt:vector size="42" baseType="lpstr">
      <vt:lpstr>Arial</vt:lpstr>
      <vt:lpstr>Calibri</vt:lpstr>
      <vt:lpstr>Calibri Light</vt:lpstr>
      <vt:lpstr>Old English Text MT</vt:lpstr>
      <vt:lpstr>Söhne</vt:lpstr>
      <vt:lpstr>Times New Roman</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Protonotarios, Emmanouil</cp:lastModifiedBy>
  <cp:revision>223</cp:revision>
  <dcterms:created xsi:type="dcterms:W3CDTF">2023-02-27T14:31:39Z</dcterms:created>
  <dcterms:modified xsi:type="dcterms:W3CDTF">2026-02-28T13:30:24Z</dcterms:modified>
</cp:coreProperties>
</file>