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1" r:id="rId3"/>
    <p:sldId id="312" r:id="rId4"/>
    <p:sldId id="314" r:id="rId5"/>
    <p:sldId id="321" r:id="rId6"/>
    <p:sldId id="320" r:id="rId7"/>
    <p:sldId id="259" r:id="rId8"/>
    <p:sldId id="258" r:id="rId9"/>
    <p:sldId id="260" r:id="rId10"/>
    <p:sldId id="262" r:id="rId11"/>
    <p:sldId id="261" r:id="rId12"/>
    <p:sldId id="264" r:id="rId13"/>
    <p:sldId id="26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4B5A8-ACFD-CAE8-8EFE-084C0B2314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E10B94-97B0-2C51-1972-B8D86F10A1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2012D-08C7-E69E-107A-0DDA27EEA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721C6-B402-4311-ABC8-522E993E59FC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2C388-FBFE-A630-4559-E4EDE4A02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2D02A-B88B-C8A2-D4C7-C765E10B4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65B8-9070-4F97-9A54-DD760BC30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822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77B14-1D99-AAA0-FF46-6269AF94B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09948D-FECB-00B3-A0C5-3D2B2E29AA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5D3E6B-1620-EE5D-79F6-22D880C0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721C6-B402-4311-ABC8-522E993E59FC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A22FED-F443-6F01-6316-3147B52DA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F9B9D-ABD5-87CB-F381-6A9EA806E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65B8-9070-4F97-9A54-DD760BC30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591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C35BD8-3BAB-D02B-5F55-98C64FFDBA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66CF54-3B5C-437E-121B-5827887DFA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38DF05-9A1A-D8FC-EA70-AFB314972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721C6-B402-4311-ABC8-522E993E59FC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12903-7637-27ED-BFD7-47728F323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2F60A-C46B-82B6-D8CD-419F7EF75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65B8-9070-4F97-9A54-DD760BC30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25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7F3E0-391A-02CC-A60C-B89C9548B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F6B387-C5D8-EDCE-F83F-9B638F706E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9BCE1A-E61E-446B-6792-37288D878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721C6-B402-4311-ABC8-522E993E59FC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FCA8B5-9AED-8E3D-0999-DE89A120B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CA1B7C-532F-4CF5-1017-6B95468B3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65B8-9070-4F97-9A54-DD760BC30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779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BA861-1B01-A2A4-1E53-3FAEF8AC1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CB3770-D7A7-2320-DD5A-413BBA1E96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6CA02B-90B8-BD70-FCF0-8409147F7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721C6-B402-4311-ABC8-522E993E59FC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B96693-66D8-7909-B6E4-861E0F23C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D3AE58-C01E-D27D-DB44-084CCC02C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65B8-9070-4F97-9A54-DD760BC30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019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FFCC6-C3F3-5C51-B6A2-6AEE89006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FC1F9-239D-698C-771F-FD45A6CA8C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6037C5-EB47-B6DE-B843-69500463FE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C723CE-2404-B93D-03AE-876CFE1E2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721C6-B402-4311-ABC8-522E993E59FC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A023DD-53C1-5492-BC52-2A91D93E1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DFAFFC-923D-2A22-9F2E-E225AA489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65B8-9070-4F97-9A54-DD760BC30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93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7039C-A116-1633-8981-442C32977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692BC6-E7F7-6684-096A-D39E88AE9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92D357-1D3E-C0D8-7668-584E818E3A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A820E7-615E-6915-8D12-521C2EE080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2936BE-1BB9-2ACB-EF75-290C92767B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905100-F781-331B-9520-9080F4F45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721C6-B402-4311-ABC8-522E993E59FC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80B654-F6E9-D863-973A-45A077D36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400E50-9AFB-5CAD-412E-1F81B5125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65B8-9070-4F97-9A54-DD760BC30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49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132CC-51FF-FF18-430F-D272F9872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200570-C65E-F191-9073-B11C8E210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721C6-B402-4311-ABC8-522E993E59FC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13672-AFB8-3F44-BDBA-70575F77E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21EDA-20AE-81B4-5682-F58170075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65B8-9070-4F97-9A54-DD760BC30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281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8B4C5E-4351-B365-D336-E3585FB0B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721C6-B402-4311-ABC8-522E993E59FC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BFB0CA-A359-EF14-EF8F-52F890523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25BD35-1122-C221-55C6-3A1D1221F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65B8-9070-4F97-9A54-DD760BC30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637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421E4-8457-428F-6F9D-416B7DAE6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3E70-C72C-FA38-F80E-F38346D3B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04724D-DEE0-D298-275C-E75A85593B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35A16A-1028-B3EE-3289-8CB24D3ED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721C6-B402-4311-ABC8-522E993E59FC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1E8562-4A3E-8941-378D-0F2B4CB2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C55D46-3B2B-96A7-1AD2-64AC2DC1F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65B8-9070-4F97-9A54-DD760BC30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8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E1827-704C-A7A4-F458-B93A677CE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E0A4DA-5C88-230B-6A7F-E0E6DF69CC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D81DC-6C3D-1654-0D1A-CEB600260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6E88BB-2C16-6E15-1826-20AA01D90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721C6-B402-4311-ABC8-522E993E59FC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446915-5714-2B0F-4398-744E95CCE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C8064F-B835-0F4E-A4C6-0F2B91FEF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65B8-9070-4F97-9A54-DD760BC30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9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ECA5ED-AC46-B97B-770C-F24172BA8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A65BC4-FB04-5E27-5D0A-BD85EBD1D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952E9-0051-8B18-4285-F4F3D07DB8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721C6-B402-4311-ABC8-522E993E59FC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9366E-04D1-3CAD-90C9-9B14320ADC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CDD50-8D81-8C39-C27C-E91A3C7170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865B8-9070-4F97-9A54-DD760BC30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94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DF628-FADB-4EB1-FC90-04894208D6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0"/>
            <a:ext cx="12352421" cy="1171074"/>
          </a:xfrm>
        </p:spPr>
        <p:txBody>
          <a:bodyPr/>
          <a:lstStyle/>
          <a:p>
            <a:r>
              <a:rPr lang="el-GR" dirty="0"/>
              <a:t>Ο παγκόσμιος Δαρβίνος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BB0148-107F-BE8C-DE6F-2A11EFC25B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30652" y="5813898"/>
            <a:ext cx="3561347" cy="863128"/>
          </a:xfrm>
        </p:spPr>
        <p:txBody>
          <a:bodyPr>
            <a:normAutofit/>
          </a:bodyPr>
          <a:lstStyle/>
          <a:p>
            <a:r>
              <a:rPr lang="el-GR" dirty="0"/>
              <a:t>Κώστας Ταμπάκης και Θεόδωρος Αραμπατζής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D051D8-DFFF-84DD-DDE2-E61E2B16B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541" y="1394925"/>
            <a:ext cx="4990323" cy="359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188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D9E75-2448-1712-0529-77E027406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E610EC-D973-25DB-DF31-6073A83BA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0725" y="943436"/>
            <a:ext cx="2556821" cy="435133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42D9D81-EB5D-6A39-866F-3D3945D2B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7C7F82-83F7-FF2C-5A1B-7BC238137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25" y="943437"/>
            <a:ext cx="2783809" cy="4486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672A33-D795-2FB5-9ED3-7DFF2FF12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8848" y="943437"/>
            <a:ext cx="2817152" cy="44862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602E74-674D-FE7A-F380-6542C13743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9908" y="943437"/>
            <a:ext cx="2710739" cy="448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024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CEC1C-6364-4AB9-4CCA-BC4E7421E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552" y="18256"/>
            <a:ext cx="10515600" cy="1044426"/>
          </a:xfrm>
        </p:spPr>
        <p:txBody>
          <a:bodyPr/>
          <a:lstStyle/>
          <a:p>
            <a:pPr algn="ctr"/>
            <a:r>
              <a:rPr lang="el-GR" dirty="0"/>
              <a:t>Η γέννηση του Δαρβινισμού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1D6262-D29A-7231-4692-6D55BF7C5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70" y="1217140"/>
            <a:ext cx="2794471" cy="54555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684D4B-C833-BA04-6DBB-07306FE08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4938" y="1254321"/>
            <a:ext cx="2871062" cy="40210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D10C95-CD09-AD5F-800C-5BACA1693E10}"/>
              </a:ext>
            </a:extLst>
          </p:cNvPr>
          <p:cNvSpPr txBox="1"/>
          <p:nvPr/>
        </p:nvSpPr>
        <p:spPr>
          <a:xfrm>
            <a:off x="3142948" y="5429873"/>
            <a:ext cx="32777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Thomas Huxley (1825-1895)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C8DDEE-C44E-E4BF-25BD-E5F38E44F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1352" y="1294367"/>
            <a:ext cx="4647515" cy="40582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5B91C9-68FA-D2F2-64D2-AB6F478E6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1352" y="1234192"/>
            <a:ext cx="3242007" cy="40210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E34B1B3-EDCA-F73A-1F75-7B685225B3BB}"/>
              </a:ext>
            </a:extLst>
          </p:cNvPr>
          <p:cNvSpPr txBox="1"/>
          <p:nvPr/>
        </p:nvSpPr>
        <p:spPr>
          <a:xfrm>
            <a:off x="6281352" y="5490048"/>
            <a:ext cx="30304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Herbert Spencer (1820-1903)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CC45F8D-604A-D73F-A8CC-4BED94BF91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154" t="8076" r="8383" b="14563"/>
          <a:stretch/>
        </p:blipFill>
        <p:spPr>
          <a:xfrm>
            <a:off x="9523359" y="1615946"/>
            <a:ext cx="2592094" cy="34151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AF0E225-4341-D812-0C6E-D37C20CE6665}"/>
              </a:ext>
            </a:extLst>
          </p:cNvPr>
          <p:cNvSpPr txBox="1"/>
          <p:nvPr/>
        </p:nvSpPr>
        <p:spPr>
          <a:xfrm>
            <a:off x="9926940" y="5472152"/>
            <a:ext cx="20038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Ernst Haeckel (1834-1919)</a:t>
            </a:r>
          </a:p>
        </p:txBody>
      </p:sp>
    </p:spTree>
    <p:extLst>
      <p:ext uri="{BB962C8B-B14F-4D97-AF65-F5344CB8AC3E}">
        <p14:creationId xmlns:p14="http://schemas.microsoft.com/office/powerpoint/2010/main" val="100663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5126A-4EAE-7DDF-7C32-30C2455C2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01213"/>
          </a:xfrm>
        </p:spPr>
        <p:txBody>
          <a:bodyPr/>
          <a:lstStyle/>
          <a:p>
            <a:pPr algn="ctr"/>
            <a:r>
              <a:rPr lang="el-GR" dirty="0"/>
              <a:t>Ο παγκόσμιος Δαρβίνος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36D0C43-1E38-E64C-A447-6EA5EF3C9C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48925" y="904713"/>
            <a:ext cx="1743075" cy="2619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79F745-6718-538A-637A-EC51E21D3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000" y="904713"/>
            <a:ext cx="4329929" cy="57552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C90060-A0B0-E169-7F47-1749EADEC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94" y="935350"/>
            <a:ext cx="2653173" cy="3967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BCDC83-3F01-D440-7E65-AE6D6053F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2932" y="904713"/>
            <a:ext cx="1647825" cy="2771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960C90-C2B0-587E-FECC-9B39CD1A78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6137" y="3905249"/>
            <a:ext cx="1725576" cy="259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57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D6B96-CCCD-8474-26F5-5B71C592C7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56EE36-F0B4-511B-FE75-8EB63A68E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0555" y="1480716"/>
            <a:ext cx="3785419" cy="4727066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10DA8E0-A92D-FFAF-DE66-E1261A38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E7D903-A60E-6BBC-E431-C1D4B21FB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729" y="1794806"/>
            <a:ext cx="1898045" cy="29447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812865-39F8-AC61-4D87-F1BFBB2FA33A}"/>
              </a:ext>
            </a:extLst>
          </p:cNvPr>
          <p:cNvSpPr txBox="1"/>
          <p:nvPr/>
        </p:nvSpPr>
        <p:spPr>
          <a:xfrm>
            <a:off x="100989" y="4867102"/>
            <a:ext cx="2841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/>
              <a:t>Pyotr</a:t>
            </a:r>
            <a:r>
              <a:rPr lang="en-GB" dirty="0"/>
              <a:t> </a:t>
            </a:r>
            <a:r>
              <a:rPr lang="en-GB" dirty="0" err="1"/>
              <a:t>Alexeyevich</a:t>
            </a:r>
            <a:r>
              <a:rPr lang="en-GB" dirty="0"/>
              <a:t> Kropotkin </a:t>
            </a:r>
          </a:p>
          <a:p>
            <a:r>
              <a:rPr lang="en-GB" dirty="0"/>
              <a:t>(1842- 1921) </a:t>
            </a:r>
            <a:endParaRPr lang="el-GR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76DDAC-83C4-64E1-715B-CA69314F0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4507" y="1396751"/>
            <a:ext cx="2670073" cy="36167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3FF1D6-E484-9BF4-1158-15215B01BDE9}"/>
              </a:ext>
            </a:extLst>
          </p:cNvPr>
          <p:cNvSpPr txBox="1"/>
          <p:nvPr/>
        </p:nvSpPr>
        <p:spPr>
          <a:xfrm>
            <a:off x="8554830" y="5348351"/>
            <a:ext cx="31294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/>
              <a:t>Trofim</a:t>
            </a:r>
            <a:r>
              <a:rPr lang="en-GB" dirty="0"/>
              <a:t> Denisovich Lysenko </a:t>
            </a:r>
          </a:p>
          <a:p>
            <a:r>
              <a:rPr lang="en-GB" dirty="0"/>
              <a:t>(1898 –1976)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5364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6CD17-B49D-BFA9-F7E0-1B561083B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908" y="60325"/>
            <a:ext cx="10515600" cy="1325563"/>
          </a:xfrm>
        </p:spPr>
        <p:txBody>
          <a:bodyPr/>
          <a:lstStyle/>
          <a:p>
            <a:pPr algn="ctr"/>
            <a:r>
              <a:rPr lang="el-GR" dirty="0"/>
              <a:t>Δαρβινισμός, η άγνωστη θεωρία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43A728-ADAC-ECFE-C6DB-3BFDE24E61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03" t="5251" r="3782" b="12514"/>
          <a:stretch/>
        </p:blipFill>
        <p:spPr>
          <a:xfrm>
            <a:off x="149290" y="2222532"/>
            <a:ext cx="6223520" cy="35717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859A6F-36FD-61A5-B183-00E768D4E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4831" y="2285756"/>
            <a:ext cx="33528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50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9198B-B28F-F9DD-CF6A-C8D7DB79A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950853"/>
          </a:xfrm>
        </p:spPr>
        <p:txBody>
          <a:bodyPr/>
          <a:lstStyle/>
          <a:p>
            <a:pPr algn="ctr"/>
            <a:r>
              <a:rPr lang="el-GR" dirty="0"/>
              <a:t>Πως προκύπτουν τα όντα;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0632C-DD31-F3D0-8D31-467E60C9D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41" y="1508997"/>
            <a:ext cx="11746523" cy="4500483"/>
          </a:xfrm>
        </p:spPr>
        <p:txBody>
          <a:bodyPr/>
          <a:lstStyle/>
          <a:p>
            <a:pPr>
              <a:buClr>
                <a:schemeClr val="accent2"/>
              </a:buClr>
              <a:buSzPct val="75000"/>
              <a:buFont typeface="Wingdings" panose="05000000000000000000" pitchFamily="2" charset="2"/>
              <a:buChar char="Ø"/>
            </a:pPr>
            <a:r>
              <a:rPr lang="el-GR" dirty="0"/>
              <a:t>Η αρχαία σκέψη</a:t>
            </a:r>
          </a:p>
          <a:p>
            <a:pPr>
              <a:buClr>
                <a:schemeClr val="accent2"/>
              </a:buClr>
              <a:buSzPct val="75000"/>
              <a:buFont typeface="Wingdings" panose="05000000000000000000" pitchFamily="2" charset="2"/>
              <a:buChar char="Ø"/>
            </a:pPr>
            <a:endParaRPr lang="el-GR" dirty="0"/>
          </a:p>
          <a:p>
            <a:pPr>
              <a:buClr>
                <a:schemeClr val="accent2"/>
              </a:buClr>
              <a:buSzPct val="75000"/>
              <a:buFont typeface="Wingdings" panose="05000000000000000000" pitchFamily="2" charset="2"/>
              <a:buChar char="Ø"/>
            </a:pPr>
            <a:r>
              <a:rPr lang="el-GR" dirty="0"/>
              <a:t>Φυσική Θεολογία</a:t>
            </a:r>
          </a:p>
          <a:p>
            <a:pPr>
              <a:buClr>
                <a:schemeClr val="accent2"/>
              </a:buClr>
              <a:buSzPct val="75000"/>
              <a:buFont typeface="Wingdings" panose="05000000000000000000" pitchFamily="2" charset="2"/>
              <a:buChar char="Ø"/>
            </a:pPr>
            <a:endParaRPr lang="el-GR" dirty="0"/>
          </a:p>
          <a:p>
            <a:pPr>
              <a:buClr>
                <a:schemeClr val="accent2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dirty="0"/>
              <a:t>Carl Linnaeus (1707 – 1778)</a:t>
            </a:r>
            <a:r>
              <a:rPr lang="el-GR" dirty="0"/>
              <a:t>:Το θεϊκό σύστημα</a:t>
            </a:r>
          </a:p>
          <a:p>
            <a:pPr>
              <a:buClr>
                <a:schemeClr val="accent2"/>
              </a:buClr>
              <a:buSzPct val="75000"/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8AFE4D-3F3C-22F3-0387-340831A9AC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3" t="3757" r="2522" b="4127"/>
          <a:stretch/>
        </p:blipFill>
        <p:spPr>
          <a:xfrm>
            <a:off x="7752965" y="848519"/>
            <a:ext cx="4209101" cy="34051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D10773-D384-0F85-1C71-C6E28CEF6993}"/>
              </a:ext>
            </a:extLst>
          </p:cNvPr>
          <p:cNvSpPr txBox="1"/>
          <p:nvPr/>
        </p:nvSpPr>
        <p:spPr>
          <a:xfrm>
            <a:off x="8232472" y="4425672"/>
            <a:ext cx="32500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John Ray (1627-1705)</a:t>
            </a:r>
            <a:br>
              <a:rPr lang="en-US" dirty="0"/>
            </a:br>
            <a:r>
              <a:rPr lang="en-US" i="1" dirty="0"/>
              <a:t>The wisdom of God manifested </a:t>
            </a:r>
          </a:p>
          <a:p>
            <a:r>
              <a:rPr lang="en-US" i="1" dirty="0"/>
              <a:t>in the works of Creation (1691)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1DE84D-E47E-4AC1-FD0D-A35DBAD6E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8870" y="1597646"/>
            <a:ext cx="2200847" cy="50723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86D373-BEA7-A9C1-D57E-AD1300CA82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822" y="2306307"/>
            <a:ext cx="2599693" cy="312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5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C3CA6-87FE-7D05-DE81-5A8F62302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l-GR" dirty="0"/>
              <a:t>Οι πρόδρομοι του Δαρβίνου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7119FD-A1C6-FAAB-7315-24095F82A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851" y="1135270"/>
            <a:ext cx="3000957" cy="551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809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C3CA6-87FE-7D05-DE81-5A8F62302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990413"/>
          </a:xfrm>
        </p:spPr>
        <p:txBody>
          <a:bodyPr/>
          <a:lstStyle/>
          <a:p>
            <a:pPr algn="ctr"/>
            <a:r>
              <a:rPr lang="el-GR" dirty="0"/>
              <a:t>Εξελικτικές διαδικασίες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1D0B2B-E01C-2326-5D29-EA42245D7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90" y="828675"/>
            <a:ext cx="1896060" cy="28107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381574-6071-A637-84AC-EA3B83E4339E}"/>
              </a:ext>
            </a:extLst>
          </p:cNvPr>
          <p:cNvSpPr txBox="1"/>
          <p:nvPr/>
        </p:nvSpPr>
        <p:spPr>
          <a:xfrm>
            <a:off x="96825" y="3849638"/>
            <a:ext cx="20631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Georges-Louis Leclerc, </a:t>
            </a:r>
            <a:endParaRPr lang="el-GR" sz="1600" dirty="0"/>
          </a:p>
          <a:p>
            <a:r>
              <a:rPr lang="en-US" sz="1600" dirty="0"/>
              <a:t>Comte de Buffon (1707 – 1788)</a:t>
            </a:r>
            <a:endParaRPr lang="en-US" sz="16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895657-7165-3824-2AE4-61417E950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4260" y="828675"/>
            <a:ext cx="3858096" cy="28107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67241D-B90A-F3E4-4666-E6F9B1C7E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3255" y="3849638"/>
            <a:ext cx="3244148" cy="3866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915727-C7E5-B49B-BBF9-1B0281CA2E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3138" y="837936"/>
            <a:ext cx="2784602" cy="3844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AD0B42-C31A-E75E-54E4-C82E597B1B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2533" y="902597"/>
            <a:ext cx="2439077" cy="37151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92C424E-1A00-2810-45DB-5358F80F91EB}"/>
              </a:ext>
            </a:extLst>
          </p:cNvPr>
          <p:cNvSpPr txBox="1"/>
          <p:nvPr/>
        </p:nvSpPr>
        <p:spPr>
          <a:xfrm>
            <a:off x="0" y="5178923"/>
            <a:ext cx="361046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 err="1"/>
              <a:t>Naturphilosophie</a:t>
            </a:r>
            <a:r>
              <a:rPr lang="en-GB" sz="1600" dirty="0"/>
              <a:t> (1790-19th century)</a:t>
            </a:r>
            <a:r>
              <a:rPr lang="el-GR" sz="1600" dirty="0"/>
              <a:t>.</a:t>
            </a:r>
            <a:r>
              <a:rPr lang="en-US" sz="1600" dirty="0"/>
              <a:t> </a:t>
            </a:r>
            <a:endParaRPr lang="el-GR" sz="1600" dirty="0"/>
          </a:p>
          <a:p>
            <a:r>
              <a:rPr lang="en-US" sz="1600" dirty="0"/>
              <a:t>Sir Richard Owen (1804 –1892)</a:t>
            </a:r>
          </a:p>
          <a:p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893E6C8-10E2-32CC-0C1F-4AC3F96D0A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0466" y="4630938"/>
            <a:ext cx="1772239" cy="208738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3A165DB-DCBD-5AAB-11FE-2B11FB5D69FD}"/>
              </a:ext>
            </a:extLst>
          </p:cNvPr>
          <p:cNvSpPr txBox="1"/>
          <p:nvPr/>
        </p:nvSpPr>
        <p:spPr>
          <a:xfrm>
            <a:off x="9770270" y="5178923"/>
            <a:ext cx="224133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/>
              <a:t>Étienne Geoffroy Saint-Hilaire </a:t>
            </a:r>
            <a:endParaRPr lang="el-GR" sz="1400" dirty="0"/>
          </a:p>
          <a:p>
            <a:r>
              <a:rPr lang="fr-FR" sz="1400" dirty="0"/>
              <a:t>(1772 – 1844) </a:t>
            </a:r>
            <a:endParaRPr lang="en-US" sz="14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9C7D4F-0979-5EC8-7910-278CCF7C38E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093" t="8125" r="9093" b="6753"/>
          <a:stretch/>
        </p:blipFill>
        <p:spPr>
          <a:xfrm>
            <a:off x="8317456" y="4788817"/>
            <a:ext cx="1352419" cy="189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625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3AC93-FFBC-900A-619B-FD667301C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l-GR" dirty="0"/>
              <a:t>Εν τω μεταξύ…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8CEE40-37EA-605A-FFA3-0671672D9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683" y="1325563"/>
            <a:ext cx="4139901" cy="480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64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5968A-CFF9-27CD-05AC-76B3F42A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989" y="18255"/>
            <a:ext cx="10515600" cy="994999"/>
          </a:xfrm>
        </p:spPr>
        <p:txBody>
          <a:bodyPr/>
          <a:lstStyle/>
          <a:p>
            <a:pPr algn="ctr"/>
            <a:r>
              <a:rPr lang="el-GR" dirty="0"/>
              <a:t>Ο έτερος Κάρολος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535871-10E3-FD43-5230-5D706C7E9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3" y="852616"/>
            <a:ext cx="3567155" cy="44670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DD9C51-D47A-50D0-0FA8-C02039C25F47}"/>
              </a:ext>
            </a:extLst>
          </p:cNvPr>
          <p:cNvSpPr txBox="1"/>
          <p:nvPr/>
        </p:nvSpPr>
        <p:spPr>
          <a:xfrm>
            <a:off x="472345" y="5636052"/>
            <a:ext cx="32776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Robert W. Darwin (1766–1848)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ECEE6E-7285-5B84-B2E1-71F9AE6B6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4738" y="1473607"/>
            <a:ext cx="5247117" cy="32251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867B52-CAAC-691B-4B56-C23E37366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2470" y="1529085"/>
            <a:ext cx="2773603" cy="385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040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BFBCA-6C03-515C-34A3-E81D36E03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837" y="1"/>
            <a:ext cx="10515600" cy="1088406"/>
          </a:xfrm>
        </p:spPr>
        <p:txBody>
          <a:bodyPr/>
          <a:lstStyle/>
          <a:p>
            <a:pPr algn="ctr"/>
            <a:r>
              <a:rPr lang="el-GR" dirty="0"/>
              <a:t>Το ταξίδι του </a:t>
            </a:r>
            <a:r>
              <a:rPr lang="en-US" dirty="0"/>
              <a:t>HMS Beagle 1831-1836</a:t>
            </a:r>
          </a:p>
        </p:txBody>
      </p:sp>
      <p:pic>
        <p:nvPicPr>
          <p:cNvPr id="5" name="Picture 4" descr="Map">
            <a:extLst>
              <a:ext uri="{FF2B5EF4-FFF2-40B4-BE49-F238E27FC236}">
                <a16:creationId xmlns:a16="http://schemas.microsoft.com/office/drawing/2014/main" id="{2C1E8CC3-19A6-8EDD-D52B-8A7160821B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0"/>
          <a:stretch/>
        </p:blipFill>
        <p:spPr>
          <a:xfrm>
            <a:off x="53546" y="1298612"/>
            <a:ext cx="8452022" cy="42607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90582E-9550-C039-9942-0AB97B69C04B}"/>
              </a:ext>
            </a:extLst>
          </p:cNvPr>
          <p:cNvSpPr txBox="1"/>
          <p:nvPr/>
        </p:nvSpPr>
        <p:spPr>
          <a:xfrm>
            <a:off x="998837" y="6211668"/>
            <a:ext cx="106422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http://darwinbeagle.blogspot.com/</a:t>
            </a:r>
          </a:p>
          <a:p>
            <a:r>
              <a:rPr lang="en-US" dirty="0"/>
              <a:t>https://blog.britishnewspaperarchive.co.uk/2020/05/11/highlights-of-the-week-on-the-archive-11-may-2020/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501552-694D-A959-6ED9-A817A0256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201" y="1298612"/>
            <a:ext cx="3047999" cy="38680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8C6306-6B08-30B1-4BD0-CAF4CA86E520}"/>
              </a:ext>
            </a:extLst>
          </p:cNvPr>
          <p:cNvSpPr txBox="1"/>
          <p:nvPr/>
        </p:nvSpPr>
        <p:spPr>
          <a:xfrm>
            <a:off x="9033819" y="5268594"/>
            <a:ext cx="31046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Robert Fitzroy (1805 –1865)</a:t>
            </a:r>
          </a:p>
        </p:txBody>
      </p:sp>
    </p:spTree>
    <p:extLst>
      <p:ext uri="{BB962C8B-B14F-4D97-AF65-F5344CB8AC3E}">
        <p14:creationId xmlns:p14="http://schemas.microsoft.com/office/powerpoint/2010/main" val="2982472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BFBCA-6C03-515C-34A3-E81D36E03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837" y="1"/>
            <a:ext cx="10515600" cy="1088406"/>
          </a:xfrm>
        </p:spPr>
        <p:txBody>
          <a:bodyPr/>
          <a:lstStyle/>
          <a:p>
            <a:pPr algn="ctr"/>
            <a:r>
              <a:rPr lang="el-GR" dirty="0"/>
              <a:t>Μετά το ταξίδι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FA12F4-5042-4AE5-DA83-7E1C12E3B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63" y="3844385"/>
            <a:ext cx="4448432" cy="21150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AFC594-5CA8-7CDC-7BF7-B40323DEF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4642" y="1669596"/>
            <a:ext cx="2348503" cy="29657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AEAA0A-2341-E8FA-E2E4-0217A024A229}"/>
              </a:ext>
            </a:extLst>
          </p:cNvPr>
          <p:cNvSpPr txBox="1"/>
          <p:nvPr/>
        </p:nvSpPr>
        <p:spPr>
          <a:xfrm>
            <a:off x="9744641" y="4794421"/>
            <a:ext cx="23485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Alfred Russel Wallace</a:t>
            </a:r>
            <a:endParaRPr lang="el-GR" dirty="0"/>
          </a:p>
          <a:p>
            <a:r>
              <a:rPr lang="en-US" dirty="0"/>
              <a:t> (1823-1913)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9A8D24-540A-6504-9B2A-08CB33AF31FF}"/>
              </a:ext>
            </a:extLst>
          </p:cNvPr>
          <p:cNvSpPr txBox="1"/>
          <p:nvPr/>
        </p:nvSpPr>
        <p:spPr>
          <a:xfrm>
            <a:off x="496242" y="6123458"/>
            <a:ext cx="38409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https://www.darwinproject.ac.uk/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814692-9709-376A-BEA8-F0BF82AF6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5314" y="1669596"/>
            <a:ext cx="1661371" cy="22966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E357154-AC53-C7C4-8852-D88CD603B6CC}"/>
              </a:ext>
            </a:extLst>
          </p:cNvPr>
          <p:cNvSpPr txBox="1"/>
          <p:nvPr/>
        </p:nvSpPr>
        <p:spPr>
          <a:xfrm>
            <a:off x="5265314" y="4135733"/>
            <a:ext cx="17848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Joseph Hooker </a:t>
            </a:r>
            <a:endParaRPr lang="el-GR" dirty="0"/>
          </a:p>
          <a:p>
            <a:r>
              <a:rPr lang="en-US" dirty="0"/>
              <a:t>(1817-1911)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90DA52-BA23-454C-63F6-91A04625F6F2}"/>
              </a:ext>
            </a:extLst>
          </p:cNvPr>
          <p:cNvSpPr txBox="1"/>
          <p:nvPr/>
        </p:nvSpPr>
        <p:spPr>
          <a:xfrm>
            <a:off x="7301737" y="4089565"/>
            <a:ext cx="16836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Asa Grey </a:t>
            </a:r>
            <a:endParaRPr lang="el-GR" dirty="0"/>
          </a:p>
          <a:p>
            <a:r>
              <a:rPr lang="en-US" dirty="0"/>
              <a:t>(1810-1888</a:t>
            </a:r>
            <a:r>
              <a:rPr lang="el-GR" dirty="0"/>
              <a:t>)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BEA7FA5-0FB0-A18E-4689-719CACF9C9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2663" y="1625446"/>
            <a:ext cx="1777786" cy="2340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E22E2B-7DAE-B05F-72C6-542880813E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3999" y="4735896"/>
            <a:ext cx="1253204" cy="20621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113F013-5FC5-544E-1706-4DC8435BF0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599" y="467737"/>
            <a:ext cx="2348503" cy="321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05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</TotalTime>
  <Words>208</Words>
  <Application>Microsoft Office PowerPoint</Application>
  <PresentationFormat>Widescreen</PresentationFormat>
  <Paragraphs>43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Office Theme</vt:lpstr>
      <vt:lpstr>Ο παγκόσμιος Δαρβίνος</vt:lpstr>
      <vt:lpstr>Δαρβινισμός, η άγνωστη θεωρία</vt:lpstr>
      <vt:lpstr>Πως προκύπτουν τα όντα;</vt:lpstr>
      <vt:lpstr>Οι πρόδρομοι του Δαρβίνου</vt:lpstr>
      <vt:lpstr>Εξελικτικές διαδικασίες</vt:lpstr>
      <vt:lpstr>Εν τω μεταξύ…</vt:lpstr>
      <vt:lpstr>Ο έτερος Κάρολος</vt:lpstr>
      <vt:lpstr>Το ταξίδι του HMS Beagle 1831-1836</vt:lpstr>
      <vt:lpstr>Μετά το ταξίδι</vt:lpstr>
      <vt:lpstr>PowerPoint Presentation</vt:lpstr>
      <vt:lpstr>Η γέννηση του Δαρβινισμού</vt:lpstr>
      <vt:lpstr>Ο παγκόσμιος Δαρβίνος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Ιστορία των Φυσικών Επιστημών</dc:title>
  <dc:creator>Kostas Tampakis</dc:creator>
  <cp:lastModifiedBy>Theodoros Arabatzis</cp:lastModifiedBy>
  <cp:revision>57</cp:revision>
  <dcterms:created xsi:type="dcterms:W3CDTF">2023-02-16T14:22:06Z</dcterms:created>
  <dcterms:modified xsi:type="dcterms:W3CDTF">2023-11-07T11:07:03Z</dcterms:modified>
</cp:coreProperties>
</file>