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447"/>
  </p:normalViewPr>
  <p:slideViewPr>
    <p:cSldViewPr snapToGrid="0" snapToObjects="1">
      <p:cViewPr varScale="1">
        <p:scale>
          <a:sx n="102" d="100"/>
          <a:sy n="102" d="100"/>
        </p:scale>
        <p:origin x="41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2194F-72F1-A04C-9881-957A65C4E2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DFF2A6-4F55-5D49-A565-5A6670C829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0A04FA-A187-4D4B-BDE2-41C88E884294}"/>
              </a:ext>
            </a:extLst>
          </p:cNvPr>
          <p:cNvSpPr>
            <a:spLocks noGrp="1"/>
          </p:cNvSpPr>
          <p:nvPr>
            <p:ph type="dt" sz="half" idx="10"/>
          </p:nvPr>
        </p:nvSpPr>
        <p:spPr/>
        <p:txBody>
          <a:bodyPr/>
          <a:lstStyle/>
          <a:p>
            <a:fld id="{40774D86-79A8-414A-91D9-D9DAE08B2BDB}" type="datetimeFigureOut">
              <a:rPr lang="en-US" smtClean="0"/>
              <a:t>10/20/20</a:t>
            </a:fld>
            <a:endParaRPr lang="en-US"/>
          </a:p>
        </p:txBody>
      </p:sp>
      <p:sp>
        <p:nvSpPr>
          <p:cNvPr id="5" name="Footer Placeholder 4">
            <a:extLst>
              <a:ext uri="{FF2B5EF4-FFF2-40B4-BE49-F238E27FC236}">
                <a16:creationId xmlns:a16="http://schemas.microsoft.com/office/drawing/2014/main" id="{0C5D14E3-90E8-1241-B02F-69C937D78E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868F18-1F6B-844C-8B7C-F433F190C438}"/>
              </a:ext>
            </a:extLst>
          </p:cNvPr>
          <p:cNvSpPr>
            <a:spLocks noGrp="1"/>
          </p:cNvSpPr>
          <p:nvPr>
            <p:ph type="sldNum" sz="quarter" idx="12"/>
          </p:nvPr>
        </p:nvSpPr>
        <p:spPr/>
        <p:txBody>
          <a:bodyPr/>
          <a:lstStyle/>
          <a:p>
            <a:fld id="{8987E078-AE97-9D4F-BF61-E0628988222A}" type="slidenum">
              <a:rPr lang="en-US" smtClean="0"/>
              <a:t>‹#›</a:t>
            </a:fld>
            <a:endParaRPr lang="en-US"/>
          </a:p>
        </p:txBody>
      </p:sp>
    </p:spTree>
    <p:extLst>
      <p:ext uri="{BB962C8B-B14F-4D97-AF65-F5344CB8AC3E}">
        <p14:creationId xmlns:p14="http://schemas.microsoft.com/office/powerpoint/2010/main" val="374200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9703B-4E00-214B-8806-2BF9F29C0D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231300-3FC9-A345-A8BC-A0CEC201CC8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F13C22-7778-844A-9C32-E5659D2AA908}"/>
              </a:ext>
            </a:extLst>
          </p:cNvPr>
          <p:cNvSpPr>
            <a:spLocks noGrp="1"/>
          </p:cNvSpPr>
          <p:nvPr>
            <p:ph type="dt" sz="half" idx="10"/>
          </p:nvPr>
        </p:nvSpPr>
        <p:spPr/>
        <p:txBody>
          <a:bodyPr/>
          <a:lstStyle/>
          <a:p>
            <a:fld id="{40774D86-79A8-414A-91D9-D9DAE08B2BDB}" type="datetimeFigureOut">
              <a:rPr lang="en-US" smtClean="0"/>
              <a:t>10/20/20</a:t>
            </a:fld>
            <a:endParaRPr lang="en-US"/>
          </a:p>
        </p:txBody>
      </p:sp>
      <p:sp>
        <p:nvSpPr>
          <p:cNvPr id="5" name="Footer Placeholder 4">
            <a:extLst>
              <a:ext uri="{FF2B5EF4-FFF2-40B4-BE49-F238E27FC236}">
                <a16:creationId xmlns:a16="http://schemas.microsoft.com/office/drawing/2014/main" id="{224420B8-7533-4246-B535-67F8C3DAF7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7FEFAC-71E3-654F-9510-EED151E9864B}"/>
              </a:ext>
            </a:extLst>
          </p:cNvPr>
          <p:cNvSpPr>
            <a:spLocks noGrp="1"/>
          </p:cNvSpPr>
          <p:nvPr>
            <p:ph type="sldNum" sz="quarter" idx="12"/>
          </p:nvPr>
        </p:nvSpPr>
        <p:spPr/>
        <p:txBody>
          <a:bodyPr/>
          <a:lstStyle/>
          <a:p>
            <a:fld id="{8987E078-AE97-9D4F-BF61-E0628988222A}" type="slidenum">
              <a:rPr lang="en-US" smtClean="0"/>
              <a:t>‹#›</a:t>
            </a:fld>
            <a:endParaRPr lang="en-US"/>
          </a:p>
        </p:txBody>
      </p:sp>
    </p:spTree>
    <p:extLst>
      <p:ext uri="{BB962C8B-B14F-4D97-AF65-F5344CB8AC3E}">
        <p14:creationId xmlns:p14="http://schemas.microsoft.com/office/powerpoint/2010/main" val="184429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44FC7E-A62C-5244-BB31-24CD816C00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04C3A3-F3A6-3A4D-89D0-60A587D2BC9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496C1D-2D20-6B4C-B194-29D353659694}"/>
              </a:ext>
            </a:extLst>
          </p:cNvPr>
          <p:cNvSpPr>
            <a:spLocks noGrp="1"/>
          </p:cNvSpPr>
          <p:nvPr>
            <p:ph type="dt" sz="half" idx="10"/>
          </p:nvPr>
        </p:nvSpPr>
        <p:spPr/>
        <p:txBody>
          <a:bodyPr/>
          <a:lstStyle/>
          <a:p>
            <a:fld id="{40774D86-79A8-414A-91D9-D9DAE08B2BDB}" type="datetimeFigureOut">
              <a:rPr lang="en-US" smtClean="0"/>
              <a:t>10/20/20</a:t>
            </a:fld>
            <a:endParaRPr lang="en-US"/>
          </a:p>
        </p:txBody>
      </p:sp>
      <p:sp>
        <p:nvSpPr>
          <p:cNvPr id="5" name="Footer Placeholder 4">
            <a:extLst>
              <a:ext uri="{FF2B5EF4-FFF2-40B4-BE49-F238E27FC236}">
                <a16:creationId xmlns:a16="http://schemas.microsoft.com/office/drawing/2014/main" id="{579BFDBA-04C2-2A47-B2A9-973F82E55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804FDA-C1E6-0F48-8073-493E6EBC9B5F}"/>
              </a:ext>
            </a:extLst>
          </p:cNvPr>
          <p:cNvSpPr>
            <a:spLocks noGrp="1"/>
          </p:cNvSpPr>
          <p:nvPr>
            <p:ph type="sldNum" sz="quarter" idx="12"/>
          </p:nvPr>
        </p:nvSpPr>
        <p:spPr/>
        <p:txBody>
          <a:bodyPr/>
          <a:lstStyle/>
          <a:p>
            <a:fld id="{8987E078-AE97-9D4F-BF61-E0628988222A}" type="slidenum">
              <a:rPr lang="en-US" smtClean="0"/>
              <a:t>‹#›</a:t>
            </a:fld>
            <a:endParaRPr lang="en-US"/>
          </a:p>
        </p:txBody>
      </p:sp>
    </p:spTree>
    <p:extLst>
      <p:ext uri="{BB962C8B-B14F-4D97-AF65-F5344CB8AC3E}">
        <p14:creationId xmlns:p14="http://schemas.microsoft.com/office/powerpoint/2010/main" val="267958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6AC9-96DF-B84C-8B34-33A686634A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0F2A68-04A9-B94C-A8B2-189D6A94CF7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C1F1A4-6C3D-DB4D-836D-33E22EC42DEB}"/>
              </a:ext>
            </a:extLst>
          </p:cNvPr>
          <p:cNvSpPr>
            <a:spLocks noGrp="1"/>
          </p:cNvSpPr>
          <p:nvPr>
            <p:ph type="dt" sz="half" idx="10"/>
          </p:nvPr>
        </p:nvSpPr>
        <p:spPr/>
        <p:txBody>
          <a:bodyPr/>
          <a:lstStyle/>
          <a:p>
            <a:fld id="{40774D86-79A8-414A-91D9-D9DAE08B2BDB}" type="datetimeFigureOut">
              <a:rPr lang="en-US" smtClean="0"/>
              <a:t>10/20/20</a:t>
            </a:fld>
            <a:endParaRPr lang="en-US"/>
          </a:p>
        </p:txBody>
      </p:sp>
      <p:sp>
        <p:nvSpPr>
          <p:cNvPr id="5" name="Footer Placeholder 4">
            <a:extLst>
              <a:ext uri="{FF2B5EF4-FFF2-40B4-BE49-F238E27FC236}">
                <a16:creationId xmlns:a16="http://schemas.microsoft.com/office/drawing/2014/main" id="{0615D56A-0F2F-DC4F-8851-5CDE55BA92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65C07-0D94-1F4C-ADB5-0FEC77FCE5D5}"/>
              </a:ext>
            </a:extLst>
          </p:cNvPr>
          <p:cNvSpPr>
            <a:spLocks noGrp="1"/>
          </p:cNvSpPr>
          <p:nvPr>
            <p:ph type="sldNum" sz="quarter" idx="12"/>
          </p:nvPr>
        </p:nvSpPr>
        <p:spPr/>
        <p:txBody>
          <a:bodyPr/>
          <a:lstStyle/>
          <a:p>
            <a:fld id="{8987E078-AE97-9D4F-BF61-E0628988222A}" type="slidenum">
              <a:rPr lang="en-US" smtClean="0"/>
              <a:t>‹#›</a:t>
            </a:fld>
            <a:endParaRPr lang="en-US"/>
          </a:p>
        </p:txBody>
      </p:sp>
    </p:spTree>
    <p:extLst>
      <p:ext uri="{BB962C8B-B14F-4D97-AF65-F5344CB8AC3E}">
        <p14:creationId xmlns:p14="http://schemas.microsoft.com/office/powerpoint/2010/main" val="1414359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AE5BC-EDC2-F746-BFCF-CEB9263BE1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204211-BB2E-E446-B30A-156CF4A7F4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455E49E-C1DE-6442-A40B-5D204E7D2873}"/>
              </a:ext>
            </a:extLst>
          </p:cNvPr>
          <p:cNvSpPr>
            <a:spLocks noGrp="1"/>
          </p:cNvSpPr>
          <p:nvPr>
            <p:ph type="dt" sz="half" idx="10"/>
          </p:nvPr>
        </p:nvSpPr>
        <p:spPr/>
        <p:txBody>
          <a:bodyPr/>
          <a:lstStyle/>
          <a:p>
            <a:fld id="{40774D86-79A8-414A-91D9-D9DAE08B2BDB}" type="datetimeFigureOut">
              <a:rPr lang="en-US" smtClean="0"/>
              <a:t>10/20/20</a:t>
            </a:fld>
            <a:endParaRPr lang="en-US"/>
          </a:p>
        </p:txBody>
      </p:sp>
      <p:sp>
        <p:nvSpPr>
          <p:cNvPr id="5" name="Footer Placeholder 4">
            <a:extLst>
              <a:ext uri="{FF2B5EF4-FFF2-40B4-BE49-F238E27FC236}">
                <a16:creationId xmlns:a16="http://schemas.microsoft.com/office/drawing/2014/main" id="{C90C8E2D-655A-814C-8A83-D38AFF5AD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154D1C-EB66-1846-B0F2-3C56A867041E}"/>
              </a:ext>
            </a:extLst>
          </p:cNvPr>
          <p:cNvSpPr>
            <a:spLocks noGrp="1"/>
          </p:cNvSpPr>
          <p:nvPr>
            <p:ph type="sldNum" sz="quarter" idx="12"/>
          </p:nvPr>
        </p:nvSpPr>
        <p:spPr/>
        <p:txBody>
          <a:bodyPr/>
          <a:lstStyle/>
          <a:p>
            <a:fld id="{8987E078-AE97-9D4F-BF61-E0628988222A}" type="slidenum">
              <a:rPr lang="en-US" smtClean="0"/>
              <a:t>‹#›</a:t>
            </a:fld>
            <a:endParaRPr lang="en-US"/>
          </a:p>
        </p:txBody>
      </p:sp>
    </p:spTree>
    <p:extLst>
      <p:ext uri="{BB962C8B-B14F-4D97-AF65-F5344CB8AC3E}">
        <p14:creationId xmlns:p14="http://schemas.microsoft.com/office/powerpoint/2010/main" val="3093849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DF5B-3BF0-1D4D-8478-EA735801EC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73972B-AE41-1049-9049-4A1D64F5B0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ABB44A-8B56-3B48-9B69-EFFE499BA46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5B9ACA-A344-364C-BA39-45BA1319F8DA}"/>
              </a:ext>
            </a:extLst>
          </p:cNvPr>
          <p:cNvSpPr>
            <a:spLocks noGrp="1"/>
          </p:cNvSpPr>
          <p:nvPr>
            <p:ph type="dt" sz="half" idx="10"/>
          </p:nvPr>
        </p:nvSpPr>
        <p:spPr/>
        <p:txBody>
          <a:bodyPr/>
          <a:lstStyle/>
          <a:p>
            <a:fld id="{40774D86-79A8-414A-91D9-D9DAE08B2BDB}" type="datetimeFigureOut">
              <a:rPr lang="en-US" smtClean="0"/>
              <a:t>10/20/20</a:t>
            </a:fld>
            <a:endParaRPr lang="en-US"/>
          </a:p>
        </p:txBody>
      </p:sp>
      <p:sp>
        <p:nvSpPr>
          <p:cNvPr id="6" name="Footer Placeholder 5">
            <a:extLst>
              <a:ext uri="{FF2B5EF4-FFF2-40B4-BE49-F238E27FC236}">
                <a16:creationId xmlns:a16="http://schemas.microsoft.com/office/drawing/2014/main" id="{877A35CC-D5BA-F048-8510-36DCFE8780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E636C5-92AA-194E-82F3-9DFF78B67A85}"/>
              </a:ext>
            </a:extLst>
          </p:cNvPr>
          <p:cNvSpPr>
            <a:spLocks noGrp="1"/>
          </p:cNvSpPr>
          <p:nvPr>
            <p:ph type="sldNum" sz="quarter" idx="12"/>
          </p:nvPr>
        </p:nvSpPr>
        <p:spPr/>
        <p:txBody>
          <a:bodyPr/>
          <a:lstStyle/>
          <a:p>
            <a:fld id="{8987E078-AE97-9D4F-BF61-E0628988222A}" type="slidenum">
              <a:rPr lang="en-US" smtClean="0"/>
              <a:t>‹#›</a:t>
            </a:fld>
            <a:endParaRPr lang="en-US"/>
          </a:p>
        </p:txBody>
      </p:sp>
    </p:spTree>
    <p:extLst>
      <p:ext uri="{BB962C8B-B14F-4D97-AF65-F5344CB8AC3E}">
        <p14:creationId xmlns:p14="http://schemas.microsoft.com/office/powerpoint/2010/main" val="3564958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49D23-05D5-754F-8553-2B31B6A1B1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8F59B7-A13A-5E4A-BE23-BB2943B42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C1AB73-F441-C545-AFA2-1599BC2BD0E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AE856B-AF8E-4148-9AD9-52DD027F3D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7B547EA-1F17-A342-8962-C396D69418B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62186D-87AB-464F-ABE6-1DBD1BB95FA9}"/>
              </a:ext>
            </a:extLst>
          </p:cNvPr>
          <p:cNvSpPr>
            <a:spLocks noGrp="1"/>
          </p:cNvSpPr>
          <p:nvPr>
            <p:ph type="dt" sz="half" idx="10"/>
          </p:nvPr>
        </p:nvSpPr>
        <p:spPr/>
        <p:txBody>
          <a:bodyPr/>
          <a:lstStyle/>
          <a:p>
            <a:fld id="{40774D86-79A8-414A-91D9-D9DAE08B2BDB}" type="datetimeFigureOut">
              <a:rPr lang="en-US" smtClean="0"/>
              <a:t>10/20/20</a:t>
            </a:fld>
            <a:endParaRPr lang="en-US"/>
          </a:p>
        </p:txBody>
      </p:sp>
      <p:sp>
        <p:nvSpPr>
          <p:cNvPr id="8" name="Footer Placeholder 7">
            <a:extLst>
              <a:ext uri="{FF2B5EF4-FFF2-40B4-BE49-F238E27FC236}">
                <a16:creationId xmlns:a16="http://schemas.microsoft.com/office/drawing/2014/main" id="{9426FEE4-4625-C843-ACAE-96C7719C98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A57D7C-65D1-E54C-85C4-B929A78EA038}"/>
              </a:ext>
            </a:extLst>
          </p:cNvPr>
          <p:cNvSpPr>
            <a:spLocks noGrp="1"/>
          </p:cNvSpPr>
          <p:nvPr>
            <p:ph type="sldNum" sz="quarter" idx="12"/>
          </p:nvPr>
        </p:nvSpPr>
        <p:spPr/>
        <p:txBody>
          <a:bodyPr/>
          <a:lstStyle/>
          <a:p>
            <a:fld id="{8987E078-AE97-9D4F-BF61-E0628988222A}" type="slidenum">
              <a:rPr lang="en-US" smtClean="0"/>
              <a:t>‹#›</a:t>
            </a:fld>
            <a:endParaRPr lang="en-US"/>
          </a:p>
        </p:txBody>
      </p:sp>
    </p:spTree>
    <p:extLst>
      <p:ext uri="{BB962C8B-B14F-4D97-AF65-F5344CB8AC3E}">
        <p14:creationId xmlns:p14="http://schemas.microsoft.com/office/powerpoint/2010/main" val="3825644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32174-2B83-044A-B9A0-46F4204C78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62F883-CF06-E242-A781-48F62FB0BF50}"/>
              </a:ext>
            </a:extLst>
          </p:cNvPr>
          <p:cNvSpPr>
            <a:spLocks noGrp="1"/>
          </p:cNvSpPr>
          <p:nvPr>
            <p:ph type="dt" sz="half" idx="10"/>
          </p:nvPr>
        </p:nvSpPr>
        <p:spPr/>
        <p:txBody>
          <a:bodyPr/>
          <a:lstStyle/>
          <a:p>
            <a:fld id="{40774D86-79A8-414A-91D9-D9DAE08B2BDB}" type="datetimeFigureOut">
              <a:rPr lang="en-US" smtClean="0"/>
              <a:t>10/20/20</a:t>
            </a:fld>
            <a:endParaRPr lang="en-US"/>
          </a:p>
        </p:txBody>
      </p:sp>
      <p:sp>
        <p:nvSpPr>
          <p:cNvPr id="4" name="Footer Placeholder 3">
            <a:extLst>
              <a:ext uri="{FF2B5EF4-FFF2-40B4-BE49-F238E27FC236}">
                <a16:creationId xmlns:a16="http://schemas.microsoft.com/office/drawing/2014/main" id="{5E4303CE-87D0-3641-A21E-2B7626BB43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39DDC4-B649-9C41-BD77-66DD87585AEF}"/>
              </a:ext>
            </a:extLst>
          </p:cNvPr>
          <p:cNvSpPr>
            <a:spLocks noGrp="1"/>
          </p:cNvSpPr>
          <p:nvPr>
            <p:ph type="sldNum" sz="quarter" idx="12"/>
          </p:nvPr>
        </p:nvSpPr>
        <p:spPr/>
        <p:txBody>
          <a:bodyPr/>
          <a:lstStyle/>
          <a:p>
            <a:fld id="{8987E078-AE97-9D4F-BF61-E0628988222A}" type="slidenum">
              <a:rPr lang="en-US" smtClean="0"/>
              <a:t>‹#›</a:t>
            </a:fld>
            <a:endParaRPr lang="en-US"/>
          </a:p>
        </p:txBody>
      </p:sp>
    </p:spTree>
    <p:extLst>
      <p:ext uri="{BB962C8B-B14F-4D97-AF65-F5344CB8AC3E}">
        <p14:creationId xmlns:p14="http://schemas.microsoft.com/office/powerpoint/2010/main" val="773519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7E6C01-5DD0-AA47-8EB2-7829150100FD}"/>
              </a:ext>
            </a:extLst>
          </p:cNvPr>
          <p:cNvSpPr>
            <a:spLocks noGrp="1"/>
          </p:cNvSpPr>
          <p:nvPr>
            <p:ph type="dt" sz="half" idx="10"/>
          </p:nvPr>
        </p:nvSpPr>
        <p:spPr/>
        <p:txBody>
          <a:bodyPr/>
          <a:lstStyle/>
          <a:p>
            <a:fld id="{40774D86-79A8-414A-91D9-D9DAE08B2BDB}" type="datetimeFigureOut">
              <a:rPr lang="en-US" smtClean="0"/>
              <a:t>10/20/20</a:t>
            </a:fld>
            <a:endParaRPr lang="en-US"/>
          </a:p>
        </p:txBody>
      </p:sp>
      <p:sp>
        <p:nvSpPr>
          <p:cNvPr id="3" name="Footer Placeholder 2">
            <a:extLst>
              <a:ext uri="{FF2B5EF4-FFF2-40B4-BE49-F238E27FC236}">
                <a16:creationId xmlns:a16="http://schemas.microsoft.com/office/drawing/2014/main" id="{C61E5C16-1398-FD4F-BB33-731CB0B026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3283D-0600-2B44-99EA-92169C72B9FC}"/>
              </a:ext>
            </a:extLst>
          </p:cNvPr>
          <p:cNvSpPr>
            <a:spLocks noGrp="1"/>
          </p:cNvSpPr>
          <p:nvPr>
            <p:ph type="sldNum" sz="quarter" idx="12"/>
          </p:nvPr>
        </p:nvSpPr>
        <p:spPr/>
        <p:txBody>
          <a:bodyPr/>
          <a:lstStyle/>
          <a:p>
            <a:fld id="{8987E078-AE97-9D4F-BF61-E0628988222A}" type="slidenum">
              <a:rPr lang="en-US" smtClean="0"/>
              <a:t>‹#›</a:t>
            </a:fld>
            <a:endParaRPr lang="en-US"/>
          </a:p>
        </p:txBody>
      </p:sp>
    </p:spTree>
    <p:extLst>
      <p:ext uri="{BB962C8B-B14F-4D97-AF65-F5344CB8AC3E}">
        <p14:creationId xmlns:p14="http://schemas.microsoft.com/office/powerpoint/2010/main" val="1392442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A82E5-A405-C04B-974C-0D98A2A6FD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B90AE2-853C-2046-BA8D-67D29784F1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A35694-E5E9-AE4D-A763-4D0523ECC6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F56539-0317-FF43-9F63-2E67123E51D2}"/>
              </a:ext>
            </a:extLst>
          </p:cNvPr>
          <p:cNvSpPr>
            <a:spLocks noGrp="1"/>
          </p:cNvSpPr>
          <p:nvPr>
            <p:ph type="dt" sz="half" idx="10"/>
          </p:nvPr>
        </p:nvSpPr>
        <p:spPr/>
        <p:txBody>
          <a:bodyPr/>
          <a:lstStyle/>
          <a:p>
            <a:fld id="{40774D86-79A8-414A-91D9-D9DAE08B2BDB}" type="datetimeFigureOut">
              <a:rPr lang="en-US" smtClean="0"/>
              <a:t>10/20/20</a:t>
            </a:fld>
            <a:endParaRPr lang="en-US"/>
          </a:p>
        </p:txBody>
      </p:sp>
      <p:sp>
        <p:nvSpPr>
          <p:cNvPr id="6" name="Footer Placeholder 5">
            <a:extLst>
              <a:ext uri="{FF2B5EF4-FFF2-40B4-BE49-F238E27FC236}">
                <a16:creationId xmlns:a16="http://schemas.microsoft.com/office/drawing/2014/main" id="{9C664436-0453-A74B-8A02-2D2708A8CA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772DD2-D681-BE4F-AED7-2205F197076E}"/>
              </a:ext>
            </a:extLst>
          </p:cNvPr>
          <p:cNvSpPr>
            <a:spLocks noGrp="1"/>
          </p:cNvSpPr>
          <p:nvPr>
            <p:ph type="sldNum" sz="quarter" idx="12"/>
          </p:nvPr>
        </p:nvSpPr>
        <p:spPr/>
        <p:txBody>
          <a:bodyPr/>
          <a:lstStyle/>
          <a:p>
            <a:fld id="{8987E078-AE97-9D4F-BF61-E0628988222A}" type="slidenum">
              <a:rPr lang="en-US" smtClean="0"/>
              <a:t>‹#›</a:t>
            </a:fld>
            <a:endParaRPr lang="en-US"/>
          </a:p>
        </p:txBody>
      </p:sp>
    </p:spTree>
    <p:extLst>
      <p:ext uri="{BB962C8B-B14F-4D97-AF65-F5344CB8AC3E}">
        <p14:creationId xmlns:p14="http://schemas.microsoft.com/office/powerpoint/2010/main" val="309557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E325A-B8C4-AE4B-96EB-C958FAA6D1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27B506-2FD5-A545-BA05-394EE295A5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88D42D-70DC-C449-A5BA-585484BF59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CC802F-E369-4841-88F3-4DD6C7340CD0}"/>
              </a:ext>
            </a:extLst>
          </p:cNvPr>
          <p:cNvSpPr>
            <a:spLocks noGrp="1"/>
          </p:cNvSpPr>
          <p:nvPr>
            <p:ph type="dt" sz="half" idx="10"/>
          </p:nvPr>
        </p:nvSpPr>
        <p:spPr/>
        <p:txBody>
          <a:bodyPr/>
          <a:lstStyle/>
          <a:p>
            <a:fld id="{40774D86-79A8-414A-91D9-D9DAE08B2BDB}" type="datetimeFigureOut">
              <a:rPr lang="en-US" smtClean="0"/>
              <a:t>10/20/20</a:t>
            </a:fld>
            <a:endParaRPr lang="en-US"/>
          </a:p>
        </p:txBody>
      </p:sp>
      <p:sp>
        <p:nvSpPr>
          <p:cNvPr id="6" name="Footer Placeholder 5">
            <a:extLst>
              <a:ext uri="{FF2B5EF4-FFF2-40B4-BE49-F238E27FC236}">
                <a16:creationId xmlns:a16="http://schemas.microsoft.com/office/drawing/2014/main" id="{445FA1BC-E20C-474F-B8CF-23CD9C5218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9FEC8B-1BE0-5346-A834-443E097D6079}"/>
              </a:ext>
            </a:extLst>
          </p:cNvPr>
          <p:cNvSpPr>
            <a:spLocks noGrp="1"/>
          </p:cNvSpPr>
          <p:nvPr>
            <p:ph type="sldNum" sz="quarter" idx="12"/>
          </p:nvPr>
        </p:nvSpPr>
        <p:spPr/>
        <p:txBody>
          <a:bodyPr/>
          <a:lstStyle/>
          <a:p>
            <a:fld id="{8987E078-AE97-9D4F-BF61-E0628988222A}" type="slidenum">
              <a:rPr lang="en-US" smtClean="0"/>
              <a:t>‹#›</a:t>
            </a:fld>
            <a:endParaRPr lang="en-US"/>
          </a:p>
        </p:txBody>
      </p:sp>
    </p:spTree>
    <p:extLst>
      <p:ext uri="{BB962C8B-B14F-4D97-AF65-F5344CB8AC3E}">
        <p14:creationId xmlns:p14="http://schemas.microsoft.com/office/powerpoint/2010/main" val="1291670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1AB620-5339-754A-B546-AAD2D54572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569E98-EC6D-9D49-A4C8-D07589E34D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8A77ED-5486-1A4E-889F-BE0C7174F0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4D86-79A8-414A-91D9-D9DAE08B2BDB}" type="datetimeFigureOut">
              <a:rPr lang="en-US" smtClean="0"/>
              <a:t>10/20/20</a:t>
            </a:fld>
            <a:endParaRPr lang="en-US"/>
          </a:p>
        </p:txBody>
      </p:sp>
      <p:sp>
        <p:nvSpPr>
          <p:cNvPr id="5" name="Footer Placeholder 4">
            <a:extLst>
              <a:ext uri="{FF2B5EF4-FFF2-40B4-BE49-F238E27FC236}">
                <a16:creationId xmlns:a16="http://schemas.microsoft.com/office/drawing/2014/main" id="{D9368EAE-34B9-4944-B18F-F22A34D6AA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04C9BB-06A3-B945-970F-5CEFFB815F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87E078-AE97-9D4F-BF61-E0628988222A}" type="slidenum">
              <a:rPr lang="en-US" smtClean="0"/>
              <a:t>‹#›</a:t>
            </a:fld>
            <a:endParaRPr lang="en-US"/>
          </a:p>
        </p:txBody>
      </p:sp>
    </p:spTree>
    <p:extLst>
      <p:ext uri="{BB962C8B-B14F-4D97-AF65-F5344CB8AC3E}">
        <p14:creationId xmlns:p14="http://schemas.microsoft.com/office/powerpoint/2010/main" val="4073168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3412E9-026B-2043-BB8E-EF19F233421C}"/>
              </a:ext>
            </a:extLst>
          </p:cNvPr>
          <p:cNvSpPr>
            <a:spLocks noGrp="1"/>
          </p:cNvSpPr>
          <p:nvPr>
            <p:ph idx="1"/>
          </p:nvPr>
        </p:nvSpPr>
        <p:spPr>
          <a:xfrm>
            <a:off x="537574" y="560496"/>
            <a:ext cx="11412255" cy="6015667"/>
          </a:xfrm>
        </p:spPr>
        <p:txBody>
          <a:bodyPr>
            <a:normAutofit fontScale="92500" lnSpcReduction="10000"/>
          </a:bodyPr>
          <a:lstStyle/>
          <a:p>
            <a:r>
              <a:rPr lang="el-GR" dirty="0"/>
              <a:t>Ότι δεν μπορεί να υπάρξει αποδεικτική γνώση αν κανείς δεν έχει γνωρίσει τις πρώτες αρχές, τις άμεσες, έχει ήδη ειπωθεί. Όσο για τη γνώση των αμέσων αρχών, αξίζει να τεθεί το ερώτημα αν και αυτή η γνώση είναι αποδεικτική ή όχι, αν αποτελούν και οι δυο γνώσεις επιστήμη, ή αν η μια είναι επιστήμη και η άλλη ανήκει σε άλλο είδος γνώσης. Ακόμη, αξίζει να τεθεί το ερώτημα αν οι έξεις [δια μέσου των οποίων γνωρίζουμε τις πρώτες αρχές] δημιουργούνται χωρίς να προϋπάρχουν, ή προϋπάρχουν και απλώς μας διαφεύγει η ύπαρξή τους. Το να υποθέσει κανείς ότι κατέχουμε τις έξεις αυτές, είναι άτοπο. Γιατί αυτό θα σήμαινε ότι κατέχουμε γνώσεις ακριβέστερες από την απόδειξη και αυτές μας διαφεύγουν. Αν πάλι τις αποκτούμε ενώ προηγουμένως δεν τις κατείχαμε, πώς θα γνωρίζαμε και θα μαθαίναμε χωρίς προϋπάρχουσα γνώση; Κάτι τέτοιο είναι αδύνατο, όπως είπαμε όταν μιλούσαμε για την απόδειξη. Είναι επομένως φανερό ότι δεν είναι δυνατό ούτε να κατέχουμε αυτές τις έξεις ούτε να τις αποκτούμε ενώ τις αγνοούσαμε και δεν κατείχαμε καμία άλλη έξη. Κατά συνέπειαν, πρέπει να κατέχουμε κάποια δύναμη, η δύναμη όμως αυτή να είναι τέτοιας μορφής ώστε να μην είναι ανώτερη ως προς την ακρίβεια από τις έξεις αυτές. </a:t>
            </a:r>
            <a:endParaRPr lang="en-US" dirty="0"/>
          </a:p>
          <a:p>
            <a:endParaRPr lang="en-US" dirty="0"/>
          </a:p>
        </p:txBody>
      </p:sp>
    </p:spTree>
    <p:extLst>
      <p:ext uri="{BB962C8B-B14F-4D97-AF65-F5344CB8AC3E}">
        <p14:creationId xmlns:p14="http://schemas.microsoft.com/office/powerpoint/2010/main" val="2108522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86D029-0784-124B-AC20-438278D60C8B}"/>
              </a:ext>
            </a:extLst>
          </p:cNvPr>
          <p:cNvSpPr>
            <a:spLocks noGrp="1"/>
          </p:cNvSpPr>
          <p:nvPr>
            <p:ph idx="1"/>
          </p:nvPr>
        </p:nvSpPr>
        <p:spPr>
          <a:xfrm>
            <a:off x="751562" y="501041"/>
            <a:ext cx="10602238" cy="5675922"/>
          </a:xfrm>
        </p:spPr>
        <p:txBody>
          <a:bodyPr>
            <a:normAutofit fontScale="92500" lnSpcReduction="10000"/>
          </a:bodyPr>
          <a:lstStyle/>
          <a:p>
            <a:r>
              <a:rPr lang="el-GR" dirty="0"/>
              <a:t>Αυτή η δύναμη, όπως φαίνεται, υπάρχει σε όλα τα ζώα. Γιατί όλα κατέχουν μια έμφυτη κριτική δύναμη, η οποία ονομάζεται αίσθηση. Και ενώ η αίσθηση υπάρχει πάντοτε, σε άλλα από τα ζώα το αίσθημα διατηρείται, ενώ σε άλλα όχι. Σε όσα ζώα τα αισθήματα δεν διατηρούνται, είτε ολοκληρωτικά είτε κατά περίπτωση, σε αυτά δεν υπάρχει γνώση πέρα από την αίσθηση. Σε όσα ζώα όμως με την αίσθηση υπάρχει διατήρηση αισθημάτων, τα αισθήματα παραμένουν μέσα στην ψυχή. Όταν τα αισθήματα πολλαπλασιαστούν δημιουργείται κάποια διαφοροποίηση: σε άλλα ζώα από τη διατήρηση των αισθημάτων </a:t>
            </a:r>
            <a:r>
              <a:rPr lang="el-GR" b="1" dirty="0"/>
              <a:t>δημιουργείται ο λόγος</a:t>
            </a:r>
            <a:r>
              <a:rPr lang="el-GR" dirty="0"/>
              <a:t>, και σε άλλα όχι. </a:t>
            </a:r>
            <a:r>
              <a:rPr lang="el-GR" b="1" dirty="0"/>
              <a:t>Από την αίσθηση δημιουργείται η μνήμη, όπως λέγαμε, και από την επαναλαμβανόμενη μνήμη του ίδιου πράγματος η εμπειρία</a:t>
            </a:r>
            <a:r>
              <a:rPr lang="el-GR" dirty="0"/>
              <a:t>. Γιατί οι πολυάριθμες μνήμες διαμορφώνουν μία εμπειρία. Από την εμπειρία τώρα, δηλαδή από την ολότητα του καθόλου που ακινητοποιείται στην ψυχή –το ένα σε σχέση με τα πολλά, αυτό που ίδιο ενυπάρχει μέσα σε όλα εκείνα τα πολλά δημιουργείται η αρχή της τέχνης και της επιστήμης. Η αρχή της τέχνης όταν έχουμε να κάνουμε με τη μεταβολή, και η αρχή της επιστήμης όταν έχουμε να κάνουμε με το ον. </a:t>
            </a:r>
            <a:endParaRPr lang="en-US" dirty="0"/>
          </a:p>
          <a:p>
            <a:endParaRPr lang="en-US" dirty="0"/>
          </a:p>
        </p:txBody>
      </p:sp>
    </p:spTree>
    <p:extLst>
      <p:ext uri="{BB962C8B-B14F-4D97-AF65-F5344CB8AC3E}">
        <p14:creationId xmlns:p14="http://schemas.microsoft.com/office/powerpoint/2010/main" val="375611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AD309-076F-C942-AC24-74DBADF1BEED}"/>
              </a:ext>
            </a:extLst>
          </p:cNvPr>
          <p:cNvSpPr>
            <a:spLocks noGrp="1"/>
          </p:cNvSpPr>
          <p:nvPr>
            <p:ph idx="1"/>
          </p:nvPr>
        </p:nvSpPr>
        <p:spPr>
          <a:xfrm>
            <a:off x="951977" y="463462"/>
            <a:ext cx="10697227" cy="6150279"/>
          </a:xfrm>
        </p:spPr>
        <p:txBody>
          <a:bodyPr>
            <a:normAutofit lnSpcReduction="10000"/>
          </a:bodyPr>
          <a:lstStyle/>
          <a:p>
            <a:r>
              <a:rPr lang="el-GR" dirty="0"/>
              <a:t>Οι έξεις λοιπόν δεν προϋπάρχουν πλήρως καθορισμένες, ούτε γεννιούνται από άλλες έξεις γνωστικά υπέρτερες, αλλά από την αίσθηση–</a:t>
            </a:r>
            <a:r>
              <a:rPr lang="el-GR" b="1" dirty="0"/>
              <a:t>συμβαίνει όπως στη μάχη, όπου όταν υπάρχει εκτροπή, κάποιος πρώτος θα σταθεί ακίνητος και θα ακολουθήσει ένας άλλος, έως ότου όλο το στράτευμα επανέλθει στην αρχική του διάταξη. Και η ψυχή είναι έτσι φτιαγμένη ώστε να μπορεί να υφίσταται αυτή </a:t>
            </a:r>
            <a:r>
              <a:rPr lang="el-GR" dirty="0"/>
              <a:t>τη διαδικασία. Ας πούμε όμως πάλι αυτό που προηγουμένως είπαμε, αν και όχι τόσο καθαρά. Γιατί όταν σταθεί [στην ψυχή] ένα από αυτά τα αδιαφοροποίητα [αισθήματα] δημιουργείται το πρώτο καθόλου μέσα στην ψυχή (</a:t>
            </a:r>
            <a:r>
              <a:rPr lang="el-GR" b="1" dirty="0"/>
              <a:t>γιατί ενώ αισθανόμαστε το επιμέρους, η αίσθηση είναι αίσθηση του καθόλου, δηλαδή έχουμε αίσθηση του ανθρώπου και όχι του ανθρώπου Καλλία</a:t>
            </a:r>
            <a:r>
              <a:rPr lang="el-GR" dirty="0"/>
              <a:t>).Και από αυτά πάλι κάποιο θα σταθεί, έως ότου σταθούν τα αδιαίρετα καθόλου, δηλαδή το τέτοιου είδους ζώο, και τελικά το ζώο, και ούτω καθεξής. Είναι λοιπόν φανερό ότι κατ’ ανάγκην γνωρίζουμε τις πρώτες αρχές δια της επαγωγής. Γιατί η αίσθηση με τον τρόπο αυτόν δημιουργεί το καθόλου μέσα μας.</a:t>
            </a:r>
            <a:endParaRPr lang="en-US" dirty="0"/>
          </a:p>
          <a:p>
            <a:endParaRPr lang="en-US" dirty="0"/>
          </a:p>
        </p:txBody>
      </p:sp>
    </p:spTree>
    <p:extLst>
      <p:ext uri="{BB962C8B-B14F-4D97-AF65-F5344CB8AC3E}">
        <p14:creationId xmlns:p14="http://schemas.microsoft.com/office/powerpoint/2010/main" val="2340420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623</Words>
  <Application>Microsoft Macintosh PowerPoint</Application>
  <PresentationFormat>Widescreen</PresentationFormat>
  <Paragraphs>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Stathis Psillos</dc:creator>
  <cp:lastModifiedBy>Stathis Psillos</cp:lastModifiedBy>
  <cp:revision>1</cp:revision>
  <dcterms:created xsi:type="dcterms:W3CDTF">2020-10-20T10:50:27Z</dcterms:created>
  <dcterms:modified xsi:type="dcterms:W3CDTF">2020-10-20T10:56:43Z</dcterms:modified>
</cp:coreProperties>
</file>