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8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28B9F-467A-4A09-A9E3-510C66519F8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871DC-8AD5-4EE9-AD58-53E34F424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7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2930B40-A824-4405-885A-4A57239FE51C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33132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2930B40-A824-4405-885A-4A57239FE51C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5217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7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19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37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72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6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08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48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98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6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60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31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78FFA-21AA-4508-B2F0-5563EE7A5DED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0CA7-BAA6-4F2E-9C31-82284761D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34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15925" y="0"/>
            <a:ext cx="8308975" cy="1052736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 smtClean="0"/>
              <a:t>Exercises (cells)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15925" y="1556792"/>
            <a:ext cx="8308975" cy="5301208"/>
          </a:xfrm>
        </p:spPr>
        <p:txBody>
          <a:bodyPr>
            <a:noAutofit/>
          </a:bodyPr>
          <a:lstStyle/>
          <a:p>
            <a:r>
              <a:rPr lang="en-GB" sz="2400" dirty="0" smtClean="0"/>
              <a:t>Define</a:t>
            </a:r>
            <a:endParaRPr lang="en-GB" sz="2400" dirty="0"/>
          </a:p>
          <a:p>
            <a:r>
              <a:rPr lang="en-GB" sz="2400" dirty="0"/>
              <a:t>&gt;&gt; s1 = 'I love </a:t>
            </a:r>
            <a:r>
              <a:rPr lang="en-GB" sz="2400" dirty="0" err="1"/>
              <a:t>Matlab</a:t>
            </a:r>
            <a:r>
              <a:rPr lang="en-GB" sz="2400" dirty="0"/>
              <a:t>'</a:t>
            </a:r>
          </a:p>
          <a:p>
            <a:r>
              <a:rPr lang="en-GB" sz="2400" dirty="0"/>
              <a:t>&gt;&gt; s2 = [ true false ]</a:t>
            </a:r>
          </a:p>
          <a:p>
            <a:r>
              <a:rPr lang="nl-NL" sz="2400" dirty="0"/>
              <a:t>&gt;&gt; s3 = [ 10 13 NaN Inf ]</a:t>
            </a:r>
          </a:p>
          <a:p>
            <a:r>
              <a:rPr lang="en-GB" sz="2400" dirty="0" smtClean="0"/>
              <a:t>Combine </a:t>
            </a:r>
            <a:r>
              <a:rPr lang="en-GB" sz="2400" dirty="0"/>
              <a:t>arrays s1, s2, s3 into a </a:t>
            </a:r>
            <a:r>
              <a:rPr lang="en-GB" sz="2400" dirty="0" smtClean="0"/>
              <a:t>1x3 </a:t>
            </a:r>
            <a:r>
              <a:rPr lang="en-GB" sz="2400" dirty="0"/>
              <a:t>cell </a:t>
            </a:r>
            <a:r>
              <a:rPr lang="en-GB" sz="2400" dirty="0" smtClean="0"/>
              <a:t>vector, </a:t>
            </a:r>
            <a:r>
              <a:rPr lang="en-GB" sz="2400" dirty="0"/>
              <a:t>K</a:t>
            </a:r>
          </a:p>
          <a:p>
            <a:r>
              <a:rPr lang="en-GB" sz="2400" dirty="0" smtClean="0"/>
              <a:t>Combine </a:t>
            </a:r>
            <a:r>
              <a:rPr lang="en-GB" sz="2400" dirty="0"/>
              <a:t>arrays s1, s2, s3 into a </a:t>
            </a:r>
            <a:r>
              <a:rPr lang="en-GB" sz="2400" dirty="0" smtClean="0"/>
              <a:t>3x1 </a:t>
            </a:r>
            <a:r>
              <a:rPr lang="en-GB" sz="2400" dirty="0"/>
              <a:t>cell </a:t>
            </a:r>
            <a:r>
              <a:rPr lang="en-GB" sz="2400" dirty="0" smtClean="0"/>
              <a:t>vector, </a:t>
            </a:r>
            <a:r>
              <a:rPr lang="en-GB" sz="2400" dirty="0"/>
              <a:t>L</a:t>
            </a:r>
          </a:p>
          <a:p>
            <a:r>
              <a:rPr lang="en-GB" sz="2400" dirty="0" smtClean="0"/>
              <a:t>Expand </a:t>
            </a:r>
            <a:r>
              <a:rPr lang="en-GB" sz="2400" dirty="0"/>
              <a:t>the cell array K to be of size 1x10 by adding </a:t>
            </a:r>
            <a:r>
              <a:rPr lang="en-GB" sz="2400" dirty="0" smtClean="0"/>
              <a:t>the numeric </a:t>
            </a:r>
            <a:r>
              <a:rPr lang="en-GB" sz="2400" dirty="0"/>
              <a:t>array [100 200 300; 7 8 9] as the 10th element of K</a:t>
            </a:r>
          </a:p>
          <a:p>
            <a:r>
              <a:rPr lang="en-GB" sz="2400" dirty="0" smtClean="0"/>
              <a:t>Remove </a:t>
            </a:r>
            <a:r>
              <a:rPr lang="en-GB" sz="2400" dirty="0"/>
              <a:t>element 5 of the cell array </a:t>
            </a:r>
            <a:r>
              <a:rPr lang="en-GB" sz="2400" dirty="0" smtClean="0"/>
              <a:t>K</a:t>
            </a:r>
            <a:endParaRPr lang="en-GB" sz="2400" dirty="0"/>
          </a:p>
          <a:p>
            <a:r>
              <a:rPr lang="en-GB" sz="2400" dirty="0"/>
              <a:t>Confirm K is now of size 1x9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18595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15925" y="188640"/>
            <a:ext cx="8308975" cy="1008112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 smtClean="0"/>
              <a:t>Exercises (cells)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15925" y="1772816"/>
            <a:ext cx="8308975" cy="5544616"/>
          </a:xfrm>
        </p:spPr>
        <p:txBody>
          <a:bodyPr>
            <a:noAutofit/>
          </a:bodyPr>
          <a:lstStyle/>
          <a:p>
            <a:r>
              <a:rPr lang="en-GB" sz="2400" dirty="0" smtClean="0"/>
              <a:t>Define</a:t>
            </a:r>
            <a:r>
              <a:rPr lang="en-GB" sz="2400" dirty="0"/>
              <a:t>:</a:t>
            </a:r>
          </a:p>
          <a:p>
            <a:r>
              <a:rPr lang="en-GB" sz="2400" dirty="0"/>
              <a:t>&gt;&gt; E = { zeros(2,2)+4; </a:t>
            </a:r>
            <a:r>
              <a:rPr lang="en-GB" sz="2400" dirty="0" err="1"/>
              <a:t>strvcat</a:t>
            </a:r>
            <a:r>
              <a:rPr lang="en-GB" sz="2400" dirty="0"/>
              <a:t>('abcdefg','1234'); 1:100 };</a:t>
            </a:r>
          </a:p>
          <a:p>
            <a:r>
              <a:rPr lang="en-GB" sz="2400" dirty="0" smtClean="0"/>
              <a:t>Recover </a:t>
            </a:r>
            <a:r>
              <a:rPr lang="en-GB" sz="2400" dirty="0"/>
              <a:t>the 1st cell element of E as a cell, called F</a:t>
            </a:r>
          </a:p>
          <a:p>
            <a:r>
              <a:rPr lang="en-GB" sz="2400" dirty="0" smtClean="0"/>
              <a:t>What </a:t>
            </a:r>
            <a:r>
              <a:rPr lang="en-GB" sz="2400" dirty="0"/>
              <a:t>is the size of </a:t>
            </a:r>
            <a:r>
              <a:rPr lang="en-GB" sz="2400" dirty="0" smtClean="0"/>
              <a:t>F?</a:t>
            </a:r>
            <a:endParaRPr lang="en-GB" sz="2400" dirty="0"/>
          </a:p>
          <a:p>
            <a:r>
              <a:rPr lang="en-GB" sz="2400" dirty="0" smtClean="0"/>
              <a:t>Convert </a:t>
            </a:r>
            <a:r>
              <a:rPr lang="en-GB" sz="2400" dirty="0"/>
              <a:t>F to its native data type, as variable G</a:t>
            </a:r>
          </a:p>
          <a:p>
            <a:r>
              <a:rPr lang="en-GB" sz="2400" dirty="0" smtClean="0"/>
              <a:t>What </a:t>
            </a:r>
            <a:r>
              <a:rPr lang="en-GB" sz="2400" dirty="0"/>
              <a:t>is the size of G </a:t>
            </a:r>
            <a:r>
              <a:rPr lang="en-GB" sz="2400" dirty="0" smtClean="0"/>
              <a:t>?</a:t>
            </a:r>
            <a:endParaRPr lang="en-GB" sz="2400" dirty="0"/>
          </a:p>
          <a:p>
            <a:r>
              <a:rPr lang="en-GB" sz="2400" dirty="0" smtClean="0"/>
              <a:t>Recover </a:t>
            </a:r>
            <a:r>
              <a:rPr lang="en-GB" sz="2400" dirty="0"/>
              <a:t>the value of the 2nd cell element of E, 1st row, 3rd col in </a:t>
            </a:r>
            <a:r>
              <a:rPr lang="en-GB" sz="2400" dirty="0" smtClean="0"/>
              <a:t>its native </a:t>
            </a:r>
            <a:r>
              <a:rPr lang="en-GB" sz="2400" dirty="0"/>
              <a:t>data </a:t>
            </a:r>
            <a:r>
              <a:rPr lang="en-GB" sz="2400" dirty="0" smtClean="0"/>
              <a:t>type</a:t>
            </a:r>
          </a:p>
          <a:p>
            <a:endParaRPr lang="en-US" sz="2400" dirty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97445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Exercises (cells)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752528"/>
          </a:xfrm>
        </p:spPr>
        <p:txBody>
          <a:bodyPr>
            <a:normAutofit/>
          </a:bodyPr>
          <a:lstStyle/>
          <a:p>
            <a:r>
              <a:rPr lang="en-GB" sz="2400" dirty="0"/>
              <a:t>Create the cell array: ca = {‘</a:t>
            </a:r>
            <a:r>
              <a:rPr lang="en-GB" sz="2400" dirty="0" err="1"/>
              <a:t>abc</a:t>
            </a:r>
            <a:r>
              <a:rPr lang="en-GB" sz="2400" dirty="0"/>
              <a:t>’, 11, 3:2:9, zeros(2)}. Use the </a:t>
            </a:r>
            <a:r>
              <a:rPr lang="en-GB" sz="2400" b="1" dirty="0"/>
              <a:t>reshape</a:t>
            </a:r>
            <a:r>
              <a:rPr lang="en-GB" sz="2400" dirty="0"/>
              <a:t> function to make it a 2 × 2 matrix. </a:t>
            </a:r>
            <a:r>
              <a:rPr lang="en-GB" sz="2400" dirty="0" smtClean="0"/>
              <a:t>Turn </a:t>
            </a:r>
            <a:r>
              <a:rPr lang="en-GB" sz="2400" dirty="0"/>
              <a:t>the last column of this cell </a:t>
            </a:r>
            <a:r>
              <a:rPr lang="en-GB" sz="2400" dirty="0" smtClean="0"/>
              <a:t>array into </a:t>
            </a:r>
            <a:r>
              <a:rPr lang="en-GB" sz="2400" smtClean="0"/>
              <a:t>a variable </a:t>
            </a:r>
            <a:r>
              <a:rPr lang="en-GB" sz="2400" b="1" smtClean="0"/>
              <a:t>m</a:t>
            </a:r>
            <a:r>
              <a:rPr lang="en-GB" sz="2400" smtClean="0"/>
              <a:t>.</a:t>
            </a:r>
            <a:endParaRPr lang="en-GB" sz="2400" dirty="0"/>
          </a:p>
          <a:p>
            <a:endParaRPr lang="en-US" sz="2400" dirty="0" smtClean="0"/>
          </a:p>
          <a:p>
            <a:r>
              <a:rPr lang="en-US" sz="2400" dirty="0" smtClean="0"/>
              <a:t>Create an mx3 cell called family that has name, age, and sex (stored as logical, 1 for female) for each of the m members of your family. Play around trying to access or change various information in your family tree. Calculate the average age of your family.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3984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Exercises (cells)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2800" dirty="0"/>
          </a:p>
          <a:p>
            <a:pPr marL="0" indent="0">
              <a:buNone/>
            </a:pPr>
            <a:r>
              <a:rPr lang="en-GB" sz="2800" dirty="0"/>
              <a:t>Create three cell array variables that store people’s names, verbs, and nouns. For </a:t>
            </a:r>
            <a:r>
              <a:rPr lang="en-GB" sz="2800" dirty="0" smtClean="0"/>
              <a:t>example:</a:t>
            </a:r>
          </a:p>
          <a:p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names </a:t>
            </a:r>
            <a:r>
              <a:rPr lang="en-GB" sz="2800" dirty="0"/>
              <a:t>= {‘Harry’, ‘Xavier’, ‘Sue</a:t>
            </a:r>
            <a:r>
              <a:rPr lang="en-GB" sz="2800" dirty="0" smtClean="0"/>
              <a:t>’}</a:t>
            </a:r>
          </a:p>
          <a:p>
            <a:pPr marL="0" indent="0">
              <a:buNone/>
            </a:pPr>
            <a:r>
              <a:rPr lang="en-GB" sz="2800" dirty="0" smtClean="0"/>
              <a:t>verbs </a:t>
            </a:r>
            <a:r>
              <a:rPr lang="en-GB" sz="2800" dirty="0"/>
              <a:t>= {‘loves’, ‘eats</a:t>
            </a:r>
            <a:r>
              <a:rPr lang="en-GB" sz="2800" dirty="0" smtClean="0"/>
              <a:t>’}</a:t>
            </a:r>
          </a:p>
          <a:p>
            <a:pPr marL="0" indent="0">
              <a:buNone/>
            </a:pPr>
            <a:r>
              <a:rPr lang="en-GB" sz="2800" dirty="0" smtClean="0"/>
              <a:t>nouns </a:t>
            </a:r>
            <a:r>
              <a:rPr lang="en-GB" sz="2800" dirty="0"/>
              <a:t>= {‘baseballs’, ‘rocks’, ‘sushi</a:t>
            </a:r>
            <a:r>
              <a:rPr lang="en-GB" sz="2800" dirty="0" smtClean="0"/>
              <a:t>’}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Write </a:t>
            </a:r>
            <a:r>
              <a:rPr lang="en-GB" sz="2800" dirty="0"/>
              <a:t>a script that will initialize these cell </a:t>
            </a:r>
            <a:r>
              <a:rPr lang="en-GB" sz="2800" dirty="0" smtClean="0"/>
              <a:t>arrays </a:t>
            </a:r>
            <a:r>
              <a:rPr lang="en-GB" sz="2800" dirty="0"/>
              <a:t>and then print sentences using one random element from each cell array, for example, ‘Xavier eats sushi’.</a:t>
            </a:r>
          </a:p>
        </p:txBody>
      </p:sp>
    </p:spTree>
    <p:extLst>
      <p:ext uri="{BB962C8B-B14F-4D97-AF65-F5344CB8AC3E}">
        <p14:creationId xmlns:p14="http://schemas.microsoft.com/office/powerpoint/2010/main" val="1944940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367</Words>
  <Application>Microsoft Office PowerPoint</Application>
  <PresentationFormat>On-screen Show (4:3)</PresentationFormat>
  <Paragraphs>33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Exercises (cells)</vt:lpstr>
      <vt:lpstr>Exercises (cells)</vt:lpstr>
      <vt:lpstr>Exercises (cells)</vt:lpstr>
      <vt:lpstr>Exercises (cells)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strings</dc:title>
  <dc:creator>Kostantinos</dc:creator>
  <cp:lastModifiedBy>Konstantinos</cp:lastModifiedBy>
  <cp:revision>115</cp:revision>
  <dcterms:created xsi:type="dcterms:W3CDTF">2016-03-08T07:09:19Z</dcterms:created>
  <dcterms:modified xsi:type="dcterms:W3CDTF">2024-01-12T09:22:46Z</dcterms:modified>
</cp:coreProperties>
</file>