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333" r:id="rId2"/>
    <p:sldId id="311" r:id="rId3"/>
    <p:sldId id="312" r:id="rId4"/>
    <p:sldId id="313" r:id="rId5"/>
    <p:sldId id="314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08" y="-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0BD890-9B29-46E2-880E-360FFB4DC0CC}" type="datetimeFigureOut">
              <a:rPr lang="en-GB" smtClean="0"/>
              <a:pPr/>
              <a:t>25/10/2024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7C160D-BBBA-4B6B-8434-31403178106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17069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D2D04-5EF2-429C-9FFF-3B0C0861B7E9}" type="datetimeFigureOut">
              <a:rPr lang="en-GB" smtClean="0"/>
              <a:pPr/>
              <a:t>25/10/2024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C5A79-5E75-41BB-889F-EA4D2F7367B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4919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D2D04-5EF2-429C-9FFF-3B0C0861B7E9}" type="datetimeFigureOut">
              <a:rPr lang="en-GB" smtClean="0"/>
              <a:pPr/>
              <a:t>25/10/2024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C5A79-5E75-41BB-889F-EA4D2F7367B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84928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D2D04-5EF2-429C-9FFF-3B0C0861B7E9}" type="datetimeFigureOut">
              <a:rPr lang="en-GB" smtClean="0"/>
              <a:pPr/>
              <a:t>25/10/2024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C5A79-5E75-41BB-889F-EA4D2F7367B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89957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D2D04-5EF2-429C-9FFF-3B0C0861B7E9}" type="datetimeFigureOut">
              <a:rPr lang="en-GB" smtClean="0"/>
              <a:pPr/>
              <a:t>25/10/2024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C5A79-5E75-41BB-889F-EA4D2F7367B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7087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D2D04-5EF2-429C-9FFF-3B0C0861B7E9}" type="datetimeFigureOut">
              <a:rPr lang="en-GB" smtClean="0"/>
              <a:pPr/>
              <a:t>25/10/2024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C5A79-5E75-41BB-889F-EA4D2F7367B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96636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D2D04-5EF2-429C-9FFF-3B0C0861B7E9}" type="datetimeFigureOut">
              <a:rPr lang="en-GB" smtClean="0"/>
              <a:pPr/>
              <a:t>25/10/2024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C5A79-5E75-41BB-889F-EA4D2F7367B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20708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D2D04-5EF2-429C-9FFF-3B0C0861B7E9}" type="datetimeFigureOut">
              <a:rPr lang="en-GB" smtClean="0"/>
              <a:pPr/>
              <a:t>25/10/2024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C5A79-5E75-41BB-889F-EA4D2F7367B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39061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D2D04-5EF2-429C-9FFF-3B0C0861B7E9}" type="datetimeFigureOut">
              <a:rPr lang="en-GB" smtClean="0"/>
              <a:pPr/>
              <a:t>25/10/2024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C5A79-5E75-41BB-889F-EA4D2F7367B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27121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D2D04-5EF2-429C-9FFF-3B0C0861B7E9}" type="datetimeFigureOut">
              <a:rPr lang="en-GB" smtClean="0"/>
              <a:pPr/>
              <a:t>25/10/2024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C5A79-5E75-41BB-889F-EA4D2F7367B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88817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D2D04-5EF2-429C-9FFF-3B0C0861B7E9}" type="datetimeFigureOut">
              <a:rPr lang="en-GB" smtClean="0"/>
              <a:pPr/>
              <a:t>25/10/2024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C5A79-5E75-41BB-889F-EA4D2F7367B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95037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D2D04-5EF2-429C-9FFF-3B0C0861B7E9}" type="datetimeFigureOut">
              <a:rPr lang="en-GB" smtClean="0"/>
              <a:pPr/>
              <a:t>25/10/2024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C5A79-5E75-41BB-889F-EA4D2F7367B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20861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8D2D04-5EF2-429C-9FFF-3B0C0861B7E9}" type="datetimeFigureOut">
              <a:rPr lang="en-GB" smtClean="0"/>
              <a:pPr/>
              <a:t>25/10/2024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DC5A79-5E75-41BB-889F-EA4D2F7367B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9305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 dirty="0"/>
          </a:p>
        </p:txBody>
      </p:sp>
      <p:pic>
        <p:nvPicPr>
          <p:cNvPr id="1026" name="Picture 2" descr="C:\Users\Konstantinos\Downloads\172950339049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620688"/>
            <a:ext cx="6264696" cy="5792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65966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404664"/>
            <a:ext cx="7772655" cy="58355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6717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Bayes’ Law/Theorem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465" y="1745814"/>
            <a:ext cx="7216911" cy="42034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90529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5825" y="2689225"/>
            <a:ext cx="7372350" cy="1479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35156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476672"/>
            <a:ext cx="8081872" cy="6061404"/>
          </a:xfrm>
        </p:spPr>
      </p:pic>
      <p:sp>
        <p:nvSpPr>
          <p:cNvPr id="3" name="TextBox 2"/>
          <p:cNvSpPr txBox="1"/>
          <p:nvPr/>
        </p:nvSpPr>
        <p:spPr>
          <a:xfrm>
            <a:off x="4788024" y="2708920"/>
            <a:ext cx="13219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&lt;= Wrong!!!</a:t>
            </a:r>
            <a:endParaRPr lang="el-G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8366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6</Words>
  <Application>Microsoft Office PowerPoint</Application>
  <PresentationFormat>On-screen Show (4:3)</PresentationFormat>
  <Paragraphs>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Bayes’ Law/Theorem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Εισαγωγή στη Ψυχολογία</dc:title>
  <dc:creator>Kostantinos</dc:creator>
  <cp:lastModifiedBy>Konstantinos</cp:lastModifiedBy>
  <cp:revision>18</cp:revision>
  <dcterms:created xsi:type="dcterms:W3CDTF">2017-10-10T13:48:43Z</dcterms:created>
  <dcterms:modified xsi:type="dcterms:W3CDTF">2024-10-25T09:57:42Z</dcterms:modified>
</cp:coreProperties>
</file>