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34" r:id="rId2"/>
    <p:sldId id="335" r:id="rId3"/>
    <p:sldId id="336" r:id="rId4"/>
    <p:sldId id="337" r:id="rId5"/>
    <p:sldId id="333" r:id="rId6"/>
    <p:sldId id="311" r:id="rId7"/>
    <p:sldId id="31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10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BD890-9B29-46E2-880E-360FFB4DC0CC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C160D-BBBA-4B6B-8434-3140317810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70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aseline="0" dirty="0" smtClean="0"/>
          </a:p>
          <a:p>
            <a:endParaRPr lang="el-G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45E64-FD58-44C1-A8E5-9C1EB149616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91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91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08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66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07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06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71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88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5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86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492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99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D2D04-5EF2-429C-9FFF-3B0C0861B7E9}" type="datetimeFigureOut">
              <a:rPr lang="en-GB" smtClean="0"/>
              <a:pPr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C5A79-5E75-41BB-889F-EA4D2F7367B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30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γνωσιακά «λάθη» (</a:t>
            </a:r>
            <a:r>
              <a:rPr lang="en-US" dirty="0" smtClean="0"/>
              <a:t>mind bugs)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muller-lyer</a:t>
            </a:r>
            <a:r>
              <a:rPr lang="en-US" dirty="0" smtClean="0"/>
              <a:t> illusion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960239" y="2652713"/>
            <a:ext cx="3429000" cy="32385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Kaniza</a:t>
            </a:r>
            <a:r>
              <a:rPr lang="en-US" dirty="0" smtClean="0"/>
              <a:t> Illusion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75" y="2582863"/>
            <a:ext cx="2533650" cy="3378200"/>
          </a:xfrm>
        </p:spPr>
      </p:pic>
      <p:grpSp>
        <p:nvGrpSpPr>
          <p:cNvPr id="10" name="Group 9"/>
          <p:cNvGrpSpPr/>
          <p:nvPr/>
        </p:nvGrpSpPr>
        <p:grpSpPr>
          <a:xfrm>
            <a:off x="1774135" y="2493690"/>
            <a:ext cx="1769168" cy="3155859"/>
            <a:chOff x="2365513" y="2493689"/>
            <a:chExt cx="2358891" cy="3155859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365513" y="2493689"/>
              <a:ext cx="39757" cy="3102849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684647" y="2546699"/>
              <a:ext cx="39757" cy="3102849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372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51694"/>
          </a:xfrm>
        </p:spPr>
        <p:txBody>
          <a:bodyPr/>
          <a:lstStyle/>
          <a:p>
            <a:pPr algn="ctr"/>
            <a:r>
              <a:rPr lang="en-US" dirty="0" smtClean="0"/>
              <a:t>Gestalt Psychology</a:t>
            </a:r>
            <a:br>
              <a:rPr lang="en-US" dirty="0" smtClean="0"/>
            </a:b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00509" y="938031"/>
            <a:ext cx="6491039" cy="484824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552" y="1124744"/>
            <a:ext cx="3008313" cy="6408712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l-GR" i="1" dirty="0" smtClean="0"/>
              <a:t>αντιληπτικές πλάνες: </a:t>
            </a:r>
            <a:r>
              <a:rPr lang="el-GR" dirty="0" smtClean="0"/>
              <a:t>μας δίνουνε μια ιδέα για το πως λειτουργεί το σύστημα</a:t>
            </a:r>
            <a:endParaRPr lang="en-US" dirty="0" smtClean="0"/>
          </a:p>
          <a:p>
            <a:pPr marL="285750" indent="-285750">
              <a:buFontTx/>
              <a:buChar char="-"/>
            </a:pPr>
            <a:endParaRPr lang="el-GR" dirty="0" smtClean="0"/>
          </a:p>
          <a:p>
            <a:pPr marL="285750" indent="-285750">
              <a:buFontTx/>
              <a:buChar char="-"/>
            </a:pPr>
            <a:r>
              <a:rPr lang="el-GR" dirty="0"/>
              <a:t>η</a:t>
            </a:r>
            <a:r>
              <a:rPr lang="el-GR" dirty="0" smtClean="0"/>
              <a:t> </a:t>
            </a:r>
            <a:r>
              <a:rPr lang="el-GR" i="1" dirty="0" smtClean="0"/>
              <a:t>πλάνη της κίνησης </a:t>
            </a:r>
            <a:r>
              <a:rPr lang="el-GR" dirty="0" smtClean="0"/>
              <a:t>έδωσε την ιδέα ότι η αντίληψη λειτουργεί συνολικά στο χώρο και το χρόνο</a:t>
            </a:r>
            <a:endParaRPr lang="en-US" dirty="0" smtClean="0"/>
          </a:p>
          <a:p>
            <a:pPr marL="285750" indent="-285750">
              <a:buFontTx/>
              <a:buChar char="-"/>
            </a:pPr>
            <a:endParaRPr lang="el-GR" dirty="0" smtClean="0"/>
          </a:p>
          <a:p>
            <a:pPr marL="285750" indent="-285750">
              <a:buFontTx/>
              <a:buChar char="-"/>
            </a:pPr>
            <a:r>
              <a:rPr lang="el-GR" dirty="0" smtClean="0"/>
              <a:t>αντιλαμβανόμαστε το </a:t>
            </a:r>
            <a:r>
              <a:rPr lang="el-GR" i="1" dirty="0" smtClean="0"/>
              <a:t>όλο </a:t>
            </a:r>
            <a:r>
              <a:rPr lang="el-GR" dirty="0" smtClean="0"/>
              <a:t>(σύνολο) παρά τα μέρη που το απαρτίζουν (αντίθετο από το δομισμό)</a:t>
            </a: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l-GR" i="1" dirty="0" smtClean="0"/>
              <a:t>το όλο είναι κάτι παραπάνω από το άθροισμα των μερών που το απαρτίζουν</a:t>
            </a:r>
            <a:endParaRPr lang="en-US" i="1" dirty="0" smtClean="0"/>
          </a:p>
          <a:p>
            <a:pPr marL="285750" indent="-285750">
              <a:buFontTx/>
              <a:buChar char="-"/>
            </a:pPr>
            <a:endParaRPr lang="el-GR" dirty="0" smtClean="0"/>
          </a:p>
          <a:p>
            <a:pPr marL="285750" indent="-285750">
              <a:buFontTx/>
              <a:buChar char="-"/>
            </a:pPr>
            <a:r>
              <a:rPr lang="el-GR" dirty="0"/>
              <a:t>ο νους επιβάλλει </a:t>
            </a:r>
            <a:r>
              <a:rPr lang="el-GR" dirty="0" smtClean="0"/>
              <a:t>δομή και οργάνωση </a:t>
            </a:r>
            <a:r>
              <a:rPr lang="el-GR" dirty="0"/>
              <a:t>σε ότι </a:t>
            </a:r>
            <a:r>
              <a:rPr lang="el-GR" dirty="0" smtClean="0"/>
              <a:t>αντιλαμβάνεται, όπως είχε πει και ο </a:t>
            </a:r>
            <a:r>
              <a:rPr lang="en-US" dirty="0" smtClean="0"/>
              <a:t>Immanuel Kant </a:t>
            </a:r>
            <a:r>
              <a:rPr lang="en-US" smtClean="0"/>
              <a:t>(1724-1804</a:t>
            </a:r>
            <a:r>
              <a:rPr lang="en-US" dirty="0" smtClean="0"/>
              <a:t>)</a:t>
            </a:r>
            <a:endParaRPr lang="el-GR" dirty="0"/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702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Gestalt Psychology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46767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40768"/>
            <a:ext cx="37623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586390"/>
            <a:ext cx="3168352" cy="206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84" y="4005064"/>
            <a:ext cx="4285916" cy="260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752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805264"/>
            <a:ext cx="8229600" cy="459746"/>
          </a:xfrm>
        </p:spPr>
        <p:txBody>
          <a:bodyPr>
            <a:noAutofit/>
          </a:bodyPr>
          <a:lstStyle/>
          <a:p>
            <a:r>
              <a:rPr lang="en-US" sz="2400" b="1" i="1" dirty="0" smtClean="0"/>
              <a:t>- Is </a:t>
            </a:r>
            <a:r>
              <a:rPr lang="en-US" sz="2400" b="1" i="1" dirty="0"/>
              <a:t>this person </a:t>
            </a:r>
            <a:r>
              <a:rPr lang="en-US" sz="2400" b="1" i="1" dirty="0" smtClean="0"/>
              <a:t>holding a violin a  musician?</a:t>
            </a:r>
            <a:r>
              <a:rPr lang="en-US" sz="2400" b="1" i="1"/>
              <a:t/>
            </a:r>
            <a:br>
              <a:rPr lang="en-US" sz="2400" b="1" i="1"/>
            </a:br>
            <a:endParaRPr lang="en-GB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2181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8" name="Picture 4" descr="Αποτέλεσμα εικόνας για Bay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27405"/>
            <a:ext cx="7976098" cy="524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61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026" name="Picture 2" descr="C:\Users\Konstantinos\Downloads\17295033904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20688"/>
            <a:ext cx="6264696" cy="579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96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772655" cy="5835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1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Bayes’ Law/Theorem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65" y="1745814"/>
            <a:ext cx="7216911" cy="4203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52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113</Words>
  <Application>Microsoft Office PowerPoint</Application>
  <PresentationFormat>Προβολή στην οθόνη (4:3)</PresentationFormat>
  <Paragraphs>17</Paragraphs>
  <Slides>7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γνωσιακά «λάθη» (mind bugs)</vt:lpstr>
      <vt:lpstr>Gestalt Psychology </vt:lpstr>
      <vt:lpstr>Gestalt Psychology</vt:lpstr>
      <vt:lpstr>- Is this person holding a violin a  musician? </vt:lpstr>
      <vt:lpstr>Παρουσίαση του PowerPoint</vt:lpstr>
      <vt:lpstr>Παρουσίαση του PowerPoint</vt:lpstr>
      <vt:lpstr>Bayes’ Law/Theorem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Εισαγωγή στη Ψυχολογία</dc:title>
  <dc:creator>Kostantinos</dc:creator>
  <cp:lastModifiedBy>Αίθουσα Β'</cp:lastModifiedBy>
  <cp:revision>23</cp:revision>
  <dcterms:created xsi:type="dcterms:W3CDTF">2017-10-10T13:48:43Z</dcterms:created>
  <dcterms:modified xsi:type="dcterms:W3CDTF">2026-11-04T10:01:55Z</dcterms:modified>
</cp:coreProperties>
</file>