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9144000" cy="6858000"/>
  <p:notesSz cx="6858000" cy="9144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717134074" val="982" revOS="4"/>
      <pr:smFileRevision xmlns:pr="smNativeData" dt="1717134074" val="101"/>
      <pr:guideOptions xmlns:pr="smNativeData" dt="1717134074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77" d="100"/>
          <a:sy n="77" d="100"/>
        </p:scale>
        <p:origin x="1102" y="213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0" d="100"/>
        <a:sy n="20" d="100"/>
      </p:scale>
      <p:origin x="0" y="0"/>
    </p:cViewPr>
  </p:sorterViewPr>
  <p:notesViewPr>
    <p:cSldViewPr snapToObjects="1" showGuides="1">
      <p:cViewPr>
        <p:scale>
          <a:sx n="77" d="100"/>
          <a:sy n="77" d="100"/>
        </p:scale>
        <p:origin x="1102" y="213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+B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Y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/BP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6657-19DA-E590-9408-EFC5284662B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9AP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//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024D-03DA-E5F4-9408-F5A14C4662A0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g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18DA-94DA-E5EE-9408-62BB5646623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5D06-48DA-E5AB-9408-BEFE134662EB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A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2925-6BDA-E5DF-9408-9D8A674662C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477B-35DA-E5B1-9408-C3E40946629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EA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e1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Q5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5D9D-D3DA-E5AB-9408-25FE13466270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c7z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s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6839-77DA-E59E-9408-81CB264662D4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4ABP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A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8//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AAAAACYAAAAIAAAAgY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DB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665E-10DA-E590-9408-E6C5284662B3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//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51E2-ACDA-E5A7-9408-5AF21F46620F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p7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4B/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A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CA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L/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450D-43DA-E5B3-9408-B5E60B4662E0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sDA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2FAB-E5DA-E5D9-9408-138C61466246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Yh0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AAAAACYAAAAIAAAAgY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/Bv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Y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pc7z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+/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45E1-AFDA-E5B3-9408-59E60B46620C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/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D/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557F-31DA-E5A3-9408-C7F61B466292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06EB-A5DA-E5F0-9408-53A548466206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UAA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1192-DCDA-E5E7-9408-2AB25F46627F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2EDE-90DA-E5D8-9408-668D60466233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7D7F-31DA-E58B-9408-C7DE33466292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A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A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Y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201E-50DA-E5D6-9408-A6836E4662F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54CC-82DA-E5A2-9408-74F71A466221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AAAAACYAAAAIAAAAgY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AAAAACYAAAAIAAAAAY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Y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B0328C-C2DA-E5C4-9408-34917C46626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B02A3D-73DA-E5DC-9408-8589644662D0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8A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4CAAAAAAAACYAAAAIAAAA//////////8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A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7+AP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ycAAPAPAABZKQAAAAAAACYAAAAIAAAA//////////8=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/>
            <a:fld id="{37B02652-1CDA-E5D0-9408-EA85684662B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ycAAAglAABZKQAAA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Ag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ycAAHA1AABZKQAAA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/>
            <a:fld id="{37B02A78-36DA-E5DC-9408-C08964466295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accent2">
            <a:tint val="12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8CB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5AwAAoAEAAMkzAACBBwAAAAAAACYAAAAIAAAAAQAAAAAAAAA="/>
              </a:ext>
            </a:extLst>
          </p:cNvSpPr>
          <p:nvPr>
            <p:ph type="ctrTitle"/>
          </p:nvPr>
        </p:nvSpPr>
        <p:spPr>
          <a:xfrm>
            <a:off x="645795" y="264160"/>
            <a:ext cx="7772400" cy="955675"/>
          </a:xfrm>
        </p:spPr>
        <p:txBody>
          <a:bodyPr/>
          <a:lstStyle/>
          <a:p>
            <a:pPr>
              <a:defRPr b="1"/>
            </a:pPr>
            <a:r>
              <a:t>CIE 1931 Color Coordinate System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+mJZZ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/v0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1AgAASgsAAMMvAADfIgAAAAAAACYAAAAIAAAAAQAAAAAAAAA="/>
              </a:ext>
            </a:extLst>
          </p:cNvSpPr>
          <p:nvPr>
            <p:ph type="subTitle" idx="1"/>
          </p:nvPr>
        </p:nvSpPr>
        <p:spPr>
          <a:xfrm>
            <a:off x="358775" y="1835150"/>
            <a:ext cx="7405370" cy="3833495"/>
          </a:xfrm>
        </p:spPr>
        <p:txBody>
          <a:bodyPr/>
          <a:lstStyle/>
          <a:p>
            <a:pPr algn="l">
              <a:buNone/>
              <a:defRPr sz="1400"/>
            </a:pPr>
            <a:r>
              <a:t>Εισαγωγή στο CIE 1931:</a:t>
            </a:r>
          </a:p>
          <a:p>
            <a:pPr algn="l">
              <a:buFont typeface="Wingdings" pitchFamily="2" charset="2"/>
              <a:buChar char=""/>
              <a:defRPr sz="1400"/>
            </a:pPr>
          </a:p>
          <a:p>
            <a:pPr algn="l">
              <a:buNone/>
              <a:defRPr sz="1400"/>
            </a:pPr>
            <a:r>
              <a:t>Το χρωματικό διάστημα CIE 1931 είναι ένα από τα πρώτα μαθηματικά ορισμένα χρωματικά διαστήματα. Αναπτύχθηκε από τη Διεθνή Επιτροπή Φωτισμού (CIE) το 1931.</a:t>
            </a:r>
          </a:p>
          <a:p>
            <a:pPr algn="l">
              <a:buFont typeface="Wingdings" pitchFamily="2" charset="2"/>
              <a:buChar char=""/>
              <a:defRPr sz="1400"/>
            </a:pPr>
          </a:p>
          <a:p>
            <a:pPr algn="l">
              <a:buNone/>
              <a:defRPr sz="1400"/>
            </a:pPr>
            <a:r>
              <a:t>Διάγραμμα Χρωματικότητας:</a:t>
            </a:r>
          </a:p>
          <a:p>
            <a:pPr algn="l">
              <a:buFont typeface="Wingdings" pitchFamily="2" charset="2"/>
              <a:buChar char=""/>
              <a:defRPr sz="1400"/>
            </a:pPr>
          </a:p>
          <a:p>
            <a:pPr algn="l">
              <a:buFont typeface="Wingdings" pitchFamily="2" charset="2"/>
              <a:buChar char=""/>
              <a:defRPr sz="1400"/>
            </a:pPr>
            <a:r>
              <a:t>Το διάγραμμα CIE 1931 χαρτογραφεί την αντίληψη του χρώματος στον άνθρωπο σε έναν δισδιάστατο χώρο.</a:t>
            </a:r>
          </a:p>
          <a:p>
            <a:pPr algn="l">
              <a:buFont typeface="Wingdings" pitchFamily="2" charset="2"/>
              <a:buChar char=""/>
              <a:defRPr sz="1400"/>
            </a:pPr>
            <a:r>
              <a:t>Άξονες: x (κόκκινο), y (πράσινο), και ένας υπονοούμενος z (μπλε, που προκύπτει από τα x και y).</a:t>
            </a:r>
          </a:p>
          <a:p>
            <a:pPr algn="l">
              <a:buFont typeface="Wingdings" pitchFamily="2" charset="2"/>
              <a:buChar char=""/>
              <a:defRPr sz="1400"/>
            </a:pPr>
          </a:p>
          <a:p>
            <a:pPr algn="l">
              <a:buNone/>
              <a:defRPr sz="1400"/>
            </a:pPr>
            <a:r>
              <a:t>Χαρακτηριστικά:</a:t>
            </a:r>
          </a:p>
          <a:p>
            <a:pPr algn="l">
              <a:buFont typeface="Wingdings" pitchFamily="2" charset="2"/>
              <a:buChar char=""/>
              <a:defRPr sz="1400"/>
            </a:pPr>
          </a:p>
          <a:p>
            <a:pPr algn="l">
              <a:buFont typeface="Wingdings" pitchFamily="2" charset="2"/>
              <a:buChar char=""/>
              <a:defRPr sz="1400"/>
            </a:pPr>
            <a:r>
              <a:t>Κύρια Χρώματα: Ορίζονται με βάση τρία κύρια: X, Y και Z.</a:t>
            </a:r>
          </a:p>
          <a:p>
            <a:pPr algn="l">
              <a:buFont typeface="Wingdings" pitchFamily="2" charset="2"/>
              <a:buChar char=""/>
              <a:defRPr sz="1400"/>
            </a:pPr>
            <a:r>
              <a:t>Χρωματικό Πεδίο: Το σχήμα πέταλου αντιπροσωπεύει το χρωματικό πεδίο της ανθρώπινης όρασης.</a:t>
            </a:r>
          </a:p>
          <a:p>
            <a:pPr algn="l">
              <a:buFont typeface="Wingdings" pitchFamily="2" charset="2"/>
              <a:buChar char=""/>
              <a:defRPr sz="1400"/>
            </a:pPr>
            <a:r>
              <a:t>Σημείο Ίσης Ενέργειας: Το κεντρικό σημείο (0.33, 0.33) αντιπροσωπεύει το λευκό φως.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accent2">
            <a:tint val="125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+mJZZ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lSEAAOIAAACHNAAAPg0AAA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5459095" y="143510"/>
            <a:ext cx="3079750" cy="200914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2"/>
          <p:cNvPicPr>
            <a:picLocks noChangeAspect="1"/>
            <a:extLst>
              <a:ext uri="smNativeData">
                <pr:smNativeData xmlns:pr="smNativeData" val="SMDATA_15_+mJZZ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ADxdy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YwIAAK8NAABtKAAAKygAAA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87985" y="2224405"/>
            <a:ext cx="6183630" cy="43053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Stam</cp:lastModifiedBy>
  <cp:revision>0</cp:revision>
  <dcterms:created xsi:type="dcterms:W3CDTF">2024-05-31T05:20:50Z</dcterms:created>
  <dcterms:modified xsi:type="dcterms:W3CDTF">2024-05-31T05:41:14Z</dcterms:modified>
</cp:coreProperties>
</file>