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adbd2e5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dadbd2e5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adbd2e58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adbd2e58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029950" y="184050"/>
            <a:ext cx="508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120"/>
              <a:t>H ιστορία της Signal Detection Theory</a:t>
            </a:r>
            <a:endParaRPr sz="212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282000" y="891475"/>
            <a:ext cx="85800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Ο Fechner ειχε συνειδητοποιήσει πως το JND αλλάζει με την σιγουριά. </a:t>
            </a:r>
            <a:br>
              <a:rPr lang="en-GB"/>
            </a:br>
            <a:r>
              <a:rPr lang="en-GB"/>
              <a:t>Όρισε αυθαίρετα ένα Ιο</a:t>
            </a:r>
            <a:r>
              <a:rPr lang="en-GB"/>
              <a:t> αλλά ακόμα και εκεί μπορει να αναφέρει κάποιος κάτι που δεν ένιωσε όπως στο p</a:t>
            </a:r>
            <a:r>
              <a:rPr lang="en-GB"/>
              <a:t>hantom vibration syndrome.</a:t>
            </a:r>
            <a:br>
              <a:rPr lang="en-GB"/>
            </a:br>
            <a:br>
              <a:rPr lang="en-GB"/>
            </a:br>
            <a:r>
              <a:rPr lang="en-GB"/>
              <a:t>Δε</a:t>
            </a:r>
            <a:r>
              <a:rPr lang="en-GB"/>
              <a:t> μιλησε για noise </a:t>
            </a:r>
            <a:r>
              <a:rPr lang="en-GB"/>
              <a:t>distribution</a:t>
            </a:r>
            <a:r>
              <a:rPr lang="en-GB"/>
              <a:t> αλλα για </a:t>
            </a:r>
            <a:r>
              <a:rPr lang="en-GB"/>
              <a:t>spontaneous</a:t>
            </a:r>
            <a:r>
              <a:rPr lang="en-GB"/>
              <a:t> neural activity, θεωρουσε οτι το ερεθισμα πάντα προσθετει στην υπαρχουσα δραστηριοτητα που μπορεί να αρκεί για αναφορά. </a:t>
            </a:r>
            <a:br>
              <a:rPr lang="en-GB"/>
            </a:br>
            <a:r>
              <a:rPr lang="en-GB"/>
              <a:t>Όντως σύγχρονα νευροφυσιολογικά δεδομένα δείχνουν μηχανισμούς αναπαράστασης κριτηρίων.</a:t>
            </a:r>
            <a:br>
              <a:rPr lang="en-GB"/>
            </a:br>
            <a:br>
              <a:rPr lang="en-GB"/>
            </a:br>
            <a:r>
              <a:rPr lang="en-GB"/>
              <a:t>Ψυχολόγοι αγνοούσαν, και συχνά αγνοούν και σήμερα αυτές τις πτυχές της θεωρίας του. </a:t>
            </a:r>
            <a:br>
              <a:rPr lang="en-GB"/>
            </a:br>
            <a:r>
              <a:rPr lang="en-GB"/>
              <a:t>Ενα σταθερο threshold ήταν για κάποιους μια λογικη συνέχεια του αφελούς ρεαλισμού και για άλλους μια μεθοδολογική παραδοχή που δεν έχει νόημα να αλλάξει. </a:t>
            </a:r>
            <a:br>
              <a:rPr lang="en-GB"/>
            </a:br>
            <a:br>
              <a:rPr lang="en-GB"/>
            </a:br>
            <a:r>
              <a:rPr lang="en-GB"/>
              <a:t>Το 1953 oι Tanner &amp; Swets βασισμένοι στη δουλειά στατιστικολόγων που θεωρούσαν κριτήρια για βέλτιστες αποφάσεις σε στατιστικές κατανομές και τις ιδέες του Fechner παρουσίασαν 3 πυλώνες της μοντέρνας Signal Detection Theory: </a:t>
            </a:r>
            <a:br>
              <a:rPr lang="en-GB"/>
            </a:br>
            <a:r>
              <a:rPr lang="en-GB"/>
              <a:t>α)Η νευρωνική δραστηριότητα είναι εγγενώς θορυβώδης β) Το ερέθισμα προκαλεί σήμα+θόρυβο</a:t>
            </a:r>
            <a:br>
              <a:rPr lang="en-GB"/>
            </a:br>
            <a:r>
              <a:rPr lang="en-GB"/>
              <a:t>γ)Κατά την απόφαση μπαίνει ένα κριτήριο βασισμένο στην υπάρχουσα νευρωνική δραστηριότητα.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Υπενθύμιση ότι η επιστήμη δε δουλεύει με σταδιακή </a:t>
            </a:r>
            <a:r>
              <a:rPr lang="en-GB"/>
              <a:t>συσσώρευση</a:t>
            </a:r>
            <a:r>
              <a:rPr lang="en-GB"/>
              <a:t> γνώσεις αλλά με μικρές εννοιολογικές επαναστάσεις και βιβλιογραφία:</a:t>
            </a:r>
            <a:br>
              <a:rPr lang="en-GB"/>
            </a:br>
            <a:br>
              <a:rPr lang="en-GB"/>
            </a:br>
            <a:r>
              <a:rPr lang="en-GB"/>
              <a:t>Wixted JT. The forgotten history of signal detection theory. J Exp Psychol Learn Mem Cogn. 2020 Feb;46(2):201-233. doi: 10.1037/xlm0000732. Epub 2019 Jun 27. PMID: 31246058.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