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CCFF"/>
    <a:srgbClr val="0F1A2F"/>
    <a:srgbClr val="182B4C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5190" autoAdjust="0"/>
  </p:normalViewPr>
  <p:slideViewPr>
    <p:cSldViewPr snapToGrid="0">
      <p:cViewPr varScale="1">
        <p:scale>
          <a:sx n="84" d="100"/>
          <a:sy n="84" d="100"/>
        </p:scale>
        <p:origin x="643" y="8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723D2-8FEB-44A2-8D2A-792C36A58F27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00B3A-C52F-43C3-BA25-B9963EEB6FC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0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82E24B-A733-4003-925C-BDFBF07A6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AF72DEE-BEC6-4FF1-BC2C-666E19D5D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3DCD5C-2806-4F68-B7A0-B9F994117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52C4-6D55-4F62-B59E-701898434009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A65E4D-260D-4B03-97D5-FF2352FC3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144341-9089-443E-882C-E8ED61F32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732380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9A7654-CEBC-445D-AB0B-0BEBC317F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81CCD33-BC7B-4DE0-9696-5B0075713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277A5F-B66E-44AE-9E6A-6D8B8A3DB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52C4-6D55-4F62-B59E-701898434009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7FD35F-0A92-43E4-9D8D-A1CBA3E11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8620BA-2ECF-41A2-930B-9CDA6BC1B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228978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644D91F-C1A8-4EA9-900C-DDEB431357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39465F0-26E0-4D78-9BFD-7422F83CB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031272-BBB1-4883-8943-4E406181C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52C4-6D55-4F62-B59E-701898434009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88ACB1-3D74-4E32-B855-AE9F1B1A8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E6EB95-AEE6-49F7-AAD2-DCD868FA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08527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F58ACB-BD16-45DC-9926-18D9D741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58275F-9A8F-4110-A84F-3ADC912EC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97E79F-EE81-4099-9081-9102C2113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52C4-6D55-4F62-B59E-701898434009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F6A08E-635D-48A7-8C49-A42F4EB74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E3A68A-B974-4221-BD40-4D32F8BEA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82505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67CDF6-6525-4432-A139-E7B6E0F62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BBAF18-79DA-4A43-9622-B99C25877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7B3F19-6950-4B4E-9DF5-C2D7655DC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52C4-6D55-4F62-B59E-701898434009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60C2E4-545C-4E08-802D-F937107D2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32AEB1-0833-4E94-8039-2BC8C39C3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503217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018F60-397E-46E6-AA99-1E3489F0A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2B5601-2F43-44AA-9583-00E20E94E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BF12D0D-1158-453B-BBDC-F0A735CB9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781D444-584F-49D3-B63C-AE8EE6AA7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52C4-6D55-4F62-B59E-701898434009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67E75A3-2B1B-4650-B302-4F30CFA69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C8974A9-CFAC-431D-ABDA-5FE89F192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744723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8EAABC-5704-427A-9848-05AE989AE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9D8005-686F-480C-B078-A2EF69DDF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9237DF-8F56-47DE-95E6-55A91A5AD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894E473-98E0-456C-877C-DAB4F87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4DEA9CD-FB77-43B7-BDFD-64B60FC3F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321FB44-2FE4-431F-818A-DD956331D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52C4-6D55-4F62-B59E-701898434009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F6A9E2B-00B3-4740-8B39-4EC5A116D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9BDB5EC-B30F-4AA7-A4AF-2EE8EC8C9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166552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727498-90A2-4A44-8028-9505E5578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F628AE3-365F-4F2E-956E-F649020D7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52C4-6D55-4F62-B59E-701898434009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C46CC9D-F390-4570-A3F4-E73EA47D6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695A36F-5C2C-44E8-B672-7244BE5AD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431167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D9BDC18-D6C6-45A7-80B9-29527E20A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52C4-6D55-4F62-B59E-701898434009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37DB756-C0C5-4885-BCD0-D1B51AB62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F84160-6C1B-4A17-B86F-4C67CE6D9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751949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E87D5E-37A6-453B-A966-5D34A32F5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9CBC8A-4128-4259-811C-9FABCC2C1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1CA14F7-6AA3-4CCB-8D9D-4D28A92D0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84C830-E9FA-422B-B22E-7C1433E0E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52C4-6D55-4F62-B59E-701898434009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E971006-6849-48B0-87A2-153284DAA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0F26F9-6054-4A21-BC7A-1ACC9BC6C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75829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78FF77-D794-4654-A361-3D907C1B4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F3E53E0-6EDB-4100-A525-3C72F5CFEF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5F2D88F-DB8A-431E-9EE6-F7269722A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A403F4F-9AC5-4444-9DCF-EE23DCA8D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52C4-6D55-4F62-B59E-701898434009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C36933C-C797-44FD-BE8B-749A54BE0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D002818-7383-4B07-B038-8F7DAA5A6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7139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CA91815-B65E-4A22-8737-225EC83C3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CC4C52-1006-4B8C-9F8D-8BA8B7B8D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9159AF-514D-498C-B455-E9E7387B53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352C4-6D55-4F62-B59E-701898434009}" type="datetimeFigureOut">
              <a:rPr lang="el-GR" smtClean="0"/>
              <a:pPr/>
              <a:t>18/4/2024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79DE91-C63A-4647-8BBE-15F6FC48E9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10DF3B-9DF4-4E03-AD48-22540C33E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830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2B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A77479-F537-4CC5-B2EB-D6183F9B1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499" y="281377"/>
            <a:ext cx="10819002" cy="587142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FECHNER’S LOG LAW- </a:t>
            </a:r>
            <a:r>
              <a:rPr lang="el-G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ΚΑΤΑΝΟΗΣΗ ΤΗΣ ΛΟΓΑΡΙΘΜΙΚΗΣ ΣΧΕΣΗΣ</a:t>
            </a:r>
            <a:endParaRPr lang="el-GR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B20F9C2-E3C0-4EAF-9D86-DACA2F6340EB}"/>
              </a:ext>
            </a:extLst>
          </p:cNvPr>
          <p:cNvSpPr txBox="1"/>
          <p:nvPr/>
        </p:nvSpPr>
        <p:spPr>
          <a:xfrm>
            <a:off x="761998" y="1926776"/>
            <a:ext cx="10630251" cy="397031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αίσθηση αυξάνεται γρήγορα στην αρχή αλλά επιβραδύνεται καθώς το ερέθισμα γίνεται ισχυρότερο.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 αντίληψη της αλλαγής αυξάνεται πιο αργά από τις πραγματικές αλλαγές (π.χ της έντασης</a:t>
            </a:r>
            <a:r>
              <a:rPr lang="el-GR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φωτεινότητας).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Λογαριθμική σχέση</a:t>
            </a:r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εάν ένα ερέθισμα μεταβάλλεται ως </a:t>
            </a:r>
            <a:r>
              <a: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γεωμετρική</a:t>
            </a:r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πρόοδος (δηλαδή πολλαπλασιάζεται με έναν σταθερό παράγοντα), η αντίστοιχη αντίληψη μεταβάλλεται σε μια </a:t>
            </a:r>
            <a:r>
              <a: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αριθμητική</a:t>
            </a:r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πρόοδο (δηλαδή σε προσθετικά σταθερά ποσά).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Τι σημαίνει αυτό?</a:t>
            </a:r>
          </a:p>
          <a:p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-Καλύτερη ανταπόκριση σε αλλαγές σε ασθενέστερα ερεθίσματα → ανίχνευση ανεπαίσθητων αλλαγών σε  </a:t>
            </a:r>
            <a:b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περιβάλλοντα χαμηλής έντασης.</a:t>
            </a:r>
          </a:p>
          <a:p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-Μικρότερη ανταπόκριση καθώς τα ερεθίσματα γίνονται ισχυρότερα → όχι αισθητηριακή υπερφόρτωση σε  </a:t>
            </a:r>
            <a:b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περιβάλλοντα υψηλής έντασης.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D8D4EC6-4CF0-4CC5-8D26-E1401259681D}"/>
              </a:ext>
            </a:extLst>
          </p:cNvPr>
          <p:cNvSpPr txBox="1"/>
          <p:nvPr/>
        </p:nvSpPr>
        <p:spPr>
          <a:xfrm>
            <a:off x="1453653" y="868519"/>
            <a:ext cx="92469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μέγεθος της αίσθησης είναι ανάλογο με το λογάριθμο της έντασης του ερεθίσματος</a:t>
            </a:r>
            <a:endParaRPr lang="el-GR" sz="2000" b="1" i="1" dirty="0"/>
          </a:p>
        </p:txBody>
      </p:sp>
    </p:spTree>
    <p:extLst>
      <p:ext uri="{BB962C8B-B14F-4D97-AF65-F5344CB8AC3E}">
        <p14:creationId xmlns:p14="http://schemas.microsoft.com/office/powerpoint/2010/main" val="147824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2B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A77479-F537-4CC5-B2EB-D6183F9B1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499" y="281377"/>
            <a:ext cx="10819002" cy="587142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FECHNER’S LOG LAW- </a:t>
            </a:r>
            <a:r>
              <a:rPr lang="el-G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ΚΑΤΑΝΟΗΣΗ ΤΗΣ ΛΟΓΑΡΙΘΜΙΚΗΣ ΣΧΕΣΗΣ</a:t>
            </a:r>
            <a:endParaRPr lang="el-GR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D8D4EC6-4CF0-4CC5-8D26-E1401259681D}"/>
              </a:ext>
            </a:extLst>
          </p:cNvPr>
          <p:cNvSpPr txBox="1"/>
          <p:nvPr/>
        </p:nvSpPr>
        <p:spPr>
          <a:xfrm>
            <a:off x="1453653" y="868519"/>
            <a:ext cx="92469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μέγεθος της αίσθησης είναι ανάλογο με το λογάριθμο της έντασης του ερεθίσματος</a:t>
            </a:r>
            <a:endParaRPr lang="el-GR" sz="2000" b="1" i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7CBC462-6D91-4266-A4B2-B562BF516ABC}"/>
              </a:ext>
            </a:extLst>
          </p:cNvPr>
          <p:cNvSpPr txBox="1"/>
          <p:nvPr/>
        </p:nvSpPr>
        <p:spPr>
          <a:xfrm>
            <a:off x="1201722" y="2360338"/>
            <a:ext cx="983818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Ένταση φωτός:</a:t>
            </a:r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1→3 μονάδες - ↑ αντιληπτής φωτεινότητας κατά 1 επίπεδο αίσθησης.</a:t>
            </a:r>
          </a:p>
          <a:p>
            <a:r>
              <a: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Ένταση φωτός: 3→ 9 μονάδες -↑ αντιληπτής φωτεινότητας κατά άλλο 1 επίπεδο αίσθησης (αντί 3x).</a:t>
            </a:r>
          </a:p>
          <a:p>
            <a:r>
              <a: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Ένταση φωτός τριπλασιάζεται - ↑ αντιληπτής φωτεινότητας </a:t>
            </a:r>
            <a:r>
              <a:rPr lang="el-G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κατά σταθερό ποσό</a:t>
            </a:r>
            <a:r>
              <a:rPr lang="el-GR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l-G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Ανεβάζουμε την </a:t>
            </a:r>
            <a:r>
              <a: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ένταση του τηλεφώνου </a:t>
            </a:r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από το αθόρυβο και στην αρχή παρατηρούμε κάθε μικρή αύξηση του ήχου. Καθώς δυναμώνει η ένταση, παρατηρούμε τις αλλαγές όλο και λιγότερο, παρόλο που την αυξάνουμε κλιμακωτά.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8833AF4-9DEE-4F89-8EDF-1860C24C6FDE}"/>
              </a:ext>
            </a:extLst>
          </p:cNvPr>
          <p:cNvSpPr txBox="1"/>
          <p:nvPr/>
        </p:nvSpPr>
        <p:spPr>
          <a:xfrm>
            <a:off x="1201722" y="1806340"/>
            <a:ext cx="84494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ΠΑΡΑΔΕΙΓΜΑΤΑ:</a:t>
            </a:r>
            <a:endParaRPr lang="el-GR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0B9BD0D-74E5-41B4-8432-496BDE2932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838" y="4603155"/>
            <a:ext cx="3086297" cy="205753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BE0E759-7BA9-4821-AE89-B7BFC3D78D84}"/>
              </a:ext>
            </a:extLst>
          </p:cNvPr>
          <p:cNvSpPr txBox="1"/>
          <p:nvPr/>
        </p:nvSpPr>
        <p:spPr>
          <a:xfrm>
            <a:off x="1152089" y="4603155"/>
            <a:ext cx="407654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Ανεβαίνουμε έναν λόφο: </a:t>
            </a:r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αρχή, κάθε σκαλί σε ανεβάζει αισθητά ψηλότερα, αλλά όσο πιο μακριά ανεβαίνεις, τόσο λιγότερο παρατηρείς την αλλαγή από κάθε σκαλί επειδή είσαι ψηλά.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712A9FC-EA2E-49CE-B194-8FD55053E0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845" y="4603154"/>
            <a:ext cx="3088227" cy="205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385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14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3351</TotalTime>
  <Words>214</Words>
  <Application>Microsoft Office PowerPoint</Application>
  <PresentationFormat>Ευρεία οθόνη</PresentationFormat>
  <Paragraphs>20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FECHNER’S LOG LAW- ΚΑΤΑΝΟΗΣΗ ΤΗΣ ΛΟΓΑΡΙΘΜΙΚΗΣ ΣΧΕΣΗΣ</vt:lpstr>
      <vt:lpstr>FECHNER’S LOG LAW- ΚΑΤΑΝΟΗΣΗ ΤΗΣ ΛΟΓΑΡΙΘΜΙΚΗΣ ΣΧΕΣΗΣ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ΜΕΤΑΤΡΑΥΜΑΤΙΚΗ ΔΙΑΤΑΡΑΧΗ STRESS ΩΣ ΣΥΝΕΠΕΙΑ ΣΟΒΑΡΗΣ ΣΩΜΑΤΙΚΗΣ ΝΟΣΟΥ: ΕΛΕΦΑΝΤΑΣ ΣΤΟ ΔΩΜΑΤΙΟ;</dc:title>
  <dc:creator>Leonidas Grigoriou</dc:creator>
  <cp:lastModifiedBy>myrsini papakounadi</cp:lastModifiedBy>
  <cp:revision>439</cp:revision>
  <dcterms:created xsi:type="dcterms:W3CDTF">2021-06-08T20:13:40Z</dcterms:created>
  <dcterms:modified xsi:type="dcterms:W3CDTF">2024-04-18T11:06:51Z</dcterms:modified>
</cp:coreProperties>
</file>