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db56659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db56659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db566598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db566598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db566598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db566598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020"/>
              <a:t>Cross Modal ομοιότητα</a:t>
            </a:r>
            <a:endParaRPr sz="202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400"/>
              <a:t>Πολλά ερεθίσματα από διαφορετικές φαίνεται να μοιράζονται κοινά χαρακτηριστικά στο επίπεδο της αισθητηριακής εμπειρίας.</a:t>
            </a:r>
            <a:br>
              <a:rPr lang="en-GB" sz="1400"/>
            </a:br>
            <a:br>
              <a:rPr lang="en-GB" sz="1400"/>
            </a:br>
            <a:r>
              <a:rPr lang="en-GB" sz="1400"/>
              <a:t>Σχεδόν κάθε συμμετέχοντας θα συνδιάσει </a:t>
            </a:r>
            <a:r>
              <a:rPr lang="en-GB" sz="1400"/>
              <a:t>υψηλότερες </a:t>
            </a:r>
            <a:r>
              <a:rPr lang="en-GB" sz="1400"/>
              <a:t>ηχητικές συχνότητες</a:t>
            </a:r>
            <a:r>
              <a:rPr lang="en-GB" sz="1400"/>
              <a:t> με μεγαλύτερη φωτεινότητα, αλλά φωτεινότητα συσχετίζεται επίσης με </a:t>
            </a:r>
            <a:r>
              <a:rPr lang="en-GB" sz="1400"/>
              <a:t>εντάσεις ήχου και μυρωδιές</a:t>
            </a:r>
            <a:br>
              <a:rPr lang="en-GB" sz="1400"/>
            </a:br>
            <a:br>
              <a:rPr lang="en-GB" sz="1400"/>
            </a:br>
            <a:r>
              <a:rPr lang="en-GB" sz="1400"/>
              <a:t>Υπάρχουν πολύ σαφείς σχέσεις ανάμεσα στην υφή μιας δόνησης και ήχους</a:t>
            </a:r>
            <a:br>
              <a:rPr lang="en-GB" sz="1400"/>
            </a:br>
            <a:br>
              <a:rPr lang="en-GB" sz="1400"/>
            </a:br>
            <a:r>
              <a:rPr lang="en-GB" sz="1400"/>
              <a:t>Σταθερά η λέξη baluba συσχετίζεται με στρογγυλότητα και η λέξη tatake με αιχμηρότητα. </a:t>
            </a:r>
            <a:br>
              <a:rPr lang="en-GB" sz="1400"/>
            </a:br>
            <a:br>
              <a:rPr lang="en-GB" sz="1400"/>
            </a:br>
            <a:r>
              <a:rPr lang="en-GB" sz="1400"/>
              <a:t>H μυρωδιά του βατόμουρου συσχετίζεται με τον ήχο του πιάνου, φρούτων με πιο υψηλούς τόνους, ενώ χρώματα συσχετίζονται σταθερά με διαφορετικούς τόνους.</a:t>
            </a:r>
            <a:br>
              <a:rPr lang="en-GB" sz="1400"/>
            </a:br>
            <a:br>
              <a:rPr lang="en-GB" sz="1400"/>
            </a:br>
            <a:r>
              <a:rPr lang="en-GB" sz="1400"/>
              <a:t>Χιμπατζήδες και νεογνά συσχετίζουν μοτίβα σε σχήματα και τόνους</a:t>
            </a:r>
            <a:br>
              <a:rPr lang="en-GB" sz="1400"/>
            </a:br>
            <a:r>
              <a:rPr lang="en-GB" sz="1400"/>
              <a:t> 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/>
              <a:t>Πέντε μη ανεξάρτητα εξηγητικά πλαίσια έχουν προταθεί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88">
              <a:solidFill>
                <a:schemeClr val="dk2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Amodal qualities: Αντιλαμβανόμαστε όμοιες ποιότητες των αντικειμένων που δεν ταιριάζουν με </a:t>
            </a:r>
            <a:r>
              <a:rPr lang="en-GB" sz="1400"/>
              <a:t>συγκεκριμένες</a:t>
            </a:r>
            <a:r>
              <a:rPr lang="en-GB" sz="1400"/>
              <a:t> αισθήσεις, όπως η τη διάρκεια, το μέγεθος ή τη φωτεινότητα.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-GB" sz="1400"/>
            </a:br>
            <a:r>
              <a:rPr lang="en-GB" sz="1400"/>
              <a:t>Relative Positioning: Η ομοιότητα βασίζεται σε σύγκριση της θέσης του ερεθίσματος σε αυτόνομα scales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/>
              <a:t>Εmotional Μediation: Η ομοιότητα έρχεται από τις παρόμοιες συναισθηματικές διεργασίες που </a:t>
            </a:r>
            <a:r>
              <a:rPr lang="en-GB" sz="1400"/>
              <a:t>διεγείρουν</a:t>
            </a:r>
            <a:r>
              <a:rPr lang="en-GB" sz="1400"/>
              <a:t> τα αντικείμενα</a:t>
            </a:r>
            <a:br>
              <a:rPr lang="en-GB" sz="1400"/>
            </a:br>
            <a:br>
              <a:rPr lang="en-GB" sz="1400"/>
            </a:br>
            <a:br>
              <a:rPr lang="en-GB" sz="1400"/>
            </a:br>
            <a:r>
              <a:rPr lang="en-GB" sz="1400"/>
              <a:t>Analogical Mapping: Δυο αντικείμενα μοιράζονται ένα concept.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-GB" sz="1400"/>
            </a:br>
            <a:r>
              <a:rPr lang="en-GB" sz="1400"/>
              <a:t>Statistical Association: Δύο αντικείμενα στατιστικά </a:t>
            </a:r>
            <a:r>
              <a:rPr lang="en-GB" sz="1400"/>
              <a:t>απαντώνται</a:t>
            </a:r>
            <a:r>
              <a:rPr lang="en-GB" sz="1400"/>
              <a:t> μαζί οπότε συσχετίζονται. 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4233300"/>
            <a:ext cx="8520600" cy="9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/>
              <a:t>Di Stefano, N., Spence, C. Perceptual Similarity: Insights From Crossmodal Correspondences. Rev.Phil.Psych. (2023). https://doi.org/10.1007/s13164-023-00692-y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2203800" y="-1234463"/>
            <a:ext cx="4181750" cy="665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