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2cdb566598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2cdb566598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2cdb5665981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2cdb5665981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2cdb5665981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2cdb5665981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-GB" sz="2020"/>
              <a:t>Cross Modal ομοιότητα</a:t>
            </a:r>
            <a:endParaRPr sz="2020"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725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1400"/>
              <a:t>Πολλά ερεθίσματα από διαφορετικές φαίνεται να μοιράζονται κοινά χαρακτηριστικά στο επίπεδο της αισθητηριακής εμπειρίας.</a:t>
            </a:r>
            <a:br>
              <a:rPr lang="en-GB" sz="1400"/>
            </a:br>
            <a:br>
              <a:rPr lang="en-GB" sz="1400"/>
            </a:br>
            <a:r>
              <a:rPr lang="en-GB" sz="1400"/>
              <a:t>Σχεδόν κάθε συμμετέχοντας θα συνδιάσει </a:t>
            </a:r>
            <a:r>
              <a:rPr lang="en-GB" sz="1400"/>
              <a:t>υψηλότερες </a:t>
            </a:r>
            <a:r>
              <a:rPr lang="en-GB" sz="1400"/>
              <a:t>ηχητικές συχνότητες</a:t>
            </a:r>
            <a:r>
              <a:rPr lang="en-GB" sz="1400"/>
              <a:t> με μεγαλύτερη φωτεινότητα, αλλά φωτεινότητα συσχετίζεται επίσης με </a:t>
            </a:r>
            <a:r>
              <a:rPr lang="en-GB" sz="1400"/>
              <a:t>εντάσεις ήχου και μυρωδιές</a:t>
            </a:r>
            <a:br>
              <a:rPr lang="en-GB" sz="1400"/>
            </a:br>
            <a:br>
              <a:rPr lang="en-GB" sz="1400"/>
            </a:br>
            <a:r>
              <a:rPr lang="en-GB" sz="1400"/>
              <a:t>Υπάρχουν πολύ σαφείς σχέσεις ανάμεσα στην υφή μιας δόνησης και ήχους</a:t>
            </a:r>
            <a:br>
              <a:rPr lang="en-GB" sz="1400"/>
            </a:br>
            <a:br>
              <a:rPr lang="en-GB" sz="1400"/>
            </a:br>
            <a:r>
              <a:rPr lang="en-GB" sz="1400"/>
              <a:t>Σταθερά η λέξη baluba συσχετίζεται με στρογγυλότητα και η λέξη tatake με αιχμηρότητα. </a:t>
            </a:r>
            <a:br>
              <a:rPr lang="en-GB" sz="1400"/>
            </a:br>
            <a:br>
              <a:rPr lang="en-GB" sz="1400"/>
            </a:br>
            <a:r>
              <a:rPr lang="en-GB" sz="1400"/>
              <a:t>H μυρωδιά του βατόμουρου συσχετίζεται με τον ήχο του πιάνου, φρούτων με πιο υψηλούς τόνους, ενώ χρώματα συσχετίζονται σταθερά με διαφορετικούς τόνους.</a:t>
            </a:r>
            <a:br>
              <a:rPr lang="en-GB" sz="1400"/>
            </a:br>
            <a:br>
              <a:rPr lang="en-GB" sz="1400"/>
            </a:br>
            <a:r>
              <a:rPr lang="en-GB" sz="1400"/>
              <a:t>Χιμπατζήδες και νεογνά συσχετίζουν μοτίβα σε σχήματα και τόνους</a:t>
            </a:r>
            <a:br>
              <a:rPr lang="en-GB" sz="1400"/>
            </a:br>
            <a:r>
              <a:rPr lang="en-GB" sz="1400"/>
              <a:t> </a:t>
            </a:r>
            <a:endParaRPr sz="1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 sz="1800"/>
              <a:t>Πέντε μη ανεξάρτητα εξηγητικά πλαίσια έχουν προταθεί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688">
              <a:solidFill>
                <a:schemeClr val="dk2"/>
              </a:solidFill>
            </a:endParaRPr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/>
              <a:t>Amodal qualities: Αντιλαμβανόμαστε όμοιες ποιότητες των αντικειμένων που δεν ταιριάζουν με </a:t>
            </a:r>
            <a:r>
              <a:rPr lang="en-GB" sz="1400"/>
              <a:t>συγκεκριμένες</a:t>
            </a:r>
            <a:r>
              <a:rPr lang="en-GB" sz="1400"/>
              <a:t> αισθήσεις, όπως η τη διάρκεια, το μέγεθος ή τη φωτεινότητα.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br>
              <a:rPr lang="en-GB" sz="1400"/>
            </a:br>
            <a:r>
              <a:rPr lang="en-GB" sz="1400"/>
              <a:t>Relative Positioning: Η ομοιότητα βασίζεται σε σύγκριση της θέσης του ερεθίσματος σε αυτόνομα scales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400"/>
              <a:t>Εmotional Μediation: Η ομοιότητα έρχεται από τις παρόμοιες συναισθηματικές διεργασίες που </a:t>
            </a:r>
            <a:r>
              <a:rPr lang="en-GB" sz="1400"/>
              <a:t>διεγείρουν</a:t>
            </a:r>
            <a:r>
              <a:rPr lang="en-GB" sz="1400"/>
              <a:t> τα αντικείμενα</a:t>
            </a:r>
            <a:br>
              <a:rPr lang="en-GB" sz="1400"/>
            </a:br>
            <a:br>
              <a:rPr lang="en-GB" sz="1400"/>
            </a:br>
            <a:br>
              <a:rPr lang="en-GB" sz="1400"/>
            </a:br>
            <a:r>
              <a:rPr lang="en-GB" sz="1400"/>
              <a:t>Analogical Mapping: Δυο αντικείμενα μοιράζονται ένα concept.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br>
              <a:rPr lang="en-GB" sz="1400"/>
            </a:br>
            <a:r>
              <a:rPr lang="en-GB" sz="1400"/>
              <a:t>Statistical Association: Δύο αντικείμενα στατιστικά </a:t>
            </a:r>
            <a:r>
              <a:rPr lang="en-GB" sz="1400"/>
              <a:t>απαντώνται</a:t>
            </a:r>
            <a:r>
              <a:rPr lang="en-GB" sz="1400"/>
              <a:t> μαζί οπότε συσχετίζονται. </a:t>
            </a:r>
            <a:endParaRPr sz="14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4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15"/>
          <p:cNvSpPr txBox="1"/>
          <p:nvPr>
            <p:ph idx="1" type="body"/>
          </p:nvPr>
        </p:nvSpPr>
        <p:spPr>
          <a:xfrm>
            <a:off x="311700" y="4233300"/>
            <a:ext cx="8520600" cy="9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47500" lnSpcReduction="1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rPr lang="en-GB"/>
              <a:t>Di Stefano, N., Spence, C. Perceptual Similarity: Insights From Crossmodal Correspondences. Rev.Phil.Psych. (2023). https://doi.org/10.1007/s13164-023-00692-y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61111"/>
              <a:buFont typeface="Arial"/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8" name="Google Shape;68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rot="5400000">
            <a:off x="2203800" y="-1234463"/>
            <a:ext cx="4181750" cy="6650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