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6D402-958C-8601-0624-D43D70B5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153ED-B12E-9ECD-4010-1FECCC0BD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77277-1B3B-A638-6453-5647147D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6319F-4BFD-858B-AA13-8230724BD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57D01-6050-28FF-4685-284B4BB7A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FAC8C-87EE-7EFC-6441-B7CFB4E0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992F8-CBD4-9BBF-AE44-9CE56AB5D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8E6E-F12C-477B-36F2-BE930A8BB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6CEF-76AD-BA14-556B-030030650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BFD1A-2BAF-CB1E-F91B-6E85C69D1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8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A91637-D589-7607-8D3E-930DBAB6ED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397063-169B-2FC8-409C-1E315C7B8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D1AD6-378A-32EC-32A0-6A291FF8F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55BB3-615F-94C8-A62E-9E78E7E58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58F71-A43A-DC72-5CBF-3CB849635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2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032B0-2151-8D1B-2B0F-33B070FCF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DBE93-BAEB-E11B-D2D4-D8FDF8359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C6B17-3E0A-A816-ACC0-8D4649E5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E0098-63FB-45B0-9376-3E9C5CB21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7686C-F595-FE33-4774-6F20E82F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8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AD94C-2753-9A30-A29C-1146FB920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A1C12-0C30-B4F7-2B16-254B246AA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9FDA4-E0BF-7435-604B-8C4F0AB9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9A8A9-C19A-6579-687A-6A3EC610F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AD426-77EA-C5AD-4A37-856B15768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0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A46E1-42D7-66C5-4625-A907225B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26C28-A9EF-E1A6-E548-FE0E00C51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5E574-BD90-713F-7339-F67D2EED5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C9E70-C33A-3393-421D-20F6D37A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985F2-DB31-C8CA-451A-85FBDFDBB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7D92F-A489-9C5B-CA53-29A20EA1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7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B3760-FF16-E4E1-8F0D-90D7C938C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89CD5-7303-B6AD-0BD9-43F8E25DB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BD96EA-8495-559F-D0D7-E98F9862F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EF173E-FA70-E05C-2159-3FF5CE78EB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0563F-B5CE-008A-8F0B-E12B4C172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0C764-66C5-1CD3-C30D-54F07670C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CEC93F-3CC9-09BA-5EA7-B4BBC292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9189C2-18EF-D8BC-9825-02969D9F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1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F1E92-38FE-B9DF-3688-948CAC32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CD88EF-1E06-1E09-A39C-449D004AA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C16CE-43F6-744B-44CF-5D0EB0A62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A90142-FD66-4A05-ABF1-B9D3AB527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0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3C0BD-1792-3ACB-25D3-3E345F075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B533C6-8274-7031-13F3-264C16E08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1EAB5-A58C-FB82-70C5-094B1791F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8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8E15-B576-0E13-95C7-F9F625080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A3A3B-8765-D7DD-AB61-5E4DADB49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703681-5172-46DA-E382-6905C64ED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B1E7C-5A87-4C66-E28F-F99AB64A9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D3C36-0533-216B-E3B8-DDCCAD694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A925F-6475-128A-63DD-645DF6DC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6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453FF-987F-D444-118C-FEB3E48C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867F8E-73E3-747A-A5C3-7850DD6D03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2387F-8E72-428D-ECA3-1A64A7BC6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8A393-214E-2C9E-C302-AA8D17AB5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B241D5-26E3-0B91-A14B-BE8571E65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B87FC-B26D-9F96-F906-776A21D6C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0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D8949E-6D50-989A-8F1E-A1F133D0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24083-8E95-93C6-4B5A-95F592CD5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269BC-A930-31E4-0E13-B36D4E11C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31F01A-BD66-4606-8A8F-FA95D7CF78B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D996B-D6D7-A89C-B040-08843D338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4364B-BAFD-3C96-BC75-C162FCAC5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C1F0AE-6DCD-4BA9-A6F2-5D3FBA6A4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1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7027F-FADA-AFF5-F118-FFC1E69A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6" y="330280"/>
            <a:ext cx="5326626" cy="315912"/>
          </a:xfrm>
        </p:spPr>
        <p:txBody>
          <a:bodyPr>
            <a:normAutofit/>
          </a:bodyPr>
          <a:lstStyle/>
          <a:p>
            <a:r>
              <a:rPr lang="el-GR" sz="1400" b="1" dirty="0"/>
              <a:t>Ο ΝΟΜΟΣ ΤΟΥ </a:t>
            </a:r>
            <a:r>
              <a:rPr lang="en-US" sz="1400" b="1" dirty="0"/>
              <a:t>FECHNER </a:t>
            </a:r>
            <a:r>
              <a:rPr lang="el-GR" sz="1400" b="1" dirty="0"/>
              <a:t>ΣΤΗΝ ΗΧΗΤΙΚΗ ΑΝΤΙΛΗΨΗ-ΕΦΑΡΜΟΓΕΣ</a:t>
            </a:r>
            <a:endParaRPr lang="en-US" sz="1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220A7-A745-2C13-778C-7AA1680E7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26" y="2006421"/>
            <a:ext cx="10515600" cy="28451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1600" dirty="0"/>
              <a:t>Οι πολύ σημαντικές παρατηρήσεις του </a:t>
            </a:r>
            <a:r>
              <a:rPr lang="en-US" sz="1600" dirty="0"/>
              <a:t>Fechner </a:t>
            </a:r>
            <a:r>
              <a:rPr lang="el-GR" sz="1600" dirty="0"/>
              <a:t>για τον τρόπο αντίληψης του ανθρώπου επηρέασαν εν πολλοίς και τις τεχνολογικές εξελίξεις που σκοπό έχουν να διεγείρουν το αντιληπτικό σύστημα του ανθρώπου προκειμένου το τελικό προϊόν να δένει-κουμπώνει καλλίτερα στην ανθρώπινη φύση. Έτσι καθίσταται πιο αποτελεσματικό.</a:t>
            </a:r>
          </a:p>
          <a:p>
            <a:pPr marL="0" indent="0" algn="just">
              <a:buNone/>
            </a:pPr>
            <a:r>
              <a:rPr lang="el-GR" sz="1600" dirty="0"/>
              <a:t>Για παράδειγμα, σύμφωνα με τον </a:t>
            </a:r>
            <a:r>
              <a:rPr lang="en-US" sz="1600" dirty="0"/>
              <a:t>Fechner </a:t>
            </a:r>
            <a:r>
              <a:rPr lang="el-GR" sz="1600" dirty="0"/>
              <a:t>η αντίληψη του ατόμου είναι ανάλογη του λογάριθμου της έντασης του ερεθίσματος. Αυτό οδήγησε στους μηχανικούς να αναπτύξουν διάφορα εργαλεία που να λειτουργούν με τον ίδιο τρόπο. Χαρακτηριστικό παράδειγμα είναι η τηλεόραση και ο τρόπος που ρυθμίζουμε τον ήχο σε αυτήν </a:t>
            </a:r>
            <a:r>
              <a:rPr lang="el-GR" sz="1600" dirty="0" err="1"/>
              <a:t>ουτως</a:t>
            </a:r>
            <a:r>
              <a:rPr lang="el-GR" sz="1600" dirty="0"/>
              <a:t> ώστε να γίνει αντιληπτός. Εδώ εννοείται βέβαια η έντασή του.</a:t>
            </a:r>
          </a:p>
          <a:p>
            <a:pPr marL="0" indent="0" algn="just">
              <a:buNone/>
            </a:pPr>
            <a:r>
              <a:rPr lang="el-GR" sz="1600" dirty="0"/>
              <a:t>Αν βρεθεί κανείς σε ένα δωμάτιο που επικρατεί ησυχία και στη συνέχεια αρχίζει και παίζει σιγανά ένα τραγούδι, τότε αυτό θα γίνει άμεσα αντιληπτό. Αν η έντασή του αυξηθεί τότε πάλι θα γίνει κατανοητή η αλλαγή. Όμως αν το τραγούδι είναι ήδη σε υψηλή ένταση και δυναμώσει κι άλλο, τότε πολύ πιθανόν να μην παρατηρηθεί η αλλαγή.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42764A-DAD3-6E7B-A87A-B9234577BB47}"/>
              </a:ext>
            </a:extLst>
          </p:cNvPr>
          <p:cNvSpPr txBox="1"/>
          <p:nvPr/>
        </p:nvSpPr>
        <p:spPr>
          <a:xfrm>
            <a:off x="9741310" y="365126"/>
            <a:ext cx="1612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ΔΗΜΗΤΡΗΣ ΝΙΚΟΛΗΣ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7620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5A1D4-662B-8983-895F-12A78A388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2846721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Ο λόγος για τον οποίο συμβαίνει κάτι τέτοιο είναι η λογαριθμική μας υποδομή.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Αν ο τρόπος αντίληψής μας δεν ήταν λογαριθμικός αλλά γραμμικός 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y=ax)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τότε στην περίπτωση της τηλεόρασης,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αν διπλασιάζαμε τον ήχο (πχ. από το 2 στο 4) θα διπλασιαζόταν και η ηχηρότητα-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loudness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κάτι που δεν συμβαίνει. Αντιθέτως για να συμβεί αυτό, ένα ηχητικό σήμα απαιτεί μια αύξηση της τάξης των 10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dB (decibel)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προκειμένου να διπλασιαστεί η ηχηρότητα.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Οι παρατηρήσεις αυτές οδήγησαν στον λογαριθμικό σχεδιασμό του ακουστικού εξοπλισμού των συσκευών ήχου, με χαρακτηριστικό παράδειγμα την τηλεόραση.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Όσο πιο χαμηλά βρισκόμαστε στη λογαριθμική καμπύλη, τόσο πιο αντιληπτή γίνεται η αλλαγή της έντασης του ερεθίσματος. Όσο πιο ψηλά, τόσο πιο δύσκολα αντιληπτή. Αυτή είναι και η ουσία του λογαριθμικού υποβάθρου. 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104DB5-F7C3-BB6D-1B6D-DEE6BA1D427D}"/>
              </a:ext>
            </a:extLst>
          </p:cNvPr>
          <p:cNvSpPr txBox="1"/>
          <p:nvPr/>
        </p:nvSpPr>
        <p:spPr>
          <a:xfrm>
            <a:off x="9741310" y="365126"/>
            <a:ext cx="1612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ΔΗΜΗΤΡΗΣ ΝΙΚΟΛΗΣ</a:t>
            </a:r>
            <a:endParaRPr lang="en-US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08F4C5-275E-275A-40AB-43DCA00C95E4}"/>
              </a:ext>
            </a:extLst>
          </p:cNvPr>
          <p:cNvSpPr txBox="1"/>
          <p:nvPr/>
        </p:nvSpPr>
        <p:spPr>
          <a:xfrm>
            <a:off x="914400" y="5614219"/>
            <a:ext cx="1051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000" b="1" dirty="0"/>
              <a:t>ΒΙΒΛΙΟΓΡΑΦΙΑ</a:t>
            </a:r>
          </a:p>
          <a:p>
            <a:pPr algn="just"/>
            <a:r>
              <a:rPr lang="en-US" sz="1000" dirty="0"/>
              <a:t>Zeng F-G (2020)</a:t>
            </a:r>
            <a:r>
              <a:rPr lang="el-GR" sz="1000" dirty="0"/>
              <a:t>.</a:t>
            </a:r>
            <a:r>
              <a:rPr lang="en-US" sz="1000" dirty="0"/>
              <a:t> A Unified Theory of Psychophysical Laws in Auditory Intensity Perception. Front. Psychol. 11:1459. </a:t>
            </a:r>
            <a:r>
              <a:rPr lang="en-US" sz="1000" dirty="0" err="1"/>
              <a:t>doi</a:t>
            </a:r>
            <a:r>
              <a:rPr lang="en-US" sz="1000" dirty="0"/>
              <a:t>: 10.3389/fpsyg.2020.01459</a:t>
            </a:r>
            <a:endParaRPr lang="el-GR" sz="1000" dirty="0"/>
          </a:p>
          <a:p>
            <a:pPr algn="just"/>
            <a:endParaRPr lang="el-GR" sz="1000" dirty="0"/>
          </a:p>
          <a:p>
            <a:pPr algn="just"/>
            <a:r>
              <a:rPr lang="el-GR" sz="1000" dirty="0"/>
              <a:t>Σχετικά με τη διαφορά γραμμικής-λογαριθμικής συνάρτησης : </a:t>
            </a:r>
            <a:endParaRPr lang="en-US" sz="1000" dirty="0"/>
          </a:p>
          <a:p>
            <a:pPr algn="just"/>
            <a:r>
              <a:rPr lang="en-US" sz="1000" dirty="0"/>
              <a:t>https://www.audioerudite.com/p/relative-vs-absolute-volume-controls.html</a:t>
            </a:r>
          </a:p>
          <a:p>
            <a:pPr algn="just"/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2997969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375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Ο ΝΟΜΟΣ ΤΟΥ FECHNER ΣΤΗΝ ΗΧΗΤΙΚΗ ΑΝΤΙΛΗΨΗ-ΕΦΑΡΜΟΓΕΣ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ΝΟΜΟΣ ΤΟΥ FECHNER ΣΤΗΝ ΗΧΗΤΙΚΗ ΑΝΤΙΛΗΨΗ-ΕΦΑΡΜΟΓΕΣ</dc:title>
  <dc:creator>Dimos Nikolis</dc:creator>
  <cp:lastModifiedBy>Dimos Nikolis</cp:lastModifiedBy>
  <cp:revision>4</cp:revision>
  <dcterms:created xsi:type="dcterms:W3CDTF">2024-04-18T22:36:05Z</dcterms:created>
  <dcterms:modified xsi:type="dcterms:W3CDTF">2024-04-18T23:19:40Z</dcterms:modified>
</cp:coreProperties>
</file>