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4B6954-5B83-2514-93AF-C305F68C1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0EA7F7D-F798-DBE3-7AC3-CB70DD762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FED3B6-EC1B-AE1C-FEB2-35277B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5078-5E43-4279-A18E-0BB289335D27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406DCB-FC56-8D68-38AE-29927068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3C9890-1951-4B82-3AD2-50D15DC4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1FA-565C-4A04-B2B3-A0DD60A568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222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0FD79C-8558-C5FB-6814-F50A9645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8B551C5-697D-4578-697D-0C098B86B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7D6D1D-A3C0-9A32-1C47-BC9F5DB0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5078-5E43-4279-A18E-0BB289335D27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95C02F6-DE8E-E9A6-CDA4-A8750DE0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B8314D-0652-6829-4C72-E313FFC6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1FA-565C-4A04-B2B3-A0DD60A568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59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AF33B06-2043-434E-F85A-73506EE38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E96C7F2-1665-CA41-488D-53BF7EC1C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A1776E-BB81-4FB2-DE21-B4ECE5B6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5078-5E43-4279-A18E-0BB289335D27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1CD2CB-41C8-C2AB-F72C-B1716FC1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4D3756-DFA4-F593-0D74-A218FDD2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1FA-565C-4A04-B2B3-A0DD60A568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81FECC-135E-51FC-304C-6F7AA96E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1D020B-AC05-7507-6582-A2DDA0734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E958D3-8C65-BB16-C4AC-2EFF0316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5078-5E43-4279-A18E-0BB289335D27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E69C9A-2932-B775-0F15-7B80B64F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B16421-5D8A-20AE-E916-55D6FAC8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1FA-565C-4A04-B2B3-A0DD60A568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157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02163B-FF5F-8582-8F4D-1A8624EA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349D5A0-AEB0-4F2F-52F7-759F99994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4E428F-18AF-364D-0126-888AD5EF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5078-5E43-4279-A18E-0BB289335D27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577F69-B4A6-FE98-3EAF-9E796B38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B70A687-9BE4-EFF9-CD34-7DE00DBF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1FA-565C-4A04-B2B3-A0DD60A568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258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D6720F-DB4A-678F-FADE-3403FBF4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1C42B4-A3B6-BFEC-B83E-6D07212B1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8903C7-A16D-6A71-1675-62AC029D5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907215F-3D62-0273-CFA0-94669A79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5078-5E43-4279-A18E-0BB289335D27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BEC20D-3BD9-E469-FC2D-40493E7E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1201578-018A-75E2-EEFB-856BC0F9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1FA-565C-4A04-B2B3-A0DD60A568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0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073992-B35E-5EC4-8BEF-CD00C319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738D0E-D331-AEBE-7F94-102F12E2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4767825-9790-D5D8-712D-166EACAF2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BAF03C3-723D-D295-3FF9-0E6403786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FF6005E-54A4-BDC0-CF65-BE08BE2B1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659A374-3363-5318-3E1D-37A8DC3D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5078-5E43-4279-A18E-0BB289335D27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1FB80A0-A39F-3E0F-BEBF-ACFAC2D3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63B73F6-98FA-03B4-96B7-28E0EDA2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1FA-565C-4A04-B2B3-A0DD60A568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26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1A6CEA-CF43-6C4C-8FEE-3B1C44A9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11A2123-A8BF-F522-02F4-975DDE87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5078-5E43-4279-A18E-0BB289335D27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4E37FDD-79C7-5A34-AF6C-0D07908B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5B0BD33-08AF-5ADE-268F-EC1AB571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1FA-565C-4A04-B2B3-A0DD60A568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82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0276520-C6CB-555A-4A03-76FA7C2B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5078-5E43-4279-A18E-0BB289335D27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1AD5D34-6BC6-DD03-D1FE-1693C42E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447821A-D8F2-A5A1-607B-3113DCC5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1FA-565C-4A04-B2B3-A0DD60A568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9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4F0ADF-DCED-DEE3-3270-2989E4AB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73892D-5AC6-9829-5F97-B1B70F88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124FFEE-559E-FD7B-A383-D7588D705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64E088-0D75-799B-66E3-6577F8AA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5078-5E43-4279-A18E-0BB289335D27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CF9A05D-B63A-F881-A9B2-C2E0D8AE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FF99559-5C45-937E-7CA3-493A68E4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1FA-565C-4A04-B2B3-A0DD60A568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913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7E06A3-AEA8-F2AC-1BD6-01DD078F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FC9EB49-224B-2CDD-774E-63D102209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BAB50FB-79E1-974D-3062-71BB3E56C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B660E4B-6F23-C878-FF81-4AD14C25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5078-5E43-4279-A18E-0BB289335D27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9605C40-AC31-0314-296A-57EB70F6D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F9A377C-8316-A558-C2B4-5A659175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1FA-565C-4A04-B2B3-A0DD60A568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73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09E5A9B-3BED-1ABE-41C2-F2AD7685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91EA13B-8DFB-4ACD-503D-4E3E6E7BA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446DA-C6D9-8D1C-B32D-BF9A58A34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3D5078-5E43-4279-A18E-0BB289335D27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0D03CB7-797D-A50A-D5AE-1D9FED544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EAC4B6-C770-3175-4925-84AE5B32E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A4C1FA-565C-4A04-B2B3-A0DD60A568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920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BE59039F-5C33-2BB7-AB70-BC71CB877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  <a:gradFill>
            <a:gsLst>
              <a:gs pos="0">
                <a:srgbClr val="FDF9F1">
                  <a:alpha val="99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9" name="Rectangle 3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F009576-348A-A553-8C95-37C8B8A7A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994" y="641237"/>
            <a:ext cx="6441656" cy="3692028"/>
          </a:xfrm>
          <a:noFill/>
        </p:spPr>
        <p:txBody>
          <a:bodyPr>
            <a:normAutofit/>
          </a:bodyPr>
          <a:lstStyle/>
          <a:p>
            <a:r>
              <a:rPr lang="en-GB" sz="5200" b="1" i="1" dirty="0">
                <a:latin typeface="+mn-lt"/>
              </a:rPr>
              <a:t>Is your task really 2AFC?</a:t>
            </a:r>
            <a:endParaRPr lang="el-GR" sz="5200" b="1" i="1" dirty="0">
              <a:latin typeface="+mn-lt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D2BEB02-E11A-723D-3CAF-E70DFCF45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1800" dirty="0"/>
              <a:t>https://rahnevlab.wordpress.com/2015/10/11/is-your-task-really-2afc/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74678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7E96-C8C4-65BE-978D-FD8008C46635}"/>
              </a:ext>
            </a:extLst>
          </p:cNvPr>
          <p:cNvSpPr txBox="1"/>
          <p:nvPr/>
        </p:nvSpPr>
        <p:spPr>
          <a:xfrm>
            <a:off x="966158" y="611386"/>
            <a:ext cx="9701842" cy="7882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2- Alternative Forced Choice  σ</a:t>
            </a:r>
            <a:r>
              <a:rPr lang="el-GR" sz="2400" b="1" dirty="0"/>
              <a:t>η</a:t>
            </a:r>
            <a:r>
              <a:rPr lang="en-US" sz="2400" b="1" dirty="0"/>
              <a:t>μα</a:t>
            </a:r>
            <a:r>
              <a:rPr lang="en-US" sz="2400" b="1" dirty="0" err="1"/>
              <a:t>ίνει</a:t>
            </a:r>
            <a:r>
              <a:rPr lang="en-US" sz="2400" b="1" dirty="0"/>
              <a:t> ότι οι δοκιμασίες περιλαμβάνουν την παρουσίαση δύο ερεθισμάτων σε κάθε δοκιμή.</a:t>
            </a:r>
          </a:p>
        </p:txBody>
      </p:sp>
      <p:pic>
        <p:nvPicPr>
          <p:cNvPr id="16" name="Θέση περιεχομένου 15" descr="Εικόνα που περιέχει κείμενο, στιγμιότυπο οθόνης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7C35C11B-B242-D7ED-5E57-E9FEC3247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67694"/>
            <a:ext cx="9144000" cy="4267200"/>
          </a:xfrm>
        </p:spPr>
      </p:pic>
    </p:spTree>
    <p:extLst>
      <p:ext uri="{BB962C8B-B14F-4D97-AF65-F5344CB8AC3E}">
        <p14:creationId xmlns:p14="http://schemas.microsoft.com/office/powerpoint/2010/main" val="119354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51B4C9E-B90D-E810-9CC0-AEAA5FE8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79" y="573353"/>
            <a:ext cx="10909640" cy="1067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Είν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αι οι παρακάτω δοκιμασίες  2AFC;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BF9B274-CD87-2C99-48FA-01916A64A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27" y="3065439"/>
            <a:ext cx="11548872" cy="308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6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Τίτλος 16">
            <a:extLst>
              <a:ext uri="{FF2B5EF4-FFF2-40B4-BE49-F238E27FC236}">
                <a16:creationId xmlns:a16="http://schemas.microsoft.com/office/drawing/2014/main" id="{99F94D9E-579D-155C-4C7E-1052AF37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" y="848637"/>
            <a:ext cx="4008120" cy="30038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228600" marR="0" lvl="0" indent="-228600" fontAlgn="auto">
              <a:spcAft>
                <a:spcPts val="0"/>
              </a:spcAft>
              <a:tabLst/>
              <a:defRPr/>
            </a:pPr>
            <a:b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“…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 your subjects are judging the direction of motion in a Random Dot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Kinematogram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 they are judging a single stimulus per trial.”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Εικόνα 14" descr="Εικόνα που περιέχει μαύρο, σκοτάδι&#10;&#10;Περιγραφή που δημιουργήθηκε αυτόματα">
            <a:extLst>
              <a:ext uri="{FF2B5EF4-FFF2-40B4-BE49-F238E27FC236}">
                <a16:creationId xmlns:a16="http://schemas.microsoft.com/office/drawing/2014/main" id="{71509C65-F19D-DD6C-10D5-741783306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346227"/>
            <a:ext cx="7214616" cy="41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0578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70</Words>
  <Application>Microsoft Office PowerPoint</Application>
  <PresentationFormat>Ευρεία οθόνη</PresentationFormat>
  <Paragraphs>5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Θέμα του Office</vt:lpstr>
      <vt:lpstr>Is your task really 2AFC?</vt:lpstr>
      <vt:lpstr>Παρουσίαση του PowerPoint</vt:lpstr>
      <vt:lpstr>Είναι οι παρακάτω δοκιμασίες  2AFC;</vt:lpstr>
      <vt:lpstr>  “…if your subjects are judging the direction of motion in a Random Dot Kinematogram,… they are judging a single stimulus per trial.”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your task really 2AFC?</dc:title>
  <dc:creator>Sophia Lazou</dc:creator>
  <cp:lastModifiedBy>Sophia Lazou</cp:lastModifiedBy>
  <cp:revision>1</cp:revision>
  <dcterms:created xsi:type="dcterms:W3CDTF">2024-03-22T00:24:45Z</dcterms:created>
  <dcterms:modified xsi:type="dcterms:W3CDTF">2024-03-22T02:37:36Z</dcterms:modified>
</cp:coreProperties>
</file>