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Crimson Tex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rimsonText-boldItalic.fntdata"/><Relationship Id="rId9" Type="http://schemas.openxmlformats.org/officeDocument/2006/relationships/font" Target="fonts/CrimsonTex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rimsonText-regular.fntdata"/><Relationship Id="rId8" Type="http://schemas.openxmlformats.org/officeDocument/2006/relationships/font" Target="fonts/CrimsonTex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39225" y="148775"/>
            <a:ext cx="8520600" cy="5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 sz="2300"/>
              <a:t>Gustav Fechner</a:t>
            </a:r>
            <a:endParaRPr sz="23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52700" y="678875"/>
            <a:ext cx="5679600" cy="326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l" sz="1300">
                <a:solidFill>
                  <a:schemeClr val="dk1"/>
                </a:solidFill>
              </a:rPr>
              <a:t>Χρησιμοποιούσε τον εαυτό του σαν πειραματόζωο</a:t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l" sz="1300">
                <a:solidFill>
                  <a:schemeClr val="dk1"/>
                </a:solidFill>
              </a:rPr>
              <a:t>Κοιτούσε παρατεταμένα τον ήλιο χρησιμοποιώντας έγχρωμους φακούς ώστε να μελετήσει τις εικόνες που δημιουργούνταν μετά στο οπτικό του πεδίο → light chaos </a:t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l" sz="1300">
                <a:solidFill>
                  <a:schemeClr val="dk1"/>
                </a:solidFill>
              </a:rPr>
              <a:t>‘Θεραπεία’: έβαψε το δωμάτιο του μαύρο και απότομες εκθέσεις σε έντονο φως για μικρό χρονικό διάστημα </a:t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l" sz="1300">
                <a:solidFill>
                  <a:schemeClr val="dk1"/>
                </a:solidFill>
              </a:rPr>
              <a:t>Απότομη έκθεση στο φως του κήπου → τα φυτά έμοιαζαν να φωσφορίζουν → “plants must have souls”</a:t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9275"/>
            <a:ext cx="2748950" cy="3959624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5883300" y="3053500"/>
            <a:ext cx="218400" cy="3825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805550" y="3464425"/>
            <a:ext cx="6277200" cy="4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l" sz="1750">
                <a:solidFill>
                  <a:schemeClr val="dk1"/>
                </a:solidFill>
                <a:latin typeface="Crimson Text"/>
                <a:ea typeface="Crimson Text"/>
                <a:cs typeface="Crimson Text"/>
                <a:sym typeface="Crimson Text"/>
              </a:rPr>
              <a:t>“measurable correspondence between the world external to our sense perception and the internal world of our brain processes</a:t>
            </a:r>
            <a:r>
              <a:rPr lang="el" sz="1750">
                <a:solidFill>
                  <a:schemeClr val="dk1"/>
                </a:solidFill>
                <a:latin typeface="Crimson Text"/>
                <a:ea typeface="Crimson Text"/>
                <a:cs typeface="Crimson Text"/>
                <a:sym typeface="Crimson Text"/>
              </a:rPr>
              <a:t>”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944000" y="4491725"/>
            <a:ext cx="20970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l" sz="2150">
                <a:solidFill>
                  <a:schemeClr val="dk1"/>
                </a:solidFill>
                <a:latin typeface="Crimson Text"/>
                <a:ea typeface="Crimson Text"/>
                <a:cs typeface="Crimson Text"/>
                <a:sym typeface="Crimson Text"/>
              </a:rPr>
              <a:t>psychophysics</a:t>
            </a:r>
            <a:endParaRPr sz="22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883300" y="4148150"/>
            <a:ext cx="218400" cy="3825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219625" y="4371275"/>
            <a:ext cx="2529300" cy="6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 sz="1000">
                <a:solidFill>
                  <a:schemeClr val="dk1"/>
                </a:solidFill>
              </a:rPr>
              <a:t>[Source: “The Two-Century Quest to Quantify Our Senses”, The MIT Press Reader]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