
<file path=[Content_Types].xml><?xml version="1.0" encoding="utf-8"?>
<Types xmlns="http://schemas.openxmlformats.org/package/2006/content-types">
  <Default ContentType="application/x-fontdata" Extension="fntdata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Roboto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bold.fntdata"/><Relationship Id="rId10" Type="http://schemas.openxmlformats.org/officeDocument/2006/relationships/font" Target="fonts/Roboto-regular.fntdata"/><Relationship Id="rId13" Type="http://schemas.openxmlformats.org/officeDocument/2006/relationships/font" Target="fonts/Roboto-boldItalic.fntdata"/><Relationship Id="rId12" Type="http://schemas.openxmlformats.org/officeDocument/2006/relationships/font" Target="fonts/Roboto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c30fe67731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c30fe67731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c30fe6773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c30fe6773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c30fe67731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c30fe67731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c30fe67731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c30fe67731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gif"/><Relationship Id="rId4" Type="http://schemas.openxmlformats.org/officeDocument/2006/relationships/image" Target="../media/image4.png"/><Relationship Id="rId5" Type="http://schemas.openxmlformats.org/officeDocument/2006/relationships/image" Target="../media/image10.png"/><Relationship Id="rId6" Type="http://schemas.openxmlformats.org/officeDocument/2006/relationships/image" Target="../media/image7.png"/></Relationships>
</file>

<file path=ppt/slides/_rels/slide3.xml.rels><?xml version="1.0" encoding="UTF-8" standalone="yes"?><Relationships xmlns="http://schemas.openxmlformats.org/package/2006/relationships"><Relationship Id="rId11" Type="http://schemas.openxmlformats.org/officeDocument/2006/relationships/image" Target="../media/image13.png"/><Relationship Id="rId10" Type="http://schemas.openxmlformats.org/officeDocument/2006/relationships/image" Target="../media/image14.png"/><Relationship Id="rId13" Type="http://schemas.openxmlformats.org/officeDocument/2006/relationships/image" Target="../media/image15.png"/><Relationship Id="rId12" Type="http://schemas.openxmlformats.org/officeDocument/2006/relationships/image" Target="../media/image16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2.png"/><Relationship Id="rId9" Type="http://schemas.openxmlformats.org/officeDocument/2006/relationships/image" Target="../media/image9.png"/><Relationship Id="rId5" Type="http://schemas.openxmlformats.org/officeDocument/2006/relationships/image" Target="../media/image6.png"/><Relationship Id="rId6" Type="http://schemas.openxmlformats.org/officeDocument/2006/relationships/image" Target="../media/image5.png"/><Relationship Id="rId7" Type="http://schemas.openxmlformats.org/officeDocument/2006/relationships/image" Target="../media/image8.png"/><Relationship Id="rId8" Type="http://schemas.openxmlformats.org/officeDocument/2006/relationships/image" Target="../media/image1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1664400" y="436725"/>
            <a:ext cx="5815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Πως αναδύονται οι ψυχοφυσικοι νομοι</a:t>
            </a:r>
            <a:endParaRPr/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311700" y="30304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23925" y="1717513"/>
            <a:ext cx="7096125" cy="1914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2679875" cy="2396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2290900"/>
            <a:ext cx="4479675" cy="2066016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479675" y="1421800"/>
            <a:ext cx="4664325" cy="3604546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2262925" y="221825"/>
            <a:ext cx="4184700" cy="159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1400"/>
              <a:t>Ο νόμος του Stevens και κατεπεκταση του Fechner υποθετουν εκθετική συνάρτηση S και Ι, ενώ νευρωνική δραστηριότητα μοντελοποιείται σαν μη γραμμική σιγμοειδής συνάρτηση. </a:t>
            </a:r>
            <a:endParaRPr sz="1400"/>
          </a:p>
        </p:txBody>
      </p:sp>
      <p:pic>
        <p:nvPicPr>
          <p:cNvPr id="65" name="Google Shape;65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184950" y="1116950"/>
            <a:ext cx="2719500" cy="35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260350" y="162500"/>
            <a:ext cx="8571900" cy="26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ct val="61111"/>
              <a:buNone/>
            </a:pPr>
            <a:r>
              <a:rPr lang="en-GB" sz="1620"/>
              <a:t>(ετσι)</a:t>
            </a:r>
            <a:endParaRPr sz="1620"/>
          </a:p>
        </p:txBody>
      </p:sp>
      <p:sp>
        <p:nvSpPr>
          <p:cNvPr id="71" name="Google Shape;71;p15"/>
          <p:cNvSpPr txBox="1"/>
          <p:nvPr/>
        </p:nvSpPr>
        <p:spPr>
          <a:xfrm>
            <a:off x="1531700" y="423500"/>
            <a:ext cx="6248700" cy="209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2"/>
                </a:solidFill>
              </a:rPr>
              <a:t>Μέσω feedback μεταξύ 2 pathways, ενός bottom up και ενός top down </a:t>
            </a:r>
            <a:endParaRPr sz="12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2"/>
                </a:solidFill>
              </a:rPr>
              <a:t>Όπου το top down αλλάζει μετα απο διαδοχικές </a:t>
            </a:r>
            <a:r>
              <a:rPr lang="en-GB" sz="1200">
                <a:solidFill>
                  <a:schemeClr val="dk2"/>
                </a:solidFill>
              </a:rPr>
              <a:t>αφαιρέσεις</a:t>
            </a:r>
            <a:r>
              <a:rPr lang="en-GB" sz="1200">
                <a:solidFill>
                  <a:schemeClr val="dk2"/>
                </a:solidFill>
              </a:rPr>
              <a:t> για να </a:t>
            </a:r>
            <a:r>
              <a:rPr lang="en-GB" sz="1200">
                <a:solidFill>
                  <a:schemeClr val="dk2"/>
                </a:solidFill>
              </a:rPr>
              <a:t>μοιάσει</a:t>
            </a:r>
            <a:r>
              <a:rPr lang="en-GB" sz="1200">
                <a:solidFill>
                  <a:schemeClr val="dk2"/>
                </a:solidFill>
              </a:rPr>
              <a:t> στο bottom up</a:t>
            </a:r>
            <a:endParaRPr sz="12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2"/>
                </a:solidFill>
              </a:rPr>
              <a:t>Και μετα απο λιγο φτάνει σε </a:t>
            </a:r>
            <a:r>
              <a:rPr lang="en-GB" sz="1200">
                <a:solidFill>
                  <a:schemeClr val="dk2"/>
                </a:solidFill>
              </a:rPr>
              <a:t>ισορροπία</a:t>
            </a:r>
            <a:r>
              <a:rPr lang="en-GB" sz="1200">
                <a:solidFill>
                  <a:schemeClr val="dk2"/>
                </a:solidFill>
              </a:rPr>
              <a:t> με μορφή εκθετικής συνάρτησης</a:t>
            </a:r>
            <a:endParaRPr sz="12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2"/>
                </a:solidFill>
              </a:rPr>
              <a:t> </a:t>
            </a:r>
            <a:endParaRPr sz="1100">
              <a:solidFill>
                <a:schemeClr val="dk2"/>
              </a:solidFill>
            </a:endParaRPr>
          </a:p>
        </p:txBody>
      </p:sp>
      <p:pic>
        <p:nvPicPr>
          <p:cNvPr id="72" name="Google Shape;7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87426" y="776019"/>
            <a:ext cx="2250242" cy="259784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38503" y="776019"/>
            <a:ext cx="2272925" cy="259784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508101" y="1456087"/>
            <a:ext cx="4003327" cy="259783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457288" y="2136155"/>
            <a:ext cx="2104927" cy="259784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15"/>
          <p:cNvSpPr txBox="1"/>
          <p:nvPr/>
        </p:nvSpPr>
        <p:spPr>
          <a:xfrm>
            <a:off x="260350" y="2816225"/>
            <a:ext cx="6327900" cy="20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>
                <a:solidFill>
                  <a:schemeClr val="dk2"/>
                </a:solidFill>
              </a:rPr>
              <a:t>Έστω οι μηχανισμοι Χ και Υ με ρυθμούς πυροδότησης Χ* και Υ</a:t>
            </a:r>
            <a:r>
              <a:rPr lang="en-GB" sz="1300">
                <a:solidFill>
                  <a:schemeClr val="dk2"/>
                </a:solidFill>
              </a:rPr>
              <a:t>*</a:t>
            </a:r>
            <a:r>
              <a:rPr lang="en-GB" sz="1300">
                <a:solidFill>
                  <a:schemeClr val="dk2"/>
                </a:solidFill>
              </a:rPr>
              <a:t>, φάση θ.   </a:t>
            </a:r>
            <a:br>
              <a:rPr lang="en-GB" sz="1300">
                <a:solidFill>
                  <a:schemeClr val="dk2"/>
                </a:solidFill>
              </a:rPr>
            </a:br>
            <a:br>
              <a:rPr lang="en-GB" sz="1300">
                <a:solidFill>
                  <a:schemeClr val="dk2"/>
                </a:solidFill>
              </a:rPr>
            </a:br>
            <a:r>
              <a:rPr lang="en-GB" sz="1300">
                <a:solidFill>
                  <a:schemeClr val="dk2"/>
                </a:solidFill>
              </a:rPr>
              <a:t>Με αφαιρεση: (Εστω Δθ=Φ).</a:t>
            </a:r>
            <a:br>
              <a:rPr lang="en-GB" sz="1300">
                <a:solidFill>
                  <a:schemeClr val="dk2"/>
                </a:solidFill>
              </a:rPr>
            </a:br>
            <a:r>
              <a:rPr lang="en-GB" sz="1300">
                <a:solidFill>
                  <a:schemeClr val="dk2"/>
                </a:solidFill>
              </a:rPr>
              <a:t>Για συγχρονια στις φασεις ισχυει οτι </a:t>
            </a:r>
            <a:br>
              <a:rPr lang="en-GB" sz="1300">
                <a:solidFill>
                  <a:schemeClr val="dk2"/>
                </a:solidFill>
              </a:rPr>
            </a:br>
            <a:br>
              <a:rPr lang="en-GB" sz="1300">
                <a:solidFill>
                  <a:schemeClr val="dk2"/>
                </a:solidFill>
              </a:rPr>
            </a:br>
            <a:r>
              <a:rPr lang="en-GB" sz="1300">
                <a:solidFill>
                  <a:schemeClr val="dk2"/>
                </a:solidFill>
              </a:rPr>
              <a:t>Για κοινο ρυθμο πυροδοτησης W</a:t>
            </a:r>
            <a:r>
              <a:rPr lang="en-GB" sz="1300">
                <a:solidFill>
                  <a:schemeClr val="dk2"/>
                </a:solidFill>
              </a:rPr>
              <a:t>* ισχύει οτι  </a:t>
            </a:r>
            <a:endParaRPr sz="13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>
                <a:solidFill>
                  <a:schemeClr val="dk2"/>
                </a:solidFill>
              </a:rPr>
              <a:t>Αλλα εφοσον το μοντέλο συμπεριφερεται </a:t>
            </a:r>
            <a:br>
              <a:rPr lang="en-GB" sz="1300">
                <a:solidFill>
                  <a:schemeClr val="dk2"/>
                </a:solidFill>
              </a:rPr>
            </a:br>
            <a:r>
              <a:rPr lang="en-GB" sz="1300">
                <a:solidFill>
                  <a:schemeClr val="dk2"/>
                </a:solidFill>
              </a:rPr>
              <a:t>λογαριθμικά ισχύει ότι </a:t>
            </a:r>
            <a:endParaRPr sz="1300">
              <a:solidFill>
                <a:schemeClr val="dk2"/>
              </a:solidFill>
            </a:endParaRPr>
          </a:p>
        </p:txBody>
      </p:sp>
      <p:pic>
        <p:nvPicPr>
          <p:cNvPr id="77" name="Google Shape;77;p1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447425" y="2571750"/>
            <a:ext cx="2759425" cy="39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447425" y="2971350"/>
            <a:ext cx="2759425" cy="338202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5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2937900" y="3190677"/>
            <a:ext cx="2884375" cy="24743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5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3213863" y="3438125"/>
            <a:ext cx="2884371" cy="261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5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3627050" y="3841400"/>
            <a:ext cx="4003326" cy="26263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5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3627047" y="4246297"/>
            <a:ext cx="2884375" cy="386097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5"/>
          <p:cNvSpPr txBox="1"/>
          <p:nvPr/>
        </p:nvSpPr>
        <p:spPr>
          <a:xfrm>
            <a:off x="4932625" y="4620350"/>
            <a:ext cx="3465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>
                <a:solidFill>
                  <a:schemeClr val="dk2"/>
                </a:solidFill>
              </a:rPr>
              <a:t>ή</a:t>
            </a:r>
            <a:endParaRPr sz="1500">
              <a:solidFill>
                <a:schemeClr val="dk2"/>
              </a:solidFill>
            </a:endParaRPr>
          </a:p>
        </p:txBody>
      </p:sp>
      <p:pic>
        <p:nvPicPr>
          <p:cNvPr id="84" name="Google Shape;84;p15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5177075" y="4656777"/>
            <a:ext cx="1534775" cy="342648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5"/>
          <p:cNvSpPr txBox="1"/>
          <p:nvPr/>
        </p:nvSpPr>
        <p:spPr>
          <a:xfrm>
            <a:off x="6745100" y="4614525"/>
            <a:ext cx="26256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>
                <a:solidFill>
                  <a:schemeClr val="dk2"/>
                </a:solidFill>
              </a:rPr>
              <a:t>που είναι εκθετική συνάρτηση</a:t>
            </a:r>
            <a:endParaRPr sz="13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Βιβλιογραφια</a:t>
            </a:r>
            <a:endParaRPr/>
          </a:p>
        </p:txBody>
      </p:sp>
      <p:sp>
        <p:nvSpPr>
          <p:cNvPr id="91" name="Google Shape;91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>
                <a:solidFill>
                  <a:schemeClr val="accent2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Billock VA, Tsou BH. To honor Fechner and obey Stevens: relationships between psychophysical and neural nonlinearities. Psychol Bull. 2011 Jan;137(1):1-18. doi: 10.1037/a0021394. PMID: 21219055.</a:t>
            </a:r>
            <a:endParaRPr sz="1200">
              <a:solidFill>
                <a:schemeClr val="accent2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