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19AF2E-DF0C-49C6-9E4E-217354594ADF}" v="2" dt="2024-03-15T06:46:08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a Lazou" userId="92474675bae08395" providerId="LiveId" clId="{A119AF2E-DF0C-49C6-9E4E-217354594ADF}"/>
    <pc:docChg chg="modSld">
      <pc:chgData name="Sophia Lazou" userId="92474675bae08395" providerId="LiveId" clId="{A119AF2E-DF0C-49C6-9E4E-217354594ADF}" dt="2024-03-15T06:46:08.504" v="1" actId="20577"/>
      <pc:docMkLst>
        <pc:docMk/>
      </pc:docMkLst>
      <pc:sldChg chg="modSp">
        <pc:chgData name="Sophia Lazou" userId="92474675bae08395" providerId="LiveId" clId="{A119AF2E-DF0C-49C6-9E4E-217354594ADF}" dt="2024-03-15T06:46:08.504" v="1" actId="20577"/>
        <pc:sldMkLst>
          <pc:docMk/>
          <pc:sldMk cId="968938309" sldId="256"/>
        </pc:sldMkLst>
        <pc:spChg chg="mod">
          <ac:chgData name="Sophia Lazou" userId="92474675bae08395" providerId="LiveId" clId="{A119AF2E-DF0C-49C6-9E4E-217354594ADF}" dt="2024-03-15T06:46:08.504" v="1" actId="20577"/>
          <ac:spMkLst>
            <pc:docMk/>
            <pc:sldMk cId="968938309" sldId="256"/>
            <ac:spMk id="2" creationId="{EA0B23AD-AD26-C717-9C36-8039F802DCA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2679ED-5B0E-4BC3-BCF9-FE5518EC2CD4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669EA85-712A-43AE-AAA0-7A5D7AF32F62}">
      <dgm:prSet/>
      <dgm:spPr/>
      <dgm:t>
        <a:bodyPr/>
        <a:lstStyle/>
        <a:p>
          <a:r>
            <a:rPr lang="el-GR"/>
            <a:t>Μειώνει τον αριθμό των δοκιμών γιατί οι συμμετέχοντες εστιάζουν σε επίπεδα έντασης όπου οι απαντήσεις των συμμετεχόντων είναι είτε σπάνια είτε σταθερά καταφατικές.</a:t>
          </a:r>
          <a:endParaRPr lang="en-US"/>
        </a:p>
      </dgm:t>
    </dgm:pt>
    <dgm:pt modelId="{FE17B78F-B36F-4F80-BE0F-417D2229877D}" type="parTrans" cxnId="{101D5DC4-0A18-4338-8B40-0648AE8F172D}">
      <dgm:prSet/>
      <dgm:spPr/>
      <dgm:t>
        <a:bodyPr/>
        <a:lstStyle/>
        <a:p>
          <a:endParaRPr lang="en-US"/>
        </a:p>
      </dgm:t>
    </dgm:pt>
    <dgm:pt modelId="{8E3BE185-D7A6-496A-9DE3-8C63E7FBDEB7}" type="sibTrans" cxnId="{101D5DC4-0A18-4338-8B40-0648AE8F172D}">
      <dgm:prSet/>
      <dgm:spPr/>
      <dgm:t>
        <a:bodyPr/>
        <a:lstStyle/>
        <a:p>
          <a:endParaRPr lang="en-US"/>
        </a:p>
      </dgm:t>
    </dgm:pt>
    <dgm:pt modelId="{9F1A0316-3502-47C0-826B-9A4788C1EBDF}">
      <dgm:prSet/>
      <dgm:spPr/>
      <dgm:t>
        <a:bodyPr/>
        <a:lstStyle/>
        <a:p>
          <a:r>
            <a:rPr lang="el-GR"/>
            <a:t>Τα περισσότερα επίπεδα έντασης ερεθίσματος τοποθετούνται γύρω από το κατώφλι</a:t>
          </a:r>
          <a:endParaRPr lang="en-US"/>
        </a:p>
      </dgm:t>
    </dgm:pt>
    <dgm:pt modelId="{13B71235-B5D3-4A5C-930B-7CFD20F51DE4}" type="parTrans" cxnId="{F7484BDB-AA28-4098-8791-C563905E5046}">
      <dgm:prSet/>
      <dgm:spPr/>
      <dgm:t>
        <a:bodyPr/>
        <a:lstStyle/>
        <a:p>
          <a:endParaRPr lang="en-US"/>
        </a:p>
      </dgm:t>
    </dgm:pt>
    <dgm:pt modelId="{F8DEE31F-058D-4906-9F2A-6E2B644E4C7E}" type="sibTrans" cxnId="{F7484BDB-AA28-4098-8791-C563905E5046}">
      <dgm:prSet/>
      <dgm:spPr/>
      <dgm:t>
        <a:bodyPr/>
        <a:lstStyle/>
        <a:p>
          <a:endParaRPr lang="en-US"/>
        </a:p>
      </dgm:t>
    </dgm:pt>
    <dgm:pt modelId="{4D36DEC9-A8A0-4248-A11E-13C4329E7DC1}" type="pres">
      <dgm:prSet presAssocID="{772679ED-5B0E-4BC3-BCF9-FE5518EC2CD4}" presName="vert0" presStyleCnt="0">
        <dgm:presLayoutVars>
          <dgm:dir/>
          <dgm:animOne val="branch"/>
          <dgm:animLvl val="lvl"/>
        </dgm:presLayoutVars>
      </dgm:prSet>
      <dgm:spPr/>
    </dgm:pt>
    <dgm:pt modelId="{D00D7E05-2289-43E7-8D46-B08F1FB2A517}" type="pres">
      <dgm:prSet presAssocID="{1669EA85-712A-43AE-AAA0-7A5D7AF32F62}" presName="thickLine" presStyleLbl="alignNode1" presStyleIdx="0" presStyleCnt="2"/>
      <dgm:spPr/>
    </dgm:pt>
    <dgm:pt modelId="{6118A556-B58F-477B-A80D-B4527EFDC329}" type="pres">
      <dgm:prSet presAssocID="{1669EA85-712A-43AE-AAA0-7A5D7AF32F62}" presName="horz1" presStyleCnt="0"/>
      <dgm:spPr/>
    </dgm:pt>
    <dgm:pt modelId="{292599FF-DFE6-4A1F-8281-0D6547FA3262}" type="pres">
      <dgm:prSet presAssocID="{1669EA85-712A-43AE-AAA0-7A5D7AF32F62}" presName="tx1" presStyleLbl="revTx" presStyleIdx="0" presStyleCnt="2"/>
      <dgm:spPr/>
    </dgm:pt>
    <dgm:pt modelId="{AD0DAF06-74FC-446E-9E62-B30E096E4C15}" type="pres">
      <dgm:prSet presAssocID="{1669EA85-712A-43AE-AAA0-7A5D7AF32F62}" presName="vert1" presStyleCnt="0"/>
      <dgm:spPr/>
    </dgm:pt>
    <dgm:pt modelId="{A7F0C291-3996-49DF-8D67-24694EDC4860}" type="pres">
      <dgm:prSet presAssocID="{9F1A0316-3502-47C0-826B-9A4788C1EBDF}" presName="thickLine" presStyleLbl="alignNode1" presStyleIdx="1" presStyleCnt="2"/>
      <dgm:spPr/>
    </dgm:pt>
    <dgm:pt modelId="{B8B51C21-7EC8-4277-8B45-E092FCE4C4EE}" type="pres">
      <dgm:prSet presAssocID="{9F1A0316-3502-47C0-826B-9A4788C1EBDF}" presName="horz1" presStyleCnt="0"/>
      <dgm:spPr/>
    </dgm:pt>
    <dgm:pt modelId="{E33EFB29-CA15-4768-860A-BD649CF0A65E}" type="pres">
      <dgm:prSet presAssocID="{9F1A0316-3502-47C0-826B-9A4788C1EBDF}" presName="tx1" presStyleLbl="revTx" presStyleIdx="1" presStyleCnt="2"/>
      <dgm:spPr/>
    </dgm:pt>
    <dgm:pt modelId="{330C3776-FB2F-4187-A650-9F785F5F06E7}" type="pres">
      <dgm:prSet presAssocID="{9F1A0316-3502-47C0-826B-9A4788C1EBDF}" presName="vert1" presStyleCnt="0"/>
      <dgm:spPr/>
    </dgm:pt>
  </dgm:ptLst>
  <dgm:cxnLst>
    <dgm:cxn modelId="{E4783A08-CDE7-4B48-BF52-B9BCC5561D7A}" type="presOf" srcId="{1669EA85-712A-43AE-AAA0-7A5D7AF32F62}" destId="{292599FF-DFE6-4A1F-8281-0D6547FA3262}" srcOrd="0" destOrd="0" presId="urn:microsoft.com/office/officeart/2008/layout/LinedList"/>
    <dgm:cxn modelId="{D1A5DE7D-0E78-4A8B-8FD9-C0F52EA2C913}" type="presOf" srcId="{772679ED-5B0E-4BC3-BCF9-FE5518EC2CD4}" destId="{4D36DEC9-A8A0-4248-A11E-13C4329E7DC1}" srcOrd="0" destOrd="0" presId="urn:microsoft.com/office/officeart/2008/layout/LinedList"/>
    <dgm:cxn modelId="{3777F88C-B3B8-43AD-98E6-49CAEA5E7DA9}" type="presOf" srcId="{9F1A0316-3502-47C0-826B-9A4788C1EBDF}" destId="{E33EFB29-CA15-4768-860A-BD649CF0A65E}" srcOrd="0" destOrd="0" presId="urn:microsoft.com/office/officeart/2008/layout/LinedList"/>
    <dgm:cxn modelId="{101D5DC4-0A18-4338-8B40-0648AE8F172D}" srcId="{772679ED-5B0E-4BC3-BCF9-FE5518EC2CD4}" destId="{1669EA85-712A-43AE-AAA0-7A5D7AF32F62}" srcOrd="0" destOrd="0" parTransId="{FE17B78F-B36F-4F80-BE0F-417D2229877D}" sibTransId="{8E3BE185-D7A6-496A-9DE3-8C63E7FBDEB7}"/>
    <dgm:cxn modelId="{F7484BDB-AA28-4098-8791-C563905E5046}" srcId="{772679ED-5B0E-4BC3-BCF9-FE5518EC2CD4}" destId="{9F1A0316-3502-47C0-826B-9A4788C1EBDF}" srcOrd="1" destOrd="0" parTransId="{13B71235-B5D3-4A5C-930B-7CFD20F51DE4}" sibTransId="{F8DEE31F-058D-4906-9F2A-6E2B644E4C7E}"/>
    <dgm:cxn modelId="{83875B18-551B-4C5D-9C6A-97B96AEBA86B}" type="presParOf" srcId="{4D36DEC9-A8A0-4248-A11E-13C4329E7DC1}" destId="{D00D7E05-2289-43E7-8D46-B08F1FB2A517}" srcOrd="0" destOrd="0" presId="urn:microsoft.com/office/officeart/2008/layout/LinedList"/>
    <dgm:cxn modelId="{01E5EB3D-D845-46A9-A2E4-41ED641015A4}" type="presParOf" srcId="{4D36DEC9-A8A0-4248-A11E-13C4329E7DC1}" destId="{6118A556-B58F-477B-A80D-B4527EFDC329}" srcOrd="1" destOrd="0" presId="urn:microsoft.com/office/officeart/2008/layout/LinedList"/>
    <dgm:cxn modelId="{CD4DD0FF-373F-403F-A969-35BFC607EA13}" type="presParOf" srcId="{6118A556-B58F-477B-A80D-B4527EFDC329}" destId="{292599FF-DFE6-4A1F-8281-0D6547FA3262}" srcOrd="0" destOrd="0" presId="urn:microsoft.com/office/officeart/2008/layout/LinedList"/>
    <dgm:cxn modelId="{04106FEE-B246-4952-89F3-8D68FA4BD192}" type="presParOf" srcId="{6118A556-B58F-477B-A80D-B4527EFDC329}" destId="{AD0DAF06-74FC-446E-9E62-B30E096E4C15}" srcOrd="1" destOrd="0" presId="urn:microsoft.com/office/officeart/2008/layout/LinedList"/>
    <dgm:cxn modelId="{A88CCCD9-00B4-4A30-BAD4-DEABBC58B51D}" type="presParOf" srcId="{4D36DEC9-A8A0-4248-A11E-13C4329E7DC1}" destId="{A7F0C291-3996-49DF-8D67-24694EDC4860}" srcOrd="2" destOrd="0" presId="urn:microsoft.com/office/officeart/2008/layout/LinedList"/>
    <dgm:cxn modelId="{B8FDC0E7-A12F-41A0-8F52-AE018F3F9652}" type="presParOf" srcId="{4D36DEC9-A8A0-4248-A11E-13C4329E7DC1}" destId="{B8B51C21-7EC8-4277-8B45-E092FCE4C4EE}" srcOrd="3" destOrd="0" presId="urn:microsoft.com/office/officeart/2008/layout/LinedList"/>
    <dgm:cxn modelId="{30FBCFD1-60D0-4E68-A6D5-D584AB06A264}" type="presParOf" srcId="{B8B51C21-7EC8-4277-8B45-E092FCE4C4EE}" destId="{E33EFB29-CA15-4768-860A-BD649CF0A65E}" srcOrd="0" destOrd="0" presId="urn:microsoft.com/office/officeart/2008/layout/LinedList"/>
    <dgm:cxn modelId="{A86698BA-2687-4513-9CA7-E3054A4A7126}" type="presParOf" srcId="{B8B51C21-7EC8-4277-8B45-E092FCE4C4EE}" destId="{330C3776-FB2F-4187-A650-9F785F5F06E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D7E05-2289-43E7-8D46-B08F1FB2A517}">
      <dsp:nvSpPr>
        <dsp:cNvPr id="0" name=""/>
        <dsp:cNvSpPr/>
      </dsp:nvSpPr>
      <dsp:spPr>
        <a:xfrm>
          <a:off x="0" y="0"/>
          <a:ext cx="100394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599FF-DFE6-4A1F-8281-0D6547FA3262}">
      <dsp:nvSpPr>
        <dsp:cNvPr id="0" name=""/>
        <dsp:cNvSpPr/>
      </dsp:nvSpPr>
      <dsp:spPr>
        <a:xfrm>
          <a:off x="0" y="0"/>
          <a:ext cx="10039472" cy="1719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Μειώνει τον αριθμό των δοκιμών γιατί οι συμμετέχοντες εστιάζουν σε επίπεδα έντασης όπου οι απαντήσεις των συμμετεχόντων είναι είτε σπάνια είτε σταθερά καταφατικές.</a:t>
          </a:r>
          <a:endParaRPr lang="en-US" sz="2900" kern="1200"/>
        </a:p>
      </dsp:txBody>
      <dsp:txXfrm>
        <a:off x="0" y="0"/>
        <a:ext cx="10039472" cy="1719072"/>
      </dsp:txXfrm>
    </dsp:sp>
    <dsp:sp modelId="{A7F0C291-3996-49DF-8D67-24694EDC4860}">
      <dsp:nvSpPr>
        <dsp:cNvPr id="0" name=""/>
        <dsp:cNvSpPr/>
      </dsp:nvSpPr>
      <dsp:spPr>
        <a:xfrm>
          <a:off x="0" y="1719072"/>
          <a:ext cx="100394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EFB29-CA15-4768-860A-BD649CF0A65E}">
      <dsp:nvSpPr>
        <dsp:cNvPr id="0" name=""/>
        <dsp:cNvSpPr/>
      </dsp:nvSpPr>
      <dsp:spPr>
        <a:xfrm>
          <a:off x="0" y="1719072"/>
          <a:ext cx="10039472" cy="1719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Τα περισσότερα επίπεδα έντασης ερεθίσματος τοποθετούνται γύρω από το κατώφλι</a:t>
          </a:r>
          <a:endParaRPr lang="en-US" sz="2900" kern="1200"/>
        </a:p>
      </dsp:txBody>
      <dsp:txXfrm>
        <a:off x="0" y="1719072"/>
        <a:ext cx="10039472" cy="1719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902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713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729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948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842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30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266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59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013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026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88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2AE758-1F9C-42C9-9209-4DA35FC903B6}" type="datetimeFigureOut">
              <a:rPr lang="el-GR" smtClean="0"/>
              <a:t>15/3/2024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D3EEC1-45FE-4E07-B62B-680FB4820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33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A0B23AD-AD26-C717-9C36-8039F802D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n-GB" sz="4500" b="1" dirty="0"/>
              <a:t>Simple Up-Down (Staircase)Method</a:t>
            </a:r>
            <a:br>
              <a:rPr lang="el-GR" sz="4500" b="1"/>
            </a:br>
            <a:r>
              <a:rPr lang="el-GR" sz="4500" b="1"/>
              <a:t>Υπέρ </a:t>
            </a:r>
            <a:r>
              <a:rPr lang="el-GR" sz="4500" b="1" dirty="0"/>
              <a:t>&amp; Κατά</a:t>
            </a:r>
            <a:br>
              <a:rPr lang="el-GR" sz="4500" b="1" dirty="0"/>
            </a:br>
            <a:r>
              <a:rPr lang="el-GR" sz="4500" b="1" dirty="0"/>
              <a:t>και</a:t>
            </a:r>
            <a:br>
              <a:rPr lang="el-GR" sz="4500" b="1" dirty="0"/>
            </a:br>
            <a:r>
              <a:rPr lang="en-US" sz="4500" b="1" dirty="0"/>
              <a:t>Transformed Up-Down Methods</a:t>
            </a:r>
            <a:endParaRPr lang="el-GR" sz="4500" b="1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F09EF82-F6E4-8F1F-55A1-C3E80FAB1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/>
              <a:t>https://engineering.purdue.edu/~ece511/LectureNotes/pp12.pdf</a:t>
            </a:r>
            <a:endParaRPr lang="el-GR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93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82472C6-0DFF-2591-E562-58C6A13D3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l-GR" sz="5400" b="1" u="sng" dirty="0"/>
              <a:t>Πλεονεκτήματα:</a:t>
            </a:r>
          </a:p>
        </p:txBody>
      </p:sp>
      <p:grpSp>
        <p:nvGrpSpPr>
          <p:cNvPr id="18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B296C156-70DA-3D07-EBB3-255C3CD961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189577"/>
              </p:ext>
            </p:extLst>
          </p:nvPr>
        </p:nvGraphicFramePr>
        <p:xfrm>
          <a:off x="825264" y="2598710"/>
          <a:ext cx="10039472" cy="343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941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1BA4074-86DF-DD45-149B-D8C976D2A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l-GR" sz="5400" b="1" u="sng" dirty="0"/>
              <a:t>Μειονεκτήματα</a:t>
            </a:r>
            <a:r>
              <a:rPr lang="el-GR" sz="4800" b="1" dirty="0"/>
              <a:t> 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8F12E7-56AD-8ED1-8CCB-3C4A36421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400"/>
              <a:t>Δυσκολία με αν τα σταθερές διακυμανσεις ειναι πολύ μικρής εντάσεις (μεγάλη διάρκεια) ή πολύ μεγάλης  (χαμηλή ακρίβεια)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/>
              <a:t>Δεν είναι δυνατή η εκτίμηση διαφορετικών επιπέδων πέρα από το κατώφλι.  </a:t>
            </a:r>
            <a:r>
              <a:rPr lang="el-GR" sz="2400" b="1" i="1"/>
              <a:t>Λύση </a:t>
            </a:r>
            <a:r>
              <a:rPr lang="en-US" sz="2400" b="1" i="1"/>
              <a:t>:</a:t>
            </a:r>
            <a:r>
              <a:rPr lang="en-US" sz="2400"/>
              <a:t> </a:t>
            </a:r>
            <a:r>
              <a:rPr lang="en-US" sz="2400" i="1"/>
              <a:t>Transformed Up-Down Methods</a:t>
            </a:r>
            <a:endParaRPr lang="el-GR" sz="2400" i="1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/>
              <a:t> </a:t>
            </a:r>
            <a:r>
              <a:rPr lang="el-GR" sz="2400"/>
              <a:t>Οι συμμετέχοντες μπορούν να προβλέψουν τα ερεθίσματα και να προσαρμόσουν τις απαντήσεις ανάλογα.  </a:t>
            </a:r>
            <a:r>
              <a:rPr lang="el-GR" sz="2400" b="1" i="1"/>
              <a:t>Λύση </a:t>
            </a:r>
            <a:r>
              <a:rPr lang="en-US" sz="2400"/>
              <a:t>: </a:t>
            </a:r>
            <a:r>
              <a:rPr lang="en-US" sz="2400" i="1"/>
              <a:t>Double-Random Staircase Method</a:t>
            </a:r>
            <a:endParaRPr lang="el-GR" sz="2400" i="1"/>
          </a:p>
          <a:p>
            <a:endParaRPr lang="el-G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37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A724DBA-D2D9-471E-8ED7-2015DDD95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9408002-1E8D-13F2-F7CE-5A3F4F1C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5442" y="525982"/>
            <a:ext cx="4495704" cy="1200361"/>
          </a:xfrm>
        </p:spPr>
        <p:txBody>
          <a:bodyPr anchor="b">
            <a:normAutofit/>
          </a:bodyPr>
          <a:lstStyle/>
          <a:p>
            <a:pPr algn="ctr"/>
            <a:r>
              <a:rPr lang="en-US" sz="4000" b="1" dirty="0"/>
              <a:t>Transformed Up-Down Methods</a:t>
            </a:r>
            <a:endParaRPr lang="el-GR" sz="4000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BB3B76F-855D-6356-B5C2-6CF95B4CE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1966"/>
            <a:ext cx="6986588" cy="421754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2C90BD-A203-F9CF-3C66-2E3AE7300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12" y="2031101"/>
            <a:ext cx="4282984" cy="35119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1800" dirty="0"/>
              <a:t>Στην τροποποιημένη </a:t>
            </a:r>
            <a:r>
              <a:rPr lang="en-US" sz="1800" dirty="0"/>
              <a:t>Up-Down Methods</a:t>
            </a:r>
            <a:r>
              <a:rPr lang="el-GR" sz="1800" dirty="0"/>
              <a:t> η ένταση του ερεθίσματος μπορεί να αυξηθεί ή να μειωθεί περισσότερο από ένα βήμα την φορά ,μετά από κάθε απάντηση.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69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156</Words>
  <Application>Microsoft Office PowerPoint</Application>
  <PresentationFormat>Ευρεία οθόνη</PresentationFormat>
  <Paragraphs>11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Wingdings</vt:lpstr>
      <vt:lpstr>Office Theme</vt:lpstr>
      <vt:lpstr>Simple Up-Down (Staircase)Method Υπέρ &amp; Κατά και Transformed Up-Down Methods</vt:lpstr>
      <vt:lpstr>Πλεονεκτήματα:</vt:lpstr>
      <vt:lpstr>Μειονεκτήματα :</vt:lpstr>
      <vt:lpstr>Transformed Up-Down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Up-Down (Staircase)Method Υπερ &amp; Κατά Transformed Up-Down Methods</dc:title>
  <dc:creator>Sophia Lazou</dc:creator>
  <cp:lastModifiedBy>Sophia Lazou</cp:lastModifiedBy>
  <cp:revision>2</cp:revision>
  <dcterms:created xsi:type="dcterms:W3CDTF">2024-03-15T04:50:42Z</dcterms:created>
  <dcterms:modified xsi:type="dcterms:W3CDTF">2024-03-15T06:46:16Z</dcterms:modified>
</cp:coreProperties>
</file>