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FF00"/>
    <a:srgbClr val="0F1A2F"/>
    <a:srgbClr val="182B4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5190" autoAdjust="0"/>
  </p:normalViewPr>
  <p:slideViewPr>
    <p:cSldViewPr snapToGrid="0">
      <p:cViewPr varScale="1">
        <p:scale>
          <a:sx n="84" d="100"/>
          <a:sy n="84" d="100"/>
        </p:scale>
        <p:origin x="643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723D2-8FEB-44A2-8D2A-792C36A58F27}" type="datetimeFigureOut">
              <a:rPr lang="el-GR" smtClean="0"/>
              <a:pPr/>
              <a:t>7/3/2024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00B3A-C52F-43C3-BA25-B9963EEB6FC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82E24B-A733-4003-925C-BDFBF07A6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F72DEE-BEC6-4FF1-BC2C-666E19D5D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3DCD5C-2806-4F68-B7A0-B9F99411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7/3/2024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A65E4D-260D-4B03-97D5-FF2352F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144341-9089-443E-882C-E8ED61F3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3238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9A7654-CEBC-445D-AB0B-0BEBC317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1CCD33-BC7B-4DE0-9696-5B0075713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277A5F-B66E-44AE-9E6A-6D8B8A3D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7/3/2024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7FD35F-0A92-43E4-9D8D-A1CBA3E1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620BA-2ECF-41A2-930B-9CDA6BC1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22897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644D91F-C1A8-4EA9-900C-DDEB43135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39465F0-26E0-4D78-9BFD-7422F83CB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031272-BBB1-4883-8943-4E406181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7/3/2024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88ACB1-3D74-4E32-B855-AE9F1B1A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E6EB95-AEE6-49F7-AAD2-DCD868FA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8527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F58ACB-BD16-45DC-9926-18D9D741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58275F-9A8F-4110-A84F-3ADC912EC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97E79F-EE81-4099-9081-9102C211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7/3/2024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F6A08E-635D-48A7-8C49-A42F4EB7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E3A68A-B974-4221-BD40-4D32F8BE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250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67CDF6-6525-4432-A139-E7B6E0F6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BBAF18-79DA-4A43-9622-B99C25877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7B3F19-6950-4B4E-9DF5-C2D7655D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7/3/2024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60C2E4-545C-4E08-802D-F937107D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32AEB1-0833-4E94-8039-2BC8C39C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0321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018F60-397E-46E6-AA99-1E3489F0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2B5601-2F43-44AA-9583-00E20E94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F12D0D-1158-453B-BBDC-F0A735CB9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81D444-584F-49D3-B63C-AE8EE6AA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7/3/2024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7E75A3-2B1B-4650-B302-4F30CFA6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8974A9-CFAC-431D-ABDA-5FE89F19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4472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8EAABC-5704-427A-9848-05AE989A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9D8005-686F-480C-B078-A2EF69DDF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9237DF-8F56-47DE-95E6-55A91A5A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894E473-98E0-456C-877C-DAB4F87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4DEA9CD-FB77-43B7-BDFD-64B60FC3F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21FB44-2FE4-431F-818A-DD956331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7/3/2024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F6A9E2B-00B3-4740-8B39-4EC5A116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9BDB5EC-B30F-4AA7-A4AF-2EE8EC8C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6655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727498-90A2-4A44-8028-9505E557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F628AE3-365F-4F2E-956E-F649020D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7/3/2024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46CC9D-F390-4570-A3F4-E73EA47D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95A36F-5C2C-44E8-B672-7244BE5A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3116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D9BDC18-D6C6-45A7-80B9-29527E20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7/3/2024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7DB756-C0C5-4885-BCD0-D1B51AB6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F84160-6C1B-4A17-B86F-4C67CE6D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75194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E87D5E-37A6-453B-A966-5D34A32F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9CBC8A-4128-4259-811C-9FABCC2C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CA14F7-6AA3-4CCB-8D9D-4D28A92D0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84C830-E9FA-422B-B22E-7C1433E0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7/3/2024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971006-6849-48B0-87A2-153284DA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0F26F9-6054-4A21-BC7A-1ACC9BC6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5829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78FF77-D794-4654-A361-3D907C1B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F3E53E0-6EDB-4100-A525-3C72F5CFE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5F2D88F-DB8A-431E-9EE6-F7269722A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403F4F-9AC5-4444-9DCF-EE23DCA8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7/3/2024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36933C-C797-44FD-BE8B-749A54BE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002818-7383-4B07-B038-8F7DAA5A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139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CA91815-B65E-4A22-8737-225EC83C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CC4C52-1006-4B8C-9F8D-8BA8B7B8D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9159AF-514D-498C-B455-E9E7387B5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352C4-6D55-4F62-B59E-701898434009}" type="datetimeFigureOut">
              <a:rPr lang="el-GR" smtClean="0"/>
              <a:pPr/>
              <a:t>7/3/2024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79DE91-C63A-4647-8BBE-15F6FC48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10DF3B-9DF4-4E03-AD48-22540C33E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30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A77479-F537-4CC5-B2EB-D6183F9B1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499" y="163629"/>
            <a:ext cx="10819002" cy="952902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ΑΙΣΘΗΤΗΡΙΑΚΑ ΣΥΣΤΗΜΑΤΑ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CBCAF1-FBE6-447F-9B5A-B22ABB2BED50}"/>
              </a:ext>
            </a:extLst>
          </p:cNvPr>
          <p:cNvSpPr txBox="1"/>
          <p:nvPr/>
        </p:nvSpPr>
        <p:spPr>
          <a:xfrm>
            <a:off x="503397" y="1041934"/>
            <a:ext cx="4966962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l-GR" sz="2000" b="1" dirty="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ΟΙ 5 ΠΑΡΑΔΟΣΙΑΚΕΣ ΑΙΣΘΗΣΕΙΣ</a:t>
            </a:r>
          </a:p>
          <a:p>
            <a:pPr algn="l"/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Όραση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Ακοή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Αφή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Όσφρηση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Γεύση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77B499-B755-4498-8BA6-630F6BFDD10B}"/>
              </a:ext>
            </a:extLst>
          </p:cNvPr>
          <p:cNvSpPr txBox="1"/>
          <p:nvPr/>
        </p:nvSpPr>
        <p:spPr>
          <a:xfrm>
            <a:off x="5691738" y="1041934"/>
            <a:ext cx="5996865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l-GR" sz="2000" b="1" dirty="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ΚΑΙ ΕΠΙΠΛΕΟΝ …</a:t>
            </a:r>
          </a:p>
          <a:p>
            <a:pPr algn="l"/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Αίσθηση της </a:t>
            </a: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θέσης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των </a:t>
            </a: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κινήσεων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σώματος </a:t>
            </a:r>
            <a:r>
              <a:rPr lang="el-GR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Proprioception)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Αίσθηση της </a:t>
            </a: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ισορροπίας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Equilibrioception)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Θερμαισθησία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Thermoception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Αίσθηση του </a:t>
            </a: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πόνου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Nociception)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Αίσθηση του </a:t>
            </a:r>
            <a:r>
              <a:rPr lang="el-G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χρόνου</a:t>
            </a:r>
            <a:r>
              <a:rPr lang="el-G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Chronoception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Ενδοδεκτικότητα</a:t>
            </a:r>
            <a:r>
              <a:rPr lang="el-G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Interoception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11043E2-1F4D-4DAB-A0D9-3998D31155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3814"/>
          <a:stretch/>
        </p:blipFill>
        <p:spPr>
          <a:xfrm>
            <a:off x="503397" y="4150652"/>
            <a:ext cx="1745279" cy="2541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478F1DB-44C1-45AB-948C-32C5C1D62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1189" r="19472" b="1504"/>
          <a:stretch/>
        </p:blipFill>
        <p:spPr>
          <a:xfrm>
            <a:off x="2637751" y="4150652"/>
            <a:ext cx="2146433" cy="25437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AE8588-4893-4AAF-94F0-E8EB5DD23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772" y="4150653"/>
            <a:ext cx="1839838" cy="2541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AD87DC0-B3CE-4E1A-A735-E84916657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124" y="4150653"/>
            <a:ext cx="2104125" cy="2541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059FF36-12D3-49EE-9656-B615886B0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4837" y="4150653"/>
            <a:ext cx="1773766" cy="25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53</Words>
  <Application>Microsoft Office PowerPoint</Application>
  <PresentationFormat>Ευρεία οθόνη</PresentationFormat>
  <Paragraphs>16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ΑΙΣΘΗΤΗΡΙΑΚΑ ΣΥΣΤΗΜΑΤΑ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ΜΕΤΑΤΡΑΥΜΑΤΙΚΗ ΔΙΑΤΑΡΑΧΗ STRESS ΩΣ ΣΥΝΕΠΕΙΑ ΣΟΒΑΡΗΣ ΣΩΜΑΤΙΚΗΣ ΝΟΣΟΥ: ΕΛΕΦΑΝΤΑΣ ΣΤΟ ΔΩΜΑΤΙΟ;</dc:title>
  <dc:creator>Leonidas Grigoriou</dc:creator>
  <cp:lastModifiedBy>myrsini papakounadi</cp:lastModifiedBy>
  <cp:revision>431</cp:revision>
  <dcterms:created xsi:type="dcterms:W3CDTF">2021-06-08T20:13:40Z</dcterms:created>
  <dcterms:modified xsi:type="dcterms:W3CDTF">2024-03-07T07:32:19Z</dcterms:modified>
</cp:coreProperties>
</file>