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3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6897D-E3BB-AFA6-BF75-2A16237B6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92CEA-CED1-FB1C-2E3E-CA852419D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51DED-8F8D-17EE-B254-09787EAC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B1F59-4E28-5542-F00F-83D38F865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55932-E75C-7310-DFBD-5AED8190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85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298BD-9C2B-AC7E-C99E-88A8E52C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2E80F-94B4-DD29-780D-BD232E134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FD9D7-1154-2E09-E574-2AAC42C8B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2ABEC-E56B-C584-88B0-C049F9AC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6E42D-4198-FB3E-2BA9-B55DDEC5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10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CDEDE-81EC-DF2B-D1AE-BD346588F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63046-C42B-12C1-CFBA-81424B382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866F3-94F3-2267-4173-90314E150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2B5C-F3A8-53F6-0A0A-76A8BBA1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6CA22-EFDC-AE89-261E-D61D91CE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670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5F85-7731-E649-89DC-D12106CF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4A18E-84D5-4C40-202B-557E31D9C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5EE3F-D38D-8DA3-B84A-B87DF79FB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61AB3-86ED-2F36-6EAD-C2F778B7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B6D6A-F0CB-316A-5D78-6D1CBE73F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90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F017A-74F7-14DD-B902-AD2B0365D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9370F-C04A-41B1-52C9-2273312D8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2908C-B16F-90F2-BADB-513322A5A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B19F1-CE91-4532-26A2-A8349BD7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2ED84-149C-B28C-6901-101731C8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039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51482-2775-1F76-A4A2-682A396F7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19780-9891-5599-EE71-F97C00EDF7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A37A6-B6CA-68CE-8C4B-101F5C55E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AC7F7-510E-93F8-AAFA-6E8CF73D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EEFF3-89F8-3568-578A-00D78C5F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4857B-2492-3AC4-FD25-C586C454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42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75F1-DC56-1FE2-A6FB-E9E7C1F1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4B2C5-E35D-74D4-7236-D62EBEF8F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0FA44-1885-1A3B-9FAC-3E2B6935F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4B2C4-FFE1-B878-1210-1485A0628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63A75-328A-E620-CC6C-435D92EF04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D27A7-8965-ACB6-05FF-A624940CC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49DC96-9339-DA31-38DA-3D031372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86661-E9BE-7B85-DC21-9E22F7B2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410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11B38-871E-CD31-0D6C-9AF911EE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C83660-8FCA-2BFE-C229-B0183215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7354E-8376-3D27-81EA-1EC5DF1A2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AAF30-5A93-344F-D197-095B29E4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298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E0619E-FBC2-9BFD-464E-6633C4AF4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CE4D1-A019-6489-7918-0DD31B1E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3245A3-1864-D8A3-B8F7-290ACBB8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7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75127-8377-ABE9-ECCB-9641BFA81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7C905-0C22-1974-DF7D-FD40FE1CA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02293-D28C-F00D-816D-03C1C234E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A85BB-F4BA-27C2-50ED-CD280303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F3A14-95CF-EDE2-11C9-EFF8D3905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F6203-BD7C-2981-17F5-5D41B204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6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F74E-786D-9717-9AE4-1CDEF778B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7F4A10-AF5E-F397-99E1-C0D7062F9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4904B-368D-0A43-0DC7-F9B79DBD3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36833-DABF-6830-37DA-7B2D546A4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80BCA-24AC-9E0F-3F53-E59FE5B7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FA08D-10F0-2EB5-F62D-4EDCDA84D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703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23D366-5D25-09D0-A850-ADE75306E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B7374-9D1A-5C4E-9BD5-0F351622F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54A89-76E0-83E9-0F6F-6BDBECBF6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5C2303-EEEB-406A-AEE4-6954CABC2F3F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2C5B-9262-8AED-F47A-7B417083A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8BBEF-5903-BEDC-B522-80C4947A3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E27FC0-90A6-4F90-B737-477FC6ADF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723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08380miyQg" TargetMode="External"/><Relationship Id="rId2" Type="http://schemas.openxmlformats.org/officeDocument/2006/relationships/hyperlink" Target="https://www.youtube.com/watch?v=ufG04F1b4DQ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XEBCAga5nj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9C562-4ABE-2481-54BD-DB6352C17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762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Sensation and Perception</a:t>
            </a:r>
            <a:endParaRPr lang="pl-PL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50D9C-B010-2286-195D-A4A4A9295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3322"/>
            <a:ext cx="9144000" cy="190831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  Videos 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Sensation and perception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Absolute Threshold and Subliminal Threshold 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Weber’s law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689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BB5241-E373-A44C-9ABD-07727A1C7FDA}"/>
              </a:ext>
            </a:extLst>
          </p:cNvPr>
          <p:cNvSpPr txBox="1"/>
          <p:nvPr/>
        </p:nvSpPr>
        <p:spPr>
          <a:xfrm>
            <a:off x="931793" y="988800"/>
            <a:ext cx="6097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2015 MCAT Psychology (1) - Sensation vs Perception (youtube.com)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E8090A-4A7A-4F23-76A6-38259DD33B92}"/>
              </a:ext>
            </a:extLst>
          </p:cNvPr>
          <p:cNvSpPr txBox="1"/>
          <p:nvPr/>
        </p:nvSpPr>
        <p:spPr>
          <a:xfrm>
            <a:off x="3476211" y="2782669"/>
            <a:ext cx="6097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2015 MCAT Psychology (2) - Absolute and Subliminal Thresholds (youtube.com)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E1CC7-4D2C-CDA3-38B2-2C3B58E861EE}"/>
              </a:ext>
            </a:extLst>
          </p:cNvPr>
          <p:cNvSpPr txBox="1"/>
          <p:nvPr/>
        </p:nvSpPr>
        <p:spPr>
          <a:xfrm>
            <a:off x="6096000" y="5451470"/>
            <a:ext cx="6097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2015 MCAT Psychology (3) - Difference Threshold &amp; Weber's Law (youtube.com)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051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Sensation and Perception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 and Perception</dc:title>
  <dc:creator>katerina fragou</dc:creator>
  <cp:lastModifiedBy>katerina fragou</cp:lastModifiedBy>
  <cp:revision>1</cp:revision>
  <dcterms:created xsi:type="dcterms:W3CDTF">2024-03-08T11:39:14Z</dcterms:created>
  <dcterms:modified xsi:type="dcterms:W3CDTF">2024-03-08T12:13:42Z</dcterms:modified>
</cp:coreProperties>
</file>