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6" r:id="rId3"/>
    <p:sldId id="259" r:id="rId4"/>
    <p:sldId id="260" r:id="rId5"/>
    <p:sldId id="261" r:id="rId6"/>
    <p:sldId id="262" r:id="rId7"/>
    <p:sldId id="263" r:id="rId8"/>
    <p:sldId id="264" r:id="rId9"/>
    <p:sldId id="265" r:id="rId10"/>
    <p:sldId id="267" r:id="rId11"/>
    <p:sldId id="268" r:id="rId12"/>
    <p:sldId id="269" r:id="rId13"/>
    <p:sldId id="270" r:id="rId14"/>
    <p:sldId id="27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E24E5-D2E0-4545-8AFB-09E45C662A58}" v="499" dt="2025-02-20T08:18:13.9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51" d="100"/>
          <a:sy n="151" d="100"/>
        </p:scale>
        <p:origin x="654" y="15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pyridoula Bella" userId="3a6dbe4d-7a3a-46d2-a7e8-d9b47e439966" providerId="ADAL" clId="{739E24E5-D2E0-4545-8AFB-09E45C662A58}"/>
    <pc:docChg chg="undo custSel addSld delSld modSld delMainMaster">
      <pc:chgData name="Spyridoula Bella" userId="3a6dbe4d-7a3a-46d2-a7e8-d9b47e439966" providerId="ADAL" clId="{739E24E5-D2E0-4545-8AFB-09E45C662A58}" dt="2025-02-20T08:29:57.067" v="890" actId="255"/>
      <pc:docMkLst>
        <pc:docMk/>
      </pc:docMkLst>
      <pc:sldChg chg="new del">
        <pc:chgData name="Spyridoula Bella" userId="3a6dbe4d-7a3a-46d2-a7e8-d9b47e439966" providerId="ADAL" clId="{739E24E5-D2E0-4545-8AFB-09E45C662A58}" dt="2025-02-18T06:36:59.564" v="1" actId="2696"/>
        <pc:sldMkLst>
          <pc:docMk/>
          <pc:sldMk cId="242712803" sldId="256"/>
        </pc:sldMkLst>
      </pc:sldChg>
      <pc:sldChg chg="modSp mod">
        <pc:chgData name="Spyridoula Bella" userId="3a6dbe4d-7a3a-46d2-a7e8-d9b47e439966" providerId="ADAL" clId="{739E24E5-D2E0-4545-8AFB-09E45C662A58}" dt="2025-02-18T06:37:06.784" v="23" actId="20577"/>
        <pc:sldMkLst>
          <pc:docMk/>
          <pc:sldMk cId="3585944601" sldId="257"/>
        </pc:sldMkLst>
        <pc:spChg chg="mod">
          <ac:chgData name="Spyridoula Bella" userId="3a6dbe4d-7a3a-46d2-a7e8-d9b47e439966" providerId="ADAL" clId="{739E24E5-D2E0-4545-8AFB-09E45C662A58}" dt="2025-02-18T06:37:06.784" v="23" actId="20577"/>
          <ac:spMkLst>
            <pc:docMk/>
            <pc:sldMk cId="3585944601" sldId="257"/>
            <ac:spMk id="2" creationId="{8C26EDAB-D93A-2CCF-B560-E76A9B7AF95E}"/>
          </ac:spMkLst>
        </pc:spChg>
      </pc:sldChg>
      <pc:sldChg chg="delSp modSp new del mod">
        <pc:chgData name="Spyridoula Bella" userId="3a6dbe4d-7a3a-46d2-a7e8-d9b47e439966" providerId="ADAL" clId="{739E24E5-D2E0-4545-8AFB-09E45C662A58}" dt="2025-02-20T08:15:24.366" v="703" actId="2696"/>
        <pc:sldMkLst>
          <pc:docMk/>
          <pc:sldMk cId="2672139755" sldId="258"/>
        </pc:sldMkLst>
        <pc:spChg chg="del mod">
          <ac:chgData name="Spyridoula Bella" userId="3a6dbe4d-7a3a-46d2-a7e8-d9b47e439966" providerId="ADAL" clId="{739E24E5-D2E0-4545-8AFB-09E45C662A58}" dt="2025-02-20T08:11:28.496" v="609" actId="21"/>
          <ac:spMkLst>
            <pc:docMk/>
            <pc:sldMk cId="2672139755" sldId="258"/>
            <ac:spMk id="2" creationId="{2B36CDAA-714C-DC0A-4FCE-1DE896D3BC66}"/>
          </ac:spMkLst>
        </pc:spChg>
        <pc:spChg chg="mod">
          <ac:chgData name="Spyridoula Bella" userId="3a6dbe4d-7a3a-46d2-a7e8-d9b47e439966" providerId="ADAL" clId="{739E24E5-D2E0-4545-8AFB-09E45C662A58}" dt="2025-02-20T08:14:48.727" v="663" actId="21"/>
          <ac:spMkLst>
            <pc:docMk/>
            <pc:sldMk cId="2672139755" sldId="258"/>
            <ac:spMk id="3" creationId="{02FC1E29-EB27-D99E-8C70-CFEA991F94BD}"/>
          </ac:spMkLst>
        </pc:spChg>
      </pc:sldChg>
      <pc:sldChg chg="addSp delSp modSp new mod setBg modAnim">
        <pc:chgData name="Spyridoula Bella" userId="3a6dbe4d-7a3a-46d2-a7e8-d9b47e439966" providerId="ADAL" clId="{739E24E5-D2E0-4545-8AFB-09E45C662A58}" dt="2025-02-20T07:56:41.560" v="102"/>
        <pc:sldMkLst>
          <pc:docMk/>
          <pc:sldMk cId="356020877" sldId="259"/>
        </pc:sldMkLst>
        <pc:spChg chg="del">
          <ac:chgData name="Spyridoula Bella" userId="3a6dbe4d-7a3a-46d2-a7e8-d9b47e439966" providerId="ADAL" clId="{739E24E5-D2E0-4545-8AFB-09E45C662A58}" dt="2025-02-20T07:54:31.569" v="68" actId="21"/>
          <ac:spMkLst>
            <pc:docMk/>
            <pc:sldMk cId="356020877" sldId="259"/>
            <ac:spMk id="2" creationId="{6D5E84D3-5805-2986-1C4E-428A6CF4F8FB}"/>
          </ac:spMkLst>
        </pc:spChg>
        <pc:spChg chg="mod">
          <ac:chgData name="Spyridoula Bella" userId="3a6dbe4d-7a3a-46d2-a7e8-d9b47e439966" providerId="ADAL" clId="{739E24E5-D2E0-4545-8AFB-09E45C662A58}" dt="2025-02-20T07:56:28.172" v="99" actId="20577"/>
          <ac:spMkLst>
            <pc:docMk/>
            <pc:sldMk cId="356020877" sldId="259"/>
            <ac:spMk id="3" creationId="{4185607B-C714-35F3-F55D-01ABFC6F7A6A}"/>
          </ac:spMkLst>
        </pc:spChg>
        <pc:spChg chg="add del">
          <ac:chgData name="Spyridoula Bella" userId="3a6dbe4d-7a3a-46d2-a7e8-d9b47e439966" providerId="ADAL" clId="{739E24E5-D2E0-4545-8AFB-09E45C662A58}" dt="2025-02-20T07:56:05.169" v="93" actId="26606"/>
          <ac:spMkLst>
            <pc:docMk/>
            <pc:sldMk cId="356020877" sldId="259"/>
            <ac:spMk id="8" creationId="{3741B58E-3B65-4A01-A276-975AB2CF8A08}"/>
          </ac:spMkLst>
        </pc:spChg>
        <pc:spChg chg="add del">
          <ac:chgData name="Spyridoula Bella" userId="3a6dbe4d-7a3a-46d2-a7e8-d9b47e439966" providerId="ADAL" clId="{739E24E5-D2E0-4545-8AFB-09E45C662A58}" dt="2025-02-20T07:56:05.169" v="93" actId="26606"/>
          <ac:spMkLst>
            <pc:docMk/>
            <pc:sldMk cId="356020877" sldId="259"/>
            <ac:spMk id="10" creationId="{7AAC67C3-831B-4AB1-A259-DFB839CAFAFC}"/>
          </ac:spMkLst>
        </pc:spChg>
        <pc:spChg chg="add del">
          <ac:chgData name="Spyridoula Bella" userId="3a6dbe4d-7a3a-46d2-a7e8-d9b47e439966" providerId="ADAL" clId="{739E24E5-D2E0-4545-8AFB-09E45C662A58}" dt="2025-02-20T07:56:05.169" v="93" actId="26606"/>
          <ac:spMkLst>
            <pc:docMk/>
            <pc:sldMk cId="356020877" sldId="259"/>
            <ac:spMk id="12" creationId="{054B3F04-9EAC-45C0-B3CE-0387EEA10A0C}"/>
          </ac:spMkLst>
        </pc:spChg>
      </pc:sldChg>
      <pc:sldChg chg="delSp modSp new mod">
        <pc:chgData name="Spyridoula Bella" userId="3a6dbe4d-7a3a-46d2-a7e8-d9b47e439966" providerId="ADAL" clId="{739E24E5-D2E0-4545-8AFB-09E45C662A58}" dt="2025-02-20T07:58:34.686" v="113" actId="255"/>
        <pc:sldMkLst>
          <pc:docMk/>
          <pc:sldMk cId="1170144294" sldId="260"/>
        </pc:sldMkLst>
        <pc:spChg chg="del">
          <ac:chgData name="Spyridoula Bella" userId="3a6dbe4d-7a3a-46d2-a7e8-d9b47e439966" providerId="ADAL" clId="{739E24E5-D2E0-4545-8AFB-09E45C662A58}" dt="2025-02-20T07:58:26.080" v="111" actId="21"/>
          <ac:spMkLst>
            <pc:docMk/>
            <pc:sldMk cId="1170144294" sldId="260"/>
            <ac:spMk id="2" creationId="{192D64AE-8EC1-1D74-E651-73BB3EA1F9BE}"/>
          </ac:spMkLst>
        </pc:spChg>
        <pc:spChg chg="mod">
          <ac:chgData name="Spyridoula Bella" userId="3a6dbe4d-7a3a-46d2-a7e8-d9b47e439966" providerId="ADAL" clId="{739E24E5-D2E0-4545-8AFB-09E45C662A58}" dt="2025-02-20T07:58:34.686" v="113" actId="255"/>
          <ac:spMkLst>
            <pc:docMk/>
            <pc:sldMk cId="1170144294" sldId="260"/>
            <ac:spMk id="3" creationId="{1918C95F-DEF5-C169-A795-A2B81D0C0922}"/>
          </ac:spMkLst>
        </pc:spChg>
      </pc:sldChg>
      <pc:sldChg chg="delSp modSp new mod modAnim">
        <pc:chgData name="Spyridoula Bella" userId="3a6dbe4d-7a3a-46d2-a7e8-d9b47e439966" providerId="ADAL" clId="{739E24E5-D2E0-4545-8AFB-09E45C662A58}" dt="2025-02-20T08:01:11.607" v="126"/>
        <pc:sldMkLst>
          <pc:docMk/>
          <pc:sldMk cId="1042718841" sldId="261"/>
        </pc:sldMkLst>
        <pc:spChg chg="del">
          <ac:chgData name="Spyridoula Bella" userId="3a6dbe4d-7a3a-46d2-a7e8-d9b47e439966" providerId="ADAL" clId="{739E24E5-D2E0-4545-8AFB-09E45C662A58}" dt="2025-02-20T08:00:24.312" v="117" actId="21"/>
          <ac:spMkLst>
            <pc:docMk/>
            <pc:sldMk cId="1042718841" sldId="261"/>
            <ac:spMk id="2" creationId="{B927A153-52F1-9021-C701-2E35FE3D4D90}"/>
          </ac:spMkLst>
        </pc:spChg>
        <pc:spChg chg="mod">
          <ac:chgData name="Spyridoula Bella" userId="3a6dbe4d-7a3a-46d2-a7e8-d9b47e439966" providerId="ADAL" clId="{739E24E5-D2E0-4545-8AFB-09E45C662A58}" dt="2025-02-20T08:01:05.977" v="125" actId="20577"/>
          <ac:spMkLst>
            <pc:docMk/>
            <pc:sldMk cId="1042718841" sldId="261"/>
            <ac:spMk id="3" creationId="{E0FB272E-938E-2676-F9AA-AAB87DF72664}"/>
          </ac:spMkLst>
        </pc:spChg>
      </pc:sldChg>
      <pc:sldChg chg="delSp modSp new mod">
        <pc:chgData name="Spyridoula Bella" userId="3a6dbe4d-7a3a-46d2-a7e8-d9b47e439966" providerId="ADAL" clId="{739E24E5-D2E0-4545-8AFB-09E45C662A58}" dt="2025-02-20T08:18:13.939" v="707" actId="20577"/>
        <pc:sldMkLst>
          <pc:docMk/>
          <pc:sldMk cId="3046087763" sldId="262"/>
        </pc:sldMkLst>
        <pc:spChg chg="del">
          <ac:chgData name="Spyridoula Bella" userId="3a6dbe4d-7a3a-46d2-a7e8-d9b47e439966" providerId="ADAL" clId="{739E24E5-D2E0-4545-8AFB-09E45C662A58}" dt="2025-02-20T08:02:42.375" v="131" actId="21"/>
          <ac:spMkLst>
            <pc:docMk/>
            <pc:sldMk cId="3046087763" sldId="262"/>
            <ac:spMk id="2" creationId="{FE3A1B8F-B4E0-92AE-8870-02E4C811CE7E}"/>
          </ac:spMkLst>
        </pc:spChg>
        <pc:spChg chg="mod">
          <ac:chgData name="Spyridoula Bella" userId="3a6dbe4d-7a3a-46d2-a7e8-d9b47e439966" providerId="ADAL" clId="{739E24E5-D2E0-4545-8AFB-09E45C662A58}" dt="2025-02-20T08:18:13.939" v="707" actId="20577"/>
          <ac:spMkLst>
            <pc:docMk/>
            <pc:sldMk cId="3046087763" sldId="262"/>
            <ac:spMk id="3" creationId="{74FB8BA9-73E7-543A-CED8-5D71860E2469}"/>
          </ac:spMkLst>
        </pc:spChg>
      </pc:sldChg>
      <pc:sldChg chg="addSp delSp modSp new mod">
        <pc:chgData name="Spyridoula Bella" userId="3a6dbe4d-7a3a-46d2-a7e8-d9b47e439966" providerId="ADAL" clId="{739E24E5-D2E0-4545-8AFB-09E45C662A58}" dt="2025-02-20T08:10:00.966" v="605" actId="20577"/>
        <pc:sldMkLst>
          <pc:docMk/>
          <pc:sldMk cId="1979547854" sldId="263"/>
        </pc:sldMkLst>
        <pc:spChg chg="del">
          <ac:chgData name="Spyridoula Bella" userId="3a6dbe4d-7a3a-46d2-a7e8-d9b47e439966" providerId="ADAL" clId="{739E24E5-D2E0-4545-8AFB-09E45C662A58}" dt="2025-02-20T08:03:10.880" v="136" actId="21"/>
          <ac:spMkLst>
            <pc:docMk/>
            <pc:sldMk cId="1979547854" sldId="263"/>
            <ac:spMk id="2" creationId="{F7F477A5-3A5C-7DA5-4131-89EA91E6DC16}"/>
          </ac:spMkLst>
        </pc:spChg>
        <pc:spChg chg="del">
          <ac:chgData name="Spyridoula Bella" userId="3a6dbe4d-7a3a-46d2-a7e8-d9b47e439966" providerId="ADAL" clId="{739E24E5-D2E0-4545-8AFB-09E45C662A58}" dt="2025-02-20T08:04:59.484" v="137" actId="1032"/>
          <ac:spMkLst>
            <pc:docMk/>
            <pc:sldMk cId="1979547854" sldId="263"/>
            <ac:spMk id="3" creationId="{FEF2E69B-CCBF-1A51-7930-0D5BCF4082BD}"/>
          </ac:spMkLst>
        </pc:spChg>
        <pc:graphicFrameChg chg="add mod modGraphic">
          <ac:chgData name="Spyridoula Bella" userId="3a6dbe4d-7a3a-46d2-a7e8-d9b47e439966" providerId="ADAL" clId="{739E24E5-D2E0-4545-8AFB-09E45C662A58}" dt="2025-02-20T08:10:00.966" v="605" actId="20577"/>
          <ac:graphicFrameMkLst>
            <pc:docMk/>
            <pc:sldMk cId="1979547854" sldId="263"/>
            <ac:graphicFrameMk id="4" creationId="{50093111-DBB0-F98B-4207-244186C4DF2C}"/>
          </ac:graphicFrameMkLst>
        </pc:graphicFrameChg>
      </pc:sldChg>
      <pc:sldChg chg="addSp delSp modSp new mod">
        <pc:chgData name="Spyridoula Bella" userId="3a6dbe4d-7a3a-46d2-a7e8-d9b47e439966" providerId="ADAL" clId="{739E24E5-D2E0-4545-8AFB-09E45C662A58}" dt="2025-02-20T08:12:25.869" v="634" actId="255"/>
        <pc:sldMkLst>
          <pc:docMk/>
          <pc:sldMk cId="1605999515" sldId="264"/>
        </pc:sldMkLst>
        <pc:spChg chg="del">
          <ac:chgData name="Spyridoula Bella" userId="3a6dbe4d-7a3a-46d2-a7e8-d9b47e439966" providerId="ADAL" clId="{739E24E5-D2E0-4545-8AFB-09E45C662A58}" dt="2025-02-20T08:11:12.831" v="607" actId="21"/>
          <ac:spMkLst>
            <pc:docMk/>
            <pc:sldMk cId="1605999515" sldId="264"/>
            <ac:spMk id="2" creationId="{77BC8959-7FEF-65D0-D45F-6CE749E60981}"/>
          </ac:spMkLst>
        </pc:spChg>
        <pc:spChg chg="add del mod">
          <ac:chgData name="Spyridoula Bella" userId="3a6dbe4d-7a3a-46d2-a7e8-d9b47e439966" providerId="ADAL" clId="{739E24E5-D2E0-4545-8AFB-09E45C662A58}" dt="2025-02-20T08:12:25.869" v="634" actId="255"/>
          <ac:spMkLst>
            <pc:docMk/>
            <pc:sldMk cId="1605999515" sldId="264"/>
            <ac:spMk id="3" creationId="{D95DE242-2BF1-1244-7858-02E2B6C8C267}"/>
          </ac:spMkLst>
        </pc:spChg>
        <pc:spChg chg="add mod">
          <ac:chgData name="Spyridoula Bella" userId="3a6dbe4d-7a3a-46d2-a7e8-d9b47e439966" providerId="ADAL" clId="{739E24E5-D2E0-4545-8AFB-09E45C662A58}" dt="2025-02-20T08:11:38.939" v="611"/>
          <ac:spMkLst>
            <pc:docMk/>
            <pc:sldMk cId="1605999515" sldId="264"/>
            <ac:spMk id="4" creationId="{2B36CDAA-714C-DC0A-4FCE-1DE896D3BC66}"/>
          </ac:spMkLst>
        </pc:spChg>
      </pc:sldChg>
      <pc:sldChg chg="addSp delSp modSp new mod setBg">
        <pc:chgData name="Spyridoula Bella" userId="3a6dbe4d-7a3a-46d2-a7e8-d9b47e439966" providerId="ADAL" clId="{739E24E5-D2E0-4545-8AFB-09E45C662A58}" dt="2025-02-20T08:14:20.079" v="661" actId="20577"/>
        <pc:sldMkLst>
          <pc:docMk/>
          <pc:sldMk cId="18485763" sldId="265"/>
        </pc:sldMkLst>
        <pc:spChg chg="del">
          <ac:chgData name="Spyridoula Bella" userId="3a6dbe4d-7a3a-46d2-a7e8-d9b47e439966" providerId="ADAL" clId="{739E24E5-D2E0-4545-8AFB-09E45C662A58}" dt="2025-02-20T08:13:13.694" v="637" actId="21"/>
          <ac:spMkLst>
            <pc:docMk/>
            <pc:sldMk cId="18485763" sldId="265"/>
            <ac:spMk id="2" creationId="{9D2DBCE2-B464-753E-A6C8-5740592ADF78}"/>
          </ac:spMkLst>
        </pc:spChg>
        <pc:spChg chg="mod">
          <ac:chgData name="Spyridoula Bella" userId="3a6dbe4d-7a3a-46d2-a7e8-d9b47e439966" providerId="ADAL" clId="{739E24E5-D2E0-4545-8AFB-09E45C662A58}" dt="2025-02-20T08:14:20.079" v="661" actId="20577"/>
          <ac:spMkLst>
            <pc:docMk/>
            <pc:sldMk cId="18485763" sldId="265"/>
            <ac:spMk id="3" creationId="{A572F519-F5FC-C297-6B68-D3B89DF9E0D9}"/>
          </ac:spMkLst>
        </pc:spChg>
        <pc:spChg chg="add">
          <ac:chgData name="Spyridoula Bella" userId="3a6dbe4d-7a3a-46d2-a7e8-d9b47e439966" providerId="ADAL" clId="{739E24E5-D2E0-4545-8AFB-09E45C662A58}" dt="2025-02-20T08:13:55.481" v="654" actId="26606"/>
          <ac:spMkLst>
            <pc:docMk/>
            <pc:sldMk cId="18485763" sldId="265"/>
            <ac:spMk id="8" creationId="{3741B58E-3B65-4A01-A276-975AB2CF8A08}"/>
          </ac:spMkLst>
        </pc:spChg>
        <pc:spChg chg="add">
          <ac:chgData name="Spyridoula Bella" userId="3a6dbe4d-7a3a-46d2-a7e8-d9b47e439966" providerId="ADAL" clId="{739E24E5-D2E0-4545-8AFB-09E45C662A58}" dt="2025-02-20T08:13:55.481" v="654" actId="26606"/>
          <ac:spMkLst>
            <pc:docMk/>
            <pc:sldMk cId="18485763" sldId="265"/>
            <ac:spMk id="10" creationId="{7AAC67C3-831B-4AB1-A259-DFB839CAFAFC}"/>
          </ac:spMkLst>
        </pc:spChg>
        <pc:spChg chg="add">
          <ac:chgData name="Spyridoula Bella" userId="3a6dbe4d-7a3a-46d2-a7e8-d9b47e439966" providerId="ADAL" clId="{739E24E5-D2E0-4545-8AFB-09E45C662A58}" dt="2025-02-20T08:13:55.481" v="654" actId="26606"/>
          <ac:spMkLst>
            <pc:docMk/>
            <pc:sldMk cId="18485763" sldId="265"/>
            <ac:spMk id="12" creationId="{054B3F04-9EAC-45C0-B3CE-0387EEA10A0C}"/>
          </ac:spMkLst>
        </pc:spChg>
      </pc:sldChg>
      <pc:sldChg chg="modSp new mod">
        <pc:chgData name="Spyridoula Bella" userId="3a6dbe4d-7a3a-46d2-a7e8-d9b47e439966" providerId="ADAL" clId="{739E24E5-D2E0-4545-8AFB-09E45C662A58}" dt="2025-02-20T08:15:18.067" v="702" actId="20577"/>
        <pc:sldMkLst>
          <pc:docMk/>
          <pc:sldMk cId="121586468" sldId="266"/>
        </pc:sldMkLst>
        <pc:spChg chg="mod">
          <ac:chgData name="Spyridoula Bella" userId="3a6dbe4d-7a3a-46d2-a7e8-d9b47e439966" providerId="ADAL" clId="{739E24E5-D2E0-4545-8AFB-09E45C662A58}" dt="2025-02-20T08:15:18.067" v="702" actId="20577"/>
          <ac:spMkLst>
            <pc:docMk/>
            <pc:sldMk cId="121586468" sldId="266"/>
            <ac:spMk id="2" creationId="{60D8C7C9-E4BA-F6B7-182A-619A7609002B}"/>
          </ac:spMkLst>
        </pc:spChg>
        <pc:spChg chg="mod">
          <ac:chgData name="Spyridoula Bella" userId="3a6dbe4d-7a3a-46d2-a7e8-d9b47e439966" providerId="ADAL" clId="{739E24E5-D2E0-4545-8AFB-09E45C662A58}" dt="2025-02-20T08:15:06.187" v="668" actId="242"/>
          <ac:spMkLst>
            <pc:docMk/>
            <pc:sldMk cId="121586468" sldId="266"/>
            <ac:spMk id="3" creationId="{1BF8C0BB-184A-9B1C-B0F2-56473FCDBA9A}"/>
          </ac:spMkLst>
        </pc:spChg>
      </pc:sldChg>
      <pc:sldChg chg="addSp modSp new mod setBg">
        <pc:chgData name="Spyridoula Bella" userId="3a6dbe4d-7a3a-46d2-a7e8-d9b47e439966" providerId="ADAL" clId="{739E24E5-D2E0-4545-8AFB-09E45C662A58}" dt="2025-02-20T08:23:51.836" v="771" actId="255"/>
        <pc:sldMkLst>
          <pc:docMk/>
          <pc:sldMk cId="1318313038" sldId="267"/>
        </pc:sldMkLst>
        <pc:spChg chg="mod">
          <ac:chgData name="Spyridoula Bella" userId="3a6dbe4d-7a3a-46d2-a7e8-d9b47e439966" providerId="ADAL" clId="{739E24E5-D2E0-4545-8AFB-09E45C662A58}" dt="2025-02-20T08:23:35.231" v="770" actId="26606"/>
          <ac:spMkLst>
            <pc:docMk/>
            <pc:sldMk cId="1318313038" sldId="267"/>
            <ac:spMk id="2" creationId="{AC2F52CA-643B-A546-774A-35D15219D1EC}"/>
          </ac:spMkLst>
        </pc:spChg>
        <pc:spChg chg="mod">
          <ac:chgData name="Spyridoula Bella" userId="3a6dbe4d-7a3a-46d2-a7e8-d9b47e439966" providerId="ADAL" clId="{739E24E5-D2E0-4545-8AFB-09E45C662A58}" dt="2025-02-20T08:23:51.836" v="771" actId="255"/>
          <ac:spMkLst>
            <pc:docMk/>
            <pc:sldMk cId="1318313038" sldId="267"/>
            <ac:spMk id="3" creationId="{C00A0DD6-7BA3-C518-5D74-80C7CB04814D}"/>
          </ac:spMkLst>
        </pc:spChg>
        <pc:spChg chg="add">
          <ac:chgData name="Spyridoula Bella" userId="3a6dbe4d-7a3a-46d2-a7e8-d9b47e439966" providerId="ADAL" clId="{739E24E5-D2E0-4545-8AFB-09E45C662A58}" dt="2025-02-20T08:23:35.231" v="770" actId="26606"/>
          <ac:spMkLst>
            <pc:docMk/>
            <pc:sldMk cId="1318313038" sldId="267"/>
            <ac:spMk id="8" creationId="{3741B58E-3B65-4A01-A276-975AB2CF8A08}"/>
          </ac:spMkLst>
        </pc:spChg>
        <pc:spChg chg="add">
          <ac:chgData name="Spyridoula Bella" userId="3a6dbe4d-7a3a-46d2-a7e8-d9b47e439966" providerId="ADAL" clId="{739E24E5-D2E0-4545-8AFB-09E45C662A58}" dt="2025-02-20T08:23:35.231" v="770" actId="26606"/>
          <ac:spMkLst>
            <pc:docMk/>
            <pc:sldMk cId="1318313038" sldId="267"/>
            <ac:spMk id="10" creationId="{7AAC67C3-831B-4AB1-A259-DFB839CAFAFC}"/>
          </ac:spMkLst>
        </pc:spChg>
        <pc:spChg chg="add">
          <ac:chgData name="Spyridoula Bella" userId="3a6dbe4d-7a3a-46d2-a7e8-d9b47e439966" providerId="ADAL" clId="{739E24E5-D2E0-4545-8AFB-09E45C662A58}" dt="2025-02-20T08:23:35.231" v="770" actId="26606"/>
          <ac:spMkLst>
            <pc:docMk/>
            <pc:sldMk cId="1318313038" sldId="267"/>
            <ac:spMk id="12" creationId="{054B3F04-9EAC-45C0-B3CE-0387EEA10A0C}"/>
          </ac:spMkLst>
        </pc:spChg>
      </pc:sldChg>
      <pc:sldChg chg="modSp add mod">
        <pc:chgData name="Spyridoula Bella" userId="3a6dbe4d-7a3a-46d2-a7e8-d9b47e439966" providerId="ADAL" clId="{739E24E5-D2E0-4545-8AFB-09E45C662A58}" dt="2025-02-20T08:25:56.763" v="804" actId="20577"/>
        <pc:sldMkLst>
          <pc:docMk/>
          <pc:sldMk cId="1316298118" sldId="268"/>
        </pc:sldMkLst>
        <pc:spChg chg="mod">
          <ac:chgData name="Spyridoula Bella" userId="3a6dbe4d-7a3a-46d2-a7e8-d9b47e439966" providerId="ADAL" clId="{739E24E5-D2E0-4545-8AFB-09E45C662A58}" dt="2025-02-20T08:25:56.763" v="804" actId="20577"/>
          <ac:spMkLst>
            <pc:docMk/>
            <pc:sldMk cId="1316298118" sldId="268"/>
            <ac:spMk id="3" creationId="{A325D722-3283-08E5-6445-59084A7921BB}"/>
          </ac:spMkLst>
        </pc:spChg>
      </pc:sldChg>
      <pc:sldChg chg="new del">
        <pc:chgData name="Spyridoula Bella" userId="3a6dbe4d-7a3a-46d2-a7e8-d9b47e439966" providerId="ADAL" clId="{739E24E5-D2E0-4545-8AFB-09E45C662A58}" dt="2025-02-20T08:26:07.273" v="806" actId="680"/>
        <pc:sldMkLst>
          <pc:docMk/>
          <pc:sldMk cId="1269837392" sldId="269"/>
        </pc:sldMkLst>
      </pc:sldChg>
      <pc:sldChg chg="modSp add mod">
        <pc:chgData name="Spyridoula Bella" userId="3a6dbe4d-7a3a-46d2-a7e8-d9b47e439966" providerId="ADAL" clId="{739E24E5-D2E0-4545-8AFB-09E45C662A58}" dt="2025-02-20T08:27:10.517" v="833" actId="20577"/>
        <pc:sldMkLst>
          <pc:docMk/>
          <pc:sldMk cId="2673257194" sldId="269"/>
        </pc:sldMkLst>
        <pc:spChg chg="mod">
          <ac:chgData name="Spyridoula Bella" userId="3a6dbe4d-7a3a-46d2-a7e8-d9b47e439966" providerId="ADAL" clId="{739E24E5-D2E0-4545-8AFB-09E45C662A58}" dt="2025-02-20T08:27:10.517" v="833" actId="20577"/>
          <ac:spMkLst>
            <pc:docMk/>
            <pc:sldMk cId="2673257194" sldId="269"/>
            <ac:spMk id="3" creationId="{8B44CE25-35A1-B950-8C0D-970538386D42}"/>
          </ac:spMkLst>
        </pc:spChg>
      </pc:sldChg>
      <pc:sldChg chg="modSp add mod">
        <pc:chgData name="Spyridoula Bella" userId="3a6dbe4d-7a3a-46d2-a7e8-d9b47e439966" providerId="ADAL" clId="{739E24E5-D2E0-4545-8AFB-09E45C662A58}" dt="2025-02-20T08:28:12.595" v="860" actId="20577"/>
        <pc:sldMkLst>
          <pc:docMk/>
          <pc:sldMk cId="1665033948" sldId="270"/>
        </pc:sldMkLst>
        <pc:spChg chg="mod">
          <ac:chgData name="Spyridoula Bella" userId="3a6dbe4d-7a3a-46d2-a7e8-d9b47e439966" providerId="ADAL" clId="{739E24E5-D2E0-4545-8AFB-09E45C662A58}" dt="2025-02-20T08:28:12.595" v="860" actId="20577"/>
          <ac:spMkLst>
            <pc:docMk/>
            <pc:sldMk cId="1665033948" sldId="270"/>
            <ac:spMk id="3" creationId="{45C3DA8A-2483-3AC3-66F8-F4E9B757A32D}"/>
          </ac:spMkLst>
        </pc:spChg>
      </pc:sldChg>
      <pc:sldChg chg="new del">
        <pc:chgData name="Spyridoula Bella" userId="3a6dbe4d-7a3a-46d2-a7e8-d9b47e439966" providerId="ADAL" clId="{739E24E5-D2E0-4545-8AFB-09E45C662A58}" dt="2025-02-20T08:28:22.897" v="862" actId="680"/>
        <pc:sldMkLst>
          <pc:docMk/>
          <pc:sldMk cId="1386328980" sldId="271"/>
        </pc:sldMkLst>
      </pc:sldChg>
      <pc:sldChg chg="modSp add mod">
        <pc:chgData name="Spyridoula Bella" userId="3a6dbe4d-7a3a-46d2-a7e8-d9b47e439966" providerId="ADAL" clId="{739E24E5-D2E0-4545-8AFB-09E45C662A58}" dt="2025-02-20T08:29:57.067" v="890" actId="255"/>
        <pc:sldMkLst>
          <pc:docMk/>
          <pc:sldMk cId="2874944163" sldId="271"/>
        </pc:sldMkLst>
        <pc:spChg chg="mod">
          <ac:chgData name="Spyridoula Bella" userId="3a6dbe4d-7a3a-46d2-a7e8-d9b47e439966" providerId="ADAL" clId="{739E24E5-D2E0-4545-8AFB-09E45C662A58}" dt="2025-02-20T08:29:57.067" v="890" actId="255"/>
          <ac:spMkLst>
            <pc:docMk/>
            <pc:sldMk cId="2874944163" sldId="271"/>
            <ac:spMk id="3" creationId="{26DEF386-B200-66C7-EA1E-823E602EC28E}"/>
          </ac:spMkLst>
        </pc:spChg>
      </pc:sldChg>
      <pc:sldMasterChg chg="del delSldLayout">
        <pc:chgData name="Spyridoula Bella" userId="3a6dbe4d-7a3a-46d2-a7e8-d9b47e439966" providerId="ADAL" clId="{739E24E5-D2E0-4545-8AFB-09E45C662A58}" dt="2025-02-18T06:36:59.564" v="1" actId="2696"/>
        <pc:sldMasterMkLst>
          <pc:docMk/>
          <pc:sldMasterMk cId="3932665311" sldId="2147483648"/>
        </pc:sldMasterMkLst>
        <pc:sldLayoutChg chg="del">
          <pc:chgData name="Spyridoula Bella" userId="3a6dbe4d-7a3a-46d2-a7e8-d9b47e439966" providerId="ADAL" clId="{739E24E5-D2E0-4545-8AFB-09E45C662A58}" dt="2025-02-18T06:36:59.564" v="1" actId="2696"/>
          <pc:sldLayoutMkLst>
            <pc:docMk/>
            <pc:sldMasterMk cId="3932665311" sldId="2147483648"/>
            <pc:sldLayoutMk cId="237902963" sldId="2147483649"/>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2034134789" sldId="2147483650"/>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1915818772" sldId="2147483651"/>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3151257043" sldId="2147483652"/>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402127505" sldId="2147483653"/>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2591380824" sldId="2147483654"/>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3983939264" sldId="2147483655"/>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2319563186" sldId="2147483656"/>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1886526077" sldId="2147483657"/>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2806457717" sldId="2147483658"/>
          </pc:sldLayoutMkLst>
        </pc:sldLayoutChg>
        <pc:sldLayoutChg chg="del">
          <pc:chgData name="Spyridoula Bella" userId="3a6dbe4d-7a3a-46d2-a7e8-d9b47e439966" providerId="ADAL" clId="{739E24E5-D2E0-4545-8AFB-09E45C662A58}" dt="2025-02-18T06:36:59.564" v="1" actId="2696"/>
          <pc:sldLayoutMkLst>
            <pc:docMk/>
            <pc:sldMasterMk cId="3932665311" sldId="2147483648"/>
            <pc:sldLayoutMk cId="3420690903" sldId="2147483659"/>
          </pc:sldLayoutMkLst>
        </pc:sldLayoutChg>
      </pc:sldMaster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41403A4-5B3B-4DE6-9715-A4399976B011}" type="doc">
      <dgm:prSet loTypeId="urn:diagrams.loki3.com/BracketList" loCatId="list" qsTypeId="urn:microsoft.com/office/officeart/2005/8/quickstyle/3d2" qsCatId="3D" csTypeId="urn:microsoft.com/office/officeart/2005/8/colors/accent1_2" csCatId="accent1" phldr="1"/>
      <dgm:spPr/>
      <dgm:t>
        <a:bodyPr/>
        <a:lstStyle/>
        <a:p>
          <a:endParaRPr lang="en-US"/>
        </a:p>
      </dgm:t>
    </dgm:pt>
    <dgm:pt modelId="{C9A61357-EB34-439A-B873-3E60A58E5176}">
      <dgm:prSet phldrT="[Text]"/>
      <dgm:spPr/>
      <dgm:t>
        <a:bodyPr/>
        <a:lstStyle/>
        <a:p>
          <a:r>
            <a:rPr lang="el-GR" b="1" dirty="0"/>
            <a:t>Σημασιολογία</a:t>
          </a:r>
          <a:endParaRPr lang="en-US" b="1" dirty="0"/>
        </a:p>
      </dgm:t>
    </dgm:pt>
    <dgm:pt modelId="{61AD170B-D8C3-4CE2-99B1-3B55B5D539BE}" type="parTrans" cxnId="{3F624692-F101-4282-B5B2-2D2ECCB2FE27}">
      <dgm:prSet/>
      <dgm:spPr/>
      <dgm:t>
        <a:bodyPr/>
        <a:lstStyle/>
        <a:p>
          <a:endParaRPr lang="en-US"/>
        </a:p>
      </dgm:t>
    </dgm:pt>
    <dgm:pt modelId="{46474977-E503-41FB-A3DC-44309B183ED7}" type="sibTrans" cxnId="{3F624692-F101-4282-B5B2-2D2ECCB2FE27}">
      <dgm:prSet/>
      <dgm:spPr/>
      <dgm:t>
        <a:bodyPr/>
        <a:lstStyle/>
        <a:p>
          <a:endParaRPr lang="en-US"/>
        </a:p>
      </dgm:t>
    </dgm:pt>
    <dgm:pt modelId="{FDB01B76-6FF7-4F44-A01F-381BA8E8FDB5}">
      <dgm:prSet phldrT="[Text]"/>
      <dgm:spPr>
        <a:solidFill>
          <a:schemeClr val="accent2"/>
        </a:solidFill>
      </dgm:spPr>
      <dgm:t>
        <a:bodyPr/>
        <a:lstStyle/>
        <a:p>
          <a:r>
            <a:rPr lang="el-GR" b="1" dirty="0"/>
            <a:t>Πρόταση: </a:t>
          </a:r>
          <a:r>
            <a:rPr lang="el-GR" b="0" dirty="0"/>
            <a:t>σειρά λέξεων που συνδέονται μεταξύ τους μέσω των γραμματικών κανόνων της γλώσσας</a:t>
          </a:r>
          <a:endParaRPr lang="en-US" b="0" dirty="0"/>
        </a:p>
      </dgm:t>
    </dgm:pt>
    <dgm:pt modelId="{366BCEE2-B8E3-4CF6-AE3C-F5A1787166F2}" type="parTrans" cxnId="{5B233CED-D097-419E-BFD7-B31C0D2B2CD5}">
      <dgm:prSet/>
      <dgm:spPr/>
      <dgm:t>
        <a:bodyPr/>
        <a:lstStyle/>
        <a:p>
          <a:endParaRPr lang="en-US"/>
        </a:p>
      </dgm:t>
    </dgm:pt>
    <dgm:pt modelId="{FB498AFD-517B-4905-9135-7C472F00A047}" type="sibTrans" cxnId="{5B233CED-D097-419E-BFD7-B31C0D2B2CD5}">
      <dgm:prSet/>
      <dgm:spPr/>
      <dgm:t>
        <a:bodyPr/>
        <a:lstStyle/>
        <a:p>
          <a:endParaRPr lang="en-US"/>
        </a:p>
      </dgm:t>
    </dgm:pt>
    <dgm:pt modelId="{BCEAB8FE-F54E-40B2-A43B-6E37575C158A}">
      <dgm:prSet phldrT="[Text]"/>
      <dgm:spPr/>
      <dgm:t>
        <a:bodyPr/>
        <a:lstStyle/>
        <a:p>
          <a:r>
            <a:rPr lang="el-GR" b="1" dirty="0"/>
            <a:t>Πραγματολογία</a:t>
          </a:r>
          <a:endParaRPr lang="en-US" b="1" dirty="0"/>
        </a:p>
      </dgm:t>
    </dgm:pt>
    <dgm:pt modelId="{FA9DC3E8-9061-48EA-B92D-5C8324CFEEB5}" type="parTrans" cxnId="{C3BD1F97-5508-48A6-A3C0-826408194C43}">
      <dgm:prSet/>
      <dgm:spPr/>
      <dgm:t>
        <a:bodyPr/>
        <a:lstStyle/>
        <a:p>
          <a:endParaRPr lang="en-US"/>
        </a:p>
      </dgm:t>
    </dgm:pt>
    <dgm:pt modelId="{CA663A2E-8E0A-4E46-A0AA-10B35039DF63}" type="sibTrans" cxnId="{C3BD1F97-5508-48A6-A3C0-826408194C43}">
      <dgm:prSet/>
      <dgm:spPr/>
      <dgm:t>
        <a:bodyPr/>
        <a:lstStyle/>
        <a:p>
          <a:endParaRPr lang="en-US"/>
        </a:p>
      </dgm:t>
    </dgm:pt>
    <dgm:pt modelId="{01C59ED5-6EED-44C4-BFC2-30A2E4EBF102}">
      <dgm:prSet phldrT="[Text]"/>
      <dgm:spPr>
        <a:solidFill>
          <a:schemeClr val="accent2"/>
        </a:solidFill>
      </dgm:spPr>
      <dgm:t>
        <a:bodyPr/>
        <a:lstStyle/>
        <a:p>
          <a:r>
            <a:rPr lang="el-GR" b="1" dirty="0"/>
            <a:t>Εκφώνημα: </a:t>
          </a:r>
          <a:r>
            <a:rPr lang="el-GR" b="0" dirty="0"/>
            <a:t>μορφή γλωσσικής δράσης της οποίας η σημασία προσδιορίζεται από το περικείμενο και τις επικοινωνιακές προθέσεις του ομιλητή (συνίσταται στη χρήση μιας πρότασης, φράσης ή λέξης σε συγκεκριμένο περικείμενο και αποτελεί πραγμάτωση της αφηρημένης σημασίας σε συγκεκριμένη επικοινωνιακή περίσταση)</a:t>
          </a:r>
          <a:endParaRPr lang="en-US" b="1" dirty="0"/>
        </a:p>
      </dgm:t>
    </dgm:pt>
    <dgm:pt modelId="{8DC67BCE-C28B-426A-A7C1-4C0B268168E2}" type="parTrans" cxnId="{74F316A9-F7BC-4DCB-B14B-1FB43A2D21A6}">
      <dgm:prSet/>
      <dgm:spPr/>
      <dgm:t>
        <a:bodyPr/>
        <a:lstStyle/>
        <a:p>
          <a:endParaRPr lang="en-US"/>
        </a:p>
      </dgm:t>
    </dgm:pt>
    <dgm:pt modelId="{92B22073-5843-43FA-9AA9-64E09C33080D}" type="sibTrans" cxnId="{74F316A9-F7BC-4DCB-B14B-1FB43A2D21A6}">
      <dgm:prSet/>
      <dgm:spPr/>
      <dgm:t>
        <a:bodyPr/>
        <a:lstStyle/>
        <a:p>
          <a:endParaRPr lang="en-US"/>
        </a:p>
      </dgm:t>
    </dgm:pt>
    <dgm:pt modelId="{B653BF84-3FCF-4B48-80CD-0BA85A5FC108}" type="pres">
      <dgm:prSet presAssocID="{E41403A4-5B3B-4DE6-9715-A4399976B011}" presName="Name0" presStyleCnt="0">
        <dgm:presLayoutVars>
          <dgm:dir/>
          <dgm:animLvl val="lvl"/>
          <dgm:resizeHandles val="exact"/>
        </dgm:presLayoutVars>
      </dgm:prSet>
      <dgm:spPr/>
    </dgm:pt>
    <dgm:pt modelId="{7D292D2A-DA8D-4123-918D-54859CCAB8A0}" type="pres">
      <dgm:prSet presAssocID="{C9A61357-EB34-439A-B873-3E60A58E5176}" presName="linNode" presStyleCnt="0"/>
      <dgm:spPr/>
    </dgm:pt>
    <dgm:pt modelId="{7DBE4578-064A-4BB5-ADFD-C749ECAF295A}" type="pres">
      <dgm:prSet presAssocID="{C9A61357-EB34-439A-B873-3E60A58E5176}" presName="parTx" presStyleLbl="revTx" presStyleIdx="0" presStyleCnt="2">
        <dgm:presLayoutVars>
          <dgm:chMax val="1"/>
          <dgm:bulletEnabled val="1"/>
        </dgm:presLayoutVars>
      </dgm:prSet>
      <dgm:spPr/>
    </dgm:pt>
    <dgm:pt modelId="{7A951E71-48D8-4173-947E-B3328B4BF26E}" type="pres">
      <dgm:prSet presAssocID="{C9A61357-EB34-439A-B873-3E60A58E5176}" presName="bracket" presStyleLbl="parChTrans1D1" presStyleIdx="0" presStyleCnt="2"/>
      <dgm:spPr>
        <a:solidFill>
          <a:schemeClr val="accent2"/>
        </a:solidFill>
      </dgm:spPr>
    </dgm:pt>
    <dgm:pt modelId="{BE67668E-36B1-4B75-8D48-84AC2965E422}" type="pres">
      <dgm:prSet presAssocID="{C9A61357-EB34-439A-B873-3E60A58E5176}" presName="spH" presStyleCnt="0"/>
      <dgm:spPr/>
    </dgm:pt>
    <dgm:pt modelId="{812A4012-9877-4B4C-8919-92F5AD7D2215}" type="pres">
      <dgm:prSet presAssocID="{C9A61357-EB34-439A-B873-3E60A58E5176}" presName="desTx" presStyleLbl="node1" presStyleIdx="0" presStyleCnt="2">
        <dgm:presLayoutVars>
          <dgm:bulletEnabled val="1"/>
        </dgm:presLayoutVars>
      </dgm:prSet>
      <dgm:spPr/>
    </dgm:pt>
    <dgm:pt modelId="{05726570-DEF1-442D-8FC1-262E0D9574A5}" type="pres">
      <dgm:prSet presAssocID="{46474977-E503-41FB-A3DC-44309B183ED7}" presName="spV" presStyleCnt="0"/>
      <dgm:spPr/>
    </dgm:pt>
    <dgm:pt modelId="{58FB2F41-B424-4CC3-92E5-7114F838ADA4}" type="pres">
      <dgm:prSet presAssocID="{BCEAB8FE-F54E-40B2-A43B-6E37575C158A}" presName="linNode" presStyleCnt="0"/>
      <dgm:spPr/>
    </dgm:pt>
    <dgm:pt modelId="{17AD1726-DD00-4749-801F-40AF803223F0}" type="pres">
      <dgm:prSet presAssocID="{BCEAB8FE-F54E-40B2-A43B-6E37575C158A}" presName="parTx" presStyleLbl="revTx" presStyleIdx="1" presStyleCnt="2">
        <dgm:presLayoutVars>
          <dgm:chMax val="1"/>
          <dgm:bulletEnabled val="1"/>
        </dgm:presLayoutVars>
      </dgm:prSet>
      <dgm:spPr/>
    </dgm:pt>
    <dgm:pt modelId="{97E1F169-A3C8-4C5E-B272-6DBAD376B140}" type="pres">
      <dgm:prSet presAssocID="{BCEAB8FE-F54E-40B2-A43B-6E37575C158A}" presName="bracket" presStyleLbl="parChTrans1D1" presStyleIdx="1" presStyleCnt="2"/>
      <dgm:spPr>
        <a:solidFill>
          <a:schemeClr val="accent2"/>
        </a:solidFill>
      </dgm:spPr>
    </dgm:pt>
    <dgm:pt modelId="{5300594C-4E64-423A-9774-4273C1983E1D}" type="pres">
      <dgm:prSet presAssocID="{BCEAB8FE-F54E-40B2-A43B-6E37575C158A}" presName="spH" presStyleCnt="0"/>
      <dgm:spPr/>
    </dgm:pt>
    <dgm:pt modelId="{696EDB57-77BE-455D-A1D4-3D396311DA7A}" type="pres">
      <dgm:prSet presAssocID="{BCEAB8FE-F54E-40B2-A43B-6E37575C158A}" presName="desTx" presStyleLbl="node1" presStyleIdx="1" presStyleCnt="2">
        <dgm:presLayoutVars>
          <dgm:bulletEnabled val="1"/>
        </dgm:presLayoutVars>
      </dgm:prSet>
      <dgm:spPr/>
    </dgm:pt>
  </dgm:ptLst>
  <dgm:cxnLst>
    <dgm:cxn modelId="{B7CCFD1C-5579-4144-99BD-76A6947C0EC6}" type="presOf" srcId="{BCEAB8FE-F54E-40B2-A43B-6E37575C158A}" destId="{17AD1726-DD00-4749-801F-40AF803223F0}" srcOrd="0" destOrd="0" presId="urn:diagrams.loki3.com/BracketList"/>
    <dgm:cxn modelId="{AD14563D-3FB8-4415-AB84-D5BD061BCEC7}" type="presOf" srcId="{C9A61357-EB34-439A-B873-3E60A58E5176}" destId="{7DBE4578-064A-4BB5-ADFD-C749ECAF295A}" srcOrd="0" destOrd="0" presId="urn:diagrams.loki3.com/BracketList"/>
    <dgm:cxn modelId="{BDEF3E3F-F7DD-4777-BF88-7C408A780E54}" type="presOf" srcId="{FDB01B76-6FF7-4F44-A01F-381BA8E8FDB5}" destId="{812A4012-9877-4B4C-8919-92F5AD7D2215}" srcOrd="0" destOrd="0" presId="urn:diagrams.loki3.com/BracketList"/>
    <dgm:cxn modelId="{5FB69764-429F-4730-86AA-EB23D322C6B2}" type="presOf" srcId="{01C59ED5-6EED-44C4-BFC2-30A2E4EBF102}" destId="{696EDB57-77BE-455D-A1D4-3D396311DA7A}" srcOrd="0" destOrd="0" presId="urn:diagrams.loki3.com/BracketList"/>
    <dgm:cxn modelId="{3F624692-F101-4282-B5B2-2D2ECCB2FE27}" srcId="{E41403A4-5B3B-4DE6-9715-A4399976B011}" destId="{C9A61357-EB34-439A-B873-3E60A58E5176}" srcOrd="0" destOrd="0" parTransId="{61AD170B-D8C3-4CE2-99B1-3B55B5D539BE}" sibTransId="{46474977-E503-41FB-A3DC-44309B183ED7}"/>
    <dgm:cxn modelId="{C3BD1F97-5508-48A6-A3C0-826408194C43}" srcId="{E41403A4-5B3B-4DE6-9715-A4399976B011}" destId="{BCEAB8FE-F54E-40B2-A43B-6E37575C158A}" srcOrd="1" destOrd="0" parTransId="{FA9DC3E8-9061-48EA-B92D-5C8324CFEEB5}" sibTransId="{CA663A2E-8E0A-4E46-A0AA-10B35039DF63}"/>
    <dgm:cxn modelId="{74F316A9-F7BC-4DCB-B14B-1FB43A2D21A6}" srcId="{BCEAB8FE-F54E-40B2-A43B-6E37575C158A}" destId="{01C59ED5-6EED-44C4-BFC2-30A2E4EBF102}" srcOrd="0" destOrd="0" parTransId="{8DC67BCE-C28B-426A-A7C1-4C0B268168E2}" sibTransId="{92B22073-5843-43FA-9AA9-64E09C33080D}"/>
    <dgm:cxn modelId="{C6C698B4-1882-40E2-9464-97FD722B4ABE}" type="presOf" srcId="{E41403A4-5B3B-4DE6-9715-A4399976B011}" destId="{B653BF84-3FCF-4B48-80CD-0BA85A5FC108}" srcOrd="0" destOrd="0" presId="urn:diagrams.loki3.com/BracketList"/>
    <dgm:cxn modelId="{5B233CED-D097-419E-BFD7-B31C0D2B2CD5}" srcId="{C9A61357-EB34-439A-B873-3E60A58E5176}" destId="{FDB01B76-6FF7-4F44-A01F-381BA8E8FDB5}" srcOrd="0" destOrd="0" parTransId="{366BCEE2-B8E3-4CF6-AE3C-F5A1787166F2}" sibTransId="{FB498AFD-517B-4905-9135-7C472F00A047}"/>
    <dgm:cxn modelId="{3949EF08-9754-48A4-B1A1-8A657EC87706}" type="presParOf" srcId="{B653BF84-3FCF-4B48-80CD-0BA85A5FC108}" destId="{7D292D2A-DA8D-4123-918D-54859CCAB8A0}" srcOrd="0" destOrd="0" presId="urn:diagrams.loki3.com/BracketList"/>
    <dgm:cxn modelId="{42081F94-FA84-4EE2-8213-6A25F4B37C04}" type="presParOf" srcId="{7D292D2A-DA8D-4123-918D-54859CCAB8A0}" destId="{7DBE4578-064A-4BB5-ADFD-C749ECAF295A}" srcOrd="0" destOrd="0" presId="urn:diagrams.loki3.com/BracketList"/>
    <dgm:cxn modelId="{509908EE-1E4B-4668-B463-88FAE21B8283}" type="presParOf" srcId="{7D292D2A-DA8D-4123-918D-54859CCAB8A0}" destId="{7A951E71-48D8-4173-947E-B3328B4BF26E}" srcOrd="1" destOrd="0" presId="urn:diagrams.loki3.com/BracketList"/>
    <dgm:cxn modelId="{BE83266E-7A28-4781-8691-809F35F6635B}" type="presParOf" srcId="{7D292D2A-DA8D-4123-918D-54859CCAB8A0}" destId="{BE67668E-36B1-4B75-8D48-84AC2965E422}" srcOrd="2" destOrd="0" presId="urn:diagrams.loki3.com/BracketList"/>
    <dgm:cxn modelId="{6AE58461-F0B2-4490-AE4E-D6F4F3554549}" type="presParOf" srcId="{7D292D2A-DA8D-4123-918D-54859CCAB8A0}" destId="{812A4012-9877-4B4C-8919-92F5AD7D2215}" srcOrd="3" destOrd="0" presId="urn:diagrams.loki3.com/BracketList"/>
    <dgm:cxn modelId="{4D9A20C5-90ED-4D3A-AE24-A82069845B74}" type="presParOf" srcId="{B653BF84-3FCF-4B48-80CD-0BA85A5FC108}" destId="{05726570-DEF1-442D-8FC1-262E0D9574A5}" srcOrd="1" destOrd="0" presId="urn:diagrams.loki3.com/BracketList"/>
    <dgm:cxn modelId="{092ECF21-E2B8-490B-BC36-81DA205451A6}" type="presParOf" srcId="{B653BF84-3FCF-4B48-80CD-0BA85A5FC108}" destId="{58FB2F41-B424-4CC3-92E5-7114F838ADA4}" srcOrd="2" destOrd="0" presId="urn:diagrams.loki3.com/BracketList"/>
    <dgm:cxn modelId="{62C17AAB-D164-4D32-A3F1-0C173E5172F9}" type="presParOf" srcId="{58FB2F41-B424-4CC3-92E5-7114F838ADA4}" destId="{17AD1726-DD00-4749-801F-40AF803223F0}" srcOrd="0" destOrd="0" presId="urn:diagrams.loki3.com/BracketList"/>
    <dgm:cxn modelId="{C44E4009-67E8-48A6-896D-31034A24C742}" type="presParOf" srcId="{58FB2F41-B424-4CC3-92E5-7114F838ADA4}" destId="{97E1F169-A3C8-4C5E-B272-6DBAD376B140}" srcOrd="1" destOrd="0" presId="urn:diagrams.loki3.com/BracketList"/>
    <dgm:cxn modelId="{1389CDF7-909C-4D27-A6DF-617492007D5F}" type="presParOf" srcId="{58FB2F41-B424-4CC3-92E5-7114F838ADA4}" destId="{5300594C-4E64-423A-9774-4273C1983E1D}" srcOrd="2" destOrd="0" presId="urn:diagrams.loki3.com/BracketList"/>
    <dgm:cxn modelId="{39FAD70D-4FB4-4E11-8A6A-BF5BB591C2D3}" type="presParOf" srcId="{58FB2F41-B424-4CC3-92E5-7114F838ADA4}" destId="{696EDB57-77BE-455D-A1D4-3D396311DA7A}" srcOrd="3" destOrd="0" presId="urn:diagrams.loki3.com/Bracke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BE4578-064A-4BB5-ADFD-C749ECAF295A}">
      <dsp:nvSpPr>
        <dsp:cNvPr id="0" name=""/>
        <dsp:cNvSpPr/>
      </dsp:nvSpPr>
      <dsp:spPr>
        <a:xfrm>
          <a:off x="4911" y="519343"/>
          <a:ext cx="2512144" cy="47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r" defTabSz="1066800">
            <a:lnSpc>
              <a:spcPct val="90000"/>
            </a:lnSpc>
            <a:spcBef>
              <a:spcPct val="0"/>
            </a:spcBef>
            <a:spcAft>
              <a:spcPct val="35000"/>
            </a:spcAft>
            <a:buNone/>
          </a:pPr>
          <a:r>
            <a:rPr lang="el-GR" sz="2400" b="1" kern="1200" dirty="0"/>
            <a:t>Σημασιολογία</a:t>
          </a:r>
          <a:endParaRPr lang="en-US" sz="2400" b="1" kern="1200" dirty="0"/>
        </a:p>
      </dsp:txBody>
      <dsp:txXfrm>
        <a:off x="4911" y="519343"/>
        <a:ext cx="2512144" cy="475200"/>
      </dsp:txXfrm>
    </dsp:sp>
    <dsp:sp modelId="{7A951E71-48D8-4173-947E-B3328B4BF26E}">
      <dsp:nvSpPr>
        <dsp:cNvPr id="0" name=""/>
        <dsp:cNvSpPr/>
      </dsp:nvSpPr>
      <dsp:spPr>
        <a:xfrm>
          <a:off x="2517055" y="326293"/>
          <a:ext cx="502428" cy="861300"/>
        </a:xfrm>
        <a:prstGeom prst="leftBrace">
          <a:avLst>
            <a:gd name="adj1" fmla="val 35000"/>
            <a:gd name="adj2" fmla="val 50000"/>
          </a:avLst>
        </a:prstGeom>
        <a:solidFill>
          <a:schemeClr val="accent2"/>
        </a:solidFill>
        <a:ln w="1587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812A4012-9877-4B4C-8919-92F5AD7D2215}">
      <dsp:nvSpPr>
        <dsp:cNvPr id="0" name=""/>
        <dsp:cNvSpPr/>
      </dsp:nvSpPr>
      <dsp:spPr>
        <a:xfrm>
          <a:off x="3220456" y="326293"/>
          <a:ext cx="6833032" cy="861300"/>
        </a:xfrm>
        <a:prstGeom prst="rect">
          <a:avLst/>
        </a:prstGeom>
        <a:solidFill>
          <a:schemeClr val="accent2"/>
        </a:soli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l-GR" sz="2400" b="1" kern="1200" dirty="0"/>
            <a:t>Πρόταση: </a:t>
          </a:r>
          <a:r>
            <a:rPr lang="el-GR" sz="2400" b="0" kern="1200" dirty="0"/>
            <a:t>σειρά λέξεων που συνδέονται μεταξύ τους μέσω των γραμματικών κανόνων της γλώσσας</a:t>
          </a:r>
          <a:endParaRPr lang="en-US" sz="2400" b="0" kern="1200" dirty="0"/>
        </a:p>
      </dsp:txBody>
      <dsp:txXfrm>
        <a:off x="3220456" y="326293"/>
        <a:ext cx="6833032" cy="861300"/>
      </dsp:txXfrm>
    </dsp:sp>
    <dsp:sp modelId="{17AD1726-DD00-4749-801F-40AF803223F0}">
      <dsp:nvSpPr>
        <dsp:cNvPr id="0" name=""/>
        <dsp:cNvSpPr/>
      </dsp:nvSpPr>
      <dsp:spPr>
        <a:xfrm>
          <a:off x="4911" y="2313494"/>
          <a:ext cx="2512144" cy="4752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60960" rIns="170688" bIns="60960" numCol="1" spcCol="1270" anchor="ctr" anchorCtr="0">
          <a:noAutofit/>
        </a:bodyPr>
        <a:lstStyle/>
        <a:p>
          <a:pPr marL="0" lvl="0" indent="0" algn="r" defTabSz="1066800">
            <a:lnSpc>
              <a:spcPct val="90000"/>
            </a:lnSpc>
            <a:spcBef>
              <a:spcPct val="0"/>
            </a:spcBef>
            <a:spcAft>
              <a:spcPct val="35000"/>
            </a:spcAft>
            <a:buNone/>
          </a:pPr>
          <a:r>
            <a:rPr lang="el-GR" sz="2400" b="1" kern="1200" dirty="0"/>
            <a:t>Πραγματολογία</a:t>
          </a:r>
          <a:endParaRPr lang="en-US" sz="2400" b="1" kern="1200" dirty="0"/>
        </a:p>
      </dsp:txBody>
      <dsp:txXfrm>
        <a:off x="4911" y="2313494"/>
        <a:ext cx="2512144" cy="475200"/>
      </dsp:txXfrm>
    </dsp:sp>
    <dsp:sp modelId="{97E1F169-A3C8-4C5E-B272-6DBAD376B140}">
      <dsp:nvSpPr>
        <dsp:cNvPr id="0" name=""/>
        <dsp:cNvSpPr/>
      </dsp:nvSpPr>
      <dsp:spPr>
        <a:xfrm>
          <a:off x="2517055" y="1273994"/>
          <a:ext cx="502428" cy="2554200"/>
        </a:xfrm>
        <a:prstGeom prst="leftBrace">
          <a:avLst>
            <a:gd name="adj1" fmla="val 35000"/>
            <a:gd name="adj2" fmla="val 50000"/>
          </a:avLst>
        </a:prstGeom>
        <a:solidFill>
          <a:schemeClr val="accent2"/>
        </a:solidFill>
        <a:ln w="15875" cap="flat" cmpd="sng" algn="ctr">
          <a:solidFill>
            <a:schemeClr val="accent1">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696EDB57-77BE-455D-A1D4-3D396311DA7A}">
      <dsp:nvSpPr>
        <dsp:cNvPr id="0" name=""/>
        <dsp:cNvSpPr/>
      </dsp:nvSpPr>
      <dsp:spPr>
        <a:xfrm>
          <a:off x="3220456" y="1273994"/>
          <a:ext cx="6833032" cy="2554200"/>
        </a:xfrm>
        <a:prstGeom prst="rect">
          <a:avLst/>
        </a:prstGeom>
        <a:solidFill>
          <a:schemeClr val="accent2"/>
        </a:solidFill>
        <a:ln>
          <a:noFill/>
        </a:ln>
        <a:effectLst>
          <a:outerShdw blurRad="38100" dist="25400" dir="2700000" algn="br" rotWithShape="0">
            <a:srgbClr val="000000">
              <a:alpha val="60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1440" tIns="91440" rIns="91440" bIns="91440" numCol="1" spcCol="1270" anchor="ctr" anchorCtr="0">
          <a:noAutofit/>
        </a:bodyPr>
        <a:lstStyle/>
        <a:p>
          <a:pPr marL="228600" lvl="1" indent="-228600" algn="l" defTabSz="1066800">
            <a:lnSpc>
              <a:spcPct val="90000"/>
            </a:lnSpc>
            <a:spcBef>
              <a:spcPct val="0"/>
            </a:spcBef>
            <a:spcAft>
              <a:spcPct val="15000"/>
            </a:spcAft>
            <a:buChar char="•"/>
          </a:pPr>
          <a:r>
            <a:rPr lang="el-GR" sz="2400" b="1" kern="1200" dirty="0"/>
            <a:t>Εκφώνημα: </a:t>
          </a:r>
          <a:r>
            <a:rPr lang="el-GR" sz="2400" b="0" kern="1200" dirty="0"/>
            <a:t>μορφή γλωσσικής δράσης της οποίας η σημασία προσδιορίζεται από το περικείμενο και τις επικοινωνιακές προθέσεις του ομιλητή (συνίσταται στη χρήση μιας πρότασης, φράσης ή λέξης σε συγκεκριμένο περικείμενο και αποτελεί πραγμάτωση της αφηρημένης σημασίας σε συγκεκριμένη επικοινωνιακή περίσταση)</a:t>
          </a:r>
          <a:endParaRPr lang="en-US" sz="2400" b="1" kern="1200" dirty="0"/>
        </a:p>
      </dsp:txBody>
      <dsp:txXfrm>
        <a:off x="3220456" y="1273994"/>
        <a:ext cx="6833032" cy="2554200"/>
      </dsp:txXfrm>
    </dsp:sp>
  </dsp:spTree>
</dsp:drawing>
</file>

<file path=ppt/diagrams/layout1.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DB057A0-F003-4B1B-922E-7A74E442AFFC}"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1283-F396-43FC-9AA4-CD00644D8AD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227106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057A0-F003-4B1B-922E-7A74E442AFFC}"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20219488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057A0-F003-4B1B-922E-7A74E442AFFC}"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2116799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DB057A0-F003-4B1B-922E-7A74E442AFFC}"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4182681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DB057A0-F003-4B1B-922E-7A74E442AFFC}" type="datetimeFigureOut">
              <a:rPr lang="en-US" smtClean="0"/>
              <a:t>2/20/2025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FD1283-F396-43FC-9AA4-CD00644D8AD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849970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DB057A0-F003-4B1B-922E-7A74E442AFFC}"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3730095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DB057A0-F003-4B1B-922E-7A74E442AFFC}" type="datetimeFigureOut">
              <a:rPr lang="en-US" smtClean="0"/>
              <a:t>2/20/2025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1437136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DB057A0-F003-4B1B-922E-7A74E442AFFC}" type="datetimeFigureOut">
              <a:rPr lang="en-US" smtClean="0"/>
              <a:t>2/20/2025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213149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2DB057A0-F003-4B1B-922E-7A74E442AFFC}" type="datetimeFigureOut">
              <a:rPr lang="en-US" smtClean="0"/>
              <a:t>2/20/2025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18132219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DB057A0-F003-4B1B-922E-7A74E442AFFC}" type="datetimeFigureOut">
              <a:rPr lang="en-US" smtClean="0"/>
              <a:t>2/20/2025</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5FD1283-F396-43FC-9AA4-CD00644D8ADF}" type="slidenum">
              <a:rPr lang="en-US" smtClean="0"/>
              <a:t>‹#›</a:t>
            </a:fld>
            <a:endParaRPr lang="en-US"/>
          </a:p>
        </p:txBody>
      </p:sp>
    </p:spTree>
    <p:extLst>
      <p:ext uri="{BB962C8B-B14F-4D97-AF65-F5344CB8AC3E}">
        <p14:creationId xmlns:p14="http://schemas.microsoft.com/office/powerpoint/2010/main" val="1577727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DB057A0-F003-4B1B-922E-7A74E442AFFC}" type="datetimeFigureOut">
              <a:rPr lang="en-US" smtClean="0"/>
              <a:t>2/20/2025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FD1283-F396-43FC-9AA4-CD00644D8ADF}" type="slidenum">
              <a:rPr lang="en-US" smtClean="0"/>
              <a:t>‹#›</a:t>
            </a:fld>
            <a:endParaRPr lang="en-US"/>
          </a:p>
        </p:txBody>
      </p:sp>
    </p:spTree>
    <p:extLst>
      <p:ext uri="{BB962C8B-B14F-4D97-AF65-F5344CB8AC3E}">
        <p14:creationId xmlns:p14="http://schemas.microsoft.com/office/powerpoint/2010/main" val="3820148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2DB057A0-F003-4B1B-922E-7A74E442AFFC}" type="datetimeFigureOut">
              <a:rPr lang="en-US" smtClean="0"/>
              <a:t>2/20/2025</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5FD1283-F396-43FC-9AA4-CD00644D8ADF}"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29229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6EDAB-D93A-2CCF-B560-E76A9B7AF95E}"/>
              </a:ext>
            </a:extLst>
          </p:cNvPr>
          <p:cNvSpPr>
            <a:spLocks noGrp="1"/>
          </p:cNvSpPr>
          <p:nvPr>
            <p:ph type="ctrTitle"/>
          </p:nvPr>
        </p:nvSpPr>
        <p:spPr/>
        <p:txBody>
          <a:bodyPr/>
          <a:lstStyle/>
          <a:p>
            <a:r>
              <a:rPr lang="el-GR" dirty="0">
                <a:solidFill>
                  <a:schemeClr val="accent2"/>
                </a:solidFill>
              </a:rPr>
              <a:t>ΠΡΑΓΜΑΤΟΛΟΓΙΚΗ ΣΗΜΑΣΙΑ</a:t>
            </a:r>
            <a:endParaRPr lang="en-US" dirty="0">
              <a:solidFill>
                <a:schemeClr val="accent2"/>
              </a:solidFill>
            </a:endParaRPr>
          </a:p>
        </p:txBody>
      </p:sp>
      <p:sp>
        <p:nvSpPr>
          <p:cNvPr id="3" name="Subtitle 2">
            <a:extLst>
              <a:ext uri="{FF2B5EF4-FFF2-40B4-BE49-F238E27FC236}">
                <a16:creationId xmlns:a16="http://schemas.microsoft.com/office/drawing/2014/main" id="{ABD09951-4DB9-F23B-99E7-D523EA98FA7D}"/>
              </a:ext>
            </a:extLst>
          </p:cNvPr>
          <p:cNvSpPr>
            <a:spLocks noGrp="1"/>
          </p:cNvSpPr>
          <p:nvPr>
            <p:ph type="subTitle" idx="1"/>
          </p:nvPr>
        </p:nvSpPr>
        <p:spPr/>
        <p:txBody>
          <a:bodyPr/>
          <a:lstStyle/>
          <a:p>
            <a:r>
              <a:rPr lang="el-GR" dirty="0">
                <a:solidFill>
                  <a:schemeClr val="tx1"/>
                </a:solidFill>
              </a:rPr>
              <a:t>Πεπη μπελλα</a:t>
            </a:r>
          </a:p>
          <a:p>
            <a:r>
              <a:rPr lang="el-GR" dirty="0">
                <a:solidFill>
                  <a:schemeClr val="tx1"/>
                </a:solidFill>
              </a:rPr>
              <a:t>Κατευθυνση γλωσσολογιασ</a:t>
            </a:r>
            <a:endParaRPr lang="en-US" dirty="0">
              <a:solidFill>
                <a:schemeClr val="tx1"/>
              </a:solidFill>
            </a:endParaRPr>
          </a:p>
        </p:txBody>
      </p:sp>
    </p:spTree>
    <p:extLst>
      <p:ext uri="{BB962C8B-B14F-4D97-AF65-F5344CB8AC3E}">
        <p14:creationId xmlns:p14="http://schemas.microsoft.com/office/powerpoint/2010/main" val="35859446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AC2F52CA-643B-A546-774A-35D15219D1EC}"/>
              </a:ext>
            </a:extLst>
          </p:cNvPr>
          <p:cNvSpPr>
            <a:spLocks noGrp="1"/>
          </p:cNvSpPr>
          <p:nvPr>
            <p:ph type="title"/>
          </p:nvPr>
        </p:nvSpPr>
        <p:spPr>
          <a:xfrm>
            <a:off x="492370" y="605896"/>
            <a:ext cx="3084844" cy="5646208"/>
          </a:xfrm>
        </p:spPr>
        <p:txBody>
          <a:bodyPr anchor="ctr">
            <a:normAutofit/>
          </a:bodyPr>
          <a:lstStyle/>
          <a:p>
            <a:r>
              <a:rPr lang="el-GR" sz="3300">
                <a:solidFill>
                  <a:srgbClr val="FFFFFF"/>
                </a:solidFill>
                <a:latin typeface="Times New Roman" panose="02020603050405020304" pitchFamily="18" charset="0"/>
                <a:cs typeface="Times New Roman" panose="02020603050405020304" pitchFamily="18" charset="0"/>
              </a:rPr>
              <a:t>Ορισμοί της Πραγματολογίας</a:t>
            </a:r>
            <a:endParaRPr lang="en-US" sz="3300">
              <a:solidFill>
                <a:srgbClr val="FFFFFF"/>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C00A0DD6-7BA3-C518-5D74-80C7CB04814D}"/>
              </a:ext>
            </a:extLst>
          </p:cNvPr>
          <p:cNvSpPr>
            <a:spLocks noGrp="1"/>
          </p:cNvSpPr>
          <p:nvPr>
            <p:ph idx="1"/>
          </p:nvPr>
        </p:nvSpPr>
        <p:spPr>
          <a:xfrm>
            <a:off x="4742016" y="605896"/>
            <a:ext cx="6413663" cy="5646208"/>
          </a:xfrm>
        </p:spPr>
        <p:txBody>
          <a:bodyPr anchor="ctr">
            <a:normAutofit/>
          </a:bodyPr>
          <a:lstStyle/>
          <a:p>
            <a:pPr marL="0" indent="0" eaLnBrk="1" hangingPunct="1">
              <a:buNone/>
            </a:pPr>
            <a:r>
              <a:rPr lang="el-GR" altLang="en-US" sz="2400" dirty="0">
                <a:latin typeface="Times New Roman" panose="02020603050405020304" pitchFamily="18" charset="0"/>
                <a:cs typeface="Times New Roman" panose="02020603050405020304" pitchFamily="18" charset="0"/>
              </a:rPr>
              <a:t>«Η πραγματολογία περιλαμβάνει τη γλωσσική έρευνα που αναφέρεται σε πτυχές των συμφραζομένων. </a:t>
            </a:r>
          </a:p>
          <a:p>
            <a:pPr marL="0" indent="0" eaLnBrk="1" hangingPunct="1">
              <a:buNone/>
            </a:pPr>
            <a:r>
              <a:rPr lang="el-GR" altLang="en-US" sz="2400" dirty="0">
                <a:latin typeface="Times New Roman" panose="02020603050405020304" pitchFamily="18" charset="0"/>
                <a:cs typeface="Times New Roman" panose="02020603050405020304" pitchFamily="18" charset="0"/>
              </a:rPr>
              <a:t>Ως συμφραζόμενα εννοούμε μεταξύ άλλων, την ταυτότητα των συμμετεχόντων, τις χωροχρονικές παραμέτρους του επικοινωνιακού γεγονότος, τα πιστεύω, τις γνώσεις και τις προθέσεις των συμμετεχόντων σε αυτό το επικοινωνιακό γεγονός» (</a:t>
            </a:r>
            <a:r>
              <a:rPr lang="en-US" altLang="en-US" sz="2400" dirty="0">
                <a:latin typeface="Times New Roman" panose="02020603050405020304" pitchFamily="18" charset="0"/>
                <a:cs typeface="Times New Roman" panose="02020603050405020304" pitchFamily="18" charset="0"/>
              </a:rPr>
              <a:t>Levinson 1983: 5)</a:t>
            </a:r>
            <a:endParaRPr lang="el-GR" alt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8313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CF15BC8-BE54-B42D-87AA-31CC8616C21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E1D44B2-ABD6-0D83-742F-6066FE7DC9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DF5B12C-30CD-F860-1430-A41B72944AE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2843C15D-920B-B83F-1D72-89BE573F447F}"/>
              </a:ext>
            </a:extLst>
          </p:cNvPr>
          <p:cNvSpPr>
            <a:spLocks noGrp="1"/>
          </p:cNvSpPr>
          <p:nvPr>
            <p:ph type="title"/>
          </p:nvPr>
        </p:nvSpPr>
        <p:spPr>
          <a:xfrm>
            <a:off x="492370" y="605896"/>
            <a:ext cx="3084844" cy="5646208"/>
          </a:xfrm>
        </p:spPr>
        <p:txBody>
          <a:bodyPr anchor="ctr">
            <a:normAutofit/>
          </a:bodyPr>
          <a:lstStyle/>
          <a:p>
            <a:r>
              <a:rPr lang="el-GR" sz="3300">
                <a:solidFill>
                  <a:srgbClr val="FFFFFF"/>
                </a:solidFill>
                <a:latin typeface="Times New Roman" panose="02020603050405020304" pitchFamily="18" charset="0"/>
                <a:cs typeface="Times New Roman" panose="02020603050405020304" pitchFamily="18" charset="0"/>
              </a:rPr>
              <a:t>Ορισμοί της Πραγματολογίας</a:t>
            </a:r>
            <a:endParaRPr lang="en-US" sz="3300">
              <a:solidFill>
                <a:srgbClr val="FFFFFF"/>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2E66F153-D9E1-9A72-5B7B-8709BF5E50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325D722-3283-08E5-6445-59084A7921BB}"/>
              </a:ext>
            </a:extLst>
          </p:cNvPr>
          <p:cNvSpPr>
            <a:spLocks noGrp="1"/>
          </p:cNvSpPr>
          <p:nvPr>
            <p:ph idx="1"/>
          </p:nvPr>
        </p:nvSpPr>
        <p:spPr>
          <a:xfrm>
            <a:off x="4629150" y="450850"/>
            <a:ext cx="6526529" cy="5801254"/>
          </a:xfrm>
        </p:spPr>
        <p:txBody>
          <a:bodyPr anchor="ctr">
            <a:normAutofit fontScale="92500" lnSpcReduction="10000"/>
          </a:bodyPr>
          <a:lstStyle/>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Η Πραγματολογία μπορεί να οριστεί ως «η σημασία στη διεπίδραση» </a:t>
            </a:r>
            <a:r>
              <a:rPr kumimoji="0" lang="en-US"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(meaning in interaction).</a:t>
            </a: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panose="05000000000000000000" pitchFamily="2" charset="2"/>
              <a:buNone/>
              <a:tabLst/>
              <a:defRPr/>
            </a:pPr>
            <a:r>
              <a:rPr kumimoji="0" lang="el-GR"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Από τον ορισμό αυτόν προκύπτει ότι η σημασία</a:t>
            </a:r>
            <a:endParaRPr kumimoji="0" lang="en-US"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panose="05000000000000000000" pitchFamily="2" charset="2"/>
              <a:buNone/>
              <a:tabLst/>
              <a:defRPr/>
            </a:pPr>
            <a:r>
              <a:rPr kumimoji="0" lang="el-GR"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α) δεν είναι εγγενής ιδιότητα των λέξεων καθαυτών, </a:t>
            </a: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β) δεν παράγεται αποκλειστικά ούτε από τον ομιλητή, ούτε από τον ακροατή. </a:t>
            </a:r>
            <a:endParaRPr kumimoji="0" lang="en-US" altLang="en-US" sz="26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indent="0" eaLnBrk="1" hangingPunct="1">
              <a:buFont typeface="Wingdings" panose="05000000000000000000" pitchFamily="2" charset="2"/>
              <a:buNone/>
            </a:pPr>
            <a:r>
              <a:rPr lang="el-GR" altLang="en-US" sz="2600" dirty="0">
                <a:solidFill>
                  <a:schemeClr val="tx1"/>
                </a:solidFill>
                <a:latin typeface="Times New Roman" panose="02020603050405020304" pitchFamily="18" charset="0"/>
                <a:cs typeface="Times New Roman" panose="02020603050405020304" pitchFamily="18" charset="0"/>
              </a:rPr>
              <a:t>Η δημιουργία της σημασίας είναι κατασκευή, δηλαδή μια δυναμική διαδικασία που περιλαμβάνει :</a:t>
            </a:r>
          </a:p>
          <a:p>
            <a:pPr marL="0" indent="0" eaLnBrk="1" hangingPunct="1">
              <a:buFont typeface="Wingdings" panose="05000000000000000000" pitchFamily="2" charset="2"/>
              <a:buNone/>
            </a:pPr>
            <a:r>
              <a:rPr lang="el-GR" altLang="en-US" sz="2600" dirty="0">
                <a:solidFill>
                  <a:schemeClr val="tx1"/>
                </a:solidFill>
                <a:latin typeface="Times New Roman" panose="02020603050405020304" pitchFamily="18" charset="0"/>
                <a:cs typeface="Times New Roman" panose="02020603050405020304" pitchFamily="18" charset="0"/>
              </a:rPr>
              <a:t>-τη διαπραγμάτευση της σημασίας μεταξύ των συνομιλούντων</a:t>
            </a:r>
          </a:p>
          <a:p>
            <a:pPr marL="0" indent="0" eaLnBrk="1" hangingPunct="1">
              <a:buFont typeface="Wingdings" panose="05000000000000000000" pitchFamily="2" charset="2"/>
              <a:buNone/>
            </a:pPr>
            <a:r>
              <a:rPr lang="el-GR" altLang="en-US" sz="2600" dirty="0">
                <a:solidFill>
                  <a:schemeClr val="tx1"/>
                </a:solidFill>
                <a:latin typeface="Times New Roman" panose="02020603050405020304" pitchFamily="18" charset="0"/>
                <a:cs typeface="Times New Roman" panose="02020603050405020304" pitchFamily="18" charset="0"/>
              </a:rPr>
              <a:t>-το φυσικό, κοινωνικό και γλωσσικό περιβάλλον ενός εκφωνήματος </a:t>
            </a:r>
          </a:p>
          <a:p>
            <a:pPr marL="0" indent="0" eaLnBrk="1" hangingPunct="1">
              <a:buFont typeface="Wingdings" panose="05000000000000000000" pitchFamily="2" charset="2"/>
              <a:buNone/>
            </a:pPr>
            <a:r>
              <a:rPr lang="el-GR" altLang="en-US" sz="2600" dirty="0">
                <a:solidFill>
                  <a:schemeClr val="tx1"/>
                </a:solidFill>
                <a:latin typeface="Times New Roman" panose="02020603050405020304" pitchFamily="18" charset="0"/>
                <a:cs typeface="Times New Roman" panose="02020603050405020304" pitchFamily="18" charset="0"/>
              </a:rPr>
              <a:t>-την πιθανή σημασία ενός εκφωνήματος (εφόσον το δυναμικό ενός εκφωνήματος είναι συνήθως εξαιρετικά ευρύ)</a:t>
            </a:r>
            <a:r>
              <a:rPr lang="en-US" altLang="en-US" sz="2600" dirty="0">
                <a:solidFill>
                  <a:schemeClr val="tx1"/>
                </a:solidFill>
                <a:latin typeface="Times New Roman" panose="02020603050405020304" pitchFamily="18" charset="0"/>
                <a:cs typeface="Times New Roman" panose="02020603050405020304" pitchFamily="18" charset="0"/>
              </a:rPr>
              <a:t> (Thomas 1995: 49)</a:t>
            </a:r>
            <a:endParaRPr lang="el-GR" altLang="en-US" sz="2600" dirty="0">
              <a:solidFill>
                <a:schemeClr val="tx1"/>
              </a:solidFill>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endPar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162981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E148224-F49D-B800-8264-AEEE85FD4B09}"/>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8FF558C-CB62-F54D-4054-A0EACB9350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0B96EAF4-0CCB-5BA2-B9B3-09FCDD041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60D9ABC6-4A7B-6006-5F53-B2F394803309}"/>
              </a:ext>
            </a:extLst>
          </p:cNvPr>
          <p:cNvSpPr>
            <a:spLocks noGrp="1"/>
          </p:cNvSpPr>
          <p:nvPr>
            <p:ph type="title"/>
          </p:nvPr>
        </p:nvSpPr>
        <p:spPr>
          <a:xfrm>
            <a:off x="492370" y="605896"/>
            <a:ext cx="3084844" cy="5646208"/>
          </a:xfrm>
        </p:spPr>
        <p:txBody>
          <a:bodyPr anchor="ctr">
            <a:normAutofit/>
          </a:bodyPr>
          <a:lstStyle/>
          <a:p>
            <a:r>
              <a:rPr lang="el-GR" sz="3300">
                <a:solidFill>
                  <a:srgbClr val="FFFFFF"/>
                </a:solidFill>
                <a:latin typeface="Times New Roman" panose="02020603050405020304" pitchFamily="18" charset="0"/>
                <a:cs typeface="Times New Roman" panose="02020603050405020304" pitchFamily="18" charset="0"/>
              </a:rPr>
              <a:t>Ορισμοί της Πραγματολογίας</a:t>
            </a:r>
            <a:endParaRPr lang="en-US" sz="3300">
              <a:solidFill>
                <a:srgbClr val="FFFFFF"/>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F76B99B4-3CB7-1482-2FB7-7A9F93D85C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8B44CE25-35A1-B950-8C0D-970538386D42}"/>
              </a:ext>
            </a:extLst>
          </p:cNvPr>
          <p:cNvSpPr>
            <a:spLocks noGrp="1"/>
          </p:cNvSpPr>
          <p:nvPr>
            <p:ph idx="1"/>
          </p:nvPr>
        </p:nvSpPr>
        <p:spPr>
          <a:xfrm>
            <a:off x="4629150" y="450850"/>
            <a:ext cx="6526529" cy="5801254"/>
          </a:xfrm>
        </p:spPr>
        <p:txBody>
          <a:bodyPr anchor="ctr">
            <a:normAutofit/>
          </a:bodyPr>
          <a:lstStyle/>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Η Πραγματολογία είναι η μελέτη</a:t>
            </a:r>
          </a:p>
          <a:p>
            <a:pPr marL="87313" marR="0" lvl="0" indent="-87313" algn="l" defTabSz="914400" rtl="0" eaLnBrk="1" fontAlgn="base" latinLnBrk="0" hangingPunct="1">
              <a:lnSpc>
                <a:spcPct val="100000"/>
              </a:lnSpc>
              <a:spcBef>
                <a:spcPts val="600"/>
              </a:spcBef>
              <a:spcAft>
                <a:spcPct val="0"/>
              </a:spcAft>
              <a:buClr>
                <a:srgbClr val="B2B2B2"/>
              </a:buClr>
              <a:buSzPct val="85000"/>
              <a:buFont typeface="Wingdings" panose="05000000000000000000" pitchFamily="2"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α) της σημασίας του ομιλητή,</a:t>
            </a:r>
          </a:p>
          <a:p>
            <a:pPr marL="87313" marR="0" lvl="0" indent="-87313" algn="l" defTabSz="914400" rtl="0" eaLnBrk="1" fontAlgn="base" latinLnBrk="0" hangingPunct="1">
              <a:lnSpc>
                <a:spcPct val="100000"/>
              </a:lnSpc>
              <a:spcBef>
                <a:spcPts val="600"/>
              </a:spcBef>
              <a:spcAft>
                <a:spcPct val="0"/>
              </a:spcAft>
              <a:buClr>
                <a:srgbClr val="B2B2B2"/>
              </a:buClr>
              <a:buSzPct val="85000"/>
              <a:buFont typeface="Wingdings" panose="05000000000000000000" pitchFamily="2"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β) της συμφραστικής σημασίας, </a:t>
            </a:r>
          </a:p>
          <a:p>
            <a:pPr marL="87313" marR="0" lvl="0" indent="-87313"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γ) του πώς μπορούμε να επικοινωνήσουμε περισσότερα από όσα λέμε ρητά, </a:t>
            </a:r>
          </a:p>
          <a:p>
            <a:pPr marL="87313" marR="0" lvl="0" indent="-87313"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δ) της γλωσσικής έκφρασης της σχετικής απόστασης μεταξύ των συνομιλούντων </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(Yule 1996: 3)</a:t>
            </a:r>
            <a:endPar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endPar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73257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AAFE5D51-D888-9B67-E4A6-A4F72D8C5091}"/>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D5EFAB8-99BD-043F-CC76-4DB7BFAD58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B8CD4D1-4447-C96E-BCE0-4E3E037FB1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737F85D2-58E7-2668-B395-1BB95F1C2DB6}"/>
              </a:ext>
            </a:extLst>
          </p:cNvPr>
          <p:cNvSpPr>
            <a:spLocks noGrp="1"/>
          </p:cNvSpPr>
          <p:nvPr>
            <p:ph type="title"/>
          </p:nvPr>
        </p:nvSpPr>
        <p:spPr>
          <a:xfrm>
            <a:off x="492370" y="605896"/>
            <a:ext cx="3084844" cy="5646208"/>
          </a:xfrm>
        </p:spPr>
        <p:txBody>
          <a:bodyPr anchor="ctr">
            <a:normAutofit/>
          </a:bodyPr>
          <a:lstStyle/>
          <a:p>
            <a:r>
              <a:rPr lang="el-GR" sz="3300">
                <a:solidFill>
                  <a:srgbClr val="FFFFFF"/>
                </a:solidFill>
                <a:latin typeface="Times New Roman" panose="02020603050405020304" pitchFamily="18" charset="0"/>
                <a:cs typeface="Times New Roman" panose="02020603050405020304" pitchFamily="18" charset="0"/>
              </a:rPr>
              <a:t>Ορισμοί της Πραγματολογίας</a:t>
            </a:r>
            <a:endParaRPr lang="en-US" sz="3300">
              <a:solidFill>
                <a:srgbClr val="FFFFFF"/>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48CEF490-77D6-622F-099B-895A167890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45C3DA8A-2483-3AC3-66F8-F4E9B757A32D}"/>
              </a:ext>
            </a:extLst>
          </p:cNvPr>
          <p:cNvSpPr>
            <a:spLocks noGrp="1"/>
          </p:cNvSpPr>
          <p:nvPr>
            <p:ph idx="1"/>
          </p:nvPr>
        </p:nvSpPr>
        <p:spPr>
          <a:xfrm>
            <a:off x="4629150" y="450850"/>
            <a:ext cx="6526529" cy="5801254"/>
          </a:xfrm>
        </p:spPr>
        <p:txBody>
          <a:bodyPr anchor="ctr">
            <a:normAutofit/>
          </a:bodyPr>
          <a:lstStyle/>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Η πραγματολογία μπορεί να οριστεί ως «μελέτη της γλωσσικής χρήσης» όπου το κύριο ερώτημα που μας απασχολεί είναι «τι κάνουν οι άνθρωποι όταν χρησιμοποιούν τη γλώσσα». </a:t>
            </a: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Η απάντηση στο ερώτημα αυτό είναι ότι η χρήση της γλώσσας ενέχει μια αδιάκοπη διαδικασία γλωσσικών επιλογών</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a:t>
            </a:r>
            <a:r>
              <a:rPr kumimoji="0" lang="en-US" altLang="en-US" sz="2400" b="0" i="0" u="none" strike="noStrike" kern="1200" cap="none" spc="0" normalizeH="0" baseline="0" noProof="0" dirty="0" err="1">
                <a:ln>
                  <a:noFill/>
                </a:ln>
                <a:solidFill>
                  <a:prstClr val="black"/>
                </a:solidFill>
                <a:effectLst/>
                <a:uLnTx/>
                <a:uFillTx/>
                <a:latin typeface="Times New Roman" panose="02020603050405020304" pitchFamily="18" charset="0"/>
                <a:cs typeface="Times New Roman" panose="02020603050405020304" pitchFamily="18" charset="0"/>
              </a:rPr>
              <a:t>Verschueren</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1999: 1)</a:t>
            </a:r>
            <a:endPar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endPar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50339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99D7CA2E-FA0A-EA48-56FD-A2A10E355AF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6FDAAFF-DDF4-96A7-921C-811F50418B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E69A33-5D01-5808-6385-8F774EB73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a:extLst>
              <a:ext uri="{FF2B5EF4-FFF2-40B4-BE49-F238E27FC236}">
                <a16:creationId xmlns:a16="http://schemas.microsoft.com/office/drawing/2014/main" id="{893BDBA8-35B7-0BAE-9C45-FA7DD45295A3}"/>
              </a:ext>
            </a:extLst>
          </p:cNvPr>
          <p:cNvSpPr>
            <a:spLocks noGrp="1"/>
          </p:cNvSpPr>
          <p:nvPr>
            <p:ph type="title"/>
          </p:nvPr>
        </p:nvSpPr>
        <p:spPr>
          <a:xfrm>
            <a:off x="492370" y="605896"/>
            <a:ext cx="3084844" cy="5646208"/>
          </a:xfrm>
        </p:spPr>
        <p:txBody>
          <a:bodyPr anchor="ctr">
            <a:normAutofit/>
          </a:bodyPr>
          <a:lstStyle/>
          <a:p>
            <a:r>
              <a:rPr lang="el-GR" sz="3300" dirty="0">
                <a:solidFill>
                  <a:srgbClr val="FFFFFF"/>
                </a:solidFill>
                <a:latin typeface="Times New Roman" panose="02020603050405020304" pitchFamily="18" charset="0"/>
                <a:cs typeface="Times New Roman" panose="02020603050405020304" pitchFamily="18" charset="0"/>
              </a:rPr>
              <a:t>Ορισμοί της Πραγματολογίας</a:t>
            </a:r>
            <a:endParaRPr lang="en-US" sz="3300" dirty="0">
              <a:solidFill>
                <a:srgbClr val="FFFFFF"/>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02245130-38CF-FF44-4C05-6B0EDE04DD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26DEF386-B200-66C7-EA1E-823E602EC28E}"/>
              </a:ext>
            </a:extLst>
          </p:cNvPr>
          <p:cNvSpPr>
            <a:spLocks noGrp="1"/>
          </p:cNvSpPr>
          <p:nvPr>
            <p:ph idx="1"/>
          </p:nvPr>
        </p:nvSpPr>
        <p:spPr>
          <a:xfrm>
            <a:off x="4543161" y="450850"/>
            <a:ext cx="6526529" cy="5801254"/>
          </a:xfrm>
        </p:spPr>
        <p:txBody>
          <a:bodyPr anchor="ctr">
            <a:normAutofit/>
          </a:bodyPr>
          <a:lstStyle/>
          <a:p>
            <a:pPr marL="0" marR="0" lvl="0" indent="0" algn="l" defTabSz="914400" rtl="0" eaLnBrk="1" fontAlgn="base" latinLnBrk="0" hangingPunct="1">
              <a:lnSpc>
                <a:spcPct val="100000"/>
              </a:lnSpc>
              <a:spcBef>
                <a:spcPts val="600"/>
              </a:spcBef>
              <a:spcAft>
                <a:spcPct val="0"/>
              </a:spcAft>
              <a:buClr>
                <a:srgbClr val="B2B2B2"/>
              </a:buClr>
              <a:buSzPct val="85000"/>
              <a:buFont typeface="Wingdings 2" panose="05020102010507070707" pitchFamily="18" charset="2"/>
              <a:buNone/>
              <a:tabLst/>
              <a:defRPr/>
            </a:pP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H </a:t>
            </a:r>
            <a:r>
              <a:rPr kumimoji="0" lang="el-GR"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μελέτη της γλώσσας μέσα από την προοπτική των χρηστών της, των επιλογών που αυτοί κάνουν, των περιορισμών που συναντούν κατά τη χρήση της γλώσσας στην κοινωνική διεπίδραση και των συνεπειών που η χρήση αυτή έχει για τους άλλους συμμετέχοντες στην επικοινωνιακή πράξη</a:t>
            </a:r>
            <a:r>
              <a:rPr kumimoji="0" lang="en-US" altLang="en-US" sz="2400" b="0" i="0" u="none" strike="noStrike" kern="1200" cap="none" spc="0" normalizeH="0" baseline="0" noProof="0" dirty="0">
                <a:ln>
                  <a:noFill/>
                </a:ln>
                <a:solidFill>
                  <a:prstClr val="black"/>
                </a:solidFill>
                <a:effectLst/>
                <a:uLnTx/>
                <a:uFillTx/>
                <a:latin typeface="Times New Roman" panose="02020603050405020304" pitchFamily="18" charset="0"/>
                <a:cs typeface="Times New Roman" panose="02020603050405020304" pitchFamily="18" charset="0"/>
              </a:rPr>
              <a:t> (Crystal 1997: 301)</a:t>
            </a:r>
          </a:p>
        </p:txBody>
      </p:sp>
    </p:spTree>
    <p:extLst>
      <p:ext uri="{BB962C8B-B14F-4D97-AF65-F5344CB8AC3E}">
        <p14:creationId xmlns:p14="http://schemas.microsoft.com/office/powerpoint/2010/main" val="2874944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D8C7C9-E4BA-F6B7-182A-619A7609002B}"/>
              </a:ext>
            </a:extLst>
          </p:cNvPr>
          <p:cNvSpPr>
            <a:spLocks noGrp="1"/>
          </p:cNvSpPr>
          <p:nvPr>
            <p:ph type="title"/>
          </p:nvPr>
        </p:nvSpPr>
        <p:spPr/>
        <p:txBody>
          <a:bodyPr/>
          <a:lstStyle/>
          <a:p>
            <a:r>
              <a:rPr lang="el-GR" dirty="0"/>
              <a:t>Σημασιολογία και Πραγματολογία</a:t>
            </a:r>
            <a:endParaRPr lang="en-US" dirty="0"/>
          </a:p>
        </p:txBody>
      </p:sp>
      <p:sp>
        <p:nvSpPr>
          <p:cNvPr id="3" name="Content Placeholder 2">
            <a:extLst>
              <a:ext uri="{FF2B5EF4-FFF2-40B4-BE49-F238E27FC236}">
                <a16:creationId xmlns:a16="http://schemas.microsoft.com/office/drawing/2014/main" id="{1BF8C0BB-184A-9B1C-B0F2-56473FCDBA9A}"/>
              </a:ext>
            </a:extLst>
          </p:cNvPr>
          <p:cNvSpPr>
            <a:spLocks noGrp="1"/>
          </p:cNvSpPr>
          <p:nvPr>
            <p:ph idx="1"/>
          </p:nvPr>
        </p:nvSpPr>
        <p:spPr/>
        <p:txBody>
          <a:bodyPr anchor="ctr"/>
          <a:lstStyle/>
          <a:p>
            <a:pPr marL="285750" marR="0" indent="-342900" algn="just">
              <a:lnSpc>
                <a:spcPct val="120000"/>
              </a:lnSpc>
              <a:spcAft>
                <a:spcPts val="1000"/>
              </a:spcAft>
              <a:buFont typeface="Wingdings" panose="05000000000000000000" pitchFamily="2" charset="2"/>
              <a:buChar char="§"/>
            </a:pPr>
            <a:r>
              <a:rPr lang="el-GR" sz="2800" dirty="0">
                <a:ln>
                  <a:noFill/>
                </a:ln>
                <a:solidFill>
                  <a:srgbClr val="000000"/>
                </a:solidFill>
                <a:effectLst/>
                <a:uFill>
                  <a:solidFill>
                    <a:srgbClr val="000000"/>
                  </a:solidFill>
                </a:uFill>
                <a:latin typeface="Times New Roman" panose="02020603050405020304" pitchFamily="18" charset="0"/>
                <a:ea typeface="Calibri" panose="020F0502020204030204" pitchFamily="34" charset="0"/>
                <a:cs typeface="Times New Roman" panose="02020603050405020304" pitchFamily="18" charset="0"/>
              </a:rPr>
              <a:t>Όπως και η Σημασιολογία, η Πραγματολογία μελετά την γλωσσική σημασία</a:t>
            </a:r>
            <a:endParaRPr lang="en-US" sz="2800" dirty="0">
              <a:ln>
                <a:noFill/>
              </a:ln>
              <a:solidFill>
                <a:srgbClr val="000000"/>
              </a:solidFill>
              <a:effectLst/>
              <a:uFill>
                <a:solidFill>
                  <a:srgbClr val="000000"/>
                </a:solidFill>
              </a:uFill>
              <a:latin typeface="Times New Roman" panose="02020603050405020304" pitchFamily="18" charset="0"/>
              <a:ea typeface="Calibri" panose="020F0502020204030204" pitchFamily="34" charset="0"/>
              <a:cs typeface="Times New Roman" panose="02020603050405020304" pitchFamily="18" charset="0"/>
            </a:endParaRPr>
          </a:p>
          <a:p>
            <a:pPr>
              <a:buFont typeface="Wingdings" panose="05000000000000000000" pitchFamily="2" charset="2"/>
              <a:buChar char="§"/>
            </a:pPr>
            <a:r>
              <a:rPr lang="el-GR" sz="2800" dirty="0">
                <a:effectLst/>
                <a:latin typeface="Times New Roman" panose="02020603050405020304" pitchFamily="18" charset="0"/>
                <a:ea typeface="Arial Unicode MS"/>
                <a:cs typeface="Times New Roman" panose="02020603050405020304" pitchFamily="18" charset="0"/>
              </a:rPr>
              <a:t>  Η προσέγγιση των δύο κλάδων διαφοροποιείται ως προς το είδος της  γλωσσικής σημασίας που μελετούν</a:t>
            </a:r>
          </a:p>
          <a:p>
            <a:endParaRPr lang="en-US" dirty="0"/>
          </a:p>
        </p:txBody>
      </p:sp>
    </p:spTree>
    <p:extLst>
      <p:ext uri="{BB962C8B-B14F-4D97-AF65-F5344CB8AC3E}">
        <p14:creationId xmlns:p14="http://schemas.microsoft.com/office/powerpoint/2010/main" val="121586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185607B-C714-35F3-F55D-01ABFC6F7A6A}"/>
              </a:ext>
            </a:extLst>
          </p:cNvPr>
          <p:cNvSpPr>
            <a:spLocks noGrp="1"/>
          </p:cNvSpPr>
          <p:nvPr>
            <p:ph idx="1"/>
          </p:nvPr>
        </p:nvSpPr>
        <p:spPr>
          <a:xfrm>
            <a:off x="1083733" y="1679787"/>
            <a:ext cx="10268374" cy="4429760"/>
          </a:xfrm>
        </p:spPr>
        <p:txBody>
          <a:bodyPr>
            <a:normAutofit/>
          </a:bodyPr>
          <a:lstStyle/>
          <a:p>
            <a:r>
              <a:rPr lang="el-GR" sz="2400" dirty="0">
                <a:effectLst/>
                <a:latin typeface="Times New Roman" panose="02020603050405020304" pitchFamily="18" charset="0"/>
                <a:ea typeface="Arial Unicode MS"/>
                <a:cs typeface="Times New Roman" panose="02020603050405020304" pitchFamily="18" charset="0"/>
              </a:rPr>
              <a:t>Η Σημασιολογία ασχολείται με τη σημασία μέσα στο σύστημα τόσο των επιμέρους γλωσσών όσο και της γλώσσας γενικότερα. Διατυπώνει θεωρίες για τον τρόπο με τον οποίο διαμορφώνεται η σημασία:</a:t>
            </a:r>
          </a:p>
          <a:p>
            <a:r>
              <a:rPr lang="el-GR" sz="2400" dirty="0">
                <a:latin typeface="Times New Roman" panose="02020603050405020304" pitchFamily="18" charset="0"/>
                <a:ea typeface="Arial Unicode MS"/>
                <a:cs typeface="Times New Roman" panose="02020603050405020304" pitchFamily="18" charset="0"/>
              </a:rPr>
              <a:t>1. </a:t>
            </a:r>
            <a:r>
              <a:rPr lang="el-GR" sz="2400" dirty="0">
                <a:effectLst/>
                <a:latin typeface="Times New Roman" panose="02020603050405020304" pitchFamily="18" charset="0"/>
                <a:ea typeface="Arial Unicode MS"/>
                <a:cs typeface="Times New Roman" panose="02020603050405020304" pitchFamily="18" charset="0"/>
              </a:rPr>
              <a:t> των λέξεων και εκφράσεων, βάσει της κατηγοριοποίησης του κόσμου που επιλέγει να κάνει κάθε γλωσσική κοινότητα, η οποία καθορίζει και τις μεταξύ τους σχέσεις, και </a:t>
            </a:r>
          </a:p>
          <a:p>
            <a:r>
              <a:rPr lang="el-GR" sz="2400" dirty="0">
                <a:latin typeface="Times New Roman" panose="02020603050405020304" pitchFamily="18" charset="0"/>
                <a:ea typeface="Arial Unicode MS"/>
                <a:cs typeface="Times New Roman" panose="02020603050405020304" pitchFamily="18" charset="0"/>
              </a:rPr>
              <a:t>2.</a:t>
            </a:r>
            <a:r>
              <a:rPr lang="el-GR" sz="2400" dirty="0">
                <a:effectLst/>
                <a:latin typeface="Times New Roman" panose="02020603050405020304" pitchFamily="18" charset="0"/>
                <a:ea typeface="Arial Unicode MS"/>
                <a:cs typeface="Times New Roman" panose="02020603050405020304" pitchFamily="18" charset="0"/>
              </a:rPr>
              <a:t> των προτάσεων, βάσει των σημασιολογικών κανόνων κάθε γλωσσικού συστήματος σε συνεργασία με τους συντακτικούς και μορφολογικούς κανόνες, καθώς και βάσει λογικών αρχών</a:t>
            </a:r>
          </a:p>
          <a:p>
            <a:r>
              <a:rPr lang="el-GR" sz="2400" dirty="0">
                <a:effectLst/>
                <a:latin typeface="Times New Roman" panose="02020603050405020304" pitchFamily="18" charset="0"/>
                <a:ea typeface="Arial Unicode MS"/>
                <a:cs typeface="Times New Roman" panose="02020603050405020304" pitchFamily="18" charset="0"/>
              </a:rPr>
              <a:t> Στο πλαίσιο αυτό προτείνει τρόπους ανάλυσης της λεξικής και της προτασιακής σημασίας</a:t>
            </a:r>
            <a:endParaRPr lang="en-US" sz="24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6020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18C95F-DEF5-C169-A795-A2B81D0C0922}"/>
              </a:ext>
            </a:extLst>
          </p:cNvPr>
          <p:cNvSpPr>
            <a:spLocks noGrp="1"/>
          </p:cNvSpPr>
          <p:nvPr>
            <p:ph idx="1"/>
          </p:nvPr>
        </p:nvSpPr>
        <p:spPr/>
        <p:txBody>
          <a:bodyPr anchor="ctr"/>
          <a:lstStyle/>
          <a:p>
            <a:r>
              <a:rPr lang="el-GR" altLang="en-US" sz="2800" dirty="0">
                <a:solidFill>
                  <a:schemeClr val="tx1"/>
                </a:solidFill>
                <a:latin typeface="Times New Roman" panose="02020603050405020304" pitchFamily="18" charset="0"/>
                <a:cs typeface="Times New Roman" panose="02020603050405020304" pitchFamily="18" charset="0"/>
              </a:rPr>
              <a:t>Οι </a:t>
            </a:r>
            <a:r>
              <a:rPr lang="el-GR" altLang="en-US" sz="2800" b="1" dirty="0">
                <a:solidFill>
                  <a:schemeClr val="tx1"/>
                </a:solidFill>
                <a:latin typeface="Times New Roman" panose="02020603050405020304" pitchFamily="18" charset="0"/>
                <a:cs typeface="Times New Roman" panose="02020603050405020304" pitchFamily="18" charset="0"/>
              </a:rPr>
              <a:t>σημασιολογικές πληροφορίες </a:t>
            </a:r>
            <a:r>
              <a:rPr lang="el-GR" altLang="en-US" sz="2800" dirty="0">
                <a:solidFill>
                  <a:schemeClr val="tx1"/>
                </a:solidFill>
                <a:latin typeface="Times New Roman" panose="02020603050405020304" pitchFamily="18" charset="0"/>
                <a:cs typeface="Times New Roman" panose="02020603050405020304" pitchFamily="18" charset="0"/>
              </a:rPr>
              <a:t>συνδέονται με συντακτικές και μορφολογικές πληροφορίες, είναι δηλαδή κατεξοχήν γλωσσικές πληροφορίες</a:t>
            </a:r>
          </a:p>
          <a:p>
            <a:r>
              <a:rPr lang="el-GR" altLang="en-US" sz="2800" dirty="0">
                <a:solidFill>
                  <a:schemeClr val="tx1"/>
                </a:solidFill>
                <a:latin typeface="Times New Roman" panose="02020603050405020304" pitchFamily="18" charset="0"/>
                <a:cs typeface="Times New Roman" panose="02020603050405020304" pitchFamily="18" charset="0"/>
              </a:rPr>
              <a:t>Οι γλωσσικές προτάσεις ενσωματώνουν αυτού του είδους τις πληροφορίες ανεξάρτητα από το αν χρησιμοποιούνται σε πραγματική επικοινωνία ή όχι</a:t>
            </a:r>
          </a:p>
          <a:p>
            <a:endParaRPr lang="en-US" dirty="0"/>
          </a:p>
        </p:txBody>
      </p:sp>
    </p:spTree>
    <p:extLst>
      <p:ext uri="{BB962C8B-B14F-4D97-AF65-F5344CB8AC3E}">
        <p14:creationId xmlns:p14="http://schemas.microsoft.com/office/powerpoint/2010/main" val="11701442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0FB272E-938E-2676-F9AA-AAB87DF72664}"/>
              </a:ext>
            </a:extLst>
          </p:cNvPr>
          <p:cNvSpPr>
            <a:spLocks noGrp="1"/>
          </p:cNvSpPr>
          <p:nvPr>
            <p:ph idx="1"/>
          </p:nvPr>
        </p:nvSpPr>
        <p:spPr/>
        <p:txBody>
          <a:bodyPr anchor="ctr">
            <a:normAutofit/>
          </a:bodyPr>
          <a:lstStyle/>
          <a:p>
            <a:r>
              <a:rPr lang="el-GR" sz="2400" dirty="0">
                <a:effectLst/>
                <a:latin typeface="Times New Roman" panose="02020603050405020304" pitchFamily="18" charset="0"/>
                <a:ea typeface="Arial Unicode MS"/>
              </a:rPr>
              <a:t>Αντίθετα με τη Σημασιολογία, η οποία επικεντρώνεται στις συστηματικές, ανεξάρτητες από οποιοδήποτε περικείμενο, σημασίες των λέξεων, των εκφράσεων και των προτάσεων, η Πραγματολογία μελετά τη σημασία όπως αυτή προκύπτει όταν η γλώσσα χρησιμοποιείται στην επικοινωνία</a:t>
            </a:r>
          </a:p>
          <a:p>
            <a:r>
              <a:rPr lang="el-GR" sz="2400" dirty="0">
                <a:effectLst/>
                <a:latin typeface="Times New Roman" panose="02020603050405020304" pitchFamily="18" charset="0"/>
                <a:ea typeface="Arial Unicode MS"/>
              </a:rPr>
              <a:t>Η πραγματολογική σημασία αποτελεί συνάρτηση των συστηματικών σημασιών των λέξεων και των εκφράσεων που χρησιμοποιούνται, με το περικείμενο στο οποίο χρησιμοποιούνται και με τις επικοινωνιακές προθέσεις που θέλει να εκφράσει ο ομιλητής</a:t>
            </a:r>
            <a:endParaRPr lang="en-US" sz="2400" dirty="0"/>
          </a:p>
        </p:txBody>
      </p:sp>
    </p:spTree>
    <p:extLst>
      <p:ext uri="{BB962C8B-B14F-4D97-AF65-F5344CB8AC3E}">
        <p14:creationId xmlns:p14="http://schemas.microsoft.com/office/powerpoint/2010/main" val="1042718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4FB8BA9-73E7-543A-CED8-5D71860E2469}"/>
              </a:ext>
            </a:extLst>
          </p:cNvPr>
          <p:cNvSpPr>
            <a:spLocks noGrp="1"/>
          </p:cNvSpPr>
          <p:nvPr>
            <p:ph idx="1"/>
          </p:nvPr>
        </p:nvSpPr>
        <p:spPr/>
        <p:txBody>
          <a:bodyPr anchor="ctr">
            <a:normAutofit/>
          </a:bodyPr>
          <a:lstStyle/>
          <a:p>
            <a:r>
              <a:rPr lang="el-GR" altLang="en-US" sz="2800" dirty="0">
                <a:solidFill>
                  <a:schemeClr val="tx1"/>
                </a:solidFill>
                <a:latin typeface="Times New Roman" panose="02020603050405020304" pitchFamily="18" charset="0"/>
                <a:cs typeface="Times New Roman" panose="02020603050405020304" pitchFamily="18" charset="0"/>
              </a:rPr>
              <a:t>Οι </a:t>
            </a:r>
            <a:r>
              <a:rPr lang="el-GR" altLang="en-US" sz="2800" b="1" dirty="0">
                <a:solidFill>
                  <a:schemeClr val="tx1"/>
                </a:solidFill>
                <a:latin typeface="Times New Roman" panose="02020603050405020304" pitchFamily="18" charset="0"/>
                <a:cs typeface="Times New Roman" panose="02020603050405020304" pitchFamily="18" charset="0"/>
              </a:rPr>
              <a:t>πραγματολογικές πληροφορίες </a:t>
            </a:r>
            <a:r>
              <a:rPr lang="el-GR" altLang="en-US" sz="2800" dirty="0">
                <a:solidFill>
                  <a:schemeClr val="tx1"/>
                </a:solidFill>
                <a:latin typeface="Times New Roman" panose="02020603050405020304" pitchFamily="18" charset="0"/>
                <a:cs typeface="Times New Roman" panose="02020603050405020304" pitchFamily="18" charset="0"/>
              </a:rPr>
              <a:t>είναι εξωγλωσσικές, με την έννοια ότι προκύπτουν μόνο όταν η γλώσσα χρησιμοποιείται σε πραγματικό χρόνο και σε συγκεκριμένες επικοινωνιακές συνθήκες. </a:t>
            </a:r>
          </a:p>
          <a:p>
            <a:endParaRPr lang="el-GR" sz="2800" dirty="0">
              <a:solidFill>
                <a:schemeClr val="tx1"/>
              </a:solidFill>
              <a:latin typeface="Times New Roman" panose="02020603050405020304" pitchFamily="18" charset="0"/>
              <a:cs typeface="Times New Roman" panose="02020603050405020304" pitchFamily="18" charset="0"/>
            </a:endParaRPr>
          </a:p>
          <a:p>
            <a:r>
              <a:rPr lang="el-GR" sz="2800" dirty="0">
                <a:latin typeface="Times New Roman" panose="02020603050405020304" pitchFamily="18" charset="0"/>
                <a:cs typeface="Times New Roman" panose="02020603050405020304" pitchFamily="18" charset="0"/>
              </a:rPr>
              <a:t>Ο ακροατής/συνομιλητής εμπλέκεται ενεργά στην παραγωγή της σημασίας, εφόσον καλείται να χρησιμοποιήσει τα ίδια εργαλεία (τις συστηματικές σημασίες και το περικείμενο στο οποίο εμφανίζονται), προκειμένου να ερμηνεύσει την επικοινωνιακή πρόθεση του ομιλητή </a:t>
            </a:r>
            <a:endParaRPr lang="en-US"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6087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50093111-DBB0-F98B-4207-244186C4DF2C}"/>
              </a:ext>
            </a:extLst>
          </p:cNvPr>
          <p:cNvGraphicFramePr>
            <a:graphicFrameLocks noGrp="1"/>
          </p:cNvGraphicFramePr>
          <p:nvPr>
            <p:ph idx="1"/>
            <p:extLst>
              <p:ext uri="{D42A27DB-BD31-4B8C-83A1-F6EECF244321}">
                <p14:modId xmlns:p14="http://schemas.microsoft.com/office/powerpoint/2010/main" val="290691213"/>
              </p:ext>
            </p:extLst>
          </p:nvPr>
        </p:nvGraphicFramePr>
        <p:xfrm>
          <a:off x="1096963" y="1714501"/>
          <a:ext cx="10058400" cy="41544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795478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95DE242-2BF1-1244-7858-02E2B6C8C267}"/>
              </a:ext>
            </a:extLst>
          </p:cNvPr>
          <p:cNvSpPr>
            <a:spLocks noGrp="1"/>
          </p:cNvSpPr>
          <p:nvPr>
            <p:ph idx="1"/>
          </p:nvPr>
        </p:nvSpPr>
        <p:spPr/>
        <p:txBody>
          <a:bodyPr anchor="ctr">
            <a:normAutofit/>
          </a:bodyPr>
          <a:lstStyle/>
          <a:p>
            <a:r>
              <a:rPr lang="el-GR" sz="2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Η σημασία του εκφωνήματος, αντίθετα με τη σημασία της πρότασης, είναι ελλιπής αν δεν ληφθεί υπόψη η</a:t>
            </a:r>
            <a:r>
              <a:rPr lang="el-GR" sz="2800" cap="small"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ισχυς του εκφωνηματος</a:t>
            </a:r>
            <a:r>
              <a:rPr lang="el-GR" sz="2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a:t>
            </a:r>
            <a:r>
              <a:rPr lang="en-US" sz="2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utterance force</a:t>
            </a:r>
            <a:r>
              <a:rPr lang="el-GR" sz="2800" dirty="0">
                <a:solidFill>
                  <a:srgbClr val="000000"/>
                </a:solidFill>
                <a:effectLst/>
                <a:latin typeface="Times New Roman" panose="02020603050405020304" pitchFamily="18" charset="0"/>
                <a:ea typeface="Calibri" panose="020F0502020204030204" pitchFamily="34" charset="0"/>
                <a:cs typeface="Calibri" panose="020F0502020204030204" pitchFamily="34" charset="0"/>
              </a:rPr>
              <a:t>), δηλαδή η επικοινωνιακή πρόθεση που εκφράζει το εκφώνημα στην εκάστοτε επικοινωνιακή περίσταση</a:t>
            </a:r>
            <a:endParaRPr lang="en-US" sz="2800" dirty="0"/>
          </a:p>
        </p:txBody>
      </p:sp>
    </p:spTree>
    <p:extLst>
      <p:ext uri="{BB962C8B-B14F-4D97-AF65-F5344CB8AC3E}">
        <p14:creationId xmlns:p14="http://schemas.microsoft.com/office/powerpoint/2010/main" val="160599951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6315"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A572F519-F5FC-C297-6B68-D3B89DF9E0D9}"/>
              </a:ext>
            </a:extLst>
          </p:cNvPr>
          <p:cNvSpPr>
            <a:spLocks noGrp="1"/>
          </p:cNvSpPr>
          <p:nvPr>
            <p:ph idx="1"/>
          </p:nvPr>
        </p:nvSpPr>
        <p:spPr>
          <a:xfrm>
            <a:off x="4742016" y="605896"/>
            <a:ext cx="6413663" cy="5646208"/>
          </a:xfrm>
        </p:spPr>
        <p:txBody>
          <a:bodyPr anchor="ctr">
            <a:normAutofit/>
          </a:bodyPr>
          <a:lstStyle/>
          <a:p>
            <a:pPr marL="394335" marR="0" indent="-360045">
              <a:spcAft>
                <a:spcPts val="1000"/>
              </a:spcAft>
            </a:pPr>
            <a:r>
              <a:rPr lang="el-GR" dirty="0">
                <a:ln>
                  <a:noFill/>
                </a:ln>
                <a:effectLst/>
                <a:uFill>
                  <a:solidFill>
                    <a:srgbClr val="000000"/>
                  </a:solidFill>
                </a:uFill>
                <a:latin typeface="Times New Roman" panose="02020603050405020304" pitchFamily="18" charset="0"/>
                <a:ea typeface="Calibri" panose="020F0502020204030204" pitchFamily="34" charset="0"/>
                <a:cs typeface="Calibri" panose="020F0502020204030204" pitchFamily="34" charset="0"/>
              </a:rPr>
              <a:t>Α: 	…και λέμε να κάνουμε το γάμο τέλος Ιουνίου, στη 	Δονούσα. Θα έρθεις;</a:t>
            </a:r>
            <a:endParaRPr lang="en-US" dirty="0">
              <a:ln>
                <a:noFill/>
              </a:ln>
              <a:effectLst/>
              <a:uFill>
                <a:solidFill>
                  <a:srgbClr val="000000"/>
                </a:solidFill>
              </a:uFill>
              <a:latin typeface="Calibri" panose="020F0502020204030204" pitchFamily="34" charset="0"/>
              <a:ea typeface="Calibri" panose="020F0502020204030204" pitchFamily="34" charset="0"/>
            </a:endParaRPr>
          </a:p>
          <a:p>
            <a:pPr marL="394335" marR="0" indent="-360045">
              <a:spcAft>
                <a:spcPts val="1000"/>
              </a:spcAft>
            </a:pPr>
            <a:r>
              <a:rPr lang="el-GR" dirty="0">
                <a:ln>
                  <a:noFill/>
                </a:ln>
                <a:effectLst/>
                <a:uFill>
                  <a:solidFill>
                    <a:srgbClr val="000000"/>
                  </a:solidFill>
                </a:uFill>
                <a:latin typeface="Times New Roman" panose="02020603050405020304" pitchFamily="18" charset="0"/>
                <a:ea typeface="Calibri" panose="020F0502020204030204" pitchFamily="34" charset="0"/>
                <a:cs typeface="Calibri" panose="020F0502020204030204" pitchFamily="34" charset="0"/>
              </a:rPr>
              <a:t>Β: 	Η Δονούσα είναι λίγο μακριά</a:t>
            </a:r>
            <a:endParaRPr lang="en-US" dirty="0">
              <a:ln>
                <a:noFill/>
              </a:ln>
              <a:effectLst/>
              <a:uFill>
                <a:solidFill>
                  <a:srgbClr val="000000"/>
                </a:solidFill>
              </a:uFill>
              <a:latin typeface="Calibri" panose="020F0502020204030204" pitchFamily="34" charset="0"/>
              <a:ea typeface="Calibri" panose="020F0502020204030204" pitchFamily="34" charset="0"/>
            </a:endParaRPr>
          </a:p>
          <a:p>
            <a:pPr marL="394335" marR="0" indent="-360045">
              <a:spcAft>
                <a:spcPts val="1000"/>
              </a:spcAft>
            </a:pPr>
            <a:r>
              <a:rPr lang="el-GR" dirty="0">
                <a:ln>
                  <a:noFill/>
                </a:ln>
                <a:effectLst/>
                <a:uFill>
                  <a:solidFill>
                    <a:srgbClr val="000000"/>
                  </a:solidFill>
                </a:uFill>
                <a:latin typeface="Times New Roman" panose="02020603050405020304" pitchFamily="18" charset="0"/>
                <a:ea typeface="Calibri" panose="020F0502020204030204" pitchFamily="34" charset="0"/>
                <a:cs typeface="Calibri" panose="020F0502020204030204" pitchFamily="34" charset="0"/>
              </a:rPr>
              <a:t>Α: 	Ναι, μωρέ, το ξέρω, πολύς κόσμος δεν μπορεί, αλλά 	θέλουμε εκεί γιατί είναι ρομαντικό. Είχαμε πάει εκεί 	πρώτη φορά μαζί διακοπές</a:t>
            </a:r>
            <a:endParaRPr lang="en-US" dirty="0">
              <a:ln>
                <a:noFill/>
              </a:ln>
              <a:effectLst/>
              <a:uFill>
                <a:solidFill>
                  <a:srgbClr val="000000"/>
                </a:solidFill>
              </a:uFill>
              <a:latin typeface="Calibri" panose="020F0502020204030204" pitchFamily="34" charset="0"/>
              <a:ea typeface="Calibri" panose="020F0502020204030204" pitchFamily="34" charset="0"/>
            </a:endParaRPr>
          </a:p>
          <a:p>
            <a:r>
              <a:rPr lang="el-GR" dirty="0">
                <a:latin typeface="Times New Roman" panose="02020603050405020304" pitchFamily="18" charset="0"/>
                <a:ea typeface="Arial Unicode MS"/>
              </a:rPr>
              <a:t>     </a:t>
            </a:r>
            <a:r>
              <a:rPr lang="el-GR" dirty="0">
                <a:effectLst/>
                <a:latin typeface="Times New Roman" panose="02020603050405020304" pitchFamily="18" charset="0"/>
                <a:ea typeface="Arial Unicode MS"/>
              </a:rPr>
              <a:t>Β:	Μωρέ εσείς καλά το σκεφτήκατε, αλλά είναι 	δύσκολη εποχή για ταξίδια γιατί έχω 	εξεταστική</a:t>
            </a:r>
            <a:endParaRPr lang="en-US" dirty="0"/>
          </a:p>
        </p:txBody>
      </p:sp>
    </p:spTree>
    <p:extLst>
      <p:ext uri="{BB962C8B-B14F-4D97-AF65-F5344CB8AC3E}">
        <p14:creationId xmlns:p14="http://schemas.microsoft.com/office/powerpoint/2010/main" val="18485763"/>
      </p:ext>
    </p:extLst>
  </p:cSld>
  <p:clrMapOvr>
    <a:masterClrMapping/>
  </p:clrMapOvr>
</p:sld>
</file>

<file path=ppt/theme/theme1.xml><?xml version="1.0" encoding="utf-8"?>
<a:theme xmlns:a="http://schemas.openxmlformats.org/drawingml/2006/main" name="Retrospect">
  <a:themeElements>
    <a:clrScheme name="Retrospect">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otalTime>50</TotalTime>
  <Words>808</Words>
  <Application>Microsoft Office PowerPoint</Application>
  <PresentationFormat>Widescreen</PresentationFormat>
  <Paragraphs>49</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Calibri</vt:lpstr>
      <vt:lpstr>Calibri Light</vt:lpstr>
      <vt:lpstr>Times New Roman</vt:lpstr>
      <vt:lpstr>Wingdings</vt:lpstr>
      <vt:lpstr>Wingdings 2</vt:lpstr>
      <vt:lpstr>Retrospect</vt:lpstr>
      <vt:lpstr>ΠΡΑΓΜΑΤΟΛΟΓΙΚΗ ΣΗΜΑΣΙΑ</vt:lpstr>
      <vt:lpstr>Σημασιολογία και Πραγματολογία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Ορισμοί της Πραγματολογίας</vt:lpstr>
      <vt:lpstr>Ορισμοί της Πραγματολογίας</vt:lpstr>
      <vt:lpstr>Ορισμοί της Πραγματολογίας</vt:lpstr>
      <vt:lpstr>Ορισμοί της Πραγματολογίας</vt:lpstr>
      <vt:lpstr>Ορισμοί της Πραγματολογίας</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Spyridoula Bella</dc:creator>
  <cp:lastModifiedBy>Spyridoula Bella</cp:lastModifiedBy>
  <cp:revision>1</cp:revision>
  <dcterms:created xsi:type="dcterms:W3CDTF">2025-02-18T06:36:48Z</dcterms:created>
  <dcterms:modified xsi:type="dcterms:W3CDTF">2025-02-20T08:30:02Z</dcterms:modified>
</cp:coreProperties>
</file>