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70" r:id="rId8"/>
    <p:sldId id="260" r:id="rId9"/>
    <p:sldId id="262" r:id="rId10"/>
    <p:sldId id="263" r:id="rId11"/>
    <p:sldId id="261" r:id="rId12"/>
    <p:sldId id="265" r:id="rId13"/>
    <p:sldId id="267" r:id="rId14"/>
    <p:sldId id="269" r:id="rId15"/>
    <p:sldId id="268" r:id="rId16"/>
    <p:sldId id="266"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5304C-1A49-8FCD-8CAA-7163C8756B5F}" v="132" dt="2025-06-09T11:24:27.540"/>
    <p1510:client id="{698125B5-927D-B636-1457-CCBA7B9973D4}" v="37" dt="2025-06-09T11:22:41.2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O RAMIREZ MACIAS" userId="S::grm_us.es#ext#@uniluxembourg.onmicrosoft.com::25d4ef42-0af3-4024-88d7-0c7a8e8fd59f" providerId="AD" clId="Web-{6495304C-1A49-8FCD-8CAA-7163C8756B5F}"/>
    <pc:docChg chg="delSld modSld">
      <pc:chgData name="GONZALO RAMIREZ MACIAS" userId="S::grm_us.es#ext#@uniluxembourg.onmicrosoft.com::25d4ef42-0af3-4024-88d7-0c7a8e8fd59f" providerId="AD" clId="Web-{6495304C-1A49-8FCD-8CAA-7163C8756B5F}" dt="2025-06-09T11:24:47.681" v="94" actId="14100"/>
      <pc:docMkLst>
        <pc:docMk/>
      </pc:docMkLst>
      <pc:sldChg chg="modSp">
        <pc:chgData name="GONZALO RAMIREZ MACIAS" userId="S::grm_us.es#ext#@uniluxembourg.onmicrosoft.com::25d4ef42-0af3-4024-88d7-0c7a8e8fd59f" providerId="AD" clId="Web-{6495304C-1A49-8FCD-8CAA-7163C8756B5F}" dt="2025-06-09T11:14:12.901" v="6" actId="20577"/>
        <pc:sldMkLst>
          <pc:docMk/>
          <pc:sldMk cId="1177783784" sldId="257"/>
        </pc:sldMkLst>
        <pc:spChg chg="mod">
          <ac:chgData name="GONZALO RAMIREZ MACIAS" userId="S::grm_us.es#ext#@uniluxembourg.onmicrosoft.com::25d4ef42-0af3-4024-88d7-0c7a8e8fd59f" providerId="AD" clId="Web-{6495304C-1A49-8FCD-8CAA-7163C8756B5F}" dt="2025-06-09T11:14:12.901" v="6" actId="20577"/>
          <ac:spMkLst>
            <pc:docMk/>
            <pc:sldMk cId="1177783784" sldId="257"/>
            <ac:spMk id="2" creationId="{5C8E0875-3BED-B867-5123-62F54BE5DBDD}"/>
          </ac:spMkLst>
        </pc:spChg>
      </pc:sldChg>
      <pc:sldChg chg="modSp">
        <pc:chgData name="GONZALO RAMIREZ MACIAS" userId="S::grm_us.es#ext#@uniluxembourg.onmicrosoft.com::25d4ef42-0af3-4024-88d7-0c7a8e8fd59f" providerId="AD" clId="Web-{6495304C-1A49-8FCD-8CAA-7163C8756B5F}" dt="2025-06-09T11:17:03.686" v="35" actId="20577"/>
        <pc:sldMkLst>
          <pc:docMk/>
          <pc:sldMk cId="2633883869" sldId="259"/>
        </pc:sldMkLst>
        <pc:spChg chg="mod">
          <ac:chgData name="GONZALO RAMIREZ MACIAS" userId="S::grm_us.es#ext#@uniluxembourg.onmicrosoft.com::25d4ef42-0af3-4024-88d7-0c7a8e8fd59f" providerId="AD" clId="Web-{6495304C-1A49-8FCD-8CAA-7163C8756B5F}" dt="2025-06-09T11:17:03.686" v="35" actId="20577"/>
          <ac:spMkLst>
            <pc:docMk/>
            <pc:sldMk cId="2633883869" sldId="259"/>
            <ac:spMk id="2" creationId="{A680B650-77CA-4300-3022-68943A5B111F}"/>
          </ac:spMkLst>
        </pc:spChg>
      </pc:sldChg>
      <pc:sldChg chg="modSp">
        <pc:chgData name="GONZALO RAMIREZ MACIAS" userId="S::grm_us.es#ext#@uniluxembourg.onmicrosoft.com::25d4ef42-0af3-4024-88d7-0c7a8e8fd59f" providerId="AD" clId="Web-{6495304C-1A49-8FCD-8CAA-7163C8756B5F}" dt="2025-06-09T11:21:28.442" v="77" actId="1076"/>
        <pc:sldMkLst>
          <pc:docMk/>
          <pc:sldMk cId="2180625575" sldId="260"/>
        </pc:sldMkLst>
        <pc:spChg chg="mod">
          <ac:chgData name="GONZALO RAMIREZ MACIAS" userId="S::grm_us.es#ext#@uniluxembourg.onmicrosoft.com::25d4ef42-0af3-4024-88d7-0c7a8e8fd59f" providerId="AD" clId="Web-{6495304C-1A49-8FCD-8CAA-7163C8756B5F}" dt="2025-06-09T11:15:45.028" v="24" actId="20577"/>
          <ac:spMkLst>
            <pc:docMk/>
            <pc:sldMk cId="2180625575" sldId="260"/>
            <ac:spMk id="13" creationId="{AD2EA3D2-120F-128C-5237-F314E4EE4E5F}"/>
          </ac:spMkLst>
        </pc:spChg>
        <pc:spChg chg="mod">
          <ac:chgData name="GONZALO RAMIREZ MACIAS" userId="S::grm_us.es#ext#@uniluxembourg.onmicrosoft.com::25d4ef42-0af3-4024-88d7-0c7a8e8fd59f" providerId="AD" clId="Web-{6495304C-1A49-8FCD-8CAA-7163C8756B5F}" dt="2025-06-09T11:16:20.092" v="31" actId="1076"/>
          <ac:spMkLst>
            <pc:docMk/>
            <pc:sldMk cId="2180625575" sldId="260"/>
            <ac:spMk id="14" creationId="{6479C68D-17B4-8A32-939A-FA0C0EAFDC07}"/>
          </ac:spMkLst>
        </pc:spChg>
        <pc:spChg chg="mod">
          <ac:chgData name="GONZALO RAMIREZ MACIAS" userId="S::grm_us.es#ext#@uniluxembourg.onmicrosoft.com::25d4ef42-0af3-4024-88d7-0c7a8e8fd59f" providerId="AD" clId="Web-{6495304C-1A49-8FCD-8CAA-7163C8756B5F}" dt="2025-06-09T11:16:02.138" v="27" actId="20577"/>
          <ac:spMkLst>
            <pc:docMk/>
            <pc:sldMk cId="2180625575" sldId="260"/>
            <ac:spMk id="15" creationId="{85FF35E8-A8C3-F5AF-A23A-6DCC6960A422}"/>
          </ac:spMkLst>
        </pc:spChg>
        <pc:spChg chg="mod">
          <ac:chgData name="GONZALO RAMIREZ MACIAS" userId="S::grm_us.es#ext#@uniluxembourg.onmicrosoft.com::25d4ef42-0af3-4024-88d7-0c7a8e8fd59f" providerId="AD" clId="Web-{6495304C-1A49-8FCD-8CAA-7163C8756B5F}" dt="2025-06-09T11:15:36.903" v="23" actId="14100"/>
          <ac:spMkLst>
            <pc:docMk/>
            <pc:sldMk cId="2180625575" sldId="260"/>
            <ac:spMk id="17" creationId="{47C3C11A-BFC9-3C3D-7E4D-2E6823B8C495}"/>
          </ac:spMkLst>
        </pc:spChg>
        <pc:spChg chg="mod">
          <ac:chgData name="GONZALO RAMIREZ MACIAS" userId="S::grm_us.es#ext#@uniluxembourg.onmicrosoft.com::25d4ef42-0af3-4024-88d7-0c7a8e8fd59f" providerId="AD" clId="Web-{6495304C-1A49-8FCD-8CAA-7163C8756B5F}" dt="2025-06-09T11:21:28.442" v="77" actId="1076"/>
          <ac:spMkLst>
            <pc:docMk/>
            <pc:sldMk cId="2180625575" sldId="260"/>
            <ac:spMk id="19" creationId="{0AE31963-7182-A84D-D99D-B2A3BF3BFEC9}"/>
          </ac:spMkLst>
        </pc:spChg>
        <pc:spChg chg="mod">
          <ac:chgData name="GONZALO RAMIREZ MACIAS" userId="S::grm_us.es#ext#@uniluxembourg.onmicrosoft.com::25d4ef42-0af3-4024-88d7-0c7a8e8fd59f" providerId="AD" clId="Web-{6495304C-1A49-8FCD-8CAA-7163C8756B5F}" dt="2025-06-09T11:16:05.544" v="28" actId="20577"/>
          <ac:spMkLst>
            <pc:docMk/>
            <pc:sldMk cId="2180625575" sldId="260"/>
            <ac:spMk id="20" creationId="{02008FE3-598F-E347-E8A9-AB2AB3D0ED22}"/>
          </ac:spMkLst>
        </pc:spChg>
        <pc:spChg chg="mod">
          <ac:chgData name="GONZALO RAMIREZ MACIAS" userId="S::grm_us.es#ext#@uniluxembourg.onmicrosoft.com::25d4ef42-0af3-4024-88d7-0c7a8e8fd59f" providerId="AD" clId="Web-{6495304C-1A49-8FCD-8CAA-7163C8756B5F}" dt="2025-06-09T11:16:11.482" v="30" actId="20577"/>
          <ac:spMkLst>
            <pc:docMk/>
            <pc:sldMk cId="2180625575" sldId="260"/>
            <ac:spMk id="21" creationId="{629F53FB-095B-4978-164D-D2011D1C1494}"/>
          </ac:spMkLst>
        </pc:spChg>
        <pc:spChg chg="mod">
          <ac:chgData name="GONZALO RAMIREZ MACIAS" userId="S::grm_us.es#ext#@uniluxembourg.onmicrosoft.com::25d4ef42-0af3-4024-88d7-0c7a8e8fd59f" providerId="AD" clId="Web-{6495304C-1A49-8FCD-8CAA-7163C8756B5F}" dt="2025-06-09T11:16:08.826" v="29" actId="20577"/>
          <ac:spMkLst>
            <pc:docMk/>
            <pc:sldMk cId="2180625575" sldId="260"/>
            <ac:spMk id="22" creationId="{FC2FC786-9ECE-391C-4232-4BD6BC10A122}"/>
          </ac:spMkLst>
        </pc:spChg>
      </pc:sldChg>
      <pc:sldChg chg="modSp">
        <pc:chgData name="GONZALO RAMIREZ MACIAS" userId="S::grm_us.es#ext#@uniluxembourg.onmicrosoft.com::25d4ef42-0af3-4024-88d7-0c7a8e8fd59f" providerId="AD" clId="Web-{6495304C-1A49-8FCD-8CAA-7163C8756B5F}" dt="2025-06-09T11:24:14.149" v="91" actId="14100"/>
        <pc:sldMkLst>
          <pc:docMk/>
          <pc:sldMk cId="434992675" sldId="261"/>
        </pc:sldMkLst>
        <pc:graphicFrameChg chg="mod">
          <ac:chgData name="GONZALO RAMIREZ MACIAS" userId="S::grm_us.es#ext#@uniluxembourg.onmicrosoft.com::25d4ef42-0af3-4024-88d7-0c7a8e8fd59f" providerId="AD" clId="Web-{6495304C-1A49-8FCD-8CAA-7163C8756B5F}" dt="2025-06-09T11:24:14.149" v="91" actId="14100"/>
          <ac:graphicFrameMkLst>
            <pc:docMk/>
            <pc:sldMk cId="434992675" sldId="261"/>
            <ac:graphicFrameMk id="11" creationId="{E76EA6C8-8CEB-22E5-DC79-01B82114AC3A}"/>
          </ac:graphicFrameMkLst>
        </pc:graphicFrameChg>
      </pc:sldChg>
      <pc:sldChg chg="modSp">
        <pc:chgData name="GONZALO RAMIREZ MACIAS" userId="S::grm_us.es#ext#@uniluxembourg.onmicrosoft.com::25d4ef42-0af3-4024-88d7-0c7a8e8fd59f" providerId="AD" clId="Web-{6495304C-1A49-8FCD-8CAA-7163C8756B5F}" dt="2025-06-09T11:23:23.741" v="88" actId="20577"/>
        <pc:sldMkLst>
          <pc:docMk/>
          <pc:sldMk cId="1759264826" sldId="262"/>
        </pc:sldMkLst>
        <pc:spChg chg="mod">
          <ac:chgData name="GONZALO RAMIREZ MACIAS" userId="S::grm_us.es#ext#@uniluxembourg.onmicrosoft.com::25d4ef42-0af3-4024-88d7-0c7a8e8fd59f" providerId="AD" clId="Web-{6495304C-1A49-8FCD-8CAA-7163C8756B5F}" dt="2025-06-09T11:23:23.741" v="88" actId="20577"/>
          <ac:spMkLst>
            <pc:docMk/>
            <pc:sldMk cId="1759264826" sldId="262"/>
            <ac:spMk id="2" creationId="{EE3FC648-E853-AA3A-211F-4669A3E4CA94}"/>
          </ac:spMkLst>
        </pc:spChg>
        <pc:spChg chg="mod">
          <ac:chgData name="GONZALO RAMIREZ MACIAS" userId="S::grm_us.es#ext#@uniluxembourg.onmicrosoft.com::25d4ef42-0af3-4024-88d7-0c7a8e8fd59f" providerId="AD" clId="Web-{6495304C-1A49-8FCD-8CAA-7163C8756B5F}" dt="2025-06-09T11:23:12.272" v="86" actId="20577"/>
          <ac:spMkLst>
            <pc:docMk/>
            <pc:sldMk cId="1759264826" sldId="262"/>
            <ac:spMk id="5" creationId="{A9022BED-9EC3-2896-DC38-23F849F7DA04}"/>
          </ac:spMkLst>
        </pc:spChg>
        <pc:spChg chg="mod">
          <ac:chgData name="GONZALO RAMIREZ MACIAS" userId="S::grm_us.es#ext#@uniluxembourg.onmicrosoft.com::25d4ef42-0af3-4024-88d7-0c7a8e8fd59f" providerId="AD" clId="Web-{6495304C-1A49-8FCD-8CAA-7163C8756B5F}" dt="2025-06-09T11:23:01.913" v="84" actId="20577"/>
          <ac:spMkLst>
            <pc:docMk/>
            <pc:sldMk cId="1759264826" sldId="262"/>
            <ac:spMk id="11" creationId="{EFEE7951-FC23-FCFA-BAAD-FCE7B62D94E9}"/>
          </ac:spMkLst>
        </pc:spChg>
        <pc:spChg chg="mod">
          <ac:chgData name="GONZALO RAMIREZ MACIAS" userId="S::grm_us.es#ext#@uniluxembourg.onmicrosoft.com::25d4ef42-0af3-4024-88d7-0c7a8e8fd59f" providerId="AD" clId="Web-{6495304C-1A49-8FCD-8CAA-7163C8756B5F}" dt="2025-06-09T11:23:17.382" v="87" actId="20577"/>
          <ac:spMkLst>
            <pc:docMk/>
            <pc:sldMk cId="1759264826" sldId="262"/>
            <ac:spMk id="12" creationId="{D365349F-20F7-AB76-1F61-0B348F4E8358}"/>
          </ac:spMkLst>
        </pc:spChg>
        <pc:spChg chg="mod">
          <ac:chgData name="GONZALO RAMIREZ MACIAS" userId="S::grm_us.es#ext#@uniluxembourg.onmicrosoft.com::25d4ef42-0af3-4024-88d7-0c7a8e8fd59f" providerId="AD" clId="Web-{6495304C-1A49-8FCD-8CAA-7163C8756B5F}" dt="2025-06-09T11:21:54.755" v="78" actId="20577"/>
          <ac:spMkLst>
            <pc:docMk/>
            <pc:sldMk cId="1759264826" sldId="262"/>
            <ac:spMk id="13" creationId="{B3A35EC5-4C7E-5DEA-61DA-5454C6F12A5B}"/>
          </ac:spMkLst>
        </pc:spChg>
        <pc:spChg chg="mod">
          <ac:chgData name="GONZALO RAMIREZ MACIAS" userId="S::grm_us.es#ext#@uniluxembourg.onmicrosoft.com::25d4ef42-0af3-4024-88d7-0c7a8e8fd59f" providerId="AD" clId="Web-{6495304C-1A49-8FCD-8CAA-7163C8756B5F}" dt="2025-06-09T11:23:05.460" v="85" actId="20577"/>
          <ac:spMkLst>
            <pc:docMk/>
            <pc:sldMk cId="1759264826" sldId="262"/>
            <ac:spMk id="15" creationId="{3BF3A947-5125-A07C-7548-451A93DB962D}"/>
          </ac:spMkLst>
        </pc:spChg>
      </pc:sldChg>
      <pc:sldChg chg="modSp">
        <pc:chgData name="GONZALO RAMIREZ MACIAS" userId="S::grm_us.es#ext#@uniluxembourg.onmicrosoft.com::25d4ef42-0af3-4024-88d7-0c7a8e8fd59f" providerId="AD" clId="Web-{6495304C-1A49-8FCD-8CAA-7163C8756B5F}" dt="2025-06-09T11:23:49.289" v="89" actId="20577"/>
        <pc:sldMkLst>
          <pc:docMk/>
          <pc:sldMk cId="3965449608" sldId="263"/>
        </pc:sldMkLst>
        <pc:spChg chg="mod">
          <ac:chgData name="GONZALO RAMIREZ MACIAS" userId="S::grm_us.es#ext#@uniluxembourg.onmicrosoft.com::25d4ef42-0af3-4024-88d7-0c7a8e8fd59f" providerId="AD" clId="Web-{6495304C-1A49-8FCD-8CAA-7163C8756B5F}" dt="2025-06-09T11:23:49.289" v="89" actId="20577"/>
          <ac:spMkLst>
            <pc:docMk/>
            <pc:sldMk cId="3965449608" sldId="263"/>
            <ac:spMk id="23" creationId="{B887EEE6-318A-6C43-DC27-D4B3A4D0ADDC}"/>
          </ac:spMkLst>
        </pc:spChg>
      </pc:sldChg>
      <pc:sldChg chg="del">
        <pc:chgData name="GONZALO RAMIREZ MACIAS" userId="S::grm_us.es#ext#@uniluxembourg.onmicrosoft.com::25d4ef42-0af3-4024-88d7-0c7a8e8fd59f" providerId="AD" clId="Web-{6495304C-1A49-8FCD-8CAA-7163C8756B5F}" dt="2025-06-09T11:24:27.540" v="92"/>
        <pc:sldMkLst>
          <pc:docMk/>
          <pc:sldMk cId="2857748474" sldId="264"/>
        </pc:sldMkLst>
      </pc:sldChg>
      <pc:sldChg chg="modSp">
        <pc:chgData name="GONZALO RAMIREZ MACIAS" userId="S::grm_us.es#ext#@uniluxembourg.onmicrosoft.com::25d4ef42-0af3-4024-88d7-0c7a8e8fd59f" providerId="AD" clId="Web-{6495304C-1A49-8FCD-8CAA-7163C8756B5F}" dt="2025-06-09T11:24:47.681" v="94" actId="14100"/>
        <pc:sldMkLst>
          <pc:docMk/>
          <pc:sldMk cId="2993650247" sldId="265"/>
        </pc:sldMkLst>
        <pc:graphicFrameChg chg="mod">
          <ac:chgData name="GONZALO RAMIREZ MACIAS" userId="S::grm_us.es#ext#@uniluxembourg.onmicrosoft.com::25d4ef42-0af3-4024-88d7-0c7a8e8fd59f" providerId="AD" clId="Web-{6495304C-1A49-8FCD-8CAA-7163C8756B5F}" dt="2025-06-09T11:24:47.681" v="94" actId="14100"/>
          <ac:graphicFrameMkLst>
            <pc:docMk/>
            <pc:sldMk cId="2993650247" sldId="265"/>
            <ac:graphicFrameMk id="12" creationId="{3D0DF15A-3B08-0BEE-A6A5-063B98AFBECF}"/>
          </ac:graphicFrameMkLst>
        </pc:graphicFrameChg>
      </pc:sldChg>
      <pc:sldChg chg="modSp">
        <pc:chgData name="GONZALO RAMIREZ MACIAS" userId="S::grm_us.es#ext#@uniluxembourg.onmicrosoft.com::25d4ef42-0af3-4024-88d7-0c7a8e8fd59f" providerId="AD" clId="Web-{6495304C-1A49-8FCD-8CAA-7163C8756B5F}" dt="2025-06-09T11:17:12.515" v="37" actId="20577"/>
        <pc:sldMkLst>
          <pc:docMk/>
          <pc:sldMk cId="3923666190" sldId="270"/>
        </pc:sldMkLst>
        <pc:spChg chg="mod">
          <ac:chgData name="GONZALO RAMIREZ MACIAS" userId="S::grm_us.es#ext#@uniluxembourg.onmicrosoft.com::25d4ef42-0af3-4024-88d7-0c7a8e8fd59f" providerId="AD" clId="Web-{6495304C-1A49-8FCD-8CAA-7163C8756B5F}" dt="2025-06-09T11:17:12.515" v="37" actId="20577"/>
          <ac:spMkLst>
            <pc:docMk/>
            <pc:sldMk cId="3923666190" sldId="270"/>
            <ac:spMk id="2" creationId="{A2043A15-92AE-415D-7817-2D7FD3CF5225}"/>
          </ac:spMkLst>
        </pc:spChg>
      </pc:sldChg>
    </pc:docChg>
  </pc:docChgLst>
  <pc:docChgLst>
    <pc:chgData name="AGUEDA LATORRE ROMERO" userId="S::agueda_us.es#ext#@uniluxembourg.onmicrosoft.com::825e993e-a99c-401b-9c5b-299683457af5" providerId="AD" clId="Web-{698125B5-927D-B636-1457-CCBA7B9973D4}"/>
    <pc:docChg chg="addSld modSld">
      <pc:chgData name="AGUEDA LATORRE ROMERO" userId="S::agueda_us.es#ext#@uniluxembourg.onmicrosoft.com::825e993e-a99c-401b-9c5b-299683457af5" providerId="AD" clId="Web-{698125B5-927D-B636-1457-CCBA7B9973D4}" dt="2025-06-09T11:22:41.253" v="21" actId="20577"/>
      <pc:docMkLst>
        <pc:docMk/>
      </pc:docMkLst>
      <pc:sldChg chg="modSp">
        <pc:chgData name="AGUEDA LATORRE ROMERO" userId="S::agueda_us.es#ext#@uniluxembourg.onmicrosoft.com::825e993e-a99c-401b-9c5b-299683457af5" providerId="AD" clId="Web-{698125B5-927D-B636-1457-CCBA7B9973D4}" dt="2025-06-09T11:12:55.748" v="2" actId="1076"/>
        <pc:sldMkLst>
          <pc:docMk/>
          <pc:sldMk cId="2394168313" sldId="256"/>
        </pc:sldMkLst>
        <pc:spChg chg="mod">
          <ac:chgData name="AGUEDA LATORRE ROMERO" userId="S::agueda_us.es#ext#@uniluxembourg.onmicrosoft.com::825e993e-a99c-401b-9c5b-299683457af5" providerId="AD" clId="Web-{698125B5-927D-B636-1457-CCBA7B9973D4}" dt="2025-06-09T11:12:45.404" v="1" actId="20577"/>
          <ac:spMkLst>
            <pc:docMk/>
            <pc:sldMk cId="2394168313" sldId="256"/>
            <ac:spMk id="20" creationId="{646247E2-3D3F-EB7D-AB88-EBF3C4D555DC}"/>
          </ac:spMkLst>
        </pc:spChg>
        <pc:spChg chg="mod">
          <ac:chgData name="AGUEDA LATORRE ROMERO" userId="S::agueda_us.es#ext#@uniluxembourg.onmicrosoft.com::825e993e-a99c-401b-9c5b-299683457af5" providerId="AD" clId="Web-{698125B5-927D-B636-1457-CCBA7B9973D4}" dt="2025-06-09T11:12:55.748" v="2" actId="1076"/>
          <ac:spMkLst>
            <pc:docMk/>
            <pc:sldMk cId="2394168313" sldId="256"/>
            <ac:spMk id="23" creationId="{2F232D74-1B6C-39CD-1BC3-80E737A0D8CE}"/>
          </ac:spMkLst>
        </pc:spChg>
      </pc:sldChg>
      <pc:sldChg chg="modSp">
        <pc:chgData name="AGUEDA LATORRE ROMERO" userId="S::agueda_us.es#ext#@uniluxembourg.onmicrosoft.com::825e993e-a99c-401b-9c5b-299683457af5" providerId="AD" clId="Web-{698125B5-927D-B636-1457-CCBA7B9973D4}" dt="2025-06-09T11:14:57.002" v="9" actId="20577"/>
        <pc:sldMkLst>
          <pc:docMk/>
          <pc:sldMk cId="1177783784" sldId="257"/>
        </pc:sldMkLst>
        <pc:spChg chg="mod">
          <ac:chgData name="AGUEDA LATORRE ROMERO" userId="S::agueda_us.es#ext#@uniluxembourg.onmicrosoft.com::825e993e-a99c-401b-9c5b-299683457af5" providerId="AD" clId="Web-{698125B5-927D-B636-1457-CCBA7B9973D4}" dt="2025-06-09T11:14:57.002" v="9" actId="20577"/>
          <ac:spMkLst>
            <pc:docMk/>
            <pc:sldMk cId="1177783784" sldId="257"/>
            <ac:spMk id="2" creationId="{5C8E0875-3BED-B867-5123-62F54BE5DBDD}"/>
          </ac:spMkLst>
        </pc:spChg>
      </pc:sldChg>
      <pc:sldChg chg="modSp">
        <pc:chgData name="AGUEDA LATORRE ROMERO" userId="S::agueda_us.es#ext#@uniluxembourg.onmicrosoft.com::825e993e-a99c-401b-9c5b-299683457af5" providerId="AD" clId="Web-{698125B5-927D-B636-1457-CCBA7B9973D4}" dt="2025-06-09T11:16:11.724" v="16" actId="20577"/>
        <pc:sldMkLst>
          <pc:docMk/>
          <pc:sldMk cId="2633883869" sldId="259"/>
        </pc:sldMkLst>
        <pc:spChg chg="mod">
          <ac:chgData name="AGUEDA LATORRE ROMERO" userId="S::agueda_us.es#ext#@uniluxembourg.onmicrosoft.com::825e993e-a99c-401b-9c5b-299683457af5" providerId="AD" clId="Web-{698125B5-927D-B636-1457-CCBA7B9973D4}" dt="2025-06-09T11:16:11.724" v="16" actId="20577"/>
          <ac:spMkLst>
            <pc:docMk/>
            <pc:sldMk cId="2633883869" sldId="259"/>
            <ac:spMk id="2" creationId="{A680B650-77CA-4300-3022-68943A5B111F}"/>
          </ac:spMkLst>
        </pc:spChg>
      </pc:sldChg>
      <pc:sldChg chg="modSp">
        <pc:chgData name="AGUEDA LATORRE ROMERO" userId="S::agueda_us.es#ext#@uniluxembourg.onmicrosoft.com::825e993e-a99c-401b-9c5b-299683457af5" providerId="AD" clId="Web-{698125B5-927D-B636-1457-CCBA7B9973D4}" dt="2025-06-09T11:21:42.782" v="19" actId="1076"/>
        <pc:sldMkLst>
          <pc:docMk/>
          <pc:sldMk cId="2180625575" sldId="260"/>
        </pc:sldMkLst>
        <pc:spChg chg="mod">
          <ac:chgData name="AGUEDA LATORRE ROMERO" userId="S::agueda_us.es#ext#@uniluxembourg.onmicrosoft.com::825e993e-a99c-401b-9c5b-299683457af5" providerId="AD" clId="Web-{698125B5-927D-B636-1457-CCBA7B9973D4}" dt="2025-06-09T11:21:42.782" v="19" actId="1076"/>
          <ac:spMkLst>
            <pc:docMk/>
            <pc:sldMk cId="2180625575" sldId="260"/>
            <ac:spMk id="17" creationId="{47C3C11A-BFC9-3C3D-7E4D-2E6823B8C495}"/>
          </ac:spMkLst>
        </pc:spChg>
      </pc:sldChg>
      <pc:sldChg chg="modSp">
        <pc:chgData name="AGUEDA LATORRE ROMERO" userId="S::agueda_us.es#ext#@uniluxembourg.onmicrosoft.com::825e993e-a99c-401b-9c5b-299683457af5" providerId="AD" clId="Web-{698125B5-927D-B636-1457-CCBA7B9973D4}" dt="2025-06-09T11:22:41.253" v="21" actId="20577"/>
        <pc:sldMkLst>
          <pc:docMk/>
          <pc:sldMk cId="1759264826" sldId="262"/>
        </pc:sldMkLst>
        <pc:spChg chg="mod">
          <ac:chgData name="AGUEDA LATORRE ROMERO" userId="S::agueda_us.es#ext#@uniluxembourg.onmicrosoft.com::825e993e-a99c-401b-9c5b-299683457af5" providerId="AD" clId="Web-{698125B5-927D-B636-1457-CCBA7B9973D4}" dt="2025-06-09T11:22:41.253" v="21" actId="20577"/>
          <ac:spMkLst>
            <pc:docMk/>
            <pc:sldMk cId="1759264826" sldId="262"/>
            <ac:spMk id="13" creationId="{B3A35EC5-4C7E-5DEA-61DA-5454C6F12A5B}"/>
          </ac:spMkLst>
        </pc:spChg>
      </pc:sldChg>
      <pc:sldChg chg="modSp add replId">
        <pc:chgData name="AGUEDA LATORRE ROMERO" userId="S::agueda_us.es#ext#@uniluxembourg.onmicrosoft.com::825e993e-a99c-401b-9c5b-299683457af5" providerId="AD" clId="Web-{698125B5-927D-B636-1457-CCBA7B9973D4}" dt="2025-06-09T11:15:30.441" v="14" actId="20577"/>
        <pc:sldMkLst>
          <pc:docMk/>
          <pc:sldMk cId="3923666190" sldId="270"/>
        </pc:sldMkLst>
        <pc:spChg chg="mod">
          <ac:chgData name="AGUEDA LATORRE ROMERO" userId="S::agueda_us.es#ext#@uniluxembourg.onmicrosoft.com::825e993e-a99c-401b-9c5b-299683457af5" providerId="AD" clId="Web-{698125B5-927D-B636-1457-CCBA7B9973D4}" dt="2025-06-09T11:15:30.441" v="14" actId="20577"/>
          <ac:spMkLst>
            <pc:docMk/>
            <pc:sldMk cId="3923666190" sldId="270"/>
            <ac:spMk id="2" creationId="{A2043A15-92AE-415D-7817-2D7FD3CF52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D9A01163.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73ACA4A7.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E819DBF9.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E83798FE.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5" Type="http://schemas.openxmlformats.org/officeDocument/2006/relationships/image" Target="../media/image20.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package" Target="../embeddings/Documento_de_Microsoft_1428DA23.docx"/></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94D2C6DD.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1E49A473.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3F583A2E.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3052808" y="5038789"/>
            <a:ext cx="7884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chemeClr val="tx1"/>
                </a:solidFill>
                <a:effectLst/>
                <a:latin typeface="Calibri" panose="020F0502020204030204" pitchFamily="34" charset="0"/>
              </a:rPr>
              <a:t> Tämä </a:t>
            </a:r>
            <a:r>
              <a:rPr kumimoji="0" lang="es-ES" altLang="es-ES" sz="1400" b="0" i="0" u="none" strike="noStrike" cap="none" normalizeH="0" baseline="0" err="1">
                <a:ln>
                  <a:noFill/>
                </a:ln>
                <a:solidFill>
                  <a:schemeClr val="tx1"/>
                </a:solidFill>
                <a:effectLst/>
                <a:latin typeface="Calibri" panose="020F0502020204030204" pitchFamily="34" charset="0"/>
              </a:rPr>
              <a:t>teos </a:t>
            </a:r>
            <a:r>
              <a:rPr kumimoji="0" lang="es-ES" altLang="es-ES" sz="1400" b="0" i="0" u="none" strike="noStrike" cap="none" normalizeH="0" baseline="0" err="1">
                <a:ln>
                  <a:noFill/>
                </a:ln>
                <a:solidFill>
                  <a:schemeClr val="tx1"/>
                </a:solidFill>
                <a:effectLst/>
                <a:latin typeface="Calibri" panose="020F0502020204030204" pitchFamily="34" charset="0"/>
              </a:rPr>
              <a:t>on </a:t>
            </a:r>
            <a:r>
              <a:rPr kumimoji="0" lang="es-ES" altLang="es-ES" sz="1400" b="0" i="0" u="none" strike="noStrike" cap="none" normalizeH="0" baseline="0" err="1">
                <a:ln>
                  <a:noFill/>
                </a:ln>
                <a:solidFill>
                  <a:schemeClr val="tx1"/>
                </a:solidFill>
                <a:effectLst/>
                <a:latin typeface="Calibri" panose="020F0502020204030204" pitchFamily="34" charset="0"/>
              </a:rPr>
              <a:t>lisensoitu </a:t>
            </a:r>
            <a:r>
              <a:rPr kumimoji="0" lang="es-ES" altLang="es-ES" sz="1400" b="0" i="0" u="none" strike="noStrike" cap="none" normalizeH="0" baseline="0">
                <a:ln>
                  <a:noFill/>
                </a:ln>
                <a:solidFill>
                  <a:schemeClr val="tx1"/>
                </a:solidFill>
                <a:effectLst/>
                <a:latin typeface="Calibri" panose="020F0502020204030204" pitchFamily="34" charset="0"/>
              </a:rPr>
              <a:t>Creative </a:t>
            </a:r>
            <a:r>
              <a:rPr kumimoji="0" lang="es-ES" altLang="es-ES" sz="1400" b="0" i="0" u="none" strike="noStrike" cap="none" normalizeH="0" baseline="0" err="1">
                <a:ln>
                  <a:noFill/>
                </a:ln>
                <a:solidFill>
                  <a:schemeClr val="tx1"/>
                </a:solidFill>
                <a:effectLst/>
                <a:latin typeface="Calibri" panose="020F0502020204030204" pitchFamily="34" charset="0"/>
              </a:rPr>
              <a:t>Commons </a:t>
            </a:r>
            <a:r>
              <a:rPr kumimoji="0" lang="es-ES" altLang="es-ES" sz="1400" b="0" i="0" u="none" strike="noStrike" cap="none" normalizeH="0" baseline="0" err="1">
                <a:ln>
                  <a:noFill/>
                </a:ln>
                <a:solidFill>
                  <a:schemeClr val="tx1"/>
                </a:solidFill>
                <a:effectLst/>
                <a:latin typeface="Calibri" panose="020F0502020204030204" pitchFamily="34" charset="0"/>
              </a:rPr>
              <a:t>Nimeä </a:t>
            </a:r>
            <a:r>
              <a:rPr kumimoji="0" lang="es-ES" altLang="es-ES" sz="1400" b="0" i="0" u="none" strike="noStrike" cap="none" normalizeH="0" baseline="0">
                <a:ln>
                  <a:noFill/>
                </a:ln>
                <a:solidFill>
                  <a:schemeClr val="tx1"/>
                </a:solidFill>
                <a:effectLst/>
                <a:latin typeface="Calibri" panose="020F0502020204030204" pitchFamily="34" charset="0"/>
              </a:rPr>
              <a:t>4.0 Kansainvälinen </a:t>
            </a:r>
            <a:r>
              <a:rPr kumimoji="0" lang="es-ES" altLang="es-ES" sz="1400" b="0" i="0" u="none" strike="noStrike" cap="none" normalizeH="0" baseline="0" err="1">
                <a:ln>
                  <a:noFill/>
                </a:ln>
                <a:solidFill>
                  <a:schemeClr val="tx1"/>
                </a:solidFill>
                <a:effectLst/>
                <a:latin typeface="Calibri" panose="020F0502020204030204" pitchFamily="34" charset="0"/>
              </a:rPr>
              <a:t>lisenssi. </a:t>
            </a:r>
            <a:r>
              <a:rPr kumimoji="0" lang="es-ES" altLang="es-ES" sz="1400" b="0" i="0" u="none" strike="noStrike" cap="none" normalizeH="0" baseline="0" err="1">
                <a:ln>
                  <a:noFill/>
                </a:ln>
                <a:solidFill>
                  <a:schemeClr val="tx1"/>
                </a:solidFill>
                <a:effectLst/>
                <a:latin typeface="Calibri" panose="020F0502020204030204" pitchFamily="34" charset="0"/>
              </a:rPr>
              <a:t>http://creativecommons.</a:t>
            </a:r>
            <a:r>
              <a:rPr kumimoji="0" lang="es-ES" altLang="es-ES" sz="1400" b="0" i="0" u="none" strike="noStrike" cap="none" normalizeH="0" baseline="0">
                <a:ln>
                  <a:noFill/>
                </a:ln>
                <a:solidFill>
                  <a:schemeClr val="tx1"/>
                </a:solidFill>
                <a:effectLst/>
                <a:latin typeface="Calibri" panose="020F0502020204030204" pitchFamily="34" charset="0"/>
              </a:rPr>
              <a:t>org/licenses/by/4.0/   </a:t>
            </a:r>
            <a:endParaRPr kumimoji="0" lang="es-ES" altLang="es-ES" sz="2400" b="0" i="0" u="none" strike="noStrike" cap="none" normalizeH="0" baseline="0">
              <a:ln>
                <a:noFill/>
              </a:ln>
              <a:solidFill>
                <a:schemeClr val="tx1"/>
              </a:solidFill>
              <a:effectLst/>
              <a:latin typeface="Arial" panose="020B0604020202020204" pitchFamily="34" charset="0"/>
            </a:endParaRPr>
          </a:p>
        </p:txBody>
      </p:sp>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13855"/>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2720325" y="1865434"/>
            <a:ext cx="6586961" cy="1446201"/>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1571935" y="4999712"/>
            <a:ext cx="1418359" cy="5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FA54-76FD-3BD9-23DD-A2BEF059EE4D}"/>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52082B3-CEAD-66E6-6F0B-C0597E3CE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4E42D566-17E7-D11A-B37A-4F7E30CE6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FF46884-FA2B-90FB-2F98-5E17D550E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434993E5-448F-F13D-9571-0CC9993676E7}"/>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6F34652-057B-E549-C775-26360D748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40DAAF80-101D-C7F7-81B7-D8D5397B6B9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B242E15-913B-D15D-2547-6DCB565475E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CF68762-A430-E4F9-6BD3-6288BE7C13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7C392335-D08B-3BDB-219F-9A6013E211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E324D3F2-21C3-6420-C53A-B96E07EFD200}"/>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49E7562-CB1A-5820-C709-8C9599840F2A}"/>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83FD47E-B07E-F1BC-ADEE-945CE2A10A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531E5DE6-5E77-0385-BFE5-ABDBFAB9C087}"/>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AB343C57-EF1F-0F54-1AD4-D23C000F277A}"/>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BD03C0EB-B009-C370-2973-BAF0216FA243}"/>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ESIMERKKI "YKSIKKÖ 1: Kuka </a:t>
            </a:r>
            <a:r>
              <a:rPr lang="es-ES" sz="2000" b="1" err="1">
                <a:solidFill>
                  <a:schemeClr val="tx1"/>
                </a:solidFill>
              </a:rPr>
              <a:t>hyppää</a:t>
            </a:r>
            <a:r>
              <a:rPr lang="es-ES" sz="2000" b="1">
                <a:solidFill>
                  <a:schemeClr val="tx1"/>
                </a:solidFill>
              </a:rPr>
              <a:t>"</a:t>
            </a:r>
          </a:p>
        </p:txBody>
      </p:sp>
      <p:graphicFrame>
        <p:nvGraphicFramePr>
          <p:cNvPr id="11" name="Objeto 10">
            <a:extLst>
              <a:ext uri="{FF2B5EF4-FFF2-40B4-BE49-F238E27FC236}">
                <a16:creationId xmlns:a16="http://schemas.microsoft.com/office/drawing/2014/main" id="{D06143CD-5B08-56AF-A62C-485E65A34CAB}"/>
              </a:ext>
            </a:extLst>
          </p:cNvPr>
          <p:cNvGraphicFramePr>
            <a:graphicFrameLocks noChangeAspect="1"/>
          </p:cNvGraphicFramePr>
          <p:nvPr>
            <p:extLst>
              <p:ext uri="{D42A27DB-BD31-4B8C-83A1-F6EECF244321}">
                <p14:modId xmlns:p14="http://schemas.microsoft.com/office/powerpoint/2010/main" val="3561324106"/>
              </p:ext>
            </p:extLst>
          </p:nvPr>
        </p:nvGraphicFramePr>
        <p:xfrm>
          <a:off x="2460625" y="2155825"/>
          <a:ext cx="6988175" cy="3087688"/>
        </p:xfrm>
        <a:graphic>
          <a:graphicData uri="http://schemas.openxmlformats.org/presentationml/2006/ole">
            <mc:AlternateContent xmlns:mc="http://schemas.openxmlformats.org/markup-compatibility/2006">
              <mc:Choice xmlns:v="urn:schemas-microsoft-com:vml" Requires="v">
                <p:oleObj name="Documento" r:id="rId12" imgW="5943600" imgH="2628900" progId="Word.Document.12">
                  <p:embed/>
                </p:oleObj>
              </mc:Choice>
              <mc:Fallback>
                <p:oleObj name="Documento" r:id="rId12" imgW="5943600" imgH="2628900" progId="Word.Document.12">
                  <p:embed/>
                  <p:pic>
                    <p:nvPicPr>
                      <p:cNvPr id="11" name="Objeto 10">
                        <a:extLst>
                          <a:ext uri="{FF2B5EF4-FFF2-40B4-BE49-F238E27FC236}">
                            <a16:creationId xmlns:a16="http://schemas.microsoft.com/office/drawing/2014/main" id="{D06143CD-5B08-56AF-A62C-485E65A34CAB}"/>
                          </a:ext>
                        </a:extLst>
                      </p:cNvPr>
                      <p:cNvPicPr/>
                      <p:nvPr/>
                    </p:nvPicPr>
                    <p:blipFill>
                      <a:blip r:embed="rId13"/>
                      <a:stretch>
                        <a:fillRect/>
                      </a:stretch>
                    </p:blipFill>
                    <p:spPr>
                      <a:xfrm>
                        <a:off x="2460625" y="2155825"/>
                        <a:ext cx="6988175" cy="3087688"/>
                      </a:xfrm>
                      <a:prstGeom prst="rect">
                        <a:avLst/>
                      </a:prstGeom>
                    </p:spPr>
                  </p:pic>
                </p:oleObj>
              </mc:Fallback>
            </mc:AlternateContent>
          </a:graphicData>
        </a:graphic>
      </p:graphicFrame>
    </p:spTree>
    <p:extLst>
      <p:ext uri="{BB962C8B-B14F-4D97-AF65-F5344CB8AC3E}">
        <p14:creationId xmlns:p14="http://schemas.microsoft.com/office/powerpoint/2010/main" val="12601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E0DAE-2B49-80F4-8E99-44ED87717B16}"/>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3742559-172E-A030-8B27-D6C646CC8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ECA22D6-F486-8B67-2A39-7109AB550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DA2B580-FCE9-357F-6E6E-17DF76729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CBEC9B44-F7F7-7E77-927F-20F5C362E9A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B9E27C62-4F4D-577C-1B32-7AB1545AE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B3EC7D97-A597-9D94-0B47-AF92F10E3C0F}"/>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BE891E9-AD69-A528-EED3-29518910E9A4}"/>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9EAB8581-6FF8-9963-F552-C64381FECB1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5FA7B1A0-D0DF-F8F0-C9FD-602898109A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805984D2-36D8-D76D-B1D6-0976C7DAA5F8}"/>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4D3A6176-B228-69EB-F7F4-E6BFC18EBCC7}"/>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6E45DA63-39A0-F49F-6838-C303CDF376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A652477-D33A-F1BE-9197-90B628AD138A}"/>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373CE670-87C3-C631-C993-BE92B9C30DAE}"/>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9674AD20-F9D3-DADE-C5ED-43A228294555}"/>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ESIMERKKI "YKSIKKÖ 1: Kuka </a:t>
            </a:r>
            <a:r>
              <a:rPr lang="es-ES" sz="2000" b="1" err="1">
                <a:solidFill>
                  <a:schemeClr val="tx1"/>
                </a:solidFill>
              </a:rPr>
              <a:t>hyppää</a:t>
            </a:r>
            <a:r>
              <a:rPr lang="es-ES" sz="2000" b="1">
                <a:solidFill>
                  <a:schemeClr val="tx1"/>
                </a:solidFill>
              </a:rPr>
              <a:t>"</a:t>
            </a:r>
          </a:p>
        </p:txBody>
      </p:sp>
      <p:graphicFrame>
        <p:nvGraphicFramePr>
          <p:cNvPr id="5" name="Objeto 4">
            <a:extLst>
              <a:ext uri="{FF2B5EF4-FFF2-40B4-BE49-F238E27FC236}">
                <a16:creationId xmlns:a16="http://schemas.microsoft.com/office/drawing/2014/main" id="{8FD8CD62-6C9C-5468-A390-1946547F793E}"/>
              </a:ext>
            </a:extLst>
          </p:cNvPr>
          <p:cNvGraphicFramePr>
            <a:graphicFrameLocks noChangeAspect="1"/>
          </p:cNvGraphicFramePr>
          <p:nvPr>
            <p:extLst>
              <p:ext uri="{D42A27DB-BD31-4B8C-83A1-F6EECF244321}">
                <p14:modId xmlns:p14="http://schemas.microsoft.com/office/powerpoint/2010/main" val="3408514319"/>
              </p:ext>
            </p:extLst>
          </p:nvPr>
        </p:nvGraphicFramePr>
        <p:xfrm>
          <a:off x="1988533" y="2372679"/>
          <a:ext cx="7722223" cy="2937085"/>
        </p:xfrm>
        <a:graphic>
          <a:graphicData uri="http://schemas.openxmlformats.org/presentationml/2006/ole">
            <mc:AlternateContent xmlns:mc="http://schemas.openxmlformats.org/markup-compatibility/2006">
              <mc:Choice xmlns:v="urn:schemas-microsoft-com:vml" Requires="v">
                <p:oleObj name="Documento" r:id="rId12" imgW="5943600" imgH="2260600" progId="Word.Document.12">
                  <p:embed/>
                </p:oleObj>
              </mc:Choice>
              <mc:Fallback>
                <p:oleObj name="Documento" r:id="rId12" imgW="5943600" imgH="2260600" progId="Word.Document.12">
                  <p:embed/>
                  <p:pic>
                    <p:nvPicPr>
                      <p:cNvPr id="5" name="Objeto 4">
                        <a:extLst>
                          <a:ext uri="{FF2B5EF4-FFF2-40B4-BE49-F238E27FC236}">
                            <a16:creationId xmlns:a16="http://schemas.microsoft.com/office/drawing/2014/main" id="{8FD8CD62-6C9C-5468-A390-1946547F793E}"/>
                          </a:ext>
                        </a:extLst>
                      </p:cNvPr>
                      <p:cNvPicPr/>
                      <p:nvPr/>
                    </p:nvPicPr>
                    <p:blipFill>
                      <a:blip r:embed="rId13"/>
                      <a:stretch>
                        <a:fillRect/>
                      </a:stretch>
                    </p:blipFill>
                    <p:spPr>
                      <a:xfrm>
                        <a:off x="1988533" y="2372679"/>
                        <a:ext cx="7722223" cy="2937085"/>
                      </a:xfrm>
                      <a:prstGeom prst="rect">
                        <a:avLst/>
                      </a:prstGeom>
                    </p:spPr>
                  </p:pic>
                </p:oleObj>
              </mc:Fallback>
            </mc:AlternateContent>
          </a:graphicData>
        </a:graphic>
      </p:graphicFrame>
    </p:spTree>
    <p:extLst>
      <p:ext uri="{BB962C8B-B14F-4D97-AF65-F5344CB8AC3E}">
        <p14:creationId xmlns:p14="http://schemas.microsoft.com/office/powerpoint/2010/main" val="546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5174-C7A5-93C3-93E2-4791309B7299}"/>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86B3DCE-5B42-AECE-2EB6-37BDF5D32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66AF0589-3F61-BCFB-E416-58BC03374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F3AC650-232E-E098-CF70-C7F94DB42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53DDC5B-4879-9D68-6681-81601F8E3A7A}"/>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8CBCEEC7-E9F2-0924-94DD-F20638EA3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8312F666-33AA-070C-B881-E47F0FE7D279}"/>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9D8D39D-FC32-55CE-47D9-E44223EC142D}"/>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F5E07D73-C002-1934-8118-A3675E8212F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580B53C0-BAB3-2984-9B2A-687547B59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B0EBF90B-9353-80D6-6A7F-5BBB844F2843}"/>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4A9CEC13-376B-D081-BC76-8D3CACE8874B}"/>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6F01F34-DA75-EF31-85D1-5E6A742E10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B1CD6542-5DD3-86E8-39CC-1DECE7CFF340}"/>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0C4B87EB-47E9-F881-C3D9-97851F3BE34F}"/>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DA83722C-1BAD-B37C-FC40-F1399F3BCC78}"/>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ESIMERKKI "YKSIKKÖ 1: Kuka </a:t>
            </a:r>
            <a:r>
              <a:rPr lang="es-ES" sz="2000" b="1" err="1">
                <a:solidFill>
                  <a:schemeClr val="tx1"/>
                </a:solidFill>
              </a:rPr>
              <a:t>hyppää</a:t>
            </a:r>
            <a:r>
              <a:rPr lang="es-ES" sz="2000" b="1">
                <a:solidFill>
                  <a:schemeClr val="tx1"/>
                </a:solidFill>
              </a:rPr>
              <a:t>"</a:t>
            </a:r>
          </a:p>
        </p:txBody>
      </p:sp>
      <p:graphicFrame>
        <p:nvGraphicFramePr>
          <p:cNvPr id="5" name="Objeto 4">
            <a:extLst>
              <a:ext uri="{FF2B5EF4-FFF2-40B4-BE49-F238E27FC236}">
                <a16:creationId xmlns:a16="http://schemas.microsoft.com/office/drawing/2014/main" id="{9257D42C-F25F-C64F-1B1A-045EC756D55F}"/>
              </a:ext>
            </a:extLst>
          </p:cNvPr>
          <p:cNvGraphicFramePr>
            <a:graphicFrameLocks noChangeAspect="1"/>
          </p:cNvGraphicFramePr>
          <p:nvPr>
            <p:extLst>
              <p:ext uri="{D42A27DB-BD31-4B8C-83A1-F6EECF244321}">
                <p14:modId xmlns:p14="http://schemas.microsoft.com/office/powerpoint/2010/main" val="1371671127"/>
              </p:ext>
            </p:extLst>
          </p:nvPr>
        </p:nvGraphicFramePr>
        <p:xfrm>
          <a:off x="2513195" y="2133065"/>
          <a:ext cx="6629932" cy="4193290"/>
        </p:xfrm>
        <a:graphic>
          <a:graphicData uri="http://schemas.openxmlformats.org/presentationml/2006/ole">
            <mc:AlternateContent xmlns:mc="http://schemas.openxmlformats.org/markup-compatibility/2006">
              <mc:Choice xmlns:v="urn:schemas-microsoft-com:vml" Requires="v">
                <p:oleObj name="Documento" r:id="rId12" imgW="5943600" imgH="3759200" progId="Word.Document.12">
                  <p:embed/>
                </p:oleObj>
              </mc:Choice>
              <mc:Fallback>
                <p:oleObj name="Documento" r:id="rId12" imgW="5943600" imgH="3759200" progId="Word.Document.12">
                  <p:embed/>
                  <p:pic>
                    <p:nvPicPr>
                      <p:cNvPr id="5" name="Objeto 4">
                        <a:extLst>
                          <a:ext uri="{FF2B5EF4-FFF2-40B4-BE49-F238E27FC236}">
                            <a16:creationId xmlns:a16="http://schemas.microsoft.com/office/drawing/2014/main" id="{9257D42C-F25F-C64F-1B1A-045EC756D55F}"/>
                          </a:ext>
                        </a:extLst>
                      </p:cNvPr>
                      <p:cNvPicPr/>
                      <p:nvPr/>
                    </p:nvPicPr>
                    <p:blipFill>
                      <a:blip r:embed="rId13"/>
                      <a:stretch>
                        <a:fillRect/>
                      </a:stretch>
                    </p:blipFill>
                    <p:spPr>
                      <a:xfrm>
                        <a:off x="2513195" y="2133065"/>
                        <a:ext cx="6629932" cy="4193290"/>
                      </a:xfrm>
                      <a:prstGeom prst="rect">
                        <a:avLst/>
                      </a:prstGeom>
                    </p:spPr>
                  </p:pic>
                </p:oleObj>
              </mc:Fallback>
            </mc:AlternateContent>
          </a:graphicData>
        </a:graphic>
      </p:graphicFrame>
    </p:spTree>
    <p:extLst>
      <p:ext uri="{BB962C8B-B14F-4D97-AF65-F5344CB8AC3E}">
        <p14:creationId xmlns:p14="http://schemas.microsoft.com/office/powerpoint/2010/main" val="39975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EA10-4BE2-7832-866F-3FF44C9EB804}"/>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660C6C04-6C65-FA33-7865-DA8353CC8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B77026CF-1B98-1355-2350-FE294B09D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27DF30A-58B8-91E9-EB37-964F1F3CE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89177D94-7864-EFF3-8B23-CB7440444C2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390CCBF-3E50-B2B9-36D0-12879E10E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4A04BB3-EF50-A296-E1A8-EE48B0387246}"/>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69D0BBFF-2D24-21A9-C07E-19C1D7787BE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DB6C38EF-23E7-7DC7-FC24-0F6C6D74C24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9FD8A120-E8EA-BC15-0745-DBEF112078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A4993726-1AFC-244F-FBE3-CAFA84EB7C0E}"/>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26425D5C-9343-15D9-1560-18E5C408B54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2652016-6E40-66C8-3B0A-05DF3ED57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57A55E6F-0C94-73C8-8CAD-B5E3DD938E92}"/>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43F32D73-17B1-EE85-BD95-1E61E5B6264D}"/>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5" name="Rectángulo redondeado 4">
            <a:extLst>
              <a:ext uri="{FF2B5EF4-FFF2-40B4-BE49-F238E27FC236}">
                <a16:creationId xmlns:a16="http://schemas.microsoft.com/office/drawing/2014/main" id="{13C6511A-883E-B062-3981-AB2FC46E8648}"/>
              </a:ext>
            </a:extLst>
          </p:cNvPr>
          <p:cNvSpPr/>
          <p:nvPr/>
        </p:nvSpPr>
        <p:spPr>
          <a:xfrm>
            <a:off x="3776318" y="1055010"/>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YKSIKKÖ TEMPLATE</a:t>
            </a:r>
          </a:p>
        </p:txBody>
      </p:sp>
      <p:graphicFrame>
        <p:nvGraphicFramePr>
          <p:cNvPr id="11" name="Objeto 10">
            <a:extLst>
              <a:ext uri="{FF2B5EF4-FFF2-40B4-BE49-F238E27FC236}">
                <a16:creationId xmlns:a16="http://schemas.microsoft.com/office/drawing/2014/main" id="{26D9336C-3D5F-CC52-D994-93D33C2E9E1E}"/>
              </a:ext>
            </a:extLst>
          </p:cNvPr>
          <p:cNvGraphicFramePr>
            <a:graphicFrameLocks noChangeAspect="1"/>
          </p:cNvGraphicFramePr>
          <p:nvPr>
            <p:extLst>
              <p:ext uri="{D42A27DB-BD31-4B8C-83A1-F6EECF244321}">
                <p14:modId xmlns:p14="http://schemas.microsoft.com/office/powerpoint/2010/main" val="1244883570"/>
              </p:ext>
            </p:extLst>
          </p:nvPr>
        </p:nvGraphicFramePr>
        <p:xfrm>
          <a:off x="1218103" y="2110967"/>
          <a:ext cx="7136150" cy="4057811"/>
        </p:xfrm>
        <a:graphic>
          <a:graphicData uri="http://schemas.openxmlformats.org/presentationml/2006/ole">
            <mc:AlternateContent xmlns:mc="http://schemas.openxmlformats.org/markup-compatibility/2006">
              <mc:Choice xmlns:v="urn:schemas-microsoft-com:vml" Requires="v">
                <p:oleObj name="Documento" r:id="rId12" imgW="5943600" imgH="3378200" progId="Word.Document.12">
                  <p:embed/>
                </p:oleObj>
              </mc:Choice>
              <mc:Fallback>
                <p:oleObj name="Documento" r:id="rId12" imgW="5943600" imgH="3378200" progId="Word.Document.12">
                  <p:embed/>
                  <p:pic>
                    <p:nvPicPr>
                      <p:cNvPr id="11" name="Objeto 10">
                        <a:extLst>
                          <a:ext uri="{FF2B5EF4-FFF2-40B4-BE49-F238E27FC236}">
                            <a16:creationId xmlns:a16="http://schemas.microsoft.com/office/drawing/2014/main" id="{26D9336C-3D5F-CC52-D994-93D33C2E9E1E}"/>
                          </a:ext>
                        </a:extLst>
                      </p:cNvPr>
                      <p:cNvPicPr/>
                      <p:nvPr/>
                    </p:nvPicPr>
                    <p:blipFill>
                      <a:blip r:embed="rId13"/>
                      <a:stretch>
                        <a:fillRect/>
                      </a:stretch>
                    </p:blipFill>
                    <p:spPr>
                      <a:xfrm>
                        <a:off x="1218103" y="2110967"/>
                        <a:ext cx="7136150" cy="4057811"/>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6ED04246-18A8-5584-CC1D-DD16B8F32B9E}"/>
              </a:ext>
            </a:extLst>
          </p:cNvPr>
          <p:cNvGraphicFramePr>
            <a:graphicFrameLocks noChangeAspect="1"/>
          </p:cNvGraphicFramePr>
          <p:nvPr>
            <p:extLst>
              <p:ext uri="{D42A27DB-BD31-4B8C-83A1-F6EECF244321}">
                <p14:modId xmlns:p14="http://schemas.microsoft.com/office/powerpoint/2010/main" val="2648071169"/>
              </p:ext>
            </p:extLst>
          </p:nvPr>
        </p:nvGraphicFramePr>
        <p:xfrm>
          <a:off x="6582679" y="2110967"/>
          <a:ext cx="5746750" cy="4300538"/>
        </p:xfrm>
        <a:graphic>
          <a:graphicData uri="http://schemas.openxmlformats.org/presentationml/2006/ole">
            <mc:AlternateContent xmlns:mc="http://schemas.openxmlformats.org/markup-compatibility/2006">
              <mc:Choice xmlns:v="urn:schemas-microsoft-com:vml" Requires="v">
                <p:oleObj name="Documento" r:id="rId14" imgW="5943600" imgH="4445000" progId="Word.Document.12">
                  <p:embed/>
                </p:oleObj>
              </mc:Choice>
              <mc:Fallback>
                <p:oleObj name="Documento" r:id="rId14" imgW="5943600" imgH="4445000" progId="Word.Document.12">
                  <p:embed/>
                  <p:pic>
                    <p:nvPicPr>
                      <p:cNvPr id="12" name="Objeto 11">
                        <a:extLst>
                          <a:ext uri="{FF2B5EF4-FFF2-40B4-BE49-F238E27FC236}">
                            <a16:creationId xmlns:a16="http://schemas.microsoft.com/office/drawing/2014/main" id="{6ED04246-18A8-5584-CC1D-DD16B8F32B9E}"/>
                          </a:ext>
                        </a:extLst>
                      </p:cNvPr>
                      <p:cNvPicPr/>
                      <p:nvPr/>
                    </p:nvPicPr>
                    <p:blipFill>
                      <a:blip r:embed="rId15"/>
                      <a:stretch>
                        <a:fillRect/>
                      </a:stretch>
                    </p:blipFill>
                    <p:spPr>
                      <a:xfrm>
                        <a:off x="6582679" y="2110967"/>
                        <a:ext cx="5746750" cy="4300538"/>
                      </a:xfrm>
                      <a:prstGeom prst="rect">
                        <a:avLst/>
                      </a:prstGeom>
                    </p:spPr>
                  </p:pic>
                </p:oleObj>
              </mc:Fallback>
            </mc:AlternateContent>
          </a:graphicData>
        </a:graphic>
      </p:graphicFrame>
    </p:spTree>
    <p:extLst>
      <p:ext uri="{BB962C8B-B14F-4D97-AF65-F5344CB8AC3E}">
        <p14:creationId xmlns:p14="http://schemas.microsoft.com/office/powerpoint/2010/main" val="32414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1091623" y="1208714"/>
            <a:ext cx="9310847" cy="4869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en-GB" sz="2000" b="1">
                <a:cs typeface="Segoe UI"/>
              </a:rPr>
              <a:t>Johdanto</a:t>
            </a:r>
          </a:p>
          <a:p>
            <a:pPr algn="just">
              <a:lnSpc>
                <a:spcPts val="1275"/>
              </a:lnSpc>
            </a:pPr>
            <a:endParaRPr lang="en-GB" sz="2000" b="1">
              <a:cs typeface="Segoe UI"/>
            </a:endParaRPr>
          </a:p>
          <a:p>
            <a:pPr algn="just">
              <a:lnSpc>
                <a:spcPts val="1275"/>
              </a:lnSpc>
            </a:pPr>
            <a:endParaRPr lang="en-GB" sz="2000" b="1">
              <a:cs typeface="Segoe UI"/>
            </a:endParaRPr>
          </a:p>
          <a:p>
            <a:pPr algn="just">
              <a:lnSpc>
                <a:spcPct val="150000"/>
              </a:lnSpc>
            </a:pPr>
            <a:r>
              <a:rPr lang="en-GB" sz="2000"/>
              <a:t>Tässä luvussa 5 "Suunnittelutoiminta" selitetään opettajan oppaassa olevat moduuli- ja yksikkömallit ja esitetään esimerkkejä niiden käytöstä, jotta liikunnanopettajat ymmärtäisivät, miten he voivat suunnitella toimintoja ja oppitunteja, joilla edistetään sosiaalista ja emotionaalista oppimista (SEL) ja liikuntataitoja (motoriset perustaidot ja fyysinen kunto) ulkoilmaelämysopetuksen (OAE) avulla liikuntakasvatuksen kontekstissa (PE).</a:t>
            </a:r>
          </a:p>
          <a:p>
            <a:pPr algn="just">
              <a:lnSpc>
                <a:spcPct val="150000"/>
              </a:lnSpc>
            </a:pPr>
            <a:r>
              <a:rPr lang="en-GB" sz="2000"/>
              <a:t>Ehdotettuun yksikkömalliin sisältyvät yksityiskohtaiset ohjeet, oppimistavoitteet, materiaalitarpeet, turvallisuusohjeet ja pohdintakysymykset, joilla syvennetään oppimista ja parannetaan ryhmädynamiikkaa.</a:t>
            </a:r>
            <a:endParaRPr lang="en-GB" sz="2000" b="1">
              <a:cs typeface="Segoe UI"/>
            </a:endParaRPr>
          </a:p>
        </p:txBody>
      </p:sp>
    </p:spTree>
    <p:extLst>
      <p:ext uri="{BB962C8B-B14F-4D97-AF65-F5344CB8AC3E}">
        <p14:creationId xmlns:p14="http://schemas.microsoft.com/office/powerpoint/2010/main" val="11777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EDC4E-524D-258E-50CB-D884B684613B}"/>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473941F-8D44-4281-B382-B7149F091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870703F-3288-3FAD-F7E0-B145066A3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D5B8824-55EC-F9D6-3B7F-B3CC718CE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733439CC-D5EF-FBBC-4AC7-EF397E90583C}"/>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0D40D3A2-B097-48E2-1097-35E7FB630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DE891A5-2C46-327C-C998-7F7986D11C7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ED10D57-A268-B8C7-1AF9-9AB5EC485984}"/>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8FA4FE3-1B30-5EE0-E0BC-4E0B627BAB9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00CD0D2B-63BE-BD87-3198-5F0398DB92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1A8E8BE6-1981-5D8B-270D-44CFAFAB85E2}"/>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702C5D4E-B325-9907-0CFE-676514379725}"/>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38831A3-1FAA-E817-2835-F6070DCCC71A}"/>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2788079-D62F-2326-CF26-80278D24C8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6BF021AB-1BA3-63B0-7AAD-077B227F3752}"/>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A680B650-77CA-4300-3022-68943A5B111F}"/>
              </a:ext>
            </a:extLst>
          </p:cNvPr>
          <p:cNvSpPr txBox="1"/>
          <p:nvPr/>
        </p:nvSpPr>
        <p:spPr>
          <a:xfrm>
            <a:off x="1405731" y="1637797"/>
            <a:ext cx="10129244" cy="237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Opettajan osaaminen kehittyy jakson 5 kautta.</a:t>
            </a:r>
          </a:p>
          <a:p>
            <a:pPr algn="just">
              <a:lnSpc>
                <a:spcPts val="1275"/>
              </a:lnSpc>
            </a:pPr>
            <a:endParaRPr lang="en-GB" sz="2000" b="1">
              <a:cs typeface="Segoe UI"/>
            </a:endParaRPr>
          </a:p>
          <a:p>
            <a:pPr>
              <a:lnSpc>
                <a:spcPct val="150000"/>
              </a:lnSpc>
              <a:buFont typeface="Calibri"/>
              <a:buChar char="-"/>
            </a:pPr>
            <a:r>
              <a:rPr lang="en-GB" sz="2000">
                <a:cs typeface="Segoe UI"/>
              </a:rPr>
              <a:t>Suunnittele aloite- ja ulkoilutoimintaa moduulin ja yksikön mallien avulla, jotta voit kehittää fyysistä kuntoa ja motorisia taitoja parantavaa SEL:ää.</a:t>
            </a:r>
          </a:p>
          <a:p>
            <a:pPr algn="just">
              <a:lnSpc>
                <a:spcPts val="1275"/>
              </a:lnSpc>
            </a:pPr>
            <a:endParaRPr lang="en-GB" sz="2000">
              <a:cs typeface="Segoe UI"/>
            </a:endParaRPr>
          </a:p>
          <a:p>
            <a:pPr algn="just">
              <a:lnSpc>
                <a:spcPts val="1275"/>
              </a:lnSpc>
            </a:pPr>
            <a:endParaRPr lang="en-GB" sz="2000">
              <a:cs typeface="Segoe UI"/>
            </a:endParaRPr>
          </a:p>
        </p:txBody>
      </p:sp>
    </p:spTree>
    <p:extLst>
      <p:ext uri="{BB962C8B-B14F-4D97-AF65-F5344CB8AC3E}">
        <p14:creationId xmlns:p14="http://schemas.microsoft.com/office/powerpoint/2010/main" val="26338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B152-90C1-8451-ACC4-60583B7554B2}"/>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65A5C1AE-2CB6-1588-8C0C-2D53CA0EC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3A6D91F4-1015-06CF-2D57-6E616E4B3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8B7D0CC-0F98-1C5C-3F8E-DF5F3B272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38F2C10-7233-69D7-89A9-084FD1E9FFC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3D07711-E64F-0EDD-6B63-CA6C1F71F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67150BFB-2E7C-24FB-1E3A-C70F009288C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679FC17-00E1-7073-33B4-D2760FF10F6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F6AD20F9-FE5A-3403-7377-9BB525FDD0B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0833217B-FBAA-3BD0-5A8A-75E48AE2A4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A2D669AB-F271-41A4-358F-AD0E55C6893D}"/>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2E19AA5B-9102-E958-2E44-080651512B7B}"/>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BEE8DD2-4883-7D55-A893-E35F7FF5A958}"/>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2E1EBE9D-61B4-D2E6-C392-925A5DDB61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20149E43-950B-72BD-7029-B32926C6BB6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A2043A15-92AE-415D-7817-2D7FD3CF5225}"/>
              </a:ext>
            </a:extLst>
          </p:cNvPr>
          <p:cNvSpPr txBox="1"/>
          <p:nvPr/>
        </p:nvSpPr>
        <p:spPr>
          <a:xfrm>
            <a:off x="1405731" y="1637797"/>
            <a:ext cx="10129244" cy="20966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b="1">
                <a:cs typeface="Segoe UI"/>
              </a:rPr>
              <a:t>Sisältö</a:t>
            </a:r>
          </a:p>
          <a:p>
            <a:pPr algn="just">
              <a:lnSpc>
                <a:spcPts val="1275"/>
              </a:lnSpc>
            </a:pPr>
            <a:endParaRPr lang="en-GB" sz="2000" b="1">
              <a:cs typeface="Segoe UI"/>
            </a:endParaRPr>
          </a:p>
          <a:p>
            <a:pPr algn="just">
              <a:lnSpc>
                <a:spcPts val="1275"/>
              </a:lnSpc>
            </a:pPr>
            <a:r>
              <a:rPr lang="en-GB" sz="2000">
                <a:cs typeface="Segoe UI"/>
              </a:rPr>
              <a:t>Suunnittele OAE-toimintoja SEL:n edistämiseksi moduuli- ja yksikkömallien avulla.</a:t>
            </a:r>
          </a:p>
          <a:p>
            <a:pPr marL="342900" indent="-342900" algn="just">
              <a:lnSpc>
                <a:spcPts val="1275"/>
              </a:lnSpc>
              <a:buFont typeface="Calibri"/>
              <a:buChar char="-"/>
            </a:pPr>
            <a:endParaRPr lang="en-GB" sz="2000">
              <a:cs typeface="Segoe UI"/>
            </a:endParaRPr>
          </a:p>
          <a:p>
            <a:endParaRPr lang="en-GB" sz="2000">
              <a:cs typeface="Segoe UI"/>
            </a:endParaRPr>
          </a:p>
          <a:p>
            <a:pPr algn="just">
              <a:lnSpc>
                <a:spcPts val="1275"/>
              </a:lnSpc>
            </a:pPr>
            <a:endParaRPr lang="en-GB" sz="2000">
              <a:cs typeface="Segoe UI"/>
            </a:endParaRPr>
          </a:p>
        </p:txBody>
      </p:sp>
    </p:spTree>
    <p:extLst>
      <p:ext uri="{BB962C8B-B14F-4D97-AF65-F5344CB8AC3E}">
        <p14:creationId xmlns:p14="http://schemas.microsoft.com/office/powerpoint/2010/main" val="39236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7D32-FB6F-FF6E-03BF-25945DCCCEC5}"/>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5DC72A1A-69E4-7512-7096-2FB5BCA13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EB2D6988-D183-8769-C1CA-F0FE295E4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F3EF257-FECA-536F-9541-F417C4C82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36FE859-EEE7-04A0-0295-0E895C48419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4D450CC3-D057-B2BF-1921-72BD9435C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66A9167D-A5AF-353E-3AE6-64BAF20C6557}"/>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57BF7EC-C369-1FE5-D290-25CE7F242A46}"/>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7C5FA861-646C-6059-6F6C-58B95D1D859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B517307-4D52-1F31-8C68-3DE793EE45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C1A4731A-4F25-F25E-336C-D23BDBE1A23D}"/>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81B22E9-9B17-BA98-9262-46FB11B0DA18}"/>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17B53B3E-73FD-15DF-D974-8558D2BC35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4094DF5-67BE-1910-38D9-2BF5411C2D16}"/>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4D98FFDE-2AAC-C6E2-01FA-B45EE439CB89}"/>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13" name="Rectángulo redondeado 12">
            <a:extLst>
              <a:ext uri="{FF2B5EF4-FFF2-40B4-BE49-F238E27FC236}">
                <a16:creationId xmlns:a16="http://schemas.microsoft.com/office/drawing/2014/main" id="{AD2EA3D2-120F-128C-5237-F314E4EE4E5F}"/>
              </a:ext>
            </a:extLst>
          </p:cNvPr>
          <p:cNvSpPr/>
          <p:nvPr/>
        </p:nvSpPr>
        <p:spPr>
          <a:xfrm>
            <a:off x="3854739" y="1208515"/>
            <a:ext cx="3275841" cy="52685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OPETTAJAN OPAS</a:t>
            </a:r>
          </a:p>
        </p:txBody>
      </p:sp>
      <p:sp>
        <p:nvSpPr>
          <p:cNvPr id="14" name="Rectángulo redondeado 13">
            <a:extLst>
              <a:ext uri="{FF2B5EF4-FFF2-40B4-BE49-F238E27FC236}">
                <a16:creationId xmlns:a16="http://schemas.microsoft.com/office/drawing/2014/main" id="{6479C68D-17B4-8A32-939A-FA0C0EAFDC07}"/>
              </a:ext>
            </a:extLst>
          </p:cNvPr>
          <p:cNvSpPr/>
          <p:nvPr/>
        </p:nvSpPr>
        <p:spPr>
          <a:xfrm>
            <a:off x="1257034" y="3612763"/>
            <a:ext cx="3209317" cy="72984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MODUUL</a:t>
            </a:r>
            <a:r>
              <a:rPr lang="es-ES" sz="2400">
                <a:solidFill>
                  <a:schemeClr val="tx1"/>
                </a:solidFill>
              </a:rPr>
              <a:t>I  </a:t>
            </a:r>
          </a:p>
        </p:txBody>
      </p:sp>
      <p:sp>
        <p:nvSpPr>
          <p:cNvPr id="15" name="Rectángulo redondeado 14">
            <a:extLst>
              <a:ext uri="{FF2B5EF4-FFF2-40B4-BE49-F238E27FC236}">
                <a16:creationId xmlns:a16="http://schemas.microsoft.com/office/drawing/2014/main" id="{85FF35E8-A8C3-F5AF-A23A-6DCC6960A422}"/>
              </a:ext>
            </a:extLst>
          </p:cNvPr>
          <p:cNvSpPr/>
          <p:nvPr/>
        </p:nvSpPr>
        <p:spPr>
          <a:xfrm>
            <a:off x="957931" y="4597903"/>
            <a:ext cx="1899799" cy="3536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YKSIKKÖ 1</a:t>
            </a:r>
          </a:p>
        </p:txBody>
      </p:sp>
      <p:sp>
        <p:nvSpPr>
          <p:cNvPr id="17" name="CuadroTexto 16">
            <a:extLst>
              <a:ext uri="{FF2B5EF4-FFF2-40B4-BE49-F238E27FC236}">
                <a16:creationId xmlns:a16="http://schemas.microsoft.com/office/drawing/2014/main" id="{47C3C11A-BFC9-3C3D-7E4D-2E6823B8C495}"/>
              </a:ext>
            </a:extLst>
          </p:cNvPr>
          <p:cNvSpPr txBox="1"/>
          <p:nvPr/>
        </p:nvSpPr>
        <p:spPr>
          <a:xfrm>
            <a:off x="5576482" y="3758836"/>
            <a:ext cx="5827628" cy="1432956"/>
          </a:xfrm>
          <a:prstGeom prst="rect">
            <a:avLst/>
          </a:prstGeom>
          <a:noFill/>
        </p:spPr>
        <p:txBody>
          <a:bodyPr wrap="square" lIns="91440" tIns="45720" rIns="91440" bIns="45720" anchor="t">
            <a:spAutoFit/>
          </a:bodyPr>
          <a:lstStyle/>
          <a:p>
            <a:pPr>
              <a:lnSpc>
                <a:spcPct val="150000"/>
              </a:lnSpc>
            </a:pPr>
            <a:r>
              <a:rPr lang="en-GB" sz="2000" kern="0">
                <a:effectLst/>
                <a:latin typeface="Aptos"/>
                <a:ea typeface="Calibri"/>
                <a:cs typeface="Arial"/>
              </a:rPr>
              <a:t>Helpottaakseen SEL:n toteuttamista liikunnan ja vapaa-ajan oppitunneilla projektiryhmä loi useita moduuleja, joissa on esimerkkejä kunkin moduulin sisältämistä erityisyksiköistä. </a:t>
            </a:r>
            <a:endParaRPr lang="es-ES" sz="2000">
              <a:latin typeface="Aptos"/>
              <a:ea typeface="Calibri"/>
              <a:cs typeface="Arial"/>
            </a:endParaRPr>
          </a:p>
        </p:txBody>
      </p:sp>
      <p:sp>
        <p:nvSpPr>
          <p:cNvPr id="19" name="CuadroTexto 18">
            <a:extLst>
              <a:ext uri="{FF2B5EF4-FFF2-40B4-BE49-F238E27FC236}">
                <a16:creationId xmlns:a16="http://schemas.microsoft.com/office/drawing/2014/main" id="{0AE31963-7182-A84D-D99D-B2A3BF3BFEC9}"/>
              </a:ext>
            </a:extLst>
          </p:cNvPr>
          <p:cNvSpPr txBox="1"/>
          <p:nvPr/>
        </p:nvSpPr>
        <p:spPr>
          <a:xfrm>
            <a:off x="1214305" y="1344335"/>
            <a:ext cx="9075755" cy="2202398"/>
          </a:xfrm>
          <a:prstGeom prst="rect">
            <a:avLst/>
          </a:prstGeom>
          <a:noFill/>
        </p:spPr>
        <p:txBody>
          <a:bodyPr wrap="square" lIns="91440" tIns="45720" rIns="91440" bIns="45720" anchor="t">
            <a:spAutoFit/>
          </a:bodyPr>
          <a:lstStyle/>
          <a:p>
            <a:pPr algn="ctr">
              <a:lnSpc>
                <a:spcPct val="150000"/>
              </a:lnSpc>
              <a:spcBef>
                <a:spcPts val="1200"/>
              </a:spcBef>
              <a:spcAft>
                <a:spcPts val="1200"/>
              </a:spcAft>
            </a:pPr>
            <a:endParaRPr lang="en-GB" sz="2000">
              <a:latin typeface="Aptos"/>
              <a:ea typeface="Calibri"/>
              <a:cs typeface="Arial"/>
            </a:endParaRPr>
          </a:p>
          <a:p>
            <a:pPr algn="ctr">
              <a:lnSpc>
                <a:spcPct val="150000"/>
              </a:lnSpc>
              <a:spcBef>
                <a:spcPts val="1200"/>
              </a:spcBef>
              <a:spcAft>
                <a:spcPts val="1200"/>
              </a:spcAft>
            </a:pPr>
            <a:r>
              <a:rPr lang="en-GB" sz="2000">
                <a:ea typeface="+mn-lt"/>
                <a:cs typeface="+mn-lt"/>
              </a:rPr>
              <a:t>Opettajan oppaan osassa "Toimintakäsikirja" (luku 3) esitellään </a:t>
            </a:r>
            <a:r>
              <a:rPr lang="en-GB" sz="2000" b="1">
                <a:ea typeface="+mn-lt"/>
                <a:cs typeface="+mn-lt"/>
              </a:rPr>
              <a:t>jäsenneltyjä toimintoja</a:t>
            </a:r>
            <a:r>
              <a:rPr lang="en-GB" sz="2000">
                <a:ea typeface="+mn-lt"/>
                <a:cs typeface="+mn-lt"/>
              </a:rPr>
              <a:t>, joiden avulla opettajat voivat soveltaa näitä periaatteita käytännössä.</a:t>
            </a:r>
            <a:endParaRPr lang="en-GB"/>
          </a:p>
        </p:txBody>
      </p:sp>
      <p:sp>
        <p:nvSpPr>
          <p:cNvPr id="20" name="Rectángulo redondeado 19">
            <a:extLst>
              <a:ext uri="{FF2B5EF4-FFF2-40B4-BE49-F238E27FC236}">
                <a16:creationId xmlns:a16="http://schemas.microsoft.com/office/drawing/2014/main" id="{02008FE3-598F-E347-E8A9-AB2AB3D0ED22}"/>
              </a:ext>
            </a:extLst>
          </p:cNvPr>
          <p:cNvSpPr/>
          <p:nvPr/>
        </p:nvSpPr>
        <p:spPr>
          <a:xfrm>
            <a:off x="3011381" y="4597903"/>
            <a:ext cx="1825288" cy="37033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YKSIKKÖ 2</a:t>
            </a:r>
          </a:p>
        </p:txBody>
      </p:sp>
      <p:sp>
        <p:nvSpPr>
          <p:cNvPr id="21" name="Rectángulo redondeado 20">
            <a:extLst>
              <a:ext uri="{FF2B5EF4-FFF2-40B4-BE49-F238E27FC236}">
                <a16:creationId xmlns:a16="http://schemas.microsoft.com/office/drawing/2014/main" id="{629F53FB-095B-4978-164D-D2011D1C1494}"/>
              </a:ext>
            </a:extLst>
          </p:cNvPr>
          <p:cNvSpPr/>
          <p:nvPr/>
        </p:nvSpPr>
        <p:spPr>
          <a:xfrm>
            <a:off x="965262" y="5192557"/>
            <a:ext cx="1899799" cy="3536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YKSIKKÖ 3</a:t>
            </a:r>
          </a:p>
        </p:txBody>
      </p:sp>
      <p:sp>
        <p:nvSpPr>
          <p:cNvPr id="22" name="Rectángulo redondeado 21">
            <a:extLst>
              <a:ext uri="{FF2B5EF4-FFF2-40B4-BE49-F238E27FC236}">
                <a16:creationId xmlns:a16="http://schemas.microsoft.com/office/drawing/2014/main" id="{FC2FC786-9ECE-391C-4232-4BD6BC10A122}"/>
              </a:ext>
            </a:extLst>
          </p:cNvPr>
          <p:cNvSpPr/>
          <p:nvPr/>
        </p:nvSpPr>
        <p:spPr>
          <a:xfrm>
            <a:off x="3011381" y="5194474"/>
            <a:ext cx="1825288" cy="37033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YKSIKKÖ 4</a:t>
            </a:r>
          </a:p>
        </p:txBody>
      </p:sp>
    </p:spTree>
    <p:extLst>
      <p:ext uri="{BB962C8B-B14F-4D97-AF65-F5344CB8AC3E}">
        <p14:creationId xmlns:p14="http://schemas.microsoft.com/office/powerpoint/2010/main" val="21806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3C51-D8E9-A2F5-074A-850C7F43DC26}"/>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04437D5-E0B7-31F5-F09C-E1BC4DE5E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77173F5-48CA-E1EA-5DDD-FD8534EA9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BEBB971E-B406-E644-6EEC-8411A2F02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320280D6-E1E8-F4FF-3AF8-9CC3C5CFBBFC}"/>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8BA6DEB-E465-E0F4-CFE8-B88ABD91A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F37D3AC3-FABC-604C-86A1-3F6E99A42C4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902F3ED-26DE-A114-724F-CD56FF575232}"/>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CEBFBEC-4198-94A2-910D-04A725E534F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DB0B8152-24AD-5625-293E-244968E402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79735CA1-3B12-9BB1-D8CA-F1A37F1E152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1D3EC11F-F3AA-1371-EAE0-CF15BAE1916D}"/>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324B5516-6834-84DB-D02B-007546BD4D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C8A50C7-7433-B142-E62B-DE443F7FCF6A}"/>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53A5443A-0CCE-7935-17FB-7F4E9CC5D9D7}"/>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12" name="Rectángulo redondeado 11">
            <a:extLst>
              <a:ext uri="{FF2B5EF4-FFF2-40B4-BE49-F238E27FC236}">
                <a16:creationId xmlns:a16="http://schemas.microsoft.com/office/drawing/2014/main" id="{D365349F-20F7-AB76-1F61-0B348F4E8358}"/>
              </a:ext>
            </a:extLst>
          </p:cNvPr>
          <p:cNvSpPr/>
          <p:nvPr/>
        </p:nvSpPr>
        <p:spPr>
          <a:xfrm>
            <a:off x="3006891" y="2585396"/>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MODUULI 1</a:t>
            </a:r>
            <a:endParaRPr lang="es-ES"/>
          </a:p>
          <a:p>
            <a:pPr algn="ctr"/>
            <a:r>
              <a:rPr lang="en-GB" sz="1600"/>
              <a:t>Hyppää, tutki ja tee yhteistyötä: Seikkailu liikkeen ja </a:t>
            </a:r>
            <a:r>
              <a:rPr lang="es-ES" sz="1600"/>
              <a:t>tiimityön</a:t>
            </a:r>
            <a:r>
              <a:rPr lang="en-GB" sz="1600"/>
              <a:t> avulla </a:t>
            </a:r>
            <a:endParaRPr lang="es-ES" sz="1600">
              <a:solidFill>
                <a:schemeClr val="tx1"/>
              </a:solidFill>
            </a:endParaRPr>
          </a:p>
        </p:txBody>
      </p:sp>
      <p:sp>
        <p:nvSpPr>
          <p:cNvPr id="13" name="Rectángulo redondeado 12">
            <a:extLst>
              <a:ext uri="{FF2B5EF4-FFF2-40B4-BE49-F238E27FC236}">
                <a16:creationId xmlns:a16="http://schemas.microsoft.com/office/drawing/2014/main" id="{B3A35EC5-4C7E-5DEA-61DA-5454C6F12A5B}"/>
              </a:ext>
            </a:extLst>
          </p:cNvPr>
          <p:cNvSpPr/>
          <p:nvPr/>
        </p:nvSpPr>
        <p:spPr>
          <a:xfrm>
            <a:off x="2947104" y="1098731"/>
            <a:ext cx="5782607" cy="113429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s-ES" sz="2000">
                <a:solidFill>
                  <a:schemeClr val="tx1"/>
                </a:solidFill>
              </a:rPr>
              <a:t>OPETTAJAN OPAS</a:t>
            </a:r>
          </a:p>
          <a:p>
            <a:pPr algn="ctr">
              <a:lnSpc>
                <a:spcPct val="150000"/>
              </a:lnSpc>
            </a:pPr>
            <a:r>
              <a:rPr lang="es-ES" sz="2000">
                <a:solidFill>
                  <a:schemeClr val="tx1"/>
                </a:solidFill>
              </a:rPr>
              <a:t>(</a:t>
            </a:r>
            <a:r>
              <a:rPr lang="es-ES" sz="2000" err="1">
                <a:solidFill>
                  <a:schemeClr val="tx1"/>
                </a:solidFill>
              </a:rPr>
              <a:t>Luku </a:t>
            </a:r>
            <a:r>
              <a:rPr lang="es-ES" sz="2000">
                <a:solidFill>
                  <a:schemeClr val="tx1"/>
                </a:solidFill>
              </a:rPr>
              <a:t>3: </a:t>
            </a:r>
            <a:r>
              <a:rPr lang="es-ES" sz="2000" err="1">
                <a:solidFill>
                  <a:schemeClr val="tx1"/>
                </a:solidFill>
              </a:rPr>
              <a:t>Käsikirjan </a:t>
            </a:r>
            <a:r>
              <a:rPr lang="es-ES" sz="2000" err="1">
                <a:solidFill>
                  <a:schemeClr val="tx1"/>
                </a:solidFill>
              </a:rPr>
              <a:t>toiminta</a:t>
            </a:r>
            <a:r>
              <a:rPr lang="es-ES" sz="2000">
                <a:solidFill>
                  <a:schemeClr val="tx1"/>
                </a:solidFill>
              </a:rPr>
              <a:t>)</a:t>
            </a:r>
          </a:p>
        </p:txBody>
      </p:sp>
      <p:sp>
        <p:nvSpPr>
          <p:cNvPr id="2" name="Rectángulo redondeado 1">
            <a:extLst>
              <a:ext uri="{FF2B5EF4-FFF2-40B4-BE49-F238E27FC236}">
                <a16:creationId xmlns:a16="http://schemas.microsoft.com/office/drawing/2014/main" id="{EE3FC648-E853-AA3A-211F-4669A3E4CA94}"/>
              </a:ext>
            </a:extLst>
          </p:cNvPr>
          <p:cNvSpPr/>
          <p:nvPr/>
        </p:nvSpPr>
        <p:spPr>
          <a:xfrm>
            <a:off x="6098927" y="2595981"/>
            <a:ext cx="2630784" cy="142413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MODUULI 2</a:t>
            </a:r>
          </a:p>
          <a:p>
            <a:pPr algn="ctr"/>
            <a:r>
              <a:rPr lang="en-GB" sz="1600"/>
              <a:t>Kiipeily, uteliaisuus ja luovuus: Seikkailu liikkeen ja </a:t>
            </a:r>
            <a:r>
              <a:rPr lang="es-ES" sz="1600"/>
              <a:t>tiimityön</a:t>
            </a:r>
            <a:r>
              <a:rPr lang="en-GB" sz="1600"/>
              <a:t> avulla </a:t>
            </a:r>
            <a:endParaRPr lang="es-ES" sz="1600">
              <a:solidFill>
                <a:schemeClr val="tx1"/>
              </a:solidFill>
            </a:endParaRPr>
          </a:p>
        </p:txBody>
      </p:sp>
      <p:sp>
        <p:nvSpPr>
          <p:cNvPr id="5" name="Rectángulo redondeado 4">
            <a:extLst>
              <a:ext uri="{FF2B5EF4-FFF2-40B4-BE49-F238E27FC236}">
                <a16:creationId xmlns:a16="http://schemas.microsoft.com/office/drawing/2014/main" id="{A9022BED-9EC3-2896-DC38-23F849F7DA04}"/>
              </a:ext>
            </a:extLst>
          </p:cNvPr>
          <p:cNvSpPr/>
          <p:nvPr/>
        </p:nvSpPr>
        <p:spPr>
          <a:xfrm>
            <a:off x="1376333" y="4345028"/>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MODUULI 3</a:t>
            </a:r>
          </a:p>
          <a:p>
            <a:pPr algn="ctr"/>
            <a:r>
              <a:rPr lang="en-GB" sz="1600"/>
              <a:t>Luottamuksen, haasteiden ja yhteistyön perusteet - Älä jätä </a:t>
            </a:r>
            <a:r>
              <a:rPr lang="es-ES" sz="1600"/>
              <a:t>jälkiä</a:t>
            </a:r>
            <a:r>
              <a:rPr lang="en-GB" sz="1600"/>
              <a:t> - Leave no Trace </a:t>
            </a:r>
            <a:endParaRPr lang="es-ES" sz="1600">
              <a:solidFill>
                <a:schemeClr val="tx1"/>
              </a:solidFill>
            </a:endParaRPr>
          </a:p>
        </p:txBody>
      </p:sp>
      <p:sp>
        <p:nvSpPr>
          <p:cNvPr id="11" name="Rectángulo redondeado 10">
            <a:extLst>
              <a:ext uri="{FF2B5EF4-FFF2-40B4-BE49-F238E27FC236}">
                <a16:creationId xmlns:a16="http://schemas.microsoft.com/office/drawing/2014/main" id="{EFEE7951-FC23-FCFA-BAAD-FCE7B62D94E9}"/>
              </a:ext>
            </a:extLst>
          </p:cNvPr>
          <p:cNvSpPr/>
          <p:nvPr/>
        </p:nvSpPr>
        <p:spPr>
          <a:xfrm>
            <a:off x="4470112" y="4345028"/>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MODUULI 4</a:t>
            </a:r>
          </a:p>
          <a:p>
            <a:pPr algn="ctr"/>
            <a:r>
              <a:rPr lang="en-GB" sz="1600"/>
              <a:t>Piilota, tasapainota ja tee yhteistyötä: Sosiaalisuus liikkeen ja </a:t>
            </a:r>
            <a:r>
              <a:rPr lang="es-ES" sz="1600"/>
              <a:t>tiimityön</a:t>
            </a:r>
            <a:r>
              <a:rPr lang="en-GB" sz="1600"/>
              <a:t> avulla </a:t>
            </a:r>
            <a:endParaRPr lang="es-ES" sz="1600">
              <a:solidFill>
                <a:schemeClr val="tx1"/>
              </a:solidFill>
            </a:endParaRPr>
          </a:p>
        </p:txBody>
      </p:sp>
      <p:sp>
        <p:nvSpPr>
          <p:cNvPr id="15" name="Rectángulo redondeado 14">
            <a:extLst>
              <a:ext uri="{FF2B5EF4-FFF2-40B4-BE49-F238E27FC236}">
                <a16:creationId xmlns:a16="http://schemas.microsoft.com/office/drawing/2014/main" id="{3BF3A947-5125-A07C-7548-451A93DB962D}"/>
              </a:ext>
            </a:extLst>
          </p:cNvPr>
          <p:cNvSpPr/>
          <p:nvPr/>
        </p:nvSpPr>
        <p:spPr>
          <a:xfrm>
            <a:off x="7665278" y="4330410"/>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MODUULI 5</a:t>
            </a:r>
          </a:p>
          <a:p>
            <a:pPr algn="ctr"/>
            <a:r>
              <a:rPr lang="en-GB" sz="1600"/>
              <a:t>Suunnistu</a:t>
            </a:r>
            <a:r>
              <a:rPr lang="es-ES" sz="1600"/>
              <a:t>s </a:t>
            </a:r>
            <a:endParaRPr lang="es-ES" sz="1600">
              <a:solidFill>
                <a:schemeClr val="tx1"/>
              </a:solidFill>
            </a:endParaRPr>
          </a:p>
        </p:txBody>
      </p:sp>
    </p:spTree>
    <p:extLst>
      <p:ext uri="{BB962C8B-B14F-4D97-AF65-F5344CB8AC3E}">
        <p14:creationId xmlns:p14="http://schemas.microsoft.com/office/powerpoint/2010/main" val="17592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C102-A16C-4CBA-FB75-AD5ECBB4CC5C}"/>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7097023-6492-A909-02B7-DA3010F97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41FAF978-C6B6-20E4-AA9F-68553781A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B0F7F3BC-2589-DED7-39E0-EF1DD625C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E362B40-F89C-4A38-A56F-D42D51653E7B}"/>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B3A845DE-A8EA-7A95-2B54-D1D40E4B0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F98076E-1315-F290-182E-DA953910871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20509B2-A3AB-627D-CB4F-AAED087BCA5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74C8A6D1-08C9-F450-85E2-913ED9C1687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4B4489C8-A555-B99D-52EC-6AA91DB710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92220E87-7A54-F721-618E-C646977CEE5C}"/>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AE46B48D-8B94-F2FE-30DD-3E1830EBA312}"/>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3C4D4E2-B6A1-0C83-77E9-55B10F8E55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CE3D450-458C-C577-7632-DF286B7756C6}"/>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9F776C85-9271-12C5-6CE7-5F0B00358432}"/>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graphicFrame>
        <p:nvGraphicFramePr>
          <p:cNvPr id="20" name="Objeto 19">
            <a:extLst>
              <a:ext uri="{FF2B5EF4-FFF2-40B4-BE49-F238E27FC236}">
                <a16:creationId xmlns:a16="http://schemas.microsoft.com/office/drawing/2014/main" id="{FC766B2D-9F12-79C2-140B-11ECF3DB69F3}"/>
              </a:ext>
            </a:extLst>
          </p:cNvPr>
          <p:cNvGraphicFramePr>
            <a:graphicFrameLocks noChangeAspect="1"/>
          </p:cNvGraphicFramePr>
          <p:nvPr>
            <p:extLst>
              <p:ext uri="{D42A27DB-BD31-4B8C-83A1-F6EECF244321}">
                <p14:modId xmlns:p14="http://schemas.microsoft.com/office/powerpoint/2010/main" val="1738253875"/>
              </p:ext>
            </p:extLst>
          </p:nvPr>
        </p:nvGraphicFramePr>
        <p:xfrm>
          <a:off x="2352554" y="2383971"/>
          <a:ext cx="7420546" cy="3954453"/>
        </p:xfrm>
        <a:graphic>
          <a:graphicData uri="http://schemas.openxmlformats.org/presentationml/2006/ole">
            <mc:AlternateContent xmlns:mc="http://schemas.openxmlformats.org/markup-compatibility/2006">
              <mc:Choice xmlns:v="urn:schemas-microsoft-com:vml" Requires="v">
                <p:oleObj name="Documento" r:id="rId12" imgW="7137400" imgH="3657600" progId="Word.Document.12">
                  <p:embed/>
                </p:oleObj>
              </mc:Choice>
              <mc:Fallback>
                <p:oleObj name="Documento" r:id="rId12" imgW="7137400" imgH="3657600" progId="Word.Document.12">
                  <p:embed/>
                  <p:pic>
                    <p:nvPicPr>
                      <p:cNvPr id="20" name="Objeto 19">
                        <a:extLst>
                          <a:ext uri="{FF2B5EF4-FFF2-40B4-BE49-F238E27FC236}">
                            <a16:creationId xmlns:a16="http://schemas.microsoft.com/office/drawing/2014/main" id="{FC766B2D-9F12-79C2-140B-11ECF3DB69F3}"/>
                          </a:ext>
                        </a:extLst>
                      </p:cNvPr>
                      <p:cNvPicPr/>
                      <p:nvPr/>
                    </p:nvPicPr>
                    <p:blipFill>
                      <a:blip r:embed="rId13"/>
                      <a:stretch>
                        <a:fillRect/>
                      </a:stretch>
                    </p:blipFill>
                    <p:spPr>
                      <a:xfrm>
                        <a:off x="2352554" y="2383971"/>
                        <a:ext cx="7420546" cy="3954453"/>
                      </a:xfrm>
                      <a:prstGeom prst="rect">
                        <a:avLst/>
                      </a:prstGeom>
                    </p:spPr>
                  </p:pic>
                </p:oleObj>
              </mc:Fallback>
            </mc:AlternateContent>
          </a:graphicData>
        </a:graphic>
      </p:graphicFrame>
      <p:sp>
        <p:nvSpPr>
          <p:cNvPr id="23" name="Rectángulo redondeado 22">
            <a:extLst>
              <a:ext uri="{FF2B5EF4-FFF2-40B4-BE49-F238E27FC236}">
                <a16:creationId xmlns:a16="http://schemas.microsoft.com/office/drawing/2014/main" id="{B887EEE6-318A-6C43-DC27-D4B3A4D0ADDC}"/>
              </a:ext>
            </a:extLst>
          </p:cNvPr>
          <p:cNvSpPr/>
          <p:nvPr/>
        </p:nvSpPr>
        <p:spPr>
          <a:xfrm>
            <a:off x="2720325" y="1110904"/>
            <a:ext cx="6175075" cy="1048539"/>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a:solidFill>
                  <a:schemeClr val="tx1"/>
                </a:solidFill>
              </a:rPr>
              <a:t>ESIMERKKI "MODUULI 1"</a:t>
            </a:r>
          </a:p>
          <a:p>
            <a:pPr algn="ctr"/>
            <a:r>
              <a:rPr lang="en-GB" sz="2000"/>
              <a:t>Hyppää, tutki ja tee yhteistyötä: </a:t>
            </a:r>
          </a:p>
          <a:p>
            <a:pPr algn="ctr"/>
            <a:r>
              <a:rPr lang="en-GB" sz="2000"/>
              <a:t>Seikkailu liikkeen ja </a:t>
            </a:r>
            <a:r>
              <a:rPr lang="es-ES" sz="2000"/>
              <a:t>tiimityön</a:t>
            </a:r>
            <a:r>
              <a:rPr lang="en-GB" sz="2000"/>
              <a:t> avulla </a:t>
            </a:r>
            <a:endParaRPr lang="es-ES" sz="2000">
              <a:solidFill>
                <a:schemeClr val="tx1"/>
              </a:solidFill>
            </a:endParaRPr>
          </a:p>
        </p:txBody>
      </p:sp>
    </p:spTree>
    <p:extLst>
      <p:ext uri="{BB962C8B-B14F-4D97-AF65-F5344CB8AC3E}">
        <p14:creationId xmlns:p14="http://schemas.microsoft.com/office/powerpoint/2010/main" val="39654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25AD-D5FC-3559-9C87-B91152B8FFBF}"/>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50479035-5E64-90B8-F15A-5C3D3645C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11B007ED-2709-CF23-37BC-62EA77CBE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86C0DB1C-453C-F5D6-0DBF-EBA2D9569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E526FD50-6DD7-8ED3-33E0-4E6C7AB90080}"/>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9AB9A3D-5950-322F-02B5-6E11E86AC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408D69A-467F-9FF6-30CF-EE85A4466CE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FCE66BB-E543-9B0C-FAB5-089E75288C5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F303176-6D13-E401-AD7B-169A425829C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4074E3E-A5AB-C407-5957-A1D25C8A3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D8C6F0B1-BEEC-FA4B-E524-70258F90E775}"/>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500EF68C-DB50-E6A5-E0D4-068A2109D88D}"/>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FD2F9A0-8441-97E5-5CAE-052A021150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1E0AD74-8E0F-AC7D-0497-1CD32EF12A2A}"/>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D0C274E6-556A-9095-A7E3-701D3B7EC28B}"/>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graphicFrame>
        <p:nvGraphicFramePr>
          <p:cNvPr id="11" name="Objeto 10">
            <a:extLst>
              <a:ext uri="{FF2B5EF4-FFF2-40B4-BE49-F238E27FC236}">
                <a16:creationId xmlns:a16="http://schemas.microsoft.com/office/drawing/2014/main" id="{E76EA6C8-8CEB-22E5-DC79-01B82114AC3A}"/>
              </a:ext>
            </a:extLst>
          </p:cNvPr>
          <p:cNvGraphicFramePr>
            <a:graphicFrameLocks noChangeAspect="1"/>
          </p:cNvGraphicFramePr>
          <p:nvPr>
            <p:extLst>
              <p:ext uri="{D42A27DB-BD31-4B8C-83A1-F6EECF244321}">
                <p14:modId xmlns:p14="http://schemas.microsoft.com/office/powerpoint/2010/main" val="3031426455"/>
              </p:ext>
            </p:extLst>
          </p:nvPr>
        </p:nvGraphicFramePr>
        <p:xfrm>
          <a:off x="2575025" y="1923655"/>
          <a:ext cx="6340621" cy="4755379"/>
        </p:xfrm>
        <a:graphic>
          <a:graphicData uri="http://schemas.openxmlformats.org/presentationml/2006/ole">
            <mc:AlternateContent xmlns:mc="http://schemas.openxmlformats.org/markup-compatibility/2006">
              <mc:Choice xmlns:v="urn:schemas-microsoft-com:vml" Requires="v">
                <p:oleObj name="Documento" r:id="rId12" imgW="6134100" imgH="4762500" progId="Word.Document.12">
                  <p:embed/>
                </p:oleObj>
              </mc:Choice>
              <mc:Fallback>
                <p:oleObj name="Documento" r:id="rId12" imgW="6134100" imgH="4762500" progId="Word.Document.12">
                  <p:embed/>
                  <p:pic>
                    <p:nvPicPr>
                      <p:cNvPr id="11" name="Objeto 10">
                        <a:extLst>
                          <a:ext uri="{FF2B5EF4-FFF2-40B4-BE49-F238E27FC236}">
                            <a16:creationId xmlns:a16="http://schemas.microsoft.com/office/drawing/2014/main" id="{E76EA6C8-8CEB-22E5-DC79-01B82114AC3A}"/>
                          </a:ext>
                        </a:extLst>
                      </p:cNvPr>
                      <p:cNvPicPr/>
                      <p:nvPr/>
                    </p:nvPicPr>
                    <p:blipFill>
                      <a:blip r:embed="rId13"/>
                      <a:stretch>
                        <a:fillRect/>
                      </a:stretch>
                    </p:blipFill>
                    <p:spPr>
                      <a:xfrm>
                        <a:off x="2575025" y="1923655"/>
                        <a:ext cx="6340621" cy="4755379"/>
                      </a:xfrm>
                      <a:prstGeom prst="rect">
                        <a:avLst/>
                      </a:prstGeom>
                    </p:spPr>
                  </p:pic>
                </p:oleObj>
              </mc:Fallback>
            </mc:AlternateContent>
          </a:graphicData>
        </a:graphic>
      </p:graphicFrame>
      <p:sp>
        <p:nvSpPr>
          <p:cNvPr id="5" name="Rectángulo redondeado 4">
            <a:extLst>
              <a:ext uri="{FF2B5EF4-FFF2-40B4-BE49-F238E27FC236}">
                <a16:creationId xmlns:a16="http://schemas.microsoft.com/office/drawing/2014/main" id="{3F6AFE76-3B1C-FC0D-EF8A-D04A66AA65F3}"/>
              </a:ext>
            </a:extLst>
          </p:cNvPr>
          <p:cNvSpPr/>
          <p:nvPr/>
        </p:nvSpPr>
        <p:spPr>
          <a:xfrm>
            <a:off x="3776318" y="1055010"/>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MODUULIN MALLI</a:t>
            </a:r>
          </a:p>
        </p:txBody>
      </p:sp>
    </p:spTree>
    <p:extLst>
      <p:ext uri="{BB962C8B-B14F-4D97-AF65-F5344CB8AC3E}">
        <p14:creationId xmlns:p14="http://schemas.microsoft.com/office/powerpoint/2010/main" val="4349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19BA-E058-8E2A-FCD9-2E0F47C6302E}"/>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64495CE-ECD3-35C0-41D4-66868D5A4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1EB4E8D-936E-160B-985E-F800C3BCB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132729A3-9CE4-05B5-C6BA-BEE4E0B1B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80EDD53-9451-25A9-1E37-0BBF32AF9180}"/>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4E768B63-11B3-F274-4A46-31948F0CF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306FAB05-A19D-297E-5C97-F0FFFD76CEC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7507CB7E-711A-7C3D-B4B2-8077361089E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75E0F44-CE45-23A3-4893-D691EA4555B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0363BCC-2271-4836-D68E-EF6A4F1838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1B07C43F-A502-0277-1A48-81DFB5DE950E}"/>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4D23753-32F0-6917-652B-609A8699175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949C8927-81C7-0DA0-31F1-6B2FEA198B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CC0D4560-6B2C-5EBA-FFAC-19E230363AC2}"/>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86DC51E4-3A53-6283-D1B5-A4653DE0CC51}"/>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5 jakso: Suunnittelutoiminta</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845BE3AA-9E36-4BE3-AAA9-F54AB02803C3}"/>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ESIMERKKI "YKSIKKÖ 1: Kuka </a:t>
            </a:r>
            <a:r>
              <a:rPr lang="es-ES" sz="2000" b="1" err="1">
                <a:solidFill>
                  <a:schemeClr val="tx1"/>
                </a:solidFill>
              </a:rPr>
              <a:t>hyppää</a:t>
            </a:r>
            <a:r>
              <a:rPr lang="es-ES" sz="2000" b="1">
                <a:solidFill>
                  <a:schemeClr val="tx1"/>
                </a:solidFill>
              </a:rPr>
              <a:t>"</a:t>
            </a:r>
          </a:p>
        </p:txBody>
      </p:sp>
      <p:graphicFrame>
        <p:nvGraphicFramePr>
          <p:cNvPr id="12" name="Objeto 11">
            <a:extLst>
              <a:ext uri="{FF2B5EF4-FFF2-40B4-BE49-F238E27FC236}">
                <a16:creationId xmlns:a16="http://schemas.microsoft.com/office/drawing/2014/main" id="{3D0DF15A-3B08-0BEE-A6A5-063B98AFBECF}"/>
              </a:ext>
            </a:extLst>
          </p:cNvPr>
          <p:cNvGraphicFramePr>
            <a:graphicFrameLocks noChangeAspect="1"/>
          </p:cNvGraphicFramePr>
          <p:nvPr>
            <p:extLst>
              <p:ext uri="{D42A27DB-BD31-4B8C-83A1-F6EECF244321}">
                <p14:modId xmlns:p14="http://schemas.microsoft.com/office/powerpoint/2010/main" val="1363204305"/>
              </p:ext>
            </p:extLst>
          </p:nvPr>
        </p:nvGraphicFramePr>
        <p:xfrm>
          <a:off x="3226496" y="1941265"/>
          <a:ext cx="5045075" cy="4227513"/>
        </p:xfrm>
        <a:graphic>
          <a:graphicData uri="http://schemas.openxmlformats.org/presentationml/2006/ole">
            <mc:AlternateContent xmlns:mc="http://schemas.openxmlformats.org/markup-compatibility/2006">
              <mc:Choice xmlns:v="urn:schemas-microsoft-com:vml" Requires="v">
                <p:oleObj name="Documento" r:id="rId12" imgW="5943600" imgH="4978400" progId="Word.Document.12">
                  <p:embed/>
                </p:oleObj>
              </mc:Choice>
              <mc:Fallback>
                <p:oleObj name="Documento" r:id="rId12" imgW="5943600" imgH="4978400" progId="Word.Document.12">
                  <p:embed/>
                  <p:pic>
                    <p:nvPicPr>
                      <p:cNvPr id="12" name="Objeto 11">
                        <a:extLst>
                          <a:ext uri="{FF2B5EF4-FFF2-40B4-BE49-F238E27FC236}">
                            <a16:creationId xmlns:a16="http://schemas.microsoft.com/office/drawing/2014/main" id="{3D0DF15A-3B08-0BEE-A6A5-063B98AFBECF}"/>
                          </a:ext>
                        </a:extLst>
                      </p:cNvPr>
                      <p:cNvPicPr/>
                      <p:nvPr/>
                    </p:nvPicPr>
                    <p:blipFill>
                      <a:blip r:embed="rId13"/>
                      <a:stretch>
                        <a:fillRect/>
                      </a:stretch>
                    </p:blipFill>
                    <p:spPr>
                      <a:xfrm>
                        <a:off x="3226496" y="1941265"/>
                        <a:ext cx="5045075" cy="4227513"/>
                      </a:xfrm>
                      <a:prstGeom prst="rect">
                        <a:avLst/>
                      </a:prstGeom>
                    </p:spPr>
                  </p:pic>
                </p:oleObj>
              </mc:Fallback>
            </mc:AlternateContent>
          </a:graphicData>
        </a:graphic>
      </p:graphicFrame>
    </p:spTree>
    <p:extLst>
      <p:ext uri="{BB962C8B-B14F-4D97-AF65-F5344CB8AC3E}">
        <p14:creationId xmlns:p14="http://schemas.microsoft.com/office/powerpoint/2010/main" val="29936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D352B2-E757-4556-940B-03E252EF1144}">
  <ds:schemaRefs>
    <ds:schemaRef ds:uri="http://schemas.microsoft.com/sharepoint/v3/contenttype/forms"/>
  </ds:schemaRefs>
</ds:datastoreItem>
</file>

<file path=customXml/itemProps2.xml><?xml version="1.0" encoding="utf-8"?>
<ds:datastoreItem xmlns:ds="http://schemas.openxmlformats.org/officeDocument/2006/customXml" ds:itemID="{5A8EFBEF-33C0-4D33-AE0F-29DA9BD85B96}"/>
</file>

<file path=customXml/itemProps3.xml><?xml version="1.0" encoding="utf-8"?>
<ds:datastoreItem xmlns:ds="http://schemas.openxmlformats.org/officeDocument/2006/customXml" ds:itemID="{9C8982A5-72D1-4D76-99D9-B477942F5B35}">
  <ds:schemaRefs>
    <ds:schemaRef ds:uri="2e6791b8-b591-4015-b146-e2703a0e8e00"/>
    <ds:schemaRef ds:uri="d54d3dba-8627-4c5b-8fa1-b229ff45d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PABLO JESUS CABALLERO BLANCO</dc:creator>
  <cp:keywords>, docId:1C91DEF7871FB2BDA2B9D75ED0651AE6</cp:keywords>
  <cp:revision>1</cp:revision>
  <dcterms:created xsi:type="dcterms:W3CDTF">2025-05-27T07:37:44Z</dcterms:created>
  <dcterms:modified xsi:type="dcterms:W3CDTF">2025-06-09T11:25:10Z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