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2" r:id="rId7"/>
    <p:sldId id="273" r:id="rId8"/>
    <p:sldId id="263" r:id="rId9"/>
    <p:sldId id="258" r:id="rId10"/>
    <p:sldId id="259" r:id="rId11"/>
    <p:sldId id="264" r:id="rId12"/>
    <p:sldId id="260" r:id="rId13"/>
    <p:sldId id="261" r:id="rId14"/>
    <p:sldId id="265" r:id="rId15"/>
    <p:sldId id="266" r:id="rId16"/>
    <p:sldId id="267" r:id="rId17"/>
    <p:sldId id="262" r:id="rId18"/>
    <p:sldId id="268" r:id="rId19"/>
    <p:sldId id="269" r:id="rId20"/>
    <p:sldId id="270" r:id="rId21"/>
    <p:sldId id="271" r:id="rId22"/>
    <p:sldId id="27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B7B"/>
    <a:srgbClr val="FC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5021F-16B7-5018-F039-94233845C8B1}" v="1222" dt="2025-06-16T11:00:57.213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EDA LATORRE ROMERO" userId="S::agueda_us.es#ext#@uniluxembourg.onmicrosoft.com::825e993e-a99c-401b-9c5b-299683457af5" providerId="AD" clId="Web-{16CF0624-4090-8C48-590D-148645C441F7}"/>
    <pc:docChg chg="addSld modSld">
      <pc:chgData name="AGUEDA LATORRE ROMERO" userId="S::agueda_us.es#ext#@uniluxembourg.onmicrosoft.com::825e993e-a99c-401b-9c5b-299683457af5" providerId="AD" clId="Web-{16CF0624-4090-8C48-590D-148645C441F7}" dt="2025-06-09T10:42:37.061" v="14" actId="1076"/>
      <pc:docMkLst>
        <pc:docMk/>
      </pc:docMkLst>
      <pc:sldChg chg="modSp">
        <pc:chgData name="AGUEDA LATORRE ROMERO" userId="S::agueda_us.es#ext#@uniluxembourg.onmicrosoft.com::825e993e-a99c-401b-9c5b-299683457af5" providerId="AD" clId="Web-{16CF0624-4090-8C48-590D-148645C441F7}" dt="2025-06-09T10:30:12.128" v="13" actId="20577"/>
        <pc:sldMkLst>
          <pc:docMk/>
          <pc:sldMk cId="1177783784" sldId="257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30:12.128" v="13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AGUEDA LATORRE ROMERO" userId="S::agueda_us.es#ext#@uniluxembourg.onmicrosoft.com::825e993e-a99c-401b-9c5b-299683457af5" providerId="AD" clId="Web-{16CF0624-4090-8C48-590D-148645C441F7}" dt="2025-06-09T10:42:37.061" v="14" actId="1076"/>
        <pc:sldMkLst>
          <pc:docMk/>
          <pc:sldMk cId="1450374048" sldId="268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42:37.061" v="14" actId="1076"/>
          <ac:spMkLst>
            <pc:docMk/>
            <pc:sldMk cId="1450374048" sldId="268"/>
            <ac:spMk id="18" creationId="{75EDF956-6DF4-0126-49B6-D810C15B5740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16CF0624-4090-8C48-590D-148645C441F7}" dt="2025-06-09T10:29:50.721" v="7" actId="20577"/>
        <pc:sldMkLst>
          <pc:docMk/>
          <pc:sldMk cId="94875534" sldId="272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29:50.721" v="7" actId="20577"/>
          <ac:spMkLst>
            <pc:docMk/>
            <pc:sldMk cId="94875534" sldId="272"/>
            <ac:spMk id="2" creationId="{C3E73367-673D-B595-F3E9-D1A97D5B3EB8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16CF0624-4090-8C48-590D-148645C441F7}" dt="2025-06-09T10:29:59.783" v="11" actId="20577"/>
        <pc:sldMkLst>
          <pc:docMk/>
          <pc:sldMk cId="116428558" sldId="273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29:59.783" v="11" actId="20577"/>
          <ac:spMkLst>
            <pc:docMk/>
            <pc:sldMk cId="116428558" sldId="273"/>
            <ac:spMk id="2" creationId="{9EB6E694-3F63-667C-0842-2D62D9CC6108}"/>
          </ac:spMkLst>
        </pc:spChg>
      </pc:sldChg>
    </pc:docChg>
  </pc:docChgLst>
  <pc:docChgLst>
    <pc:chgData name="AGUEDA LATORRE ROMERO" userId="S::agueda_us.es#ext#@uniluxembourg.onmicrosoft.com::825e993e-a99c-401b-9c5b-299683457af5" providerId="AD" clId="Web-{8EFBF92F-965F-A3B4-E3B7-94612FF2EA1C}"/>
    <pc:docChg chg="modSld">
      <pc:chgData name="AGUEDA LATORRE ROMERO" userId="S::agueda_us.es#ext#@uniluxembourg.onmicrosoft.com::825e993e-a99c-401b-9c5b-299683457af5" providerId="AD" clId="Web-{8EFBF92F-965F-A3B4-E3B7-94612FF2EA1C}" dt="2025-06-13T10:48:45.882" v="4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8EFBF92F-965F-A3B4-E3B7-94612FF2EA1C}" dt="2025-06-13T10:48:45.882" v="4" actId="20577"/>
        <pc:sldMkLst>
          <pc:docMk/>
          <pc:sldMk cId="1561053756" sldId="271"/>
        </pc:sldMkLst>
        <pc:spChg chg="mod">
          <ac:chgData name="AGUEDA LATORRE ROMERO" userId="S::agueda_us.es#ext#@uniluxembourg.onmicrosoft.com::825e993e-a99c-401b-9c5b-299683457af5" providerId="AD" clId="Web-{8EFBF92F-965F-A3B4-E3B7-94612FF2EA1C}" dt="2025-06-13T10:48:45.882" v="4" actId="20577"/>
          <ac:spMkLst>
            <pc:docMk/>
            <pc:sldMk cId="1561053756" sldId="271"/>
            <ac:spMk id="13" creationId="{EBA76089-0476-BF5A-688D-67537FFBCD73}"/>
          </ac:spMkLst>
        </pc:spChg>
      </pc:sldChg>
    </pc:docChg>
  </pc:docChgLst>
  <pc:docChgLst>
    <pc:chgData name="MARIA JOSE LASAGA RODRIGUEZ" userId="S::mlasaga_us.es#ext#@uniluxembourg.onmicrosoft.com::6a643d27-eae4-4c2d-b198-a8541ccb0ea3" providerId="AD" clId="Web-{D64ADEA0-2C9E-AF0D-FC66-C5C91D95BAA7}"/>
    <pc:docChg chg="modSld">
      <pc:chgData name="MARIA JOSE LASAGA RODRIGUEZ" userId="S::mlasaga_us.es#ext#@uniluxembourg.onmicrosoft.com::6a643d27-eae4-4c2d-b198-a8541ccb0ea3" providerId="AD" clId="Web-{D64ADEA0-2C9E-AF0D-FC66-C5C91D95BAA7}" dt="2025-06-13T13:54:48.708" v="468" actId="20577"/>
      <pc:docMkLst>
        <pc:docMk/>
      </pc:docMkLst>
      <pc:sldChg chg="modSp">
        <pc:chgData name="MARIA JOSE LASAGA RODRIGUEZ" userId="S::mlasaga_us.es#ext#@uniluxembourg.onmicrosoft.com::6a643d27-eae4-4c2d-b198-a8541ccb0ea3" providerId="AD" clId="Web-{D64ADEA0-2C9E-AF0D-FC66-C5C91D95BAA7}" dt="2025-06-13T13:23:16.385" v="62" actId="20577"/>
        <pc:sldMkLst>
          <pc:docMk/>
          <pc:sldMk cId="2394168313" sldId="256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3:16.385" v="62" actId="20577"/>
          <ac:spMkLst>
            <pc:docMk/>
            <pc:sldMk cId="2394168313" sldId="256"/>
            <ac:spMk id="20" creationId="{646247E2-3D3F-EB7D-AB88-EBF3C4D555DC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3:43.698" v="70" actId="20577"/>
        <pc:sldMkLst>
          <pc:docMk/>
          <pc:sldMk cId="1177783784" sldId="257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3:43.698" v="70" actId="20577"/>
          <ac:spMkLst>
            <pc:docMk/>
            <pc:sldMk cId="1177783784" sldId="257"/>
            <ac:spMk id="2" creationId="{5C8E0875-3BED-B867-5123-62F54BE5DBDD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3:23.791" v="64" actId="20577"/>
          <ac:spMkLst>
            <pc:docMk/>
            <pc:sldMk cId="1177783784" sldId="257"/>
            <ac:spMk id="20" creationId="{50712DF4-C434-DE96-750A-DC1E47C5F71A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8:34.626" v="142" actId="20577"/>
        <pc:sldMkLst>
          <pc:docMk/>
          <pc:sldMk cId="3003660830" sldId="258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8:22.110" v="139" actId="20577"/>
          <ac:spMkLst>
            <pc:docMk/>
            <pc:sldMk cId="3003660830" sldId="258"/>
            <ac:spMk id="2" creationId="{3E703C76-407D-0D51-6CF2-78AE211A679B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8:34.626" v="142" actId="20577"/>
          <ac:spMkLst>
            <pc:docMk/>
            <pc:sldMk cId="3003660830" sldId="258"/>
            <ac:spMk id="11" creationId="{98BACC9F-776D-E8BD-F152-DC1F958ACE0D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5:28.434" v="102" actId="1076"/>
          <ac:spMkLst>
            <pc:docMk/>
            <pc:sldMk cId="3003660830" sldId="258"/>
            <ac:spMk id="12" creationId="{B15B5B0D-A0E0-44FD-A3B4-F48CF23B023F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9:40.799" v="159" actId="14100"/>
        <pc:sldMkLst>
          <pc:docMk/>
          <pc:sldMk cId="3718981502" sldId="259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9:40.799" v="159" actId="14100"/>
          <ac:spMkLst>
            <pc:docMk/>
            <pc:sldMk cId="3718981502" sldId="259"/>
            <ac:spMk id="2" creationId="{4087D8AE-74A1-42C8-57E6-120B2BA754BB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8:49.486" v="147" actId="20577"/>
          <ac:spMkLst>
            <pc:docMk/>
            <pc:sldMk cId="3718981502" sldId="259"/>
            <ac:spMk id="5" creationId="{8B363481-08AD-7209-1B0E-8D0B1CF7813A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5:23.075" v="101" actId="1076"/>
          <ac:spMkLst>
            <pc:docMk/>
            <pc:sldMk cId="3718981502" sldId="259"/>
            <ac:spMk id="12" creationId="{1A0CA725-CDEE-9B69-EA82-C3008ADEEFCE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30:31.832" v="177"/>
        <pc:sldMkLst>
          <pc:docMk/>
          <pc:sldMk cId="2590934137" sldId="260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5:45.279" v="108" actId="20577"/>
          <ac:spMkLst>
            <pc:docMk/>
            <pc:sldMk cId="2590934137" sldId="260"/>
            <ac:spMk id="12" creationId="{08A9B4BF-6FC2-3AAB-8EE7-1B21447728A6}"/>
          </ac:spMkLst>
        </pc:spChg>
        <pc:graphicFrameChg chg="mod modGraphic">
          <ac:chgData name="MARIA JOSE LASAGA RODRIGUEZ" userId="S::mlasaga_us.es#ext#@uniluxembourg.onmicrosoft.com::6a643d27-eae4-4c2d-b198-a8541ccb0ea3" providerId="AD" clId="Web-{D64ADEA0-2C9E-AF0D-FC66-C5C91D95BAA7}" dt="2025-06-13T13:30:31.832" v="177"/>
          <ac:graphicFrameMkLst>
            <pc:docMk/>
            <pc:sldMk cId="2590934137" sldId="260"/>
            <ac:graphicFrameMk id="7" creationId="{1C866A23-A588-90D3-A787-B900E4FE209F}"/>
          </ac:graphicFrameMkLst>
        </pc:graphicFrame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32:17.928" v="184" actId="20577"/>
        <pc:sldMkLst>
          <pc:docMk/>
          <pc:sldMk cId="223034909" sldId="261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32:17.928" v="184" actId="20577"/>
          <ac:spMkLst>
            <pc:docMk/>
            <pc:sldMk cId="223034909" sldId="261"/>
            <ac:spMk id="2" creationId="{8325A807-8260-8F61-608B-C4DD4BB05C0D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30:48.145" v="179" actId="20577"/>
          <ac:spMkLst>
            <pc:docMk/>
            <pc:sldMk cId="223034909" sldId="261"/>
            <ac:spMk id="5" creationId="{F7366F1E-8CD8-B79B-08C2-6F5EFD5F4342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5:51.154" v="110" actId="20577"/>
          <ac:spMkLst>
            <pc:docMk/>
            <pc:sldMk cId="223034909" sldId="261"/>
            <ac:spMk id="12" creationId="{55B29BA7-D872-086D-EEC4-808E2F84FD45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46:38.463" v="273" actId="20577"/>
        <pc:sldMkLst>
          <pc:docMk/>
          <pc:sldMk cId="2650329612" sldId="262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46:25.884" v="268" actId="20577"/>
          <ac:spMkLst>
            <pc:docMk/>
            <pc:sldMk cId="2650329612" sldId="262"/>
            <ac:spMk id="2" creationId="{0F3B15D1-D23B-BEF1-0A60-B40860AC2B21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4:15.694" v="244" actId="20577"/>
          <ac:spMkLst>
            <pc:docMk/>
            <pc:sldMk cId="2650329612" sldId="262"/>
            <ac:spMk id="5" creationId="{527F789F-D439-5A39-095E-4B78B1242B6C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6:38.463" v="273" actId="20577"/>
          <ac:spMkLst>
            <pc:docMk/>
            <pc:sldMk cId="2650329612" sldId="262"/>
            <ac:spMk id="11" creationId="{242A985E-7EF7-C656-5B4B-84544C51C13C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6:41.389" v="119" actId="20577"/>
          <ac:spMkLst>
            <pc:docMk/>
            <pc:sldMk cId="2650329612" sldId="262"/>
            <ac:spMk id="12" creationId="{91D2AADC-B9FC-50E7-7A22-96D8B581F5AC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4:57.809" v="96" actId="20577"/>
        <pc:sldMkLst>
          <pc:docMk/>
          <pc:sldMk cId="635153314" sldId="263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4:57.809" v="96" actId="20577"/>
          <ac:spMkLst>
            <pc:docMk/>
            <pc:sldMk cId="635153314" sldId="263"/>
            <ac:spMk id="14" creationId="{5BF48B47-ABDE-B782-60CC-F07DEDA8854E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4:22.105" v="80" actId="20577"/>
          <ac:spMkLst>
            <pc:docMk/>
            <pc:sldMk cId="635153314" sldId="263"/>
            <ac:spMk id="20" creationId="{F6068965-AA09-BC3A-C0E9-CBBB5A59323A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5:38.903" v="105" actId="20577"/>
        <pc:sldMkLst>
          <pc:docMk/>
          <pc:sldMk cId="320103933" sldId="264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5:38.903" v="105" actId="20577"/>
          <ac:spMkLst>
            <pc:docMk/>
            <pc:sldMk cId="320103933" sldId="264"/>
            <ac:spMk id="12" creationId="{DDE5F866-E99E-A0FC-6C97-7412CA9D5C07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40:40.267" v="215"/>
        <pc:sldMkLst>
          <pc:docMk/>
          <pc:sldMk cId="3954631834" sldId="265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32:50.116" v="191" actId="20577"/>
          <ac:spMkLst>
            <pc:docMk/>
            <pc:sldMk cId="3954631834" sldId="265"/>
            <ac:spMk id="5" creationId="{B1333E68-C761-EF1E-75EB-A0D6D00DC0E5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5:58.029" v="113" actId="20577"/>
          <ac:spMkLst>
            <pc:docMk/>
            <pc:sldMk cId="3954631834" sldId="265"/>
            <ac:spMk id="12" creationId="{645C15A6-87D1-347B-B1A6-8A809E8B15CF}"/>
          </ac:spMkLst>
        </pc:spChg>
        <pc:graphicFrameChg chg="mod modGraphic">
          <ac:chgData name="MARIA JOSE LASAGA RODRIGUEZ" userId="S::mlasaga_us.es#ext#@uniluxembourg.onmicrosoft.com::6a643d27-eae4-4c2d-b198-a8541ccb0ea3" providerId="AD" clId="Web-{D64ADEA0-2C9E-AF0D-FC66-C5C91D95BAA7}" dt="2025-06-13T13:40:40.267" v="215"/>
          <ac:graphicFrameMkLst>
            <pc:docMk/>
            <pc:sldMk cId="3954631834" sldId="265"/>
            <ac:graphicFrameMk id="11" creationId="{CAB6AC3D-D661-8E66-4EB8-97AA343E9491}"/>
          </ac:graphicFrameMkLst>
        </pc:graphicFrame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41:48.597" v="235" actId="20577"/>
        <pc:sldMkLst>
          <pc:docMk/>
          <pc:sldMk cId="1292183334" sldId="266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41:23.471" v="222" actId="20577"/>
          <ac:spMkLst>
            <pc:docMk/>
            <pc:sldMk cId="1292183334" sldId="266"/>
            <ac:spMk id="5" creationId="{298F74E1-BFA7-FD82-BF0E-2BDACC9CC9C4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1:48.597" v="235" actId="20577"/>
          <ac:spMkLst>
            <pc:docMk/>
            <pc:sldMk cId="1292183334" sldId="266"/>
            <ac:spMk id="7" creationId="{04329B38-C644-E685-63BB-224F13D92A7C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6:02.857" v="114" actId="20577"/>
          <ac:spMkLst>
            <pc:docMk/>
            <pc:sldMk cId="1292183334" sldId="266"/>
            <ac:spMk id="12" creationId="{8BE962E8-B932-A8D3-FC0F-0C74314526A4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43:42.584" v="238" actId="20577"/>
        <pc:sldMkLst>
          <pc:docMk/>
          <pc:sldMk cId="1220608108" sldId="267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43:42.584" v="238" actId="20577"/>
          <ac:spMkLst>
            <pc:docMk/>
            <pc:sldMk cId="1220608108" sldId="267"/>
            <ac:spMk id="5" creationId="{9E7C4891-646F-CC88-63BA-5F538D15C096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6:34.592" v="116" actId="20577"/>
          <ac:spMkLst>
            <pc:docMk/>
            <pc:sldMk cId="1220608108" sldId="267"/>
            <ac:spMk id="12" creationId="{0C03E947-2352-DE61-E105-94AB4D37BCBB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48:24.918" v="296" actId="1076"/>
        <pc:sldMkLst>
          <pc:docMk/>
          <pc:sldMk cId="1450374048" sldId="268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6:49.811" v="122" actId="20577"/>
          <ac:spMkLst>
            <pc:docMk/>
            <pc:sldMk cId="1450374048" sldId="268"/>
            <ac:spMk id="12" creationId="{4F9542A8-AED3-6C75-2920-5C28D97D5131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7:27.089" v="286" actId="1076"/>
          <ac:spMkLst>
            <pc:docMk/>
            <pc:sldMk cId="1450374048" sldId="268"/>
            <ac:spMk id="14" creationId="{6500581D-2858-C465-6B90-11221A5C427A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7:32.745" v="287" actId="1076"/>
          <ac:spMkLst>
            <pc:docMk/>
            <pc:sldMk cId="1450374048" sldId="268"/>
            <ac:spMk id="18" creationId="{75EDF956-6DF4-0126-49B6-D810C15B5740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8:24.918" v="296" actId="1076"/>
          <ac:spMkLst>
            <pc:docMk/>
            <pc:sldMk cId="1450374048" sldId="268"/>
            <ac:spMk id="20" creationId="{0378EA39-A060-82CC-7A29-FA8FF2963B37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7:40.901" v="289" actId="1076"/>
          <ac:spMkLst>
            <pc:docMk/>
            <pc:sldMk cId="1450374048" sldId="268"/>
            <ac:spMk id="22" creationId="{B6D6C2EF-0850-39DF-BC99-AD323D0E91FC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51:43.032" v="349" actId="20577"/>
        <pc:sldMkLst>
          <pc:docMk/>
          <pc:sldMk cId="2012238825" sldId="269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48:52.419" v="298" actId="1076"/>
          <ac:spMkLst>
            <pc:docMk/>
            <pc:sldMk cId="2012238825" sldId="269"/>
            <ac:spMk id="5" creationId="{90F6AF1A-2970-4D2C-963C-567632C60D74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6:52.624" v="124" actId="20577"/>
          <ac:spMkLst>
            <pc:docMk/>
            <pc:sldMk cId="2012238825" sldId="269"/>
            <ac:spMk id="12" creationId="{C5489198-5A8D-34FB-5745-1D37F864073F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49:08.778" v="308" actId="20577"/>
          <ac:spMkLst>
            <pc:docMk/>
            <pc:sldMk cId="2012238825" sldId="269"/>
            <ac:spMk id="14" creationId="{94A6FE87-4A84-D30B-E963-14FA27714AC4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51:43.032" v="349" actId="20577"/>
          <ac:spMkLst>
            <pc:docMk/>
            <pc:sldMk cId="2012238825" sldId="269"/>
            <ac:spMk id="20" creationId="{B18072C7-9EB8-724E-2425-0E402585AAE5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51:18.266" v="348" actId="1076"/>
          <ac:spMkLst>
            <pc:docMk/>
            <pc:sldMk cId="2012238825" sldId="269"/>
            <ac:spMk id="22" creationId="{617E281D-2152-7201-8365-2825C8509F15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54:06.722" v="449"/>
        <pc:sldMkLst>
          <pc:docMk/>
          <pc:sldMk cId="4116069128" sldId="270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6:59.531" v="126" actId="20577"/>
          <ac:spMkLst>
            <pc:docMk/>
            <pc:sldMk cId="4116069128" sldId="270"/>
            <ac:spMk id="12" creationId="{B15A0279-9EDC-87DB-1C2D-FF46BE03CEB1}"/>
          </ac:spMkLst>
        </pc:spChg>
        <pc:graphicFrameChg chg="mod modGraphic">
          <ac:chgData name="MARIA JOSE LASAGA RODRIGUEZ" userId="S::mlasaga_us.es#ext#@uniluxembourg.onmicrosoft.com::6a643d27-eae4-4c2d-b198-a8541ccb0ea3" providerId="AD" clId="Web-{D64ADEA0-2C9E-AF0D-FC66-C5C91D95BAA7}" dt="2025-06-13T13:54:06.722" v="449"/>
          <ac:graphicFrameMkLst>
            <pc:docMk/>
            <pc:sldMk cId="4116069128" sldId="270"/>
            <ac:graphicFrameMk id="2" creationId="{C7C725F3-EBBC-FCE5-EFC9-D820C67D4C40}"/>
          </ac:graphicFrameMkLst>
        </pc:graphicFrame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54:48.708" v="468" actId="20577"/>
        <pc:sldMkLst>
          <pc:docMk/>
          <pc:sldMk cId="1561053756" sldId="271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7:04.640" v="127" actId="20577"/>
          <ac:spMkLst>
            <pc:docMk/>
            <pc:sldMk cId="1561053756" sldId="271"/>
            <ac:spMk id="12" creationId="{6804144D-62F7-5751-CEBB-21646759E916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54:48.708" v="468" actId="20577"/>
          <ac:spMkLst>
            <pc:docMk/>
            <pc:sldMk cId="1561053756" sldId="271"/>
            <ac:spMk id="13" creationId="{EBA76089-0476-BF5A-688D-67537FFBCD73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3:53.886" v="74" actId="20577"/>
        <pc:sldMkLst>
          <pc:docMk/>
          <pc:sldMk cId="94875534" sldId="272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3:53.886" v="74" actId="20577"/>
          <ac:spMkLst>
            <pc:docMk/>
            <pc:sldMk cId="94875534" sldId="272"/>
            <ac:spMk id="2" creationId="{C3E73367-673D-B595-F3E9-D1A97D5B3EB8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3:47.464" v="71" actId="20577"/>
          <ac:spMkLst>
            <pc:docMk/>
            <pc:sldMk cId="94875534" sldId="272"/>
            <ac:spMk id="20" creationId="{E9B74C9B-F8B7-A179-DEFB-9E336ED2393F}"/>
          </ac:spMkLst>
        </pc:spChg>
      </pc:sldChg>
      <pc:sldChg chg="modSp">
        <pc:chgData name="MARIA JOSE LASAGA RODRIGUEZ" userId="S::mlasaga_us.es#ext#@uniluxembourg.onmicrosoft.com::6a643d27-eae4-4c2d-b198-a8541ccb0ea3" providerId="AD" clId="Web-{D64ADEA0-2C9E-AF0D-FC66-C5C91D95BAA7}" dt="2025-06-13T13:23:58.276" v="75" actId="20577"/>
        <pc:sldMkLst>
          <pc:docMk/>
          <pc:sldMk cId="116428558" sldId="273"/>
        </pc:sldMkLst>
        <pc:spChg chg="mod">
          <ac:chgData name="MARIA JOSE LASAGA RODRIGUEZ" userId="S::mlasaga_us.es#ext#@uniluxembourg.onmicrosoft.com::6a643d27-eae4-4c2d-b198-a8541ccb0ea3" providerId="AD" clId="Web-{D64ADEA0-2C9E-AF0D-FC66-C5C91D95BAA7}" dt="2025-06-13T13:23:58.276" v="75" actId="20577"/>
          <ac:spMkLst>
            <pc:docMk/>
            <pc:sldMk cId="116428558" sldId="273"/>
            <ac:spMk id="2" creationId="{9EB6E694-3F63-667C-0842-2D62D9CC6108}"/>
          </ac:spMkLst>
        </pc:spChg>
        <pc:spChg chg="mod">
          <ac:chgData name="MARIA JOSE LASAGA RODRIGUEZ" userId="S::mlasaga_us.es#ext#@uniluxembourg.onmicrosoft.com::6a643d27-eae4-4c2d-b198-a8541ccb0ea3" providerId="AD" clId="Web-{D64ADEA0-2C9E-AF0D-FC66-C5C91D95BAA7}" dt="2025-06-13T13:23:12.150" v="60" actId="20577"/>
          <ac:spMkLst>
            <pc:docMk/>
            <pc:sldMk cId="116428558" sldId="273"/>
            <ac:spMk id="20" creationId="{76E3691D-48B3-2283-E1C3-CF8074E2197A}"/>
          </ac:spMkLst>
        </pc:spChg>
      </pc:sldChg>
    </pc:docChg>
  </pc:docChgLst>
  <pc:docChgLst>
    <pc:chgData name="MARIA JOSE LASAGA RODRIGUEZ" userId="S::mlasaga_us.es#ext#@uniluxembourg.onmicrosoft.com::6a643d27-eae4-4c2d-b198-a8541ccb0ea3" providerId="AD" clId="Web-{10C83C73-2E55-A307-2F5F-5C5030FF3F72}"/>
    <pc:docChg chg="modSld">
      <pc:chgData name="MARIA JOSE LASAGA RODRIGUEZ" userId="S::mlasaga_us.es#ext#@uniluxembourg.onmicrosoft.com::6a643d27-eae4-4c2d-b198-a8541ccb0ea3" providerId="AD" clId="Web-{10C83C73-2E55-A307-2F5F-5C5030FF3F72}" dt="2025-06-13T08:02:33.096" v="29" actId="20577"/>
      <pc:docMkLst>
        <pc:docMk/>
      </pc:docMkLst>
      <pc:sldChg chg="modSp">
        <pc:chgData name="MARIA JOSE LASAGA RODRIGUEZ" userId="S::mlasaga_us.es#ext#@uniluxembourg.onmicrosoft.com::6a643d27-eae4-4c2d-b198-a8541ccb0ea3" providerId="AD" clId="Web-{10C83C73-2E55-A307-2F5F-5C5030FF3F72}" dt="2025-06-13T08:01:03.780" v="5" actId="20577"/>
        <pc:sldMkLst>
          <pc:docMk/>
          <pc:sldMk cId="2394168313" sldId="256"/>
        </pc:sldMkLst>
        <pc:spChg chg="mod">
          <ac:chgData name="MARIA JOSE LASAGA RODRIGUEZ" userId="S::mlasaga_us.es#ext#@uniluxembourg.onmicrosoft.com::6a643d27-eae4-4c2d-b198-a8541ccb0ea3" providerId="AD" clId="Web-{10C83C73-2E55-A307-2F5F-5C5030FF3F72}" dt="2025-06-13T08:01:03.780" v="5" actId="20577"/>
          <ac:spMkLst>
            <pc:docMk/>
            <pc:sldMk cId="2394168313" sldId="256"/>
            <ac:spMk id="20" creationId="{646247E2-3D3F-EB7D-AB88-EBF3C4D555DC}"/>
          </ac:spMkLst>
        </pc:spChg>
      </pc:sldChg>
      <pc:sldChg chg="modSp">
        <pc:chgData name="MARIA JOSE LASAGA RODRIGUEZ" userId="S::mlasaga_us.es#ext#@uniluxembourg.onmicrosoft.com::6a643d27-eae4-4c2d-b198-a8541ccb0ea3" providerId="AD" clId="Web-{10C83C73-2E55-A307-2F5F-5C5030FF3F72}" dt="2025-06-13T08:02:33.096" v="29" actId="20577"/>
        <pc:sldMkLst>
          <pc:docMk/>
          <pc:sldMk cId="1177783784" sldId="257"/>
        </pc:sldMkLst>
        <pc:spChg chg="mod">
          <ac:chgData name="MARIA JOSE LASAGA RODRIGUEZ" userId="S::mlasaga_us.es#ext#@uniluxembourg.onmicrosoft.com::6a643d27-eae4-4c2d-b198-a8541ccb0ea3" providerId="AD" clId="Web-{10C83C73-2E55-A307-2F5F-5C5030FF3F72}" dt="2025-06-13T08:02:33.096" v="29" actId="20577"/>
          <ac:spMkLst>
            <pc:docMk/>
            <pc:sldMk cId="1177783784" sldId="257"/>
            <ac:spMk id="2" creationId="{5C8E0875-3BED-B867-5123-62F54BE5DBDD}"/>
          </ac:spMkLst>
        </pc:spChg>
        <pc:spChg chg="mod">
          <ac:chgData name="MARIA JOSE LASAGA RODRIGUEZ" userId="S::mlasaga_us.es#ext#@uniluxembourg.onmicrosoft.com::6a643d27-eae4-4c2d-b198-a8541ccb0ea3" providerId="AD" clId="Web-{10C83C73-2E55-A307-2F5F-5C5030FF3F72}" dt="2025-06-13T08:01:13.562" v="7" actId="20577"/>
          <ac:spMkLst>
            <pc:docMk/>
            <pc:sldMk cId="1177783784" sldId="257"/>
            <ac:spMk id="20" creationId="{50712DF4-C434-DE96-750A-DC1E47C5F71A}"/>
          </ac:spMkLst>
        </pc:spChg>
      </pc:sldChg>
    </pc:docChg>
  </pc:docChgLst>
  <pc:docChgLst>
    <pc:chgData name="GONZALO RAMIREZ MACIAS" userId="S::grm_us.es#ext#@uniluxembourg.onmicrosoft.com::25d4ef42-0af3-4024-88d7-0c7a8e8fd59f" providerId="AD" clId="Web-{8339DB59-7BD3-EA66-CAB1-5695A114260B}"/>
    <pc:docChg chg="modSld">
      <pc:chgData name="GONZALO RAMIREZ MACIAS" userId="S::grm_us.es#ext#@uniluxembourg.onmicrosoft.com::25d4ef42-0af3-4024-88d7-0c7a8e8fd59f" providerId="AD" clId="Web-{8339DB59-7BD3-EA66-CAB1-5695A114260B}" dt="2025-06-09T10:53:25.045" v="224" actId="1076"/>
      <pc:docMkLst>
        <pc:docMk/>
      </pc:docMkLst>
      <pc:sldChg chg="modSp">
        <pc:chgData name="GONZALO RAMIREZ MACIAS" userId="S::grm_us.es#ext#@uniluxembourg.onmicrosoft.com::25d4ef42-0af3-4024-88d7-0c7a8e8fd59f" providerId="AD" clId="Web-{8339DB59-7BD3-EA66-CAB1-5695A114260B}" dt="2025-06-09T10:53:25.045" v="224" actId="1076"/>
        <pc:sldMkLst>
          <pc:docMk/>
          <pc:sldMk cId="2394168313" sldId="256"/>
        </pc:sldMkLst>
        <pc:picChg chg="mod">
          <ac:chgData name="GONZALO RAMIREZ MACIAS" userId="S::grm_us.es#ext#@uniluxembourg.onmicrosoft.com::25d4ef42-0af3-4024-88d7-0c7a8e8fd59f" providerId="AD" clId="Web-{8339DB59-7BD3-EA66-CAB1-5695A114260B}" dt="2025-06-09T10:53:25.045" v="224" actId="1076"/>
          <ac:picMkLst>
            <pc:docMk/>
            <pc:sldMk cId="2394168313" sldId="256"/>
            <ac:picMk id="29" creationId="{31094C7C-0C94-849C-88D6-160D8E366103}"/>
          </ac:picMkLst>
        </pc:pic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0:34.174" v="6" actId="1076"/>
        <pc:sldMkLst>
          <pc:docMk/>
          <pc:sldMk cId="1177783784" sldId="257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0:34.174" v="6" actId="1076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3:33.701" v="18" actId="1076"/>
        <pc:sldMkLst>
          <pc:docMk/>
          <pc:sldMk cId="3718981502" sldId="259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3:33.701" v="18" actId="1076"/>
          <ac:spMkLst>
            <pc:docMk/>
            <pc:sldMk cId="3718981502" sldId="259"/>
            <ac:spMk id="2" creationId="{4087D8AE-74A1-42C8-57E6-120B2BA754BB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33:15.341" v="15" actId="20577"/>
          <ac:spMkLst>
            <pc:docMk/>
            <pc:sldMk cId="3718981502" sldId="259"/>
            <ac:spMk id="5" creationId="{8B363481-08AD-7209-1B0E-8D0B1CF7813A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4:49.941" v="42" actId="20577"/>
        <pc:sldMkLst>
          <pc:docMk/>
          <pc:sldMk cId="2590934137" sldId="260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4:49.941" v="42" actId="20577"/>
          <ac:spMkLst>
            <pc:docMk/>
            <pc:sldMk cId="2590934137" sldId="260"/>
            <ac:spMk id="11" creationId="{645179C3-4B37-1704-88CD-2CA49F3CDF0D}"/>
          </ac:spMkLst>
        </pc:spChg>
        <pc:graphicFrameChg chg="mod modGraphic">
          <ac:chgData name="GONZALO RAMIREZ MACIAS" userId="S::grm_us.es#ext#@uniluxembourg.onmicrosoft.com::25d4ef42-0af3-4024-88d7-0c7a8e8fd59f" providerId="AD" clId="Web-{8339DB59-7BD3-EA66-CAB1-5695A114260B}" dt="2025-06-09T10:34:42.268" v="40" actId="1076"/>
          <ac:graphicFrameMkLst>
            <pc:docMk/>
            <pc:sldMk cId="2590934137" sldId="260"/>
            <ac:graphicFrameMk id="7" creationId="{1C866A23-A588-90D3-A787-B900E4FE209F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5:09.317" v="44" actId="20577"/>
        <pc:sldMkLst>
          <pc:docMk/>
          <pc:sldMk cId="223034909" sldId="261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5:09.317" v="44" actId="20577"/>
          <ac:spMkLst>
            <pc:docMk/>
            <pc:sldMk cId="223034909" sldId="261"/>
            <ac:spMk id="5" creationId="{F7366F1E-8CD8-B79B-08C2-6F5EFD5F4342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1:13.466" v="95" actId="20577"/>
        <pc:sldMkLst>
          <pc:docMk/>
          <pc:sldMk cId="2650329612" sldId="262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1:13.466" v="95" actId="20577"/>
          <ac:spMkLst>
            <pc:docMk/>
            <pc:sldMk cId="2650329612" sldId="262"/>
            <ac:spMk id="11" creationId="{242A985E-7EF7-C656-5B4B-84544C51C13C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2:04.992" v="13" actId="1076"/>
        <pc:sldMkLst>
          <pc:docMk/>
          <pc:sldMk cId="635153314" sldId="263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2:04.992" v="13" actId="1076"/>
          <ac:spMkLst>
            <pc:docMk/>
            <pc:sldMk cId="635153314" sldId="263"/>
            <ac:spMk id="14" creationId="{5BF48B47-ABDE-B782-60CC-F07DEDA8854E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4:11.422" v="23" actId="20577"/>
        <pc:sldMkLst>
          <pc:docMk/>
          <pc:sldMk cId="320103933" sldId="264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3:54.421" v="20" actId="20577"/>
          <ac:spMkLst>
            <pc:docMk/>
            <pc:sldMk cId="320103933" sldId="264"/>
            <ac:spMk id="5" creationId="{31D5B14C-368C-483C-0CF9-A3090D6A4992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34:11.422" v="23" actId="20577"/>
          <ac:spMkLst>
            <pc:docMk/>
            <pc:sldMk cId="320103933" sldId="264"/>
            <ac:spMk id="13" creationId="{26FDD428-25BC-4EC7-28C7-D1FF2E14E4A5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6:12.915" v="69"/>
        <pc:sldMkLst>
          <pc:docMk/>
          <pc:sldMk cId="3954631834" sldId="265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5:37.647" v="46" actId="20577"/>
          <ac:spMkLst>
            <pc:docMk/>
            <pc:sldMk cId="3954631834" sldId="265"/>
            <ac:spMk id="5" creationId="{B1333E68-C761-EF1E-75EB-A0D6D00DC0E5}"/>
          </ac:spMkLst>
        </pc:spChg>
        <pc:graphicFrameChg chg="mod modGraphic">
          <ac:chgData name="GONZALO RAMIREZ MACIAS" userId="S::grm_us.es#ext#@uniluxembourg.onmicrosoft.com::25d4ef42-0af3-4024-88d7-0c7a8e8fd59f" providerId="AD" clId="Web-{8339DB59-7BD3-EA66-CAB1-5695A114260B}" dt="2025-06-09T10:36:12.915" v="69"/>
          <ac:graphicFrameMkLst>
            <pc:docMk/>
            <pc:sldMk cId="3954631834" sldId="265"/>
            <ac:graphicFrameMk id="11" creationId="{CAB6AC3D-D661-8E66-4EB8-97AA343E9491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0:16.103" v="84" actId="20577"/>
        <pc:sldMkLst>
          <pc:docMk/>
          <pc:sldMk cId="1292183334" sldId="266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6:28.853" v="71" actId="20577"/>
          <ac:spMkLst>
            <pc:docMk/>
            <pc:sldMk cId="1292183334" sldId="266"/>
            <ac:spMk id="5" creationId="{298F74E1-BFA7-FD82-BF0E-2BDACC9CC9C4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0:16.103" v="84" actId="20577"/>
          <ac:spMkLst>
            <pc:docMk/>
            <pc:sldMk cId="1292183334" sldId="266"/>
            <ac:spMk id="7" creationId="{04329B38-C644-E685-63BB-224F13D92A7C}"/>
          </ac:spMkLst>
        </pc:spChg>
        <pc:picChg chg="mod">
          <ac:chgData name="GONZALO RAMIREZ MACIAS" userId="S::grm_us.es#ext#@uniluxembourg.onmicrosoft.com::25d4ef42-0af3-4024-88d7-0c7a8e8fd59f" providerId="AD" clId="Web-{8339DB59-7BD3-EA66-CAB1-5695A114260B}" dt="2025-06-09T10:37:13.231" v="77" actId="1076"/>
          <ac:picMkLst>
            <pc:docMk/>
            <pc:sldMk cId="1292183334" sldId="266"/>
            <ac:picMk id="13" creationId="{DAD78B18-4CE4-EDB9-3E51-5A6C4A6A71D0}"/>
          </ac:picMkLst>
        </pc:pic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0:44.870" v="93" actId="20577"/>
        <pc:sldMkLst>
          <pc:docMk/>
          <pc:sldMk cId="1220608108" sldId="267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0:20.087" v="86" actId="20577"/>
          <ac:spMkLst>
            <pc:docMk/>
            <pc:sldMk cId="1220608108" sldId="267"/>
            <ac:spMk id="5" creationId="{9E7C4891-646F-CC88-63BA-5F538D15C096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0:40.901" v="91" actId="20577"/>
          <ac:spMkLst>
            <pc:docMk/>
            <pc:sldMk cId="1220608108" sldId="267"/>
            <ac:spMk id="7" creationId="{6F7DBF70-F063-6EB8-7079-2BC3F990EBA6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0:44.870" v="93" actId="20577"/>
          <ac:spMkLst>
            <pc:docMk/>
            <pc:sldMk cId="1220608108" sldId="267"/>
            <ac:spMk id="11" creationId="{81A87B00-3D0A-C383-0910-983EA9859E7A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3:07.098" v="111" actId="20577"/>
        <pc:sldMkLst>
          <pc:docMk/>
          <pc:sldMk cId="1450374048" sldId="268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1:36.733" v="97" actId="20577"/>
          <ac:spMkLst>
            <pc:docMk/>
            <pc:sldMk cId="1450374048" sldId="268"/>
            <ac:spMk id="14" creationId="{6500581D-2858-C465-6B90-11221A5C427A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1:44.765" v="99" actId="20577"/>
          <ac:spMkLst>
            <pc:docMk/>
            <pc:sldMk cId="1450374048" sldId="268"/>
            <ac:spMk id="18" creationId="{75EDF956-6DF4-0126-49B6-D810C15B5740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3:07.098" v="111" actId="20577"/>
          <ac:spMkLst>
            <pc:docMk/>
            <pc:sldMk cId="1450374048" sldId="268"/>
            <ac:spMk id="20" creationId="{0378EA39-A060-82CC-7A29-FA8FF2963B37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2:46.987" v="109" actId="1076"/>
          <ac:spMkLst>
            <pc:docMk/>
            <pc:sldMk cId="1450374048" sldId="268"/>
            <ac:spMk id="22" creationId="{B6D6C2EF-0850-39DF-BC99-AD323D0E91FC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4:24.119" v="125" actId="1076"/>
        <pc:sldMkLst>
          <pc:docMk/>
          <pc:sldMk cId="2012238825" sldId="269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4:24.119" v="125" actId="1076"/>
          <ac:spMkLst>
            <pc:docMk/>
            <pc:sldMk cId="2012238825" sldId="269"/>
            <ac:spMk id="14" creationId="{94A6FE87-4A84-D30B-E963-14FA27714AC4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3:35.022" v="115" actId="20577"/>
          <ac:spMkLst>
            <pc:docMk/>
            <pc:sldMk cId="2012238825" sldId="269"/>
            <ac:spMk id="18" creationId="{3132D823-918D-0164-6278-539D832B4B42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4:15.540" v="124" actId="1076"/>
          <ac:spMkLst>
            <pc:docMk/>
            <pc:sldMk cId="2012238825" sldId="269"/>
            <ac:spMk id="20" creationId="{B18072C7-9EB8-724E-2425-0E402585AAE5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4:09.055" v="123" actId="1076"/>
          <ac:spMkLst>
            <pc:docMk/>
            <pc:sldMk cId="2012238825" sldId="269"/>
            <ac:spMk id="22" creationId="{617E281D-2152-7201-8365-2825C8509F15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8:03.414" v="219" actId="1076"/>
        <pc:sldMkLst>
          <pc:docMk/>
          <pc:sldMk cId="4116069128" sldId="270"/>
        </pc:sldMkLst>
        <pc:graphicFrameChg chg="mod modGraphic">
          <ac:chgData name="GONZALO RAMIREZ MACIAS" userId="S::grm_us.es#ext#@uniluxembourg.onmicrosoft.com::25d4ef42-0af3-4024-88d7-0c7a8e8fd59f" providerId="AD" clId="Web-{8339DB59-7BD3-EA66-CAB1-5695A114260B}" dt="2025-06-09T10:48:03.414" v="219" actId="1076"/>
          <ac:graphicFrameMkLst>
            <pc:docMk/>
            <pc:sldMk cId="4116069128" sldId="270"/>
            <ac:graphicFrameMk id="2" creationId="{C7C725F3-EBBC-FCE5-EFC9-D820C67D4C40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8:23.603" v="223" actId="20577"/>
        <pc:sldMkLst>
          <pc:docMk/>
          <pc:sldMk cId="1561053756" sldId="271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8:23.603" v="223" actId="20577"/>
          <ac:spMkLst>
            <pc:docMk/>
            <pc:sldMk cId="1561053756" sldId="271"/>
            <ac:spMk id="13" creationId="{EBA76089-0476-BF5A-688D-67537FFBCD73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1:12.958" v="8" actId="20577"/>
        <pc:sldMkLst>
          <pc:docMk/>
          <pc:sldMk cId="94875534" sldId="272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1:12.958" v="8" actId="20577"/>
          <ac:spMkLst>
            <pc:docMk/>
            <pc:sldMk cId="94875534" sldId="272"/>
            <ac:spMk id="2" creationId="{C3E73367-673D-B595-F3E9-D1A97D5B3EB8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1:28.224" v="10" actId="20577"/>
        <pc:sldMkLst>
          <pc:docMk/>
          <pc:sldMk cId="116428558" sldId="273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1:28.224" v="10" actId="20577"/>
          <ac:spMkLst>
            <pc:docMk/>
            <pc:sldMk cId="116428558" sldId="273"/>
            <ac:spMk id="2" creationId="{9EB6E694-3F63-667C-0842-2D62D9CC6108}"/>
          </ac:spMkLst>
        </pc:spChg>
      </pc:sldChg>
    </pc:docChg>
  </pc:docChgLst>
  <pc:docChgLst>
    <pc:chgData name="PABLO JESUS CABALLERO BLANCO" userId="S::pcaballero4_us.es#ext#@uniluxembourg.onmicrosoft.com::4513f5d0-d6c5-47f9-8167-754b4c671af0" providerId="AD" clId="Web-{83B5021F-16B7-5018-F039-94233845C8B1}"/>
    <pc:docChg chg="addSld modSld sldOrd">
      <pc:chgData name="PABLO JESUS CABALLERO BLANCO" userId="S::pcaballero4_us.es#ext#@uniluxembourg.onmicrosoft.com::4513f5d0-d6c5-47f9-8167-754b4c671af0" providerId="AD" clId="Web-{83B5021F-16B7-5018-F039-94233845C8B1}" dt="2025-06-16T11:00:57.213" v="691"/>
      <pc:docMkLst>
        <pc:docMk/>
      </pc:docMkLst>
      <pc:sldChg chg="modSp">
        <pc:chgData name="PABLO JESUS CABALLERO BLANCO" userId="S::pcaballero4_us.es#ext#@uniluxembourg.onmicrosoft.com::4513f5d0-d6c5-47f9-8167-754b4c671af0" providerId="AD" clId="Web-{83B5021F-16B7-5018-F039-94233845C8B1}" dt="2025-06-16T10:35:36.863" v="53" actId="20577"/>
        <pc:sldMkLst>
          <pc:docMk/>
          <pc:sldMk cId="1177783784" sldId="257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35:36.863" v="53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52:55.899" v="387" actId="20577"/>
        <pc:sldMkLst>
          <pc:docMk/>
          <pc:sldMk cId="3003660830" sldId="258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4:58.882" v="215" actId="20577"/>
          <ac:spMkLst>
            <pc:docMk/>
            <pc:sldMk cId="3003660830" sldId="258"/>
            <ac:spMk id="2" creationId="{3E703C76-407D-0D51-6CF2-78AE211A679B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2:55.899" v="387" actId="20577"/>
          <ac:spMkLst>
            <pc:docMk/>
            <pc:sldMk cId="3003660830" sldId="258"/>
            <ac:spMk id="11" creationId="{98BACC9F-776D-E8BD-F152-DC1F958ACE0D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42:42.940" v="191" actId="20577"/>
        <pc:sldMkLst>
          <pc:docMk/>
          <pc:sldMk cId="3718981502" sldId="259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2:42.940" v="191" actId="20577"/>
          <ac:spMkLst>
            <pc:docMk/>
            <pc:sldMk cId="3718981502" sldId="259"/>
            <ac:spMk id="2" creationId="{4087D8AE-74A1-42C8-57E6-120B2BA754BB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45:12.695" v="217"/>
        <pc:sldMkLst>
          <pc:docMk/>
          <pc:sldMk cId="2590934137" sldId="260"/>
        </pc:sldMkLst>
        <pc:graphicFrameChg chg="mod modGraphic">
          <ac:chgData name="PABLO JESUS CABALLERO BLANCO" userId="S::pcaballero4_us.es#ext#@uniluxembourg.onmicrosoft.com::4513f5d0-d6c5-47f9-8167-754b4c671af0" providerId="AD" clId="Web-{83B5021F-16B7-5018-F039-94233845C8B1}" dt="2025-06-16T10:45:12.695" v="217"/>
          <ac:graphicFrameMkLst>
            <pc:docMk/>
            <pc:sldMk cId="2590934137" sldId="260"/>
            <ac:graphicFrameMk id="7" creationId="{1C866A23-A588-90D3-A787-B900E4FE209F}"/>
          </ac:graphicFrameMkLst>
        </pc:graphicFrame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53:06.353" v="391" actId="14100"/>
        <pc:sldMkLst>
          <pc:docMk/>
          <pc:sldMk cId="2650329612" sldId="262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50:27.285" v="340" actId="1076"/>
          <ac:spMkLst>
            <pc:docMk/>
            <pc:sldMk cId="2650329612" sldId="262"/>
            <ac:spMk id="2" creationId="{0F3B15D1-D23B-BEF1-0A60-B40860AC2B21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0:04.331" v="336" actId="20577"/>
          <ac:spMkLst>
            <pc:docMk/>
            <pc:sldMk cId="2650329612" sldId="262"/>
            <ac:spMk id="5" creationId="{527F789F-D439-5A39-095E-4B78B1242B6C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3:06.353" v="391" actId="14100"/>
          <ac:spMkLst>
            <pc:docMk/>
            <pc:sldMk cId="2650329612" sldId="262"/>
            <ac:spMk id="11" creationId="{242A985E-7EF7-C656-5B4B-84544C51C13C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40:50.155" v="123" actId="20577"/>
        <pc:sldMkLst>
          <pc:docMk/>
          <pc:sldMk cId="635153314" sldId="263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0:50.155" v="123" actId="20577"/>
          <ac:spMkLst>
            <pc:docMk/>
            <pc:sldMk cId="635153314" sldId="263"/>
            <ac:spMk id="14" creationId="{5BF48B47-ABDE-B782-60CC-F07DEDA8854E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44:34.225" v="210" actId="20577"/>
        <pc:sldMkLst>
          <pc:docMk/>
          <pc:sldMk cId="320103933" sldId="264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4:34.225" v="210" actId="20577"/>
          <ac:spMkLst>
            <pc:docMk/>
            <pc:sldMk cId="320103933" sldId="264"/>
            <ac:spMk id="13" creationId="{26FDD428-25BC-4EC7-28C7-D1FF2E14E4A5}"/>
          </ac:spMkLst>
        </pc:spChg>
        <pc:picChg chg="mod">
          <ac:chgData name="PABLO JESUS CABALLERO BLANCO" userId="S::pcaballero4_us.es#ext#@uniluxembourg.onmicrosoft.com::4513f5d0-d6c5-47f9-8167-754b4c671af0" providerId="AD" clId="Web-{83B5021F-16B7-5018-F039-94233845C8B1}" dt="2025-06-16T10:43:35.551" v="193" actId="1076"/>
          <ac:picMkLst>
            <pc:docMk/>
            <pc:sldMk cId="320103933" sldId="264"/>
            <ac:picMk id="14" creationId="{232BC007-6DE7-3F70-7988-95A597FDBB0B}"/>
          </ac:picMkLst>
        </pc:pic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47:00.559" v="259"/>
        <pc:sldMkLst>
          <pc:docMk/>
          <pc:sldMk cId="3954631834" sldId="265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5:55.463" v="218" actId="20577"/>
          <ac:spMkLst>
            <pc:docMk/>
            <pc:sldMk cId="3954631834" sldId="265"/>
            <ac:spMk id="5" creationId="{B1333E68-C761-EF1E-75EB-A0D6D00DC0E5}"/>
          </ac:spMkLst>
        </pc:spChg>
        <pc:graphicFrameChg chg="mod modGraphic">
          <ac:chgData name="PABLO JESUS CABALLERO BLANCO" userId="S::pcaballero4_us.es#ext#@uniluxembourg.onmicrosoft.com::4513f5d0-d6c5-47f9-8167-754b4c671af0" providerId="AD" clId="Web-{83B5021F-16B7-5018-F039-94233845C8B1}" dt="2025-06-16T10:47:00.559" v="259"/>
          <ac:graphicFrameMkLst>
            <pc:docMk/>
            <pc:sldMk cId="3954631834" sldId="265"/>
            <ac:graphicFrameMk id="11" creationId="{CAB6AC3D-D661-8E66-4EB8-97AA343E9491}"/>
          </ac:graphicFrameMkLst>
        </pc:graphicFrame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48:02.608" v="302" actId="20577"/>
        <pc:sldMkLst>
          <pc:docMk/>
          <pc:sldMk cId="1292183334" sldId="266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8:02.608" v="302" actId="20577"/>
          <ac:spMkLst>
            <pc:docMk/>
            <pc:sldMk cId="1292183334" sldId="266"/>
            <ac:spMk id="7" creationId="{04329B38-C644-E685-63BB-224F13D92A7C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52:49.446" v="384" actId="20577"/>
        <pc:sldMkLst>
          <pc:docMk/>
          <pc:sldMk cId="1220608108" sldId="267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48:56.828" v="318" actId="20577"/>
          <ac:spMkLst>
            <pc:docMk/>
            <pc:sldMk cId="1220608108" sldId="267"/>
            <ac:spMk id="5" creationId="{9E7C4891-646F-CC88-63BA-5F538D15C096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48:49.688" v="316" actId="1076"/>
          <ac:spMkLst>
            <pc:docMk/>
            <pc:sldMk cId="1220608108" sldId="267"/>
            <ac:spMk id="7" creationId="{6F7DBF70-F063-6EB8-7079-2BC3F990EBA6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2:49.446" v="384" actId="20577"/>
          <ac:spMkLst>
            <pc:docMk/>
            <pc:sldMk cId="1220608108" sldId="267"/>
            <ac:spMk id="11" creationId="{81A87B00-3D0A-C383-0910-983EA9859E7A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54:38.919" v="422" actId="20577"/>
        <pc:sldMkLst>
          <pc:docMk/>
          <pc:sldMk cId="1450374048" sldId="268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54:38.919" v="422" actId="20577"/>
          <ac:spMkLst>
            <pc:docMk/>
            <pc:sldMk cId="1450374048" sldId="268"/>
            <ac:spMk id="5" creationId="{B8B75257-FCD2-EF6E-D2C0-5CFECEE303DC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3:28.854" v="394" actId="1076"/>
          <ac:spMkLst>
            <pc:docMk/>
            <pc:sldMk cId="1450374048" sldId="268"/>
            <ac:spMk id="14" creationId="{6500581D-2858-C465-6B90-11221A5C427A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3:37.838" v="398" actId="1076"/>
          <ac:spMkLst>
            <pc:docMk/>
            <pc:sldMk cId="1450374048" sldId="268"/>
            <ac:spMk id="18" creationId="{75EDF956-6DF4-0126-49B6-D810C15B5740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4:04.324" v="404" actId="1076"/>
          <ac:spMkLst>
            <pc:docMk/>
            <pc:sldMk cId="1450374048" sldId="268"/>
            <ac:spMk id="20" creationId="{0378EA39-A060-82CC-7A29-FA8FF2963B37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4:17.777" v="412" actId="20577"/>
          <ac:spMkLst>
            <pc:docMk/>
            <pc:sldMk cId="1450374048" sldId="268"/>
            <ac:spMk id="22" creationId="{B6D6C2EF-0850-39DF-BC99-AD323D0E91FC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55:39.733" v="443" actId="1076"/>
        <pc:sldMkLst>
          <pc:docMk/>
          <pc:sldMk cId="2012238825" sldId="269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54:52.482" v="427" actId="20577"/>
          <ac:spMkLst>
            <pc:docMk/>
            <pc:sldMk cId="2012238825" sldId="269"/>
            <ac:spMk id="5" creationId="{90F6AF1A-2970-4D2C-963C-567632C60D74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5:10.170" v="436" actId="1076"/>
          <ac:spMkLst>
            <pc:docMk/>
            <pc:sldMk cId="2012238825" sldId="269"/>
            <ac:spMk id="14" creationId="{94A6FE87-4A84-D30B-E963-14FA27714AC4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5:26.124" v="440" actId="1076"/>
          <ac:spMkLst>
            <pc:docMk/>
            <pc:sldMk cId="2012238825" sldId="269"/>
            <ac:spMk id="18" creationId="{3132D823-918D-0164-6278-539D832B4B42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5:33.108" v="442" actId="14100"/>
          <ac:spMkLst>
            <pc:docMk/>
            <pc:sldMk cId="2012238825" sldId="269"/>
            <ac:spMk id="20" creationId="{B18072C7-9EB8-724E-2425-0E402585AAE5}"/>
          </ac:spMkLst>
        </pc:spChg>
        <pc:spChg chg="mod">
          <ac:chgData name="PABLO JESUS CABALLERO BLANCO" userId="S::pcaballero4_us.es#ext#@uniluxembourg.onmicrosoft.com::4513f5d0-d6c5-47f9-8167-754b4c671af0" providerId="AD" clId="Web-{83B5021F-16B7-5018-F039-94233845C8B1}" dt="2025-06-16T10:55:39.733" v="443" actId="1076"/>
          <ac:spMkLst>
            <pc:docMk/>
            <pc:sldMk cId="2012238825" sldId="269"/>
            <ac:spMk id="22" creationId="{617E281D-2152-7201-8365-2825C8509F15}"/>
          </ac:spMkLst>
        </pc:spChg>
        <pc:picChg chg="mod">
          <ac:chgData name="PABLO JESUS CABALLERO BLANCO" userId="S::pcaballero4_us.es#ext#@uniluxembourg.onmicrosoft.com::4513f5d0-d6c5-47f9-8167-754b4c671af0" providerId="AD" clId="Web-{83B5021F-16B7-5018-F039-94233845C8B1}" dt="2025-06-16T10:55:22.170" v="439" actId="1076"/>
          <ac:picMkLst>
            <pc:docMk/>
            <pc:sldMk cId="2012238825" sldId="269"/>
            <ac:picMk id="1026" creationId="{A65E546A-4395-7DA4-3AF5-82899BF62ADF}"/>
          </ac:picMkLst>
        </pc:pic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57:32.503" v="538"/>
        <pc:sldMkLst>
          <pc:docMk/>
          <pc:sldMk cId="4116069128" sldId="270"/>
        </pc:sldMkLst>
        <pc:graphicFrameChg chg="mod modGraphic">
          <ac:chgData name="PABLO JESUS CABALLERO BLANCO" userId="S::pcaballero4_us.es#ext#@uniluxembourg.onmicrosoft.com::4513f5d0-d6c5-47f9-8167-754b4c671af0" providerId="AD" clId="Web-{83B5021F-16B7-5018-F039-94233845C8B1}" dt="2025-06-16T10:57:32.503" v="538"/>
          <ac:graphicFrameMkLst>
            <pc:docMk/>
            <pc:sldMk cId="4116069128" sldId="270"/>
            <ac:graphicFrameMk id="2" creationId="{C7C725F3-EBBC-FCE5-EFC9-D820C67D4C40}"/>
          </ac:graphicFrameMkLst>
        </pc:graphicFrame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1:00:44.260" v="689" actId="20577"/>
        <pc:sldMkLst>
          <pc:docMk/>
          <pc:sldMk cId="1561053756" sldId="271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1:00:44.260" v="689" actId="20577"/>
          <ac:spMkLst>
            <pc:docMk/>
            <pc:sldMk cId="1561053756" sldId="271"/>
            <ac:spMk id="13" creationId="{EBA76089-0476-BF5A-688D-67537FFBCD73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36:21.505" v="70" actId="20577"/>
        <pc:sldMkLst>
          <pc:docMk/>
          <pc:sldMk cId="94875534" sldId="272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36:21.505" v="70" actId="20577"/>
          <ac:spMkLst>
            <pc:docMk/>
            <pc:sldMk cId="94875534" sldId="272"/>
            <ac:spMk id="2" creationId="{C3E73367-673D-B595-F3E9-D1A97D5B3EB8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83B5021F-16B7-5018-F039-94233845C8B1}" dt="2025-06-16T10:36:55.272" v="72" actId="20577"/>
        <pc:sldMkLst>
          <pc:docMk/>
          <pc:sldMk cId="116428558" sldId="273"/>
        </pc:sldMkLst>
        <pc:spChg chg="mod">
          <ac:chgData name="PABLO JESUS CABALLERO BLANCO" userId="S::pcaballero4_us.es#ext#@uniluxembourg.onmicrosoft.com::4513f5d0-d6c5-47f9-8167-754b4c671af0" providerId="AD" clId="Web-{83B5021F-16B7-5018-F039-94233845C8B1}" dt="2025-06-16T10:36:55.272" v="72" actId="20577"/>
          <ac:spMkLst>
            <pc:docMk/>
            <pc:sldMk cId="116428558" sldId="273"/>
            <ac:spMk id="2" creationId="{9EB6E694-3F63-667C-0842-2D62D9CC6108}"/>
          </ac:spMkLst>
        </pc:spChg>
      </pc:sldChg>
      <pc:sldChg chg="add ord replId">
        <pc:chgData name="PABLO JESUS CABALLERO BLANCO" userId="S::pcaballero4_us.es#ext#@uniluxembourg.onmicrosoft.com::4513f5d0-d6c5-47f9-8167-754b4c671af0" providerId="AD" clId="Web-{83B5021F-16B7-5018-F039-94233845C8B1}" dt="2025-06-16T11:00:57.213" v="691"/>
        <pc:sldMkLst>
          <pc:docMk/>
          <pc:sldMk cId="1436525347" sldId="274"/>
        </pc:sldMkLst>
      </pc:sldChg>
    </pc:docChg>
  </pc:docChgLst>
  <pc:docChgLst>
    <pc:chgData name="AGUEDA LATORRE ROMERO" userId="S::agueda_us.es#ext#@uniluxembourg.onmicrosoft.com::825e993e-a99c-401b-9c5b-299683457af5" providerId="AD" clId="Web-{48ED3613-743B-5760-6379-A1D406E49794}"/>
    <pc:docChg chg="modSld">
      <pc:chgData name="AGUEDA LATORRE ROMERO" userId="S::agueda_us.es#ext#@uniluxembourg.onmicrosoft.com::825e993e-a99c-401b-9c5b-299683457af5" providerId="AD" clId="Web-{48ED3613-743B-5760-6379-A1D406E49794}" dt="2025-06-13T11:07:52.322" v="128" actId="1076"/>
      <pc:docMkLst>
        <pc:docMk/>
      </pc:docMkLst>
      <pc:sldChg chg="modSp">
        <pc:chgData name="AGUEDA LATORRE ROMERO" userId="S::agueda_us.es#ext#@uniluxembourg.onmicrosoft.com::825e993e-a99c-401b-9c5b-299683457af5" providerId="AD" clId="Web-{48ED3613-743B-5760-6379-A1D406E49794}" dt="2025-06-13T10:53:10.746" v="12" actId="20577"/>
        <pc:sldMkLst>
          <pc:docMk/>
          <pc:sldMk cId="1177783784" sldId="257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0:53:10.746" v="12" actId="20577"/>
          <ac:spMkLst>
            <pc:docMk/>
            <pc:sldMk cId="1177783784" sldId="257"/>
            <ac:spMk id="2" creationId="{5C8E0875-3BED-B867-5123-62F54BE5DBDD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0:52:29.588" v="1" actId="1076"/>
          <ac:spMkLst>
            <pc:docMk/>
            <pc:sldMk cId="1177783784" sldId="257"/>
            <ac:spMk id="20" creationId="{50712DF4-C434-DE96-750A-DC1E47C5F71A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0:58:58.570" v="63" actId="20577"/>
        <pc:sldMkLst>
          <pc:docMk/>
          <pc:sldMk cId="3003660830" sldId="258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0:58:58.570" v="63" actId="20577"/>
          <ac:spMkLst>
            <pc:docMk/>
            <pc:sldMk cId="3003660830" sldId="258"/>
            <ac:spMk id="2" creationId="{3E703C76-407D-0D51-6CF2-78AE211A679B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0:57:37.723" v="47" actId="14100"/>
          <ac:spMkLst>
            <pc:docMk/>
            <pc:sldMk cId="3003660830" sldId="258"/>
            <ac:spMk id="11" creationId="{98BACC9F-776D-E8BD-F152-DC1F958ACE0D}"/>
          </ac:spMkLst>
        </pc:spChg>
        <pc:picChg chg="mod">
          <ac:chgData name="AGUEDA LATORRE ROMERO" userId="S::agueda_us.es#ext#@uniluxembourg.onmicrosoft.com::825e993e-a99c-401b-9c5b-299683457af5" providerId="AD" clId="Web-{48ED3613-743B-5760-6379-A1D406E49794}" dt="2025-06-13T10:57:16.738" v="39" actId="1076"/>
          <ac:picMkLst>
            <pc:docMk/>
            <pc:sldMk cId="3003660830" sldId="258"/>
            <ac:picMk id="13" creationId="{E1C13C12-450B-F71E-DA78-52DB166060B1}"/>
          </ac:picMkLst>
        </pc:pic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0:59:51.400" v="78" actId="20577"/>
        <pc:sldMkLst>
          <pc:docMk/>
          <pc:sldMk cId="3718981502" sldId="259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0:59:51.400" v="78" actId="20577"/>
          <ac:spMkLst>
            <pc:docMk/>
            <pc:sldMk cId="3718981502" sldId="259"/>
            <ac:spMk id="2" creationId="{4087D8AE-74A1-42C8-57E6-120B2BA754BB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0:59:35.555" v="71" actId="20577"/>
          <ac:spMkLst>
            <pc:docMk/>
            <pc:sldMk cId="3718981502" sldId="259"/>
            <ac:spMk id="5" creationId="{8B363481-08AD-7209-1B0E-8D0B1CF7813A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1:55.108" v="91" actId="1076"/>
        <pc:sldMkLst>
          <pc:docMk/>
          <pc:sldMk cId="2590934137" sldId="260"/>
        </pc:sldMkLst>
        <pc:graphicFrameChg chg="mod">
          <ac:chgData name="AGUEDA LATORRE ROMERO" userId="S::agueda_us.es#ext#@uniluxembourg.onmicrosoft.com::825e993e-a99c-401b-9c5b-299683457af5" providerId="AD" clId="Web-{48ED3613-743B-5760-6379-A1D406E49794}" dt="2025-06-13T11:01:55.108" v="91" actId="1076"/>
          <ac:graphicFrameMkLst>
            <pc:docMk/>
            <pc:sldMk cId="2590934137" sldId="260"/>
            <ac:graphicFrameMk id="7" creationId="{1C866A23-A588-90D3-A787-B900E4FE209F}"/>
          </ac:graphicFrameMkLst>
        </pc:graphicFrame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5:32.317" v="116" actId="20577"/>
        <pc:sldMkLst>
          <pc:docMk/>
          <pc:sldMk cId="2650329612" sldId="262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1:05:32.317" v="116" actId="20577"/>
          <ac:spMkLst>
            <pc:docMk/>
            <pc:sldMk cId="2650329612" sldId="262"/>
            <ac:spMk id="2" creationId="{0F3B15D1-D23B-BEF1-0A60-B40860AC2B21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0:56:49.081" v="35" actId="20577"/>
        <pc:sldMkLst>
          <pc:docMk/>
          <pc:sldMk cId="635153314" sldId="263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0:56:49.081" v="35" actId="20577"/>
          <ac:spMkLst>
            <pc:docMk/>
            <pc:sldMk cId="635153314" sldId="263"/>
            <ac:spMk id="14" creationId="{5BF48B47-ABDE-B782-60CC-F07DEDA8854E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1:34.059" v="90" actId="20577"/>
        <pc:sldMkLst>
          <pc:docMk/>
          <pc:sldMk cId="320103933" sldId="264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1:01:34.059" v="90" actId="20577"/>
          <ac:spMkLst>
            <pc:docMk/>
            <pc:sldMk cId="320103933" sldId="264"/>
            <ac:spMk id="13" creationId="{26FDD428-25BC-4EC7-28C7-D1FF2E14E4A5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4:32.722" v="108" actId="20577"/>
        <pc:sldMkLst>
          <pc:docMk/>
          <pc:sldMk cId="1292183334" sldId="266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1:03:39.407" v="97" actId="1076"/>
          <ac:spMkLst>
            <pc:docMk/>
            <pc:sldMk cId="1292183334" sldId="266"/>
            <ac:spMk id="5" creationId="{298F74E1-BFA7-FD82-BF0E-2BDACC9CC9C4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1:04:32.722" v="108" actId="20577"/>
          <ac:spMkLst>
            <pc:docMk/>
            <pc:sldMk cId="1292183334" sldId="266"/>
            <ac:spMk id="7" creationId="{04329B38-C644-E685-63BB-224F13D92A7C}"/>
          </ac:spMkLst>
        </pc:spChg>
        <pc:picChg chg="mod">
          <ac:chgData name="AGUEDA LATORRE ROMERO" userId="S::agueda_us.es#ext#@uniluxembourg.onmicrosoft.com::825e993e-a99c-401b-9c5b-299683457af5" providerId="AD" clId="Web-{48ED3613-743B-5760-6379-A1D406E49794}" dt="2025-06-13T11:03:23.047" v="94" actId="1076"/>
          <ac:picMkLst>
            <pc:docMk/>
            <pc:sldMk cId="1292183334" sldId="266"/>
            <ac:picMk id="13" creationId="{DAD78B18-4CE4-EDB9-3E51-5A6C4A6A71D0}"/>
          </ac:picMkLst>
        </pc:pic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4:47.769" v="109" actId="14100"/>
        <pc:sldMkLst>
          <pc:docMk/>
          <pc:sldMk cId="1220608108" sldId="267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1:04:47.769" v="109" actId="14100"/>
          <ac:spMkLst>
            <pc:docMk/>
            <pc:sldMk cId="1220608108" sldId="267"/>
            <ac:spMk id="11" creationId="{81A87B00-3D0A-C383-0910-983EA9859E7A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5:59.959" v="118" actId="20577"/>
        <pc:sldMkLst>
          <pc:docMk/>
          <pc:sldMk cId="1450374048" sldId="268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1:05:59.959" v="118" actId="20577"/>
          <ac:spMkLst>
            <pc:docMk/>
            <pc:sldMk cId="1450374048" sldId="268"/>
            <ac:spMk id="20" creationId="{0378EA39-A060-82CC-7A29-FA8FF2963B37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7:20.274" v="127" actId="1076"/>
        <pc:sldMkLst>
          <pc:docMk/>
          <pc:sldMk cId="2012238825" sldId="269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1:06:16.100" v="121" actId="20577"/>
          <ac:spMkLst>
            <pc:docMk/>
            <pc:sldMk cId="2012238825" sldId="269"/>
            <ac:spMk id="5" creationId="{90F6AF1A-2970-4D2C-963C-567632C60D74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1:06:26.866" v="122" actId="1076"/>
          <ac:spMkLst>
            <pc:docMk/>
            <pc:sldMk cId="2012238825" sldId="269"/>
            <ac:spMk id="14" creationId="{94A6FE87-4A84-D30B-E963-14FA27714AC4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1:07:03.727" v="126" actId="1076"/>
          <ac:spMkLst>
            <pc:docMk/>
            <pc:sldMk cId="2012238825" sldId="269"/>
            <ac:spMk id="18" creationId="{3132D823-918D-0164-6278-539D832B4B42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1:07:20.274" v="127" actId="1076"/>
          <ac:spMkLst>
            <pc:docMk/>
            <pc:sldMk cId="2012238825" sldId="269"/>
            <ac:spMk id="20" creationId="{B18072C7-9EB8-724E-2425-0E402585AAE5}"/>
          </ac:spMkLst>
        </pc:spChg>
        <pc:spChg chg="mod">
          <ac:chgData name="AGUEDA LATORRE ROMERO" userId="S::agueda_us.es#ext#@uniluxembourg.onmicrosoft.com::825e993e-a99c-401b-9c5b-299683457af5" providerId="AD" clId="Web-{48ED3613-743B-5760-6379-A1D406E49794}" dt="2025-06-13T11:06:40.726" v="124" actId="1076"/>
          <ac:spMkLst>
            <pc:docMk/>
            <pc:sldMk cId="2012238825" sldId="269"/>
            <ac:spMk id="22" creationId="{617E281D-2152-7201-8365-2825C8509F15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1:07:52.322" v="128" actId="1076"/>
        <pc:sldMkLst>
          <pc:docMk/>
          <pc:sldMk cId="4116069128" sldId="270"/>
        </pc:sldMkLst>
        <pc:graphicFrameChg chg="mod">
          <ac:chgData name="AGUEDA LATORRE ROMERO" userId="S::agueda_us.es#ext#@uniluxembourg.onmicrosoft.com::825e993e-a99c-401b-9c5b-299683457af5" providerId="AD" clId="Web-{48ED3613-743B-5760-6379-A1D406E49794}" dt="2025-06-13T11:07:52.322" v="128" actId="1076"/>
          <ac:graphicFrameMkLst>
            <pc:docMk/>
            <pc:sldMk cId="4116069128" sldId="270"/>
            <ac:graphicFrameMk id="2" creationId="{C7C725F3-EBBC-FCE5-EFC9-D820C67D4C40}"/>
          </ac:graphicFrameMkLst>
        </pc:graphicFrame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0:53:46.122" v="16" actId="20577"/>
        <pc:sldMkLst>
          <pc:docMk/>
          <pc:sldMk cId="94875534" sldId="272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0:53:46.122" v="16" actId="20577"/>
          <ac:spMkLst>
            <pc:docMk/>
            <pc:sldMk cId="94875534" sldId="272"/>
            <ac:spMk id="2" creationId="{C3E73367-673D-B595-F3E9-D1A97D5B3EB8}"/>
          </ac:spMkLst>
        </pc:spChg>
      </pc:sldChg>
      <pc:sldChg chg="modSp">
        <pc:chgData name="AGUEDA LATORRE ROMERO" userId="S::agueda_us.es#ext#@uniluxembourg.onmicrosoft.com::825e993e-a99c-401b-9c5b-299683457af5" providerId="AD" clId="Web-{48ED3613-743B-5760-6379-A1D406E49794}" dt="2025-06-13T10:55:12.750" v="27" actId="20577"/>
        <pc:sldMkLst>
          <pc:docMk/>
          <pc:sldMk cId="116428558" sldId="273"/>
        </pc:sldMkLst>
        <pc:spChg chg="mod">
          <ac:chgData name="AGUEDA LATORRE ROMERO" userId="S::agueda_us.es#ext#@uniluxembourg.onmicrosoft.com::825e993e-a99c-401b-9c5b-299683457af5" providerId="AD" clId="Web-{48ED3613-743B-5760-6379-A1D406E49794}" dt="2025-06-13T10:55:12.750" v="27" actId="20577"/>
          <ac:spMkLst>
            <pc:docMk/>
            <pc:sldMk cId="116428558" sldId="273"/>
            <ac:spMk id="2" creationId="{9EB6E694-3F63-667C-0842-2D62D9CC61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731" y="4999712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Esta obra está bajo licencia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 Attribution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4.0 International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License. 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org/licenses/by/4.0/   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10821199" y="4972036"/>
            <a:ext cx="2741064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906623"/>
            <a:ext cx="7335231" cy="14050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A67D-AD66-FE50-17C4-E33E1A37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3CB27D90-90E7-484D-6ACC-2FDCA9E8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9E56313-A1FD-4AB9-29AB-B2BCD2FB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51297FA-55D4-D36C-2FE5-CEB11359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E522C721-34AE-37A7-9176-2D84B21687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950623D5-B73C-7A04-E153-59E87EAF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614A168-5B83-433A-2D0A-A386C4A332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529FF09A-CE15-DA37-4A9C-67471B40D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709BE59-0EA9-1B2C-3086-B2086C42CF7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339F6BF9-8405-5472-9D05-C9B6CED4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279FE7E8-4806-1D07-209B-C0EDFABD1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1036B74-D9D1-AEE0-3C73-EEE2B65C46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E0F2C92-7E7B-3936-63A9-17AA64C6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38594BC-93C5-DFBF-232B-A06CABC781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25A807-8260-8F61-608B-C4DD4BB05C0D}"/>
              </a:ext>
            </a:extLst>
          </p:cNvPr>
          <p:cNvSpPr txBox="1"/>
          <p:nvPr/>
        </p:nvSpPr>
        <p:spPr>
          <a:xfrm>
            <a:off x="1160523" y="2363191"/>
            <a:ext cx="6218659" cy="32251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>
              <a:buNone/>
            </a:pPr>
            <a:r>
              <a:rPr lang="en-US" sz="2000" b="1"/>
              <a:t>Por </a:t>
            </a:r>
            <a:r>
              <a:rPr lang="en-US" sz="2000" b="1" err="1"/>
              <a:t>qué</a:t>
            </a:r>
            <a:r>
              <a:rPr lang="en-US" sz="2000" b="1"/>
              <a:t> </a:t>
            </a:r>
            <a:r>
              <a:rPr lang="en-US" sz="2000" b="1" err="1"/>
              <a:t>el</a:t>
            </a:r>
            <a:r>
              <a:rPr lang="en-US" sz="2000" b="1"/>
              <a:t> </a:t>
            </a:r>
            <a:r>
              <a:rPr lang="en-US" sz="2000" b="1" err="1"/>
              <a:t>aprendizaje</a:t>
            </a:r>
            <a:r>
              <a:rPr lang="en-US" sz="2000" b="1"/>
              <a:t> </a:t>
            </a:r>
            <a:r>
              <a:rPr lang="en-US" sz="2000" b="1" err="1"/>
              <a:t>experiencial</a:t>
            </a:r>
            <a:r>
              <a:rPr lang="en-US" sz="2000" b="1"/>
              <a:t> </a:t>
            </a:r>
            <a:r>
              <a:rPr lang="en-US" sz="2000" b="1" err="1"/>
              <a:t>encaja</a:t>
            </a:r>
            <a:r>
              <a:rPr lang="en-US" sz="2000" b="1"/>
              <a:t> </a:t>
            </a:r>
            <a:r>
              <a:rPr lang="en-US" sz="2000" b="1" err="1"/>
              <a:t>perfectamente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la EAL:</a:t>
            </a:r>
          </a:p>
          <a:p>
            <a:pPr>
              <a:buNone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Las </a:t>
            </a:r>
            <a:r>
              <a:rPr lang="en-US" sz="2000" err="1"/>
              <a:t>actividades</a:t>
            </a:r>
            <a:r>
              <a:rPr lang="en-US" sz="2000"/>
              <a:t> son </a:t>
            </a:r>
            <a:r>
              <a:rPr lang="en-US" sz="2000" err="1"/>
              <a:t>imprevisibles</a:t>
            </a:r>
            <a:r>
              <a:rPr lang="en-US" sz="2000"/>
              <a:t>, </a:t>
            </a:r>
            <a:r>
              <a:rPr lang="en-US" sz="2000" err="1"/>
              <a:t>activas</a:t>
            </a:r>
            <a:r>
              <a:rPr lang="en-US" sz="2000"/>
              <a:t> y </a:t>
            </a:r>
            <a:r>
              <a:rPr lang="en-US" sz="2000" err="1"/>
              <a:t>socialmente</a:t>
            </a:r>
            <a:r>
              <a:rPr lang="en-US" sz="2000"/>
              <a:t> </a:t>
            </a:r>
            <a:r>
              <a:rPr lang="en-US" sz="2000" err="1"/>
              <a:t>dinámicas</a:t>
            </a:r>
            <a:r>
              <a:rPr lang="en-US" sz="20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El </a:t>
            </a:r>
            <a:r>
              <a:rPr lang="en-US" sz="2000" err="1"/>
              <a:t>aprendizaje</a:t>
            </a:r>
            <a:r>
              <a:rPr lang="en-US" sz="2000"/>
              <a:t> se produce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el</a:t>
            </a:r>
            <a:r>
              <a:rPr lang="en-US" sz="2000" b="1"/>
              <a:t> </a:t>
            </a:r>
            <a:r>
              <a:rPr lang="en-US" sz="2000" b="1" err="1"/>
              <a:t>contexto</a:t>
            </a:r>
            <a:r>
              <a:rPr lang="en-US" sz="2000"/>
              <a:t>, no </a:t>
            </a:r>
            <a:r>
              <a:rPr lang="en-US" sz="2000" err="1"/>
              <a:t>sólo</a:t>
            </a:r>
            <a:r>
              <a:rPr lang="en-US" sz="2000"/>
              <a:t> </a:t>
            </a:r>
            <a:r>
              <a:rPr lang="en-US" sz="2000" err="1"/>
              <a:t>mediante</a:t>
            </a:r>
            <a:r>
              <a:rPr lang="en-US" sz="2000"/>
              <a:t> la </a:t>
            </a:r>
            <a:r>
              <a:rPr lang="en-US" sz="2000" err="1"/>
              <a:t>instrucción</a:t>
            </a:r>
            <a:r>
              <a:rPr lang="en-US" sz="2000"/>
              <a:t> o la </a:t>
            </a:r>
            <a:r>
              <a:rPr lang="en-US" sz="2000" err="1"/>
              <a:t>teoría</a:t>
            </a:r>
            <a:r>
              <a:rPr lang="en-US" sz="20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Fomenta</a:t>
            </a:r>
            <a:r>
              <a:rPr lang="en-US" sz="2000"/>
              <a:t> </a:t>
            </a:r>
            <a:r>
              <a:rPr lang="en-US" sz="2000" b="1"/>
              <a:t>la </a:t>
            </a:r>
            <a:r>
              <a:rPr lang="en-US" sz="2000" b="1" err="1"/>
              <a:t>motivación</a:t>
            </a:r>
            <a:r>
              <a:rPr lang="en-US" sz="2000" b="1"/>
              <a:t> </a:t>
            </a:r>
            <a:r>
              <a:rPr lang="en-US" sz="2000" b="1" err="1"/>
              <a:t>intrínseca</a:t>
            </a:r>
            <a:r>
              <a:rPr lang="en-US" sz="2000" b="1"/>
              <a:t> </a:t>
            </a:r>
            <a:r>
              <a:rPr lang="en-US" sz="2000"/>
              <a:t>y la </a:t>
            </a:r>
            <a:r>
              <a:rPr lang="en-US" sz="2000" err="1"/>
              <a:t>apropiación</a:t>
            </a:r>
            <a:r>
              <a:rPr lang="en-US" sz="2000"/>
              <a:t> del </a:t>
            </a:r>
            <a:r>
              <a:rPr lang="en-US" sz="2000" err="1"/>
              <a:t>aprendizaje</a:t>
            </a:r>
            <a:r>
              <a:rPr lang="en-US" sz="2000"/>
              <a:t>.</a:t>
            </a: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55B29BA7-D872-086D-EEC4-808E2F84FD45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66F1E-8CD8-B79B-08C2-6F5EFD5F4342}"/>
              </a:ext>
            </a:extLst>
          </p:cNvPr>
          <p:cNvSpPr txBox="1"/>
          <p:nvPr/>
        </p:nvSpPr>
        <p:spPr>
          <a:xfrm>
            <a:off x="2534022" y="1208520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cs typeface="Arial"/>
              </a:rPr>
              <a:t>Aprender</a:t>
            </a:r>
            <a:r>
              <a:rPr lang="en-US" sz="2000" b="1">
                <a:cs typeface="Arial"/>
              </a:rPr>
              <a:t> </a:t>
            </a:r>
            <a:r>
              <a:rPr lang="en-US" sz="2000" b="1" err="1">
                <a:cs typeface="Arial"/>
              </a:rPr>
              <a:t>haciendo</a:t>
            </a:r>
            <a:r>
              <a:rPr lang="en-US" sz="2000" b="1">
                <a:cs typeface="Arial"/>
              </a:rPr>
              <a:t> - </a:t>
            </a:r>
            <a:r>
              <a:rPr lang="en-US" sz="2000" b="1" err="1">
                <a:cs typeface="Arial"/>
              </a:rPr>
              <a:t>Pedagogía</a:t>
            </a:r>
            <a:r>
              <a:rPr lang="en-US" sz="2000" b="1">
                <a:cs typeface="Arial"/>
              </a:rPr>
              <a:t> </a:t>
            </a:r>
            <a:r>
              <a:rPr lang="en-US" sz="2000" b="1" err="1">
                <a:cs typeface="Arial"/>
              </a:rPr>
              <a:t>aplicada</a:t>
            </a:r>
            <a:r>
              <a:rPr lang="en-US" sz="2000" b="1">
                <a:cs typeface="Arial"/>
              </a:rPr>
              <a:t> </a:t>
            </a:r>
            <a:r>
              <a:rPr lang="en-US" sz="2000" b="1" err="1">
                <a:cs typeface="Arial"/>
              </a:rPr>
              <a:t>en</a:t>
            </a:r>
            <a:r>
              <a:rPr lang="en-US" sz="2000" b="1">
                <a:cs typeface="Arial"/>
              </a:rPr>
              <a:t> 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BFBBC-D585-C4C7-DAD7-603EEF261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8129" y="277162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E803-C746-AAB0-5BDC-0028109B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0921878C-916B-C20C-362F-F16C3008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BC1682E1-6511-3854-4109-81C6A184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790314AF-7905-7DA9-A02E-CF2BE68E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75E8EE3-9A57-9EE1-F1B4-B6DC0FEA6A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7818232B-271C-6548-C737-458127A3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C7F029B-D98F-D5E5-81A0-704EEB4C0A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DD1332FE-1326-F825-36EA-0A38EC8F8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8F0C452-F26D-DF91-5CF0-5AFCAB081FB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EA5393A0-D914-8D91-0283-82391702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BDFA4A8-7270-E18F-0D7B-F04C2FAD9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12106DB-8295-1F6F-4D6C-721B2B17E3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31AA5A81-4470-34EF-E2B6-DE3F50BB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E560A4B-E950-01E9-438F-7096D3EBF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645C15A6-87D1-347B-B1A6-8A809E8B15CF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33E68-C761-EF1E-75EB-A0D6D00DC0E5}"/>
              </a:ext>
            </a:extLst>
          </p:cNvPr>
          <p:cNvSpPr txBox="1"/>
          <p:nvPr/>
        </p:nvSpPr>
        <p:spPr>
          <a:xfrm>
            <a:off x="2534022" y="1208520"/>
            <a:ext cx="75374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Aplicaciones</a:t>
            </a:r>
            <a:r>
              <a:rPr lang="en-US" sz="2000" b="1"/>
              <a:t> </a:t>
            </a:r>
            <a:r>
              <a:rPr lang="en-US" sz="2000" b="1" err="1"/>
              <a:t>específicas</a:t>
            </a:r>
            <a:r>
              <a:rPr lang="en-US" sz="2000" b="1"/>
              <a:t> de la EAL </a:t>
            </a:r>
            <a:endParaRPr lang="en-US" sz="2000" b="1">
              <a:cs typeface="Arial"/>
            </a:endParaRPr>
          </a:p>
          <a:p>
            <a:pPr algn="ctr"/>
            <a:r>
              <a:rPr lang="en-US" sz="2000" b="1"/>
              <a:t>del </a:t>
            </a:r>
            <a:r>
              <a:rPr lang="en-US" sz="2000" b="1" err="1"/>
              <a:t>aprendizaje</a:t>
            </a:r>
            <a:r>
              <a:rPr lang="en-US" sz="2000" b="1"/>
              <a:t> experimental</a:t>
            </a:r>
            <a:endParaRPr lang="en-US" sz="2000" b="1"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B6AC3D-D661-8E66-4EB8-97AA343E9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62492"/>
              </p:ext>
            </p:extLst>
          </p:nvPr>
        </p:nvGraphicFramePr>
        <p:xfrm>
          <a:off x="495834" y="2382265"/>
          <a:ext cx="10639203" cy="29260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68385">
                  <a:extLst>
                    <a:ext uri="{9D8B030D-6E8A-4147-A177-3AD203B41FA5}">
                      <a16:colId xmlns:a16="http://schemas.microsoft.com/office/drawing/2014/main" val="2484129500"/>
                    </a:ext>
                  </a:extLst>
                </a:gridCol>
                <a:gridCol w="4149075">
                  <a:extLst>
                    <a:ext uri="{9D8B030D-6E8A-4147-A177-3AD203B41FA5}">
                      <a16:colId xmlns:a16="http://schemas.microsoft.com/office/drawing/2014/main" val="1690195425"/>
                    </a:ext>
                  </a:extLst>
                </a:gridCol>
                <a:gridCol w="3621743">
                  <a:extLst>
                    <a:ext uri="{9D8B030D-6E8A-4147-A177-3AD203B41FA5}">
                      <a16:colId xmlns:a16="http://schemas.microsoft.com/office/drawing/2014/main" val="11005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/>
                        <a:t>Técnica 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EAL</a:t>
                      </a:r>
                      <a:endParaRPr lang="en-US" sz="1800"/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err="1"/>
                        <a:t>Relación</a:t>
                      </a:r>
                      <a:r>
                        <a:rPr lang="en-US" sz="1800" b="1"/>
                        <a:t> con EL</a:t>
                      </a:r>
                      <a:endParaRPr lang="en-US" sz="1800"/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HSE </a:t>
                      </a:r>
                      <a:r>
                        <a:rPr lang="en-US" sz="1800" b="1" err="1"/>
                        <a:t>desarrollada</a:t>
                      </a:r>
                      <a:endParaRPr lang="en-US" sz="1800"/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err="1"/>
                        <a:t>Desafío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por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elección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Los </a:t>
                      </a:r>
                      <a:r>
                        <a:rPr lang="en-US" sz="1600" err="1"/>
                        <a:t>estudiantes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eligen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su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nivel</a:t>
                      </a:r>
                      <a:r>
                        <a:rPr lang="en-US" sz="1600"/>
                        <a:t> de </a:t>
                      </a:r>
                      <a:r>
                        <a:rPr lang="en-US" sz="1600" err="1"/>
                        <a:t>compromiso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Autoconocimiento</a:t>
                      </a:r>
                      <a:r>
                        <a:rPr lang="en-US" sz="1600"/>
                        <a:t>, </a:t>
                      </a:r>
                      <a:r>
                        <a:rPr lang="en-US" sz="1600" err="1"/>
                        <a:t>autogestión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59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err="1"/>
                        <a:t>Contratos</a:t>
                      </a:r>
                      <a:r>
                        <a:rPr lang="en-US" sz="1600"/>
                        <a:t> de valor total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Acuerdos</a:t>
                      </a:r>
                      <a:r>
                        <a:rPr lang="en-US" sz="1600"/>
                        <a:t> de </a:t>
                      </a:r>
                      <a:r>
                        <a:rPr lang="en-US" sz="1600" err="1"/>
                        <a:t>grupo</a:t>
                      </a:r>
                      <a:r>
                        <a:rPr lang="en-US" sz="1600"/>
                        <a:t> para </a:t>
                      </a:r>
                      <a:r>
                        <a:rPr lang="en-US" sz="1600" err="1"/>
                        <a:t>respetarse</a:t>
                      </a:r>
                      <a:r>
                        <a:rPr lang="en-US" sz="1600"/>
                        <a:t> y </a:t>
                      </a:r>
                      <a:r>
                        <a:rPr lang="en-US" sz="1600" err="1"/>
                        <a:t>apoyarse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mutuamente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Habilidades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relacionales</a:t>
                      </a:r>
                      <a:r>
                        <a:rPr lang="en-US" sz="1600"/>
                        <a:t>, </a:t>
                      </a:r>
                      <a:r>
                        <a:rPr lang="en-US" sz="1600" err="1"/>
                        <a:t>normas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sociales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7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err="1"/>
                        <a:t>Círculos</a:t>
                      </a:r>
                      <a:r>
                        <a:rPr lang="en-US" sz="1600"/>
                        <a:t> de </a:t>
                      </a:r>
                      <a:r>
                        <a:rPr lang="en-US" sz="1600" err="1"/>
                        <a:t>reflexión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guiada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El </a:t>
                      </a:r>
                      <a:r>
                        <a:rPr lang="en-US" sz="1600" err="1"/>
                        <a:t>grupo</a:t>
                      </a:r>
                      <a:r>
                        <a:rPr lang="en-US" sz="1600"/>
                        <a:t> se </a:t>
                      </a:r>
                      <a:r>
                        <a:rPr lang="en-US" sz="1600" err="1"/>
                        <a:t>sienta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después</a:t>
                      </a:r>
                      <a:r>
                        <a:rPr lang="en-US" sz="1600"/>
                        <a:t> de la </a:t>
                      </a:r>
                      <a:r>
                        <a:rPr lang="en-US" sz="1600" err="1"/>
                        <a:t>actividad</a:t>
                      </a:r>
                      <a:r>
                        <a:rPr lang="en-US" sz="1600"/>
                        <a:t> y debate </a:t>
                      </a:r>
                      <a:r>
                        <a:rPr lang="en-US" sz="1600" err="1"/>
                        <a:t>sobre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el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comportamiento</a:t>
                      </a:r>
                      <a:r>
                        <a:rPr lang="en-US" sz="1600"/>
                        <a:t>, </a:t>
                      </a:r>
                      <a:r>
                        <a:rPr lang="en-US" sz="1600" err="1"/>
                        <a:t>los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sentimientos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Empatía</a:t>
                      </a:r>
                      <a:r>
                        <a:rPr lang="en-US" sz="1600"/>
                        <a:t>, </a:t>
                      </a:r>
                      <a:r>
                        <a:rPr lang="en-US" sz="1600" err="1"/>
                        <a:t>expresión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emocional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err="1"/>
                        <a:t>Secuenciación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estructurada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Las </a:t>
                      </a:r>
                      <a:r>
                        <a:rPr lang="en-US" sz="1600" err="1"/>
                        <a:t>actividades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aumentan</a:t>
                      </a:r>
                      <a:r>
                        <a:rPr lang="en-US" sz="1600"/>
                        <a:t> la </a:t>
                      </a:r>
                      <a:r>
                        <a:rPr lang="en-US" sz="1600" err="1"/>
                        <a:t>complejidad</a:t>
                      </a:r>
                      <a:r>
                        <a:rPr lang="en-US" sz="1600"/>
                        <a:t> y las </a:t>
                      </a:r>
                      <a:r>
                        <a:rPr lang="en-US" sz="1600" err="1"/>
                        <a:t>oportunidades</a:t>
                      </a:r>
                      <a:r>
                        <a:rPr lang="en-US" sz="1600"/>
                        <a:t> de </a:t>
                      </a:r>
                      <a:r>
                        <a:rPr lang="en-US" sz="1600" err="1"/>
                        <a:t>reflexión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Confianza</a:t>
                      </a:r>
                      <a:r>
                        <a:rPr lang="en-US" sz="1600"/>
                        <a:t>, </a:t>
                      </a:r>
                      <a:r>
                        <a:rPr lang="en-US" sz="1600" err="1"/>
                        <a:t>toma</a:t>
                      </a:r>
                      <a:r>
                        <a:rPr lang="en-US" sz="1600"/>
                        <a:t> de </a:t>
                      </a:r>
                      <a:r>
                        <a:rPr lang="en-US" sz="1600" err="1"/>
                        <a:t>decisiones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responsable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1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89CA4-DB3E-4AA3-20E9-711E0935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F49243A6-7BA3-701E-5001-2D1B8F08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DA0E866-54AF-A189-99F4-D26F1DC2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00A8AA0-D18E-C208-4BEC-C1F1F471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7310130B-1997-7E79-9EC0-1599BE758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3237275F-75A5-68FE-1FFB-807609E1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CF0336B-8DE2-7C7A-92FB-321BB828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97B99E9-1DBF-8FF4-5B35-190B0CEA1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89A237F-B093-442E-D192-AAE43396272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A189BAA-E541-5B35-217E-2B1B5734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D0994CA-7E14-BA8E-BC00-04A966672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53B30E4-7801-56F9-41DB-50192D63300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E454FE1-72EB-12ED-360E-5A245771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34D47E1-1FFE-6A67-1484-E463ABCA56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8BE962E8-B932-A8D3-FC0F-0C74314526A4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F74E1-BFA7-FD82-BF0E-2BDACC9CC9C4}"/>
              </a:ext>
            </a:extLst>
          </p:cNvPr>
          <p:cNvSpPr txBox="1"/>
          <p:nvPr/>
        </p:nvSpPr>
        <p:spPr>
          <a:xfrm>
            <a:off x="2534022" y="1002901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Estrategias</a:t>
            </a:r>
            <a:r>
              <a:rPr lang="en-US" sz="2000" b="1"/>
              <a:t> </a:t>
            </a:r>
            <a:r>
              <a:rPr lang="en-US" sz="2000" b="1" err="1"/>
              <a:t>pedagógicas</a:t>
            </a:r>
            <a:r>
              <a:rPr lang="en-US" sz="2000" b="1"/>
              <a:t> de HSE </a:t>
            </a:r>
            <a:r>
              <a:rPr lang="en-US" sz="2000" b="1" err="1"/>
              <a:t>en</a:t>
            </a:r>
            <a:r>
              <a:rPr lang="en-US" sz="2000" b="1"/>
              <a:t> EAL</a:t>
            </a:r>
            <a:endParaRPr lang="en-US" sz="2000" b="1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29B38-C644-E685-63BB-224F13D92A7C}"/>
              </a:ext>
            </a:extLst>
          </p:cNvPr>
          <p:cNvSpPr txBox="1"/>
          <p:nvPr/>
        </p:nvSpPr>
        <p:spPr>
          <a:xfrm>
            <a:off x="959575" y="1570781"/>
            <a:ext cx="9484340" cy="4253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err="1"/>
              <a:t>Anticipación</a:t>
            </a:r>
            <a:r>
              <a:rPr lang="en-US" sz="1600" b="1"/>
              <a:t>:</a:t>
            </a:r>
            <a:r>
              <a:rPr lang="en-US" sz="1600"/>
              <a:t> </a:t>
            </a:r>
            <a:r>
              <a:rPr lang="en-US" sz="1600" err="1"/>
              <a:t>preparar</a:t>
            </a:r>
            <a:r>
              <a:rPr lang="en-US" sz="1600"/>
              <a:t> a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alumnos</a:t>
            </a:r>
            <a:r>
              <a:rPr lang="en-US" sz="1600"/>
              <a:t> </a:t>
            </a:r>
            <a:r>
              <a:rPr lang="en-US" sz="1600" err="1"/>
              <a:t>emocional</a:t>
            </a:r>
            <a:r>
              <a:rPr lang="en-US" sz="1600"/>
              <a:t> y </a:t>
            </a:r>
            <a:r>
              <a:rPr lang="en-US" sz="1600" err="1"/>
              <a:t>mentalmente</a:t>
            </a:r>
            <a:r>
              <a:rPr lang="en-US" sz="160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/>
              <a:t>                            "El </a:t>
            </a:r>
            <a:r>
              <a:rPr lang="en-US" sz="1600" err="1"/>
              <a:t>reto</a:t>
            </a:r>
            <a:r>
              <a:rPr lang="en-US" sz="1600"/>
              <a:t> de hoy se </a:t>
            </a:r>
            <a:r>
              <a:rPr lang="en-US" sz="1600" err="1"/>
              <a:t>centrará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la </a:t>
            </a:r>
            <a:r>
              <a:rPr lang="en-US" sz="1600" err="1"/>
              <a:t>paciencia</a:t>
            </a:r>
            <a:r>
              <a:rPr lang="en-US" sz="1600"/>
              <a:t> y la </a:t>
            </a:r>
            <a:r>
              <a:rPr lang="en-US" sz="1600" err="1"/>
              <a:t>comunicación</a:t>
            </a:r>
            <a:r>
              <a:rPr lang="en-US" sz="1600"/>
              <a:t>".</a:t>
            </a:r>
          </a:p>
          <a:p>
            <a:pPr lvl="1">
              <a:lnSpc>
                <a:spcPct val="150000"/>
              </a:lnSpc>
            </a:pPr>
            <a:endParaRPr lang="en-US" sz="16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err="1"/>
              <a:t>Encuadre</a:t>
            </a:r>
            <a:r>
              <a:rPr lang="en-US" sz="1600" b="1"/>
              <a:t>:</a:t>
            </a:r>
            <a:r>
              <a:rPr lang="en-US" sz="1600"/>
              <a:t> </a:t>
            </a:r>
            <a:r>
              <a:rPr lang="en-US" sz="1600" err="1"/>
              <a:t>vincular</a:t>
            </a:r>
            <a:r>
              <a:rPr lang="en-US" sz="1600"/>
              <a:t> la </a:t>
            </a:r>
            <a:r>
              <a:rPr lang="en-US" sz="1600" err="1"/>
              <a:t>actividad</a:t>
            </a:r>
            <a:r>
              <a:rPr lang="en-US" sz="1600"/>
              <a:t> </a:t>
            </a:r>
            <a:r>
              <a:rPr lang="en-US" sz="1600" err="1"/>
              <a:t>directamente</a:t>
            </a:r>
            <a:r>
              <a:rPr lang="en-US" sz="1600"/>
              <a:t> con las HSE.</a:t>
            </a:r>
          </a:p>
          <a:p>
            <a:pPr lvl="1">
              <a:lnSpc>
                <a:spcPct val="150000"/>
              </a:lnSpc>
            </a:pPr>
            <a:r>
              <a:rPr lang="en-US" sz="1600"/>
              <a:t>                    "Esta </a:t>
            </a:r>
            <a:r>
              <a:rPr lang="en-US" sz="1600" err="1"/>
              <a:t>actividad</a:t>
            </a:r>
            <a:r>
              <a:rPr lang="en-US" sz="1600"/>
              <a:t> </a:t>
            </a:r>
            <a:r>
              <a:rPr lang="en-US" sz="1600" err="1"/>
              <a:t>nos</a:t>
            </a:r>
            <a:r>
              <a:rPr lang="en-US" sz="1600"/>
              <a:t> </a:t>
            </a:r>
            <a:r>
              <a:rPr lang="en-US" sz="1600" err="1"/>
              <a:t>ayuda</a:t>
            </a:r>
            <a:r>
              <a:rPr lang="en-US" sz="1600"/>
              <a:t> a </a:t>
            </a:r>
            <a:r>
              <a:rPr lang="en-US" sz="1600" err="1"/>
              <a:t>darnos</a:t>
            </a:r>
            <a:r>
              <a:rPr lang="en-US" sz="1600"/>
              <a:t> </a:t>
            </a:r>
            <a:r>
              <a:rPr lang="en-US" sz="1600" err="1"/>
              <a:t>cuenta</a:t>
            </a:r>
            <a:r>
              <a:rPr lang="en-US" sz="1600"/>
              <a:t> de </a:t>
            </a:r>
            <a:r>
              <a:rPr lang="en-US" sz="1600" err="1"/>
              <a:t>cómo</a:t>
            </a:r>
            <a:r>
              <a:rPr lang="en-US" sz="1600"/>
              <a:t> </a:t>
            </a:r>
            <a:r>
              <a:rPr lang="en-US" sz="1600" err="1"/>
              <a:t>escuchamos</a:t>
            </a:r>
            <a:r>
              <a:rPr lang="en-US" sz="1600"/>
              <a:t> a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demás</a:t>
            </a:r>
            <a:r>
              <a:rPr lang="en-US" sz="1600"/>
              <a:t>".</a:t>
            </a:r>
          </a:p>
          <a:p>
            <a:pPr lvl="1">
              <a:lnSpc>
                <a:spcPct val="150000"/>
              </a:lnSpc>
            </a:pPr>
            <a:endParaRPr lang="en-US" sz="16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/>
              <a:t>Informe:</a:t>
            </a:r>
            <a:r>
              <a:rPr lang="en-US" sz="1600"/>
              <a:t> </a:t>
            </a:r>
            <a:r>
              <a:rPr lang="en-US" sz="1600" err="1"/>
              <a:t>utilice</a:t>
            </a:r>
            <a:r>
              <a:rPr lang="en-US" sz="1600"/>
              <a:t> </a:t>
            </a:r>
            <a:r>
              <a:rPr lang="en-US" sz="1600" err="1"/>
              <a:t>preguntas</a:t>
            </a:r>
            <a:r>
              <a:rPr lang="en-US" sz="1600"/>
              <a:t> </a:t>
            </a:r>
            <a:r>
              <a:rPr lang="en-US" sz="1600" err="1"/>
              <a:t>abiertas</a:t>
            </a:r>
            <a:r>
              <a:rPr lang="en-US" sz="1600"/>
              <a:t> para </a:t>
            </a:r>
            <a:r>
              <a:rPr lang="en-US" sz="1600" err="1"/>
              <a:t>fomentar</a:t>
            </a:r>
            <a:r>
              <a:rPr lang="en-US" sz="1600"/>
              <a:t> la </a:t>
            </a:r>
            <a:r>
              <a:rPr lang="en-US" sz="1600" err="1"/>
              <a:t>reflexión</a:t>
            </a:r>
            <a:r>
              <a:rPr lang="en-US" sz="160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/>
              <a:t>                "¿</a:t>
            </a:r>
            <a:r>
              <a:rPr lang="en-US" sz="1600" err="1"/>
              <a:t>Qué</a:t>
            </a:r>
            <a:r>
              <a:rPr lang="en-US" sz="1600"/>
              <a:t> has </a:t>
            </a:r>
            <a:r>
              <a:rPr lang="en-US" sz="1600" err="1"/>
              <a:t>notado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tu</a:t>
            </a:r>
            <a:r>
              <a:rPr lang="en-US" sz="1600"/>
              <a:t> </a:t>
            </a:r>
            <a:r>
              <a:rPr lang="en-US" sz="1600" err="1"/>
              <a:t>reacción</a:t>
            </a:r>
            <a:r>
              <a:rPr lang="en-US" sz="1600"/>
              <a:t> al </a:t>
            </a:r>
            <a:r>
              <a:rPr lang="en-US" sz="1600" err="1"/>
              <a:t>desafío</a:t>
            </a:r>
            <a:r>
              <a:rPr lang="en-US" sz="1600"/>
              <a:t>?".</a:t>
            </a:r>
          </a:p>
          <a:p>
            <a:pPr lvl="1">
              <a:lnSpc>
                <a:spcPct val="150000"/>
              </a:lnSpc>
            </a:pPr>
            <a:endParaRPr lang="en-US" sz="16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err="1"/>
              <a:t>Transferir</a:t>
            </a:r>
            <a:r>
              <a:rPr lang="en-US" sz="1600" b="1"/>
              <a:t>:</a:t>
            </a:r>
            <a:r>
              <a:rPr lang="en-US" sz="1600"/>
              <a:t> </a:t>
            </a:r>
            <a:r>
              <a:rPr lang="en-US" sz="1600" err="1"/>
              <a:t>ayudar</a:t>
            </a:r>
            <a:r>
              <a:rPr lang="en-US" sz="1600"/>
              <a:t> a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alumnos</a:t>
            </a:r>
            <a:r>
              <a:rPr lang="en-US" sz="1600"/>
              <a:t> a </a:t>
            </a:r>
            <a:r>
              <a:rPr lang="en-US" sz="1600" err="1"/>
              <a:t>conectar</a:t>
            </a:r>
            <a:r>
              <a:rPr lang="en-US" sz="1600"/>
              <a:t> las </a:t>
            </a:r>
            <a:r>
              <a:rPr lang="en-US" sz="1600" err="1"/>
              <a:t>lecciones</a:t>
            </a:r>
            <a:r>
              <a:rPr lang="en-US" sz="1600"/>
              <a:t> con la </a:t>
            </a:r>
            <a:r>
              <a:rPr lang="en-US" sz="1600" err="1"/>
              <a:t>escuela</a:t>
            </a:r>
            <a:r>
              <a:rPr lang="en-US" sz="1600"/>
              <a:t> o la </a:t>
            </a:r>
            <a:r>
              <a:rPr lang="en-US" sz="1600" err="1"/>
              <a:t>vida</a:t>
            </a:r>
            <a:r>
              <a:rPr lang="en-US" sz="160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/>
              <a:t>                    "¿</a:t>
            </a:r>
            <a:r>
              <a:rPr lang="en-US" sz="1600" err="1"/>
              <a:t>Cómo</a:t>
            </a:r>
            <a:r>
              <a:rPr lang="en-US" sz="1600"/>
              <a:t> </a:t>
            </a:r>
            <a:r>
              <a:rPr lang="en-US" sz="1600" err="1"/>
              <a:t>podría</a:t>
            </a:r>
            <a:r>
              <a:rPr lang="en-US" sz="1600"/>
              <a:t> </a:t>
            </a:r>
            <a:r>
              <a:rPr lang="en-US" sz="1600" err="1"/>
              <a:t>ayudarte</a:t>
            </a:r>
            <a:r>
              <a:rPr lang="en-US" sz="1600"/>
              <a:t> </a:t>
            </a:r>
            <a:r>
              <a:rPr lang="en-US" sz="1600" err="1"/>
              <a:t>esta</a:t>
            </a:r>
            <a:r>
              <a:rPr lang="en-US" sz="1600"/>
              <a:t> </a:t>
            </a:r>
            <a:r>
              <a:rPr lang="en-US" sz="1600" err="1"/>
              <a:t>habilidad</a:t>
            </a:r>
            <a:r>
              <a:rPr lang="en-US" sz="1600"/>
              <a:t> de </a:t>
            </a:r>
            <a:r>
              <a:rPr lang="en-US" sz="1600" err="1"/>
              <a:t>trabajo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equipo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proyectos</a:t>
            </a:r>
            <a:r>
              <a:rPr lang="en-US" sz="1600"/>
              <a:t> de </a:t>
            </a:r>
            <a:r>
              <a:rPr lang="en-US" sz="1600" err="1"/>
              <a:t>grupo</a:t>
            </a:r>
            <a:r>
              <a:rPr lang="en-US" sz="1600"/>
              <a:t>?".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D78B18-4CE4-EDB9-3E51-5A6C4A6A71D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3928" y="2191119"/>
            <a:ext cx="1938057" cy="19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459E-DCB3-1DFA-D5CA-EFE1A378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35591DC-3A82-936A-B4DE-D22AF65F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0E509882-5017-C898-4E43-628931FF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4C0FBFB-75F5-238C-ECA2-CD93CC99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37B84900-8328-7D0A-33D1-CBE936510B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2546D97-B8C8-FEC7-4F0F-96E1D685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E79D516-3B75-8C2C-F1A2-8B08BED9F8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8FFA884-7299-1524-3D60-0C105F41FE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62C928C-739B-36A9-D489-B040DC2E370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EF6F9AAD-5B14-1CBF-39DD-A83DE593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5D5A65C4-A0D1-6966-1F62-5A843CED1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77626AB-3519-4D93-460E-5949A05F47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91DEC9A2-585B-86A3-0816-97817130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19DCEAE-2FFD-4436-EB00-E2A57B63E8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0C03E947-2352-DE61-E105-94AB4D37BCBB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C4891-646F-CC88-63BA-5F538D15C096}"/>
              </a:ext>
            </a:extLst>
          </p:cNvPr>
          <p:cNvSpPr txBox="1"/>
          <p:nvPr/>
        </p:nvSpPr>
        <p:spPr>
          <a:xfrm>
            <a:off x="2534022" y="1208520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Actividades</a:t>
            </a:r>
            <a:r>
              <a:rPr lang="en-US" sz="2000" b="1"/>
              <a:t> de </a:t>
            </a:r>
            <a:r>
              <a:rPr lang="en-US" sz="2000" b="1" err="1"/>
              <a:t>iniciativa</a:t>
            </a:r>
            <a:r>
              <a:rPr lang="en-US" sz="2000" b="1"/>
              <a:t> - </a:t>
            </a:r>
            <a:r>
              <a:rPr lang="en-US" sz="2000" b="1" err="1"/>
              <a:t>Elementos</a:t>
            </a:r>
            <a:r>
              <a:rPr lang="en-US" sz="2000" b="1"/>
              <a:t> </a:t>
            </a:r>
            <a:r>
              <a:rPr lang="en-US" sz="2000" b="1" err="1"/>
              <a:t>constitutivos</a:t>
            </a:r>
            <a:r>
              <a:rPr lang="en-US" sz="2000" b="1"/>
              <a:t> de HSE</a:t>
            </a:r>
            <a:endParaRPr lang="en-US" sz="2000" b="1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DBF70-F063-6EB8-7079-2BC3F990EBA6}"/>
              </a:ext>
            </a:extLst>
          </p:cNvPr>
          <p:cNvSpPr txBox="1"/>
          <p:nvPr/>
        </p:nvSpPr>
        <p:spPr>
          <a:xfrm>
            <a:off x="1243177" y="1813996"/>
            <a:ext cx="6361479" cy="4253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err="1"/>
              <a:t>Rompehielos</a:t>
            </a:r>
            <a:r>
              <a:rPr lang="en-US" sz="1600"/>
              <a:t>: </a:t>
            </a:r>
          </a:p>
          <a:p>
            <a:pPr>
              <a:lnSpc>
                <a:spcPct val="150000"/>
              </a:lnSpc>
            </a:pPr>
            <a:r>
              <a:rPr lang="en-US" sz="1600"/>
              <a:t>"</a:t>
            </a:r>
            <a:r>
              <a:rPr lang="en-US" sz="1600" err="1"/>
              <a:t>Lanzamiento</a:t>
            </a:r>
            <a:r>
              <a:rPr lang="en-US" sz="1600"/>
              <a:t> de </a:t>
            </a:r>
            <a:r>
              <a:rPr lang="en-US" sz="1600" err="1"/>
              <a:t>nombres</a:t>
            </a:r>
            <a:r>
              <a:rPr lang="en-US" sz="1600"/>
              <a:t>" - Crea </a:t>
            </a:r>
            <a:r>
              <a:rPr lang="en-US" sz="1600" err="1"/>
              <a:t>conciencia</a:t>
            </a:r>
            <a:r>
              <a:rPr lang="en-US" sz="1600"/>
              <a:t> social.</a:t>
            </a:r>
          </a:p>
          <a:p>
            <a:pPr>
              <a:lnSpc>
                <a:spcPct val="150000"/>
              </a:lnSpc>
            </a:pPr>
            <a:endParaRPr lang="en-US" sz="1600"/>
          </a:p>
          <a:p>
            <a:pPr>
              <a:lnSpc>
                <a:spcPct val="150000"/>
              </a:lnSpc>
            </a:pPr>
            <a:r>
              <a:rPr lang="en-US" sz="1600" b="1" err="1"/>
              <a:t>Juegos</a:t>
            </a:r>
            <a:r>
              <a:rPr lang="en-US" sz="1600" b="1"/>
              <a:t> de </a:t>
            </a:r>
            <a:r>
              <a:rPr lang="en-US" sz="1600" b="1" err="1"/>
              <a:t>confianza</a:t>
            </a:r>
            <a:r>
              <a:rPr lang="en-US" sz="1600"/>
              <a:t>: </a:t>
            </a:r>
          </a:p>
          <a:p>
            <a:pPr>
              <a:lnSpc>
                <a:spcPct val="150000"/>
              </a:lnSpc>
            </a:pPr>
            <a:r>
              <a:rPr lang="en-US" sz="1600"/>
              <a:t>"Sauce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viento</a:t>
            </a:r>
            <a:r>
              <a:rPr lang="en-US" sz="1600"/>
              <a:t>" - </a:t>
            </a:r>
            <a:r>
              <a:rPr lang="en-US" sz="1600" err="1"/>
              <a:t>Confianza</a:t>
            </a:r>
            <a:r>
              <a:rPr lang="en-US" sz="1600"/>
              <a:t> y </a:t>
            </a:r>
            <a:r>
              <a:rPr lang="en-US" sz="1600" err="1"/>
              <a:t>empatía</a:t>
            </a:r>
            <a:r>
              <a:rPr lang="en-US" sz="1600"/>
              <a:t>.</a:t>
            </a:r>
          </a:p>
          <a:p>
            <a:pPr>
              <a:lnSpc>
                <a:spcPct val="150000"/>
              </a:lnSpc>
            </a:pPr>
            <a:endParaRPr lang="en-US" sz="1600"/>
          </a:p>
          <a:p>
            <a:pPr>
              <a:lnSpc>
                <a:spcPct val="150000"/>
              </a:lnSpc>
            </a:pPr>
            <a:r>
              <a:rPr lang="en-US" sz="1600" b="1" err="1"/>
              <a:t>Tareas</a:t>
            </a:r>
            <a:r>
              <a:rPr lang="en-US" sz="1600" b="1"/>
              <a:t> de </a:t>
            </a:r>
            <a:r>
              <a:rPr lang="en-US" sz="1600" b="1" err="1"/>
              <a:t>resolución</a:t>
            </a:r>
            <a:r>
              <a:rPr lang="en-US" sz="1600" b="1"/>
              <a:t> de </a:t>
            </a:r>
            <a:r>
              <a:rPr lang="en-US" sz="1600" b="1" err="1"/>
              <a:t>problemas</a:t>
            </a:r>
            <a:r>
              <a:rPr lang="en-US" sz="1600"/>
              <a:t>: </a:t>
            </a:r>
          </a:p>
          <a:p>
            <a:pPr>
              <a:lnSpc>
                <a:spcPct val="150000"/>
              </a:lnSpc>
            </a:pPr>
            <a:r>
              <a:rPr lang="en-US" sz="1600"/>
              <a:t>"Nudo </a:t>
            </a:r>
            <a:r>
              <a:rPr lang="en-US" sz="1600" err="1"/>
              <a:t>humano</a:t>
            </a:r>
            <a:r>
              <a:rPr lang="en-US" sz="1600"/>
              <a:t>" - </a:t>
            </a:r>
            <a:r>
              <a:rPr lang="en-US" sz="1600" err="1"/>
              <a:t>Comunicación</a:t>
            </a:r>
            <a:r>
              <a:rPr lang="en-US" sz="1600"/>
              <a:t> y </a:t>
            </a:r>
            <a:r>
              <a:rPr lang="en-US" sz="1600" err="1"/>
              <a:t>paciencia</a:t>
            </a:r>
            <a:r>
              <a:rPr lang="en-US" sz="1600"/>
              <a:t>.</a:t>
            </a:r>
          </a:p>
          <a:p>
            <a:pPr>
              <a:lnSpc>
                <a:spcPct val="150000"/>
              </a:lnSpc>
            </a:pPr>
            <a:endParaRPr lang="en-US" sz="1600"/>
          </a:p>
          <a:p>
            <a:pPr>
              <a:lnSpc>
                <a:spcPct val="150000"/>
              </a:lnSpc>
            </a:pPr>
            <a:r>
              <a:rPr lang="en-US" sz="1600" b="1" err="1"/>
              <a:t>Desafíos</a:t>
            </a:r>
            <a:r>
              <a:rPr lang="en-US" sz="1600" b="1"/>
              <a:t> de </a:t>
            </a:r>
            <a:r>
              <a:rPr lang="en-US" sz="1600" b="1" err="1"/>
              <a:t>equipo</a:t>
            </a:r>
            <a:r>
              <a:rPr lang="en-US" sz="1600"/>
              <a:t>: </a:t>
            </a:r>
          </a:p>
          <a:p>
            <a:pPr>
              <a:lnSpc>
                <a:spcPct val="150000"/>
              </a:lnSpc>
            </a:pPr>
            <a:r>
              <a:rPr lang="en-US" sz="1600"/>
              <a:t>"Pipeline" - </a:t>
            </a:r>
            <a:r>
              <a:rPr lang="en-US" sz="1600" err="1"/>
              <a:t>Colaboración</a:t>
            </a:r>
            <a:r>
              <a:rPr lang="en-US" sz="1600"/>
              <a:t> y </a:t>
            </a:r>
            <a:r>
              <a:rPr lang="en-US" sz="1600" err="1"/>
              <a:t>liderazgo</a:t>
            </a:r>
            <a:r>
              <a:rPr lang="en-US" sz="160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D401BE-7E0E-E6B2-2886-CDBBC894723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4505" y="1890959"/>
            <a:ext cx="1938057" cy="1938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A87B00-3D0A-C383-0910-983EA9859E7A}"/>
              </a:ext>
            </a:extLst>
          </p:cNvPr>
          <p:cNvSpPr txBox="1"/>
          <p:nvPr/>
        </p:nvSpPr>
        <p:spPr>
          <a:xfrm>
            <a:off x="7559409" y="3646016"/>
            <a:ext cx="3534777" cy="178042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prstClr val="black"/>
                </a:solidFill>
                <a:latin typeface="Aptos" panose="02110004020202020204"/>
              </a:rPr>
              <a:t>Consejo de </a:t>
            </a:r>
            <a:r>
              <a:rPr lang="en-US" sz="1600" b="1" err="1">
                <a:solidFill>
                  <a:prstClr val="black"/>
                </a:solidFill>
                <a:latin typeface="Aptos" panose="02110004020202020204"/>
              </a:rPr>
              <a:t>experto</a:t>
            </a:r>
            <a:r>
              <a:rPr lang="en-US" sz="1600" b="1">
                <a:solidFill>
                  <a:prstClr val="black"/>
                </a:solidFill>
                <a:latin typeface="Aptos" panose="02110004020202020204"/>
              </a:rPr>
              <a:t>:</a:t>
            </a:r>
          </a:p>
          <a:p>
            <a:pPr algn="ctr">
              <a:defRPr/>
            </a:pPr>
            <a:endParaRPr lang="en-US" sz="2000" b="1">
              <a:solidFill>
                <a:prstClr val="black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Reflexione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siempre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sobre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las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emociones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y la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dinámica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de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grupo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después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 de la </a:t>
            </a:r>
            <a:r>
              <a:rPr lang="en-US" sz="1600" err="1">
                <a:solidFill>
                  <a:prstClr val="black"/>
                </a:solidFill>
                <a:latin typeface="Aptos" panose="02110004020202020204"/>
              </a:rPr>
              <a:t>actividad</a:t>
            </a:r>
            <a:r>
              <a:rPr lang="en-US" sz="160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6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4163-552A-7961-0EEB-DC6E1285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ECB9D58-0B30-464F-1EB4-BF33FB43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801E444-1494-F738-5105-3600835F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9111AB0-7B77-72F1-3A7A-1C8F03BA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64CB259E-B0B7-D204-9B35-BCF9EB52D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A6306BF7-637B-3E32-4226-FAA00DF1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A3ABE83-CB30-B175-9005-7DDB306A11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6818A654-0342-DA1D-61D4-A4D6E6D62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B6A287D-EABC-7782-5624-5E618703FB3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E8B77749-CE92-AA36-55A8-E96010C9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000E6346-2729-6101-4197-E1E117903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66A1E186-BD90-B917-A942-8D4FCFE11D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58A9B17-D00B-6137-2DA6-14C7A3D2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7C23FA8-89B0-5F2E-8C51-A9CB02E527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3B15D1-D23B-BEF1-0A60-B40860AC2B21}"/>
              </a:ext>
            </a:extLst>
          </p:cNvPr>
          <p:cNvSpPr txBox="1"/>
          <p:nvPr/>
        </p:nvSpPr>
        <p:spPr>
          <a:xfrm>
            <a:off x="694671" y="2380744"/>
            <a:ext cx="7197891" cy="25453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C- </a:t>
            </a:r>
            <a:r>
              <a:rPr lang="en-US" b="1" err="1"/>
              <a:t>Comprender</a:t>
            </a:r>
            <a:r>
              <a:rPr lang="en-US" b="1"/>
              <a:t>:</a:t>
            </a:r>
            <a:r>
              <a:rPr lang="en-US"/>
              <a:t> </a:t>
            </a:r>
            <a:r>
              <a:rPr lang="en-US" err="1"/>
              <a:t>identificar</a:t>
            </a:r>
            <a:r>
              <a:rPr lang="en-US"/>
              <a:t> a </a:t>
            </a:r>
            <a:r>
              <a:rPr lang="en-US" err="1"/>
              <a:t>qué</a:t>
            </a:r>
            <a:r>
              <a:rPr lang="en-US"/>
              <a:t> </a:t>
            </a:r>
            <a:r>
              <a:rPr lang="en-US" err="1"/>
              <a:t>competencia</a:t>
            </a:r>
            <a:r>
              <a:rPr lang="en-US"/>
              <a:t> HSE se dirige.</a:t>
            </a:r>
          </a:p>
          <a:p>
            <a:pPr>
              <a:lnSpc>
                <a:spcPct val="150000"/>
              </a:lnSpc>
            </a:pPr>
            <a:r>
              <a:rPr lang="en-US" b="1"/>
              <a:t>N - </a:t>
            </a:r>
            <a:r>
              <a:rPr lang="en-US" b="1" err="1"/>
              <a:t>Nómbrarlo</a:t>
            </a:r>
            <a:r>
              <a:rPr lang="en-US" b="1"/>
              <a:t>:</a:t>
            </a:r>
            <a:r>
              <a:rPr lang="en-US"/>
              <a:t> </a:t>
            </a:r>
            <a:r>
              <a:rPr lang="en-US" err="1"/>
              <a:t>enmarcar</a:t>
            </a:r>
            <a:r>
              <a:rPr lang="en-US"/>
              <a:t> la </a:t>
            </a:r>
            <a:r>
              <a:rPr lang="en-US" err="1"/>
              <a:t>actividad</a:t>
            </a:r>
            <a:r>
              <a:rPr lang="en-US"/>
              <a:t> con ese </a:t>
            </a:r>
            <a:r>
              <a:rPr lang="en-US" err="1"/>
              <a:t>objetivo</a:t>
            </a:r>
            <a:r>
              <a:rPr lang="en-US"/>
              <a:t> HSE </a:t>
            </a:r>
            <a:r>
              <a:rPr lang="en-US" err="1"/>
              <a:t>específico</a:t>
            </a:r>
            <a:r>
              <a:rPr lang="en-US"/>
              <a:t>.</a:t>
            </a:r>
          </a:p>
          <a:p>
            <a:pPr>
              <a:lnSpc>
                <a:spcPct val="150000"/>
              </a:lnSpc>
            </a:pPr>
            <a:r>
              <a:rPr lang="en-US" b="1"/>
              <a:t>P- Poner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práctica</a:t>
            </a:r>
            <a:r>
              <a:rPr lang="en-US" b="1"/>
              <a:t>:</a:t>
            </a:r>
            <a:r>
              <a:rPr lang="en-US"/>
              <a:t> </a:t>
            </a:r>
            <a:r>
              <a:rPr lang="en-US" err="1"/>
              <a:t>utilizar</a:t>
            </a:r>
            <a:r>
              <a:rPr lang="en-US"/>
              <a:t> la </a:t>
            </a:r>
            <a:r>
              <a:rPr lang="en-US" err="1"/>
              <a:t>tarea</a:t>
            </a:r>
            <a:r>
              <a:rPr lang="en-US"/>
              <a:t> EAL </a:t>
            </a:r>
            <a:r>
              <a:rPr lang="en-US" err="1"/>
              <a:t>correspondiente</a:t>
            </a:r>
            <a:r>
              <a:rPr lang="en-US"/>
              <a:t>.</a:t>
            </a:r>
          </a:p>
          <a:p>
            <a:pPr>
              <a:lnSpc>
                <a:spcPct val="150000"/>
              </a:lnSpc>
            </a:pPr>
            <a:r>
              <a:rPr lang="en-US" b="1"/>
              <a:t>T - Transferencia: </a:t>
            </a:r>
            <a:r>
              <a:rPr lang="en-US" err="1"/>
              <a:t>facilitar</a:t>
            </a:r>
            <a:r>
              <a:rPr lang="en-US"/>
              <a:t> la </a:t>
            </a:r>
            <a:r>
              <a:rPr lang="en-US" err="1"/>
              <a:t>reflexión</a:t>
            </a:r>
            <a:r>
              <a:rPr lang="en-US"/>
              <a:t> para </a:t>
            </a:r>
            <a:r>
              <a:rPr lang="en-US" err="1"/>
              <a:t>conectar</a:t>
            </a:r>
            <a:r>
              <a:rPr lang="en-US"/>
              <a:t> la </a:t>
            </a:r>
            <a:r>
              <a:rPr lang="en-US" err="1"/>
              <a:t>experiencia</a:t>
            </a:r>
            <a:r>
              <a:rPr lang="en-US"/>
              <a:t> con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uso</a:t>
            </a:r>
            <a:r>
              <a:rPr lang="en-US"/>
              <a:t> </a:t>
            </a:r>
            <a:r>
              <a:rPr lang="en-US" err="1"/>
              <a:t>futuro</a:t>
            </a:r>
            <a:r>
              <a:rPr lang="en-US"/>
              <a:t>.</a:t>
            </a:r>
          </a:p>
          <a:p>
            <a:pPr algn="just">
              <a:lnSpc>
                <a:spcPct val="150000"/>
              </a:lnSpc>
            </a:pPr>
            <a:endParaRPr lang="en-GB">
              <a:cs typeface="Segoe UI"/>
            </a:endParaRP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91D2AADC-B9FC-50E7-7A22-96D8B581F5AC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F789F-D439-5A39-095E-4B78B1242B6C}"/>
              </a:ext>
            </a:extLst>
          </p:cNvPr>
          <p:cNvSpPr txBox="1"/>
          <p:nvPr/>
        </p:nvSpPr>
        <p:spPr>
          <a:xfrm>
            <a:off x="2069961" y="1208520"/>
            <a:ext cx="77031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Diseño</a:t>
            </a:r>
            <a:r>
              <a:rPr lang="en-US" sz="2000" b="1"/>
              <a:t> de </a:t>
            </a:r>
            <a:r>
              <a:rPr lang="en-US" sz="2000" b="1" err="1"/>
              <a:t>actividades</a:t>
            </a:r>
            <a:r>
              <a:rPr lang="en-US" sz="2000" b="1"/>
              <a:t> EAL </a:t>
            </a:r>
            <a:r>
              <a:rPr lang="en-US" sz="2000" b="1" err="1"/>
              <a:t>utilizando</a:t>
            </a:r>
            <a:r>
              <a:rPr lang="en-US" sz="2000" b="1"/>
              <a:t> </a:t>
            </a:r>
            <a:r>
              <a:rPr lang="en-US" sz="2000" b="1" err="1"/>
              <a:t>el</a:t>
            </a:r>
            <a:r>
              <a:rPr lang="en-US" sz="2000" b="1"/>
              <a:t> </a:t>
            </a:r>
            <a:r>
              <a:rPr lang="en-US" sz="2000" b="1" err="1"/>
              <a:t>modelo</a:t>
            </a:r>
            <a:r>
              <a:rPr lang="en-US" sz="2000" b="1"/>
              <a:t> UNIDAD (</a:t>
            </a:r>
            <a:r>
              <a:rPr lang="en-US" sz="2000" i="1"/>
              <a:t>UNIT</a:t>
            </a:r>
            <a:r>
              <a:rPr lang="en-US" sz="2000" b="1"/>
              <a:t>) </a:t>
            </a:r>
            <a:endParaRPr lang="en-GB" sz="2000" b="1">
              <a:cs typeface="Arial"/>
            </a:endParaRPr>
          </a:p>
          <a:p>
            <a:pPr algn="ctr"/>
            <a:r>
              <a:rPr lang="en-US" sz="2000" b="1"/>
              <a:t>(</a:t>
            </a:r>
            <a:r>
              <a:rPr lang="en-US" sz="2000" b="1" err="1"/>
              <a:t>adaptado</a:t>
            </a:r>
            <a:r>
              <a:rPr lang="en-US" sz="2000" b="1"/>
              <a:t> para HSE)</a:t>
            </a:r>
            <a:endParaRPr lang="en-GB" sz="2000" b="1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A985E-7EF7-C656-5B4B-84544C51C13C}"/>
              </a:ext>
            </a:extLst>
          </p:cNvPr>
          <p:cNvSpPr txBox="1"/>
          <p:nvPr/>
        </p:nvSpPr>
        <p:spPr>
          <a:xfrm>
            <a:off x="8064911" y="3087924"/>
            <a:ext cx="3673608" cy="184665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prstClr val="black"/>
                </a:solidFill>
                <a:latin typeface="Aptos" panose="02110004020202020204"/>
              </a:rPr>
              <a:t>Consejo de </a:t>
            </a:r>
            <a:r>
              <a:rPr lang="en-US" sz="1600" b="1" err="1">
                <a:solidFill>
                  <a:prstClr val="black"/>
                </a:solidFill>
                <a:latin typeface="Aptos" panose="02110004020202020204"/>
              </a:rPr>
              <a:t>experto</a:t>
            </a:r>
            <a:r>
              <a:rPr lang="en-US" sz="1600" b="1">
                <a:solidFill>
                  <a:prstClr val="black"/>
                </a:solidFill>
                <a:latin typeface="Aptos" panose="02110004020202020204"/>
              </a:rPr>
              <a:t>:</a:t>
            </a:r>
            <a:endParaRPr lang="en-US" sz="1600">
              <a:solidFill>
                <a:prstClr val="black"/>
              </a:solidFill>
              <a:latin typeface="Aptos" panose="02110004020202020204"/>
            </a:endParaRPr>
          </a:p>
          <a:p>
            <a:pPr algn="ctr">
              <a:defRPr/>
            </a:pPr>
            <a:endParaRPr lang="en-US" sz="1400">
              <a:solidFill>
                <a:prstClr val="black"/>
              </a:solidFill>
              <a:latin typeface="Aptos" panose="02110004020202020204"/>
            </a:endParaRPr>
          </a:p>
          <a:p>
            <a:pPr algn="ctr">
              <a:defRPr/>
            </a:pP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Comienza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cada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unidad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con un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objetivo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 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relacionado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con HSE. </a:t>
            </a:r>
            <a:endParaRPr lang="en-US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400">
              <a:solidFill>
                <a:prstClr val="black"/>
              </a:solidFill>
              <a:latin typeface="Aptos" panose="02110004020202020204"/>
            </a:endParaRPr>
          </a:p>
          <a:p>
            <a:pPr algn="ctr">
              <a:defRPr/>
            </a:pP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La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concentración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aporta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claridad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y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confianza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, tanto al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profesor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como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los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Aptos" panose="02110004020202020204"/>
              </a:rPr>
              <a:t>alumnos</a:t>
            </a:r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61B8A-F0FB-7297-DCF9-0FC5FCF1F5E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3467" y="1976959"/>
            <a:ext cx="1203768" cy="12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7FA69-1204-7AA9-04E1-7C8F39EF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F0F76F0-34E2-589D-4504-E65040B6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260605A3-3332-F3B5-7AD7-1B474C46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1C8BAB23-5C46-070F-C10F-0EA2921B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58FABCE-ED47-66CA-0E80-5E9976E3B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90F3E15-6E9C-4AFD-8813-2027441C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EB58E3A6-3B88-18EC-D64F-C7E90C9E1B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0D118F4-FFD1-2337-AB96-D07072AA1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2CD1CB2-F525-0D91-D953-D97D19ED898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56DCC2E-411D-56AF-F3E6-93CB2DBF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0EC0CF00-E286-9BC5-0A24-E359ABC69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9D25F34-4CED-5DE2-A674-FE35A22E7F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3359EFD5-1239-5BEA-F898-A2C5AC0B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5DCDD39-A918-F75A-6BAA-60526ADE06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4F9542A8-AED3-6C75-2920-5C28D97D5131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75257-FCD2-EF6E-D2C0-5CFECEE303DC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Ejemplo</a:t>
            </a:r>
            <a:r>
              <a:rPr lang="en-US" sz="2000" b="1"/>
              <a:t> de </a:t>
            </a:r>
            <a:r>
              <a:rPr lang="en-US" sz="2000" b="1" err="1"/>
              <a:t>sesión</a:t>
            </a:r>
            <a:r>
              <a:rPr lang="en-US" sz="2000" b="1"/>
              <a:t> nº 1: orientación y </a:t>
            </a:r>
            <a:r>
              <a:rPr lang="en-US" sz="2000" b="1" err="1"/>
              <a:t>autoconciencia</a:t>
            </a:r>
            <a:r>
              <a:rPr lang="en-US" sz="2000" b="1"/>
              <a:t> </a:t>
            </a:r>
            <a:r>
              <a:rPr lang="en-US" sz="2000" b="1" err="1"/>
              <a:t>emocional</a:t>
            </a:r>
            <a:endParaRPr lang="en-GB" sz="2000" b="1" err="1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00581D-2858-C465-6B90-11221A5C427A}"/>
              </a:ext>
            </a:extLst>
          </p:cNvPr>
          <p:cNvSpPr txBox="1"/>
          <p:nvPr/>
        </p:nvSpPr>
        <p:spPr>
          <a:xfrm>
            <a:off x="1098332" y="1715549"/>
            <a:ext cx="964477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600" b="1"/>
              <a:t>C- </a:t>
            </a:r>
            <a:r>
              <a:rPr lang="en-US" sz="1600" b="1" err="1"/>
              <a:t>Comprender</a:t>
            </a:r>
            <a:r>
              <a:rPr lang="en-US" sz="1600" b="1"/>
              <a:t>:</a:t>
            </a:r>
          </a:p>
          <a:p>
            <a:r>
              <a:rPr lang="en-US" sz="1600" b="1" err="1"/>
              <a:t>Enfoque</a:t>
            </a:r>
            <a:r>
              <a:rPr lang="en-US" sz="1600" b="1"/>
              <a:t> HSE:</a:t>
            </a:r>
            <a:r>
              <a:rPr lang="en-US" sz="1600"/>
              <a:t> </a:t>
            </a:r>
            <a:r>
              <a:rPr lang="en-US" sz="1600" err="1"/>
              <a:t>Autoconciencia</a:t>
            </a:r>
            <a:r>
              <a:rPr lang="en-US" sz="1600"/>
              <a:t> - </a:t>
            </a:r>
            <a:r>
              <a:rPr lang="en-US" sz="1600" err="1"/>
              <a:t>reconocer</a:t>
            </a:r>
            <a:r>
              <a:rPr lang="en-US" sz="1600"/>
              <a:t> las </a:t>
            </a:r>
            <a:r>
              <a:rPr lang="en-US" sz="1600" err="1"/>
              <a:t>emociones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situaciones</a:t>
            </a:r>
            <a:r>
              <a:rPr lang="en-US" sz="1600"/>
              <a:t> </a:t>
            </a:r>
            <a:r>
              <a:rPr lang="en-US" sz="1600" err="1"/>
              <a:t>basadas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rendimiento</a:t>
            </a:r>
            <a:r>
              <a:rPr lang="en-US" sz="160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DF956-6DF4-0126-49B6-D810C15B5740}"/>
              </a:ext>
            </a:extLst>
          </p:cNvPr>
          <p:cNvSpPr txBox="1"/>
          <p:nvPr/>
        </p:nvSpPr>
        <p:spPr>
          <a:xfrm>
            <a:off x="1111518" y="2496072"/>
            <a:ext cx="1071912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/>
              <a:t>N - Nombre: </a:t>
            </a:r>
          </a:p>
          <a:p>
            <a:r>
              <a:rPr lang="en-US" sz="1600"/>
              <a:t>"Hoy aprenderemos a notar y nombrar nuestras reacciones emocionales cuando nos enfrentamos al estrés o tomamos decisiones".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78EA39-A060-82CC-7A29-FA8FF2963B37}"/>
              </a:ext>
            </a:extLst>
          </p:cNvPr>
          <p:cNvSpPr txBox="1"/>
          <p:nvPr/>
        </p:nvSpPr>
        <p:spPr>
          <a:xfrm>
            <a:off x="1112709" y="3427858"/>
            <a:ext cx="10184446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/>
              <a:t>P- Poner </a:t>
            </a:r>
            <a:r>
              <a:rPr lang="en-US" sz="1600" b="1" err="1"/>
              <a:t>en</a:t>
            </a:r>
            <a:r>
              <a:rPr lang="en-US" sz="1600" b="1"/>
              <a:t> </a:t>
            </a:r>
            <a:r>
              <a:rPr lang="en-US" sz="1600" b="1" err="1"/>
              <a:t>práctica</a:t>
            </a:r>
            <a:r>
              <a:rPr lang="en-US" sz="1600" b="1"/>
              <a:t>: </a:t>
            </a:r>
          </a:p>
          <a:p>
            <a:r>
              <a:rPr lang="en-US" sz="1600" b="1" err="1"/>
              <a:t>Actividad</a:t>
            </a:r>
            <a:r>
              <a:rPr lang="en-US" sz="1600" b="1"/>
              <a:t>: </a:t>
            </a:r>
            <a:r>
              <a:rPr lang="en-US" sz="1600" b="1" err="1"/>
              <a:t>desafío</a:t>
            </a:r>
            <a:r>
              <a:rPr lang="en-US" sz="1600" b="1"/>
              <a:t> de </a:t>
            </a:r>
            <a:r>
              <a:rPr lang="en-US" sz="1600" b="1" err="1"/>
              <a:t>orientación</a:t>
            </a:r>
            <a:r>
              <a:rPr lang="en-US" sz="1600" b="1"/>
              <a:t> </a:t>
            </a:r>
            <a:r>
              <a:rPr lang="en-US" sz="1600" b="1" err="1"/>
              <a:t>por</a:t>
            </a:r>
            <a:r>
              <a:rPr lang="en-US" sz="1600" b="1"/>
              <a:t> </a:t>
            </a:r>
            <a:r>
              <a:rPr lang="en-US" sz="1600" b="1" err="1"/>
              <a:t>el</a:t>
            </a:r>
            <a:r>
              <a:rPr lang="en-US" sz="1600" b="1"/>
              <a:t> </a:t>
            </a:r>
            <a:r>
              <a:rPr lang="en-US" sz="1600" b="1" err="1"/>
              <a:t>recinto</a:t>
            </a:r>
            <a:r>
              <a:rPr lang="en-US" sz="1600" b="1"/>
              <a:t> escolar o </a:t>
            </a:r>
            <a:r>
              <a:rPr lang="en-US" sz="1600" b="1" err="1"/>
              <a:t>el</a:t>
            </a:r>
            <a:r>
              <a:rPr lang="en-US" sz="1600" b="1"/>
              <a:t> </a:t>
            </a:r>
            <a:r>
              <a:rPr lang="en-US" sz="1600" b="1" err="1"/>
              <a:t>parque</a:t>
            </a:r>
            <a:endParaRPr lang="en-US" sz="1600" b="1"/>
          </a:p>
          <a:p>
            <a:r>
              <a:rPr lang="en-US" sz="1600"/>
              <a:t>El </a:t>
            </a:r>
            <a:r>
              <a:rPr lang="en-US" sz="1600" err="1"/>
              <a:t>alumnado</a:t>
            </a:r>
            <a:r>
              <a:rPr lang="en-US" sz="1600"/>
              <a:t> </a:t>
            </a:r>
            <a:r>
              <a:rPr lang="en-US" sz="1600" err="1"/>
              <a:t>recibe</a:t>
            </a:r>
            <a:r>
              <a:rPr lang="en-US" sz="1600"/>
              <a:t> un </a:t>
            </a:r>
            <a:r>
              <a:rPr lang="en-US" sz="1600" err="1"/>
              <a:t>mapa</a:t>
            </a:r>
            <a:r>
              <a:rPr lang="en-US" sz="1600"/>
              <a:t> y puntos de control (Tiempo </a:t>
            </a:r>
            <a:r>
              <a:rPr lang="en-US" sz="1600" err="1"/>
              <a:t>limitado</a:t>
            </a:r>
            <a:r>
              <a:rPr lang="en-US" sz="1600"/>
              <a:t> - </a:t>
            </a:r>
            <a:r>
              <a:rPr lang="en-US" sz="1600" err="1"/>
              <a:t>presión</a:t>
            </a:r>
            <a:r>
              <a:rPr lang="en-US" sz="1600"/>
              <a:t> </a:t>
            </a:r>
            <a:r>
              <a:rPr lang="en-US" sz="1600" err="1"/>
              <a:t>introducida</a:t>
            </a:r>
            <a:r>
              <a:rPr lang="en-US" sz="1600"/>
              <a:t>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D6C2EF-0850-39DF-BC99-AD323D0E91FC}"/>
              </a:ext>
            </a:extLst>
          </p:cNvPr>
          <p:cNvSpPr txBox="1"/>
          <p:nvPr/>
        </p:nvSpPr>
        <p:spPr>
          <a:xfrm>
            <a:off x="1096361" y="4499407"/>
            <a:ext cx="955851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/>
              <a:t>T - Transferencia (</a:t>
            </a:r>
            <a:r>
              <a:rPr lang="en-US" sz="1600" b="1" err="1"/>
              <a:t>Preguntas</a:t>
            </a:r>
            <a:r>
              <a:rPr lang="en-US" sz="1600" b="1"/>
              <a:t> de </a:t>
            </a:r>
            <a:r>
              <a:rPr lang="en-US" sz="1600" b="1" err="1"/>
              <a:t>reflexión</a:t>
            </a:r>
            <a:r>
              <a:rPr lang="en-US" sz="1600" b="1"/>
              <a:t>):</a:t>
            </a:r>
          </a:p>
          <a:p>
            <a:r>
              <a:rPr lang="en-US" sz="1600" i="1"/>
              <a:t>"¿</a:t>
            </a:r>
            <a:r>
              <a:rPr lang="en-US" sz="1600" i="1" err="1"/>
              <a:t>Qué</a:t>
            </a:r>
            <a:r>
              <a:rPr lang="en-US" sz="1600" i="1"/>
              <a:t> </a:t>
            </a:r>
            <a:r>
              <a:rPr lang="en-US" sz="1600" i="1" err="1"/>
              <a:t>emociones</a:t>
            </a:r>
            <a:r>
              <a:rPr lang="en-US" sz="1600" i="1"/>
              <a:t> </a:t>
            </a:r>
            <a:r>
              <a:rPr lang="en-US" sz="1600" i="1" err="1"/>
              <a:t>sentiste</a:t>
            </a:r>
            <a:r>
              <a:rPr lang="en-US" sz="1600" i="1"/>
              <a:t> </a:t>
            </a:r>
            <a:r>
              <a:rPr lang="en-US" sz="1600" i="1" err="1"/>
              <a:t>cuando</a:t>
            </a:r>
            <a:r>
              <a:rPr lang="en-US" sz="1600" i="1"/>
              <a:t> </a:t>
            </a:r>
            <a:r>
              <a:rPr lang="en-US" sz="1600" i="1" err="1"/>
              <a:t>te</a:t>
            </a:r>
            <a:r>
              <a:rPr lang="en-US" sz="1600" i="1"/>
              <a:t> </a:t>
            </a:r>
            <a:r>
              <a:rPr lang="en-US" sz="1600" i="1" err="1"/>
              <a:t>quedaste</a:t>
            </a:r>
            <a:r>
              <a:rPr lang="en-US" sz="1600" i="1"/>
              <a:t> </a:t>
            </a:r>
            <a:r>
              <a:rPr lang="en-US" sz="1600" i="1" err="1"/>
              <a:t>atrás</a:t>
            </a:r>
            <a:r>
              <a:rPr lang="en-US" sz="1600" i="1"/>
              <a:t> o </a:t>
            </a:r>
            <a:r>
              <a:rPr lang="en-US" sz="1600" i="1" err="1"/>
              <a:t>te</a:t>
            </a:r>
            <a:r>
              <a:rPr lang="en-US" sz="1600" i="1"/>
              <a:t> </a:t>
            </a:r>
            <a:r>
              <a:rPr lang="en-US" sz="1600" i="1" err="1"/>
              <a:t>perdiste</a:t>
            </a:r>
            <a:r>
              <a:rPr lang="en-US" sz="1600" i="1"/>
              <a:t>?".</a:t>
            </a:r>
          </a:p>
          <a:p>
            <a:r>
              <a:rPr lang="en-US" sz="1600" i="1"/>
              <a:t>"¿</a:t>
            </a:r>
            <a:r>
              <a:rPr lang="en-US" sz="1600" i="1" err="1"/>
              <a:t>Cómo</a:t>
            </a:r>
            <a:r>
              <a:rPr lang="en-US" sz="1600" i="1"/>
              <a:t> </a:t>
            </a:r>
            <a:r>
              <a:rPr lang="en-US" sz="1600" i="1" err="1"/>
              <a:t>afectaron</a:t>
            </a:r>
            <a:r>
              <a:rPr lang="en-US" sz="1600" i="1"/>
              <a:t> </a:t>
            </a:r>
            <a:r>
              <a:rPr lang="en-US" sz="1600" i="1" err="1"/>
              <a:t>tus</a:t>
            </a:r>
            <a:r>
              <a:rPr lang="en-US" sz="1600" i="1"/>
              <a:t> </a:t>
            </a:r>
            <a:r>
              <a:rPr lang="en-US" sz="1600" i="1" err="1"/>
              <a:t>emociones</a:t>
            </a:r>
            <a:r>
              <a:rPr lang="en-US" sz="1600" i="1"/>
              <a:t> a </a:t>
            </a:r>
            <a:r>
              <a:rPr lang="en-US" sz="1600" i="1" err="1"/>
              <a:t>tus</a:t>
            </a:r>
            <a:r>
              <a:rPr lang="en-US" sz="1600" i="1"/>
              <a:t> </a:t>
            </a:r>
            <a:r>
              <a:rPr lang="en-US" sz="1600" i="1" err="1"/>
              <a:t>decisiones</a:t>
            </a:r>
            <a:r>
              <a:rPr lang="en-US" sz="1600" i="1"/>
              <a:t>?"</a:t>
            </a:r>
          </a:p>
          <a:p>
            <a:r>
              <a:rPr lang="en-US" sz="1600" i="1"/>
              <a:t>"¿</a:t>
            </a:r>
            <a:r>
              <a:rPr lang="en-US" sz="1600" i="1" err="1"/>
              <a:t>Cómo</a:t>
            </a:r>
            <a:r>
              <a:rPr lang="en-US" sz="1600" i="1"/>
              <a:t> </a:t>
            </a:r>
            <a:r>
              <a:rPr lang="en-US" sz="1600" i="1" err="1"/>
              <a:t>reconocer</a:t>
            </a:r>
            <a:r>
              <a:rPr lang="en-US" sz="1600" i="1"/>
              <a:t> y </a:t>
            </a:r>
            <a:r>
              <a:rPr lang="en-US" sz="1600" i="1" err="1"/>
              <a:t>gestionar</a:t>
            </a:r>
            <a:r>
              <a:rPr lang="en-US" sz="1600" i="1"/>
              <a:t> </a:t>
            </a:r>
            <a:r>
              <a:rPr lang="en-US" sz="1600" i="1" err="1"/>
              <a:t>estas</a:t>
            </a:r>
            <a:r>
              <a:rPr lang="en-US" sz="1600" i="1"/>
              <a:t> </a:t>
            </a:r>
            <a:r>
              <a:rPr lang="en-US" sz="1600" i="1" err="1"/>
              <a:t>emociones</a:t>
            </a:r>
            <a:r>
              <a:rPr lang="en-US" sz="1600" i="1"/>
              <a:t> </a:t>
            </a:r>
            <a:r>
              <a:rPr lang="en-US" sz="1600" i="1" err="1"/>
              <a:t>en</a:t>
            </a:r>
            <a:r>
              <a:rPr lang="en-US" sz="1600" i="1"/>
              <a:t> un examen o </a:t>
            </a:r>
            <a:r>
              <a:rPr lang="en-US" sz="1600" i="1" err="1"/>
              <a:t>partido</a:t>
            </a:r>
            <a:r>
              <a:rPr lang="en-US" sz="1600" i="1"/>
              <a:t>?".</a:t>
            </a:r>
          </a:p>
        </p:txBody>
      </p:sp>
    </p:spTree>
    <p:extLst>
      <p:ext uri="{BB962C8B-B14F-4D97-AF65-F5344CB8AC3E}">
        <p14:creationId xmlns:p14="http://schemas.microsoft.com/office/powerpoint/2010/main" val="1450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C593-FA08-227D-F49E-77323A40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65E546A-4395-7DA4-3AF5-82899BF6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BE34BBE0-6969-8970-077E-25BCC63F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F078872-D0C2-2ECD-7F82-9D6CA70F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301611F-D180-19F8-03AE-4F86091E9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9E8E60CD-0A04-E833-A4AC-B2ABFC11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B205D7B-04B0-232E-1A49-1268DD08E2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D100523F-B3FA-D61B-B5AE-678AC2ED9E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B1635D8F-FA01-657E-D64D-9678F4FA7D6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5618699-C693-13A5-A153-9D984FDC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A5F4CA8-D550-7A0B-1FBE-30D36A1E5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EC483E7-7179-96ED-9517-4661E58DF8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53557F6A-360C-D4FF-4A5E-5452A690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3033BFD-DB69-C870-CF7A-1A2CCD7A9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C5489198-5A8D-34FB-5745-1D37F864073F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6AF1A-2970-4D2C-963C-567632C60D74}"/>
              </a:ext>
            </a:extLst>
          </p:cNvPr>
          <p:cNvSpPr txBox="1"/>
          <p:nvPr/>
        </p:nvSpPr>
        <p:spPr>
          <a:xfrm>
            <a:off x="718489" y="1019853"/>
            <a:ext cx="95146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Ejemplo</a:t>
            </a:r>
            <a:r>
              <a:rPr lang="en-US" sz="2000" b="1"/>
              <a:t> de </a:t>
            </a:r>
            <a:r>
              <a:rPr lang="en-US" sz="2000" b="1" err="1"/>
              <a:t>sesión</a:t>
            </a:r>
            <a:r>
              <a:rPr lang="en-US" sz="2000" b="1"/>
              <a:t> nº 2:  paseo de la </a:t>
            </a:r>
            <a:r>
              <a:rPr lang="en-US" sz="2000" b="1" err="1"/>
              <a:t>confianza</a:t>
            </a:r>
            <a:r>
              <a:rPr lang="en-US" sz="2000" b="1"/>
              <a:t> y </a:t>
            </a:r>
            <a:r>
              <a:rPr lang="en-US" sz="2000" b="1" err="1"/>
              <a:t>habilidades</a:t>
            </a:r>
            <a:r>
              <a:rPr lang="en-US" sz="2000" b="1"/>
              <a:t> </a:t>
            </a:r>
            <a:r>
              <a:rPr lang="en-US" sz="2000" b="1" err="1"/>
              <a:t>relacionales</a:t>
            </a:r>
            <a:endParaRPr lang="en-GB" sz="2000" b="1" err="1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6FE87-4A84-D30B-E963-14FA27714AC4}"/>
              </a:ext>
            </a:extLst>
          </p:cNvPr>
          <p:cNvSpPr txBox="1"/>
          <p:nvPr/>
        </p:nvSpPr>
        <p:spPr>
          <a:xfrm>
            <a:off x="887655" y="1714261"/>
            <a:ext cx="892798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600" b="1"/>
              <a:t>C- </a:t>
            </a:r>
            <a:r>
              <a:rPr lang="en-US" sz="1600" b="1" err="1"/>
              <a:t>Comprender</a:t>
            </a:r>
            <a:r>
              <a:rPr lang="en-US" sz="1600" b="1"/>
              <a:t>:</a:t>
            </a:r>
          </a:p>
          <a:p>
            <a:r>
              <a:rPr lang="en-US" sz="1600" b="1" err="1"/>
              <a:t>Enfoque</a:t>
            </a:r>
            <a:r>
              <a:rPr lang="en-US" sz="1600" b="1"/>
              <a:t> SEL:</a:t>
            </a:r>
            <a:r>
              <a:rPr lang="en-US" sz="1600"/>
              <a:t> </a:t>
            </a:r>
            <a:r>
              <a:rPr lang="en-US" sz="1600" err="1"/>
              <a:t>Habilidades</a:t>
            </a:r>
            <a:r>
              <a:rPr lang="en-US" sz="1600"/>
              <a:t> </a:t>
            </a:r>
            <a:r>
              <a:rPr lang="en-US" sz="1600" err="1"/>
              <a:t>relacionales</a:t>
            </a:r>
            <a:r>
              <a:rPr lang="en-US" sz="1600"/>
              <a:t>: </a:t>
            </a:r>
            <a:r>
              <a:rPr lang="en-US" sz="1600" err="1"/>
              <a:t>escuchar</a:t>
            </a:r>
            <a:r>
              <a:rPr lang="en-US" sz="1600"/>
              <a:t>, </a:t>
            </a:r>
            <a:r>
              <a:rPr lang="en-US" sz="1600" err="1"/>
              <a:t>apoyar</a:t>
            </a:r>
            <a:r>
              <a:rPr lang="en-US" sz="1600"/>
              <a:t> a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demás</a:t>
            </a:r>
            <a:r>
              <a:rPr lang="en-US" sz="1600"/>
              <a:t> y </a:t>
            </a:r>
            <a:r>
              <a:rPr lang="en-US" sz="1600" err="1"/>
              <a:t>confiar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compañeros</a:t>
            </a:r>
            <a:r>
              <a:rPr lang="en-US" sz="160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2D823-918D-0164-6278-539D832B4B42}"/>
              </a:ext>
            </a:extLst>
          </p:cNvPr>
          <p:cNvSpPr txBox="1"/>
          <p:nvPr/>
        </p:nvSpPr>
        <p:spPr>
          <a:xfrm>
            <a:off x="886951" y="2479549"/>
            <a:ext cx="1062930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/>
              <a:t>N - Nombre: </a:t>
            </a:r>
          </a:p>
          <a:p>
            <a:r>
              <a:rPr lang="en-US" sz="1600"/>
              <a:t>"Esta actividad consiste en escuchar atentamente y generar confianza, habilidades que necesitarás en los proyectos de clase y en los equipos deportivos".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072C7-9EB8-724E-2425-0E402585AAE5}"/>
              </a:ext>
            </a:extLst>
          </p:cNvPr>
          <p:cNvSpPr txBox="1"/>
          <p:nvPr/>
        </p:nvSpPr>
        <p:spPr>
          <a:xfrm>
            <a:off x="888176" y="3523263"/>
            <a:ext cx="1082494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/>
              <a:t>P- Poner </a:t>
            </a:r>
            <a:r>
              <a:rPr lang="en-US" sz="1600" b="1" err="1"/>
              <a:t>en</a:t>
            </a:r>
            <a:r>
              <a:rPr lang="en-US" sz="1600" b="1"/>
              <a:t> </a:t>
            </a:r>
            <a:r>
              <a:rPr lang="en-US" sz="1600" b="1" err="1"/>
              <a:t>práctica</a:t>
            </a:r>
            <a:r>
              <a:rPr lang="en-US" sz="1600" b="1"/>
              <a:t>: </a:t>
            </a:r>
          </a:p>
          <a:p>
            <a:pPr>
              <a:buNone/>
            </a:pPr>
            <a:r>
              <a:rPr lang="en-US" sz="1600" b="1" err="1"/>
              <a:t>Actividad</a:t>
            </a:r>
            <a:r>
              <a:rPr lang="en-US" sz="1600" b="1"/>
              <a:t>: Paseo de </a:t>
            </a:r>
            <a:r>
              <a:rPr lang="en-US" sz="1600" b="1" err="1"/>
              <a:t>confianza</a:t>
            </a:r>
            <a:r>
              <a:rPr lang="en-US" sz="1600" b="1"/>
              <a:t> con </a:t>
            </a:r>
            <a:r>
              <a:rPr lang="en-US" sz="1600" b="1" err="1"/>
              <a:t>los</a:t>
            </a:r>
            <a:r>
              <a:rPr lang="en-US" sz="1600" b="1"/>
              <a:t> ojos </a:t>
            </a:r>
            <a:r>
              <a:rPr lang="en-US" sz="1600" b="1" err="1"/>
              <a:t>vendados</a:t>
            </a:r>
            <a:r>
              <a:rPr lang="en-US" sz="1600" b="1"/>
              <a:t> </a:t>
            </a:r>
            <a:r>
              <a:rPr lang="en-US" sz="1600" b="1" err="1"/>
              <a:t>en</a:t>
            </a:r>
            <a:r>
              <a:rPr lang="en-US" sz="1600" b="1"/>
              <a:t> parejas o </a:t>
            </a:r>
            <a:r>
              <a:rPr lang="en-US" sz="1600" b="1" err="1"/>
              <a:t>grupos</a:t>
            </a:r>
            <a:endParaRPr lang="en-US" sz="1600" b="1"/>
          </a:p>
          <a:p>
            <a:r>
              <a:rPr lang="en-US" sz="1600"/>
              <a:t>El </a:t>
            </a:r>
            <a:r>
              <a:rPr lang="en-US" sz="1600" err="1"/>
              <a:t>alumnado</a:t>
            </a:r>
            <a:r>
              <a:rPr lang="en-US" sz="1600"/>
              <a:t> se </a:t>
            </a:r>
            <a:r>
              <a:rPr lang="en-US" sz="1600" err="1"/>
              <a:t>guía</a:t>
            </a:r>
            <a:r>
              <a:rPr lang="en-US" sz="1600"/>
              <a:t> </a:t>
            </a:r>
            <a:r>
              <a:rPr lang="en-US" sz="1600" err="1"/>
              <a:t>unos</a:t>
            </a:r>
            <a:r>
              <a:rPr lang="en-US" sz="1600"/>
              <a:t> a </a:t>
            </a:r>
            <a:r>
              <a:rPr lang="en-US" sz="1600" err="1"/>
              <a:t>otros</a:t>
            </a:r>
            <a:r>
              <a:rPr lang="en-US" sz="1600"/>
              <a:t> con </a:t>
            </a:r>
            <a:r>
              <a:rPr lang="en-US" sz="1600" err="1"/>
              <a:t>los</a:t>
            </a:r>
            <a:r>
              <a:rPr lang="en-US" sz="1600"/>
              <a:t> ojos </a:t>
            </a:r>
            <a:r>
              <a:rPr lang="en-US" sz="1600" err="1"/>
              <a:t>vendados</a:t>
            </a:r>
            <a:r>
              <a:rPr lang="en-US" sz="1600"/>
              <a:t> a </a:t>
            </a:r>
            <a:r>
              <a:rPr lang="en-US" sz="1600" err="1"/>
              <a:t>través</a:t>
            </a:r>
            <a:r>
              <a:rPr lang="en-US" sz="1600"/>
              <a:t> de </a:t>
            </a:r>
            <a:r>
              <a:rPr lang="en-US" sz="1600" err="1"/>
              <a:t>una</a:t>
            </a:r>
            <a:r>
              <a:rPr lang="en-US" sz="1600"/>
              <a:t> </a:t>
            </a:r>
            <a:r>
              <a:rPr lang="en-US" sz="1600" err="1"/>
              <a:t>sencilla</a:t>
            </a:r>
            <a:r>
              <a:rPr lang="en-US" sz="1600"/>
              <a:t> </a:t>
            </a:r>
            <a:r>
              <a:rPr lang="en-US" sz="1600" err="1"/>
              <a:t>carrera</a:t>
            </a:r>
            <a:r>
              <a:rPr lang="en-US" sz="1600"/>
              <a:t> de </a:t>
            </a:r>
            <a:r>
              <a:rPr lang="en-US" sz="1600" err="1"/>
              <a:t>obstáculos</a:t>
            </a:r>
            <a:r>
              <a:rPr lang="en-US" sz="1600"/>
              <a:t> </a:t>
            </a:r>
            <a:r>
              <a:rPr lang="en-US" sz="1600" err="1"/>
              <a:t>utilizando</a:t>
            </a:r>
            <a:r>
              <a:rPr lang="en-US" sz="1600"/>
              <a:t> </a:t>
            </a:r>
            <a:r>
              <a:rPr lang="en-US" sz="1600" err="1"/>
              <a:t>únicamente</a:t>
            </a:r>
            <a:r>
              <a:rPr lang="en-US" sz="1600"/>
              <a:t> </a:t>
            </a:r>
            <a:r>
              <a:rPr lang="en-US" sz="1600" err="1"/>
              <a:t>indicaciones</a:t>
            </a:r>
            <a:r>
              <a:rPr lang="en-US" sz="1600"/>
              <a:t> </a:t>
            </a:r>
            <a:r>
              <a:rPr lang="en-US" sz="1600" err="1"/>
              <a:t>verbales</a:t>
            </a:r>
            <a:r>
              <a:rPr lang="en-US" sz="160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7E281D-2152-7201-8365-2825C8509F15}"/>
              </a:ext>
            </a:extLst>
          </p:cNvPr>
          <p:cNvSpPr txBox="1"/>
          <p:nvPr/>
        </p:nvSpPr>
        <p:spPr>
          <a:xfrm>
            <a:off x="958766" y="4746433"/>
            <a:ext cx="1009047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/>
              <a:t>T - Transferencia (Preguntas de reflexión):</a:t>
            </a:r>
          </a:p>
          <a:p>
            <a:r>
              <a:rPr lang="en-US" sz="1600" i="1"/>
              <a:t>"¿Qué le hizo sentirse seguro o inseguro?".</a:t>
            </a:r>
          </a:p>
          <a:p>
            <a:r>
              <a:rPr lang="en-US" sz="1600" i="1"/>
              <a:t>"¿Qué te ayudó a confiar en tu compañero?"</a:t>
            </a:r>
          </a:p>
          <a:p>
            <a:r>
              <a:rPr lang="en-US" sz="1600" i="1"/>
              <a:t>"¿Cómo mejora la confianza el trabajo en grupo o en equipos deportivos?".</a:t>
            </a:r>
          </a:p>
        </p:txBody>
      </p:sp>
    </p:spTree>
    <p:extLst>
      <p:ext uri="{BB962C8B-B14F-4D97-AF65-F5344CB8AC3E}">
        <p14:creationId xmlns:p14="http://schemas.microsoft.com/office/powerpoint/2010/main" val="20122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873A-A600-6B29-2418-8E9B6153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68F834EC-1C36-6F90-4D2B-2FAB8B63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B8484B8-F44A-F4A5-9EE0-75B2647F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93AA10B3-FE3C-9051-CF3A-2653662D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5A237FE-7993-5685-1BAC-292E69D18D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AD685EB3-AAB6-6199-4B46-C2B18876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A1D117C-FDE1-58D5-7173-613F2EEC60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6BF3BC60-F9BF-D506-012E-0F909F8A9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26B63A2-FF39-EFDA-697B-AECA70FA49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D36EB14E-A30B-E936-4B9E-D92DAE27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3D23148-C32B-A5F8-52B2-A2C376EEF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1706AC28-4214-579E-093B-60CE76A596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85C8000-E6A1-B03F-74C8-ADD17F03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9F20BC1-CA59-6382-9175-E2513A536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B15A0279-9EDC-87DB-1C2D-FF46BE03CEB1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19492-D93E-3E22-FE7F-3DB83C2DB932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Principios pedagógicos fundamentales</a:t>
            </a:r>
            <a:endParaRPr lang="en-GB" sz="2000" b="1"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C725F3-EBBC-FCE5-EFC9-D820C67D4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4231"/>
              </p:ext>
            </p:extLst>
          </p:nvPr>
        </p:nvGraphicFramePr>
        <p:xfrm>
          <a:off x="517274" y="2410707"/>
          <a:ext cx="10465613" cy="3379470"/>
        </p:xfrm>
        <a:graphic>
          <a:graphicData uri="http://schemas.openxmlformats.org/drawingml/2006/table">
            <a:tbl>
              <a:tblPr/>
              <a:tblGrid>
                <a:gridCol w="2485263">
                  <a:extLst>
                    <a:ext uri="{9D8B030D-6E8A-4147-A177-3AD203B41FA5}">
                      <a16:colId xmlns:a16="http://schemas.microsoft.com/office/drawing/2014/main" val="3233494365"/>
                    </a:ext>
                  </a:extLst>
                </a:gridCol>
                <a:gridCol w="4117304">
                  <a:extLst>
                    <a:ext uri="{9D8B030D-6E8A-4147-A177-3AD203B41FA5}">
                      <a16:colId xmlns:a16="http://schemas.microsoft.com/office/drawing/2014/main" val="1638944422"/>
                    </a:ext>
                  </a:extLst>
                </a:gridCol>
                <a:gridCol w="3863046">
                  <a:extLst>
                    <a:ext uri="{9D8B030D-6E8A-4147-A177-3AD203B41FA5}">
                      <a16:colId xmlns:a16="http://schemas.microsoft.com/office/drawing/2014/main" val="1260577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err="1"/>
                        <a:t>Pedagogía</a:t>
                      </a:r>
                      <a:endParaRPr lang="en-US" sz="16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err="1"/>
                        <a:t>Aplicación</a:t>
                      </a:r>
                      <a:r>
                        <a:rPr lang="en-US" sz="1600" b="1"/>
                        <a:t> </a:t>
                      </a:r>
                      <a:r>
                        <a:rPr lang="en-US" sz="1600" b="1" err="1"/>
                        <a:t>en</a:t>
                      </a:r>
                      <a:r>
                        <a:rPr lang="en-US" sz="1600" b="1"/>
                        <a:t> EF/EAL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/>
                        <a:t>Impacto </a:t>
                      </a:r>
                      <a:r>
                        <a:rPr lang="en-US" sz="1600" b="1" err="1"/>
                        <a:t>en</a:t>
                      </a:r>
                      <a:r>
                        <a:rPr lang="en-US" sz="1600" b="1"/>
                        <a:t> las HSE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4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err="1"/>
                        <a:t>Aprendizaje</a:t>
                      </a:r>
                      <a:r>
                        <a:rPr lang="en-US" sz="1400" b="1"/>
                        <a:t> experimental (Kolb)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err="1"/>
                        <a:t>Aprender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haciendo</a:t>
                      </a:r>
                      <a:r>
                        <a:rPr lang="en-US" sz="1400"/>
                        <a:t> → </a:t>
                      </a:r>
                      <a:r>
                        <a:rPr lang="en-US" sz="1400" err="1"/>
                        <a:t>reflexionando</a:t>
                      </a:r>
                      <a:r>
                        <a:rPr lang="en-US" sz="1400"/>
                        <a:t> → </a:t>
                      </a:r>
                      <a:r>
                        <a:rPr lang="en-US" sz="1400" err="1"/>
                        <a:t>aplicando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/>
                        <a:t>Las 5 </a:t>
                      </a:r>
                      <a:r>
                        <a:rPr lang="en-US" sz="1400" err="1"/>
                        <a:t>competencias</a:t>
                      </a:r>
                      <a:r>
                        <a:rPr lang="en-US" sz="1400"/>
                        <a:t> de HSE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98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err="1"/>
                        <a:t>Desafío</a:t>
                      </a:r>
                      <a:r>
                        <a:rPr lang="en-US" sz="1400" b="1"/>
                        <a:t> </a:t>
                      </a:r>
                      <a:r>
                        <a:rPr lang="en-US" sz="1400" b="1" err="1"/>
                        <a:t>por</a:t>
                      </a:r>
                      <a:r>
                        <a:rPr lang="en-US" sz="1400" b="1"/>
                        <a:t> </a:t>
                      </a:r>
                      <a:r>
                        <a:rPr lang="en-US" sz="1400" b="1" err="1"/>
                        <a:t>elección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/>
                        <a:t>Los </a:t>
                      </a:r>
                      <a:r>
                        <a:rPr lang="en-US" sz="1400" err="1"/>
                        <a:t>estudiantes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eligen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el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nivel</a:t>
                      </a:r>
                      <a:r>
                        <a:rPr lang="en-US" sz="1400"/>
                        <a:t> de </a:t>
                      </a:r>
                      <a:r>
                        <a:rPr lang="en-US" sz="1400" err="1"/>
                        <a:t>participación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err="1"/>
                        <a:t>Fomenta</a:t>
                      </a:r>
                      <a:r>
                        <a:rPr lang="en-US" sz="1400"/>
                        <a:t> la </a:t>
                      </a:r>
                      <a:r>
                        <a:rPr lang="en-US" sz="1400" err="1"/>
                        <a:t>autonomía</a:t>
                      </a:r>
                      <a:r>
                        <a:rPr lang="en-US" sz="1400"/>
                        <a:t> y la </a:t>
                      </a:r>
                      <a:r>
                        <a:rPr lang="en-US" sz="1400" err="1"/>
                        <a:t>autogestión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9708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err="1"/>
                        <a:t>Experiencias</a:t>
                      </a:r>
                      <a:r>
                        <a:rPr lang="en-US" sz="1400" b="1"/>
                        <a:t> </a:t>
                      </a:r>
                      <a:r>
                        <a:rPr lang="en-US" sz="1400" b="1" err="1"/>
                        <a:t>secuenciadas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/>
                        <a:t>Las </a:t>
                      </a:r>
                      <a:r>
                        <a:rPr lang="en-US" sz="1400" err="1"/>
                        <a:t>actividades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aumentan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complejidad</a:t>
                      </a:r>
                      <a:r>
                        <a:rPr lang="en-US" sz="1400"/>
                        <a:t> e </a:t>
                      </a:r>
                      <a:r>
                        <a:rPr lang="en-US" sz="1400" err="1"/>
                        <a:t>intensidad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/>
                        <a:t>Desarrollo gradual de HSE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63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/>
                        <a:t>Carga frontal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err="1"/>
                        <a:t>Establecimiento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intencionado</a:t>
                      </a:r>
                      <a:r>
                        <a:rPr lang="en-US" sz="1400"/>
                        <a:t> de </a:t>
                      </a:r>
                      <a:r>
                        <a:rPr lang="en-US" sz="1400" err="1"/>
                        <a:t>objetivos</a:t>
                      </a:r>
                      <a:r>
                        <a:rPr lang="en-US" sz="1400"/>
                        <a:t> antes de la </a:t>
                      </a:r>
                      <a:r>
                        <a:rPr lang="en-US" sz="1400" err="1"/>
                        <a:t>actividad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/>
                        <a:t>Centra la </a:t>
                      </a:r>
                      <a:r>
                        <a:rPr lang="en-US" sz="1400" err="1"/>
                        <a:t>atención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los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objetivos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sobre</a:t>
                      </a:r>
                      <a:r>
                        <a:rPr lang="en-US" sz="1400"/>
                        <a:t> HSE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5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/>
                        <a:t>Debriefing y </a:t>
                      </a:r>
                      <a:r>
                        <a:rPr lang="en-US" sz="1400" b="1" err="1"/>
                        <a:t>reflexión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/>
                        <a:t>Debate </a:t>
                      </a:r>
                      <a:r>
                        <a:rPr lang="en-US" sz="1400" err="1"/>
                        <a:t>guiado</a:t>
                      </a:r>
                      <a:r>
                        <a:rPr lang="en-US" sz="1400"/>
                        <a:t> o </a:t>
                      </a:r>
                      <a:r>
                        <a:rPr lang="en-US" sz="1400" err="1"/>
                        <a:t>diario</a:t>
                      </a:r>
                      <a:r>
                        <a:rPr lang="en-US" sz="1400"/>
                        <a:t> posterior a la </a:t>
                      </a:r>
                      <a:r>
                        <a:rPr lang="en-US" sz="1400" err="1"/>
                        <a:t>actividad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err="1"/>
                        <a:t>Fomenta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el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autoconocimiento</a:t>
                      </a:r>
                      <a:r>
                        <a:rPr lang="en-US" sz="1400"/>
                        <a:t> y la </a:t>
                      </a:r>
                      <a:r>
                        <a:rPr lang="en-US" sz="1400" err="1"/>
                        <a:t>percepción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emocional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26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/>
                        <a:t>Transferencia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err="1"/>
                        <a:t>Establecer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conexiones</a:t>
                      </a:r>
                      <a:r>
                        <a:rPr lang="en-US" sz="1400"/>
                        <a:t> entre la </a:t>
                      </a:r>
                      <a:r>
                        <a:rPr lang="en-US" sz="1400" err="1"/>
                        <a:t>experiencia</a:t>
                      </a:r>
                      <a:r>
                        <a:rPr lang="en-US" sz="1400"/>
                        <a:t> y las </a:t>
                      </a:r>
                      <a:r>
                        <a:rPr lang="en-US" sz="1400" err="1"/>
                        <a:t>situaciones</a:t>
                      </a:r>
                      <a:r>
                        <a:rPr lang="en-US" sz="1400"/>
                        <a:t> de la </a:t>
                      </a:r>
                      <a:r>
                        <a:rPr lang="en-US" sz="1400" err="1"/>
                        <a:t>vida</a:t>
                      </a:r>
                      <a:r>
                        <a:rPr lang="en-US" sz="1400"/>
                        <a:t> real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err="1"/>
                        <a:t>Garantiza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el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desarrollo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duradero</a:t>
                      </a:r>
                      <a:r>
                        <a:rPr lang="en-US" sz="1400"/>
                        <a:t> de SEL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2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700CD-15D1-B033-42D0-E09C9220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48FC25B-3192-B528-EB60-388C92E6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C24B6D25-5BC2-AF6A-70F0-E508AADF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FB2007E8-C99A-93C0-C3EC-3F48369C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2D7D64A-80EB-C65B-878B-0031D1E3A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5A580C41-FFE5-7A41-C127-55DB6CCB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6DB7628-DF99-2567-1C14-6CECA71DF3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0E97CC7-8FC0-CF04-A232-F143C5D11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05BD2F5-2617-F633-24B9-18E12CBBCE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4264C82-4116-74A8-28C7-3A6EA91A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0CEF825-3237-5E33-12C0-390D920D1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E1E1134-3319-03EE-969C-9EC242F4B3B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6E8B6F1-3789-1470-710F-32A8A590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2B4CCD0-12CF-035A-3F8D-B4B87334F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6804144D-62F7-5751-CEBB-21646759E916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A630C-2B16-DAFF-C235-269A7BCF7556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Principios pedagógicos fundamentales</a:t>
            </a:r>
            <a:endParaRPr lang="en-GB" sz="2000" b="1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76089-0476-BF5A-688D-67537FFBCD73}"/>
              </a:ext>
            </a:extLst>
          </p:cNvPr>
          <p:cNvSpPr txBox="1"/>
          <p:nvPr/>
        </p:nvSpPr>
        <p:spPr>
          <a:xfrm>
            <a:off x="3605599" y="2570341"/>
            <a:ext cx="717954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err="1"/>
              <a:t>Reflexión</a:t>
            </a:r>
            <a:r>
              <a:rPr lang="en-US" sz="2000" b="1"/>
              <a:t> final para </a:t>
            </a:r>
            <a:r>
              <a:rPr lang="en-US" sz="2000" b="1" err="1"/>
              <a:t>los</a:t>
            </a:r>
            <a:r>
              <a:rPr lang="en-US" sz="2000" b="1"/>
              <a:t> </a:t>
            </a:r>
            <a:r>
              <a:rPr lang="en-US" sz="2000" b="1" err="1"/>
              <a:t>profesores</a:t>
            </a:r>
            <a:r>
              <a:rPr lang="en-US" sz="2000" b="1"/>
              <a:t>: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    "Las HSE no son algo extra, </a:t>
            </a:r>
            <a:r>
              <a:rPr lang="en-US" sz="2000" err="1"/>
              <a:t>sino</a:t>
            </a:r>
            <a:r>
              <a:rPr lang="en-US" sz="2000"/>
              <a:t> que </a:t>
            </a:r>
            <a:r>
              <a:rPr lang="en-US" sz="2000" err="1"/>
              <a:t>ya</a:t>
            </a:r>
            <a:r>
              <a:rPr lang="en-US" sz="2000"/>
              <a:t> </a:t>
            </a:r>
            <a:r>
              <a:rPr lang="en-US" sz="2000" err="1"/>
              <a:t>están</a:t>
            </a:r>
            <a:r>
              <a:rPr lang="en-US" sz="2000"/>
              <a:t> </a:t>
            </a:r>
            <a:r>
              <a:rPr lang="en-US" sz="2000" err="1"/>
              <a:t>ocurriendo</a:t>
            </a:r>
            <a:r>
              <a:rPr lang="en-US" sz="2000"/>
              <a:t> </a:t>
            </a:r>
          </a:p>
          <a:p>
            <a:pPr algn="ctr"/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tus</a:t>
            </a:r>
            <a:r>
              <a:rPr lang="en-US" sz="2000"/>
              <a:t> </a:t>
            </a:r>
            <a:r>
              <a:rPr lang="en-US" sz="2000" err="1"/>
              <a:t>clases</a:t>
            </a:r>
            <a:r>
              <a:rPr lang="en-US" sz="2000"/>
              <a:t> de </a:t>
            </a:r>
            <a:r>
              <a:rPr lang="en-US" sz="2000" err="1"/>
              <a:t>Educación</a:t>
            </a:r>
            <a:r>
              <a:rPr lang="en-US" sz="2000"/>
              <a:t> </a:t>
            </a:r>
            <a:r>
              <a:rPr lang="en-US" sz="2000" err="1"/>
              <a:t>Física</a:t>
            </a:r>
            <a:r>
              <a:rPr lang="en-US" sz="2000"/>
              <a:t>. </a:t>
            </a:r>
            <a:endParaRPr lang="en-US"/>
          </a:p>
          <a:p>
            <a:pPr algn="ctr"/>
            <a:endParaRPr lang="en-US" sz="2000"/>
          </a:p>
          <a:p>
            <a:pPr algn="ctr"/>
            <a:r>
              <a:rPr lang="en-US" sz="2000"/>
              <a:t>La EAL </a:t>
            </a:r>
            <a:r>
              <a:rPr lang="en-US" sz="2000" err="1"/>
              <a:t>ofrece</a:t>
            </a:r>
            <a:r>
              <a:rPr lang="en-US" sz="2000"/>
              <a:t> un </a:t>
            </a:r>
            <a:r>
              <a:rPr lang="en-US" sz="2000" err="1"/>
              <a:t>contexto</a:t>
            </a:r>
            <a:r>
              <a:rPr lang="en-US" sz="2000"/>
              <a:t> </a:t>
            </a:r>
            <a:r>
              <a:rPr lang="en-US" sz="2000" err="1"/>
              <a:t>priveliado</a:t>
            </a:r>
            <a:r>
              <a:rPr lang="en-US" sz="2000"/>
              <a:t> para que </a:t>
            </a:r>
            <a:r>
              <a:rPr lang="en-US" sz="2000" err="1"/>
              <a:t>utilizando</a:t>
            </a:r>
            <a:r>
              <a:rPr lang="en-US" sz="2000"/>
              <a:t> la </a:t>
            </a:r>
            <a:r>
              <a:rPr lang="en-US" sz="2000" err="1"/>
              <a:t>metodología</a:t>
            </a:r>
            <a:r>
              <a:rPr lang="en-US" sz="2000"/>
              <a:t> </a:t>
            </a:r>
            <a:r>
              <a:rPr lang="en-US" sz="2000" err="1"/>
              <a:t>adeucada</a:t>
            </a:r>
            <a:r>
              <a:rPr lang="en-US" sz="2000"/>
              <a:t>, </a:t>
            </a:r>
            <a:r>
              <a:rPr lang="en-US" sz="2000" err="1"/>
              <a:t>puedes</a:t>
            </a:r>
            <a:r>
              <a:rPr lang="en-US" sz="2000"/>
              <a:t> </a:t>
            </a:r>
            <a:r>
              <a:rPr lang="en-US" sz="2000" err="1"/>
              <a:t>integrar</a:t>
            </a:r>
            <a:r>
              <a:rPr lang="en-US" sz="2000"/>
              <a:t> la </a:t>
            </a:r>
            <a:r>
              <a:rPr lang="en-US" sz="2000" err="1"/>
              <a:t>rpmoción</a:t>
            </a:r>
            <a:r>
              <a:rPr lang="en-US" sz="2000"/>
              <a:t> de las HSE de </a:t>
            </a:r>
            <a:r>
              <a:rPr lang="en-US" sz="2000" err="1"/>
              <a:t>manera</a:t>
            </a:r>
            <a:r>
              <a:rPr lang="en-US" sz="2000"/>
              <a:t> </a:t>
            </a:r>
            <a:r>
              <a:rPr lang="en-US" sz="2000" err="1"/>
              <a:t>intencional</a:t>
            </a:r>
            <a:r>
              <a:rPr lang="en-US" sz="2000"/>
              <a:t>, </a:t>
            </a:r>
            <a:r>
              <a:rPr lang="en-US" sz="2000" err="1"/>
              <a:t>explícita</a:t>
            </a:r>
            <a:r>
              <a:rPr lang="en-US" sz="2000"/>
              <a:t> y </a:t>
            </a:r>
            <a:r>
              <a:rPr lang="en-US" sz="2000" err="1"/>
              <a:t>transformadora</a:t>
            </a:r>
            <a:r>
              <a:rPr lang="en-US" sz="2000"/>
              <a:t>".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223AD6-FB47-6EF6-7D3F-3311C94BCF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877" y="2319872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3BB38-C614-A126-1383-62F7265D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EF8984BF-1364-F0CD-7F3B-B9F8F7BF0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C3F9075-79C1-E7C9-74F9-EAC572BE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510681A-270C-EBCB-51A1-ED5D0436B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D36D206-5CA8-960B-C1B4-C3A6797F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A4CF742-4BAC-4833-5FCB-EE735CAC14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7AB2E99E-25E3-B58F-BEAD-4BFBBCA0E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E7835CB-66AE-9257-3F4E-7C9FD2FC51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E19CD08-8196-BAE1-DD00-0F4E8317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E888921F-4556-DB1E-A339-6A7F8870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731" y="4999712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Esta obra está bajo licencia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 Attribution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4.0 International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License. 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org/licenses/by/4.0/   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896E6D3B-7EA4-98CB-D408-B679991354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6D573E2-DA49-211E-196F-E8C2EE1690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10821199" y="4972036"/>
            <a:ext cx="2741064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A991D2F0-6505-F0C9-C3EF-4B072DA5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0CE94A33-923F-64F2-8DEF-1B2345457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A497EC35-4EC8-C8F2-7104-C5B84AB0F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906623"/>
            <a:ext cx="7335231" cy="14050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03FF306-F960-5AD6-2206-BEF6A2347FEE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6AD94BD-89F9-FF2C-356A-7176E8D86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-241254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8E0875-3BED-B867-5123-62F54BE5DBDD}"/>
              </a:ext>
            </a:extLst>
          </p:cNvPr>
          <p:cNvSpPr txBox="1"/>
          <p:nvPr/>
        </p:nvSpPr>
        <p:spPr>
          <a:xfrm>
            <a:off x="1204273" y="1306026"/>
            <a:ext cx="8569232" cy="40836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16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1600" b="1" err="1">
                <a:cs typeface="Segoe UI"/>
              </a:rPr>
              <a:t>Introducción</a:t>
            </a:r>
            <a:endParaRPr lang="en-GB" sz="1600" b="1">
              <a:cs typeface="Segoe UI"/>
            </a:endParaRPr>
          </a:p>
          <a:p>
            <a:pPr algn="just">
              <a:lnSpc>
                <a:spcPct val="150000"/>
              </a:lnSpc>
            </a:pPr>
            <a:r>
              <a:rPr lang="en-US" sz="1600"/>
              <a:t>Esta </a:t>
            </a:r>
            <a:r>
              <a:rPr lang="en-US" sz="1600" err="1"/>
              <a:t>sección</a:t>
            </a:r>
            <a:r>
              <a:rPr lang="en-US" sz="1600"/>
              <a:t> </a:t>
            </a:r>
            <a:r>
              <a:rPr lang="en-US" sz="1600" err="1"/>
              <a:t>presenta</a:t>
            </a:r>
            <a:r>
              <a:rPr lang="en-US" sz="1600"/>
              <a:t> la </a:t>
            </a:r>
            <a:r>
              <a:rPr lang="en-US" sz="1600" err="1"/>
              <a:t>metodología</a:t>
            </a:r>
            <a:r>
              <a:rPr lang="en-US" sz="1600"/>
              <a:t> para </a:t>
            </a:r>
            <a:r>
              <a:rPr lang="en-US" sz="1600" err="1"/>
              <a:t>integrar</a:t>
            </a:r>
            <a:r>
              <a:rPr lang="en-US" sz="1600"/>
              <a:t> la </a:t>
            </a:r>
            <a:r>
              <a:rPr lang="en-US" sz="1600" err="1"/>
              <a:t>Educación</a:t>
            </a:r>
            <a:r>
              <a:rPr lang="en-US" sz="1600"/>
              <a:t> de Aventura al Aire Libre (EAL) </a:t>
            </a:r>
            <a:r>
              <a:rPr lang="en-US" sz="1600" err="1"/>
              <a:t>en</a:t>
            </a:r>
            <a:r>
              <a:rPr lang="en-US" sz="1600"/>
              <a:t> la </a:t>
            </a:r>
            <a:r>
              <a:rPr lang="en-US" sz="1600" err="1"/>
              <a:t>Educación</a:t>
            </a:r>
            <a:r>
              <a:rPr lang="en-US" sz="1600"/>
              <a:t> </a:t>
            </a:r>
            <a:r>
              <a:rPr lang="en-US" sz="1600" err="1"/>
              <a:t>Física</a:t>
            </a:r>
            <a:r>
              <a:rPr lang="en-US" sz="1600"/>
              <a:t> (EF) para </a:t>
            </a:r>
            <a:r>
              <a:rPr lang="en-US" sz="1600" err="1"/>
              <a:t>fomentar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 </a:t>
            </a:r>
            <a:r>
              <a:rPr lang="en-US" sz="1600" err="1"/>
              <a:t>aprendizaje</a:t>
            </a:r>
            <a:r>
              <a:rPr lang="en-US" sz="1600"/>
              <a:t> de </a:t>
            </a:r>
            <a:r>
              <a:rPr lang="en-US" sz="1600" err="1"/>
              <a:t>Habilidades</a:t>
            </a:r>
            <a:r>
              <a:rPr lang="en-US" sz="1600"/>
              <a:t> </a:t>
            </a:r>
            <a:r>
              <a:rPr lang="en-US" sz="1600" err="1"/>
              <a:t>Sociales</a:t>
            </a:r>
            <a:r>
              <a:rPr lang="en-US" sz="1600"/>
              <a:t> y </a:t>
            </a:r>
            <a:r>
              <a:rPr lang="en-US" sz="1600" err="1"/>
              <a:t>Emocionales</a:t>
            </a:r>
            <a:r>
              <a:rPr lang="en-US" sz="1600"/>
              <a:t> (HSE). Los </a:t>
            </a:r>
            <a:r>
              <a:rPr lang="en-US" sz="1600" err="1"/>
              <a:t>profesores</a:t>
            </a:r>
            <a:r>
              <a:rPr lang="en-US" sz="1600"/>
              <a:t> </a:t>
            </a:r>
            <a:r>
              <a:rPr lang="en-US" sz="1600" err="1"/>
              <a:t>explorarán</a:t>
            </a:r>
            <a:r>
              <a:rPr lang="en-US" sz="1600"/>
              <a:t>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fundamentos</a:t>
            </a:r>
            <a:r>
              <a:rPr lang="en-US" sz="1600"/>
              <a:t> </a:t>
            </a:r>
            <a:r>
              <a:rPr lang="en-US" sz="1600" err="1"/>
              <a:t>teóricos</a:t>
            </a:r>
            <a:r>
              <a:rPr lang="en-US" sz="1600"/>
              <a:t>, la </a:t>
            </a:r>
            <a:r>
              <a:rPr lang="en-US" sz="1600" err="1"/>
              <a:t>pedagogía</a:t>
            </a:r>
            <a:r>
              <a:rPr lang="en-US" sz="1600"/>
              <a:t> experimental, y </a:t>
            </a:r>
            <a:r>
              <a:rPr lang="en-US" sz="1600" err="1"/>
              <a:t>una</a:t>
            </a:r>
            <a:r>
              <a:rPr lang="en-US" sz="1600"/>
              <a:t> </a:t>
            </a:r>
            <a:r>
              <a:rPr lang="en-US" sz="1600" err="1"/>
              <a:t>serie</a:t>
            </a:r>
            <a:r>
              <a:rPr lang="en-US" sz="1600"/>
              <a:t> de </a:t>
            </a:r>
            <a:r>
              <a:rPr lang="en-US" sz="1600" err="1"/>
              <a:t>actividades</a:t>
            </a:r>
            <a:r>
              <a:rPr lang="en-US" sz="1600"/>
              <a:t> de EAL </a:t>
            </a:r>
            <a:r>
              <a:rPr lang="en-US" sz="1600" err="1"/>
              <a:t>diseñadas</a:t>
            </a:r>
            <a:r>
              <a:rPr lang="en-US" sz="1600"/>
              <a:t> para </a:t>
            </a:r>
            <a:r>
              <a:rPr lang="en-US" sz="1600" err="1"/>
              <a:t>desarrollar</a:t>
            </a:r>
            <a:r>
              <a:rPr lang="en-US" sz="1600"/>
              <a:t> las </a:t>
            </a:r>
            <a:r>
              <a:rPr lang="en-US" sz="1600" err="1"/>
              <a:t>competencias</a:t>
            </a:r>
            <a:r>
              <a:rPr lang="en-US" sz="1600"/>
              <a:t> </a:t>
            </a:r>
            <a:r>
              <a:rPr lang="en-US" sz="1600" err="1"/>
              <a:t>en</a:t>
            </a:r>
            <a:r>
              <a:rPr lang="en-US" sz="1600"/>
              <a:t> HSE. A </a:t>
            </a:r>
            <a:r>
              <a:rPr lang="en-US" sz="1600" err="1"/>
              <a:t>través</a:t>
            </a:r>
            <a:r>
              <a:rPr lang="en-US" sz="1600"/>
              <a:t> de </a:t>
            </a:r>
            <a:r>
              <a:rPr lang="en-US" sz="1600" err="1"/>
              <a:t>estrategias</a:t>
            </a:r>
            <a:r>
              <a:rPr lang="en-US" sz="1600"/>
              <a:t> </a:t>
            </a:r>
            <a:r>
              <a:rPr lang="en-US" sz="1600" err="1"/>
              <a:t>basadas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la </a:t>
            </a:r>
            <a:r>
              <a:rPr lang="en-US" sz="1600" err="1"/>
              <a:t>evidencia</a:t>
            </a:r>
            <a:r>
              <a:rPr lang="en-US" sz="1600"/>
              <a:t> </a:t>
            </a:r>
            <a:r>
              <a:rPr lang="en-US" sz="1600" err="1"/>
              <a:t>científica</a:t>
            </a:r>
            <a:r>
              <a:rPr lang="en-US" sz="1600"/>
              <a:t>,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profesores</a:t>
            </a:r>
            <a:r>
              <a:rPr lang="en-US" sz="1600"/>
              <a:t> </a:t>
            </a:r>
            <a:r>
              <a:rPr lang="en-US" sz="1600" err="1"/>
              <a:t>aprenderán</a:t>
            </a:r>
            <a:r>
              <a:rPr lang="en-US" sz="1600"/>
              <a:t> a </a:t>
            </a:r>
            <a:r>
              <a:rPr lang="en-US" sz="1600" err="1"/>
              <a:t>diseñar</a:t>
            </a:r>
            <a:r>
              <a:rPr lang="en-US" sz="1600"/>
              <a:t> </a:t>
            </a:r>
            <a:r>
              <a:rPr lang="en-US" sz="1600" err="1"/>
              <a:t>entornos</a:t>
            </a:r>
            <a:r>
              <a:rPr lang="en-US" sz="1600"/>
              <a:t> de </a:t>
            </a:r>
            <a:r>
              <a:rPr lang="en-US" sz="1600" err="1"/>
              <a:t>aprendizaje</a:t>
            </a:r>
            <a:r>
              <a:rPr lang="en-US" sz="1600"/>
              <a:t> que </a:t>
            </a:r>
            <a:r>
              <a:rPr lang="en-US" sz="1600" err="1"/>
              <a:t>fomenten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trabajo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equipo</a:t>
            </a:r>
            <a:r>
              <a:rPr lang="en-US" sz="1600"/>
              <a:t>, la </a:t>
            </a:r>
            <a:r>
              <a:rPr lang="en-US" sz="1600" err="1"/>
              <a:t>empatía</a:t>
            </a:r>
            <a:r>
              <a:rPr lang="en-US" sz="1600"/>
              <a:t>, la </a:t>
            </a:r>
            <a:r>
              <a:rPr lang="en-US" sz="1600" err="1"/>
              <a:t>toma</a:t>
            </a:r>
            <a:r>
              <a:rPr lang="en-US" sz="1600"/>
              <a:t> de </a:t>
            </a:r>
            <a:r>
              <a:rPr lang="en-US" sz="1600" err="1"/>
              <a:t>decisiones</a:t>
            </a:r>
            <a:r>
              <a:rPr lang="en-US" sz="1600"/>
              <a:t> y la </a:t>
            </a:r>
            <a:r>
              <a:rPr lang="en-US" sz="1600" err="1"/>
              <a:t>resiliencia</a:t>
            </a:r>
            <a:r>
              <a:rPr lang="en-US" sz="1600"/>
              <a:t>. </a:t>
            </a:r>
            <a:r>
              <a:rPr lang="en-US" sz="1600" err="1"/>
              <a:t>Utilizando</a:t>
            </a:r>
            <a:r>
              <a:rPr lang="en-US" sz="1600"/>
              <a:t> </a:t>
            </a:r>
            <a:r>
              <a:rPr lang="en-US" sz="1600" err="1"/>
              <a:t>ejemplos</a:t>
            </a:r>
            <a:r>
              <a:rPr lang="en-US" sz="1600"/>
              <a:t> de </a:t>
            </a:r>
            <a:r>
              <a:rPr lang="en-US" sz="1600" err="1"/>
              <a:t>contextos</a:t>
            </a:r>
            <a:r>
              <a:rPr lang="en-US" sz="1600"/>
              <a:t> de </a:t>
            </a:r>
            <a:r>
              <a:rPr lang="en-US" sz="1600" err="1"/>
              <a:t>educación</a:t>
            </a:r>
            <a:r>
              <a:rPr lang="en-US" sz="1600"/>
              <a:t> </a:t>
            </a:r>
            <a:r>
              <a:rPr lang="en-US" sz="1600" err="1"/>
              <a:t>física</a:t>
            </a:r>
            <a:r>
              <a:rPr lang="en-US" sz="1600"/>
              <a:t> y al </a:t>
            </a:r>
            <a:r>
              <a:rPr lang="en-US" sz="1600" err="1"/>
              <a:t>aire</a:t>
            </a:r>
            <a:r>
              <a:rPr lang="en-US" sz="1600"/>
              <a:t> libre, </a:t>
            </a:r>
            <a:r>
              <a:rPr lang="en-US" sz="1600" err="1"/>
              <a:t>esta</a:t>
            </a:r>
            <a:r>
              <a:rPr lang="en-US" sz="1600"/>
              <a:t> </a:t>
            </a:r>
            <a:r>
              <a:rPr lang="en-US" sz="1600" err="1"/>
              <a:t>sección</a:t>
            </a:r>
            <a:r>
              <a:rPr lang="en-US" sz="1600"/>
              <a:t> </a:t>
            </a:r>
            <a:r>
              <a:rPr lang="en-US" sz="1600" err="1"/>
              <a:t>ofrece</a:t>
            </a:r>
            <a:r>
              <a:rPr lang="en-US" sz="1600"/>
              <a:t> </a:t>
            </a:r>
            <a:r>
              <a:rPr lang="en-US" sz="1600" err="1"/>
              <a:t>una</a:t>
            </a:r>
            <a:r>
              <a:rPr lang="en-US" sz="1600"/>
              <a:t> </a:t>
            </a:r>
            <a:r>
              <a:rPr lang="en-US" sz="1600" err="1"/>
              <a:t>guía</a:t>
            </a:r>
            <a:r>
              <a:rPr lang="en-US" sz="1600"/>
              <a:t> </a:t>
            </a:r>
            <a:r>
              <a:rPr lang="en-US" sz="1600" err="1"/>
              <a:t>completa</a:t>
            </a:r>
            <a:r>
              <a:rPr lang="en-US" sz="1600"/>
              <a:t> y </a:t>
            </a:r>
            <a:r>
              <a:rPr lang="en-US" sz="1600" err="1"/>
              <a:t>práctica</a:t>
            </a:r>
            <a:r>
              <a:rPr lang="en-US" sz="1600"/>
              <a:t> para </a:t>
            </a:r>
            <a:r>
              <a:rPr lang="en-US" sz="1600" err="1"/>
              <a:t>crear</a:t>
            </a:r>
            <a:r>
              <a:rPr lang="en-US" sz="1600"/>
              <a:t> </a:t>
            </a:r>
            <a:r>
              <a:rPr lang="en-US" sz="1600" err="1"/>
              <a:t>sesiones</a:t>
            </a:r>
            <a:r>
              <a:rPr lang="en-US" sz="1600"/>
              <a:t> </a:t>
            </a:r>
            <a:r>
              <a:rPr lang="en-US" sz="1600" err="1"/>
              <a:t>inolvidables</a:t>
            </a:r>
            <a:r>
              <a:rPr lang="en-US" sz="1600"/>
              <a:t>. El </a:t>
            </a:r>
            <a:r>
              <a:rPr lang="en-US" sz="1600" err="1"/>
              <a:t>objetivo</a:t>
            </a:r>
            <a:r>
              <a:rPr lang="en-US" sz="1600"/>
              <a:t> final es </a:t>
            </a:r>
            <a:r>
              <a:rPr lang="en-US" sz="1600" err="1"/>
              <a:t>capacitar</a:t>
            </a:r>
            <a:r>
              <a:rPr lang="en-US" sz="1600"/>
              <a:t> a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educadores</a:t>
            </a:r>
            <a:r>
              <a:rPr lang="en-US" sz="1600"/>
              <a:t> para </a:t>
            </a:r>
            <a:r>
              <a:rPr lang="en-US" sz="1600" err="1"/>
              <a:t>utilizar</a:t>
            </a:r>
            <a:r>
              <a:rPr lang="en-US" sz="1600"/>
              <a:t> la EAL </a:t>
            </a:r>
            <a:r>
              <a:rPr lang="en-US" sz="1600" err="1"/>
              <a:t>como</a:t>
            </a:r>
            <a:r>
              <a:rPr lang="en-US" sz="1600"/>
              <a:t> un </a:t>
            </a:r>
            <a:r>
              <a:rPr lang="en-US" sz="1600" err="1"/>
              <a:t>enfoque</a:t>
            </a:r>
            <a:r>
              <a:rPr lang="en-US" sz="1600"/>
              <a:t> </a:t>
            </a:r>
            <a:r>
              <a:rPr lang="en-US" sz="1600" err="1"/>
              <a:t>dinámico</a:t>
            </a:r>
            <a:r>
              <a:rPr lang="en-US" sz="1600"/>
              <a:t> e </a:t>
            </a:r>
            <a:r>
              <a:rPr lang="en-US" sz="1600" err="1"/>
              <a:t>inclusivo</a:t>
            </a:r>
            <a:r>
              <a:rPr lang="en-US" sz="1600"/>
              <a:t> para </a:t>
            </a:r>
            <a:r>
              <a:rPr lang="en-US" sz="1600" err="1"/>
              <a:t>enseñar</a:t>
            </a:r>
            <a:r>
              <a:rPr lang="en-US" sz="1600"/>
              <a:t> HSE a </a:t>
            </a:r>
            <a:r>
              <a:rPr lang="en-US" sz="1600" err="1"/>
              <a:t>través</a:t>
            </a:r>
            <a:r>
              <a:rPr lang="en-US" sz="1600"/>
              <a:t> del </a:t>
            </a:r>
            <a:r>
              <a:rPr lang="en-US" sz="1600" err="1"/>
              <a:t>aprendizaje</a:t>
            </a:r>
            <a:r>
              <a:rPr lang="en-US" sz="1600"/>
              <a:t> </a:t>
            </a:r>
            <a:r>
              <a:rPr lang="en-US" sz="1600" err="1"/>
              <a:t>activo</a:t>
            </a:r>
            <a:r>
              <a:rPr lang="en-US" sz="1600"/>
              <a:t> y </a:t>
            </a:r>
            <a:r>
              <a:rPr lang="en-US" sz="1600" err="1"/>
              <a:t>experiencial</a:t>
            </a:r>
            <a:r>
              <a:rPr lang="en-US" sz="1600"/>
              <a:t>.</a:t>
            </a:r>
            <a:endParaRPr lang="en-GB" sz="1600" b="1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777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9EC9-4730-DCB8-E06A-21D0223F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2FA44FEA-B455-AB06-14BE-6707AF50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D588432-53E5-6CD8-93C2-F4D1A704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CAC0386-9152-47A1-E30A-FDECCFB9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1A8379D2-0552-734C-40C3-0535ECAA0E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323E45C-99F7-D198-335C-3F0AE285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9470F97-9F4B-34CA-9764-13DC3E414F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CCD5F54-2290-E936-729D-623A8CE94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7199F95-7359-977C-617F-D6ECDE338DF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6AE9AF78-D138-03DF-CE01-30C08E9D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E9B74C9B-F8B7-A179-DEFB-9E336ED2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 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E7A5901-9921-A712-8476-FB6C60E8C9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B63B94FD-B684-721F-0163-34C6BAAA2A4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08B94E8F-BCD0-2020-63EE-C8F2B7CA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732D7169-4AA9-2582-7636-AD7B76A79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E73367-673D-B595-F3E9-D1A97D5B3EB8}"/>
              </a:ext>
            </a:extLst>
          </p:cNvPr>
          <p:cNvSpPr txBox="1"/>
          <p:nvPr/>
        </p:nvSpPr>
        <p:spPr>
          <a:xfrm>
            <a:off x="1254517" y="1306561"/>
            <a:ext cx="10434712" cy="3628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 err="1">
                <a:cs typeface="Segoe UI"/>
              </a:rPr>
              <a:t>Competencias</a:t>
            </a:r>
            <a:r>
              <a:rPr lang="en-GB" sz="2000" b="1">
                <a:cs typeface="Segoe UI"/>
              </a:rPr>
              <a:t> del </a:t>
            </a:r>
            <a:r>
              <a:rPr lang="en-GB" sz="2000" b="1" err="1">
                <a:cs typeface="Segoe UI"/>
              </a:rPr>
              <a:t>profesor</a:t>
            </a:r>
            <a:r>
              <a:rPr lang="en-GB" sz="2000" b="1">
                <a:cs typeface="Segoe UI"/>
              </a:rPr>
              <a:t> que se </a:t>
            </a:r>
            <a:r>
              <a:rPr lang="en-GB" sz="2000" b="1" err="1">
                <a:cs typeface="Segoe UI"/>
              </a:rPr>
              <a:t>desarrollan</a:t>
            </a:r>
            <a:r>
              <a:rPr lang="en-GB" sz="2000" b="1">
                <a:cs typeface="Segoe UI"/>
              </a:rPr>
              <a:t> a </a:t>
            </a:r>
            <a:r>
              <a:rPr lang="en-GB" sz="2000" b="1" err="1">
                <a:cs typeface="Segoe UI"/>
              </a:rPr>
              <a:t>través</a:t>
            </a:r>
            <a:r>
              <a:rPr lang="en-GB" sz="2000" b="1">
                <a:cs typeface="Segoe UI"/>
              </a:rPr>
              <a:t> de la </a:t>
            </a:r>
            <a:r>
              <a:rPr lang="en-GB" sz="2000" b="1" err="1">
                <a:cs typeface="Segoe UI"/>
              </a:rPr>
              <a:t>sección</a:t>
            </a:r>
            <a:r>
              <a:rPr lang="en-GB" sz="2000" b="1">
                <a:cs typeface="Segoe UI"/>
              </a:rPr>
              <a:t> 2: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Comprender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los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principios</a:t>
            </a:r>
            <a:r>
              <a:rPr lang="en-GB" sz="2000">
                <a:cs typeface="Segoe UI"/>
              </a:rPr>
              <a:t> del </a:t>
            </a:r>
            <a:r>
              <a:rPr lang="en-GB" sz="2000" err="1">
                <a:cs typeface="Segoe UI"/>
              </a:rPr>
              <a:t>aprendizaje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experiencial</a:t>
            </a:r>
            <a:r>
              <a:rPr lang="en-GB" sz="2000">
                <a:cs typeface="Segoe UI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Conocer</a:t>
            </a:r>
            <a:r>
              <a:rPr lang="en-GB" sz="2000">
                <a:cs typeface="Segoe UI"/>
              </a:rPr>
              <a:t> las </a:t>
            </a:r>
            <a:r>
              <a:rPr lang="en-GB" sz="2000" err="1">
                <a:cs typeface="Segoe UI"/>
              </a:rPr>
              <a:t>estrategias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pedagógicas</a:t>
            </a:r>
            <a:r>
              <a:rPr lang="en-GB" sz="2000">
                <a:cs typeface="Segoe UI"/>
              </a:rPr>
              <a:t> para </a:t>
            </a:r>
            <a:r>
              <a:rPr lang="en-GB" sz="2000" err="1">
                <a:cs typeface="Segoe UI"/>
              </a:rPr>
              <a:t>diseñar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y </a:t>
            </a:r>
            <a:r>
              <a:rPr lang="en-GB" sz="2000" err="1">
                <a:cs typeface="Segoe UI"/>
              </a:rPr>
              <a:t>lecciones</a:t>
            </a:r>
            <a:r>
              <a:rPr lang="en-GB" sz="2000">
                <a:cs typeface="Segoe UI"/>
              </a:rPr>
              <a:t> de EAL.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Identificar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diferentes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categorías</a:t>
            </a:r>
            <a:r>
              <a:rPr lang="en-GB" sz="2000">
                <a:cs typeface="Segoe UI"/>
              </a:rPr>
              <a:t> y </a:t>
            </a:r>
            <a:r>
              <a:rPr lang="en-GB" sz="2000" err="1">
                <a:cs typeface="Segoe UI"/>
              </a:rPr>
              <a:t>tipologías</a:t>
            </a:r>
            <a:r>
              <a:rPr lang="en-GB" sz="2000">
                <a:cs typeface="Segoe UI"/>
              </a:rPr>
              <a:t> de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: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de </a:t>
            </a:r>
            <a:r>
              <a:rPr lang="en-GB" sz="2000" err="1">
                <a:cs typeface="Segoe UI"/>
              </a:rPr>
              <a:t>iniciativa</a:t>
            </a:r>
            <a:r>
              <a:rPr lang="en-GB" sz="2000">
                <a:cs typeface="Segoe UI"/>
              </a:rPr>
              <a:t> y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al </a:t>
            </a:r>
            <a:r>
              <a:rPr lang="en-GB" sz="2000" err="1">
                <a:cs typeface="Segoe UI"/>
              </a:rPr>
              <a:t>aire</a:t>
            </a:r>
            <a:r>
              <a:rPr lang="en-GB" sz="2000">
                <a:cs typeface="Segoe UI"/>
              </a:rPr>
              <a:t> libre.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Comprender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el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enfoque</a:t>
            </a:r>
            <a:r>
              <a:rPr lang="en-GB" sz="2000">
                <a:cs typeface="Segoe UI"/>
              </a:rPr>
              <a:t> del </a:t>
            </a:r>
            <a:r>
              <a:rPr lang="en-GB" sz="2000" err="1">
                <a:cs typeface="Segoe UI"/>
              </a:rPr>
              <a:t>diseño</a:t>
            </a:r>
            <a:r>
              <a:rPr lang="en-GB" sz="2000">
                <a:cs typeface="Segoe UI"/>
              </a:rPr>
              <a:t> de las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para </a:t>
            </a:r>
            <a:r>
              <a:rPr lang="en-GB" sz="2000" err="1">
                <a:cs typeface="Segoe UI"/>
              </a:rPr>
              <a:t>promover</a:t>
            </a:r>
            <a:r>
              <a:rPr lang="en-GB" sz="2000">
                <a:cs typeface="Segoe UI"/>
              </a:rPr>
              <a:t> las HSE a </a:t>
            </a:r>
            <a:r>
              <a:rPr lang="en-GB" sz="2000" err="1">
                <a:cs typeface="Segoe UI"/>
              </a:rPr>
              <a:t>través</a:t>
            </a:r>
            <a:r>
              <a:rPr lang="en-GB" sz="2000">
                <a:cs typeface="Segoe UI"/>
              </a:rPr>
              <a:t> de EAL.</a:t>
            </a:r>
            <a:endParaRPr lang="en-GB" sz="2000"/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48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5843-0420-C950-F5E5-602E1313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99B749CC-B438-5C73-7780-242739AC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F83FD86E-7792-DBB4-EC6D-D98EF5C7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82CBE3BA-4D7D-CFFD-DEBA-D5E01460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2AD08C27-B2C7-709C-089B-7D9238AED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CB2EF728-EAD4-F0F9-2A2F-44E12AB3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C674891D-B48A-1474-ADBA-E775278B03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7BF905A2-06AB-EA84-0450-FBEA4DC0F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63C0676-FB44-BAC7-05E4-573F7AF4738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23731B29-0174-0D57-DDF8-32863643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76E3691D-48B3-2283-E1C3-CF8074E21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 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FB701B64-C385-E9EF-E93D-C37E09B08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FCD21F1-2381-CE59-06EB-5FDF502840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405FB480-8325-484D-FEEB-0D646117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5021159-10E5-3B2F-57BD-11BF3A755C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B6E694-3F63-667C-0842-2D62D9CC6108}"/>
              </a:ext>
            </a:extLst>
          </p:cNvPr>
          <p:cNvSpPr txBox="1"/>
          <p:nvPr/>
        </p:nvSpPr>
        <p:spPr>
          <a:xfrm>
            <a:off x="1369972" y="1107979"/>
            <a:ext cx="10434712" cy="26571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 err="1">
                <a:cs typeface="Segoe UI"/>
              </a:rPr>
              <a:t>Contenido</a:t>
            </a:r>
            <a:endParaRPr lang="en-GB" sz="2000" err="1"/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Paraguas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pedagógico</a:t>
            </a:r>
            <a:r>
              <a:rPr lang="en-GB" sz="2000">
                <a:cs typeface="Segoe UI"/>
              </a:rPr>
              <a:t> (</a:t>
            </a:r>
            <a:r>
              <a:rPr lang="en-GB" sz="2000" err="1">
                <a:cs typeface="Segoe UI"/>
              </a:rPr>
              <a:t>aprendizaje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experiencial</a:t>
            </a:r>
            <a:r>
              <a:rPr lang="en-GB" sz="2000">
                <a:cs typeface="Segoe UI"/>
              </a:rPr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Estrategias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pedagógicas</a:t>
            </a:r>
            <a:endParaRPr lang="en-GB" sz="2000">
              <a:cs typeface="Segoe U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2000" err="1">
                <a:cs typeface="Segoe UI"/>
              </a:rPr>
              <a:t>Categorías</a:t>
            </a:r>
            <a:r>
              <a:rPr lang="en-GB" sz="2000">
                <a:cs typeface="Segoe UI"/>
              </a:rPr>
              <a:t> de 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: </a:t>
            </a:r>
            <a:r>
              <a:rPr lang="en-GB" sz="2000" err="1">
                <a:cs typeface="Segoe UI"/>
              </a:rPr>
              <a:t>iniciativas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y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al </a:t>
            </a:r>
            <a:r>
              <a:rPr lang="en-GB" sz="2000" err="1">
                <a:cs typeface="Segoe UI"/>
              </a:rPr>
              <a:t>aire</a:t>
            </a:r>
            <a:r>
              <a:rPr lang="en-GB" sz="2000">
                <a:cs typeface="Segoe UI"/>
              </a:rPr>
              <a:t> libre 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El </a:t>
            </a:r>
            <a:r>
              <a:rPr lang="en-GB" sz="2000" err="1">
                <a:cs typeface="Segoe UI"/>
              </a:rPr>
              <a:t>diseño</a:t>
            </a:r>
            <a:r>
              <a:rPr lang="en-GB" sz="2000">
                <a:cs typeface="Segoe UI"/>
              </a:rPr>
              <a:t> de </a:t>
            </a:r>
            <a:r>
              <a:rPr lang="en-GB" sz="2000" err="1">
                <a:cs typeface="Segoe UI"/>
              </a:rPr>
              <a:t>actividades</a:t>
            </a:r>
            <a:r>
              <a:rPr lang="en-GB" sz="2000">
                <a:cs typeface="Segoe UI"/>
              </a:rPr>
              <a:t> EAL </a:t>
            </a:r>
            <a:r>
              <a:rPr lang="en-GB" sz="2000" err="1">
                <a:cs typeface="Segoe UI"/>
              </a:rPr>
              <a:t>basadas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en</a:t>
            </a:r>
            <a:r>
              <a:rPr lang="en-GB" sz="2000">
                <a:cs typeface="Segoe UI"/>
              </a:rPr>
              <a:t> </a:t>
            </a:r>
            <a:r>
              <a:rPr lang="en-GB" sz="2000" err="1">
                <a:cs typeface="Segoe UI"/>
              </a:rPr>
              <a:t>el</a:t>
            </a:r>
            <a:r>
              <a:rPr lang="en-GB" sz="2000">
                <a:cs typeface="Segoe UI"/>
              </a:rPr>
              <a:t> HSE (</a:t>
            </a:r>
            <a:r>
              <a:rPr lang="en-GB" sz="2000" err="1">
                <a:cs typeface="Segoe UI"/>
              </a:rPr>
              <a:t>comprender</a:t>
            </a:r>
            <a:r>
              <a:rPr lang="en-GB" sz="2000">
                <a:cs typeface="Segoe UI"/>
              </a:rPr>
              <a:t>  UNIDAD)</a:t>
            </a:r>
          </a:p>
        </p:txBody>
      </p:sp>
    </p:spTree>
    <p:extLst>
      <p:ext uri="{BB962C8B-B14F-4D97-AF65-F5344CB8AC3E}">
        <p14:creationId xmlns:p14="http://schemas.microsoft.com/office/powerpoint/2010/main" val="1164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DD7A4-CB23-EAA2-F7CC-046795EC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50449A2-5B45-0FB6-1E31-F135EAEE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A418102-0531-1F73-9359-27BC9650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E367E84-0FCD-3147-C840-A3F86F926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142A790-B7CC-4965-9F10-0B66280E9F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E7ED4CD-29D1-1979-49CF-F41A366C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CF20A79F-CE57-59F3-68CB-82A5EB4302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E752A0F4-0051-359B-672D-0083920A7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A6027AAF-AFC9-6A77-34E2-7F388CF1BA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FA00638-1CC4-9877-CE49-CCC1E497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F6068965-AA09-BC3A-C0E9-CBBB5A593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AB5B72C8-6A96-EE37-BCBA-FFD0180E3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8275A94-8073-B5D3-BD04-BFC202D37D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DC54347-50DA-7061-992C-154CB938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3442781-AEDF-264C-D2D1-8DD8E7788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7B4DF949-29F0-EF1D-42A5-5009F829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448" y="1239297"/>
            <a:ext cx="6061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Fundamentos teóricos y enfoques prácticos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48B47-ABDE-B782-60CC-F07DEDA8854E}"/>
              </a:ext>
            </a:extLst>
          </p:cNvPr>
          <p:cNvSpPr txBox="1"/>
          <p:nvPr/>
        </p:nvSpPr>
        <p:spPr>
          <a:xfrm>
            <a:off x="1199351" y="2407696"/>
            <a:ext cx="5419887" cy="2471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>
                <a:solidFill>
                  <a:schemeClr val="accent3"/>
                </a:solidFill>
              </a:rPr>
              <a:t>Esta </a:t>
            </a:r>
            <a:r>
              <a:rPr lang="en-US" sz="2000" b="1" err="1">
                <a:solidFill>
                  <a:schemeClr val="accent3"/>
                </a:solidFill>
              </a:rPr>
              <a:t>sección</a:t>
            </a:r>
            <a:r>
              <a:rPr lang="en-US" sz="2000" b="1">
                <a:solidFill>
                  <a:schemeClr val="accent3"/>
                </a:solidFill>
              </a:rPr>
              <a:t> </a:t>
            </a:r>
            <a:r>
              <a:rPr lang="en-US" sz="2000" b="1" err="1">
                <a:solidFill>
                  <a:schemeClr val="accent3"/>
                </a:solidFill>
              </a:rPr>
              <a:t>os</a:t>
            </a:r>
            <a:r>
              <a:rPr lang="en-US" sz="2000" b="1">
                <a:solidFill>
                  <a:schemeClr val="accent3"/>
                </a:solidFill>
              </a:rPr>
              <a:t> </a:t>
            </a:r>
            <a:r>
              <a:rPr lang="en-US" sz="2000" b="1" err="1">
                <a:solidFill>
                  <a:schemeClr val="accent3"/>
                </a:solidFill>
              </a:rPr>
              <a:t>dota</a:t>
            </a:r>
            <a:r>
              <a:rPr lang="en-US" sz="2000" b="1">
                <a:solidFill>
                  <a:schemeClr val="accent3"/>
                </a:solidFill>
              </a:rPr>
              <a:t> con </a:t>
            </a:r>
            <a:r>
              <a:rPr lang="en-US" sz="2000" b="1" err="1">
                <a:solidFill>
                  <a:schemeClr val="accent3"/>
                </a:solidFill>
              </a:rPr>
              <a:t>estrategias</a:t>
            </a:r>
            <a:r>
              <a:rPr lang="en-US" sz="2000" b="1">
                <a:solidFill>
                  <a:schemeClr val="accent3"/>
                </a:solidFill>
              </a:rPr>
              <a:t> </a:t>
            </a:r>
            <a:r>
              <a:rPr lang="en-US" sz="2000" b="1" err="1">
                <a:solidFill>
                  <a:schemeClr val="accent3"/>
                </a:solidFill>
              </a:rPr>
              <a:t>teóricas</a:t>
            </a:r>
            <a:r>
              <a:rPr lang="en-US" sz="2000" b="1">
                <a:solidFill>
                  <a:schemeClr val="accent3"/>
                </a:solidFill>
              </a:rPr>
              <a:t> y </a:t>
            </a:r>
            <a:r>
              <a:rPr lang="en-US" sz="2000" b="1" err="1">
                <a:solidFill>
                  <a:schemeClr val="accent3"/>
                </a:solidFill>
              </a:rPr>
              <a:t>prácticas</a:t>
            </a:r>
            <a:r>
              <a:rPr lang="en-US" sz="2000" b="1">
                <a:solidFill>
                  <a:schemeClr val="accent3"/>
                </a:solidFill>
              </a:rPr>
              <a:t> para </a:t>
            </a:r>
            <a:r>
              <a:rPr lang="en-US" sz="2000" b="1" err="1">
                <a:solidFill>
                  <a:schemeClr val="accent3"/>
                </a:solidFill>
              </a:rPr>
              <a:t>diseñar</a:t>
            </a:r>
            <a:r>
              <a:rPr lang="en-US" sz="2000" b="1">
                <a:solidFill>
                  <a:schemeClr val="accent3"/>
                </a:solidFill>
              </a:rPr>
              <a:t> e </a:t>
            </a:r>
            <a:r>
              <a:rPr lang="en-US" sz="2000" b="1" err="1">
                <a:solidFill>
                  <a:schemeClr val="accent3"/>
                </a:solidFill>
              </a:rPr>
              <a:t>implementar</a:t>
            </a:r>
            <a:r>
              <a:rPr lang="en-US" sz="2000" b="1">
                <a:solidFill>
                  <a:schemeClr val="accent3"/>
                </a:solidFill>
              </a:rPr>
              <a:t> </a:t>
            </a:r>
            <a:r>
              <a:rPr lang="en-US" sz="2000" b="1" err="1">
                <a:solidFill>
                  <a:schemeClr val="accent3"/>
                </a:solidFill>
              </a:rPr>
              <a:t>actividades</a:t>
            </a:r>
            <a:r>
              <a:rPr lang="en-US" sz="2000" b="1">
                <a:solidFill>
                  <a:schemeClr val="accent3"/>
                </a:solidFill>
              </a:rPr>
              <a:t> y </a:t>
            </a:r>
            <a:r>
              <a:rPr lang="en-US" sz="2000" b="1" err="1">
                <a:solidFill>
                  <a:schemeClr val="accent3"/>
                </a:solidFill>
              </a:rPr>
              <a:t>sesiones</a:t>
            </a:r>
            <a:r>
              <a:rPr lang="en-US" sz="2000" b="1">
                <a:solidFill>
                  <a:schemeClr val="accent3"/>
                </a:solidFill>
              </a:rPr>
              <a:t> de EAL para </a:t>
            </a:r>
            <a:r>
              <a:rPr lang="en-US" sz="2000" b="1" err="1">
                <a:solidFill>
                  <a:schemeClr val="accent3"/>
                </a:solidFill>
              </a:rPr>
              <a:t>promover</a:t>
            </a:r>
            <a:r>
              <a:rPr lang="en-US" sz="2000" b="1">
                <a:solidFill>
                  <a:schemeClr val="accent3"/>
                </a:solidFill>
              </a:rPr>
              <a:t> las HSE </a:t>
            </a:r>
            <a:r>
              <a:rPr lang="en-US" sz="2000" b="1" err="1">
                <a:solidFill>
                  <a:schemeClr val="accent3"/>
                </a:solidFill>
              </a:rPr>
              <a:t>en</a:t>
            </a:r>
            <a:r>
              <a:rPr lang="en-US" sz="2000" b="1">
                <a:solidFill>
                  <a:schemeClr val="accent3"/>
                </a:solidFill>
              </a:rPr>
              <a:t> EF.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C9361F-860F-6E5A-8612-A1767E0D82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5760" y="258378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9B9D-5241-6FBD-D35A-4C540109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E6CC48E-DE84-18B6-B0C3-952BEFF1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C5BE53A-EC29-4BD0-6750-F566AD39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F96D2DE-2DB7-49A6-8FAF-BFB0564F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5EC98B9-79A7-F7DB-442F-0FA7A41F8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C5AF0D3-E448-86E7-65A4-B52CD1A1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330D3F1F-9A76-1898-8AAE-3B8F5EAF84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BD3D7F4-74D3-36FD-B34F-EB80BAB1B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86246E4-8148-4DCF-CE6A-89606919A6A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4149C336-47D1-E189-8D9E-A8891651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C6D7A46-6BD2-4CDA-4CC4-49AEE581E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8160E4F-B271-1820-6866-ABE2CAC23E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B99D0B4-93C8-A69D-7D8C-79763AF9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8F2F713-277F-2005-FD33-63C09B7E2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703C76-407D-0D51-6CF2-78AE211A679B}"/>
              </a:ext>
            </a:extLst>
          </p:cNvPr>
          <p:cNvSpPr txBox="1"/>
          <p:nvPr/>
        </p:nvSpPr>
        <p:spPr>
          <a:xfrm>
            <a:off x="695428" y="1874694"/>
            <a:ext cx="7023373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/>
              <a:t>Educación</a:t>
            </a:r>
            <a:r>
              <a:rPr lang="en-US" sz="2000" b="1"/>
              <a:t> de </a:t>
            </a:r>
            <a:r>
              <a:rPr lang="en-US" sz="2000" b="1" err="1"/>
              <a:t>aventura</a:t>
            </a:r>
            <a:r>
              <a:rPr lang="en-US" sz="2000" b="1"/>
              <a:t> al </a:t>
            </a:r>
            <a:r>
              <a:rPr lang="en-US" sz="2000" b="1" err="1"/>
              <a:t>aire</a:t>
            </a:r>
            <a:r>
              <a:rPr lang="en-US" sz="2000" b="1"/>
              <a:t> libre (EAL):</a:t>
            </a:r>
            <a:r>
              <a:rPr lang="en-US" sz="2000"/>
              <a:t> </a:t>
            </a:r>
            <a:r>
              <a:rPr lang="en-US" sz="2000" err="1"/>
              <a:t>implica</a:t>
            </a:r>
            <a:r>
              <a:rPr lang="en-US" sz="2000"/>
              <a:t> </a:t>
            </a:r>
            <a:r>
              <a:rPr lang="en-US" sz="2000" err="1"/>
              <a:t>retos</a:t>
            </a:r>
            <a:r>
              <a:rPr lang="en-US" sz="2000"/>
              <a:t> </a:t>
            </a:r>
            <a:r>
              <a:rPr lang="en-US" sz="2000" err="1"/>
              <a:t>estructurados</a:t>
            </a:r>
            <a:r>
              <a:rPr lang="en-US" sz="2000"/>
              <a:t> al </a:t>
            </a:r>
            <a:r>
              <a:rPr lang="en-US" sz="2000" err="1"/>
              <a:t>aire</a:t>
            </a:r>
            <a:r>
              <a:rPr lang="en-US" sz="2000"/>
              <a:t> libre que </a:t>
            </a:r>
            <a:r>
              <a:rPr lang="en-US" sz="2000" err="1"/>
              <a:t>requieren</a:t>
            </a:r>
            <a:r>
              <a:rPr lang="en-US" sz="2000"/>
              <a:t> </a:t>
            </a:r>
            <a:r>
              <a:rPr lang="en-US" sz="2000" err="1"/>
              <a:t>cooperación</a:t>
            </a:r>
            <a:r>
              <a:rPr lang="en-US" sz="2000"/>
              <a:t>, </a:t>
            </a:r>
            <a:r>
              <a:rPr lang="en-US" sz="2000" err="1"/>
              <a:t>toma</a:t>
            </a:r>
            <a:r>
              <a:rPr lang="en-US" sz="2000"/>
              <a:t> de </a:t>
            </a:r>
            <a:r>
              <a:rPr lang="en-US" sz="2000" err="1"/>
              <a:t>decisiones</a:t>
            </a:r>
            <a:r>
              <a:rPr lang="en-US" sz="2000"/>
              <a:t> y </a:t>
            </a:r>
            <a:r>
              <a:rPr lang="en-US" sz="2000" err="1"/>
              <a:t>asunción</a:t>
            </a:r>
            <a:r>
              <a:rPr lang="en-US" sz="2000"/>
              <a:t> de </a:t>
            </a:r>
            <a:r>
              <a:rPr lang="en-US" sz="2000" err="1"/>
              <a:t>riesgos</a:t>
            </a:r>
            <a:r>
              <a:rPr lang="en-US" sz="2000"/>
              <a:t> para </a:t>
            </a:r>
            <a:r>
              <a:rPr lang="en-US" sz="2000" err="1"/>
              <a:t>fomentar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</a:t>
            </a:r>
            <a:r>
              <a:rPr lang="en-US" sz="2000" err="1"/>
              <a:t>desarrollo</a:t>
            </a:r>
            <a:r>
              <a:rPr lang="en-US" sz="2000"/>
              <a:t> personal y </a:t>
            </a:r>
            <a:r>
              <a:rPr lang="en-US" sz="2000" err="1"/>
              <a:t>grupal</a:t>
            </a:r>
            <a:r>
              <a:rPr lang="en-US" sz="2000"/>
              <a:t> (Priest &amp; Gass, 2017).</a:t>
            </a:r>
          </a:p>
          <a:p>
            <a:endParaRPr lang="en-US" sz="2000"/>
          </a:p>
          <a:p>
            <a:r>
              <a:rPr lang="en-US" sz="2000" b="1" err="1"/>
              <a:t>Aprendizaje</a:t>
            </a:r>
            <a:r>
              <a:rPr lang="en-US" sz="2000" b="1"/>
              <a:t> de </a:t>
            </a:r>
            <a:r>
              <a:rPr lang="en-US" sz="2000" b="1" err="1"/>
              <a:t>habilidades</a:t>
            </a:r>
            <a:r>
              <a:rPr lang="en-US" sz="2000" b="1"/>
              <a:t> </a:t>
            </a:r>
            <a:r>
              <a:rPr lang="en-US" sz="2000" b="1" err="1"/>
              <a:t>sociales</a:t>
            </a:r>
            <a:r>
              <a:rPr lang="en-US" sz="2000" b="1"/>
              <a:t> y </a:t>
            </a:r>
            <a:r>
              <a:rPr lang="en-US" sz="2000" b="1" err="1"/>
              <a:t>emocionales</a:t>
            </a:r>
            <a:r>
              <a:rPr lang="en-US" sz="2000" b="1"/>
              <a:t> (HSE):</a:t>
            </a:r>
            <a:r>
              <a:rPr lang="en-US" sz="2000"/>
              <a:t> es un </a:t>
            </a:r>
            <a:r>
              <a:rPr lang="en-US" sz="2000" err="1"/>
              <a:t>aspecto</a:t>
            </a:r>
            <a:r>
              <a:rPr lang="en-US" sz="2000"/>
              <a:t> crucial del </a:t>
            </a:r>
            <a:r>
              <a:rPr lang="en-US" sz="2000" err="1"/>
              <a:t>éxito</a:t>
            </a:r>
            <a:r>
              <a:rPr lang="en-US" sz="2000"/>
              <a:t> </a:t>
            </a:r>
            <a:r>
              <a:rPr lang="en-US" sz="2000" err="1"/>
              <a:t>educativo</a:t>
            </a:r>
            <a:r>
              <a:rPr lang="en-US" sz="2000"/>
              <a:t> y de </a:t>
            </a:r>
            <a:r>
              <a:rPr lang="en-US" sz="2000" err="1"/>
              <a:t>los</a:t>
            </a:r>
            <a:r>
              <a:rPr lang="en-US" sz="2000"/>
              <a:t> </a:t>
            </a:r>
            <a:r>
              <a:rPr lang="en-US" sz="2000" err="1"/>
              <a:t>resultados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la </a:t>
            </a:r>
            <a:r>
              <a:rPr lang="en-US" sz="2000" err="1"/>
              <a:t>vida</a:t>
            </a:r>
            <a:r>
              <a:rPr lang="en-US" sz="2000"/>
              <a:t>.</a:t>
            </a:r>
          </a:p>
          <a:p>
            <a:endParaRPr lang="en-US" sz="2000"/>
          </a:p>
          <a:p>
            <a:r>
              <a:rPr lang="en-US" sz="2000" b="1" err="1"/>
              <a:t>Contexto</a:t>
            </a:r>
            <a:r>
              <a:rPr lang="en-US" sz="2000" b="1"/>
              <a:t> de la </a:t>
            </a:r>
            <a:r>
              <a:rPr lang="en-US" sz="2000" b="1" err="1"/>
              <a:t>Educación</a:t>
            </a:r>
            <a:r>
              <a:rPr lang="en-US" sz="2000" b="1"/>
              <a:t> </a:t>
            </a:r>
            <a:r>
              <a:rPr lang="en-US" sz="2000" b="1" err="1"/>
              <a:t>Física</a:t>
            </a:r>
            <a:r>
              <a:rPr lang="en-US" sz="2000" b="1"/>
              <a:t> (EF):</a:t>
            </a:r>
            <a:r>
              <a:rPr lang="en-US" sz="2000"/>
              <a:t> la EF </a:t>
            </a:r>
            <a:r>
              <a:rPr lang="en-US" sz="2000" err="1"/>
              <a:t>proporciona</a:t>
            </a:r>
            <a:r>
              <a:rPr lang="en-US" sz="2000"/>
              <a:t> un </a:t>
            </a:r>
            <a:r>
              <a:rPr lang="en-US" sz="2000" err="1"/>
              <a:t>entorno</a:t>
            </a:r>
            <a:r>
              <a:rPr lang="en-US" sz="2000"/>
              <a:t> natural para las AEL y las HSE a </a:t>
            </a:r>
            <a:r>
              <a:rPr lang="en-US" sz="2000" err="1"/>
              <a:t>través</a:t>
            </a:r>
            <a:r>
              <a:rPr lang="en-US" sz="2000"/>
              <a:t> del </a:t>
            </a:r>
            <a:r>
              <a:rPr lang="en-US" sz="2000" err="1"/>
              <a:t>movimiento</a:t>
            </a:r>
            <a:r>
              <a:rPr lang="en-US" sz="2000"/>
              <a:t>, </a:t>
            </a:r>
            <a:r>
              <a:rPr lang="en-US" sz="2000" err="1"/>
              <a:t>el</a:t>
            </a:r>
            <a:r>
              <a:rPr lang="en-US" sz="2000"/>
              <a:t> </a:t>
            </a:r>
            <a:r>
              <a:rPr lang="en-US" sz="2000" err="1"/>
              <a:t>trabajo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grupo</a:t>
            </a:r>
            <a:r>
              <a:rPr lang="en-US" sz="2000"/>
              <a:t> y las </a:t>
            </a:r>
            <a:r>
              <a:rPr lang="en-US" sz="2000" err="1"/>
              <a:t>tareas</a:t>
            </a:r>
            <a:r>
              <a:rPr lang="en-US" sz="2000"/>
              <a:t> </a:t>
            </a:r>
            <a:r>
              <a:rPr lang="en-US" sz="2000" err="1"/>
              <a:t>experienciales</a:t>
            </a:r>
            <a:r>
              <a:rPr lang="en-US" sz="2000"/>
              <a:t>.</a:t>
            </a: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B15B5B0D-A0E0-44FD-A3B4-F48CF23B023F}"/>
              </a:ext>
            </a:extLst>
          </p:cNvPr>
          <p:cNvSpPr txBox="1">
            <a:spLocks/>
          </p:cNvSpPr>
          <p:nvPr/>
        </p:nvSpPr>
        <p:spPr>
          <a:xfrm>
            <a:off x="2250287" y="487038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endParaRPr lang="en-US" sz="2400" b="1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213FA-F16D-9425-0041-94B11327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583" y="1239297"/>
            <a:ext cx="2803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Conceptos clave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ACC9F-776D-E8BD-F152-DC1F958ACE0D}"/>
              </a:ext>
            </a:extLst>
          </p:cNvPr>
          <p:cNvSpPr txBox="1"/>
          <p:nvPr/>
        </p:nvSpPr>
        <p:spPr>
          <a:xfrm>
            <a:off x="7845937" y="3013947"/>
            <a:ext cx="3941556" cy="181588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Consejo de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experto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algn="ctr">
              <a:defRPr/>
            </a:pPr>
            <a:endParaRPr lang="en-US" sz="2000">
              <a:solidFill>
                <a:prstClr val="black"/>
              </a:solidFill>
              <a:latin typeface="Aptos" panose="02110004020202020204"/>
            </a:endParaRPr>
          </a:p>
          <a:p>
            <a:pPr algn="ctr">
              <a:defRPr/>
            </a:pP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Integrar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la </a:t>
            </a:r>
            <a:r>
              <a:rPr lang="en-US">
                <a:solidFill>
                  <a:prstClr val="black"/>
                </a:solidFill>
                <a:latin typeface="Aptos" panose="02110004020202020204"/>
              </a:rPr>
              <a:t>EAL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como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actividad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"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puntual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",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sino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como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estrategia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pedagógica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coherente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alineada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objetivos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 la </a:t>
            </a:r>
            <a:r>
              <a:rPr lang="en-US" err="1">
                <a:solidFill>
                  <a:prstClr val="black"/>
                </a:solidFill>
                <a:latin typeface="Aptos" panose="02110004020202020204"/>
              </a:rPr>
              <a:t>Educación</a:t>
            </a:r>
            <a:r>
              <a:rPr lang="en-US">
                <a:solidFill>
                  <a:prstClr val="black"/>
                </a:solidFill>
                <a:latin typeface="Aptos" panose="02110004020202020204"/>
              </a:rPr>
              <a:t> </a:t>
            </a:r>
            <a:r>
              <a:rPr lang="en-US" err="1">
                <a:solidFill>
                  <a:prstClr val="black"/>
                </a:solidFill>
                <a:latin typeface="Aptos" panose="02110004020202020204"/>
              </a:rPr>
              <a:t>Física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C13C12-450B-F71E-DA78-52DB166060B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9957" y="1653832"/>
            <a:ext cx="1378717" cy="13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EC5F-C20F-B72F-34A9-73524A682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C52DC75-B17E-4FB5-2581-E6B429EE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3F0C6A9-8FFF-FE62-2799-272EA016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5499BB9-98B1-A654-1051-83C52779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85875F7-47D0-8BE4-CE97-453BB40B3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E2E8EBB-648B-63BC-1474-456D7C3E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C6637B6-62CC-E931-3B44-F1488AEE8F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D9FBC55-7B8B-C767-FB51-DD6B83AECF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C1E1FF09-B958-52D1-2F69-036CDF4165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AF5645A-D7FB-C489-A12A-94215950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A6135AC-011F-91BA-20C2-4B581AA46D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091F16C-FC65-B707-7B0B-02BF07A2BE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B2467503-5F54-0623-65C6-8A699C70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E90799B-AF12-2E50-90A8-DAEA1E13A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87D8AE-74A1-42C8-57E6-120B2BA754BB}"/>
              </a:ext>
            </a:extLst>
          </p:cNvPr>
          <p:cNvSpPr txBox="1"/>
          <p:nvPr/>
        </p:nvSpPr>
        <p:spPr>
          <a:xfrm>
            <a:off x="1030661" y="2746501"/>
            <a:ext cx="6414801" cy="28179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¿</a:t>
            </a:r>
            <a:r>
              <a:rPr lang="en-US" sz="2000" b="1" err="1"/>
              <a:t>Qué</a:t>
            </a:r>
            <a:r>
              <a:rPr lang="en-US" sz="2000" b="1"/>
              <a:t> es </a:t>
            </a:r>
            <a:r>
              <a:rPr lang="en-US" sz="2000" b="1" err="1"/>
              <a:t>el</a:t>
            </a:r>
            <a:r>
              <a:rPr lang="en-US" sz="2000" b="1"/>
              <a:t> </a:t>
            </a:r>
            <a:r>
              <a:rPr lang="en-US" sz="2000" b="1" err="1"/>
              <a:t>aprendizaje</a:t>
            </a:r>
            <a:r>
              <a:rPr lang="en-US" sz="2000" b="1"/>
              <a:t> </a:t>
            </a:r>
            <a:r>
              <a:rPr lang="en-US" sz="2000" b="1" err="1"/>
              <a:t>experiencial</a:t>
            </a:r>
            <a:r>
              <a:rPr lang="en-US" sz="2000" b="1"/>
              <a:t>?</a:t>
            </a:r>
          </a:p>
          <a:p>
            <a:pPr>
              <a:lnSpc>
                <a:spcPct val="150000"/>
              </a:lnSpc>
            </a:pPr>
            <a:r>
              <a:rPr lang="en-US" sz="2000"/>
              <a:t>Un </a:t>
            </a:r>
            <a:r>
              <a:rPr lang="en-US" sz="2000" err="1"/>
              <a:t>proceso</a:t>
            </a:r>
            <a:r>
              <a:rPr lang="en-US" sz="2000"/>
              <a:t> de </a:t>
            </a:r>
            <a:r>
              <a:rPr lang="en-US" sz="2000" err="1"/>
              <a:t>aprendizaje</a:t>
            </a:r>
            <a:r>
              <a:rPr lang="en-US" sz="2000"/>
              <a:t> a </a:t>
            </a:r>
            <a:r>
              <a:rPr lang="en-US" sz="2000" err="1"/>
              <a:t>través</a:t>
            </a:r>
            <a:r>
              <a:rPr lang="en-US" sz="2000"/>
              <a:t> de la </a:t>
            </a:r>
            <a:r>
              <a:rPr lang="en-US" sz="2000" err="1"/>
              <a:t>experiencia</a:t>
            </a:r>
            <a:r>
              <a:rPr lang="en-US" sz="2000"/>
              <a:t> </a:t>
            </a:r>
            <a:r>
              <a:rPr lang="en-US" sz="2000" err="1"/>
              <a:t>directa</a:t>
            </a:r>
            <a:r>
              <a:rPr lang="en-US" sz="2000"/>
              <a:t>, la </a:t>
            </a:r>
            <a:r>
              <a:rPr lang="en-US" sz="2000" err="1"/>
              <a:t>reflexión</a:t>
            </a:r>
            <a:r>
              <a:rPr lang="en-US" sz="2000"/>
              <a:t> y la </a:t>
            </a:r>
            <a:r>
              <a:rPr lang="en-US" sz="2000" err="1"/>
              <a:t>aplicación</a:t>
            </a:r>
            <a:r>
              <a:rPr lang="en-US" sz="2000"/>
              <a:t>.</a:t>
            </a:r>
          </a:p>
          <a:p>
            <a:pPr>
              <a:lnSpc>
                <a:spcPct val="150000"/>
              </a:lnSpc>
            </a:pPr>
            <a:r>
              <a:rPr lang="en-US" sz="2000"/>
              <a:t>Es fundamental para la EAL </a:t>
            </a:r>
            <a:r>
              <a:rPr lang="en-US" sz="2000" err="1"/>
              <a:t>porque</a:t>
            </a:r>
            <a:r>
              <a:rPr lang="en-US" sz="2000"/>
              <a:t> </a:t>
            </a:r>
            <a:r>
              <a:rPr lang="en-US" sz="2000" err="1"/>
              <a:t>el</a:t>
            </a:r>
            <a:r>
              <a:rPr lang="en-US" sz="2000"/>
              <a:t> </a:t>
            </a:r>
            <a:r>
              <a:rPr lang="en-US" sz="2000" err="1"/>
              <a:t>alumnado</a:t>
            </a:r>
            <a:r>
              <a:rPr lang="en-US" sz="2000"/>
              <a:t> </a:t>
            </a:r>
            <a:r>
              <a:rPr lang="en-US" sz="2000" err="1"/>
              <a:t>aprende</a:t>
            </a:r>
            <a:r>
              <a:rPr lang="en-US" sz="2000"/>
              <a:t> </a:t>
            </a:r>
            <a:r>
              <a:rPr lang="en-US" sz="2000" err="1"/>
              <a:t>haciendo</a:t>
            </a:r>
            <a:r>
              <a:rPr lang="en-US" sz="2000"/>
              <a:t> y luego da </a:t>
            </a:r>
            <a:r>
              <a:rPr lang="en-US" sz="2000" err="1"/>
              <a:t>sentido</a:t>
            </a:r>
            <a:r>
              <a:rPr lang="en-US" sz="2000"/>
              <a:t> a </a:t>
            </a:r>
            <a:r>
              <a:rPr lang="en-US" sz="2000" err="1"/>
              <a:t>esa</a:t>
            </a:r>
            <a:r>
              <a:rPr lang="en-US" sz="2000"/>
              <a:t> </a:t>
            </a:r>
            <a:r>
              <a:rPr lang="en-US" sz="2000" err="1"/>
              <a:t>experiencia</a:t>
            </a:r>
            <a:r>
              <a:rPr lang="en-US" sz="2000"/>
              <a:t> a traves de la reflexión.</a:t>
            </a: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1A0CA725-CDEE-9B69-EA82-C3008ADEEFCE}"/>
              </a:ext>
            </a:extLst>
          </p:cNvPr>
          <p:cNvSpPr txBox="1">
            <a:spLocks/>
          </p:cNvSpPr>
          <p:nvPr/>
        </p:nvSpPr>
        <p:spPr>
          <a:xfrm>
            <a:off x="2350221" y="324644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endParaRPr lang="en-US" sz="2400" b="1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63481-08AD-7209-1B0E-8D0B1CF7813A}"/>
              </a:ext>
            </a:extLst>
          </p:cNvPr>
          <p:cNvSpPr txBox="1"/>
          <p:nvPr/>
        </p:nvSpPr>
        <p:spPr>
          <a:xfrm>
            <a:off x="2544233" y="1210733"/>
            <a:ext cx="63967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cs typeface="Arial"/>
              </a:rPr>
              <a:t>Aprendizaje</a:t>
            </a:r>
            <a:r>
              <a:rPr lang="en-US" sz="2000" b="1">
                <a:cs typeface="Arial"/>
              </a:rPr>
              <a:t> </a:t>
            </a:r>
            <a:r>
              <a:rPr lang="en-US" sz="2000" b="1" err="1">
                <a:cs typeface="Arial"/>
              </a:rPr>
              <a:t>experiencial</a:t>
            </a:r>
            <a:r>
              <a:rPr lang="en-US" sz="2000" b="1">
                <a:cs typeface="Arial"/>
              </a:rPr>
              <a:t>: El </a:t>
            </a:r>
            <a:r>
              <a:rPr lang="en-US" sz="2000" b="1" err="1">
                <a:cs typeface="Arial"/>
              </a:rPr>
              <a:t>núcleo</a:t>
            </a:r>
            <a:r>
              <a:rPr lang="en-US" sz="2000" b="1">
                <a:cs typeface="Arial"/>
              </a:rPr>
              <a:t> </a:t>
            </a:r>
            <a:r>
              <a:rPr lang="en-US" sz="2000" b="1" err="1">
                <a:cs typeface="Arial"/>
              </a:rPr>
              <a:t>pedagógico</a:t>
            </a:r>
            <a:r>
              <a:rPr lang="en-US" sz="2000" b="1">
                <a:cs typeface="Arial"/>
              </a:rPr>
              <a:t> de AEL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D5985-B8FD-A383-D3C5-61EA3503D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7503" y="2563135"/>
            <a:ext cx="2725197" cy="27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8703-71D6-44FF-CB0B-5D54C7FF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C792F12-A000-384D-7F9A-992726D5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CF4F3F5-A1E7-269F-2038-FEC4F3C5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DDEC4F5-2499-0BB9-74C2-53916452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66B1E115-5CFB-B23B-7691-AA2B44F33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95FCE826-FC3B-EA8A-A865-8B6F63C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22408BA-8E3E-DF49-C1F6-0FFFF85518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C4DE97CA-0976-AADA-534F-D41E5DE3F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2501E62-ADAD-B687-01E8-75B4F3B5BA5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698424C1-E78F-854F-95F3-7F96B138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C70877B1-8A5B-8B69-992D-66694FAC64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D12D1AC-3EFA-5D18-BA95-F58629C495B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45444D53-5A01-542E-6B9F-DB7194CE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9EF18B7-B6FC-DB4F-A683-4FD6249BD0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DDE5F866-E99E-A0FC-6C97-7412CA9D5C07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5B14C-368C-483C-0CF9-A3090D6A4992}"/>
              </a:ext>
            </a:extLst>
          </p:cNvPr>
          <p:cNvSpPr txBox="1"/>
          <p:nvPr/>
        </p:nvSpPr>
        <p:spPr>
          <a:xfrm>
            <a:off x="2417305" y="1323664"/>
            <a:ext cx="702179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Arial"/>
              </a:rPr>
              <a:t>Aprendizaje Experiencial: </a:t>
            </a:r>
            <a:r>
              <a:rPr lang="en-US" sz="2000" b="1"/>
              <a:t>El ciclo de aprendizaje experiencial de Kolb (1984)</a:t>
            </a:r>
            <a:endParaRPr lang="en-US" sz="2000"/>
          </a:p>
          <a:p>
            <a:pPr algn="ctr"/>
            <a:endParaRPr lang="en-US" b="1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DD428-25BC-4EC7-28C7-D1FF2E14E4A5}"/>
              </a:ext>
            </a:extLst>
          </p:cNvPr>
          <p:cNvSpPr txBox="1"/>
          <p:nvPr/>
        </p:nvSpPr>
        <p:spPr>
          <a:xfrm>
            <a:off x="788476" y="2307725"/>
            <a:ext cx="6642585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/>
              <a:t>Experiencia </a:t>
            </a:r>
            <a:r>
              <a:rPr lang="en-US" sz="1600" b="1" err="1"/>
              <a:t>concreta</a:t>
            </a:r>
            <a:r>
              <a:rPr lang="en-US" sz="1600" b="1"/>
              <a:t>:</a:t>
            </a:r>
            <a:r>
              <a:rPr lang="en-US" sz="1600"/>
              <a:t> </a:t>
            </a:r>
            <a:r>
              <a:rPr lang="en-US" sz="1600" err="1"/>
              <a:t>participación</a:t>
            </a:r>
            <a:r>
              <a:rPr lang="en-US" sz="1600"/>
              <a:t> </a:t>
            </a:r>
            <a:r>
              <a:rPr lang="en-US" sz="1600" err="1"/>
              <a:t>activa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una</a:t>
            </a:r>
            <a:r>
              <a:rPr lang="en-US" sz="1600"/>
              <a:t> </a:t>
            </a:r>
            <a:r>
              <a:rPr lang="en-US" sz="1600" err="1"/>
              <a:t>tarea</a:t>
            </a:r>
            <a:r>
              <a:rPr lang="en-US" sz="1600"/>
              <a:t> o </a:t>
            </a:r>
            <a:r>
              <a:rPr lang="en-US" sz="1600" err="1"/>
              <a:t>reto</a:t>
            </a:r>
            <a:r>
              <a:rPr lang="en-US" sz="1600"/>
              <a:t> (</a:t>
            </a:r>
            <a:r>
              <a:rPr lang="en-US" sz="1600" err="1"/>
              <a:t>por</a:t>
            </a:r>
            <a:r>
              <a:rPr lang="en-US" sz="1600"/>
              <a:t> </a:t>
            </a:r>
            <a:r>
              <a:rPr lang="en-US" sz="1600" err="1"/>
              <a:t>ejemplo</a:t>
            </a:r>
            <a:r>
              <a:rPr lang="en-US" sz="1600"/>
              <a:t>, </a:t>
            </a:r>
            <a:r>
              <a:rPr lang="en-US" sz="1600" err="1"/>
              <a:t>construir</a:t>
            </a:r>
            <a:r>
              <a:rPr lang="en-US" sz="1600"/>
              <a:t> </a:t>
            </a:r>
            <a:r>
              <a:rPr lang="en-US" sz="1600" err="1"/>
              <a:t>una</a:t>
            </a:r>
            <a:r>
              <a:rPr lang="en-US" sz="1600"/>
              <a:t> balsa).</a:t>
            </a:r>
          </a:p>
          <a:p>
            <a:pPr marL="342900" indent="-342900"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 b="1" err="1"/>
              <a:t>Observación</a:t>
            </a:r>
            <a:r>
              <a:rPr lang="en-US" sz="1600" b="1"/>
              <a:t> </a:t>
            </a:r>
            <a:r>
              <a:rPr lang="en-US" sz="1600" b="1" err="1"/>
              <a:t>reflexiva</a:t>
            </a:r>
            <a:r>
              <a:rPr lang="en-US" sz="1600" b="1"/>
              <a:t>:</a:t>
            </a:r>
            <a:r>
              <a:rPr lang="en-US" sz="1600"/>
              <a:t> </a:t>
            </a:r>
            <a:r>
              <a:rPr lang="en-US" sz="1600" err="1"/>
              <a:t>observación</a:t>
            </a:r>
            <a:r>
              <a:rPr lang="en-US" sz="1600"/>
              <a:t> </a:t>
            </a:r>
            <a:r>
              <a:rPr lang="en-US" sz="1600" err="1"/>
              <a:t>retrospectiva</a:t>
            </a:r>
            <a:r>
              <a:rPr lang="en-US" sz="1600"/>
              <a:t> de lo </a:t>
            </a:r>
            <a:r>
              <a:rPr lang="en-US" sz="1600" err="1"/>
              <a:t>sucedido</a:t>
            </a:r>
            <a:r>
              <a:rPr lang="en-US" sz="1600"/>
              <a:t> (</a:t>
            </a:r>
            <a:r>
              <a:rPr lang="en-US" sz="1600" err="1"/>
              <a:t>por</a:t>
            </a:r>
            <a:r>
              <a:rPr lang="en-US" sz="1600"/>
              <a:t> </a:t>
            </a:r>
            <a:r>
              <a:rPr lang="en-US" sz="1600" err="1"/>
              <a:t>ejemplo</a:t>
            </a:r>
            <a:r>
              <a:rPr lang="en-US" sz="1600"/>
              <a:t>, ¿</a:t>
            </a:r>
            <a:r>
              <a:rPr lang="en-US" sz="1600" err="1"/>
              <a:t>qué</a:t>
            </a:r>
            <a:r>
              <a:rPr lang="en-US" sz="1600"/>
              <a:t> </a:t>
            </a:r>
            <a:r>
              <a:rPr lang="en-US" sz="1600" err="1"/>
              <a:t>emociones</a:t>
            </a:r>
            <a:r>
              <a:rPr lang="en-US" sz="1600"/>
              <a:t> </a:t>
            </a:r>
            <a:r>
              <a:rPr lang="en-US" sz="1600" err="1"/>
              <a:t>surgieron</a:t>
            </a:r>
            <a:r>
              <a:rPr lang="en-US" sz="1600"/>
              <a:t>?, ¿</a:t>
            </a:r>
            <a:r>
              <a:rPr lang="en-US" sz="1600" err="1"/>
              <a:t>cómo</a:t>
            </a:r>
            <a:r>
              <a:rPr lang="en-US" sz="1600"/>
              <a:t> </a:t>
            </a:r>
            <a:r>
              <a:rPr lang="en-US" sz="1600" err="1"/>
              <a:t>interactuó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grupo</a:t>
            </a:r>
            <a:r>
              <a:rPr lang="en-US" sz="1600"/>
              <a:t>?).</a:t>
            </a:r>
          </a:p>
          <a:p>
            <a:pPr marL="342900" indent="-342900"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 b="1" err="1"/>
              <a:t>Conceptualización</a:t>
            </a:r>
            <a:r>
              <a:rPr lang="en-US" sz="1600" b="1"/>
              <a:t> abstracta:</a:t>
            </a:r>
            <a:r>
              <a:rPr lang="en-US" sz="1600"/>
              <a:t> </a:t>
            </a:r>
            <a:r>
              <a:rPr lang="en-US" sz="1600" err="1"/>
              <a:t>extracción</a:t>
            </a:r>
            <a:r>
              <a:rPr lang="en-US" sz="1600"/>
              <a:t> de </a:t>
            </a:r>
            <a:r>
              <a:rPr lang="en-US" sz="1600" err="1"/>
              <a:t>conclusiones</a:t>
            </a:r>
            <a:r>
              <a:rPr lang="en-US" sz="1600"/>
              <a:t> o </a:t>
            </a:r>
            <a:r>
              <a:rPr lang="en-US" sz="1600" err="1"/>
              <a:t>principios</a:t>
            </a:r>
            <a:r>
              <a:rPr lang="en-US" sz="1600"/>
              <a:t> </a:t>
            </a:r>
            <a:r>
              <a:rPr lang="en-US" sz="1600" err="1"/>
              <a:t>generales</a:t>
            </a:r>
            <a:r>
              <a:rPr lang="en-US" sz="1600"/>
              <a:t> (</a:t>
            </a:r>
            <a:r>
              <a:rPr lang="en-US" sz="1600" err="1"/>
              <a:t>por</a:t>
            </a:r>
            <a:r>
              <a:rPr lang="en-US" sz="1600"/>
              <a:t> </a:t>
            </a:r>
            <a:r>
              <a:rPr lang="en-US" sz="1600" err="1"/>
              <a:t>ejemplo</a:t>
            </a:r>
            <a:r>
              <a:rPr lang="en-US" sz="1600"/>
              <a:t>, "Una </a:t>
            </a:r>
            <a:r>
              <a:rPr lang="en-US" sz="1600" err="1"/>
              <a:t>buena</a:t>
            </a:r>
            <a:r>
              <a:rPr lang="en-US" sz="1600"/>
              <a:t> </a:t>
            </a:r>
            <a:r>
              <a:rPr lang="en-US" sz="1600" err="1"/>
              <a:t>comunicación</a:t>
            </a:r>
            <a:r>
              <a:rPr lang="en-US" sz="1600"/>
              <a:t> </a:t>
            </a:r>
            <a:r>
              <a:rPr lang="en-US" sz="1600" err="1"/>
              <a:t>evita</a:t>
            </a:r>
            <a:r>
              <a:rPr lang="en-US" sz="1600"/>
              <a:t> la </a:t>
            </a:r>
            <a:r>
              <a:rPr lang="en-US" sz="1600" err="1"/>
              <a:t>confusión</a:t>
            </a:r>
            <a:r>
              <a:rPr lang="en-US" sz="1600"/>
              <a:t>").</a:t>
            </a:r>
          </a:p>
          <a:p>
            <a:pPr marL="342900" indent="-342900"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 b="1" err="1"/>
              <a:t>Experimentación</a:t>
            </a:r>
            <a:r>
              <a:rPr lang="en-US" sz="1600" b="1"/>
              <a:t> </a:t>
            </a:r>
            <a:r>
              <a:rPr lang="en-US" sz="1600" b="1" err="1"/>
              <a:t>activa</a:t>
            </a:r>
            <a:r>
              <a:rPr lang="en-US" sz="1600" b="1"/>
              <a:t>:</a:t>
            </a:r>
            <a:r>
              <a:rPr lang="en-US" sz="1600"/>
              <a:t> </a:t>
            </a:r>
            <a:r>
              <a:rPr lang="en-US" sz="1600" err="1"/>
              <a:t>aplicar</a:t>
            </a:r>
            <a:r>
              <a:rPr lang="en-US" sz="1600"/>
              <a:t> lo </a:t>
            </a:r>
            <a:r>
              <a:rPr lang="en-US" sz="1600" err="1"/>
              <a:t>aprendido</a:t>
            </a:r>
            <a:r>
              <a:rPr lang="en-US" sz="1600"/>
              <a:t> a </a:t>
            </a:r>
            <a:r>
              <a:rPr lang="en-US" sz="1600" err="1"/>
              <a:t>nuevas</a:t>
            </a:r>
            <a:r>
              <a:rPr lang="en-US" sz="1600"/>
              <a:t> </a:t>
            </a:r>
            <a:r>
              <a:rPr lang="en-US" sz="1600" err="1"/>
              <a:t>situaciones</a:t>
            </a:r>
            <a:r>
              <a:rPr lang="en-US" sz="1600"/>
              <a:t> (</a:t>
            </a:r>
            <a:r>
              <a:rPr lang="en-US" sz="1600" err="1"/>
              <a:t>por</a:t>
            </a:r>
            <a:r>
              <a:rPr lang="en-US" sz="1600"/>
              <a:t> </a:t>
            </a:r>
            <a:r>
              <a:rPr lang="en-US" sz="1600" err="1"/>
              <a:t>ejemplo</a:t>
            </a:r>
            <a:r>
              <a:rPr lang="en-US" sz="1600"/>
              <a:t>, probar </a:t>
            </a:r>
            <a:r>
              <a:rPr lang="en-US" sz="1600" err="1"/>
              <a:t>diferentes</a:t>
            </a:r>
            <a:r>
              <a:rPr lang="en-US" sz="1600"/>
              <a:t> </a:t>
            </a:r>
            <a:r>
              <a:rPr lang="en-US" sz="1600" err="1"/>
              <a:t>estrategias</a:t>
            </a:r>
            <a:r>
              <a:rPr lang="en-US" sz="1600"/>
              <a:t> de </a:t>
            </a:r>
            <a:r>
              <a:rPr lang="en-US" sz="1600" err="1"/>
              <a:t>grupo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el</a:t>
            </a:r>
            <a:r>
              <a:rPr lang="en-US" sz="1600"/>
              <a:t> </a:t>
            </a:r>
            <a:r>
              <a:rPr lang="en-US" sz="1600" err="1"/>
              <a:t>siguiente</a:t>
            </a:r>
            <a:r>
              <a:rPr lang="en-US" sz="1600"/>
              <a:t> </a:t>
            </a:r>
            <a:r>
              <a:rPr lang="en-US" sz="1600" err="1"/>
              <a:t>reto</a:t>
            </a:r>
            <a:r>
              <a:rPr lang="en-US" sz="1600"/>
              <a:t>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2BC007-6DE7-3F70-7988-95A597FDB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3026" y="2601026"/>
            <a:ext cx="2762058" cy="27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8AF72-6E88-3341-9D4B-04A81F90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C2EAA780-8826-26EC-F6AB-D8B7693D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7F5B279-090E-22C8-65A1-547853CF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7A230002-D8F7-4B69-E5E9-A5BE4B03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B40232B-312F-DC16-F44E-BC636EDA0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82795D9-D4C5-0C2D-1AD6-46D7C0B69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850D49EB-45FA-6A44-A833-1C2CCC491F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1294AF7-2A36-EB1F-75AE-D2A26A3CE7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CF4107D2-32AA-C0B0-764B-F2C4831C5C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8BBB1E1-F163-225D-8CDC-77BC9616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8889279-37C7-7CA1-CEDF-CF3654761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8E37A4-1A99-1732-3D1F-4B87A12960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E3C26BEC-9BEC-BFC7-D828-7F63B994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AE954C6-DA21-8349-790F-B1D4619EF5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134" y="22225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08A9B4BF-6FC2-3AAB-8EE7-1B21447728A6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>
                <a:latin typeface="Tahoma"/>
                <a:ea typeface="Tahoma"/>
                <a:cs typeface="Tahoma"/>
              </a:rPr>
              <a:t> 2: </a:t>
            </a:r>
            <a:r>
              <a:rPr lang="en-US" sz="2400" b="1" err="1">
                <a:latin typeface="Tahoma"/>
                <a:ea typeface="Tahoma"/>
                <a:cs typeface="Tahoma"/>
              </a:rPr>
              <a:t>Enfoque</a:t>
            </a:r>
            <a:r>
              <a:rPr lang="en-US" sz="2400" b="1">
                <a:latin typeface="Tahoma"/>
                <a:ea typeface="Tahoma"/>
                <a:cs typeface="Tahoma"/>
              </a:rPr>
              <a:t> </a:t>
            </a:r>
            <a:r>
              <a:rPr lang="en-US" sz="2400" b="1" err="1">
                <a:latin typeface="Tahoma"/>
                <a:ea typeface="Tahoma"/>
                <a:cs typeface="Tahoma"/>
              </a:rPr>
              <a:t>metodológico</a:t>
            </a:r>
            <a:r>
              <a:rPr lang="en-US" sz="2400" b="1">
                <a:latin typeface="Tahoma"/>
                <a:ea typeface="Tahoma"/>
                <a:cs typeface="Tahoma"/>
              </a:rPr>
              <a:t> EAL y HSE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866A23-A588-90D3-A787-B900E4FE2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61463"/>
              </p:ext>
            </p:extLst>
          </p:nvPr>
        </p:nvGraphicFramePr>
        <p:xfrm>
          <a:off x="695770" y="1936982"/>
          <a:ext cx="10515600" cy="38100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8868">
                  <a:extLst>
                    <a:ext uri="{9D8B030D-6E8A-4147-A177-3AD203B41FA5}">
                      <a16:colId xmlns:a16="http://schemas.microsoft.com/office/drawing/2014/main" val="679020466"/>
                    </a:ext>
                  </a:extLst>
                </a:gridCol>
                <a:gridCol w="4301532">
                  <a:extLst>
                    <a:ext uri="{9D8B030D-6E8A-4147-A177-3AD203B41FA5}">
                      <a16:colId xmlns:a16="http://schemas.microsoft.com/office/drawing/2014/main" val="4091558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56425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Fase</a:t>
                      </a:r>
                      <a:endParaRPr lang="en-US" sz="20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err="1"/>
                        <a:t>Ejemplo</a:t>
                      </a:r>
                      <a:r>
                        <a:rPr lang="en-US" sz="2000" b="1"/>
                        <a:t> de </a:t>
                      </a:r>
                      <a:r>
                        <a:rPr lang="en-US" sz="2000" b="1" err="1"/>
                        <a:t>actividad</a:t>
                      </a:r>
                      <a:endParaRPr lang="en-US" sz="2000" err="1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err="1"/>
                        <a:t>Conexión</a:t>
                      </a:r>
                      <a:r>
                        <a:rPr lang="en-US" sz="2000" b="1"/>
                        <a:t> con HSE</a:t>
                      </a:r>
                      <a:endParaRPr lang="en-US" sz="200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882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Experiencia </a:t>
                      </a:r>
                      <a:r>
                        <a:rPr lang="en-US" sz="2000" b="1" err="1"/>
                        <a:t>concreta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Cruce </a:t>
                      </a:r>
                      <a:r>
                        <a:rPr lang="en-US" sz="2000" err="1"/>
                        <a:t>en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equipo</a:t>
                      </a:r>
                      <a:r>
                        <a:rPr lang="en-US" sz="2000"/>
                        <a:t> de un </a:t>
                      </a:r>
                      <a:r>
                        <a:rPr lang="en-US" sz="2000" err="1"/>
                        <a:t>recorrido</a:t>
                      </a:r>
                      <a:r>
                        <a:rPr lang="en-US" sz="2000"/>
                        <a:t> de </a:t>
                      </a:r>
                      <a:r>
                        <a:rPr lang="en-US" sz="2000" err="1"/>
                        <a:t>cuerdas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en</a:t>
                      </a:r>
                      <a:r>
                        <a:rPr lang="en-US" sz="2000"/>
                        <a:t> "</a:t>
                      </a:r>
                      <a:r>
                        <a:rPr lang="en-US" sz="2000" err="1"/>
                        <a:t>tela</a:t>
                      </a:r>
                      <a:r>
                        <a:rPr lang="en-US" sz="2000"/>
                        <a:t> de </a:t>
                      </a:r>
                      <a:r>
                        <a:rPr lang="en-US" sz="2000" err="1"/>
                        <a:t>araña</a:t>
                      </a:r>
                      <a:r>
                        <a:rPr lang="en-US" sz="2000"/>
                        <a:t>"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Autorregulación</a:t>
                      </a:r>
                      <a:r>
                        <a:rPr lang="en-US" sz="2000"/>
                        <a:t>, </a:t>
                      </a:r>
                      <a:r>
                        <a:rPr lang="en-US" sz="2000" err="1"/>
                        <a:t>conciencia</a:t>
                      </a:r>
                      <a:r>
                        <a:rPr lang="en-US" sz="2000"/>
                        <a:t> social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61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err="1"/>
                        <a:t>Observación</a:t>
                      </a:r>
                      <a:r>
                        <a:rPr lang="en-US" sz="2000" b="1"/>
                        <a:t> </a:t>
                      </a:r>
                      <a:r>
                        <a:rPr lang="en-US" sz="2000" b="1" err="1"/>
                        <a:t>reflexiva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Preguntas</a:t>
                      </a:r>
                      <a:r>
                        <a:rPr lang="en-US" sz="2000"/>
                        <a:t> guiadas: "¿qué </a:t>
                      </a:r>
                      <a:r>
                        <a:rPr lang="en-US" sz="2000" err="1"/>
                        <a:t>fue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fácil</a:t>
                      </a:r>
                      <a:r>
                        <a:rPr lang="en-US" sz="2000"/>
                        <a:t>/</a:t>
                      </a:r>
                      <a:r>
                        <a:rPr lang="en-US" sz="2000" err="1"/>
                        <a:t>difícil</a:t>
                      </a:r>
                      <a:r>
                        <a:rPr lang="en-US" sz="2000"/>
                        <a:t>?"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Desarrolla</a:t>
                      </a:r>
                      <a:r>
                        <a:rPr lang="en-US" sz="2000"/>
                        <a:t> la </a:t>
                      </a:r>
                      <a:r>
                        <a:rPr lang="en-US" sz="2000" err="1"/>
                        <a:t>autoconciencia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81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err="1"/>
                        <a:t>Conceptualización</a:t>
                      </a:r>
                      <a:r>
                        <a:rPr lang="en-US" sz="2000" b="1"/>
                        <a:t> abstracta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"¿Por </a:t>
                      </a:r>
                      <a:r>
                        <a:rPr lang="en-US" sz="2000" err="1"/>
                        <a:t>qué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funcionaron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mejor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determinadas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estrategias</a:t>
                      </a:r>
                      <a:r>
                        <a:rPr lang="en-US" sz="2000"/>
                        <a:t>?"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Toma de </a:t>
                      </a:r>
                      <a:r>
                        <a:rPr lang="en-US" sz="2000" err="1"/>
                        <a:t>decisiones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responsable</a:t>
                      </a:r>
                      <a:r>
                        <a:rPr lang="en-US" sz="2000"/>
                        <a:t>, </a:t>
                      </a:r>
                      <a:r>
                        <a:rPr lang="en-US" sz="2000" err="1"/>
                        <a:t>asunción</a:t>
                      </a:r>
                      <a:r>
                        <a:rPr lang="en-US" sz="2000"/>
                        <a:t> de </a:t>
                      </a:r>
                      <a:r>
                        <a:rPr lang="en-US" sz="2000" err="1"/>
                        <a:t>perspectivas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98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err="1"/>
                        <a:t>Experimentación</a:t>
                      </a:r>
                      <a:r>
                        <a:rPr lang="en-US" sz="2000" b="1"/>
                        <a:t> </a:t>
                      </a:r>
                      <a:r>
                        <a:rPr lang="en-US" sz="2000" b="1" err="1"/>
                        <a:t>activa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Siguiente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tarea</a:t>
                      </a:r>
                      <a:r>
                        <a:rPr lang="en-US" sz="2000"/>
                        <a:t> con </a:t>
                      </a:r>
                      <a:r>
                        <a:rPr lang="en-US" sz="2000" err="1"/>
                        <a:t>una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nueva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regla</a:t>
                      </a:r>
                      <a:r>
                        <a:rPr lang="en-US" sz="2000"/>
                        <a:t>/</a:t>
                      </a:r>
                      <a:r>
                        <a:rPr lang="en-US" sz="2000" err="1"/>
                        <a:t>restricción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Adaptar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el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comportamiento</a:t>
                      </a:r>
                      <a:r>
                        <a:rPr lang="en-US" sz="2000"/>
                        <a:t> y </a:t>
                      </a:r>
                      <a:r>
                        <a:rPr lang="en-US" sz="2000" err="1"/>
                        <a:t>probar</a:t>
                      </a:r>
                      <a:r>
                        <a:rPr lang="en-US" sz="2000"/>
                        <a:t> la </a:t>
                      </a:r>
                      <a:r>
                        <a:rPr lang="en-US" sz="2000" err="1"/>
                        <a:t>mejora</a:t>
                      </a:r>
                      <a:r>
                        <a:rPr lang="en-US" sz="2000"/>
                        <a:t> de la </a:t>
                      </a:r>
                      <a:r>
                        <a:rPr lang="en-US" sz="2000" err="1"/>
                        <a:t>comunicación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125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5179C3-4B37-1704-88CD-2CA49F3CDF0D}"/>
              </a:ext>
            </a:extLst>
          </p:cNvPr>
          <p:cNvSpPr txBox="1"/>
          <p:nvPr/>
        </p:nvSpPr>
        <p:spPr>
          <a:xfrm>
            <a:off x="2544233" y="1254248"/>
            <a:ext cx="639677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Ejemplo del ciclo de aprendizaje experiencial de Kolb</a:t>
            </a:r>
            <a:endParaRPr lang="en-US" sz="2000"/>
          </a:p>
          <a:p>
            <a:pPr algn="ctr"/>
            <a:endParaRPr lang="en-US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9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982A5-72D1-4D76-99D9-B477942F5B35}">
  <ds:schemaRefs>
    <ds:schemaRef ds:uri="2e6791b8-b591-4015-b146-e2703a0e8e00"/>
    <ds:schemaRef ds:uri="d54d3dba-8627-4c5b-8fa1-b229ff45d33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E493B3-F3D4-42EC-B21D-F708E039A2A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Sección 2: Enfoque metodológico EAL y HSE</vt:lpstr>
      <vt:lpstr>Sección 2: Enfoque metodológico EAL y HSE </vt:lpstr>
      <vt:lpstr>Sección 2: Enfoque metodológico EAL y HSE </vt:lpstr>
      <vt:lpstr>Sección 2: Enfoque metodológico EAL y HSE </vt:lpstr>
      <vt:lpstr>Sección 2: Enfoque metodológico EAL y HSE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Sección 2: Enfoque metodológico EAL y HSE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JESUS CABALLERO BLANCO</dc:creator>
  <cp:keywords>, docId:C131654D643BAAE06901932AEE66E121</cp:keywords>
  <cp:revision>1</cp:revision>
  <dcterms:created xsi:type="dcterms:W3CDTF">2025-05-27T07:37:44Z</dcterms:created>
  <dcterms:modified xsi:type="dcterms:W3CDTF">2025-06-16T11:01:40Z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