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65" r:id="rId7"/>
    <p:sldId id="266" r:id="rId8"/>
    <p:sldId id="268" r:id="rId9"/>
    <p:sldId id="269" r:id="rId10"/>
    <p:sldId id="267" r:id="rId11"/>
    <p:sldId id="271" r:id="rId12"/>
    <p:sldId id="272" r:id="rId13"/>
    <p:sldId id="273" r:id="rId14"/>
    <p:sldId id="274" r:id="rId1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6DF378-6218-42EE-9B8E-B1F53129253E}" v="7" dt="2025-06-07T17:53:55.707"/>
    <p1510:client id="{67A01965-E325-EACD-00C8-A43226BD747E}" v="1" dt="2025-06-09T10:54:17.035"/>
    <p1510:client id="{7DA06351-73F2-5149-CCC8-279F57E6C288}" v="4" dt="2025-06-09T10:18:38.642"/>
    <p1510:client id="{9D6CA331-2B51-1FAA-66AA-A1E9F2A86154}" v="184" dt="2025-06-09T10:07:12.9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UEDA LATORRE ROMERO" userId="S::agueda_us.es#ext#@uniluxembourg.onmicrosoft.com::825e993e-a99c-401b-9c5b-299683457af5" providerId="AD" clId="Web-{7DA06351-73F2-5149-CCC8-279F57E6C288}"/>
    <pc:docChg chg="modSld">
      <pc:chgData name="AGUEDA LATORRE ROMERO" userId="S::agueda_us.es#ext#@uniluxembourg.onmicrosoft.com::825e993e-a99c-401b-9c5b-299683457af5" providerId="AD" clId="Web-{7DA06351-73F2-5149-CCC8-279F57E6C288}" dt="2025-06-09T10:18:38.642" v="1" actId="20577"/>
      <pc:docMkLst>
        <pc:docMk/>
      </pc:docMkLst>
      <pc:sldChg chg="modSp">
        <pc:chgData name="AGUEDA LATORRE ROMERO" userId="S::agueda_us.es#ext#@uniluxembourg.onmicrosoft.com::825e993e-a99c-401b-9c5b-299683457af5" providerId="AD" clId="Web-{7DA06351-73F2-5149-CCC8-279F57E6C288}" dt="2025-06-09T10:18:38.642" v="1" actId="20577"/>
        <pc:sldMkLst>
          <pc:docMk/>
          <pc:sldMk cId="377547008" sldId="265"/>
        </pc:sldMkLst>
        <pc:spChg chg="mod">
          <ac:chgData name="AGUEDA LATORRE ROMERO" userId="S::agueda_us.es#ext#@uniluxembourg.onmicrosoft.com::825e993e-a99c-401b-9c5b-299683457af5" providerId="AD" clId="Web-{7DA06351-73F2-5149-CCC8-279F57E6C288}" dt="2025-06-09T10:18:38.642" v="1" actId="20577"/>
          <ac:spMkLst>
            <pc:docMk/>
            <pc:sldMk cId="377547008" sldId="265"/>
            <ac:spMk id="2" creationId="{5C8E0875-3BED-B867-5123-62F54BE5DBDD}"/>
          </ac:spMkLst>
        </pc:spChg>
      </pc:sldChg>
    </pc:docChg>
  </pc:docChgLst>
  <pc:docChgLst>
    <pc:chgData name="GONZALO RAMIREZ MACIAS" userId="S::grm_us.es#ext#@uniluxembourg.onmicrosoft.com::25d4ef42-0af3-4024-88d7-0c7a8e8fd59f" providerId="AD" clId="Web-{9D6CA331-2B51-1FAA-66AA-A1E9F2A86154}"/>
    <pc:docChg chg="modSld">
      <pc:chgData name="GONZALO RAMIREZ MACIAS" userId="S::grm_us.es#ext#@uniluxembourg.onmicrosoft.com::25d4ef42-0af3-4024-88d7-0c7a8e8fd59f" providerId="AD" clId="Web-{9D6CA331-2B51-1FAA-66AA-A1E9F2A86154}" dt="2025-06-09T10:07:12.907" v="97" actId="20577"/>
      <pc:docMkLst>
        <pc:docMk/>
      </pc:docMkLst>
      <pc:sldChg chg="delSp modSp">
        <pc:chgData name="GONZALO RAMIREZ MACIAS" userId="S::grm_us.es#ext#@uniluxembourg.onmicrosoft.com::25d4ef42-0af3-4024-88d7-0c7a8e8fd59f" providerId="AD" clId="Web-{9D6CA331-2B51-1FAA-66AA-A1E9F2A86154}" dt="2025-06-09T09:54:22.036" v="2" actId="14100"/>
        <pc:sldMkLst>
          <pc:docMk/>
          <pc:sldMk cId="2394168313" sldId="256"/>
        </pc:sldMkLst>
        <pc:spChg chg="del">
          <ac:chgData name="GONZALO RAMIREZ MACIAS" userId="S::grm_us.es#ext#@uniluxembourg.onmicrosoft.com::25d4ef42-0af3-4024-88d7-0c7a8e8fd59f" providerId="AD" clId="Web-{9D6CA331-2B51-1FAA-66AA-A1E9F2A86154}" dt="2025-06-09T09:52:46.142" v="0"/>
          <ac:spMkLst>
            <pc:docMk/>
            <pc:sldMk cId="2394168313" sldId="256"/>
            <ac:spMk id="34" creationId="{EF685CC8-BEB5-1493-4AA7-E8301EBB9B54}"/>
          </ac:spMkLst>
        </pc:spChg>
        <pc:picChg chg="mod">
          <ac:chgData name="GONZALO RAMIREZ MACIAS" userId="S::grm_us.es#ext#@uniluxembourg.onmicrosoft.com::25d4ef42-0af3-4024-88d7-0c7a8e8fd59f" providerId="AD" clId="Web-{9D6CA331-2B51-1FAA-66AA-A1E9F2A86154}" dt="2025-06-09T09:54:22.036" v="2" actId="14100"/>
          <ac:picMkLst>
            <pc:docMk/>
            <pc:sldMk cId="2394168313" sldId="256"/>
            <ac:picMk id="29" creationId="{31094C7C-0C94-849C-88D6-160D8E366103}"/>
          </ac:picMkLst>
        </pc:picChg>
      </pc:sldChg>
      <pc:sldChg chg="modSp">
        <pc:chgData name="GONZALO RAMIREZ MACIAS" userId="S::grm_us.es#ext#@uniluxembourg.onmicrosoft.com::25d4ef42-0af3-4024-88d7-0c7a8e8fd59f" providerId="AD" clId="Web-{9D6CA331-2B51-1FAA-66AA-A1E9F2A86154}" dt="2025-06-09T09:56:27.634" v="8" actId="20577"/>
        <pc:sldMkLst>
          <pc:docMk/>
          <pc:sldMk cId="377547008" sldId="265"/>
        </pc:sldMkLst>
        <pc:spChg chg="mod">
          <ac:chgData name="GONZALO RAMIREZ MACIAS" userId="S::grm_us.es#ext#@uniluxembourg.onmicrosoft.com::25d4ef42-0af3-4024-88d7-0c7a8e8fd59f" providerId="AD" clId="Web-{9D6CA331-2B51-1FAA-66AA-A1E9F2A86154}" dt="2025-06-09T09:56:27.634" v="8" actId="20577"/>
          <ac:spMkLst>
            <pc:docMk/>
            <pc:sldMk cId="377547008" sldId="265"/>
            <ac:spMk id="2" creationId="{5C8E0875-3BED-B867-5123-62F54BE5DBDD}"/>
          </ac:spMkLst>
        </pc:spChg>
      </pc:sldChg>
      <pc:sldChg chg="modSp">
        <pc:chgData name="GONZALO RAMIREZ MACIAS" userId="S::grm_us.es#ext#@uniluxembourg.onmicrosoft.com::25d4ef42-0af3-4024-88d7-0c7a8e8fd59f" providerId="AD" clId="Web-{9D6CA331-2B51-1FAA-66AA-A1E9F2A86154}" dt="2025-06-09T09:57:04.370" v="12" actId="20577"/>
        <pc:sldMkLst>
          <pc:docMk/>
          <pc:sldMk cId="1608875583" sldId="266"/>
        </pc:sldMkLst>
        <pc:spChg chg="mod">
          <ac:chgData name="GONZALO RAMIREZ MACIAS" userId="S::grm_us.es#ext#@uniluxembourg.onmicrosoft.com::25d4ef42-0af3-4024-88d7-0c7a8e8fd59f" providerId="AD" clId="Web-{9D6CA331-2B51-1FAA-66AA-A1E9F2A86154}" dt="2025-06-09T09:57:04.370" v="12" actId="20577"/>
          <ac:spMkLst>
            <pc:docMk/>
            <pc:sldMk cId="1608875583" sldId="266"/>
            <ac:spMk id="2" creationId="{5C8E0875-3BED-B867-5123-62F54BE5DBDD}"/>
          </ac:spMkLst>
        </pc:spChg>
      </pc:sldChg>
      <pc:sldChg chg="modSp">
        <pc:chgData name="GONZALO RAMIREZ MACIAS" userId="S::grm_us.es#ext#@uniluxembourg.onmicrosoft.com::25d4ef42-0af3-4024-88d7-0c7a8e8fd59f" providerId="AD" clId="Web-{9D6CA331-2B51-1FAA-66AA-A1E9F2A86154}" dt="2025-06-09T10:00:46.643" v="26" actId="20577"/>
        <pc:sldMkLst>
          <pc:docMk/>
          <pc:sldMk cId="2215885421" sldId="267"/>
        </pc:sldMkLst>
        <pc:spChg chg="mod">
          <ac:chgData name="GONZALO RAMIREZ MACIAS" userId="S::grm_us.es#ext#@uniluxembourg.onmicrosoft.com::25d4ef42-0af3-4024-88d7-0c7a8e8fd59f" providerId="AD" clId="Web-{9D6CA331-2B51-1FAA-66AA-A1E9F2A86154}" dt="2025-06-09T10:00:46.643" v="26" actId="20577"/>
          <ac:spMkLst>
            <pc:docMk/>
            <pc:sldMk cId="2215885421" sldId="267"/>
            <ac:spMk id="2" creationId="{5C8E0875-3BED-B867-5123-62F54BE5DBDD}"/>
          </ac:spMkLst>
        </pc:spChg>
        <pc:spChg chg="mod">
          <ac:chgData name="GONZALO RAMIREZ MACIAS" userId="S::grm_us.es#ext#@uniluxembourg.onmicrosoft.com::25d4ef42-0af3-4024-88d7-0c7a8e8fd59f" providerId="AD" clId="Web-{9D6CA331-2B51-1FAA-66AA-A1E9F2A86154}" dt="2025-06-09T10:00:32.659" v="21" actId="20577"/>
          <ac:spMkLst>
            <pc:docMk/>
            <pc:sldMk cId="2215885421" sldId="267"/>
            <ac:spMk id="20" creationId="{50712DF4-C434-DE96-750A-DC1E47C5F71A}"/>
          </ac:spMkLst>
        </pc:spChg>
      </pc:sldChg>
      <pc:sldChg chg="modSp">
        <pc:chgData name="GONZALO RAMIREZ MACIAS" userId="S::grm_us.es#ext#@uniluxembourg.onmicrosoft.com::25d4ef42-0af3-4024-88d7-0c7a8e8fd59f" providerId="AD" clId="Web-{9D6CA331-2B51-1FAA-66AA-A1E9F2A86154}" dt="2025-06-09T10:04:08.651" v="65" actId="20577"/>
        <pc:sldMkLst>
          <pc:docMk/>
          <pc:sldMk cId="2074188361" sldId="269"/>
        </pc:sldMkLst>
        <pc:spChg chg="mod">
          <ac:chgData name="GONZALO RAMIREZ MACIAS" userId="S::grm_us.es#ext#@uniluxembourg.onmicrosoft.com::25d4ef42-0af3-4024-88d7-0c7a8e8fd59f" providerId="AD" clId="Web-{9D6CA331-2B51-1FAA-66AA-A1E9F2A86154}" dt="2025-06-09T10:04:08.651" v="65" actId="20577"/>
          <ac:spMkLst>
            <pc:docMk/>
            <pc:sldMk cId="2074188361" sldId="269"/>
            <ac:spMk id="2" creationId="{5C8E0875-3BED-B867-5123-62F54BE5DBDD}"/>
          </ac:spMkLst>
        </pc:spChg>
        <pc:spChg chg="mod">
          <ac:chgData name="GONZALO RAMIREZ MACIAS" userId="S::grm_us.es#ext#@uniluxembourg.onmicrosoft.com::25d4ef42-0af3-4024-88d7-0c7a8e8fd59f" providerId="AD" clId="Web-{9D6CA331-2B51-1FAA-66AA-A1E9F2A86154}" dt="2025-06-09T09:59:57.626" v="16" actId="1076"/>
          <ac:spMkLst>
            <pc:docMk/>
            <pc:sldMk cId="2074188361" sldId="269"/>
            <ac:spMk id="20" creationId="{50712DF4-C434-DE96-750A-DC1E47C5F71A}"/>
          </ac:spMkLst>
        </pc:spChg>
      </pc:sldChg>
      <pc:sldChg chg="modSp">
        <pc:chgData name="GONZALO RAMIREZ MACIAS" userId="S::grm_us.es#ext#@uniluxembourg.onmicrosoft.com::25d4ef42-0af3-4024-88d7-0c7a8e8fd59f" providerId="AD" clId="Web-{9D6CA331-2B51-1FAA-66AA-A1E9F2A86154}" dt="2025-06-09T10:02:34.444" v="56" actId="20577"/>
        <pc:sldMkLst>
          <pc:docMk/>
          <pc:sldMk cId="3196775708" sldId="271"/>
        </pc:sldMkLst>
        <pc:spChg chg="mod">
          <ac:chgData name="GONZALO RAMIREZ MACIAS" userId="S::grm_us.es#ext#@uniluxembourg.onmicrosoft.com::25d4ef42-0af3-4024-88d7-0c7a8e8fd59f" providerId="AD" clId="Web-{9D6CA331-2B51-1FAA-66AA-A1E9F2A86154}" dt="2025-06-09T10:02:26.756" v="55" actId="20577"/>
          <ac:spMkLst>
            <pc:docMk/>
            <pc:sldMk cId="3196775708" sldId="271"/>
            <ac:spMk id="2" creationId="{5C8E0875-3BED-B867-5123-62F54BE5DBDD}"/>
          </ac:spMkLst>
        </pc:spChg>
        <pc:spChg chg="mod">
          <ac:chgData name="GONZALO RAMIREZ MACIAS" userId="S::grm_us.es#ext#@uniluxembourg.onmicrosoft.com::25d4ef42-0af3-4024-88d7-0c7a8e8fd59f" providerId="AD" clId="Web-{9D6CA331-2B51-1FAA-66AA-A1E9F2A86154}" dt="2025-06-09T10:02:34.444" v="56" actId="20577"/>
          <ac:spMkLst>
            <pc:docMk/>
            <pc:sldMk cId="3196775708" sldId="271"/>
            <ac:spMk id="20" creationId="{50712DF4-C434-DE96-750A-DC1E47C5F71A}"/>
          </ac:spMkLst>
        </pc:spChg>
      </pc:sldChg>
      <pc:sldChg chg="modSp">
        <pc:chgData name="GONZALO RAMIREZ MACIAS" userId="S::grm_us.es#ext#@uniluxembourg.onmicrosoft.com::25d4ef42-0af3-4024-88d7-0c7a8e8fd59f" providerId="AD" clId="Web-{9D6CA331-2B51-1FAA-66AA-A1E9F2A86154}" dt="2025-06-09T10:04:40.871" v="75" actId="1076"/>
        <pc:sldMkLst>
          <pc:docMk/>
          <pc:sldMk cId="700179282" sldId="272"/>
        </pc:sldMkLst>
        <pc:spChg chg="mod">
          <ac:chgData name="GONZALO RAMIREZ MACIAS" userId="S::grm_us.es#ext#@uniluxembourg.onmicrosoft.com::25d4ef42-0af3-4024-88d7-0c7a8e8fd59f" providerId="AD" clId="Web-{9D6CA331-2B51-1FAA-66AA-A1E9F2A86154}" dt="2025-06-09T10:04:34.964" v="74" actId="20577"/>
          <ac:spMkLst>
            <pc:docMk/>
            <pc:sldMk cId="700179282" sldId="272"/>
            <ac:spMk id="2" creationId="{3E703C76-407D-0D51-6CF2-78AE211A679B}"/>
          </ac:spMkLst>
        </pc:spChg>
        <pc:spChg chg="mod">
          <ac:chgData name="GONZALO RAMIREZ MACIAS" userId="S::grm_us.es#ext#@uniluxembourg.onmicrosoft.com::25d4ef42-0af3-4024-88d7-0c7a8e8fd59f" providerId="AD" clId="Web-{9D6CA331-2B51-1FAA-66AA-A1E9F2A86154}" dt="2025-06-09T10:04:40.871" v="75" actId="1076"/>
          <ac:spMkLst>
            <pc:docMk/>
            <pc:sldMk cId="700179282" sldId="272"/>
            <ac:spMk id="12" creationId="{80EC2E98-DC64-8CBE-34F3-56A7164ED620}"/>
          </ac:spMkLst>
        </pc:spChg>
      </pc:sldChg>
      <pc:sldChg chg="modSp">
        <pc:chgData name="GONZALO RAMIREZ MACIAS" userId="S::grm_us.es#ext#@uniluxembourg.onmicrosoft.com::25d4ef42-0af3-4024-88d7-0c7a8e8fd59f" providerId="AD" clId="Web-{9D6CA331-2B51-1FAA-66AA-A1E9F2A86154}" dt="2025-06-09T10:06:16.640" v="84" actId="20577"/>
        <pc:sldMkLst>
          <pc:docMk/>
          <pc:sldMk cId="4157691420" sldId="273"/>
        </pc:sldMkLst>
        <pc:spChg chg="mod">
          <ac:chgData name="GONZALO RAMIREZ MACIAS" userId="S::grm_us.es#ext#@uniluxembourg.onmicrosoft.com::25d4ef42-0af3-4024-88d7-0c7a8e8fd59f" providerId="AD" clId="Web-{9D6CA331-2B51-1FAA-66AA-A1E9F2A86154}" dt="2025-06-09T10:06:16.640" v="84" actId="20577"/>
          <ac:spMkLst>
            <pc:docMk/>
            <pc:sldMk cId="4157691420" sldId="273"/>
            <ac:spMk id="2" creationId="{3E703C76-407D-0D51-6CF2-78AE211A679B}"/>
          </ac:spMkLst>
        </pc:spChg>
        <pc:spChg chg="mod">
          <ac:chgData name="GONZALO RAMIREZ MACIAS" userId="S::grm_us.es#ext#@uniluxembourg.onmicrosoft.com::25d4ef42-0af3-4024-88d7-0c7a8e8fd59f" providerId="AD" clId="Web-{9D6CA331-2B51-1FAA-66AA-A1E9F2A86154}" dt="2025-06-09T10:04:58.949" v="76" actId="20577"/>
          <ac:spMkLst>
            <pc:docMk/>
            <pc:sldMk cId="4157691420" sldId="273"/>
            <ac:spMk id="12" creationId="{80EC2E98-DC64-8CBE-34F3-56A7164ED620}"/>
          </ac:spMkLst>
        </pc:spChg>
      </pc:sldChg>
      <pc:sldChg chg="modSp">
        <pc:chgData name="GONZALO RAMIREZ MACIAS" userId="S::grm_us.es#ext#@uniluxembourg.onmicrosoft.com::25d4ef42-0af3-4024-88d7-0c7a8e8fd59f" providerId="AD" clId="Web-{9D6CA331-2B51-1FAA-66AA-A1E9F2A86154}" dt="2025-06-09T10:07:12.907" v="97" actId="20577"/>
        <pc:sldMkLst>
          <pc:docMk/>
          <pc:sldMk cId="3480603713" sldId="274"/>
        </pc:sldMkLst>
        <pc:spChg chg="mod">
          <ac:chgData name="GONZALO RAMIREZ MACIAS" userId="S::grm_us.es#ext#@uniluxembourg.onmicrosoft.com::25d4ef42-0af3-4024-88d7-0c7a8e8fd59f" providerId="AD" clId="Web-{9D6CA331-2B51-1FAA-66AA-A1E9F2A86154}" dt="2025-06-09T10:07:12.907" v="97" actId="20577"/>
          <ac:spMkLst>
            <pc:docMk/>
            <pc:sldMk cId="3480603713" sldId="274"/>
            <ac:spMk id="2" creationId="{DDCC646E-183E-F857-303B-589C3AB9EC91}"/>
          </ac:spMkLst>
        </pc:spChg>
        <pc:spChg chg="mod">
          <ac:chgData name="GONZALO RAMIREZ MACIAS" userId="S::grm_us.es#ext#@uniluxembourg.onmicrosoft.com::25d4ef42-0af3-4024-88d7-0c7a8e8fd59f" providerId="AD" clId="Web-{9D6CA331-2B51-1FAA-66AA-A1E9F2A86154}" dt="2025-06-09T10:06:29.062" v="88" actId="20577"/>
          <ac:spMkLst>
            <pc:docMk/>
            <pc:sldMk cId="3480603713" sldId="274"/>
            <ac:spMk id="12" creationId="{425646BE-0E30-221B-4D0C-8D58C77B852A}"/>
          </ac:spMkLst>
        </pc:spChg>
      </pc:sldChg>
    </pc:docChg>
  </pc:docChgLst>
  <pc:docChgLst>
    <pc:chgData name="AGUEDA LATORRE ROMERO" userId="S::agueda_us.es#ext#@uniluxembourg.onmicrosoft.com::825e993e-a99c-401b-9c5b-299683457af5" providerId="AD" clId="Web-{67A01965-E325-EACD-00C8-A43226BD747E}"/>
    <pc:docChg chg="modSld">
      <pc:chgData name="AGUEDA LATORRE ROMERO" userId="S::agueda_us.es#ext#@uniluxembourg.onmicrosoft.com::825e993e-a99c-401b-9c5b-299683457af5" providerId="AD" clId="Web-{67A01965-E325-EACD-00C8-A43226BD747E}" dt="2025-06-09T10:54:17.035" v="0" actId="1076"/>
      <pc:docMkLst>
        <pc:docMk/>
      </pc:docMkLst>
      <pc:sldChg chg="modSp">
        <pc:chgData name="AGUEDA LATORRE ROMERO" userId="S::agueda_us.es#ext#@uniluxembourg.onmicrosoft.com::825e993e-a99c-401b-9c5b-299683457af5" providerId="AD" clId="Web-{67A01965-E325-EACD-00C8-A43226BD747E}" dt="2025-06-09T10:54:17.035" v="0" actId="1076"/>
        <pc:sldMkLst>
          <pc:docMk/>
          <pc:sldMk cId="2394168313" sldId="256"/>
        </pc:sldMkLst>
        <pc:spChg chg="mod">
          <ac:chgData name="AGUEDA LATORRE ROMERO" userId="S::agueda_us.es#ext#@uniluxembourg.onmicrosoft.com::825e993e-a99c-401b-9c5b-299683457af5" providerId="AD" clId="Web-{67A01965-E325-EACD-00C8-A43226BD747E}" dt="2025-06-09T10:54:17.035" v="0" actId="1076"/>
          <ac:spMkLst>
            <pc:docMk/>
            <pc:sldMk cId="2394168313" sldId="256"/>
            <ac:spMk id="23" creationId="{2F232D74-1B6C-39CD-1BC3-80E737A0D8CE}"/>
          </ac:spMkLst>
        </pc:spChg>
      </pc:sldChg>
    </pc:docChg>
  </pc:docChgLst>
  <pc:docChgLst>
    <pc:chgData name="AGUEDA LATORRE ROMERO" userId="8d085b57-6da0-4c72-b61b-7d5a55d72fe9" providerId="ADAL" clId="{326DF378-6218-42EE-9B8E-B1F53129253E}"/>
    <pc:docChg chg="undo custSel addSld delSld modSld">
      <pc:chgData name="AGUEDA LATORRE ROMERO" userId="8d085b57-6da0-4c72-b61b-7d5a55d72fe9" providerId="ADAL" clId="{326DF378-6218-42EE-9B8E-B1F53129253E}" dt="2025-06-07T18:02:19.070" v="399" actId="1036"/>
      <pc:docMkLst>
        <pc:docMk/>
      </pc:docMkLst>
      <pc:sldChg chg="modSp mod">
        <pc:chgData name="AGUEDA LATORRE ROMERO" userId="8d085b57-6da0-4c72-b61b-7d5a55d72fe9" providerId="ADAL" clId="{326DF378-6218-42EE-9B8E-B1F53129253E}" dt="2025-06-07T17:36:58.624" v="128" actId="1076"/>
        <pc:sldMkLst>
          <pc:docMk/>
          <pc:sldMk cId="2394168313" sldId="256"/>
        </pc:sldMkLst>
        <pc:spChg chg="mod">
          <ac:chgData name="AGUEDA LATORRE ROMERO" userId="8d085b57-6da0-4c72-b61b-7d5a55d72fe9" providerId="ADAL" clId="{326DF378-6218-42EE-9B8E-B1F53129253E}" dt="2025-06-07T17:36:58.624" v="128" actId="1076"/>
          <ac:spMkLst>
            <pc:docMk/>
            <pc:sldMk cId="2394168313" sldId="256"/>
            <ac:spMk id="20" creationId="{646247E2-3D3F-EB7D-AB88-EBF3C4D555DC}"/>
          </ac:spMkLst>
        </pc:spChg>
        <pc:picChg chg="mod">
          <ac:chgData name="AGUEDA LATORRE ROMERO" userId="8d085b57-6da0-4c72-b61b-7d5a55d72fe9" providerId="ADAL" clId="{326DF378-6218-42EE-9B8E-B1F53129253E}" dt="2025-06-07T17:36:50.734" v="126" actId="1076"/>
          <ac:picMkLst>
            <pc:docMk/>
            <pc:sldMk cId="2394168313" sldId="256"/>
            <ac:picMk id="32" creationId="{E274A9EE-2150-483A-A13A-FF3B5D906E81}"/>
          </ac:picMkLst>
        </pc:picChg>
      </pc:sldChg>
      <pc:sldChg chg="addSp delSp modSp mod">
        <pc:chgData name="AGUEDA LATORRE ROMERO" userId="8d085b57-6da0-4c72-b61b-7d5a55d72fe9" providerId="ADAL" clId="{326DF378-6218-42EE-9B8E-B1F53129253E}" dt="2025-06-07T17:43:12.922" v="141" actId="478"/>
        <pc:sldMkLst>
          <pc:docMk/>
          <pc:sldMk cId="1177783784" sldId="257"/>
        </pc:sldMkLst>
        <pc:spChg chg="mod">
          <ac:chgData name="AGUEDA LATORRE ROMERO" userId="8d085b57-6da0-4c72-b61b-7d5a55d72fe9" providerId="ADAL" clId="{326DF378-6218-42EE-9B8E-B1F53129253E}" dt="2025-06-07T17:30:10.287" v="125" actId="20577"/>
          <ac:spMkLst>
            <pc:docMk/>
            <pc:sldMk cId="1177783784" sldId="257"/>
            <ac:spMk id="2" creationId="{5C8E0875-3BED-B867-5123-62F54BE5DBDD}"/>
          </ac:spMkLst>
        </pc:spChg>
        <pc:spChg chg="add del mod">
          <ac:chgData name="AGUEDA LATORRE ROMERO" userId="8d085b57-6da0-4c72-b61b-7d5a55d72fe9" providerId="ADAL" clId="{326DF378-6218-42EE-9B8E-B1F53129253E}" dt="2025-06-07T17:43:12.922" v="141" actId="478"/>
          <ac:spMkLst>
            <pc:docMk/>
            <pc:sldMk cId="1177783784" sldId="257"/>
            <ac:spMk id="7" creationId="{259CE356-3D36-14FF-3124-F9AF8E847E38}"/>
          </ac:spMkLst>
        </pc:spChg>
        <pc:spChg chg="mod">
          <ac:chgData name="AGUEDA LATORRE ROMERO" userId="8d085b57-6da0-4c72-b61b-7d5a55d72fe9" providerId="ADAL" clId="{326DF378-6218-42EE-9B8E-B1F53129253E}" dt="2025-06-07T17:18:59.414" v="10" actId="1076"/>
          <ac:spMkLst>
            <pc:docMk/>
            <pc:sldMk cId="1177783784" sldId="257"/>
            <ac:spMk id="20" creationId="{50712DF4-C434-DE96-750A-DC1E47C5F71A}"/>
          </ac:spMkLst>
        </pc:spChg>
      </pc:sldChg>
      <pc:sldChg chg="modSp mod">
        <pc:chgData name="AGUEDA LATORRE ROMERO" userId="8d085b57-6da0-4c72-b61b-7d5a55d72fe9" providerId="ADAL" clId="{326DF378-6218-42EE-9B8E-B1F53129253E}" dt="2025-06-07T17:17:23.693" v="2" actId="1076"/>
        <pc:sldMkLst>
          <pc:docMk/>
          <pc:sldMk cId="377547008" sldId="265"/>
        </pc:sldMkLst>
        <pc:spChg chg="mod">
          <ac:chgData name="AGUEDA LATORRE ROMERO" userId="8d085b57-6da0-4c72-b61b-7d5a55d72fe9" providerId="ADAL" clId="{326DF378-6218-42EE-9B8E-B1F53129253E}" dt="2025-06-07T17:17:18.711" v="1" actId="1076"/>
          <ac:spMkLst>
            <pc:docMk/>
            <pc:sldMk cId="377547008" sldId="265"/>
            <ac:spMk id="2" creationId="{5C8E0875-3BED-B867-5123-62F54BE5DBDD}"/>
          </ac:spMkLst>
        </pc:spChg>
        <pc:spChg chg="mod">
          <ac:chgData name="AGUEDA LATORRE ROMERO" userId="8d085b57-6da0-4c72-b61b-7d5a55d72fe9" providerId="ADAL" clId="{326DF378-6218-42EE-9B8E-B1F53129253E}" dt="2025-06-07T17:17:23.693" v="2" actId="1076"/>
          <ac:spMkLst>
            <pc:docMk/>
            <pc:sldMk cId="377547008" sldId="265"/>
            <ac:spMk id="20" creationId="{50712DF4-C434-DE96-750A-DC1E47C5F71A}"/>
          </ac:spMkLst>
        </pc:spChg>
      </pc:sldChg>
      <pc:sldChg chg="modSp mod">
        <pc:chgData name="AGUEDA LATORRE ROMERO" userId="8d085b57-6da0-4c72-b61b-7d5a55d72fe9" providerId="ADAL" clId="{326DF378-6218-42EE-9B8E-B1F53129253E}" dt="2025-06-07T17:17:46.555" v="5" actId="1076"/>
        <pc:sldMkLst>
          <pc:docMk/>
          <pc:sldMk cId="1608875583" sldId="266"/>
        </pc:sldMkLst>
        <pc:spChg chg="mod">
          <ac:chgData name="AGUEDA LATORRE ROMERO" userId="8d085b57-6da0-4c72-b61b-7d5a55d72fe9" providerId="ADAL" clId="{326DF378-6218-42EE-9B8E-B1F53129253E}" dt="2025-06-07T17:17:39.533" v="4" actId="14100"/>
          <ac:spMkLst>
            <pc:docMk/>
            <pc:sldMk cId="1608875583" sldId="266"/>
            <ac:spMk id="2" creationId="{5C8E0875-3BED-B867-5123-62F54BE5DBDD}"/>
          </ac:spMkLst>
        </pc:spChg>
        <pc:spChg chg="mod">
          <ac:chgData name="AGUEDA LATORRE ROMERO" userId="8d085b57-6da0-4c72-b61b-7d5a55d72fe9" providerId="ADAL" clId="{326DF378-6218-42EE-9B8E-B1F53129253E}" dt="2025-06-07T17:17:46.555" v="5" actId="1076"/>
          <ac:spMkLst>
            <pc:docMk/>
            <pc:sldMk cId="1608875583" sldId="266"/>
            <ac:spMk id="20" creationId="{50712DF4-C434-DE96-750A-DC1E47C5F71A}"/>
          </ac:spMkLst>
        </pc:spChg>
      </pc:sldChg>
      <pc:sldChg chg="addSp modSp mod">
        <pc:chgData name="AGUEDA LATORRE ROMERO" userId="8d085b57-6da0-4c72-b61b-7d5a55d72fe9" providerId="ADAL" clId="{326DF378-6218-42EE-9B8E-B1F53129253E}" dt="2025-06-07T17:49:21.427" v="344" actId="1076"/>
        <pc:sldMkLst>
          <pc:docMk/>
          <pc:sldMk cId="2215885421" sldId="267"/>
        </pc:sldMkLst>
        <pc:spChg chg="mod">
          <ac:chgData name="AGUEDA LATORRE ROMERO" userId="8d085b57-6da0-4c72-b61b-7d5a55d72fe9" providerId="ADAL" clId="{326DF378-6218-42EE-9B8E-B1F53129253E}" dt="2025-06-07T17:22:41.518" v="29" actId="255"/>
          <ac:spMkLst>
            <pc:docMk/>
            <pc:sldMk cId="2215885421" sldId="267"/>
            <ac:spMk id="2" creationId="{5C8E0875-3BED-B867-5123-62F54BE5DBDD}"/>
          </ac:spMkLst>
        </pc:spChg>
        <pc:spChg chg="add mod">
          <ac:chgData name="AGUEDA LATORRE ROMERO" userId="8d085b57-6da0-4c72-b61b-7d5a55d72fe9" providerId="ADAL" clId="{326DF378-6218-42EE-9B8E-B1F53129253E}" dt="2025-06-07T17:48:39.930" v="339"/>
          <ac:spMkLst>
            <pc:docMk/>
            <pc:sldMk cId="2215885421" sldId="267"/>
            <ac:spMk id="5" creationId="{21DB6876-632B-F831-E4A5-9D7E1036ED1D}"/>
          </ac:spMkLst>
        </pc:spChg>
        <pc:spChg chg="mod">
          <ac:chgData name="AGUEDA LATORRE ROMERO" userId="8d085b57-6da0-4c72-b61b-7d5a55d72fe9" providerId="ADAL" clId="{326DF378-6218-42EE-9B8E-B1F53129253E}" dt="2025-06-07T17:49:21.427" v="344" actId="1076"/>
          <ac:spMkLst>
            <pc:docMk/>
            <pc:sldMk cId="2215885421" sldId="267"/>
            <ac:spMk id="20" creationId="{50712DF4-C434-DE96-750A-DC1E47C5F71A}"/>
          </ac:spMkLst>
        </pc:spChg>
      </pc:sldChg>
      <pc:sldChg chg="addSp delSp modSp mod">
        <pc:chgData name="AGUEDA LATORRE ROMERO" userId="8d085b57-6da0-4c72-b61b-7d5a55d72fe9" providerId="ADAL" clId="{326DF378-6218-42EE-9B8E-B1F53129253E}" dt="2025-06-07T17:46:08.822" v="319" actId="1076"/>
        <pc:sldMkLst>
          <pc:docMk/>
          <pc:sldMk cId="544532275" sldId="268"/>
        </pc:sldMkLst>
        <pc:spChg chg="mod">
          <ac:chgData name="AGUEDA LATORRE ROMERO" userId="8d085b57-6da0-4c72-b61b-7d5a55d72fe9" providerId="ADAL" clId="{326DF378-6218-42EE-9B8E-B1F53129253E}" dt="2025-06-07T17:46:08.822" v="319" actId="1076"/>
          <ac:spMkLst>
            <pc:docMk/>
            <pc:sldMk cId="544532275" sldId="268"/>
            <ac:spMk id="2" creationId="{5C8E0875-3BED-B867-5123-62F54BE5DBDD}"/>
          </ac:spMkLst>
        </pc:spChg>
        <pc:spChg chg="add mod">
          <ac:chgData name="AGUEDA LATORRE ROMERO" userId="8d085b57-6da0-4c72-b61b-7d5a55d72fe9" providerId="ADAL" clId="{326DF378-6218-42EE-9B8E-B1F53129253E}" dt="2025-06-07T17:37:52.887" v="131" actId="1076"/>
          <ac:spMkLst>
            <pc:docMk/>
            <pc:sldMk cId="544532275" sldId="268"/>
            <ac:spMk id="5" creationId="{E5F40798-6F9D-2E3B-4419-8D56F90F3B22}"/>
          </ac:spMkLst>
        </pc:spChg>
        <pc:spChg chg="add del mod">
          <ac:chgData name="AGUEDA LATORRE ROMERO" userId="8d085b57-6da0-4c72-b61b-7d5a55d72fe9" providerId="ADAL" clId="{326DF378-6218-42EE-9B8E-B1F53129253E}" dt="2025-06-07T17:46:03.449" v="318" actId="478"/>
          <ac:spMkLst>
            <pc:docMk/>
            <pc:sldMk cId="544532275" sldId="268"/>
            <ac:spMk id="11" creationId="{3F0F80C9-D36E-FA6F-6715-838CDAB79206}"/>
          </ac:spMkLst>
        </pc:spChg>
        <pc:spChg chg="del mod">
          <ac:chgData name="AGUEDA LATORRE ROMERO" userId="8d085b57-6da0-4c72-b61b-7d5a55d72fe9" providerId="ADAL" clId="{326DF378-6218-42EE-9B8E-B1F53129253E}" dt="2025-06-07T17:45:56.148" v="317" actId="478"/>
          <ac:spMkLst>
            <pc:docMk/>
            <pc:sldMk cId="544532275" sldId="268"/>
            <ac:spMk id="20" creationId="{50712DF4-C434-DE96-750A-DC1E47C5F71A}"/>
          </ac:spMkLst>
        </pc:spChg>
      </pc:sldChg>
      <pc:sldChg chg="addSp delSp modSp mod">
        <pc:chgData name="AGUEDA LATORRE ROMERO" userId="8d085b57-6da0-4c72-b61b-7d5a55d72fe9" providerId="ADAL" clId="{326DF378-6218-42EE-9B8E-B1F53129253E}" dt="2025-06-07T18:00:53.351" v="375" actId="255"/>
        <pc:sldMkLst>
          <pc:docMk/>
          <pc:sldMk cId="2074188361" sldId="269"/>
        </pc:sldMkLst>
        <pc:spChg chg="mod">
          <ac:chgData name="AGUEDA LATORRE ROMERO" userId="8d085b57-6da0-4c72-b61b-7d5a55d72fe9" providerId="ADAL" clId="{326DF378-6218-42EE-9B8E-B1F53129253E}" dt="2025-06-07T17:48:25.177" v="338" actId="1076"/>
          <ac:spMkLst>
            <pc:docMk/>
            <pc:sldMk cId="2074188361" sldId="269"/>
            <ac:spMk id="2" creationId="{5C8E0875-3BED-B867-5123-62F54BE5DBDD}"/>
          </ac:spMkLst>
        </pc:spChg>
        <pc:spChg chg="add mod">
          <ac:chgData name="AGUEDA LATORRE ROMERO" userId="8d085b57-6da0-4c72-b61b-7d5a55d72fe9" providerId="ADAL" clId="{326DF378-6218-42EE-9B8E-B1F53129253E}" dt="2025-06-07T17:46:52.599" v="324"/>
          <ac:spMkLst>
            <pc:docMk/>
            <pc:sldMk cId="2074188361" sldId="269"/>
            <ac:spMk id="5" creationId="{AA680E6C-7FEF-B1C4-E791-DC87A233434F}"/>
          </ac:spMkLst>
        </pc:spChg>
        <pc:spChg chg="mod">
          <ac:chgData name="AGUEDA LATORRE ROMERO" userId="8d085b57-6da0-4c72-b61b-7d5a55d72fe9" providerId="ADAL" clId="{326DF378-6218-42EE-9B8E-B1F53129253E}" dt="2025-06-07T18:00:53.351" v="375" actId="255"/>
          <ac:spMkLst>
            <pc:docMk/>
            <pc:sldMk cId="2074188361" sldId="269"/>
            <ac:spMk id="20" creationId="{50712DF4-C434-DE96-750A-DC1E47C5F71A}"/>
          </ac:spMkLst>
        </pc:spChg>
        <pc:picChg chg="add del">
          <ac:chgData name="AGUEDA LATORRE ROMERO" userId="8d085b57-6da0-4c72-b61b-7d5a55d72fe9" providerId="ADAL" clId="{326DF378-6218-42EE-9B8E-B1F53129253E}" dt="2025-06-07T17:47:30.955" v="332" actId="478"/>
          <ac:picMkLst>
            <pc:docMk/>
            <pc:sldMk cId="2074188361" sldId="269"/>
            <ac:picMk id="3" creationId="{EEC60080-0C55-8755-0DF1-BD9F8C1BEA8D}"/>
          </ac:picMkLst>
        </pc:picChg>
      </pc:sldChg>
      <pc:sldChg chg="addSp modSp mod">
        <pc:chgData name="AGUEDA LATORRE ROMERO" userId="8d085b57-6da0-4c72-b61b-7d5a55d72fe9" providerId="ADAL" clId="{326DF378-6218-42EE-9B8E-B1F53129253E}" dt="2025-06-07T18:01:09.591" v="376" actId="255"/>
        <pc:sldMkLst>
          <pc:docMk/>
          <pc:sldMk cId="3196775708" sldId="271"/>
        </pc:sldMkLst>
        <pc:spChg chg="mod">
          <ac:chgData name="AGUEDA LATORRE ROMERO" userId="8d085b57-6da0-4c72-b61b-7d5a55d72fe9" providerId="ADAL" clId="{326DF378-6218-42EE-9B8E-B1F53129253E}" dt="2025-06-07T17:24:19.689" v="37" actId="1076"/>
          <ac:spMkLst>
            <pc:docMk/>
            <pc:sldMk cId="3196775708" sldId="271"/>
            <ac:spMk id="2" creationId="{5C8E0875-3BED-B867-5123-62F54BE5DBDD}"/>
          </ac:spMkLst>
        </pc:spChg>
        <pc:spChg chg="add mod">
          <ac:chgData name="AGUEDA LATORRE ROMERO" userId="8d085b57-6da0-4c72-b61b-7d5a55d72fe9" providerId="ADAL" clId="{326DF378-6218-42EE-9B8E-B1F53129253E}" dt="2025-06-07T17:50:20.993" v="350" actId="1076"/>
          <ac:spMkLst>
            <pc:docMk/>
            <pc:sldMk cId="3196775708" sldId="271"/>
            <ac:spMk id="5" creationId="{E43E09FC-660A-F1C5-B1BE-33DDB3944E03}"/>
          </ac:spMkLst>
        </pc:spChg>
        <pc:spChg chg="mod">
          <ac:chgData name="AGUEDA LATORRE ROMERO" userId="8d085b57-6da0-4c72-b61b-7d5a55d72fe9" providerId="ADAL" clId="{326DF378-6218-42EE-9B8E-B1F53129253E}" dt="2025-06-07T18:01:09.591" v="376" actId="255"/>
          <ac:spMkLst>
            <pc:docMk/>
            <pc:sldMk cId="3196775708" sldId="271"/>
            <ac:spMk id="20" creationId="{50712DF4-C434-DE96-750A-DC1E47C5F71A}"/>
          </ac:spMkLst>
        </pc:spChg>
      </pc:sldChg>
      <pc:sldChg chg="addSp modSp mod">
        <pc:chgData name="AGUEDA LATORRE ROMERO" userId="8d085b57-6da0-4c72-b61b-7d5a55d72fe9" providerId="ADAL" clId="{326DF378-6218-42EE-9B8E-B1F53129253E}" dt="2025-06-07T18:01:22.765" v="377" actId="255"/>
        <pc:sldMkLst>
          <pc:docMk/>
          <pc:sldMk cId="700179282" sldId="272"/>
        </pc:sldMkLst>
        <pc:spChg chg="mod">
          <ac:chgData name="AGUEDA LATORRE ROMERO" userId="8d085b57-6da0-4c72-b61b-7d5a55d72fe9" providerId="ADAL" clId="{326DF378-6218-42EE-9B8E-B1F53129253E}" dt="2025-06-07T17:24:57.464" v="41" actId="20577"/>
          <ac:spMkLst>
            <pc:docMk/>
            <pc:sldMk cId="700179282" sldId="272"/>
            <ac:spMk id="2" creationId="{3E703C76-407D-0D51-6CF2-78AE211A679B}"/>
          </ac:spMkLst>
        </pc:spChg>
        <pc:spChg chg="add mod">
          <ac:chgData name="AGUEDA LATORRE ROMERO" userId="8d085b57-6da0-4c72-b61b-7d5a55d72fe9" providerId="ADAL" clId="{326DF378-6218-42EE-9B8E-B1F53129253E}" dt="2025-06-07T17:51:47.696" v="356" actId="1076"/>
          <ac:spMkLst>
            <pc:docMk/>
            <pc:sldMk cId="700179282" sldId="272"/>
            <ac:spMk id="5" creationId="{97FC687A-BAD6-F481-727D-5970BEAE181C}"/>
          </ac:spMkLst>
        </pc:spChg>
        <pc:spChg chg="mod">
          <ac:chgData name="AGUEDA LATORRE ROMERO" userId="8d085b57-6da0-4c72-b61b-7d5a55d72fe9" providerId="ADAL" clId="{326DF378-6218-42EE-9B8E-B1F53129253E}" dt="2025-06-07T18:01:22.765" v="377" actId="255"/>
          <ac:spMkLst>
            <pc:docMk/>
            <pc:sldMk cId="700179282" sldId="272"/>
            <ac:spMk id="12" creationId="{80EC2E98-DC64-8CBE-34F3-56A7164ED620}"/>
          </ac:spMkLst>
        </pc:spChg>
      </pc:sldChg>
      <pc:sldChg chg="addSp modSp mod">
        <pc:chgData name="AGUEDA LATORRE ROMERO" userId="8d085b57-6da0-4c72-b61b-7d5a55d72fe9" providerId="ADAL" clId="{326DF378-6218-42EE-9B8E-B1F53129253E}" dt="2025-06-07T18:01:48.773" v="380" actId="1076"/>
        <pc:sldMkLst>
          <pc:docMk/>
          <pc:sldMk cId="4157691420" sldId="273"/>
        </pc:sldMkLst>
        <pc:spChg chg="mod">
          <ac:chgData name="AGUEDA LATORRE ROMERO" userId="8d085b57-6da0-4c72-b61b-7d5a55d72fe9" providerId="ADAL" clId="{326DF378-6218-42EE-9B8E-B1F53129253E}" dt="2025-06-07T17:52:21.785" v="358" actId="1076"/>
          <ac:spMkLst>
            <pc:docMk/>
            <pc:sldMk cId="4157691420" sldId="273"/>
            <ac:spMk id="2" creationId="{3E703C76-407D-0D51-6CF2-78AE211A679B}"/>
          </ac:spMkLst>
        </pc:spChg>
        <pc:spChg chg="add mod">
          <ac:chgData name="AGUEDA LATORRE ROMERO" userId="8d085b57-6da0-4c72-b61b-7d5a55d72fe9" providerId="ADAL" clId="{326DF378-6218-42EE-9B8E-B1F53129253E}" dt="2025-06-07T17:52:42.879" v="361" actId="1076"/>
          <ac:spMkLst>
            <pc:docMk/>
            <pc:sldMk cId="4157691420" sldId="273"/>
            <ac:spMk id="5" creationId="{A0BC54C1-1EFF-C41D-4B07-8E2714A24913}"/>
          </ac:spMkLst>
        </pc:spChg>
        <pc:spChg chg="mod">
          <ac:chgData name="AGUEDA LATORRE ROMERO" userId="8d085b57-6da0-4c72-b61b-7d5a55d72fe9" providerId="ADAL" clId="{326DF378-6218-42EE-9B8E-B1F53129253E}" dt="2025-06-07T18:01:48.773" v="380" actId="1076"/>
          <ac:spMkLst>
            <pc:docMk/>
            <pc:sldMk cId="4157691420" sldId="273"/>
            <ac:spMk id="12" creationId="{80EC2E98-DC64-8CBE-34F3-56A7164ED620}"/>
          </ac:spMkLst>
        </pc:spChg>
      </pc:sldChg>
      <pc:sldChg chg="del">
        <pc:chgData name="AGUEDA LATORRE ROMERO" userId="8d085b57-6da0-4c72-b61b-7d5a55d72fe9" providerId="ADAL" clId="{326DF378-6218-42EE-9B8E-B1F53129253E}" dt="2025-06-07T17:17:12.467" v="0" actId="2696"/>
        <pc:sldMkLst>
          <pc:docMk/>
          <pc:sldMk cId="3060573123" sldId="274"/>
        </pc:sldMkLst>
      </pc:sldChg>
      <pc:sldChg chg="addSp modSp add mod">
        <pc:chgData name="AGUEDA LATORRE ROMERO" userId="8d085b57-6da0-4c72-b61b-7d5a55d72fe9" providerId="ADAL" clId="{326DF378-6218-42EE-9B8E-B1F53129253E}" dt="2025-06-07T18:02:19.070" v="399" actId="1036"/>
        <pc:sldMkLst>
          <pc:docMk/>
          <pc:sldMk cId="3480603713" sldId="274"/>
        </pc:sldMkLst>
        <pc:spChg chg="mod">
          <ac:chgData name="AGUEDA LATORRE ROMERO" userId="8d085b57-6da0-4c72-b61b-7d5a55d72fe9" providerId="ADAL" clId="{326DF378-6218-42EE-9B8E-B1F53129253E}" dt="2025-06-07T17:53:23.946" v="366" actId="1076"/>
          <ac:spMkLst>
            <pc:docMk/>
            <pc:sldMk cId="3480603713" sldId="274"/>
            <ac:spMk id="2" creationId="{DDCC646E-183E-F857-303B-589C3AB9EC91}"/>
          </ac:spMkLst>
        </pc:spChg>
        <pc:spChg chg="add mod">
          <ac:chgData name="AGUEDA LATORRE ROMERO" userId="8d085b57-6da0-4c72-b61b-7d5a55d72fe9" providerId="ADAL" clId="{326DF378-6218-42EE-9B8E-B1F53129253E}" dt="2025-06-07T17:54:00.803" v="371" actId="1076"/>
          <ac:spMkLst>
            <pc:docMk/>
            <pc:sldMk cId="3480603713" sldId="274"/>
            <ac:spMk id="5" creationId="{AB33DB0E-21B4-8A68-97A5-84A712111AC6}"/>
          </ac:spMkLst>
        </pc:spChg>
        <pc:spChg chg="mod">
          <ac:chgData name="AGUEDA LATORRE ROMERO" userId="8d085b57-6da0-4c72-b61b-7d5a55d72fe9" providerId="ADAL" clId="{326DF378-6218-42EE-9B8E-B1F53129253E}" dt="2025-06-07T18:02:19.070" v="399" actId="1036"/>
          <ac:spMkLst>
            <pc:docMk/>
            <pc:sldMk cId="3480603713" sldId="274"/>
            <ac:spMk id="12" creationId="{425646BE-0E30-221B-4D0C-8D58C77B852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124009-D0E6-1618-8D33-170E318C51E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7336E5EB-158C-EA09-A648-294F5A29C5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4AB6064-893A-E9F2-D56B-C26B8A415BE8}"/>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5" name="Marcador de pie de página 4">
            <a:extLst>
              <a:ext uri="{FF2B5EF4-FFF2-40B4-BE49-F238E27FC236}">
                <a16:creationId xmlns:a16="http://schemas.microsoft.com/office/drawing/2014/main" id="{1F7BA720-9F91-D68E-1C68-30D622139F7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11FDDA9-241A-2DEF-C67C-8DC23BDB6BC4}"/>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2451627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A955FD-703B-B716-BDB4-A63949AFDAA8}"/>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CC452782-C44D-E16F-7A0E-307E25BD9EC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D33E392-A590-0A69-3EFC-B003E6BEDB28}"/>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5" name="Marcador de pie de página 4">
            <a:extLst>
              <a:ext uri="{FF2B5EF4-FFF2-40B4-BE49-F238E27FC236}">
                <a16:creationId xmlns:a16="http://schemas.microsoft.com/office/drawing/2014/main" id="{DCA86387-3C12-ECDA-17E0-734650F06C1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662A167-D0A0-E3E1-7A76-A3034AA5899E}"/>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4057178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01FC50A-2825-5E61-9184-D2B364CAD2E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857BB696-8B0A-C9EE-C67D-B1A0401FB6A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96764E6-00DD-0B94-D508-BF79D576DB3A}"/>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5" name="Marcador de pie de página 4">
            <a:extLst>
              <a:ext uri="{FF2B5EF4-FFF2-40B4-BE49-F238E27FC236}">
                <a16:creationId xmlns:a16="http://schemas.microsoft.com/office/drawing/2014/main" id="{8564F82E-0BB8-E0B1-80B3-DAC51B661F8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139BE1A-1A54-5B46-922B-8CDBC62AAFF5}"/>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1595380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65533-F340-A479-FA6C-0B4C5F26146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01EBC6A-7F5B-C7E0-3E08-C4A63E6F84E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1ADB63C-35A2-98A7-CDAD-1A6C34743456}"/>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5" name="Marcador de pie de página 4">
            <a:extLst>
              <a:ext uri="{FF2B5EF4-FFF2-40B4-BE49-F238E27FC236}">
                <a16:creationId xmlns:a16="http://schemas.microsoft.com/office/drawing/2014/main" id="{A31C2920-F94F-973F-834B-35B509FA048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A787197-49CB-4954-C08F-FE2138E2B7DC}"/>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3865161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9F989C-691B-018E-AF31-23117FB5C6C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AFB8E874-A722-0D80-6615-83BDC1AB05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9B01F1B-CAD0-BB6B-A4DA-899D20DB91E5}"/>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5" name="Marcador de pie de página 4">
            <a:extLst>
              <a:ext uri="{FF2B5EF4-FFF2-40B4-BE49-F238E27FC236}">
                <a16:creationId xmlns:a16="http://schemas.microsoft.com/office/drawing/2014/main" id="{879C5A2E-E447-CE84-32EB-473CF487788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C90708D-8B8D-5B4A-EF10-88F32D3F484D}"/>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108566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2FD7A6-7480-FE5E-8E7B-BD60A4D2DE9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EB3DC00-CD7D-E294-F271-2723F317605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21858EC4-FC43-A68A-F184-D00E55BCB41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D117E2A8-1820-37D4-95DA-A0C7A5A041F5}"/>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6" name="Marcador de pie de página 5">
            <a:extLst>
              <a:ext uri="{FF2B5EF4-FFF2-40B4-BE49-F238E27FC236}">
                <a16:creationId xmlns:a16="http://schemas.microsoft.com/office/drawing/2014/main" id="{2E4AA7B4-80EA-D63A-FC1C-75BBC3BADE8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38CE550-2E0D-D5A5-7CD5-80D009AD8091}"/>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4036143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AE2E0-C064-9251-E739-C3B06698C3E2}"/>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F805656-BFB0-C48C-F668-A6CEDAD119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FAE4E40-4155-60B6-993E-A2481D893AA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9DF5FB6-E0DA-6687-6570-4F14D35772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E97352F-EBDA-7A8D-2B9C-946C2A8C05E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2A1135CA-EB90-7538-12DA-7504A19E6B9B}"/>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8" name="Marcador de pie de página 7">
            <a:extLst>
              <a:ext uri="{FF2B5EF4-FFF2-40B4-BE49-F238E27FC236}">
                <a16:creationId xmlns:a16="http://schemas.microsoft.com/office/drawing/2014/main" id="{317F1BF4-4EF6-5CA8-A6C9-77537593A411}"/>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FC628F28-0FAF-BD8B-64F1-31B2458B7AB1}"/>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2375650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36ECA6-F3A6-B79D-9767-3C679C6C2814}"/>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0AFF3FE4-620C-3E4C-C95E-149CB0448165}"/>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4" name="Marcador de pie de página 3">
            <a:extLst>
              <a:ext uri="{FF2B5EF4-FFF2-40B4-BE49-F238E27FC236}">
                <a16:creationId xmlns:a16="http://schemas.microsoft.com/office/drawing/2014/main" id="{84013FCB-AE80-C524-8FF5-569DEFD383F8}"/>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78CCCA62-7FE5-6148-5AC5-6FBE9763BA74}"/>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3556865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7B03A28-E98D-78C6-665E-7B3972B755FC}"/>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3" name="Marcador de pie de página 2">
            <a:extLst>
              <a:ext uri="{FF2B5EF4-FFF2-40B4-BE49-F238E27FC236}">
                <a16:creationId xmlns:a16="http://schemas.microsoft.com/office/drawing/2014/main" id="{21AA3341-5F16-400E-3FAE-2606BE3FDBAC}"/>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20FBAA42-0149-909A-FC74-8244DF7F9C33}"/>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20779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1B0B4-FBD7-D844-2DD2-C57EA8879B2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AE5C9DC-432A-3AFA-8F9D-719AEDF44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DDD4D1B-EE37-04BC-7678-3EF78A8F58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D59D222-1021-29E9-C0DC-C4F341D55F9C}"/>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6" name="Marcador de pie de página 5">
            <a:extLst>
              <a:ext uri="{FF2B5EF4-FFF2-40B4-BE49-F238E27FC236}">
                <a16:creationId xmlns:a16="http://schemas.microsoft.com/office/drawing/2014/main" id="{90D7670E-5EC3-36A8-B662-AA0D2B08BE4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4BFDCED3-35A1-A0BE-4DA4-5C1489C31F6D}"/>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4287845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5DC64-EF68-8D94-40F5-4626E403643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9E3CC8D7-268D-F218-24FF-A916EA5823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45E90339-AD28-FEC2-3190-04404166EF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8EEF20A-5323-D064-EBE9-CCA9762F5745}"/>
              </a:ext>
            </a:extLst>
          </p:cNvPr>
          <p:cNvSpPr>
            <a:spLocks noGrp="1"/>
          </p:cNvSpPr>
          <p:nvPr>
            <p:ph type="dt" sz="half" idx="10"/>
          </p:nvPr>
        </p:nvSpPr>
        <p:spPr/>
        <p:txBody>
          <a:bodyPr/>
          <a:lstStyle/>
          <a:p>
            <a:fld id="{B7CA754E-BAF0-7B49-8FDD-F1A30911E344}" type="datetimeFigureOut">
              <a:rPr lang="es-ES" smtClean="0"/>
              <a:t>09/06/2025</a:t>
            </a:fld>
            <a:endParaRPr lang="es-ES"/>
          </a:p>
        </p:txBody>
      </p:sp>
      <p:sp>
        <p:nvSpPr>
          <p:cNvPr id="6" name="Marcador de pie de página 5">
            <a:extLst>
              <a:ext uri="{FF2B5EF4-FFF2-40B4-BE49-F238E27FC236}">
                <a16:creationId xmlns:a16="http://schemas.microsoft.com/office/drawing/2014/main" id="{1A35F904-21BE-5DD6-F4D0-5613EE969E8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3EE938E-F14E-7327-7741-427F259C2E07}"/>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1691303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13F784F-7FFE-B501-E52E-720F6BFFE2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E6821352-9E0C-9781-B90D-D64EFDE8DA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1D2ECBD-1359-B5AF-0F5C-CD5135479B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CA754E-BAF0-7B49-8FDD-F1A30911E344}" type="datetimeFigureOut">
              <a:rPr lang="es-ES" smtClean="0"/>
              <a:t>09/06/2025</a:t>
            </a:fld>
            <a:endParaRPr lang="es-ES"/>
          </a:p>
        </p:txBody>
      </p:sp>
      <p:sp>
        <p:nvSpPr>
          <p:cNvPr id="5" name="Marcador de pie de página 4">
            <a:extLst>
              <a:ext uri="{FF2B5EF4-FFF2-40B4-BE49-F238E27FC236}">
                <a16:creationId xmlns:a16="http://schemas.microsoft.com/office/drawing/2014/main" id="{DE9E1380-1CF2-8359-2B45-8D3C1BF27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53C2F4E2-2C83-7641-1E57-26B4AEBB4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9C6B74-724D-4546-8CE0-3C9643A84EDE}" type="slidenum">
              <a:rPr lang="es-ES" smtClean="0"/>
              <a:t>'#'</a:t>
            </a:fld>
            <a:endParaRPr lang="es-ES"/>
          </a:p>
        </p:txBody>
      </p:sp>
    </p:spTree>
    <p:extLst>
      <p:ext uri="{BB962C8B-B14F-4D97-AF65-F5344CB8AC3E}">
        <p14:creationId xmlns:p14="http://schemas.microsoft.com/office/powerpoint/2010/main" val="176028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Picture 5, Imagen">
            <a:extLst>
              <a:ext uri="{FF2B5EF4-FFF2-40B4-BE49-F238E27FC236}">
                <a16:creationId xmlns:a16="http://schemas.microsoft.com/office/drawing/2014/main" id="{5F7EE30A-8C3C-DB13-CB1B-FBBC9FCA92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18DD6A0-71EF-15A2-C9BB-4DB3367007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0803642A-31FB-BF67-C8C1-55A5CEDF8FCD}"/>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16CC96F3-91DF-6B99-D04C-5FB83494ED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9495C6FF-1E88-FBEF-10C2-3EBC8DF469A1}"/>
              </a:ext>
            </a:extLst>
          </p:cNvPr>
          <p:cNvPicPr>
            <a:picLocks noChangeAspect="1"/>
          </p:cNvPicPr>
          <p:nvPr/>
        </p:nvPicPr>
        <p:blipFill>
          <a:blip r:embed="rId5"/>
          <a:srcRect l="12167" t="19962" r="11861" b="22964"/>
          <a:stretch>
            <a:fillRect/>
          </a:stretch>
        </p:blipFill>
        <p:spPr>
          <a:xfrm>
            <a:off x="7191672" y="5902575"/>
            <a:ext cx="1755250" cy="719599"/>
          </a:xfrm>
          <a:prstGeom prst="rect">
            <a:avLst/>
          </a:prstGeom>
        </p:spPr>
      </p:pic>
      <p:sp>
        <p:nvSpPr>
          <p:cNvPr id="8" name="AutoShape 30">
            <a:extLst>
              <a:ext uri="{FF2B5EF4-FFF2-40B4-BE49-F238E27FC236}">
                <a16:creationId xmlns:a16="http://schemas.microsoft.com/office/drawing/2014/main" id="{12ED44C5-07B3-A614-BB1E-FA93AD955218}"/>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5003B3E5-C5B7-33A3-A471-9B627A2BCC50}"/>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C9CEFA6D-BDC8-C0D4-CBC7-1A0CADA9CC5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35">
            <a:extLst>
              <a:ext uri="{FF2B5EF4-FFF2-40B4-BE49-F238E27FC236}">
                <a16:creationId xmlns:a16="http://schemas.microsoft.com/office/drawing/2014/main" id="{2F232D74-1B6C-39CD-1BC3-80E737A0D8CE}"/>
              </a:ext>
            </a:extLst>
          </p:cNvPr>
          <p:cNvSpPr>
            <a:spLocks noChangeArrowheads="1"/>
          </p:cNvSpPr>
          <p:nvPr/>
        </p:nvSpPr>
        <p:spPr bwMode="auto">
          <a:xfrm>
            <a:off x="3043613" y="5044535"/>
            <a:ext cx="788483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0" i="0" u="none" strike="noStrike" cap="none" normalizeH="0" baseline="0" err="1">
                <a:ln>
                  <a:noFill/>
                </a:ln>
                <a:solidFill>
                  <a:schemeClr val="tx1"/>
                </a:solidFill>
                <a:effectLst/>
                <a:latin typeface="Calibri" panose="020F0502020204030204" pitchFamily="34" charset="0"/>
              </a:rPr>
              <a:t> Dieses </a:t>
            </a:r>
            <a:r>
              <a:rPr kumimoji="0" lang="es-ES" altLang="es-ES" sz="1400" b="0" i="0" u="none" strike="noStrike" cap="none" normalizeH="0" baseline="0" err="1">
                <a:ln>
                  <a:noFill/>
                </a:ln>
                <a:solidFill>
                  <a:schemeClr val="tx1"/>
                </a:solidFill>
                <a:effectLst/>
                <a:latin typeface="Calibri" panose="020F0502020204030204" pitchFamily="34" charset="0"/>
              </a:rPr>
              <a:t>Werk </a:t>
            </a:r>
            <a:r>
              <a:rPr kumimoji="0" lang="es-ES" altLang="es-ES" sz="1400" b="0" i="0" u="none" strike="noStrike" cap="none" normalizeH="0" baseline="0" err="1">
                <a:ln>
                  <a:noFill/>
                </a:ln>
                <a:solidFill>
                  <a:schemeClr val="tx1"/>
                </a:solidFill>
                <a:effectLst/>
                <a:latin typeface="Calibri" panose="020F0502020204030204" pitchFamily="34" charset="0"/>
              </a:rPr>
              <a:t>ist lizenziert </a:t>
            </a:r>
            <a:r>
              <a:rPr kumimoji="0" lang="es-ES" altLang="es-ES" sz="1400" b="0" i="0" u="none" strike="noStrike" cap="none" normalizeH="0" baseline="0" err="1">
                <a:ln>
                  <a:noFill/>
                </a:ln>
                <a:solidFill>
                  <a:schemeClr val="tx1"/>
                </a:solidFill>
                <a:effectLst/>
                <a:latin typeface="Calibri" panose="020F0502020204030204" pitchFamily="34" charset="0"/>
              </a:rPr>
              <a:t>unter </a:t>
            </a:r>
            <a:r>
              <a:rPr kumimoji="0" lang="es-ES" altLang="es-ES" sz="1400" b="0" i="0" u="none" strike="noStrike" cap="none" normalizeH="0" baseline="0" err="1">
                <a:ln>
                  <a:noFill/>
                </a:ln>
                <a:solidFill>
                  <a:schemeClr val="tx1"/>
                </a:solidFill>
                <a:effectLst/>
                <a:latin typeface="Calibri" panose="020F0502020204030204" pitchFamily="34" charset="0"/>
              </a:rPr>
              <a:t>der </a:t>
            </a:r>
            <a:r>
              <a:rPr kumimoji="0" lang="es-ES" altLang="es-ES" sz="1400" b="0" i="0" u="none" strike="noStrike" cap="none" normalizeH="0" baseline="0">
                <a:ln>
                  <a:noFill/>
                </a:ln>
                <a:solidFill>
                  <a:schemeClr val="tx1"/>
                </a:solidFill>
                <a:effectLst/>
                <a:latin typeface="Calibri" panose="020F0502020204030204" pitchFamily="34" charset="0"/>
              </a:rPr>
              <a:t>Creative </a:t>
            </a:r>
            <a:r>
              <a:rPr kumimoji="0" lang="es-ES" altLang="es-ES" sz="1400" b="0" i="0" u="none" strike="noStrike" cap="none" normalizeH="0" baseline="0" err="1">
                <a:ln>
                  <a:noFill/>
                </a:ln>
                <a:solidFill>
                  <a:schemeClr val="tx1"/>
                </a:solidFill>
                <a:effectLst/>
                <a:latin typeface="Calibri" panose="020F0502020204030204" pitchFamily="34" charset="0"/>
              </a:rPr>
              <a:t>Commons </a:t>
            </a:r>
            <a:r>
              <a:rPr kumimoji="0" lang="es-ES" altLang="es-ES" sz="1400" b="0" i="0" u="none" strike="noStrike" cap="none" normalizeH="0" baseline="0" err="1">
                <a:ln>
                  <a:noFill/>
                </a:ln>
                <a:solidFill>
                  <a:schemeClr val="tx1"/>
                </a:solidFill>
                <a:effectLst/>
                <a:latin typeface="Calibri" panose="020F0502020204030204" pitchFamily="34" charset="0"/>
              </a:rPr>
              <a:t>Attribution </a:t>
            </a:r>
            <a:r>
              <a:rPr kumimoji="0" lang="es-ES" altLang="es-ES" sz="1400" b="0" i="0" u="none" strike="noStrike" cap="none" normalizeH="0" baseline="0">
                <a:ln>
                  <a:noFill/>
                </a:ln>
                <a:solidFill>
                  <a:schemeClr val="tx1"/>
                </a:solidFill>
                <a:effectLst/>
                <a:latin typeface="Calibri" panose="020F0502020204030204" pitchFamily="34" charset="0"/>
              </a:rPr>
              <a:t>4.0 International </a:t>
            </a:r>
            <a:r>
              <a:rPr kumimoji="0" lang="es-ES" altLang="es-ES" sz="1400" b="0" i="0" u="none" strike="noStrike" cap="none" normalizeH="0" baseline="0" err="1">
                <a:ln>
                  <a:noFill/>
                </a:ln>
                <a:solidFill>
                  <a:schemeClr val="tx1"/>
                </a:solidFill>
                <a:effectLst/>
                <a:latin typeface="Calibri" panose="020F0502020204030204" pitchFamily="34" charset="0"/>
              </a:rPr>
              <a:t>License. </a:t>
            </a:r>
            <a:r>
              <a:rPr kumimoji="0" lang="es-ES" altLang="es-ES" sz="1400" b="0" i="0" u="none" strike="noStrike" cap="none" normalizeH="0" baseline="0" err="1">
                <a:ln>
                  <a:noFill/>
                </a:ln>
                <a:solidFill>
                  <a:schemeClr val="tx1"/>
                </a:solidFill>
                <a:effectLst/>
                <a:latin typeface="Calibri" panose="020F0502020204030204" pitchFamily="34" charset="0"/>
              </a:rPr>
              <a:t>http://creativecommons.</a:t>
            </a:r>
            <a:r>
              <a:rPr kumimoji="0" lang="es-ES" altLang="es-ES" sz="1400" b="0" i="0" u="none" strike="noStrike" cap="none" normalizeH="0" baseline="0">
                <a:ln>
                  <a:noFill/>
                </a:ln>
                <a:solidFill>
                  <a:schemeClr val="tx1"/>
                </a:solidFill>
                <a:effectLst/>
                <a:latin typeface="Calibri" panose="020F0502020204030204" pitchFamily="34" charset="0"/>
              </a:rPr>
              <a:t>org/licenses/by/4.0/   </a:t>
            </a:r>
            <a:endParaRPr kumimoji="0" lang="es-ES" altLang="es-ES" sz="2400" b="0" i="0" u="none" strike="noStrike" cap="none" normalizeH="0" baseline="0">
              <a:ln>
                <a:noFill/>
              </a:ln>
              <a:solidFill>
                <a:schemeClr val="tx1"/>
              </a:solidFill>
              <a:effectLst/>
              <a:latin typeface="Arial" panose="020B0604020202020204" pitchFamily="34" charset="0"/>
            </a:endParaRPr>
          </a:p>
        </p:txBody>
      </p:sp>
      <p:sp>
        <p:nvSpPr>
          <p:cNvPr id="24" name="AutoShape 36" descr="Picture 4, Imagen">
            <a:extLst>
              <a:ext uri="{FF2B5EF4-FFF2-40B4-BE49-F238E27FC236}">
                <a16:creationId xmlns:a16="http://schemas.microsoft.com/office/drawing/2014/main" id="{E9408357-219E-6650-D497-CF9B4AE43B89}"/>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31094C7C-0C94-849C-88D6-160D8E366103}"/>
              </a:ext>
            </a:extLst>
          </p:cNvPr>
          <p:cNvPicPr>
            <a:picLocks noChangeAspect="1"/>
          </p:cNvPicPr>
          <p:nvPr/>
        </p:nvPicPr>
        <p:blipFill>
          <a:blip r:embed="rId8"/>
          <a:srcRect t="18644"/>
          <a:stretch>
            <a:fillRect/>
          </a:stretch>
        </p:blipFill>
        <p:spPr>
          <a:xfrm>
            <a:off x="9419389" y="4871773"/>
            <a:ext cx="2792664" cy="1979543"/>
          </a:xfrm>
          <a:prstGeom prst="rect">
            <a:avLst/>
          </a:prstGeom>
        </p:spPr>
      </p:pic>
      <p:pic>
        <p:nvPicPr>
          <p:cNvPr id="1037" name="Picture 13" descr="Text&#10;&#10;Description automatically generated, Imagen">
            <a:extLst>
              <a:ext uri="{FF2B5EF4-FFF2-40B4-BE49-F238E27FC236}">
                <a16:creationId xmlns:a16="http://schemas.microsoft.com/office/drawing/2014/main" id="{D1F3E232-9F75-67C2-9774-E7DACA3D97A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099685" y="600622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2" name="Imagen 31" descr="Imagen que contiene Forma&#10;&#10;El contenido generado por IA puede ser incorrecto.">
            <a:extLst>
              <a:ext uri="{FF2B5EF4-FFF2-40B4-BE49-F238E27FC236}">
                <a16:creationId xmlns:a16="http://schemas.microsoft.com/office/drawing/2014/main" id="{E274A9EE-2150-483A-A13A-FF3B5D906E81}"/>
              </a:ext>
            </a:extLst>
          </p:cNvPr>
          <p:cNvPicPr>
            <a:picLocks noChangeAspect="1"/>
          </p:cNvPicPr>
          <p:nvPr/>
        </p:nvPicPr>
        <p:blipFill>
          <a:blip r:embed="rId10"/>
          <a:stretch>
            <a:fillRect/>
          </a:stretch>
        </p:blipFill>
        <p:spPr>
          <a:xfrm>
            <a:off x="0" y="0"/>
            <a:ext cx="12192000" cy="3930678"/>
          </a:xfrm>
          <a:prstGeom prst="rect">
            <a:avLst/>
          </a:prstGeom>
        </p:spPr>
      </p:pic>
      <p:sp>
        <p:nvSpPr>
          <p:cNvPr id="20" name="Otsikko 4">
            <a:extLst>
              <a:ext uri="{FF2B5EF4-FFF2-40B4-BE49-F238E27FC236}">
                <a16:creationId xmlns:a16="http://schemas.microsoft.com/office/drawing/2014/main" id="{646247E2-3D3F-EB7D-AB88-EBF3C4D555DC}"/>
              </a:ext>
            </a:extLst>
          </p:cNvPr>
          <p:cNvSpPr>
            <a:spLocks noGrp="1"/>
          </p:cNvSpPr>
          <p:nvPr>
            <p:ph type="ctrTitle"/>
          </p:nvPr>
        </p:nvSpPr>
        <p:spPr>
          <a:xfrm>
            <a:off x="2720325" y="2096486"/>
            <a:ext cx="6586961" cy="563878"/>
          </a:xfrm>
        </p:spPr>
        <p:txBody>
          <a:bodyPr>
            <a:noAutofit/>
          </a:body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pic>
        <p:nvPicPr>
          <p:cNvPr id="1069" name="Picture 45">
            <a:extLst>
              <a:ext uri="{FF2B5EF4-FFF2-40B4-BE49-F238E27FC236}">
                <a16:creationId xmlns:a16="http://schemas.microsoft.com/office/drawing/2014/main" id="{380AEEED-0D4C-D1A1-B879-E3C2AB46EA3D}"/>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51139" b="68131"/>
          <a:stretch>
            <a:fillRect/>
          </a:stretch>
        </p:blipFill>
        <p:spPr bwMode="auto">
          <a:xfrm>
            <a:off x="1571935" y="4999712"/>
            <a:ext cx="1418359" cy="511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4168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C9B9D-5241-6FBD-D35A-4C5401097E6F}"/>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8E6CC48E-DE84-18B6-B0C3-952BEFF16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7C5BE53A-EC29-4BD0-6750-F566AD39C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F96D2DE-2DB7-49A6-8FAF-BFB0564F5C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F5EC98B9-79A7-F7DB-442F-0FA7A41F88D6}"/>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EC5AF0D3-E448-86E7-65A4-B52CD1A128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330D3F1F-9A76-1898-8AAE-3B8F5EAF8438}"/>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4BD3D7F4-74D3-36FD-B34F-EB80BAB1B5BB}"/>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586246E4-8148-4DCF-CE6A-89606919A6A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4149C336-47D1-E189-8D9E-A8891651909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4C6D7A46-6BD2-4CDA-4CC4-49AEE581EBB1}"/>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78160E4F-B271-1820-6866-ABE2CAC23E55}"/>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7B99D0B4-93C8-A69D-7D8C-79763AF9552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A8F2F713-277F-2005-FD33-63C09B7E2E8F}"/>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3E703C76-407D-0D51-6CF2-78AE211A679B}"/>
              </a:ext>
            </a:extLst>
          </p:cNvPr>
          <p:cNvSpPr txBox="1"/>
          <p:nvPr/>
        </p:nvSpPr>
        <p:spPr>
          <a:xfrm>
            <a:off x="1201292" y="992341"/>
            <a:ext cx="9789415" cy="5379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a:t>Reflexions-Checkliste für Lehrkräfte.</a:t>
            </a:r>
          </a:p>
          <a:p>
            <a:r>
              <a:rPr lang="en-GB" sz="2000" b="1"/>
              <a:t>Vorbereitungsschritte für die Reflexion in der Outdoor-Erlebnispädagogik:</a:t>
            </a:r>
          </a:p>
          <a:p>
            <a:pPr>
              <a:buFont typeface="+mj-lt"/>
              <a:buAutoNum type="arabicPeriod"/>
            </a:pPr>
            <a:r>
              <a:rPr lang="en-GB" sz="2000" b="1"/>
              <a:t>Lesen und überprüfen Sie die wichtigsten Materialien:</a:t>
            </a:r>
            <a:endParaRPr lang="en-GB" sz="2000"/>
          </a:p>
          <a:p>
            <a:pPr marL="742950" lvl="1" indent="-285750">
              <a:buFont typeface="+mj-lt"/>
              <a:buAutoNum type="arabicPeriod"/>
            </a:pPr>
            <a:r>
              <a:rPr lang="en-GB" sz="2000" i="1"/>
              <a:t>Rahmenlehrplan </a:t>
            </a:r>
            <a:r>
              <a:rPr lang="en-GB" sz="2000"/>
              <a:t>- Seiten 54-57.</a:t>
            </a:r>
          </a:p>
          <a:p>
            <a:pPr marL="742950" lvl="1" indent="-285750">
              <a:buFont typeface="+mj-lt"/>
              <a:buAutoNum type="arabicPeriod"/>
            </a:pPr>
            <a:r>
              <a:rPr lang="en-GB" sz="2000" i="1"/>
              <a:t>Leitfaden für Lehrkräfte </a:t>
            </a:r>
            <a:r>
              <a:rPr lang="en-GB" sz="2000"/>
              <a:t>- Seiten 15-17.</a:t>
            </a:r>
          </a:p>
          <a:p>
            <a:pPr marL="742950" lvl="1" indent="-285750">
              <a:buFont typeface="+mj-lt"/>
              <a:buAutoNum type="arabicPeriod"/>
            </a:pPr>
            <a:r>
              <a:rPr lang="en-GB" sz="2000" i="1"/>
              <a:t>Reflexionsvorlage für Sitzungen </a:t>
            </a:r>
            <a:r>
              <a:rPr lang="en-GB" sz="2000"/>
              <a:t>- Seite 39.</a:t>
            </a:r>
          </a:p>
          <a:p>
            <a:pPr>
              <a:buFont typeface="+mj-lt"/>
              <a:buAutoNum type="arabicPeriod"/>
            </a:pPr>
            <a:r>
              <a:rPr lang="en-GB" sz="2000" b="1"/>
              <a:t>Klären Sie den Zweck und den Prozess der Reflexion:</a:t>
            </a:r>
            <a:endParaRPr lang="en-GB" sz="2000"/>
          </a:p>
          <a:p>
            <a:pPr marL="742950" lvl="1" indent="-285750">
              <a:buFont typeface="+mj-lt"/>
              <a:buAutoNum type="arabicPeriod"/>
            </a:pPr>
            <a:r>
              <a:rPr lang="en-GB" sz="2000" b="1"/>
              <a:t>Was zu reflektieren ist:</a:t>
            </a:r>
            <a:br>
              <a:rPr lang="en-GB" sz="2000"/>
            </a:br>
            <a:r>
              <a:rPr lang="en-GB" sz="2000"/>
              <a:t>➤ Wichtige Lernmomente, emotionale Reaktionen, Teamarbeit, Kommunikation, Entscheidungsfindung und SEL-Fähigkeiten, die während der Sitzung entwickelt wurden.</a:t>
            </a:r>
          </a:p>
          <a:p>
            <a:pPr marL="742950" lvl="1" indent="-285750">
              <a:buFont typeface="+mj-lt"/>
              <a:buAutoNum type="arabicPeriod"/>
            </a:pPr>
            <a:r>
              <a:rPr lang="en-GB" sz="2000" b="1"/>
              <a:t>Wann und wo man reflektieren sollte:</a:t>
            </a:r>
            <a:br>
              <a:rPr lang="en-GB" sz="2000"/>
            </a:br>
            <a:r>
              <a:rPr lang="en-GB" sz="2000"/>
              <a:t>➤ Am Ende der Aktivität, während Sie sich noch in der Lernumgebung befinden oder während eines ruhigen Moments zurück im Klassenzimmer.</a:t>
            </a:r>
            <a:br>
              <a:rPr lang="en-GB" sz="2000"/>
            </a:br>
            <a:r>
              <a:rPr lang="en-GB" sz="2000"/>
              <a:t>Wählen Sie einen sicheren und inklusiven Ort für eine offene Diskussion (z. B. im Kreis sitzend, ein ausgewiesener Ort zum Nachdenken).</a:t>
            </a:r>
          </a:p>
          <a:p>
            <a:pPr lvl="1"/>
            <a:endParaRPr lang="en-GB" sz="2000"/>
          </a:p>
          <a:p>
            <a:pPr marL="342900" indent="-342900" algn="just">
              <a:lnSpc>
                <a:spcPts val="1275"/>
              </a:lnSpc>
              <a:buFont typeface="Arial" panose="020B0604020202020204" pitchFamily="34" charset="0"/>
              <a:buChar char="•"/>
            </a:pPr>
            <a:endParaRPr lang="en-GB" sz="2000">
              <a:cs typeface="Segoe UI"/>
            </a:endParaRPr>
          </a:p>
          <a:p>
            <a:pPr algn="just">
              <a:lnSpc>
                <a:spcPts val="1275"/>
              </a:lnSpc>
            </a:pPr>
            <a:endParaRPr lang="en-GB" sz="2000">
              <a:cs typeface="Segoe UI"/>
            </a:endParaRPr>
          </a:p>
        </p:txBody>
      </p:sp>
      <p:sp>
        <p:nvSpPr>
          <p:cNvPr id="12" name="Otsikko 4">
            <a:extLst>
              <a:ext uri="{FF2B5EF4-FFF2-40B4-BE49-F238E27FC236}">
                <a16:creationId xmlns:a16="http://schemas.microsoft.com/office/drawing/2014/main" id="{80EC2E98-DC64-8CBE-34F3-56A7164ED620}"/>
              </a:ext>
            </a:extLst>
          </p:cNvPr>
          <p:cNvSpPr txBox="1">
            <a:spLocks/>
          </p:cNvSpPr>
          <p:nvPr/>
        </p:nvSpPr>
        <p:spPr>
          <a:xfrm>
            <a:off x="2871152" y="581376"/>
            <a:ext cx="6586961" cy="56470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000" b="1">
                <a:latin typeface="+mn-lt"/>
                <a:ea typeface="Tahoma"/>
                <a:cs typeface="Tahoma"/>
              </a:rPr>
              <a:t>Checkliste für die Reflexion</a:t>
            </a:r>
            <a:endParaRPr lang="en-GB" sz="2000">
              <a:latin typeface="+mn-lt"/>
              <a:ea typeface="Tahoma"/>
              <a:cs typeface="Tahoma"/>
            </a:endParaRPr>
          </a:p>
        </p:txBody>
      </p:sp>
      <p:sp>
        <p:nvSpPr>
          <p:cNvPr id="5" name="Otsikko 4">
            <a:extLst>
              <a:ext uri="{FF2B5EF4-FFF2-40B4-BE49-F238E27FC236}">
                <a16:creationId xmlns:a16="http://schemas.microsoft.com/office/drawing/2014/main" id="{A0BC54C1-1EFF-C41D-4B07-8E2714A24913}"/>
              </a:ext>
            </a:extLst>
          </p:cNvPr>
          <p:cNvSpPr txBox="1">
            <a:spLocks/>
          </p:cNvSpPr>
          <p:nvPr/>
        </p:nvSpPr>
        <p:spPr>
          <a:xfrm>
            <a:off x="2871152" y="-7069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4157691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E1412-0C41-30CC-F7F7-D1D2A2C80BB6}"/>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C1CB8B1F-F66D-9E13-C164-D7E22E5CD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41BA8938-B0C5-B74A-8D63-E6ED62B40F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59BAC831-EC64-882A-A1C1-A9689FF44E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682E0E54-D468-B2F6-77BE-9A8C4711A4AE}"/>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18B18C71-9777-88EF-71AB-F1F0753CF9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742C5753-EA05-DED3-E03E-96E1B71B8A4B}"/>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ECFAEACF-FDF0-F62A-629E-484C605328F3}"/>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F59119C8-01DF-AF97-B46C-2FDB003B350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75D4CDA9-50AA-40F9-1F8D-3DD61EB191C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8FE47E85-B4B2-CE50-C208-434A1DAC7EEC}"/>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247DA913-7627-C559-89CB-3EFA5DFCBC87}"/>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92D474E-3F45-BD58-6253-0672B0F9F11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240F5605-8896-C983-0B54-31AD6313AA54}"/>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DDCC646E-183E-F857-303B-589C3AB9EC91}"/>
              </a:ext>
            </a:extLst>
          </p:cNvPr>
          <p:cNvSpPr txBox="1"/>
          <p:nvPr/>
        </p:nvSpPr>
        <p:spPr>
          <a:xfrm>
            <a:off x="1362997" y="1601167"/>
            <a:ext cx="9789415" cy="35328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000" b="1"/>
          </a:p>
          <a:p>
            <a:pPr lvl="1"/>
            <a:r>
              <a:rPr lang="en-GB" sz="2000" b="1"/>
              <a:t>3. Mit wem man reflektieren sollte:</a:t>
            </a:r>
            <a:br>
              <a:rPr lang="en-GB" sz="2000"/>
            </a:br>
            <a:r>
              <a:rPr lang="en-GB" sz="2000"/>
              <a:t>➤ Ganze Klasse, Kleingruppen, Paare oder Einzelreflexion.</a:t>
            </a:r>
            <a:br>
              <a:rPr lang="en-GB" sz="2000"/>
            </a:br>
            <a:r>
              <a:rPr lang="en-GB" sz="2000"/>
              <a:t>➤ Einbeziehung von Diskussionen unter Gleichaltrigen, von der Lehrkraft geleitete Nachbesprechungen oder Selbsteinschätzung.</a:t>
            </a:r>
          </a:p>
          <a:p>
            <a:pPr lvl="1"/>
            <a:r>
              <a:rPr lang="en-GB" sz="2000" b="1"/>
              <a:t>4. Wie man reflektiert:</a:t>
            </a:r>
            <a:br>
              <a:rPr lang="en-GB" sz="2000"/>
            </a:br>
            <a:r>
              <a:rPr lang="en-GB" sz="2000"/>
              <a:t>➤ Nutzen Sie verschiedene Reflexionsmethoden:</a:t>
            </a:r>
          </a:p>
          <a:p>
            <a:pPr marL="1143000" lvl="2" indent="-228600">
              <a:buFont typeface="+mj-lt"/>
              <a:buAutoNum type="arabicPeriod"/>
            </a:pPr>
            <a:r>
              <a:rPr lang="en-GB" sz="2000"/>
              <a:t>Mündlich: Gruppendiskussionen, Satzanfänge.</a:t>
            </a:r>
          </a:p>
          <a:p>
            <a:pPr marL="1143000" lvl="2" indent="-228600">
              <a:buFont typeface="+mj-lt"/>
              <a:buAutoNum type="arabicPeriod"/>
            </a:pPr>
            <a:r>
              <a:rPr lang="en-GB" sz="2000"/>
              <a:t>Visuell: Zeichnungen, Diagramme, Position auf einer Gefühlslinie.</a:t>
            </a:r>
          </a:p>
          <a:p>
            <a:pPr marL="1143000" lvl="2" indent="-228600">
              <a:buFont typeface="+mj-lt"/>
              <a:buAutoNum type="arabicPeriod"/>
            </a:pPr>
            <a:r>
              <a:rPr lang="en-GB" sz="2000"/>
              <a:t>Schriftlich: Tagebücher, Reflexionskarten, Satzvervollständigung.</a:t>
            </a:r>
          </a:p>
          <a:p>
            <a:pPr marL="1143000" lvl="2" indent="-228600">
              <a:buFont typeface="+mj-lt"/>
              <a:buAutoNum type="arabicPeriod"/>
            </a:pPr>
            <a:r>
              <a:rPr lang="en-GB" sz="2000"/>
              <a:t>Physisch: Lebende Waage, Daumen hoch/runter, bewegungsbasierte Ausdrücke.</a:t>
            </a:r>
          </a:p>
          <a:p>
            <a:pPr marL="342900" indent="-342900" algn="just">
              <a:lnSpc>
                <a:spcPts val="1275"/>
              </a:lnSpc>
              <a:buFont typeface="Arial" panose="020B0604020202020204" pitchFamily="34" charset="0"/>
              <a:buChar char="•"/>
            </a:pPr>
            <a:endParaRPr lang="en-GB" sz="2000">
              <a:cs typeface="Segoe UI"/>
            </a:endParaRPr>
          </a:p>
          <a:p>
            <a:pPr algn="just">
              <a:lnSpc>
                <a:spcPts val="1275"/>
              </a:lnSpc>
            </a:pPr>
            <a:endParaRPr lang="en-GB" sz="2000">
              <a:cs typeface="Segoe UI"/>
            </a:endParaRPr>
          </a:p>
        </p:txBody>
      </p:sp>
      <p:sp>
        <p:nvSpPr>
          <p:cNvPr id="12" name="Otsikko 4">
            <a:extLst>
              <a:ext uri="{FF2B5EF4-FFF2-40B4-BE49-F238E27FC236}">
                <a16:creationId xmlns:a16="http://schemas.microsoft.com/office/drawing/2014/main" id="{425646BE-0E30-221B-4D0C-8D58C77B852A}"/>
              </a:ext>
            </a:extLst>
          </p:cNvPr>
          <p:cNvSpPr txBox="1">
            <a:spLocks/>
          </p:cNvSpPr>
          <p:nvPr/>
        </p:nvSpPr>
        <p:spPr>
          <a:xfrm>
            <a:off x="2871152" y="824682"/>
            <a:ext cx="6586961" cy="56470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000" b="1">
                <a:latin typeface="+mn-lt"/>
                <a:ea typeface="Tahoma"/>
                <a:cs typeface="Tahoma"/>
              </a:rPr>
              <a:t>Checkliste für die Reflexion</a:t>
            </a:r>
            <a:endParaRPr lang="en-GB" sz="2000">
              <a:latin typeface="+mn-lt"/>
              <a:ea typeface="Tahoma"/>
              <a:cs typeface="Tahoma"/>
            </a:endParaRPr>
          </a:p>
        </p:txBody>
      </p:sp>
      <p:sp>
        <p:nvSpPr>
          <p:cNvPr id="5" name="Otsikko 4">
            <a:extLst>
              <a:ext uri="{FF2B5EF4-FFF2-40B4-BE49-F238E27FC236}">
                <a16:creationId xmlns:a16="http://schemas.microsoft.com/office/drawing/2014/main" id="{AB33DB0E-21B4-8A68-97A5-84A712111AC6}"/>
              </a:ext>
            </a:extLst>
          </p:cNvPr>
          <p:cNvSpPr txBox="1">
            <a:spLocks/>
          </p:cNvSpPr>
          <p:nvPr/>
        </p:nvSpPr>
        <p:spPr>
          <a:xfrm>
            <a:off x="2825803" y="125557"/>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348060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264764" y="982327"/>
            <a:ext cx="6586961" cy="647916"/>
          </a:xfrm>
        </p:spPr>
        <p:txBody>
          <a:bodyPr>
            <a:noAutofit/>
          </a:body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957931" y="2304635"/>
            <a:ext cx="10129244" cy="39176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endParaRPr lang="en-GB" sz="2000" b="1">
              <a:cs typeface="Segoe UI"/>
            </a:endParaRPr>
          </a:p>
          <a:p>
            <a:pPr algn="just">
              <a:lnSpc>
                <a:spcPts val="1275"/>
              </a:lnSpc>
            </a:pPr>
            <a:r>
              <a:rPr lang="en-GB" sz="2000" b="1">
                <a:cs typeface="Segoe UI"/>
              </a:rPr>
              <a:t>Einführung</a:t>
            </a:r>
          </a:p>
          <a:p>
            <a:pPr algn="just">
              <a:lnSpc>
                <a:spcPts val="1275"/>
              </a:lnSpc>
            </a:pPr>
            <a:endParaRPr lang="en-GB" sz="2000" b="1">
              <a:cs typeface="Segoe UI"/>
            </a:endParaRPr>
          </a:p>
          <a:p>
            <a:r>
              <a:rPr lang="en-GB" sz="2000"/>
              <a:t>Reflexion ist ein wichtiger Bestandteil der Outdoor Adventure Education. Sie hilft den Schülern, ihren Erfahrungen einen Sinn zu geben, soziale und emotionale Fähigkeiten zu entwickeln und das Gelernte auf das tägliche Leben zu übertragen.</a:t>
            </a:r>
          </a:p>
          <a:p>
            <a:r>
              <a:rPr lang="en-GB" sz="2000"/>
              <a:t>In diesem Abschnitt wird dargelegt, warum Reflexion wichtig ist und wie sie effektiv durchgeführt werden kann. Er enthält Hinweise dazu, wann, wo und wie reflektiert werden soll, und bietet Instrumente zur Unterstützung sinnvoller Diskussionen.</a:t>
            </a:r>
          </a:p>
          <a:p>
            <a:r>
              <a:rPr lang="en-GB" sz="2000"/>
              <a:t>Bei regelmäßiger Anwendung verbessert die Reflexion das Lernen, fördert das Selbstbewusstsein und stärkt die Gruppendynamik.</a:t>
            </a: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a:cs typeface="Segoe UI"/>
            </a:endParaRPr>
          </a:p>
        </p:txBody>
      </p:sp>
    </p:spTree>
    <p:extLst>
      <p:ext uri="{BB962C8B-B14F-4D97-AF65-F5344CB8AC3E}">
        <p14:creationId xmlns:p14="http://schemas.microsoft.com/office/powerpoint/2010/main" val="117778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455553" y="930566"/>
            <a:ext cx="6586961" cy="647916"/>
          </a:xfrm>
        </p:spPr>
        <p:txBody>
          <a:bodyPr>
            <a:noAutofit/>
          </a:body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212248" y="1633903"/>
            <a:ext cx="10129244" cy="3157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r>
              <a:rPr lang="en-GB" sz="2000" b="1" dirty="0">
                <a:cs typeface="Segoe UI"/>
              </a:rPr>
              <a:t>Die Kompetenzen des Lehrers entwickeln sich durch Abschnitt 4</a:t>
            </a:r>
          </a:p>
          <a:p>
            <a:pPr algn="just">
              <a:lnSpc>
                <a:spcPts val="1275"/>
              </a:lnSpc>
            </a:pPr>
            <a:endParaRPr lang="en-GB" sz="2000" b="1">
              <a:cs typeface="Segoe UI"/>
            </a:endParaRPr>
          </a:p>
          <a:p>
            <a:pPr>
              <a:buFont typeface="Symbol"/>
              <a:buChar char="•"/>
            </a:pPr>
            <a:r>
              <a:rPr lang="en-GB" sz="2000" dirty="0">
                <a:cs typeface="Segoe UI"/>
              </a:rPr>
              <a:t> Die verschiedenen Reflexionsmodelle verstehen und die Besonderheiten jedes Modells herausarbeiten.</a:t>
            </a:r>
          </a:p>
          <a:p>
            <a:pPr>
              <a:buFont typeface="Symbol"/>
              <a:buChar char="•"/>
            </a:pPr>
            <a:r>
              <a:rPr lang="en-GB" sz="2000" dirty="0">
                <a:cs typeface="Segoe UI"/>
              </a:rPr>
              <a:t> Verstehen, was zu reflektieren ist (Sitzung, Erfahrungen, individuelle Selbstreflexion).</a:t>
            </a:r>
          </a:p>
          <a:p>
            <a:pPr>
              <a:buFont typeface="Symbol"/>
              <a:buChar char="•"/>
            </a:pPr>
            <a:r>
              <a:rPr lang="en-GB" sz="2000" dirty="0">
                <a:cs typeface="Segoe UI"/>
              </a:rPr>
              <a:t> Anwendung von Reflexionsmodellen auf der Grundlage definierter Ziele unter Berücksichtigung der Faktoren, die zu deren Wirksamkeit beitragen.</a:t>
            </a:r>
          </a:p>
          <a:p>
            <a:pPr marL="285750" indent="-285750" algn="just">
              <a:buFont typeface="Aptos"/>
              <a:buChar char="•"/>
            </a:pPr>
            <a:endParaRPr lang="en-GB" sz="2000">
              <a:cs typeface="Segoe UI"/>
            </a:endParaRPr>
          </a:p>
          <a:p>
            <a:pPr algn="just">
              <a:lnSpc>
                <a:spcPts val="1275"/>
              </a:lnSpc>
            </a:pPr>
            <a:endParaRPr lang="en-GB" sz="2000">
              <a:cs typeface="Segoe UI"/>
            </a:endParaRPr>
          </a:p>
        </p:txBody>
      </p:sp>
    </p:spTree>
    <p:extLst>
      <p:ext uri="{BB962C8B-B14F-4D97-AF65-F5344CB8AC3E}">
        <p14:creationId xmlns:p14="http://schemas.microsoft.com/office/powerpoint/2010/main" val="377547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455553" y="982327"/>
            <a:ext cx="6586961" cy="647916"/>
          </a:xfrm>
        </p:spPr>
        <p:txBody>
          <a:bodyPr>
            <a:noAutofit/>
          </a:body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2062756" y="1798643"/>
            <a:ext cx="6076409" cy="21830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endParaRPr lang="en-GB" sz="2000" b="1">
              <a:cs typeface="Segoe UI"/>
            </a:endParaRPr>
          </a:p>
          <a:p>
            <a:pPr algn="just"/>
            <a:endParaRPr lang="en-GB" sz="2000">
              <a:cs typeface="Segoe UI"/>
            </a:endParaRPr>
          </a:p>
          <a:p>
            <a:pPr algn="just">
              <a:lnSpc>
                <a:spcPts val="1275"/>
              </a:lnSpc>
            </a:pPr>
            <a:endParaRPr lang="en-GB" sz="2000">
              <a:cs typeface="Segoe UI"/>
            </a:endParaRPr>
          </a:p>
          <a:p>
            <a:pPr algn="just">
              <a:lnSpc>
                <a:spcPts val="1275"/>
              </a:lnSpc>
            </a:pPr>
            <a:r>
              <a:rPr lang="en-GB" sz="2000" b="1">
                <a:cs typeface="Segoe UI"/>
              </a:rPr>
              <a:t>Inhalt</a:t>
            </a:r>
          </a:p>
          <a:p>
            <a:pPr algn="just">
              <a:lnSpc>
                <a:spcPts val="1275"/>
              </a:lnSpc>
            </a:pPr>
            <a:endParaRPr lang="en-GB" sz="2000">
              <a:cs typeface="Segoe UI"/>
            </a:endParaRPr>
          </a:p>
          <a:p>
            <a:r>
              <a:rPr lang="en-GB" sz="2000">
                <a:cs typeface="Segoe UI"/>
              </a:rPr>
              <a:t>Reflexion (Warum, wann, wer, wie).</a:t>
            </a:r>
          </a:p>
          <a:p>
            <a:pPr marL="285750" indent="-285750">
              <a:buFont typeface="Symbol"/>
              <a:buChar char="•"/>
            </a:pPr>
            <a:r>
              <a:rPr lang="en-GB" sz="2000">
                <a:cs typeface="Segoe UI"/>
              </a:rPr>
              <a:t>Terminologie und warum.</a:t>
            </a:r>
          </a:p>
          <a:p>
            <a:pPr marL="285750" indent="-285750">
              <a:buFont typeface="Symbol"/>
              <a:buChar char="•"/>
            </a:pPr>
            <a:r>
              <a:rPr lang="en-GB" sz="2000">
                <a:cs typeface="Segoe UI"/>
              </a:rPr>
              <a:t>Wie man eine Reflexion leitet.</a:t>
            </a:r>
          </a:p>
          <a:p>
            <a:pPr algn="just">
              <a:lnSpc>
                <a:spcPts val="1275"/>
              </a:lnSpc>
            </a:pPr>
            <a:endParaRPr lang="en-GB" sz="2000">
              <a:cs typeface="Segoe UI"/>
            </a:endParaRPr>
          </a:p>
        </p:txBody>
      </p:sp>
    </p:spTree>
    <p:extLst>
      <p:ext uri="{BB962C8B-B14F-4D97-AF65-F5344CB8AC3E}">
        <p14:creationId xmlns:p14="http://schemas.microsoft.com/office/powerpoint/2010/main" val="160887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405731" y="1909569"/>
            <a:ext cx="10129244"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sz="1800" b="0" i="0" u="none" strike="noStrike" baseline="0">
              <a:solidFill>
                <a:srgbClr val="000000"/>
              </a:solidFill>
              <a:latin typeface="Arial Nova" panose="020B0504020202020204" pitchFamily="34" charset="0"/>
            </a:endParaRPr>
          </a:p>
          <a:p>
            <a:r>
              <a:rPr lang="en-GB" sz="2000" b="1"/>
              <a:t>Nachdenken: Warum es wichtig ist</a:t>
            </a:r>
          </a:p>
          <a:p>
            <a:r>
              <a:rPr lang="en-GB" sz="2000"/>
              <a:t>Die Reflexion spielt in der Outdoor-Abenteuerpädagogik eine wichtige Rolle. Sie bietet den Lernenden die Möglichkeit, ein Feedback über ihre Erfahrungen während des Kurses zu geben - was hat gut funktioniert, was könnte man verbessern und was könnte man ändern. Dieses Feedback verbessert nicht nur zukünftige Lernerfahrungen, sondern unterstützt auch den Transfer des Gelernten in den realen Lebenskontext.</a:t>
            </a:r>
          </a:p>
          <a:p>
            <a:endParaRPr lang="en-GB" sz="2000"/>
          </a:p>
          <a:p>
            <a:pPr>
              <a:buFont typeface="Arial" panose="020B0604020202020204" pitchFamily="34" charset="0"/>
              <a:buChar char="•"/>
            </a:pPr>
            <a:r>
              <a:rPr lang="en-GB" sz="2000" b="1"/>
              <a:t>Nachbesprechung </a:t>
            </a:r>
            <a:r>
              <a:rPr lang="en-GB" sz="2000"/>
              <a:t>= Zusammenfassung der Ereignisse während der Aktivität.</a:t>
            </a:r>
          </a:p>
          <a:p>
            <a:pPr>
              <a:buFont typeface="Arial" panose="020B0604020202020204" pitchFamily="34" charset="0"/>
              <a:buChar char="•"/>
            </a:pPr>
            <a:r>
              <a:rPr lang="en-GB" sz="2000" b="1"/>
              <a:t>Reflexion </a:t>
            </a:r>
            <a:r>
              <a:rPr lang="en-GB" sz="2000"/>
              <a:t>= Anwendung des Gelernten auf das tägliche Leben.</a:t>
            </a:r>
          </a:p>
        </p:txBody>
      </p:sp>
      <p:sp>
        <p:nvSpPr>
          <p:cNvPr id="5" name="Otsikko 4">
            <a:extLst>
              <a:ext uri="{FF2B5EF4-FFF2-40B4-BE49-F238E27FC236}">
                <a16:creationId xmlns:a16="http://schemas.microsoft.com/office/drawing/2014/main" id="{E5F40798-6F9D-2E3B-4419-8D56F90F3B22}"/>
              </a:ext>
            </a:extLst>
          </p:cNvPr>
          <p:cNvSpPr txBox="1">
            <a:spLocks/>
          </p:cNvSpPr>
          <p:nvPr/>
        </p:nvSpPr>
        <p:spPr>
          <a:xfrm>
            <a:off x="2663581" y="30614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544532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3652489" y="1205471"/>
            <a:ext cx="4880785" cy="752027"/>
          </a:xfrm>
        </p:spPr>
        <p:txBody>
          <a:bodyPr>
            <a:noAutofit/>
          </a:bodyPr>
          <a:lstStyle/>
          <a:p>
            <a:pPr algn="l">
              <a:lnSpc>
                <a:spcPct val="100000"/>
              </a:lnSpc>
            </a:pPr>
            <a:r>
              <a:rPr lang="en-GB" sz="2000" b="1">
                <a:latin typeface="+mn-lt"/>
                <a:cs typeface="Segoe UI"/>
              </a:rPr>
              <a:t>Reflexion - wann und für wen? </a:t>
            </a:r>
            <a:br>
              <a:rPr lang="en-GB" sz="2000" b="1">
                <a:latin typeface="+mn-lt"/>
                <a:cs typeface="Segoe UI"/>
              </a:rPr>
            </a:br>
            <a:r>
              <a:rPr lang="en-GB" sz="2000" b="1">
                <a:latin typeface="+mn-lt"/>
                <a:cs typeface="Segoe UI"/>
              </a:rPr>
              <a:t>Reflexion im Kontext des Lehrers</a:t>
            </a:r>
            <a:endParaRPr lang="en-GB" sz="2000" b="1">
              <a:latin typeface="+mn-lt"/>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801319" y="2178742"/>
            <a:ext cx="10129244"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a:t>Lehrkräfte können sich zu verschiedenen Zeitpunkten und zu verschiedenen Zwecken mit der Reflexion befassen, unter anderem:</a:t>
            </a:r>
          </a:p>
          <a:p>
            <a:endParaRPr lang="en-GB" sz="2000"/>
          </a:p>
          <a:p>
            <a:pPr>
              <a:buFont typeface="Arial" panose="020B0604020202020204" pitchFamily="34" charset="0"/>
              <a:buChar char="•"/>
            </a:pPr>
            <a:r>
              <a:rPr lang="en-GB" sz="2000" b="1"/>
              <a:t>Reflexion der Unterrichtseinheiten zusammen mit der Zielgruppe</a:t>
            </a:r>
            <a:r>
              <a:rPr lang="en-GB" sz="2000"/>
              <a:t>, Identifizierung von übertragbaren Erfahrungen, die die Aktivitäten im Sportunterricht mit realen Kontexten für die Schüler verbinden.</a:t>
            </a:r>
            <a:br>
              <a:rPr lang="en-GB" sz="2000"/>
            </a:br>
            <a:r>
              <a:rPr lang="en-GB" sz="2000" i="1"/>
              <a:t>Verweis auf das Lehrerhandbuch.</a:t>
            </a:r>
            <a:endParaRPr lang="en-GB" sz="2000"/>
          </a:p>
          <a:p>
            <a:pPr>
              <a:buFont typeface="Arial" panose="020B0604020202020204" pitchFamily="34" charset="0"/>
              <a:buChar char="•"/>
            </a:pPr>
            <a:r>
              <a:rPr lang="en-GB" sz="2000" b="1"/>
              <a:t>Erleichterung der Selbstreflexion für Einzelpersonen in der Zielgruppe</a:t>
            </a:r>
            <a:r>
              <a:rPr lang="en-GB" sz="2000"/>
              <a:t>, unter Verwendung von Modellen wie </a:t>
            </a:r>
            <a:r>
              <a:rPr lang="en-GB" sz="2000" i="1"/>
              <a:t>"Was?" - "So What?" - "Now What?"</a:t>
            </a:r>
            <a:r>
              <a:rPr lang="en-GB" sz="2000"/>
              <a:t>, um die Schüler durch persönliche Lernerfahrungen zu führen.</a:t>
            </a:r>
            <a:br>
              <a:rPr lang="en-GB" sz="2000"/>
            </a:br>
            <a:r>
              <a:rPr lang="en-GB" sz="2000" i="1"/>
              <a:t>Verweis auf den Curriculum Framework.</a:t>
            </a:r>
            <a:endParaRPr lang="en-GB" sz="2000"/>
          </a:p>
          <a:p>
            <a:pPr>
              <a:buFont typeface="Arial" panose="020B0604020202020204" pitchFamily="34" charset="0"/>
              <a:buChar char="•"/>
            </a:pPr>
            <a:r>
              <a:rPr lang="en-GB" sz="2000" b="1"/>
              <a:t>Reflexion der eigenen Unterrichtseinheit</a:t>
            </a:r>
            <a:r>
              <a:rPr lang="en-GB" sz="2000"/>
              <a:t>, um Unterrichtsstrategien und das Engagement der Schüler zu bewerten und zu verbessern.</a:t>
            </a:r>
            <a:br>
              <a:rPr lang="en-GB" sz="2000"/>
            </a:br>
            <a:r>
              <a:rPr lang="en-GB" sz="2000" i="1"/>
              <a:t>Verweis auf die Lehrplanvorlage, Seite 39.</a:t>
            </a:r>
            <a:endParaRPr lang="en-GB" sz="2000"/>
          </a:p>
        </p:txBody>
      </p:sp>
      <p:sp>
        <p:nvSpPr>
          <p:cNvPr id="5" name="Otsikko 4">
            <a:extLst>
              <a:ext uri="{FF2B5EF4-FFF2-40B4-BE49-F238E27FC236}">
                <a16:creationId xmlns:a16="http://schemas.microsoft.com/office/drawing/2014/main" id="{AA680E6C-7FEF-B1C4-E791-DC87A233434F}"/>
              </a:ext>
            </a:extLst>
          </p:cNvPr>
          <p:cNvSpPr txBox="1">
            <a:spLocks/>
          </p:cNvSpPr>
          <p:nvPr/>
        </p:nvSpPr>
        <p:spPr>
          <a:xfrm>
            <a:off x="2663581" y="30614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207418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349906" y="668003"/>
            <a:ext cx="7214310" cy="1435483"/>
          </a:xfrm>
        </p:spPr>
        <p:txBody>
          <a:bodyPr>
            <a:noAutofit/>
          </a:bodyPr>
          <a:lstStyle/>
          <a:p>
            <a:pPr marL="0" marR="0" lvl="0" indent="0" defTabSz="914400" rtl="0" eaLnBrk="1" fontAlgn="auto" latinLnBrk="0" hangingPunct="1">
              <a:lnSpc>
                <a:spcPct val="100000"/>
              </a:lnSpc>
              <a:spcBef>
                <a:spcPts val="0"/>
              </a:spcBef>
              <a:spcAft>
                <a:spcPts val="0"/>
              </a:spcAft>
              <a:tabLst/>
              <a:defRPr/>
            </a:pPr>
            <a:r>
              <a:rPr kumimoji="0" lang="en-GB" sz="2000" b="1" i="0" u="none" strike="noStrike" kern="1200" cap="none" spc="0" normalizeH="0" baseline="0" noProof="0">
                <a:ln>
                  <a:noFill/>
                </a:ln>
                <a:solidFill>
                  <a:prstClr val="black"/>
                </a:solidFill>
                <a:effectLst/>
                <a:uLnTx/>
                <a:uFillTx/>
                <a:latin typeface="+mn-lt"/>
                <a:ea typeface="+mn-ea"/>
                <a:cs typeface="Segoe UI"/>
              </a:rPr>
              <a:t>Leitung einer Reflexionssitzung - </a:t>
            </a:r>
            <a:r>
              <a:rPr kumimoji="0" lang="en-GB" sz="2400" b="1" i="0" u="none" strike="noStrike" kern="1200" cap="none" spc="0" normalizeH="0" baseline="0" noProof="0">
                <a:ln>
                  <a:noFill/>
                </a:ln>
                <a:solidFill>
                  <a:prstClr val="black"/>
                </a:solidFill>
                <a:effectLst/>
                <a:uLnTx/>
                <a:uFillTx/>
                <a:latin typeface="+mn-lt"/>
                <a:ea typeface="+mn-ea"/>
                <a:cs typeface="Segoe UI"/>
              </a:rPr>
              <a:t>Leitfaden</a:t>
            </a:r>
            <a:r>
              <a:rPr kumimoji="0" lang="en-GB" sz="2000" b="1" i="0" u="none" strike="noStrike" kern="1200" cap="none" spc="0" normalizeH="0" baseline="0" noProof="0">
                <a:ln>
                  <a:noFill/>
                </a:ln>
                <a:solidFill>
                  <a:prstClr val="black"/>
                </a:solidFill>
                <a:effectLst/>
                <a:uLnTx/>
                <a:uFillTx/>
                <a:latin typeface="+mn-lt"/>
                <a:ea typeface="+mn-ea"/>
                <a:cs typeface="Segoe UI"/>
              </a:rPr>
              <a:t> für Lehrkräfte</a:t>
            </a:r>
            <a:br>
              <a:rPr kumimoji="0" lang="en-GB" sz="2000" b="0" i="0" u="none" strike="noStrike" kern="1200" cap="none" spc="0" normalizeH="0" baseline="0" noProof="0">
                <a:ln>
                  <a:noFill/>
                </a:ln>
                <a:solidFill>
                  <a:prstClr val="black"/>
                </a:solidFill>
                <a:effectLst/>
                <a:uLnTx/>
                <a:uFillTx/>
                <a:latin typeface="+mn-lt"/>
                <a:ea typeface="+mn-ea"/>
                <a:cs typeface="Segoe UI"/>
              </a:rPr>
            </a:br>
            <a:endParaRPr lang="en-GB" sz="2400">
              <a:latin typeface="+mn-lt"/>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212248" y="2103486"/>
            <a:ext cx="10129244" cy="33354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sz="1800" b="0" i="0" u="none" strike="noStrike" baseline="0">
              <a:solidFill>
                <a:srgbClr val="000000"/>
              </a:solidFill>
            </a:endParaRPr>
          </a:p>
          <a:p>
            <a:r>
              <a:rPr lang="en-GB" sz="2000" b="1" i="0" u="none" strike="noStrike" baseline="0"/>
              <a:t>Strukturierung eines Reflexionsmoments: </a:t>
            </a:r>
          </a:p>
          <a:p>
            <a:endParaRPr lang="en-GB" sz="2000" b="0" i="0" u="none" strike="noStrike" baseline="0"/>
          </a:p>
          <a:p>
            <a:r>
              <a:rPr lang="en-GB" sz="2000" b="1" i="0" u="none" strike="noStrike" baseline="0"/>
              <a:t>1. </a:t>
            </a:r>
            <a:r>
              <a:rPr lang="en-GB" sz="2000" b="1" i="0" u="none" strike="noStrike" baseline="0"/>
              <a:t>Vorbereitung: </a:t>
            </a:r>
            <a:r>
              <a:rPr lang="en-GB" sz="2000" b="0" i="0" u="none" strike="noStrike" baseline="0"/>
              <a:t>Schaffen Sie eine sichere Umgebung und setzen Sie Erwartungen. </a:t>
            </a:r>
          </a:p>
          <a:p>
            <a:r>
              <a:rPr lang="en-GB" sz="2000" b="1" i="0" u="none" strike="noStrike" baseline="0"/>
              <a:t>2. Ziel und Zweck: </a:t>
            </a:r>
            <a:r>
              <a:rPr lang="en-GB" sz="2000" b="0" i="0" u="none" strike="noStrike" baseline="0"/>
              <a:t>Die Reflexionsziele beziehen sich auf das Hauptziel der Aktivität</a:t>
            </a:r>
            <a:r>
              <a:rPr lang="en-GB" sz="2000"/>
              <a:t>.</a:t>
            </a:r>
            <a:endParaRPr lang="en-GB" sz="2000" b="0" i="0" u="none" strike="noStrike" baseline="0"/>
          </a:p>
          <a:p>
            <a:r>
              <a:rPr lang="en-GB" sz="2000" b="1" i="0" u="none" strike="noStrike" baseline="0"/>
              <a:t>3. </a:t>
            </a:r>
            <a:r>
              <a:rPr lang="en-GB" sz="2000" b="1" i="0" u="none" strike="noStrike" baseline="0"/>
              <a:t>Diskussionsanregungen: </a:t>
            </a:r>
            <a:r>
              <a:rPr lang="en-GB" sz="2000" b="0" i="0" u="none" strike="noStrike" baseline="0"/>
              <a:t>Lassen Sie die Diskussion von der Aktivität anregen</a:t>
            </a:r>
            <a:r>
              <a:rPr lang="en-GB" sz="2000"/>
              <a:t>.</a:t>
            </a:r>
            <a:endParaRPr lang="en-GB" sz="2000" b="0" i="0" u="none" strike="noStrike" baseline="0"/>
          </a:p>
          <a:p>
            <a:r>
              <a:rPr lang="en-GB" sz="2000" b="1" i="0" u="none" strike="noStrike" baseline="0"/>
              <a:t>4. Anwendung auf das tägliche Leben: </a:t>
            </a:r>
            <a:r>
              <a:rPr lang="en-GB" sz="2000" i="0" u="none" strike="noStrike" baseline="0"/>
              <a:t>Finden Sie eine Verbindung zum realen Leben</a:t>
            </a:r>
            <a:r>
              <a:rPr lang="en-GB" sz="2000"/>
              <a:t>.</a:t>
            </a:r>
            <a:endParaRPr lang="en-GB" sz="2000" i="0" u="none" strike="noStrike" baseline="0"/>
          </a:p>
          <a:p>
            <a:r>
              <a:rPr lang="en-GB" sz="2000" b="1" i="0" u="none" strike="noStrike" baseline="0"/>
              <a:t>5. Verantwortung: </a:t>
            </a:r>
            <a:r>
              <a:rPr lang="en-GB" sz="2000" i="0" u="none" strike="noStrike" baseline="0"/>
              <a:t>Teilen Sie jedem Schüler Möglichkeiten zum Nachdenken </a:t>
            </a:r>
            <a:r>
              <a:rPr lang="en-GB" sz="2000"/>
              <a:t>mit.</a:t>
            </a:r>
            <a:endParaRPr lang="en-GB" sz="2000" i="0" u="none" strike="noStrike" baseline="0"/>
          </a:p>
          <a:p>
            <a:endParaRPr lang="en-GB" sz="2000">
              <a:cs typeface="Segoe UI"/>
            </a:endParaRPr>
          </a:p>
          <a:p>
            <a:pPr marL="285750" indent="-285750">
              <a:buFont typeface="Symbol"/>
              <a:buChar char="•"/>
            </a:pPr>
            <a:endParaRPr lang="en-GB" sz="2000">
              <a:cs typeface="Segoe UI"/>
            </a:endParaRPr>
          </a:p>
          <a:p>
            <a:pPr algn="just">
              <a:lnSpc>
                <a:spcPts val="1275"/>
              </a:lnSpc>
            </a:pPr>
            <a:endParaRPr lang="en-GB" sz="2000">
              <a:cs typeface="Segoe UI"/>
            </a:endParaRPr>
          </a:p>
        </p:txBody>
      </p:sp>
      <p:sp>
        <p:nvSpPr>
          <p:cNvPr id="5" name="Otsikko 4">
            <a:extLst>
              <a:ext uri="{FF2B5EF4-FFF2-40B4-BE49-F238E27FC236}">
                <a16:creationId xmlns:a16="http://schemas.microsoft.com/office/drawing/2014/main" id="{21DB6876-632B-F831-E4A5-9D7E1036ED1D}"/>
              </a:ext>
            </a:extLst>
          </p:cNvPr>
          <p:cNvSpPr txBox="1">
            <a:spLocks/>
          </p:cNvSpPr>
          <p:nvPr/>
        </p:nvSpPr>
        <p:spPr>
          <a:xfrm>
            <a:off x="2663581" y="30614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2215885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455553" y="604480"/>
            <a:ext cx="6586961" cy="932305"/>
          </a:xfrm>
        </p:spPr>
        <p:txBody>
          <a:bodyPr>
            <a:noAutofit/>
          </a:bodyPr>
          <a:lstStyle/>
          <a:p>
            <a:pPr marL="0" marR="0" lvl="0" indent="0" defTabSz="914400" rtl="0" eaLnBrk="1" fontAlgn="auto" latinLnBrk="0" hangingPunct="1">
              <a:lnSpc>
                <a:spcPct val="100000"/>
              </a:lnSpc>
              <a:spcBef>
                <a:spcPts val="0"/>
              </a:spcBef>
              <a:spcAft>
                <a:spcPts val="0"/>
              </a:spcAft>
              <a:tabLst/>
              <a:defRPr/>
            </a:pPr>
            <a:r>
              <a:rPr kumimoji="0" lang="en-GB" sz="2000" b="1" i="0" u="none" strike="noStrike" kern="1200" cap="none" spc="0" normalizeH="0" baseline="0" noProof="0">
                <a:ln>
                  <a:noFill/>
                </a:ln>
                <a:solidFill>
                  <a:prstClr val="black"/>
                </a:solidFill>
                <a:effectLst/>
                <a:uLnTx/>
                <a:uFillTx/>
                <a:latin typeface="+mn-lt"/>
                <a:ea typeface="+mn-ea"/>
                <a:cs typeface="Segoe UI"/>
              </a:rPr>
              <a:t>Prozess der Reflexion - </a:t>
            </a:r>
            <a:r>
              <a:rPr lang="en-GB" sz="2000" b="1">
                <a:solidFill>
                  <a:prstClr val="black"/>
                </a:solidFill>
                <a:latin typeface="+mn-lt"/>
                <a:ea typeface="+mn-ea"/>
                <a:cs typeface="Segoe UI"/>
              </a:rPr>
              <a:t>Lehrplanrahmen</a:t>
            </a:r>
            <a:br>
              <a:rPr kumimoji="0" lang="en-GB" sz="2000" b="0" i="0" u="none" strike="noStrike" kern="1200" cap="none" spc="0" normalizeH="0" baseline="0" noProof="0">
                <a:ln>
                  <a:noFill/>
                </a:ln>
                <a:solidFill>
                  <a:prstClr val="black"/>
                </a:solidFill>
                <a:effectLst/>
                <a:uLnTx/>
                <a:uFillTx/>
                <a:latin typeface="+mn-lt"/>
                <a:ea typeface="+mn-ea"/>
                <a:cs typeface="Segoe UI"/>
              </a:rPr>
            </a:br>
            <a:endParaRPr lang="en-GB" sz="2400">
              <a:latin typeface="+mn-lt"/>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212248" y="1386162"/>
            <a:ext cx="10129244"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indent="0" algn="l">
              <a:buNone/>
            </a:pPr>
            <a:r>
              <a:rPr lang="en-GB" sz="2000" b="0" i="0" u="none" strike="noStrike" baseline="0"/>
              <a:t>Prozess des Nachdenkens von Pearson und Smith (1988</a:t>
            </a:r>
            <a:r>
              <a:rPr lang="en-GB" sz="2000"/>
              <a:t>):</a:t>
            </a:r>
            <a:endParaRPr lang="en-GB" sz="2000" b="0" i="0" u="none" strike="noStrike" baseline="0"/>
          </a:p>
          <a:p>
            <a:pPr marL="0" indent="0" algn="l">
              <a:buNone/>
            </a:pPr>
            <a:r>
              <a:rPr lang="en-GB" sz="2000" b="0" i="0" u="none" strike="noStrike" baseline="0"/>
              <a:t>1. </a:t>
            </a:r>
            <a:r>
              <a:rPr lang="en-GB" sz="2000"/>
              <a:t>Bekenntnis </a:t>
            </a:r>
            <a:r>
              <a:rPr lang="en-GB" sz="2000" b="0" i="0" u="none" strike="noStrike" baseline="0"/>
              <a:t>zur Bedeutung und zentralen Rolle des erfahrungsbasierten Lernens</a:t>
            </a:r>
            <a:r>
              <a:rPr lang="en-GB" sz="2000"/>
              <a:t>.</a:t>
            </a:r>
            <a:endParaRPr lang="en-GB" sz="2000" b="0" i="0" u="none" strike="noStrike" baseline="0"/>
          </a:p>
          <a:p>
            <a:pPr marL="0" indent="0" algn="l">
              <a:buNone/>
            </a:pPr>
            <a:r>
              <a:rPr lang="en-GB" sz="2000" b="0" i="0" u="none" strike="noStrike" baseline="0"/>
              <a:t>2. </a:t>
            </a:r>
            <a:r>
              <a:rPr lang="en-GB" sz="2000"/>
              <a:t>Bewusstes </a:t>
            </a:r>
            <a:r>
              <a:rPr lang="en-GB" sz="2000" b="0" i="0" u="none" strike="noStrike" baseline="0"/>
              <a:t>Einplanen einer angemessenen Gelegenheit zum Nachdenken</a:t>
            </a:r>
            <a:r>
              <a:rPr lang="en-GB" sz="2000"/>
              <a:t>.</a:t>
            </a:r>
            <a:endParaRPr lang="en-GB" sz="2000" b="0" i="0" u="none" strike="noStrike" baseline="0"/>
          </a:p>
          <a:p>
            <a:pPr marL="0" indent="0" algn="l">
              <a:buNone/>
            </a:pPr>
            <a:r>
              <a:rPr lang="en-GB" sz="2000" b="0" i="0" u="none" strike="noStrike" baseline="0"/>
              <a:t>3. </a:t>
            </a:r>
            <a:r>
              <a:rPr lang="en-GB" sz="2000"/>
              <a:t>Erkennen</a:t>
            </a:r>
            <a:r>
              <a:rPr lang="en-GB" sz="2000" b="0" i="0" u="none" strike="noStrike" baseline="0"/>
              <a:t>, dass ein hohes Maß an Moderationskompetenz erforderlich ist</a:t>
            </a:r>
            <a:r>
              <a:rPr lang="en-GB" sz="2000"/>
              <a:t>.</a:t>
            </a:r>
            <a:endParaRPr lang="en-GB" sz="2000" b="0" i="0" u="none" strike="noStrike" baseline="0"/>
          </a:p>
          <a:p>
            <a:pPr marL="0" indent="0" algn="l">
              <a:buNone/>
            </a:pPr>
            <a:r>
              <a:rPr lang="en-GB" sz="2000" b="0" i="0" u="none" strike="noStrike" baseline="0"/>
              <a:t>4. </a:t>
            </a:r>
            <a:r>
              <a:rPr lang="en-GB" sz="2000"/>
              <a:t>Festlegung von </a:t>
            </a:r>
            <a:r>
              <a:rPr lang="en-GB" sz="2000" b="0" i="0" u="none" strike="noStrike" baseline="0"/>
              <a:t>klaren Absichten, Zielen und Zwecken für alle Aktivitäten</a:t>
            </a:r>
            <a:r>
              <a:rPr lang="en-GB" sz="2000"/>
              <a:t>.</a:t>
            </a:r>
            <a:endParaRPr lang="en-GB" sz="2000" b="0" i="0" u="none" strike="noStrike" baseline="0"/>
          </a:p>
          <a:p>
            <a:pPr marL="0" indent="0" algn="l">
              <a:buNone/>
            </a:pPr>
            <a:r>
              <a:rPr lang="en-GB" sz="2000" b="0" i="0" u="none" strike="noStrike" baseline="0"/>
              <a:t>5. </a:t>
            </a:r>
            <a:r>
              <a:rPr lang="en-GB" sz="2000"/>
              <a:t>Identifizierung von </a:t>
            </a:r>
            <a:r>
              <a:rPr lang="en-GB" sz="2000" b="0" i="0" u="none" strike="noStrike" baseline="0"/>
              <a:t>Wissensarten und -typen, die die Erfahrung repräsentieren, und Aufbau geeigneter Strukturen und Beziehungen, in denen der Prozess stattfinden wird</a:t>
            </a:r>
            <a:r>
              <a:rPr lang="en-GB" sz="2000"/>
              <a:t>.</a:t>
            </a:r>
            <a:endParaRPr lang="en-GB" sz="2000" b="0" i="0" u="none" strike="noStrike" baseline="0"/>
          </a:p>
          <a:p>
            <a:pPr marL="0" indent="0" algn="l">
              <a:buNone/>
            </a:pPr>
            <a:r>
              <a:rPr lang="en-GB" sz="2000" b="0" i="0" u="none" strike="noStrike" baseline="0"/>
              <a:t>6. </a:t>
            </a:r>
            <a:r>
              <a:rPr lang="en-GB" sz="2000"/>
              <a:t>Schaffung </a:t>
            </a:r>
            <a:r>
              <a:rPr lang="en-GB" sz="2000" b="0" i="0" u="none" strike="noStrike" baseline="0"/>
              <a:t>eines Umfelds, das auf Vertrauen, Akzeptanz, Risikobereitschaft und gegenseitigem Respekt für die Gefühle, Wahrnehmungen und Theorien des Einzelnen beruht.</a:t>
            </a:r>
          </a:p>
          <a:p>
            <a:pPr marL="0" indent="0" algn="l">
              <a:buNone/>
            </a:pPr>
            <a:endParaRPr lang="en-GB" sz="2000" b="1" i="0" u="none" strike="noStrike" baseline="0"/>
          </a:p>
          <a:p>
            <a:pPr marL="0" indent="0" algn="l">
              <a:buNone/>
            </a:pPr>
            <a:r>
              <a:rPr lang="en-GB" sz="2000" b="1" i="0" u="none" strike="noStrike" baseline="0"/>
              <a:t>Die Einbeziehung der reflektierenden Bewertung und Betrachtung der Verbindung des Lernenden mit sich selbst, seinen Mitschülern und der Umwelt ist ein fester Bestandteil der Lernreise in der Outdoor-Erziehung</a:t>
            </a:r>
            <a:r>
              <a:rPr lang="en-GB" sz="2000" b="1"/>
              <a:t>.</a:t>
            </a:r>
            <a:endParaRPr lang="en-GB" sz="2000"/>
          </a:p>
        </p:txBody>
      </p:sp>
      <p:sp>
        <p:nvSpPr>
          <p:cNvPr id="5" name="Otsikko 4">
            <a:extLst>
              <a:ext uri="{FF2B5EF4-FFF2-40B4-BE49-F238E27FC236}">
                <a16:creationId xmlns:a16="http://schemas.microsoft.com/office/drawing/2014/main" id="{E43E09FC-660A-F1C5-B1BE-33DDB3944E03}"/>
              </a:ext>
            </a:extLst>
          </p:cNvPr>
          <p:cNvSpPr txBox="1">
            <a:spLocks/>
          </p:cNvSpPr>
          <p:nvPr/>
        </p:nvSpPr>
        <p:spPr>
          <a:xfrm>
            <a:off x="2663581" y="11950"/>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319677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C9B9D-5241-6FBD-D35A-4C5401097E6F}"/>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8E6CC48E-DE84-18B6-B0C3-952BEFF16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7C5BE53A-EC29-4BD0-6750-F566AD39C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F96D2DE-2DB7-49A6-8FAF-BFB0564F5C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F5EC98B9-79A7-F7DB-442F-0FA7A41F88D6}"/>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EC5AF0D3-E448-86E7-65A4-B52CD1A128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330D3F1F-9A76-1898-8AAE-3B8F5EAF8438}"/>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4BD3D7F4-74D3-36FD-B34F-EB80BAB1B5BB}"/>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586246E4-8148-4DCF-CE6A-89606919A6A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4149C336-47D1-E189-8D9E-A8891651909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4C6D7A46-6BD2-4CDA-4CC4-49AEE581EBB1}"/>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78160E4F-B271-1820-6866-ABE2CAC23E55}"/>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7B99D0B4-93C8-A69D-7D8C-79763AF9552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A8F2F713-277F-2005-FD33-63C09B7E2E8F}"/>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3E703C76-407D-0D51-6CF2-78AE211A679B}"/>
              </a:ext>
            </a:extLst>
          </p:cNvPr>
          <p:cNvSpPr txBox="1"/>
          <p:nvPr/>
        </p:nvSpPr>
        <p:spPr>
          <a:xfrm>
            <a:off x="1575645" y="2089133"/>
            <a:ext cx="9789415" cy="29429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r>
              <a:rPr lang="en-GB" sz="2000" b="1">
                <a:cs typeface="Segoe UI"/>
              </a:rPr>
              <a:t>Lesen und klären:</a:t>
            </a:r>
          </a:p>
          <a:p>
            <a:pPr algn="just">
              <a:lnSpc>
                <a:spcPts val="1275"/>
              </a:lnSpc>
            </a:pPr>
            <a:endParaRPr lang="en-GB" sz="2000" b="1">
              <a:cs typeface="Segoe UI"/>
            </a:endParaRPr>
          </a:p>
          <a:p>
            <a:pPr marL="342900" indent="-342900" algn="just">
              <a:buFont typeface="Arial" panose="020B0604020202020204" pitchFamily="34" charset="0"/>
              <a:buChar char="•"/>
            </a:pPr>
            <a:r>
              <a:rPr lang="en-GB" sz="2000">
                <a:cs typeface="Segoe UI"/>
              </a:rPr>
              <a:t>Curriculum Framework Seiten 54-57.</a:t>
            </a:r>
          </a:p>
          <a:p>
            <a:pPr marL="342900" indent="-342900" algn="just">
              <a:buFont typeface="Arial" panose="020B0604020202020204" pitchFamily="34" charset="0"/>
              <a:buChar char="•"/>
            </a:pPr>
            <a:r>
              <a:rPr lang="en-GB" sz="2000">
                <a:cs typeface="Segoe UI"/>
              </a:rPr>
              <a:t>Lesen Sie das Lehrerhandbuch auf den Seiten 15-17.</a:t>
            </a:r>
          </a:p>
          <a:p>
            <a:pPr marL="342900" indent="-342900" algn="just">
              <a:buFont typeface="Arial" panose="020B0604020202020204" pitchFamily="34" charset="0"/>
              <a:buChar char="•"/>
            </a:pPr>
            <a:r>
              <a:rPr lang="en-GB" sz="2000">
                <a:cs typeface="Segoe UI"/>
              </a:rPr>
              <a:t>Prüfen Sie die Reflexionsvorlage für die Sitzung auf Seite 39.</a:t>
            </a:r>
          </a:p>
          <a:p>
            <a:pPr marL="342900" indent="-342900" algn="just">
              <a:buFont typeface="Arial" panose="020B0604020202020204" pitchFamily="34" charset="0"/>
              <a:buChar char="•"/>
            </a:pPr>
            <a:r>
              <a:rPr lang="en-GB" sz="2000">
                <a:cs typeface="Segoe UI"/>
              </a:rPr>
              <a:t>Klären Sie, was reflektiert werden soll.</a:t>
            </a:r>
          </a:p>
          <a:p>
            <a:pPr marL="342900" indent="-342900" algn="just">
              <a:buFont typeface="Arial" panose="020B0604020202020204" pitchFamily="34" charset="0"/>
              <a:buChar char="•"/>
            </a:pPr>
            <a:r>
              <a:rPr lang="en-GB" sz="2000">
                <a:cs typeface="Segoe UI"/>
              </a:rPr>
              <a:t>Klären Sie, wann und wo Sie nachdenken müssen.</a:t>
            </a:r>
          </a:p>
          <a:p>
            <a:pPr marL="342900" indent="-342900" algn="just">
              <a:buFont typeface="Arial" panose="020B0604020202020204" pitchFamily="34" charset="0"/>
              <a:buChar char="•"/>
            </a:pPr>
            <a:r>
              <a:rPr lang="en-GB" sz="2000">
                <a:cs typeface="Segoe UI"/>
              </a:rPr>
              <a:t>Klarheit, über die man nachdenken muss.</a:t>
            </a:r>
          </a:p>
          <a:p>
            <a:pPr marL="342900" indent="-342900" algn="just">
              <a:buFont typeface="Arial" panose="020B0604020202020204" pitchFamily="34" charset="0"/>
              <a:buChar char="•"/>
            </a:pPr>
            <a:r>
              <a:rPr lang="en-GB" sz="2000">
                <a:cs typeface="Segoe UI"/>
              </a:rPr>
              <a:t>Klären Sie, wie Sie reflektieren können.</a:t>
            </a:r>
          </a:p>
          <a:p>
            <a:pPr marL="342900" indent="-342900" algn="just">
              <a:lnSpc>
                <a:spcPts val="1275"/>
              </a:lnSpc>
              <a:buFont typeface="Arial" panose="020B0604020202020204" pitchFamily="34" charset="0"/>
              <a:buChar char="•"/>
            </a:pPr>
            <a:endParaRPr lang="en-GB" sz="2000">
              <a:cs typeface="Segoe UI"/>
            </a:endParaRPr>
          </a:p>
          <a:p>
            <a:pPr algn="just">
              <a:lnSpc>
                <a:spcPts val="1275"/>
              </a:lnSpc>
            </a:pPr>
            <a:endParaRPr lang="en-GB" sz="2000">
              <a:cs typeface="Segoe UI"/>
            </a:endParaRPr>
          </a:p>
        </p:txBody>
      </p:sp>
      <p:sp>
        <p:nvSpPr>
          <p:cNvPr id="12" name="Otsikko 4">
            <a:extLst>
              <a:ext uri="{FF2B5EF4-FFF2-40B4-BE49-F238E27FC236}">
                <a16:creationId xmlns:a16="http://schemas.microsoft.com/office/drawing/2014/main" id="{80EC2E98-DC64-8CBE-34F3-56A7164ED620}"/>
              </a:ext>
            </a:extLst>
          </p:cNvPr>
          <p:cNvSpPr txBox="1">
            <a:spLocks/>
          </p:cNvSpPr>
          <p:nvPr/>
        </p:nvSpPr>
        <p:spPr>
          <a:xfrm>
            <a:off x="2448601" y="982327"/>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000" b="1">
                <a:latin typeface="+mn-lt"/>
                <a:ea typeface="Tahoma"/>
                <a:cs typeface="Tahoma"/>
              </a:rPr>
              <a:t>Checkliste für die Reflexion</a:t>
            </a:r>
            <a:endParaRPr lang="en-GB" sz="2000">
              <a:latin typeface="+mn-lt"/>
              <a:ea typeface="Tahoma"/>
              <a:cs typeface="Tahoma"/>
            </a:endParaRPr>
          </a:p>
        </p:txBody>
      </p:sp>
      <p:sp>
        <p:nvSpPr>
          <p:cNvPr id="5" name="Otsikko 4">
            <a:extLst>
              <a:ext uri="{FF2B5EF4-FFF2-40B4-BE49-F238E27FC236}">
                <a16:creationId xmlns:a16="http://schemas.microsoft.com/office/drawing/2014/main" id="{97FC687A-BAD6-F481-727D-5970BEAE181C}"/>
              </a:ext>
            </a:extLst>
          </p:cNvPr>
          <p:cNvSpPr txBox="1">
            <a:spLocks/>
          </p:cNvSpPr>
          <p:nvPr/>
        </p:nvSpPr>
        <p:spPr>
          <a:xfrm>
            <a:off x="2556166" y="26325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Abschnitt 4: Reflexion</a:t>
            </a:r>
            <a:endParaRPr lang="en-GB" sz="2400">
              <a:latin typeface="Tahoma"/>
              <a:ea typeface="Tahoma"/>
              <a:cs typeface="Tahoma"/>
            </a:endParaRPr>
          </a:p>
        </p:txBody>
      </p:sp>
    </p:spTree>
    <p:extLst>
      <p:ext uri="{BB962C8B-B14F-4D97-AF65-F5344CB8AC3E}">
        <p14:creationId xmlns:p14="http://schemas.microsoft.com/office/powerpoint/2010/main" val="700179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6E0E336A00EE44B15E630127290E8A" ma:contentTypeVersion="15" ma:contentTypeDescription="Create a new document." ma:contentTypeScope="" ma:versionID="94f7d022d784a8681471fe8daf6369b2">
  <xsd:schema xmlns:xsd="http://www.w3.org/2001/XMLSchema" xmlns:xs="http://www.w3.org/2001/XMLSchema" xmlns:p="http://schemas.microsoft.com/office/2006/metadata/properties" xmlns:ns2="d54d3dba-8627-4c5b-8fa1-b229ff45d334" xmlns:ns3="2e6791b8-b591-4015-b146-e2703a0e8e00" targetNamespace="http://schemas.microsoft.com/office/2006/metadata/properties" ma:root="true" ma:fieldsID="ca0381c583dfb4d8c2e62dd2f4a976da" ns2:_="" ns3:_="">
    <xsd:import namespace="d54d3dba-8627-4c5b-8fa1-b229ff45d334"/>
    <xsd:import namespace="2e6791b8-b591-4015-b146-e2703a0e8e0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4d3dba-8627-4c5b-8fa1-b229ff45d3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b1350db3-1762-4bf1-805b-8e7c55ddee46"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e6791b8-b591-4015-b146-e2703a0e8e0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df7650f-df5b-44df-9f57-db253a4966a7}" ma:internalName="TaxCatchAll" ma:showField="CatchAllData" ma:web="2e6791b8-b591-4015-b146-e2703a0e8e0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e6791b8-b591-4015-b146-e2703a0e8e00" xsi:nil="true"/>
    <lcf76f155ced4ddcb4097134ff3c332f xmlns="d54d3dba-8627-4c5b-8fa1-b229ff45d33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029755-F480-45C9-A747-C85988EBBB05}">
  <ds:schemaRefs>
    <ds:schemaRef ds:uri="2e6791b8-b591-4015-b146-e2703a0e8e00"/>
    <ds:schemaRef ds:uri="d54d3dba-8627-4c5b-8fa1-b229ff45d3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DD352B2-E757-4556-940B-03E252EF1144}">
  <ds:schemaRefs>
    <ds:schemaRef ds:uri="http://schemas.microsoft.com/sharepoint/v3/contenttype/forms"/>
  </ds:schemaRefs>
</ds:datastoreItem>
</file>

<file path=customXml/itemProps3.xml><?xml version="1.0" encoding="utf-8"?>
<ds:datastoreItem xmlns:ds="http://schemas.openxmlformats.org/officeDocument/2006/customXml" ds:itemID="{9C8982A5-72D1-4D76-99D9-B477942F5B35}">
  <ds:schemaRefs>
    <ds:schemaRef ds:uri="2e6791b8-b591-4015-b146-e2703a0e8e00"/>
    <ds:schemaRef ds:uri="d54d3dba-8627-4c5b-8fa1-b229ff45d334"/>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Tema de Office</vt:lpstr>
      <vt:lpstr>Section 4: Reflection</vt:lpstr>
      <vt:lpstr>Section 4: Reflection</vt:lpstr>
      <vt:lpstr>Section 4: Reflection</vt:lpstr>
      <vt:lpstr>Section 4: Reflection</vt:lpstr>
      <vt:lpstr>PowerPoint Presentation</vt:lpstr>
      <vt:lpstr>Reflection – When and for Whom?  Reflection in the Teacher's Context</vt:lpstr>
      <vt:lpstr>How to lead a reflection session – Teacher guide </vt:lpstr>
      <vt:lpstr>Process of reflection – Curriculum framework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oreProperties xmlns:dc="http://purl.org/dc/elements/1.1/" xmlns:dcterms="http://purl.org/dc/terms/" xmlns:xsi="http://www.w3.org/2001/XMLSchema-instance" xmlns="http://schemas.openxmlformats.org/package/2006/metadata/core-properties">
  <dc:title>Section 4: Reflection</dc:title>
  <dc:creator>PABLO JESUS CABALLERO BLANCO</dc:creator>
  <revision>4</revision>
  <dcterms:created xsi:type="dcterms:W3CDTF">2025-05-27T07:37:44.0000000Z</dcterms:created>
  <dcterms:modified xsi:type="dcterms:W3CDTF">2025-06-09T10:54:17.0000000Z</dcterms:modified>
  <keywords>, docId:47E58320EFD5649A6A5530B0683FD35F</keywords>
</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0x010100FC6E0E336A00EE44B15E630127290E8A</vt:lpwstr>
  </property>
  <property fmtid="{D5CDD505-2E9C-101B-9397-08002B2CF9AE}" pid="3" name="MediaServiceImageTags">
    <vt:lpwstr/>
  </property>
</Properties>
</file>