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56" r:id="rId5"/>
    <p:sldId id="259" r:id="rId6"/>
    <p:sldId id="272" r:id="rId7"/>
    <p:sldId id="270" r:id="rId8"/>
    <p:sldId id="264" r:id="rId9"/>
    <p:sldId id="269" r:id="rId10"/>
    <p:sldId id="265" r:id="rId11"/>
    <p:sldId id="271" r:id="rId12"/>
    <p:sldId id="266" r:id="rId13"/>
    <p:sldId id="261" r:id="rId14"/>
    <p:sldId id="262" r:id="rId15"/>
    <p:sldId id="273" r:id="rId16"/>
    <p:sldId id="267" r:id="rId17"/>
    <p:sldId id="268" r:id="rId1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652"/>
    <a:srgbClr val="FEF4AF"/>
    <a:srgbClr val="BFE3EF"/>
    <a:srgbClr val="4EA72E"/>
    <a:srgbClr val="D0E1CD"/>
    <a:srgbClr val="E9F1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D0758A-77A2-420F-982D-FEC12C1A69B1}" v="1" dt="2025-06-10T19:31:41.849"/>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211"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GUEDA LATORRE ROMERO" userId="S::agueda_us.es#ext#@uniluxembourg.onmicrosoft.com::825e993e-a99c-401b-9c5b-299683457af5" providerId="AD" clId="Web-{C6A45689-507A-7DD9-5FE2-A5BB8BA2F631}"/>
    <pc:docChg chg="addSld modSld">
      <pc:chgData name="AGUEDA LATORRE ROMERO" userId="S::agueda_us.es#ext#@uniluxembourg.onmicrosoft.com::825e993e-a99c-401b-9c5b-299683457af5" providerId="AD" clId="Web-{C6A45689-507A-7DD9-5FE2-A5BB8BA2F631}" dt="2025-06-09T11:11:20.383" v="59" actId="20577"/>
      <pc:docMkLst>
        <pc:docMk/>
      </pc:docMkLst>
      <pc:sldChg chg="modSp">
        <pc:chgData name="AGUEDA LATORRE ROMERO" userId="S::agueda_us.es#ext#@uniluxembourg.onmicrosoft.com::825e993e-a99c-401b-9c5b-299683457af5" providerId="AD" clId="Web-{C6A45689-507A-7DD9-5FE2-A5BB8BA2F631}" dt="2025-06-09T10:59:27.061" v="27"/>
        <pc:sldMkLst>
          <pc:docMk/>
          <pc:sldMk cId="1636310038" sldId="259"/>
        </pc:sldMkLst>
        <pc:spChg chg="mod">
          <ac:chgData name="AGUEDA LATORRE ROMERO" userId="S::agueda_us.es#ext#@uniluxembourg.onmicrosoft.com::825e993e-a99c-401b-9c5b-299683457af5" providerId="AD" clId="Web-{C6A45689-507A-7DD9-5FE2-A5BB8BA2F631}" dt="2025-06-09T10:59:07.919" v="25" actId="20577"/>
          <ac:spMkLst>
            <pc:docMk/>
            <pc:sldMk cId="1636310038" sldId="259"/>
            <ac:spMk id="2" creationId="{EC06A0C5-BC77-6444-1636-F2913F1FDC06}"/>
          </ac:spMkLst>
        </pc:spChg>
        <pc:spChg chg="mod">
          <ac:chgData name="AGUEDA LATORRE ROMERO" userId="S::agueda_us.es#ext#@uniluxembourg.onmicrosoft.com::825e993e-a99c-401b-9c5b-299683457af5" providerId="AD" clId="Web-{C6A45689-507A-7DD9-5FE2-A5BB8BA2F631}" dt="2025-06-09T10:59:27.061" v="27"/>
          <ac:spMkLst>
            <pc:docMk/>
            <pc:sldMk cId="1636310038" sldId="259"/>
            <ac:spMk id="20" creationId="{132B15E7-26D3-443E-57BD-47D74C6D4551}"/>
          </ac:spMkLst>
        </pc:spChg>
      </pc:sldChg>
      <pc:sldChg chg="addSp modSp">
        <pc:chgData name="AGUEDA LATORRE ROMERO" userId="S::agueda_us.es#ext#@uniluxembourg.onmicrosoft.com::825e993e-a99c-401b-9c5b-299683457af5" providerId="AD" clId="Web-{C6A45689-507A-7DD9-5FE2-A5BB8BA2F631}" dt="2025-06-09T11:05:09.573" v="46" actId="1076"/>
        <pc:sldMkLst>
          <pc:docMk/>
          <pc:sldMk cId="2532397030" sldId="261"/>
        </pc:sldMkLst>
        <pc:spChg chg="add mod">
          <ac:chgData name="AGUEDA LATORRE ROMERO" userId="S::agueda_us.es#ext#@uniluxembourg.onmicrosoft.com::825e993e-a99c-401b-9c5b-299683457af5" providerId="AD" clId="Web-{C6A45689-507A-7DD9-5FE2-A5BB8BA2F631}" dt="2025-06-09T11:05:09.573" v="46" actId="1076"/>
          <ac:spMkLst>
            <pc:docMk/>
            <pc:sldMk cId="2532397030" sldId="261"/>
            <ac:spMk id="17" creationId="{4202DC42-14EF-5AE0-D44A-010475212B89}"/>
          </ac:spMkLst>
        </pc:spChg>
        <pc:spChg chg="mod">
          <ac:chgData name="AGUEDA LATORRE ROMERO" userId="S::agueda_us.es#ext#@uniluxembourg.onmicrosoft.com::825e993e-a99c-401b-9c5b-299683457af5" providerId="AD" clId="Web-{C6A45689-507A-7DD9-5FE2-A5BB8BA2F631}" dt="2025-06-09T11:05:03.994" v="44" actId="1076"/>
          <ac:spMkLst>
            <pc:docMk/>
            <pc:sldMk cId="2532397030" sldId="261"/>
            <ac:spMk id="20" creationId="{1DB07A8A-6B36-8986-8306-A5E1B6B2955A}"/>
          </ac:spMkLst>
        </pc:spChg>
      </pc:sldChg>
      <pc:sldChg chg="addSp modSp">
        <pc:chgData name="AGUEDA LATORRE ROMERO" userId="S::agueda_us.es#ext#@uniluxembourg.onmicrosoft.com::825e993e-a99c-401b-9c5b-299683457af5" providerId="AD" clId="Web-{C6A45689-507A-7DD9-5FE2-A5BB8BA2F631}" dt="2025-06-09T11:05:23.933" v="49" actId="1076"/>
        <pc:sldMkLst>
          <pc:docMk/>
          <pc:sldMk cId="3978038117" sldId="262"/>
        </pc:sldMkLst>
        <pc:spChg chg="add mod">
          <ac:chgData name="AGUEDA LATORRE ROMERO" userId="S::agueda_us.es#ext#@uniluxembourg.onmicrosoft.com::825e993e-a99c-401b-9c5b-299683457af5" providerId="AD" clId="Web-{C6A45689-507A-7DD9-5FE2-A5BB8BA2F631}" dt="2025-06-09T11:05:23.933" v="49" actId="1076"/>
          <ac:spMkLst>
            <pc:docMk/>
            <pc:sldMk cId="3978038117" sldId="262"/>
            <ac:spMk id="5" creationId="{8F2F9688-BD05-2727-EB80-BAD235274469}"/>
          </ac:spMkLst>
        </pc:spChg>
        <pc:spChg chg="mod">
          <ac:chgData name="AGUEDA LATORRE ROMERO" userId="S::agueda_us.es#ext#@uniluxembourg.onmicrosoft.com::825e993e-a99c-401b-9c5b-299683457af5" providerId="AD" clId="Web-{C6A45689-507A-7DD9-5FE2-A5BB8BA2F631}" dt="2025-06-09T11:05:18.807" v="47" actId="1076"/>
          <ac:spMkLst>
            <pc:docMk/>
            <pc:sldMk cId="3978038117" sldId="262"/>
            <ac:spMk id="20" creationId="{10CC7B05-FEF5-FC4D-D400-1255DCF9A765}"/>
          </ac:spMkLst>
        </pc:spChg>
      </pc:sldChg>
      <pc:sldChg chg="addSp modSp">
        <pc:chgData name="AGUEDA LATORRE ROMERO" userId="S::agueda_us.es#ext#@uniluxembourg.onmicrosoft.com::825e993e-a99c-401b-9c5b-299683457af5" providerId="AD" clId="Web-{C6A45689-507A-7DD9-5FE2-A5BB8BA2F631}" dt="2025-06-09T11:03:02.225" v="33" actId="1076"/>
        <pc:sldMkLst>
          <pc:docMk/>
          <pc:sldMk cId="661865658" sldId="264"/>
        </pc:sldMkLst>
        <pc:spChg chg="add mod">
          <ac:chgData name="AGUEDA LATORRE ROMERO" userId="S::agueda_us.es#ext#@uniluxembourg.onmicrosoft.com::825e993e-a99c-401b-9c5b-299683457af5" providerId="AD" clId="Web-{C6A45689-507A-7DD9-5FE2-A5BB8BA2F631}" dt="2025-06-09T11:03:02.225" v="33" actId="1076"/>
          <ac:spMkLst>
            <pc:docMk/>
            <pc:sldMk cId="661865658" sldId="264"/>
            <ac:spMk id="7" creationId="{0F6FE1D3-2EFB-18CD-B7EE-802665C98A2E}"/>
          </ac:spMkLst>
        </pc:spChg>
        <pc:spChg chg="mod">
          <ac:chgData name="AGUEDA LATORRE ROMERO" userId="S::agueda_us.es#ext#@uniluxembourg.onmicrosoft.com::825e993e-a99c-401b-9c5b-299683457af5" providerId="AD" clId="Web-{C6A45689-507A-7DD9-5FE2-A5BB8BA2F631}" dt="2025-06-09T11:02:57.927" v="32" actId="1076"/>
          <ac:spMkLst>
            <pc:docMk/>
            <pc:sldMk cId="661865658" sldId="264"/>
            <ac:spMk id="20" creationId="{5E0F6F53-E1B5-52DC-4F09-1A13D988749B}"/>
          </ac:spMkLst>
        </pc:spChg>
      </pc:sldChg>
      <pc:sldChg chg="addSp modSp">
        <pc:chgData name="AGUEDA LATORRE ROMERO" userId="S::agueda_us.es#ext#@uniluxembourg.onmicrosoft.com::825e993e-a99c-401b-9c5b-299683457af5" providerId="AD" clId="Web-{C6A45689-507A-7DD9-5FE2-A5BB8BA2F631}" dt="2025-06-09T11:03:24.663" v="38"/>
        <pc:sldMkLst>
          <pc:docMk/>
          <pc:sldMk cId="751606900" sldId="265"/>
        </pc:sldMkLst>
        <pc:spChg chg="add">
          <ac:chgData name="AGUEDA LATORRE ROMERO" userId="S::agueda_us.es#ext#@uniluxembourg.onmicrosoft.com::825e993e-a99c-401b-9c5b-299683457af5" providerId="AD" clId="Web-{C6A45689-507A-7DD9-5FE2-A5BB8BA2F631}" dt="2025-06-09T11:03:24.663" v="38"/>
          <ac:spMkLst>
            <pc:docMk/>
            <pc:sldMk cId="751606900" sldId="265"/>
            <ac:spMk id="5" creationId="{816B5BFE-F4B0-756C-94F6-7FEE76BC8BBA}"/>
          </ac:spMkLst>
        </pc:spChg>
        <pc:spChg chg="mod">
          <ac:chgData name="AGUEDA LATORRE ROMERO" userId="S::agueda_us.es#ext#@uniluxembourg.onmicrosoft.com::825e993e-a99c-401b-9c5b-299683457af5" providerId="AD" clId="Web-{C6A45689-507A-7DD9-5FE2-A5BB8BA2F631}" dt="2025-06-09T11:03:21.991" v="37" actId="1076"/>
          <ac:spMkLst>
            <pc:docMk/>
            <pc:sldMk cId="751606900" sldId="265"/>
            <ac:spMk id="20" creationId="{3FF59572-2DC9-38D7-E628-91CBF4AD4485}"/>
          </ac:spMkLst>
        </pc:spChg>
      </pc:sldChg>
      <pc:sldChg chg="addSp modSp">
        <pc:chgData name="AGUEDA LATORRE ROMERO" userId="S::agueda_us.es#ext#@uniluxembourg.onmicrosoft.com::825e993e-a99c-401b-9c5b-299683457af5" providerId="AD" clId="Web-{C6A45689-507A-7DD9-5FE2-A5BB8BA2F631}" dt="2025-06-09T11:04:58.104" v="43" actId="1076"/>
        <pc:sldMkLst>
          <pc:docMk/>
          <pc:sldMk cId="1585211913" sldId="266"/>
        </pc:sldMkLst>
        <pc:spChg chg="add mod">
          <ac:chgData name="AGUEDA LATORRE ROMERO" userId="S::agueda_us.es#ext#@uniluxembourg.onmicrosoft.com::825e993e-a99c-401b-9c5b-299683457af5" providerId="AD" clId="Web-{C6A45689-507A-7DD9-5FE2-A5BB8BA2F631}" dt="2025-06-09T11:04:58.104" v="43" actId="1076"/>
          <ac:spMkLst>
            <pc:docMk/>
            <pc:sldMk cId="1585211913" sldId="266"/>
            <ac:spMk id="16" creationId="{3B145916-49F7-423F-80F2-43A69F8ADD40}"/>
          </ac:spMkLst>
        </pc:spChg>
        <pc:spChg chg="mod">
          <ac:chgData name="AGUEDA LATORRE ROMERO" userId="S::agueda_us.es#ext#@uniluxembourg.onmicrosoft.com::825e993e-a99c-401b-9c5b-299683457af5" providerId="AD" clId="Web-{C6A45689-507A-7DD9-5FE2-A5BB8BA2F631}" dt="2025-06-09T11:04:51.494" v="41" actId="1076"/>
          <ac:spMkLst>
            <pc:docMk/>
            <pc:sldMk cId="1585211913" sldId="266"/>
            <ac:spMk id="20" creationId="{5F904ED2-32AF-F665-1B31-5F42D70C8CDC}"/>
          </ac:spMkLst>
        </pc:spChg>
      </pc:sldChg>
      <pc:sldChg chg="addSp modSp">
        <pc:chgData name="AGUEDA LATORRE ROMERO" userId="S::agueda_us.es#ext#@uniluxembourg.onmicrosoft.com::825e993e-a99c-401b-9c5b-299683457af5" providerId="AD" clId="Web-{C6A45689-507A-7DD9-5FE2-A5BB8BA2F631}" dt="2025-06-09T11:05:41.043" v="52" actId="1076"/>
        <pc:sldMkLst>
          <pc:docMk/>
          <pc:sldMk cId="2133476331" sldId="268"/>
        </pc:sldMkLst>
        <pc:spChg chg="add mod">
          <ac:chgData name="AGUEDA LATORRE ROMERO" userId="S::agueda_us.es#ext#@uniluxembourg.onmicrosoft.com::825e993e-a99c-401b-9c5b-299683457af5" providerId="AD" clId="Web-{C6A45689-507A-7DD9-5FE2-A5BB8BA2F631}" dt="2025-06-09T11:05:41.043" v="52" actId="1076"/>
          <ac:spMkLst>
            <pc:docMk/>
            <pc:sldMk cId="2133476331" sldId="268"/>
            <ac:spMk id="7" creationId="{01ECD601-5121-F334-9E88-3DA423BF3280}"/>
          </ac:spMkLst>
        </pc:spChg>
        <pc:spChg chg="mod">
          <ac:chgData name="AGUEDA LATORRE ROMERO" userId="S::agueda_us.es#ext#@uniluxembourg.onmicrosoft.com::825e993e-a99c-401b-9c5b-299683457af5" providerId="AD" clId="Web-{C6A45689-507A-7DD9-5FE2-A5BB8BA2F631}" dt="2025-06-09T11:05:33.761" v="50" actId="1076"/>
          <ac:spMkLst>
            <pc:docMk/>
            <pc:sldMk cId="2133476331" sldId="268"/>
            <ac:spMk id="20" creationId="{1EC997A4-FDD1-4D11-0D45-460F0505EF3A}"/>
          </ac:spMkLst>
        </pc:spChg>
      </pc:sldChg>
      <pc:sldChg chg="addSp modSp">
        <pc:chgData name="AGUEDA LATORRE ROMERO" userId="S::agueda_us.es#ext#@uniluxembourg.onmicrosoft.com::825e993e-a99c-401b-9c5b-299683457af5" providerId="AD" clId="Web-{C6A45689-507A-7DD9-5FE2-A5BB8BA2F631}" dt="2025-06-09T11:03:15.991" v="36" actId="1076"/>
        <pc:sldMkLst>
          <pc:docMk/>
          <pc:sldMk cId="3672537759" sldId="269"/>
        </pc:sldMkLst>
        <pc:spChg chg="add mod">
          <ac:chgData name="AGUEDA LATORRE ROMERO" userId="S::agueda_us.es#ext#@uniluxembourg.onmicrosoft.com::825e993e-a99c-401b-9c5b-299683457af5" providerId="AD" clId="Web-{C6A45689-507A-7DD9-5FE2-A5BB8BA2F631}" dt="2025-06-09T11:03:15.991" v="36" actId="1076"/>
          <ac:spMkLst>
            <pc:docMk/>
            <pc:sldMk cId="3672537759" sldId="269"/>
            <ac:spMk id="7" creationId="{5F663D05-883D-F6DD-7662-4E48BD3063F5}"/>
          </ac:spMkLst>
        </pc:spChg>
        <pc:spChg chg="mod">
          <ac:chgData name="AGUEDA LATORRE ROMERO" userId="S::agueda_us.es#ext#@uniluxembourg.onmicrosoft.com::825e993e-a99c-401b-9c5b-299683457af5" providerId="AD" clId="Web-{C6A45689-507A-7DD9-5FE2-A5BB8BA2F631}" dt="2025-06-09T11:03:11.084" v="34" actId="1076"/>
          <ac:spMkLst>
            <pc:docMk/>
            <pc:sldMk cId="3672537759" sldId="269"/>
            <ac:spMk id="20" creationId="{452E6FB0-9C01-D50B-1D95-78898A34EB3C}"/>
          </ac:spMkLst>
        </pc:spChg>
      </pc:sldChg>
      <pc:sldChg chg="addSp delSp">
        <pc:chgData name="AGUEDA LATORRE ROMERO" userId="S::agueda_us.es#ext#@uniluxembourg.onmicrosoft.com::825e993e-a99c-401b-9c5b-299683457af5" providerId="AD" clId="Web-{C6A45689-507A-7DD9-5FE2-A5BB8BA2F631}" dt="2025-06-09T11:02:36.567" v="30"/>
        <pc:sldMkLst>
          <pc:docMk/>
          <pc:sldMk cId="2175515739" sldId="270"/>
        </pc:sldMkLst>
        <pc:spChg chg="add">
          <ac:chgData name="AGUEDA LATORRE ROMERO" userId="S::agueda_us.es#ext#@uniluxembourg.onmicrosoft.com::825e993e-a99c-401b-9c5b-299683457af5" providerId="AD" clId="Web-{C6A45689-507A-7DD9-5FE2-A5BB8BA2F631}" dt="2025-06-09T11:02:36.567" v="30"/>
          <ac:spMkLst>
            <pc:docMk/>
            <pc:sldMk cId="2175515739" sldId="270"/>
            <ac:spMk id="7" creationId="{83C97F66-A5CC-1318-8277-505B75A39049}"/>
          </ac:spMkLst>
        </pc:spChg>
        <pc:spChg chg="del">
          <ac:chgData name="AGUEDA LATORRE ROMERO" userId="S::agueda_us.es#ext#@uniluxembourg.onmicrosoft.com::825e993e-a99c-401b-9c5b-299683457af5" providerId="AD" clId="Web-{C6A45689-507A-7DD9-5FE2-A5BB8BA2F631}" dt="2025-06-09T11:02:34.239" v="29"/>
          <ac:spMkLst>
            <pc:docMk/>
            <pc:sldMk cId="2175515739" sldId="270"/>
            <ac:spMk id="20" creationId="{3908E14D-81DC-4D3E-DB66-CA643D7F828F}"/>
          </ac:spMkLst>
        </pc:spChg>
      </pc:sldChg>
      <pc:sldChg chg="addSp modSp">
        <pc:chgData name="AGUEDA LATORRE ROMERO" userId="S::agueda_us.es#ext#@uniluxembourg.onmicrosoft.com::825e993e-a99c-401b-9c5b-299683457af5" providerId="AD" clId="Web-{C6A45689-507A-7DD9-5FE2-A5BB8BA2F631}" dt="2025-06-09T11:04:43.572" v="40"/>
        <pc:sldMkLst>
          <pc:docMk/>
          <pc:sldMk cId="2685385297" sldId="271"/>
        </pc:sldMkLst>
        <pc:spChg chg="add">
          <ac:chgData name="AGUEDA LATORRE ROMERO" userId="S::agueda_us.es#ext#@uniluxembourg.onmicrosoft.com::825e993e-a99c-401b-9c5b-299683457af5" providerId="AD" clId="Web-{C6A45689-507A-7DD9-5FE2-A5BB8BA2F631}" dt="2025-06-09T11:04:43.572" v="40"/>
          <ac:spMkLst>
            <pc:docMk/>
            <pc:sldMk cId="2685385297" sldId="271"/>
            <ac:spMk id="5" creationId="{D689E8EF-0C07-229E-C3F4-D4B4BA8FCB51}"/>
          </ac:spMkLst>
        </pc:spChg>
        <pc:spChg chg="mod">
          <ac:chgData name="AGUEDA LATORRE ROMERO" userId="S::agueda_us.es#ext#@uniluxembourg.onmicrosoft.com::825e993e-a99c-401b-9c5b-299683457af5" providerId="AD" clId="Web-{C6A45689-507A-7DD9-5FE2-A5BB8BA2F631}" dt="2025-06-09T11:04:39.744" v="39" actId="1076"/>
          <ac:spMkLst>
            <pc:docMk/>
            <pc:sldMk cId="2685385297" sldId="271"/>
            <ac:spMk id="20" creationId="{6618CC9C-4FAB-5061-B337-B760A05F8A5E}"/>
          </ac:spMkLst>
        </pc:spChg>
      </pc:sldChg>
      <pc:sldChg chg="modSp add replId">
        <pc:chgData name="AGUEDA LATORRE ROMERO" userId="S::agueda_us.es#ext#@uniluxembourg.onmicrosoft.com::825e993e-a99c-401b-9c5b-299683457af5" providerId="AD" clId="Web-{C6A45689-507A-7DD9-5FE2-A5BB8BA2F631}" dt="2025-06-09T11:02:05.316" v="28" actId="1076"/>
        <pc:sldMkLst>
          <pc:docMk/>
          <pc:sldMk cId="254539732" sldId="272"/>
        </pc:sldMkLst>
        <pc:spChg chg="mod">
          <ac:chgData name="AGUEDA LATORRE ROMERO" userId="S::agueda_us.es#ext#@uniluxembourg.onmicrosoft.com::825e993e-a99c-401b-9c5b-299683457af5" providerId="AD" clId="Web-{C6A45689-507A-7DD9-5FE2-A5BB8BA2F631}" dt="2025-06-09T11:02:05.316" v="28" actId="1076"/>
          <ac:spMkLst>
            <pc:docMk/>
            <pc:sldMk cId="254539732" sldId="272"/>
            <ac:spMk id="7" creationId="{7038D018-E9AB-4C31-BD00-9A3C82038B02}"/>
          </ac:spMkLst>
        </pc:spChg>
      </pc:sldChg>
      <pc:sldChg chg="modSp">
        <pc:chgData name="AGUEDA LATORRE ROMERO" userId="S::agueda_us.es#ext#@uniluxembourg.onmicrosoft.com::825e993e-a99c-401b-9c5b-299683457af5" providerId="AD" clId="Web-{C6A45689-507A-7DD9-5FE2-A5BB8BA2F631}" dt="2025-06-09T11:11:20.383" v="59" actId="20577"/>
        <pc:sldMkLst>
          <pc:docMk/>
          <pc:sldMk cId="2817320061" sldId="273"/>
        </pc:sldMkLst>
        <pc:spChg chg="mod">
          <ac:chgData name="AGUEDA LATORRE ROMERO" userId="S::agueda_us.es#ext#@uniluxembourg.onmicrosoft.com::825e993e-a99c-401b-9c5b-299683457af5" providerId="AD" clId="Web-{C6A45689-507A-7DD9-5FE2-A5BB8BA2F631}" dt="2025-06-09T11:11:20.383" v="59" actId="20577"/>
          <ac:spMkLst>
            <pc:docMk/>
            <pc:sldMk cId="2817320061" sldId="273"/>
            <ac:spMk id="7" creationId="{1E370092-10BD-FCCF-94F3-CED8D2BA7A03}"/>
          </ac:spMkLst>
        </pc:spChg>
      </pc:sldChg>
    </pc:docChg>
  </pc:docChgLst>
  <pc:docChgLst>
    <pc:chgData name="Alina Sarah LEMLING" userId="6e17e117-71f6-494d-adee-15ed9c223811" providerId="ADAL" clId="{7FD0758A-77A2-420F-982D-FEC12C1A69B1}"/>
    <pc:docChg chg="modSld">
      <pc:chgData name="Alina Sarah LEMLING" userId="6e17e117-71f6-494d-adee-15ed9c223811" providerId="ADAL" clId="{7FD0758A-77A2-420F-982D-FEC12C1A69B1}" dt="2025-06-10T19:31:50.031" v="4" actId="1076"/>
      <pc:docMkLst>
        <pc:docMk/>
      </pc:docMkLst>
      <pc:sldChg chg="addSp modSp mod">
        <pc:chgData name="Alina Sarah LEMLING" userId="6e17e117-71f6-494d-adee-15ed9c223811" providerId="ADAL" clId="{7FD0758A-77A2-420F-982D-FEC12C1A69B1}" dt="2025-06-10T19:31:50.031" v="4" actId="1076"/>
        <pc:sldMkLst>
          <pc:docMk/>
          <pc:sldMk cId="2394168313" sldId="256"/>
        </pc:sldMkLst>
        <pc:spChg chg="mod">
          <ac:chgData name="Alina Sarah LEMLING" userId="6e17e117-71f6-494d-adee-15ed9c223811" providerId="ADAL" clId="{7FD0758A-77A2-420F-982D-FEC12C1A69B1}" dt="2025-06-10T19:31:45.985" v="2" actId="1076"/>
          <ac:spMkLst>
            <pc:docMk/>
            <pc:sldMk cId="2394168313" sldId="256"/>
            <ac:spMk id="20" creationId="{646247E2-3D3F-EB7D-AB88-EBF3C4D555DC}"/>
          </ac:spMkLst>
        </pc:spChg>
        <pc:picChg chg="add mod">
          <ac:chgData name="Alina Sarah LEMLING" userId="6e17e117-71f6-494d-adee-15ed9c223811" providerId="ADAL" clId="{7FD0758A-77A2-420F-982D-FEC12C1A69B1}" dt="2025-06-10T19:31:50.031" v="4" actId="1076"/>
          <ac:picMkLst>
            <pc:docMk/>
            <pc:sldMk cId="2394168313" sldId="256"/>
            <ac:picMk id="2" creationId="{16537935-1B7C-A179-7B60-7D8E4D798B63}"/>
          </ac:picMkLst>
        </pc:picChg>
      </pc:sldChg>
    </pc:docChg>
  </pc:docChgLst>
  <pc:docChgLst>
    <pc:chgData name="GONZALO RAMIREZ MACIAS" userId="S::grm_us.es#ext#@uniluxembourg.onmicrosoft.com::25d4ef42-0af3-4024-88d7-0c7a8e8fd59f" providerId="AD" clId="Web-{3C08F094-1940-3ED4-64A8-EE359B88B988}"/>
    <pc:docChg chg="addSld modSld sldOrd">
      <pc:chgData name="GONZALO RAMIREZ MACIAS" userId="S::grm_us.es#ext#@uniluxembourg.onmicrosoft.com::25d4ef42-0af3-4024-88d7-0c7a8e8fd59f" providerId="AD" clId="Web-{3C08F094-1940-3ED4-64A8-EE359B88B988}" dt="2025-06-09T11:12:03.555" v="176" actId="20577"/>
      <pc:docMkLst>
        <pc:docMk/>
      </pc:docMkLst>
      <pc:sldChg chg="addSp delSp modSp">
        <pc:chgData name="GONZALO RAMIREZ MACIAS" userId="S::grm_us.es#ext#@uniluxembourg.onmicrosoft.com::25d4ef42-0af3-4024-88d7-0c7a8e8fd59f" providerId="AD" clId="Web-{3C08F094-1940-3ED4-64A8-EE359B88B988}" dt="2025-06-09T10:54:09.438" v="25" actId="14100"/>
        <pc:sldMkLst>
          <pc:docMk/>
          <pc:sldMk cId="2394168313" sldId="256"/>
        </pc:sldMkLst>
        <pc:spChg chg="add del mod">
          <ac:chgData name="GONZALO RAMIREZ MACIAS" userId="S::grm_us.es#ext#@uniluxembourg.onmicrosoft.com::25d4ef42-0af3-4024-88d7-0c7a8e8fd59f" providerId="AD" clId="Web-{3C08F094-1940-3ED4-64A8-EE359B88B988}" dt="2025-06-09T10:51:09.981" v="12"/>
          <ac:spMkLst>
            <pc:docMk/>
            <pc:sldMk cId="2394168313" sldId="256"/>
            <ac:spMk id="2" creationId="{2F232D74-1B6C-39CD-1BC3-80E737A0D8CE}"/>
          </ac:spMkLst>
        </pc:spChg>
        <pc:spChg chg="add mod">
          <ac:chgData name="GONZALO RAMIREZ MACIAS" userId="S::grm_us.es#ext#@uniluxembourg.onmicrosoft.com::25d4ef42-0af3-4024-88d7-0c7a8e8fd59f" providerId="AD" clId="Web-{3C08F094-1940-3ED4-64A8-EE359B88B988}" dt="2025-06-09T10:54:09.438" v="25" actId="14100"/>
          <ac:spMkLst>
            <pc:docMk/>
            <pc:sldMk cId="2394168313" sldId="256"/>
            <ac:spMk id="3" creationId="{2F232D74-1B6C-39CD-1BC3-80E737A0D8CE}"/>
          </ac:spMkLst>
        </pc:spChg>
        <pc:spChg chg="mod">
          <ac:chgData name="GONZALO RAMIREZ MACIAS" userId="S::grm_us.es#ext#@uniluxembourg.onmicrosoft.com::25d4ef42-0af3-4024-88d7-0c7a8e8fd59f" providerId="AD" clId="Web-{3C08F094-1940-3ED4-64A8-EE359B88B988}" dt="2025-06-09T10:49:38.886" v="0" actId="1076"/>
          <ac:spMkLst>
            <pc:docMk/>
            <pc:sldMk cId="2394168313" sldId="256"/>
            <ac:spMk id="20" creationId="{646247E2-3D3F-EB7D-AB88-EBF3C4D555DC}"/>
          </ac:spMkLst>
        </pc:spChg>
        <pc:spChg chg="del mod">
          <ac:chgData name="GONZALO RAMIREZ MACIAS" userId="S::grm_us.es#ext#@uniluxembourg.onmicrosoft.com::25d4ef42-0af3-4024-88d7-0c7a8e8fd59f" providerId="AD" clId="Web-{3C08F094-1940-3ED4-64A8-EE359B88B988}" dt="2025-06-09T10:50:39.637" v="9"/>
          <ac:spMkLst>
            <pc:docMk/>
            <pc:sldMk cId="2394168313" sldId="256"/>
            <ac:spMk id="23" creationId="{2F232D74-1B6C-39CD-1BC3-80E737A0D8CE}"/>
          </ac:spMkLst>
        </pc:spChg>
        <pc:picChg chg="mod">
          <ac:chgData name="GONZALO RAMIREZ MACIAS" userId="S::grm_us.es#ext#@uniluxembourg.onmicrosoft.com::25d4ef42-0af3-4024-88d7-0c7a8e8fd59f" providerId="AD" clId="Web-{3C08F094-1940-3ED4-64A8-EE359B88B988}" dt="2025-06-09T10:49:53.323" v="1" actId="14100"/>
          <ac:picMkLst>
            <pc:docMk/>
            <pc:sldMk cId="2394168313" sldId="256"/>
            <ac:picMk id="29" creationId="{31094C7C-0C94-849C-88D6-160D8E366103}"/>
          </ac:picMkLst>
        </pc:picChg>
        <pc:picChg chg="mod">
          <ac:chgData name="GONZALO RAMIREZ MACIAS" userId="S::grm_us.es#ext#@uniluxembourg.onmicrosoft.com::25d4ef42-0af3-4024-88d7-0c7a8e8fd59f" providerId="AD" clId="Web-{3C08F094-1940-3ED4-64A8-EE359B88B988}" dt="2025-06-09T10:53:58.907" v="22" actId="1076"/>
          <ac:picMkLst>
            <pc:docMk/>
            <pc:sldMk cId="2394168313" sldId="256"/>
            <ac:picMk id="1069" creationId="{380AEEED-0D4C-D1A1-B879-E3C2AB46EA3D}"/>
          </ac:picMkLst>
        </pc:picChg>
      </pc:sldChg>
      <pc:sldChg chg="modSp ord">
        <pc:chgData name="GONZALO RAMIREZ MACIAS" userId="S::grm_us.es#ext#@uniluxembourg.onmicrosoft.com::25d4ef42-0af3-4024-88d7-0c7a8e8fd59f" providerId="AD" clId="Web-{3C08F094-1940-3ED4-64A8-EE359B88B988}" dt="2025-06-09T11:01:39.667" v="49" actId="20577"/>
        <pc:sldMkLst>
          <pc:docMk/>
          <pc:sldMk cId="1636310038" sldId="259"/>
        </pc:sldMkLst>
        <pc:spChg chg="mod">
          <ac:chgData name="GONZALO RAMIREZ MACIAS" userId="S::grm_us.es#ext#@uniluxembourg.onmicrosoft.com::25d4ef42-0af3-4024-88d7-0c7a8e8fd59f" providerId="AD" clId="Web-{3C08F094-1940-3ED4-64A8-EE359B88B988}" dt="2025-06-09T11:01:39.667" v="49" actId="20577"/>
          <ac:spMkLst>
            <pc:docMk/>
            <pc:sldMk cId="1636310038" sldId="259"/>
            <ac:spMk id="2" creationId="{EC06A0C5-BC77-6444-1636-F2913F1FDC06}"/>
          </ac:spMkLst>
        </pc:spChg>
      </pc:sldChg>
      <pc:sldChg chg="modSp">
        <pc:chgData name="GONZALO RAMIREZ MACIAS" userId="S::grm_us.es#ext#@uniluxembourg.onmicrosoft.com::25d4ef42-0af3-4024-88d7-0c7a8e8fd59f" providerId="AD" clId="Web-{3C08F094-1940-3ED4-64A8-EE359B88B988}" dt="2025-06-09T11:08:38.332" v="133" actId="20577"/>
        <pc:sldMkLst>
          <pc:docMk/>
          <pc:sldMk cId="2532397030" sldId="261"/>
        </pc:sldMkLst>
        <pc:spChg chg="mod">
          <ac:chgData name="GONZALO RAMIREZ MACIAS" userId="S::grm_us.es#ext#@uniluxembourg.onmicrosoft.com::25d4ef42-0af3-4024-88d7-0c7a8e8fd59f" providerId="AD" clId="Web-{3C08F094-1940-3ED4-64A8-EE359B88B988}" dt="2025-06-09T11:08:38.332" v="133" actId="20577"/>
          <ac:spMkLst>
            <pc:docMk/>
            <pc:sldMk cId="2532397030" sldId="261"/>
            <ac:spMk id="2" creationId="{6D5149FE-3A14-C1A5-5987-C160E2BFBAB7}"/>
          </ac:spMkLst>
        </pc:spChg>
        <pc:spChg chg="mod">
          <ac:chgData name="GONZALO RAMIREZ MACIAS" userId="S::grm_us.es#ext#@uniluxembourg.onmicrosoft.com::25d4ef42-0af3-4024-88d7-0c7a8e8fd59f" providerId="AD" clId="Web-{3C08F094-1940-3ED4-64A8-EE359B88B988}" dt="2025-06-09T11:08:29.160" v="131" actId="20577"/>
          <ac:spMkLst>
            <pc:docMk/>
            <pc:sldMk cId="2532397030" sldId="261"/>
            <ac:spMk id="20" creationId="{1DB07A8A-6B36-8986-8306-A5E1B6B2955A}"/>
          </ac:spMkLst>
        </pc:spChg>
      </pc:sldChg>
      <pc:sldChg chg="modSp">
        <pc:chgData name="GONZALO RAMIREZ MACIAS" userId="S::grm_us.es#ext#@uniluxembourg.onmicrosoft.com::25d4ef42-0af3-4024-88d7-0c7a8e8fd59f" providerId="AD" clId="Web-{3C08F094-1940-3ED4-64A8-EE359B88B988}" dt="2025-06-09T11:11:21.601" v="170" actId="20577"/>
        <pc:sldMkLst>
          <pc:docMk/>
          <pc:sldMk cId="3978038117" sldId="262"/>
        </pc:sldMkLst>
        <pc:spChg chg="mod">
          <ac:chgData name="GONZALO RAMIREZ MACIAS" userId="S::grm_us.es#ext#@uniluxembourg.onmicrosoft.com::25d4ef42-0af3-4024-88d7-0c7a8e8fd59f" providerId="AD" clId="Web-{3C08F094-1940-3ED4-64A8-EE359B88B988}" dt="2025-06-09T11:11:21.601" v="170" actId="20577"/>
          <ac:spMkLst>
            <pc:docMk/>
            <pc:sldMk cId="3978038117" sldId="262"/>
            <ac:spMk id="7" creationId="{911D50EB-61EC-4C6B-52B3-80B578370257}"/>
          </ac:spMkLst>
        </pc:spChg>
        <pc:spChg chg="mod">
          <ac:chgData name="GONZALO RAMIREZ MACIAS" userId="S::grm_us.es#ext#@uniluxembourg.onmicrosoft.com::25d4ef42-0af3-4024-88d7-0c7a8e8fd59f" providerId="AD" clId="Web-{3C08F094-1940-3ED4-64A8-EE359B88B988}" dt="2025-06-09T11:09:25.395" v="134" actId="20577"/>
          <ac:spMkLst>
            <pc:docMk/>
            <pc:sldMk cId="3978038117" sldId="262"/>
            <ac:spMk id="20" creationId="{10CC7B05-FEF5-FC4D-D400-1255DCF9A765}"/>
          </ac:spMkLst>
        </pc:spChg>
      </pc:sldChg>
      <pc:sldChg chg="delSp modSp ord">
        <pc:chgData name="GONZALO RAMIREZ MACIAS" userId="S::grm_us.es#ext#@uniluxembourg.onmicrosoft.com::25d4ef42-0af3-4024-88d7-0c7a8e8fd59f" providerId="AD" clId="Web-{3C08F094-1940-3ED4-64A8-EE359B88B988}" dt="2025-06-09T11:05:00.062" v="82" actId="20577"/>
        <pc:sldMkLst>
          <pc:docMk/>
          <pc:sldMk cId="661865658" sldId="264"/>
        </pc:sldMkLst>
        <pc:spChg chg="mod">
          <ac:chgData name="GONZALO RAMIREZ MACIAS" userId="S::grm_us.es#ext#@uniluxembourg.onmicrosoft.com::25d4ef42-0af3-4024-88d7-0c7a8e8fd59f" providerId="AD" clId="Web-{3C08F094-1940-3ED4-64A8-EE359B88B988}" dt="2025-06-09T11:05:00.062" v="82" actId="20577"/>
          <ac:spMkLst>
            <pc:docMk/>
            <pc:sldMk cId="661865658" sldId="264"/>
            <ac:spMk id="2" creationId="{8FEA479D-EE40-6AA3-85F4-6BF36C1C3B66}"/>
          </ac:spMkLst>
        </pc:spChg>
        <pc:spChg chg="del mod">
          <ac:chgData name="GONZALO RAMIREZ MACIAS" userId="S::grm_us.es#ext#@uniluxembourg.onmicrosoft.com::25d4ef42-0af3-4024-88d7-0c7a8e8fd59f" providerId="AD" clId="Web-{3C08F094-1940-3ED4-64A8-EE359B88B988}" dt="2025-06-09T11:04:46.546" v="78"/>
          <ac:spMkLst>
            <pc:docMk/>
            <pc:sldMk cId="661865658" sldId="264"/>
            <ac:spMk id="20" creationId="{5E0F6F53-E1B5-52DC-4F09-1A13D988749B}"/>
          </ac:spMkLst>
        </pc:spChg>
      </pc:sldChg>
      <pc:sldChg chg="delSp modSp">
        <pc:chgData name="GONZALO RAMIREZ MACIAS" userId="S::grm_us.es#ext#@uniluxembourg.onmicrosoft.com::25d4ef42-0af3-4024-88d7-0c7a8e8fd59f" providerId="AD" clId="Web-{3C08F094-1940-3ED4-64A8-EE359B88B988}" dt="2025-06-09T11:07:13.580" v="113" actId="20577"/>
        <pc:sldMkLst>
          <pc:docMk/>
          <pc:sldMk cId="751606900" sldId="265"/>
        </pc:sldMkLst>
        <pc:spChg chg="mod">
          <ac:chgData name="GONZALO RAMIREZ MACIAS" userId="S::grm_us.es#ext#@uniluxembourg.onmicrosoft.com::25d4ef42-0af3-4024-88d7-0c7a8e8fd59f" providerId="AD" clId="Web-{3C08F094-1940-3ED4-64A8-EE359B88B988}" dt="2025-06-09T11:07:13.580" v="113" actId="20577"/>
          <ac:spMkLst>
            <pc:docMk/>
            <pc:sldMk cId="751606900" sldId="265"/>
            <ac:spMk id="7" creationId="{2A02DFFA-1A5B-59B8-EACD-B73C25AAC9DC}"/>
          </ac:spMkLst>
        </pc:spChg>
        <pc:spChg chg="del mod">
          <ac:chgData name="GONZALO RAMIREZ MACIAS" userId="S::grm_us.es#ext#@uniluxembourg.onmicrosoft.com::25d4ef42-0af3-4024-88d7-0c7a8e8fd59f" providerId="AD" clId="Web-{3C08F094-1940-3ED4-64A8-EE359B88B988}" dt="2025-06-09T11:06:20.860" v="106"/>
          <ac:spMkLst>
            <pc:docMk/>
            <pc:sldMk cId="751606900" sldId="265"/>
            <ac:spMk id="20" creationId="{3FF59572-2DC9-38D7-E628-91CBF4AD4485}"/>
          </ac:spMkLst>
        </pc:spChg>
      </pc:sldChg>
      <pc:sldChg chg="modSp">
        <pc:chgData name="GONZALO RAMIREZ MACIAS" userId="S::grm_us.es#ext#@uniluxembourg.onmicrosoft.com::25d4ef42-0af3-4024-88d7-0c7a8e8fd59f" providerId="AD" clId="Web-{3C08F094-1940-3ED4-64A8-EE359B88B988}" dt="2025-06-09T11:08:15.644" v="127" actId="20577"/>
        <pc:sldMkLst>
          <pc:docMk/>
          <pc:sldMk cId="1585211913" sldId="266"/>
        </pc:sldMkLst>
        <pc:spChg chg="mod">
          <ac:chgData name="GONZALO RAMIREZ MACIAS" userId="S::grm_us.es#ext#@uniluxembourg.onmicrosoft.com::25d4ef42-0af3-4024-88d7-0c7a8e8fd59f" providerId="AD" clId="Web-{3C08F094-1940-3ED4-64A8-EE359B88B988}" dt="2025-06-09T11:08:15.644" v="127" actId="20577"/>
          <ac:spMkLst>
            <pc:docMk/>
            <pc:sldMk cId="1585211913" sldId="266"/>
            <ac:spMk id="20" creationId="{5F904ED2-32AF-F665-1B31-5F42D70C8CDC}"/>
          </ac:spMkLst>
        </pc:spChg>
      </pc:sldChg>
      <pc:sldChg chg="modSp">
        <pc:chgData name="GONZALO RAMIREZ MACIAS" userId="S::grm_us.es#ext#@uniluxembourg.onmicrosoft.com::25d4ef42-0af3-4024-88d7-0c7a8e8fd59f" providerId="AD" clId="Web-{3C08F094-1940-3ED4-64A8-EE359B88B988}" dt="2025-06-09T11:11:52.727" v="174" actId="20577"/>
        <pc:sldMkLst>
          <pc:docMk/>
          <pc:sldMk cId="1860206028" sldId="267"/>
        </pc:sldMkLst>
        <pc:spChg chg="mod">
          <ac:chgData name="GONZALO RAMIREZ MACIAS" userId="S::grm_us.es#ext#@uniluxembourg.onmicrosoft.com::25d4ef42-0af3-4024-88d7-0c7a8e8fd59f" providerId="AD" clId="Web-{3C08F094-1940-3ED4-64A8-EE359B88B988}" dt="2025-06-09T11:11:52.727" v="174" actId="20577"/>
          <ac:spMkLst>
            <pc:docMk/>
            <pc:sldMk cId="1860206028" sldId="267"/>
            <ac:spMk id="20" creationId="{F74A1937-FEEB-E79B-D911-8CCF48A35EFC}"/>
          </ac:spMkLst>
        </pc:spChg>
      </pc:sldChg>
      <pc:sldChg chg="modSp">
        <pc:chgData name="GONZALO RAMIREZ MACIAS" userId="S::grm_us.es#ext#@uniluxembourg.onmicrosoft.com::25d4ef42-0af3-4024-88d7-0c7a8e8fd59f" providerId="AD" clId="Web-{3C08F094-1940-3ED4-64A8-EE359B88B988}" dt="2025-06-09T11:12:03.555" v="176" actId="20577"/>
        <pc:sldMkLst>
          <pc:docMk/>
          <pc:sldMk cId="2133476331" sldId="268"/>
        </pc:sldMkLst>
        <pc:spChg chg="mod">
          <ac:chgData name="GONZALO RAMIREZ MACIAS" userId="S::grm_us.es#ext#@uniluxembourg.onmicrosoft.com::25d4ef42-0af3-4024-88d7-0c7a8e8fd59f" providerId="AD" clId="Web-{3C08F094-1940-3ED4-64A8-EE359B88B988}" dt="2025-06-09T11:12:03.555" v="176" actId="20577"/>
          <ac:spMkLst>
            <pc:docMk/>
            <pc:sldMk cId="2133476331" sldId="268"/>
            <ac:spMk id="20" creationId="{1EC997A4-FDD1-4D11-0D45-460F0505EF3A}"/>
          </ac:spMkLst>
        </pc:spChg>
      </pc:sldChg>
      <pc:sldChg chg="delSp modSp">
        <pc:chgData name="GONZALO RAMIREZ MACIAS" userId="S::grm_us.es#ext#@uniluxembourg.onmicrosoft.com::25d4ef42-0af3-4024-88d7-0c7a8e8fd59f" providerId="AD" clId="Web-{3C08F094-1940-3ED4-64A8-EE359B88B988}" dt="2025-06-09T11:05:41.953" v="99" actId="20577"/>
        <pc:sldMkLst>
          <pc:docMk/>
          <pc:sldMk cId="3672537759" sldId="269"/>
        </pc:sldMkLst>
        <pc:spChg chg="mod">
          <ac:chgData name="GONZALO RAMIREZ MACIAS" userId="S::grm_us.es#ext#@uniluxembourg.onmicrosoft.com::25d4ef42-0af3-4024-88d7-0c7a8e8fd59f" providerId="AD" clId="Web-{3C08F094-1940-3ED4-64A8-EE359B88B988}" dt="2025-06-09T11:05:41.953" v="99" actId="20577"/>
          <ac:spMkLst>
            <pc:docMk/>
            <pc:sldMk cId="3672537759" sldId="269"/>
            <ac:spMk id="5" creationId="{D1AA3FF6-23A9-2D81-F704-49A4BDD85B32}"/>
          </ac:spMkLst>
        </pc:spChg>
        <pc:spChg chg="del mod">
          <ac:chgData name="GONZALO RAMIREZ MACIAS" userId="S::grm_us.es#ext#@uniluxembourg.onmicrosoft.com::25d4ef42-0af3-4024-88d7-0c7a8e8fd59f" providerId="AD" clId="Web-{3C08F094-1940-3ED4-64A8-EE359B88B988}" dt="2025-06-09T11:05:12.093" v="84"/>
          <ac:spMkLst>
            <pc:docMk/>
            <pc:sldMk cId="3672537759" sldId="269"/>
            <ac:spMk id="20" creationId="{452E6FB0-9C01-D50B-1D95-78898A34EB3C}"/>
          </ac:spMkLst>
        </pc:spChg>
      </pc:sldChg>
      <pc:sldChg chg="modSp">
        <pc:chgData name="GONZALO RAMIREZ MACIAS" userId="S::grm_us.es#ext#@uniluxembourg.onmicrosoft.com::25d4ef42-0af3-4024-88d7-0c7a8e8fd59f" providerId="AD" clId="Web-{3C08F094-1940-3ED4-64A8-EE359B88B988}" dt="2025-06-09T11:03:01.262" v="65" actId="20577"/>
        <pc:sldMkLst>
          <pc:docMk/>
          <pc:sldMk cId="2175515739" sldId="270"/>
        </pc:sldMkLst>
        <pc:spChg chg="mod">
          <ac:chgData name="GONZALO RAMIREZ MACIAS" userId="S::grm_us.es#ext#@uniluxembourg.onmicrosoft.com::25d4ef42-0af3-4024-88d7-0c7a8e8fd59f" providerId="AD" clId="Web-{3C08F094-1940-3ED4-64A8-EE359B88B988}" dt="2025-06-09T11:03:01.262" v="65" actId="20577"/>
          <ac:spMkLst>
            <pc:docMk/>
            <pc:sldMk cId="2175515739" sldId="270"/>
            <ac:spMk id="2" creationId="{BA8BBF94-8780-9BF9-B828-BC19F7B3C885}"/>
          </ac:spMkLst>
        </pc:spChg>
        <pc:spChg chg="mod">
          <ac:chgData name="GONZALO RAMIREZ MACIAS" userId="S::grm_us.es#ext#@uniluxembourg.onmicrosoft.com::25d4ef42-0af3-4024-88d7-0c7a8e8fd59f" providerId="AD" clId="Web-{3C08F094-1940-3ED4-64A8-EE359B88B988}" dt="2025-06-09T11:02:21.699" v="53" actId="20577"/>
          <ac:spMkLst>
            <pc:docMk/>
            <pc:sldMk cId="2175515739" sldId="270"/>
            <ac:spMk id="20" creationId="{3908E14D-81DC-4D3E-DB66-CA643D7F828F}"/>
          </ac:spMkLst>
        </pc:spChg>
      </pc:sldChg>
      <pc:sldChg chg="addSp delSp modSp">
        <pc:chgData name="GONZALO RAMIREZ MACIAS" userId="S::grm_us.es#ext#@uniluxembourg.onmicrosoft.com::25d4ef42-0af3-4024-88d7-0c7a8e8fd59f" providerId="AD" clId="Web-{3C08F094-1940-3ED4-64A8-EE359B88B988}" dt="2025-06-09T11:07:57.081" v="125" actId="20577"/>
        <pc:sldMkLst>
          <pc:docMk/>
          <pc:sldMk cId="2685385297" sldId="271"/>
        </pc:sldMkLst>
        <pc:spChg chg="mod">
          <ac:chgData name="GONZALO RAMIREZ MACIAS" userId="S::grm_us.es#ext#@uniluxembourg.onmicrosoft.com::25d4ef42-0af3-4024-88d7-0c7a8e8fd59f" providerId="AD" clId="Web-{3C08F094-1940-3ED4-64A8-EE359B88B988}" dt="2025-06-09T11:07:57.081" v="125" actId="20577"/>
          <ac:spMkLst>
            <pc:docMk/>
            <pc:sldMk cId="2685385297" sldId="271"/>
            <ac:spMk id="7" creationId="{6512670E-A857-B9ED-59DF-2ED6F1D39DB4}"/>
          </ac:spMkLst>
        </pc:spChg>
        <pc:spChg chg="add del mod">
          <ac:chgData name="GONZALO RAMIREZ MACIAS" userId="S::grm_us.es#ext#@uniluxembourg.onmicrosoft.com::25d4ef42-0af3-4024-88d7-0c7a8e8fd59f" providerId="AD" clId="Web-{3C08F094-1940-3ED4-64A8-EE359B88B988}" dt="2025-06-09T11:07:49.643" v="122"/>
          <ac:spMkLst>
            <pc:docMk/>
            <pc:sldMk cId="2685385297" sldId="271"/>
            <ac:spMk id="11" creationId="{2DA8083C-5D6D-DEE9-1624-E5DC49E9066A}"/>
          </ac:spMkLst>
        </pc:spChg>
        <pc:spChg chg="del mod">
          <ac:chgData name="GONZALO RAMIREZ MACIAS" userId="S::grm_us.es#ext#@uniluxembourg.onmicrosoft.com::25d4ef42-0af3-4024-88d7-0c7a8e8fd59f" providerId="AD" clId="Web-{3C08F094-1940-3ED4-64A8-EE359B88B988}" dt="2025-06-09T11:07:34.080" v="115"/>
          <ac:spMkLst>
            <pc:docMk/>
            <pc:sldMk cId="2685385297" sldId="271"/>
            <ac:spMk id="20" creationId="{6618CC9C-4FAB-5061-B337-B760A05F8A5E}"/>
          </ac:spMkLst>
        </pc:spChg>
      </pc:sldChg>
      <pc:sldChg chg="addSp delSp modSp">
        <pc:chgData name="GONZALO RAMIREZ MACIAS" userId="S::grm_us.es#ext#@uniluxembourg.onmicrosoft.com::25d4ef42-0af3-4024-88d7-0c7a8e8fd59f" providerId="AD" clId="Web-{3C08F094-1940-3ED4-64A8-EE359B88B988}" dt="2025-06-09T11:02:01.730" v="52" actId="20577"/>
        <pc:sldMkLst>
          <pc:docMk/>
          <pc:sldMk cId="254539732" sldId="272"/>
        </pc:sldMkLst>
        <pc:spChg chg="mod">
          <ac:chgData name="GONZALO RAMIREZ MACIAS" userId="S::grm_us.es#ext#@uniluxembourg.onmicrosoft.com::25d4ef42-0af3-4024-88d7-0c7a8e8fd59f" providerId="AD" clId="Web-{3C08F094-1940-3ED4-64A8-EE359B88B988}" dt="2025-06-09T11:02:01.730" v="52" actId="20577"/>
          <ac:spMkLst>
            <pc:docMk/>
            <pc:sldMk cId="254539732" sldId="272"/>
            <ac:spMk id="2" creationId="{D3DDA14F-DD90-56FF-FE46-C3E4D40297AD}"/>
          </ac:spMkLst>
        </pc:spChg>
        <pc:spChg chg="add mod">
          <ac:chgData name="GONZALO RAMIREZ MACIAS" userId="S::grm_us.es#ext#@uniluxembourg.onmicrosoft.com::25d4ef42-0af3-4024-88d7-0c7a8e8fd59f" providerId="AD" clId="Web-{3C08F094-1940-3ED4-64A8-EE359B88B988}" dt="2025-06-09T11:00:53.463" v="41" actId="1076"/>
          <ac:spMkLst>
            <pc:docMk/>
            <pc:sldMk cId="254539732" sldId="272"/>
            <ac:spMk id="7" creationId="{7038D018-E9AB-4C31-BD00-9A3C82038B02}"/>
          </ac:spMkLst>
        </pc:spChg>
        <pc:spChg chg="add del mod">
          <ac:chgData name="GONZALO RAMIREZ MACIAS" userId="S::grm_us.es#ext#@uniluxembourg.onmicrosoft.com::25d4ef42-0af3-4024-88d7-0c7a8e8fd59f" providerId="AD" clId="Web-{3C08F094-1940-3ED4-64A8-EE359B88B988}" dt="2025-06-09T11:01:16.416" v="45"/>
          <ac:spMkLst>
            <pc:docMk/>
            <pc:sldMk cId="254539732" sldId="272"/>
            <ac:spMk id="12" creationId="{A2C65DD3-6012-A66A-2BFC-F29AEFDD6D1B}"/>
          </ac:spMkLst>
        </pc:spChg>
        <pc:spChg chg="del">
          <ac:chgData name="GONZALO RAMIREZ MACIAS" userId="S::grm_us.es#ext#@uniluxembourg.onmicrosoft.com::25d4ef42-0af3-4024-88d7-0c7a8e8fd59f" providerId="AD" clId="Web-{3C08F094-1940-3ED4-64A8-EE359B88B988}" dt="2025-06-09T11:01:00.010" v="42"/>
          <ac:spMkLst>
            <pc:docMk/>
            <pc:sldMk cId="254539732" sldId="272"/>
            <ac:spMk id="20" creationId="{0B11AF74-ECE2-68EE-3ED2-55985A269B32}"/>
          </ac:spMkLst>
        </pc:spChg>
      </pc:sldChg>
      <pc:sldChg chg="modSp add replId">
        <pc:chgData name="GONZALO RAMIREZ MACIAS" userId="S::grm_us.es#ext#@uniluxembourg.onmicrosoft.com::25d4ef42-0af3-4024-88d7-0c7a8e8fd59f" providerId="AD" clId="Web-{3C08F094-1940-3ED4-64A8-EE359B88B988}" dt="2025-06-09T11:11:29.085" v="172" actId="20577"/>
        <pc:sldMkLst>
          <pc:docMk/>
          <pc:sldMk cId="2817320061" sldId="273"/>
        </pc:sldMkLst>
        <pc:spChg chg="mod">
          <ac:chgData name="GONZALO RAMIREZ MACIAS" userId="S::grm_us.es#ext#@uniluxembourg.onmicrosoft.com::25d4ef42-0af3-4024-88d7-0c7a8e8fd59f" providerId="AD" clId="Web-{3C08F094-1940-3ED4-64A8-EE359B88B988}" dt="2025-06-09T11:11:29.085" v="172" actId="20577"/>
          <ac:spMkLst>
            <pc:docMk/>
            <pc:sldMk cId="2817320061" sldId="273"/>
            <ac:spMk id="7" creationId="{1E370092-10BD-FCCF-94F3-CED8D2BA7A0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31BF03-6BF7-4BF6-B2E5-9C766284D53A}" type="datetimeFigureOut">
              <a:rPr lang="en-US" smtClean="0"/>
              <a:t>6/10/2025</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E54A10-F600-4456-8154-943A2C47A9FD}" type="slidenum">
              <a:rPr lang="en-US" smtClean="0"/>
              <a:t>'Nr.'</a:t>
            </a:fld>
            <a:endParaRPr lang="en-US"/>
          </a:p>
        </p:txBody>
      </p:sp>
    </p:spTree>
    <p:extLst>
      <p:ext uri="{BB962C8B-B14F-4D97-AF65-F5344CB8AC3E}">
        <p14:creationId xmlns:p14="http://schemas.microsoft.com/office/powerpoint/2010/main" val="752675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B1E54A10-F600-4456-8154-943A2C47A9FD}" type="slidenum">
              <a:rPr lang="en-US" smtClean="0"/>
              <a:t>14</a:t>
            </a:fld>
            <a:endParaRPr lang="en-US"/>
          </a:p>
        </p:txBody>
      </p:sp>
    </p:spTree>
    <p:extLst>
      <p:ext uri="{BB962C8B-B14F-4D97-AF65-F5344CB8AC3E}">
        <p14:creationId xmlns:p14="http://schemas.microsoft.com/office/powerpoint/2010/main" val="2200120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124009-D0E6-1618-8D33-170E318C51E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336E5EB-158C-EA09-A648-294F5A29C5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4AB6064-893A-E9F2-D56B-C26B8A415BE8}"/>
              </a:ext>
            </a:extLst>
          </p:cNvPr>
          <p:cNvSpPr>
            <a:spLocks noGrp="1"/>
          </p:cNvSpPr>
          <p:nvPr>
            <p:ph type="dt" sz="half" idx="10"/>
          </p:nvPr>
        </p:nvSpPr>
        <p:spPr/>
        <p:txBody>
          <a:bodyPr/>
          <a:lstStyle/>
          <a:p>
            <a:fld id="{B7CA754E-BAF0-7B49-8FDD-F1A30911E344}" type="datetimeFigureOut">
              <a:rPr lang="es-ES" smtClean="0"/>
              <a:t>10/06/2025</a:t>
            </a:fld>
            <a:endParaRPr lang="es-ES"/>
          </a:p>
        </p:txBody>
      </p:sp>
      <p:sp>
        <p:nvSpPr>
          <p:cNvPr id="5" name="Marcador de pie de página 4">
            <a:extLst>
              <a:ext uri="{FF2B5EF4-FFF2-40B4-BE49-F238E27FC236}">
                <a16:creationId xmlns:a16="http://schemas.microsoft.com/office/drawing/2014/main" id="{1F7BA720-9F91-D68E-1C68-30D622139F7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1FDDA9-241A-2DEF-C67C-8DC23BDB6BC4}"/>
              </a:ext>
            </a:extLst>
          </p:cNvPr>
          <p:cNvSpPr>
            <a:spLocks noGrp="1"/>
          </p:cNvSpPr>
          <p:nvPr>
            <p:ph type="sldNum" sz="quarter" idx="12"/>
          </p:nvPr>
        </p:nvSpPr>
        <p:spPr/>
        <p:txBody>
          <a:bodyPr/>
          <a:lstStyle/>
          <a:p>
            <a:fld id="{109C6B74-724D-4546-8CE0-3C9643A84EDE}" type="slidenum">
              <a:rPr lang="es-ES" smtClean="0"/>
              <a:t>‹Nr.›</a:t>
            </a:fld>
            <a:endParaRPr lang="es-ES"/>
          </a:p>
        </p:txBody>
      </p:sp>
    </p:spTree>
    <p:extLst>
      <p:ext uri="{BB962C8B-B14F-4D97-AF65-F5344CB8AC3E}">
        <p14:creationId xmlns:p14="http://schemas.microsoft.com/office/powerpoint/2010/main" val="2451627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A955FD-703B-B716-BDB4-A63949AFDAA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C452782-C44D-E16F-7A0E-307E25BD9EC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33E392-A590-0A69-3EFC-B003E6BEDB28}"/>
              </a:ext>
            </a:extLst>
          </p:cNvPr>
          <p:cNvSpPr>
            <a:spLocks noGrp="1"/>
          </p:cNvSpPr>
          <p:nvPr>
            <p:ph type="dt" sz="half" idx="10"/>
          </p:nvPr>
        </p:nvSpPr>
        <p:spPr/>
        <p:txBody>
          <a:bodyPr/>
          <a:lstStyle/>
          <a:p>
            <a:fld id="{B7CA754E-BAF0-7B49-8FDD-F1A30911E344}" type="datetimeFigureOut">
              <a:rPr lang="es-ES" smtClean="0"/>
              <a:t>10/06/2025</a:t>
            </a:fld>
            <a:endParaRPr lang="es-ES"/>
          </a:p>
        </p:txBody>
      </p:sp>
      <p:sp>
        <p:nvSpPr>
          <p:cNvPr id="5" name="Marcador de pie de página 4">
            <a:extLst>
              <a:ext uri="{FF2B5EF4-FFF2-40B4-BE49-F238E27FC236}">
                <a16:creationId xmlns:a16="http://schemas.microsoft.com/office/drawing/2014/main" id="{DCA86387-3C12-ECDA-17E0-734650F06C1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62A167-D0A0-E3E1-7A76-A3034AA5899E}"/>
              </a:ext>
            </a:extLst>
          </p:cNvPr>
          <p:cNvSpPr>
            <a:spLocks noGrp="1"/>
          </p:cNvSpPr>
          <p:nvPr>
            <p:ph type="sldNum" sz="quarter" idx="12"/>
          </p:nvPr>
        </p:nvSpPr>
        <p:spPr/>
        <p:txBody>
          <a:bodyPr/>
          <a:lstStyle/>
          <a:p>
            <a:fld id="{109C6B74-724D-4546-8CE0-3C9643A84EDE}" type="slidenum">
              <a:rPr lang="es-ES" smtClean="0"/>
              <a:t>‹Nr.›</a:t>
            </a:fld>
            <a:endParaRPr lang="es-ES"/>
          </a:p>
        </p:txBody>
      </p:sp>
    </p:spTree>
    <p:extLst>
      <p:ext uri="{BB962C8B-B14F-4D97-AF65-F5344CB8AC3E}">
        <p14:creationId xmlns:p14="http://schemas.microsoft.com/office/powerpoint/2010/main" val="4057178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01FC50A-2825-5E61-9184-D2B364CAD2E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57BB696-8B0A-C9EE-C67D-B1A0401FB6A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6764E6-00DD-0B94-D508-BF79D576DB3A}"/>
              </a:ext>
            </a:extLst>
          </p:cNvPr>
          <p:cNvSpPr>
            <a:spLocks noGrp="1"/>
          </p:cNvSpPr>
          <p:nvPr>
            <p:ph type="dt" sz="half" idx="10"/>
          </p:nvPr>
        </p:nvSpPr>
        <p:spPr/>
        <p:txBody>
          <a:bodyPr/>
          <a:lstStyle/>
          <a:p>
            <a:fld id="{B7CA754E-BAF0-7B49-8FDD-F1A30911E344}" type="datetimeFigureOut">
              <a:rPr lang="es-ES" smtClean="0"/>
              <a:t>10/06/2025</a:t>
            </a:fld>
            <a:endParaRPr lang="es-ES"/>
          </a:p>
        </p:txBody>
      </p:sp>
      <p:sp>
        <p:nvSpPr>
          <p:cNvPr id="5" name="Marcador de pie de página 4">
            <a:extLst>
              <a:ext uri="{FF2B5EF4-FFF2-40B4-BE49-F238E27FC236}">
                <a16:creationId xmlns:a16="http://schemas.microsoft.com/office/drawing/2014/main" id="{8564F82E-0BB8-E0B1-80B3-DAC51B661F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139BE1A-1A54-5B46-922B-8CDBC62AAFF5}"/>
              </a:ext>
            </a:extLst>
          </p:cNvPr>
          <p:cNvSpPr>
            <a:spLocks noGrp="1"/>
          </p:cNvSpPr>
          <p:nvPr>
            <p:ph type="sldNum" sz="quarter" idx="12"/>
          </p:nvPr>
        </p:nvSpPr>
        <p:spPr/>
        <p:txBody>
          <a:bodyPr/>
          <a:lstStyle/>
          <a:p>
            <a:fld id="{109C6B74-724D-4546-8CE0-3C9643A84EDE}" type="slidenum">
              <a:rPr lang="es-ES" smtClean="0"/>
              <a:t>‹Nr.›</a:t>
            </a:fld>
            <a:endParaRPr lang="es-ES"/>
          </a:p>
        </p:txBody>
      </p:sp>
    </p:spTree>
    <p:extLst>
      <p:ext uri="{BB962C8B-B14F-4D97-AF65-F5344CB8AC3E}">
        <p14:creationId xmlns:p14="http://schemas.microsoft.com/office/powerpoint/2010/main" val="1595380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065533-F340-A479-FA6C-0B4C5F26146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01EBC6A-7F5B-C7E0-3E08-C4A63E6F84E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1ADB63C-35A2-98A7-CDAD-1A6C34743456}"/>
              </a:ext>
            </a:extLst>
          </p:cNvPr>
          <p:cNvSpPr>
            <a:spLocks noGrp="1"/>
          </p:cNvSpPr>
          <p:nvPr>
            <p:ph type="dt" sz="half" idx="10"/>
          </p:nvPr>
        </p:nvSpPr>
        <p:spPr/>
        <p:txBody>
          <a:bodyPr/>
          <a:lstStyle/>
          <a:p>
            <a:fld id="{B7CA754E-BAF0-7B49-8FDD-F1A30911E344}" type="datetimeFigureOut">
              <a:rPr lang="es-ES" smtClean="0"/>
              <a:t>10/06/2025</a:t>
            </a:fld>
            <a:endParaRPr lang="es-ES"/>
          </a:p>
        </p:txBody>
      </p:sp>
      <p:sp>
        <p:nvSpPr>
          <p:cNvPr id="5" name="Marcador de pie de página 4">
            <a:extLst>
              <a:ext uri="{FF2B5EF4-FFF2-40B4-BE49-F238E27FC236}">
                <a16:creationId xmlns:a16="http://schemas.microsoft.com/office/drawing/2014/main" id="{A31C2920-F94F-973F-834B-35B509FA04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A787197-49CB-4954-C08F-FE2138E2B7DC}"/>
              </a:ext>
            </a:extLst>
          </p:cNvPr>
          <p:cNvSpPr>
            <a:spLocks noGrp="1"/>
          </p:cNvSpPr>
          <p:nvPr>
            <p:ph type="sldNum" sz="quarter" idx="12"/>
          </p:nvPr>
        </p:nvSpPr>
        <p:spPr/>
        <p:txBody>
          <a:bodyPr/>
          <a:lstStyle/>
          <a:p>
            <a:fld id="{109C6B74-724D-4546-8CE0-3C9643A84EDE}" type="slidenum">
              <a:rPr lang="es-ES" smtClean="0"/>
              <a:t>‹Nr.›</a:t>
            </a:fld>
            <a:endParaRPr lang="es-ES"/>
          </a:p>
        </p:txBody>
      </p:sp>
    </p:spTree>
    <p:extLst>
      <p:ext uri="{BB962C8B-B14F-4D97-AF65-F5344CB8AC3E}">
        <p14:creationId xmlns:p14="http://schemas.microsoft.com/office/powerpoint/2010/main" val="3865161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9F989C-691B-018E-AF31-23117FB5C6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FB8E874-A722-0D80-6615-83BDC1AB055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9B01F1B-CAD0-BB6B-A4DA-899D20DB91E5}"/>
              </a:ext>
            </a:extLst>
          </p:cNvPr>
          <p:cNvSpPr>
            <a:spLocks noGrp="1"/>
          </p:cNvSpPr>
          <p:nvPr>
            <p:ph type="dt" sz="half" idx="10"/>
          </p:nvPr>
        </p:nvSpPr>
        <p:spPr/>
        <p:txBody>
          <a:bodyPr/>
          <a:lstStyle/>
          <a:p>
            <a:fld id="{B7CA754E-BAF0-7B49-8FDD-F1A30911E344}" type="datetimeFigureOut">
              <a:rPr lang="es-ES" smtClean="0"/>
              <a:t>10/06/2025</a:t>
            </a:fld>
            <a:endParaRPr lang="es-ES"/>
          </a:p>
        </p:txBody>
      </p:sp>
      <p:sp>
        <p:nvSpPr>
          <p:cNvPr id="5" name="Marcador de pie de página 4">
            <a:extLst>
              <a:ext uri="{FF2B5EF4-FFF2-40B4-BE49-F238E27FC236}">
                <a16:creationId xmlns:a16="http://schemas.microsoft.com/office/drawing/2014/main" id="{879C5A2E-E447-CE84-32EB-473CF48778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90708D-8B8D-5B4A-EF10-88F32D3F484D}"/>
              </a:ext>
            </a:extLst>
          </p:cNvPr>
          <p:cNvSpPr>
            <a:spLocks noGrp="1"/>
          </p:cNvSpPr>
          <p:nvPr>
            <p:ph type="sldNum" sz="quarter" idx="12"/>
          </p:nvPr>
        </p:nvSpPr>
        <p:spPr/>
        <p:txBody>
          <a:bodyPr/>
          <a:lstStyle/>
          <a:p>
            <a:fld id="{109C6B74-724D-4546-8CE0-3C9643A84EDE}" type="slidenum">
              <a:rPr lang="es-ES" smtClean="0"/>
              <a:t>‹Nr.›</a:t>
            </a:fld>
            <a:endParaRPr lang="es-ES"/>
          </a:p>
        </p:txBody>
      </p:sp>
    </p:spTree>
    <p:extLst>
      <p:ext uri="{BB962C8B-B14F-4D97-AF65-F5344CB8AC3E}">
        <p14:creationId xmlns:p14="http://schemas.microsoft.com/office/powerpoint/2010/main" val="1085661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2FD7A6-7480-FE5E-8E7B-BD60A4D2DE9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EB3DC00-CD7D-E294-F271-2723F317605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1858EC4-FC43-A68A-F184-D00E55BCB41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117E2A8-1820-37D4-95DA-A0C7A5A041F5}"/>
              </a:ext>
            </a:extLst>
          </p:cNvPr>
          <p:cNvSpPr>
            <a:spLocks noGrp="1"/>
          </p:cNvSpPr>
          <p:nvPr>
            <p:ph type="dt" sz="half" idx="10"/>
          </p:nvPr>
        </p:nvSpPr>
        <p:spPr/>
        <p:txBody>
          <a:bodyPr/>
          <a:lstStyle/>
          <a:p>
            <a:fld id="{B7CA754E-BAF0-7B49-8FDD-F1A30911E344}" type="datetimeFigureOut">
              <a:rPr lang="es-ES" smtClean="0"/>
              <a:t>10/06/2025</a:t>
            </a:fld>
            <a:endParaRPr lang="es-ES"/>
          </a:p>
        </p:txBody>
      </p:sp>
      <p:sp>
        <p:nvSpPr>
          <p:cNvPr id="6" name="Marcador de pie de página 5">
            <a:extLst>
              <a:ext uri="{FF2B5EF4-FFF2-40B4-BE49-F238E27FC236}">
                <a16:creationId xmlns:a16="http://schemas.microsoft.com/office/drawing/2014/main" id="{2E4AA7B4-80EA-D63A-FC1C-75BBC3BADE8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8CE550-2E0D-D5A5-7CD5-80D009AD8091}"/>
              </a:ext>
            </a:extLst>
          </p:cNvPr>
          <p:cNvSpPr>
            <a:spLocks noGrp="1"/>
          </p:cNvSpPr>
          <p:nvPr>
            <p:ph type="sldNum" sz="quarter" idx="12"/>
          </p:nvPr>
        </p:nvSpPr>
        <p:spPr/>
        <p:txBody>
          <a:bodyPr/>
          <a:lstStyle/>
          <a:p>
            <a:fld id="{109C6B74-724D-4546-8CE0-3C9643A84EDE}" type="slidenum">
              <a:rPr lang="es-ES" smtClean="0"/>
              <a:t>‹Nr.›</a:t>
            </a:fld>
            <a:endParaRPr lang="es-ES"/>
          </a:p>
        </p:txBody>
      </p:sp>
    </p:spTree>
    <p:extLst>
      <p:ext uri="{BB962C8B-B14F-4D97-AF65-F5344CB8AC3E}">
        <p14:creationId xmlns:p14="http://schemas.microsoft.com/office/powerpoint/2010/main" val="4036143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AE2E0-C064-9251-E739-C3B06698C3E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F805656-BFB0-C48C-F668-A6CEDAD119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FAE4E40-4155-60B6-993E-A2481D893AA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9DF5FB6-E0DA-6687-6570-4F14D35772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E97352F-EBDA-7A8D-2B9C-946C2A8C05E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A1135CA-EB90-7538-12DA-7504A19E6B9B}"/>
              </a:ext>
            </a:extLst>
          </p:cNvPr>
          <p:cNvSpPr>
            <a:spLocks noGrp="1"/>
          </p:cNvSpPr>
          <p:nvPr>
            <p:ph type="dt" sz="half" idx="10"/>
          </p:nvPr>
        </p:nvSpPr>
        <p:spPr/>
        <p:txBody>
          <a:bodyPr/>
          <a:lstStyle/>
          <a:p>
            <a:fld id="{B7CA754E-BAF0-7B49-8FDD-F1A30911E344}" type="datetimeFigureOut">
              <a:rPr lang="es-ES" smtClean="0"/>
              <a:t>10/06/2025</a:t>
            </a:fld>
            <a:endParaRPr lang="es-ES"/>
          </a:p>
        </p:txBody>
      </p:sp>
      <p:sp>
        <p:nvSpPr>
          <p:cNvPr id="8" name="Marcador de pie de página 7">
            <a:extLst>
              <a:ext uri="{FF2B5EF4-FFF2-40B4-BE49-F238E27FC236}">
                <a16:creationId xmlns:a16="http://schemas.microsoft.com/office/drawing/2014/main" id="{317F1BF4-4EF6-5CA8-A6C9-77537593A4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C628F28-0FAF-BD8B-64F1-31B2458B7AB1}"/>
              </a:ext>
            </a:extLst>
          </p:cNvPr>
          <p:cNvSpPr>
            <a:spLocks noGrp="1"/>
          </p:cNvSpPr>
          <p:nvPr>
            <p:ph type="sldNum" sz="quarter" idx="12"/>
          </p:nvPr>
        </p:nvSpPr>
        <p:spPr/>
        <p:txBody>
          <a:bodyPr/>
          <a:lstStyle/>
          <a:p>
            <a:fld id="{109C6B74-724D-4546-8CE0-3C9643A84EDE}" type="slidenum">
              <a:rPr lang="es-ES" smtClean="0"/>
              <a:t>‹Nr.›</a:t>
            </a:fld>
            <a:endParaRPr lang="es-ES"/>
          </a:p>
        </p:txBody>
      </p:sp>
    </p:spTree>
    <p:extLst>
      <p:ext uri="{BB962C8B-B14F-4D97-AF65-F5344CB8AC3E}">
        <p14:creationId xmlns:p14="http://schemas.microsoft.com/office/powerpoint/2010/main" val="2375650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36ECA6-F3A6-B79D-9767-3C679C6C281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AFF3FE4-620C-3E4C-C95E-149CB0448165}"/>
              </a:ext>
            </a:extLst>
          </p:cNvPr>
          <p:cNvSpPr>
            <a:spLocks noGrp="1"/>
          </p:cNvSpPr>
          <p:nvPr>
            <p:ph type="dt" sz="half" idx="10"/>
          </p:nvPr>
        </p:nvSpPr>
        <p:spPr/>
        <p:txBody>
          <a:bodyPr/>
          <a:lstStyle/>
          <a:p>
            <a:fld id="{B7CA754E-BAF0-7B49-8FDD-F1A30911E344}" type="datetimeFigureOut">
              <a:rPr lang="es-ES" smtClean="0"/>
              <a:t>10/06/2025</a:t>
            </a:fld>
            <a:endParaRPr lang="es-ES"/>
          </a:p>
        </p:txBody>
      </p:sp>
      <p:sp>
        <p:nvSpPr>
          <p:cNvPr id="4" name="Marcador de pie de página 3">
            <a:extLst>
              <a:ext uri="{FF2B5EF4-FFF2-40B4-BE49-F238E27FC236}">
                <a16:creationId xmlns:a16="http://schemas.microsoft.com/office/drawing/2014/main" id="{84013FCB-AE80-C524-8FF5-569DEFD383F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8CCCA62-7FE5-6148-5AC5-6FBE9763BA74}"/>
              </a:ext>
            </a:extLst>
          </p:cNvPr>
          <p:cNvSpPr>
            <a:spLocks noGrp="1"/>
          </p:cNvSpPr>
          <p:nvPr>
            <p:ph type="sldNum" sz="quarter" idx="12"/>
          </p:nvPr>
        </p:nvSpPr>
        <p:spPr/>
        <p:txBody>
          <a:bodyPr/>
          <a:lstStyle/>
          <a:p>
            <a:fld id="{109C6B74-724D-4546-8CE0-3C9643A84EDE}" type="slidenum">
              <a:rPr lang="es-ES" smtClean="0"/>
              <a:t>‹Nr.›</a:t>
            </a:fld>
            <a:endParaRPr lang="es-ES"/>
          </a:p>
        </p:txBody>
      </p:sp>
    </p:spTree>
    <p:extLst>
      <p:ext uri="{BB962C8B-B14F-4D97-AF65-F5344CB8AC3E}">
        <p14:creationId xmlns:p14="http://schemas.microsoft.com/office/powerpoint/2010/main" val="355686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7B03A28-E98D-78C6-665E-7B3972B755FC}"/>
              </a:ext>
            </a:extLst>
          </p:cNvPr>
          <p:cNvSpPr>
            <a:spLocks noGrp="1"/>
          </p:cNvSpPr>
          <p:nvPr>
            <p:ph type="dt" sz="half" idx="10"/>
          </p:nvPr>
        </p:nvSpPr>
        <p:spPr/>
        <p:txBody>
          <a:bodyPr/>
          <a:lstStyle/>
          <a:p>
            <a:fld id="{B7CA754E-BAF0-7B49-8FDD-F1A30911E344}" type="datetimeFigureOut">
              <a:rPr lang="es-ES" smtClean="0"/>
              <a:t>10/06/2025</a:t>
            </a:fld>
            <a:endParaRPr lang="es-ES"/>
          </a:p>
        </p:txBody>
      </p:sp>
      <p:sp>
        <p:nvSpPr>
          <p:cNvPr id="3" name="Marcador de pie de página 2">
            <a:extLst>
              <a:ext uri="{FF2B5EF4-FFF2-40B4-BE49-F238E27FC236}">
                <a16:creationId xmlns:a16="http://schemas.microsoft.com/office/drawing/2014/main" id="{21AA3341-5F16-400E-3FAE-2606BE3FDBA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0FBAA42-0149-909A-FC74-8244DF7F9C33}"/>
              </a:ext>
            </a:extLst>
          </p:cNvPr>
          <p:cNvSpPr>
            <a:spLocks noGrp="1"/>
          </p:cNvSpPr>
          <p:nvPr>
            <p:ph type="sldNum" sz="quarter" idx="12"/>
          </p:nvPr>
        </p:nvSpPr>
        <p:spPr/>
        <p:txBody>
          <a:bodyPr/>
          <a:lstStyle/>
          <a:p>
            <a:fld id="{109C6B74-724D-4546-8CE0-3C9643A84EDE}" type="slidenum">
              <a:rPr lang="es-ES" smtClean="0"/>
              <a:t>‹Nr.›</a:t>
            </a:fld>
            <a:endParaRPr lang="es-ES"/>
          </a:p>
        </p:txBody>
      </p:sp>
    </p:spTree>
    <p:extLst>
      <p:ext uri="{BB962C8B-B14F-4D97-AF65-F5344CB8AC3E}">
        <p14:creationId xmlns:p14="http://schemas.microsoft.com/office/powerpoint/2010/main" val="20779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71B0B4-FBD7-D844-2DD2-C57EA8879B2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AE5C9DC-432A-3AFA-8F9D-719AEDF444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1DDD4D1B-EE37-04BC-7678-3EF78A8F5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D59D222-1021-29E9-C0DC-C4F341D55F9C}"/>
              </a:ext>
            </a:extLst>
          </p:cNvPr>
          <p:cNvSpPr>
            <a:spLocks noGrp="1"/>
          </p:cNvSpPr>
          <p:nvPr>
            <p:ph type="dt" sz="half" idx="10"/>
          </p:nvPr>
        </p:nvSpPr>
        <p:spPr/>
        <p:txBody>
          <a:bodyPr/>
          <a:lstStyle/>
          <a:p>
            <a:fld id="{B7CA754E-BAF0-7B49-8FDD-F1A30911E344}" type="datetimeFigureOut">
              <a:rPr lang="es-ES" smtClean="0"/>
              <a:t>10/06/2025</a:t>
            </a:fld>
            <a:endParaRPr lang="es-ES"/>
          </a:p>
        </p:txBody>
      </p:sp>
      <p:sp>
        <p:nvSpPr>
          <p:cNvPr id="6" name="Marcador de pie de página 5">
            <a:extLst>
              <a:ext uri="{FF2B5EF4-FFF2-40B4-BE49-F238E27FC236}">
                <a16:creationId xmlns:a16="http://schemas.microsoft.com/office/drawing/2014/main" id="{90D7670E-5EC3-36A8-B662-AA0D2B08BE4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BFDCED3-35A1-A0BE-4DA4-5C1489C31F6D}"/>
              </a:ext>
            </a:extLst>
          </p:cNvPr>
          <p:cNvSpPr>
            <a:spLocks noGrp="1"/>
          </p:cNvSpPr>
          <p:nvPr>
            <p:ph type="sldNum" sz="quarter" idx="12"/>
          </p:nvPr>
        </p:nvSpPr>
        <p:spPr/>
        <p:txBody>
          <a:bodyPr/>
          <a:lstStyle/>
          <a:p>
            <a:fld id="{109C6B74-724D-4546-8CE0-3C9643A84EDE}" type="slidenum">
              <a:rPr lang="es-ES" smtClean="0"/>
              <a:t>‹Nr.›</a:t>
            </a:fld>
            <a:endParaRPr lang="es-ES"/>
          </a:p>
        </p:txBody>
      </p:sp>
    </p:spTree>
    <p:extLst>
      <p:ext uri="{BB962C8B-B14F-4D97-AF65-F5344CB8AC3E}">
        <p14:creationId xmlns:p14="http://schemas.microsoft.com/office/powerpoint/2010/main" val="4287845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45DC64-EF68-8D94-40F5-4626E403643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E3CC8D7-268D-F218-24FF-A916EA5823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5E90339-AD28-FEC2-3190-04404166EF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8EEF20A-5323-D064-EBE9-CCA9762F5745}"/>
              </a:ext>
            </a:extLst>
          </p:cNvPr>
          <p:cNvSpPr>
            <a:spLocks noGrp="1"/>
          </p:cNvSpPr>
          <p:nvPr>
            <p:ph type="dt" sz="half" idx="10"/>
          </p:nvPr>
        </p:nvSpPr>
        <p:spPr/>
        <p:txBody>
          <a:bodyPr/>
          <a:lstStyle/>
          <a:p>
            <a:fld id="{B7CA754E-BAF0-7B49-8FDD-F1A30911E344}" type="datetimeFigureOut">
              <a:rPr lang="es-ES" smtClean="0"/>
              <a:t>10/06/2025</a:t>
            </a:fld>
            <a:endParaRPr lang="es-ES"/>
          </a:p>
        </p:txBody>
      </p:sp>
      <p:sp>
        <p:nvSpPr>
          <p:cNvPr id="6" name="Marcador de pie de página 5">
            <a:extLst>
              <a:ext uri="{FF2B5EF4-FFF2-40B4-BE49-F238E27FC236}">
                <a16:creationId xmlns:a16="http://schemas.microsoft.com/office/drawing/2014/main" id="{1A35F904-21BE-5DD6-F4D0-5613EE969E8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3EE938E-F14E-7327-7741-427F259C2E07}"/>
              </a:ext>
            </a:extLst>
          </p:cNvPr>
          <p:cNvSpPr>
            <a:spLocks noGrp="1"/>
          </p:cNvSpPr>
          <p:nvPr>
            <p:ph type="sldNum" sz="quarter" idx="12"/>
          </p:nvPr>
        </p:nvSpPr>
        <p:spPr/>
        <p:txBody>
          <a:bodyPr/>
          <a:lstStyle/>
          <a:p>
            <a:fld id="{109C6B74-724D-4546-8CE0-3C9643A84EDE}" type="slidenum">
              <a:rPr lang="es-ES" smtClean="0"/>
              <a:t>‹Nr.›</a:t>
            </a:fld>
            <a:endParaRPr lang="es-ES"/>
          </a:p>
        </p:txBody>
      </p:sp>
    </p:spTree>
    <p:extLst>
      <p:ext uri="{BB962C8B-B14F-4D97-AF65-F5344CB8AC3E}">
        <p14:creationId xmlns:p14="http://schemas.microsoft.com/office/powerpoint/2010/main" val="1691303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13F784F-7FFE-B501-E52E-720F6BFFE2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6821352-9E0C-9781-B90D-D64EFDE8DA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1D2ECBD-1359-B5AF-0F5C-CD5135479B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7CA754E-BAF0-7B49-8FDD-F1A30911E344}" type="datetimeFigureOut">
              <a:rPr lang="es-ES" smtClean="0"/>
              <a:t>10/06/2025</a:t>
            </a:fld>
            <a:endParaRPr lang="es-ES"/>
          </a:p>
        </p:txBody>
      </p:sp>
      <p:sp>
        <p:nvSpPr>
          <p:cNvPr id="5" name="Marcador de pie de página 4">
            <a:extLst>
              <a:ext uri="{FF2B5EF4-FFF2-40B4-BE49-F238E27FC236}">
                <a16:creationId xmlns:a16="http://schemas.microsoft.com/office/drawing/2014/main" id="{DE9E1380-1CF2-8359-2B45-8D3C1BF277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3C2F4E2-2C83-7641-1E57-26B4AEBB4F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9C6B74-724D-4546-8CE0-3C9643A84EDE}" type="slidenum">
              <a:rPr lang="es-ES" smtClean="0"/>
              <a:t>'Nr.'</a:t>
            </a:fld>
            <a:endParaRPr lang="es-ES"/>
          </a:p>
        </p:txBody>
      </p:sp>
    </p:spTree>
    <p:extLst>
      <p:ext uri="{BB962C8B-B14F-4D97-AF65-F5344CB8AC3E}">
        <p14:creationId xmlns:p14="http://schemas.microsoft.com/office/powerpoint/2010/main" val="1760289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www.picpedia.org/highway-signs/r/risk-management.html" TargetMode="Externa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png"/><Relationship Id="rId7"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jpeg"/><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4.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4.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4.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8.jpeg"/><Relationship Id="rId3" Type="http://schemas.openxmlformats.org/officeDocument/2006/relationships/image" Target="../media/image14.png"/><Relationship Id="rId7" Type="http://schemas.openxmlformats.org/officeDocument/2006/relationships/image" Target="../media/image1.jpeg"/><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5.png"/><Relationship Id="rId5" Type="http://schemas.openxmlformats.org/officeDocument/2006/relationships/image" Target="../media/image17.png"/><Relationship Id="rId10" Type="http://schemas.openxmlformats.org/officeDocument/2006/relationships/image" Target="../media/image4.jpeg"/><Relationship Id="rId4" Type="http://schemas.openxmlformats.org/officeDocument/2006/relationships/image" Target="../media/image7.png"/><Relationship Id="rId9"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4.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5.gif"/><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4.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5.gif"/><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4.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4.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4.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4.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4.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4.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16="http://schemas.microsoft.com/office/drawing/2014/main" xmlns:a14="http://schemas.microsoft.com/office/drawing/2010/main" xmlns:a1611="http://schemas.microsoft.com/office/drawing/2016/11/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Picture 5, Imagen">
            <a:extLst>
              <a:ext uri="{FF2B5EF4-FFF2-40B4-BE49-F238E27FC236}">
                <a16:creationId xmlns:a16="http://schemas.microsoft.com/office/drawing/2014/main" id="{5F7EE30A-8C3C-DB13-CB1B-FBBC9FCA9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218DD6A0-71EF-15A2-C9BB-4DB3367007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0803642A-31FB-BF67-C8C1-55A5CEDF8FCD}"/>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16CC96F3-91DF-6B99-D04C-5FB83494ED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9495C6FF-1E88-FBEF-10C2-3EBC8DF469A1}"/>
              </a:ext>
            </a:extLst>
          </p:cNvPr>
          <p:cNvPicPr>
            <a:picLocks noChangeAspect="1"/>
          </p:cNvPicPr>
          <p:nvPr/>
        </p:nvPicPr>
        <p:blipFill>
          <a:blip r:embed="rId5"/>
          <a:srcRect l="12167" t="19962" r="11861" b="22964"/>
          <a:stretch>
            <a:fillRect/>
          </a:stretch>
        </p:blipFill>
        <p:spPr>
          <a:xfrm>
            <a:off x="7191672" y="5902575"/>
            <a:ext cx="1755250" cy="719599"/>
          </a:xfrm>
          <a:prstGeom prst="rect">
            <a:avLst/>
          </a:prstGeom>
        </p:spPr>
      </p:pic>
      <p:sp>
        <p:nvSpPr>
          <p:cNvPr id="8" name="AutoShape 30">
            <a:extLst>
              <a:ext uri="{FF2B5EF4-FFF2-40B4-BE49-F238E27FC236}">
                <a16:creationId xmlns:a16="http://schemas.microsoft.com/office/drawing/2014/main" id="{12ED44C5-07B3-A614-BB1E-FA93AD955218}"/>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5003B3E5-C5B7-33A3-A471-9B627A2BCC50}"/>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C9CEFA6D-BDC8-C0D4-CBC7-1A0CADA9CC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36" descr="Picture 4, Imagen">
            <a:extLst>
              <a:ext uri="{FF2B5EF4-FFF2-40B4-BE49-F238E27FC236}">
                <a16:creationId xmlns:a16="http://schemas.microsoft.com/office/drawing/2014/main" id="{E9408357-219E-6650-D497-CF9B4AE43B89}"/>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31094C7C-0C94-849C-88D6-160D8E366103}"/>
              </a:ext>
            </a:extLst>
          </p:cNvPr>
          <p:cNvPicPr>
            <a:picLocks noChangeAspect="1"/>
          </p:cNvPicPr>
          <p:nvPr/>
        </p:nvPicPr>
        <p:blipFill>
          <a:blip r:embed="rId8"/>
          <a:srcRect t="18644"/>
          <a:stretch>
            <a:fillRect/>
          </a:stretch>
        </p:blipFill>
        <p:spPr>
          <a:xfrm>
            <a:off x="9507908" y="4791562"/>
            <a:ext cx="2684092"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D1F3E232-9F75-67C2-9774-E7DACA3D97A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99685" y="600622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2" name="Imagen 31" descr="Imagen que contiene Forma&#10;&#10;El contenido generado por IA puede ser incorrecto.">
            <a:extLst>
              <a:ext uri="{FF2B5EF4-FFF2-40B4-BE49-F238E27FC236}">
                <a16:creationId xmlns:a16="http://schemas.microsoft.com/office/drawing/2014/main" id="{E274A9EE-2150-483A-A13A-FF3B5D906E81}"/>
              </a:ext>
            </a:extLst>
          </p:cNvPr>
          <p:cNvPicPr>
            <a:picLocks noChangeAspect="1"/>
          </p:cNvPicPr>
          <p:nvPr/>
        </p:nvPicPr>
        <p:blipFill>
          <a:blip r:embed="rId10"/>
          <a:stretch>
            <a:fillRect/>
          </a:stretch>
        </p:blipFill>
        <p:spPr>
          <a:xfrm>
            <a:off x="0" y="-51330"/>
            <a:ext cx="12192000" cy="3930678"/>
          </a:xfrm>
          <a:prstGeom prst="rect">
            <a:avLst/>
          </a:prstGeom>
        </p:spPr>
      </p:pic>
      <p:sp>
        <p:nvSpPr>
          <p:cNvPr id="20" name="Otsikko 4">
            <a:extLst>
              <a:ext uri="{FF2B5EF4-FFF2-40B4-BE49-F238E27FC236}">
                <a16:creationId xmlns:a16="http://schemas.microsoft.com/office/drawing/2014/main" id="{646247E2-3D3F-EB7D-AB88-EBF3C4D555DC}"/>
              </a:ext>
            </a:extLst>
          </p:cNvPr>
          <p:cNvSpPr>
            <a:spLocks noGrp="1"/>
          </p:cNvSpPr>
          <p:nvPr>
            <p:ph type="ctrTitle"/>
          </p:nvPr>
        </p:nvSpPr>
        <p:spPr>
          <a:xfrm>
            <a:off x="3279490" y="627286"/>
            <a:ext cx="6586961" cy="1446201"/>
          </a:xfrm>
        </p:spPr>
        <p:txBody>
          <a:bodyPr>
            <a:noAutofit/>
          </a:bodyPr>
          <a:lstStyle/>
          <a:p>
            <a:pPr>
              <a:lnSpc>
                <a:spcPct val="150000"/>
              </a:lnSpc>
            </a:pPr>
            <a:r>
              <a:rPr lang="en-US" sz="2400" b="1" dirty="0">
                <a:latin typeface="Tahoma"/>
                <a:ea typeface="Tahoma"/>
                <a:cs typeface="Tahoma"/>
              </a:rPr>
              <a:t>Abschnitt 3: Sicherheit</a:t>
            </a:r>
            <a:endParaRPr lang="en-GB" sz="2400" dirty="0">
              <a:latin typeface="Tahoma"/>
              <a:ea typeface="Tahoma"/>
              <a:cs typeface="Tahoma"/>
            </a:endParaRPr>
          </a:p>
        </p:txBody>
      </p:sp>
      <p:sp>
        <p:nvSpPr>
          <p:cNvPr id="34" name="CuadroTexto 33">
            <a:extLst>
              <a:ext uri="{FF2B5EF4-FFF2-40B4-BE49-F238E27FC236}">
                <a16:creationId xmlns:a16="http://schemas.microsoft.com/office/drawing/2014/main" id="{EF685CC8-BEB5-1493-4AA7-E8301EBB9B54}"/>
              </a:ext>
            </a:extLst>
          </p:cNvPr>
          <p:cNvSpPr txBox="1"/>
          <p:nvPr/>
        </p:nvSpPr>
        <p:spPr>
          <a:xfrm>
            <a:off x="3958936" y="2378425"/>
            <a:ext cx="7945582" cy="369332"/>
          </a:xfrm>
          <a:prstGeom prst="rect">
            <a:avLst/>
          </a:prstGeom>
          <a:noFill/>
        </p:spPr>
        <p:txBody>
          <a:bodyPr wrap="square">
            <a:spAutoFit/>
          </a:bodyPr>
          <a:lstStyle/>
          <a:p>
            <a:endParaRPr lang="es-ES"/>
          </a:p>
        </p:txBody>
      </p:sp>
      <p:pic>
        <p:nvPicPr>
          <p:cNvPr id="1069" name="Picture 45">
            <a:extLst>
              <a:ext uri="{FF2B5EF4-FFF2-40B4-BE49-F238E27FC236}">
                <a16:creationId xmlns:a16="http://schemas.microsoft.com/office/drawing/2014/main" id="{380AEEED-0D4C-D1A1-B879-E3C2AB46EA3D}"/>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51139" b="68131"/>
          <a:stretch>
            <a:fillRect/>
          </a:stretch>
        </p:blipFill>
        <p:spPr bwMode="auto">
          <a:xfrm>
            <a:off x="249321" y="5350760"/>
            <a:ext cx="1418359" cy="5117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7E24CC4-0B62-E91A-080C-38916E3DB6B9}"/>
              </a:ext>
            </a:extLst>
          </p:cNvPr>
          <p:cNvPicPr>
            <a:picLocks noChangeAspect="1"/>
          </p:cNvPicPr>
          <p:nvPr/>
        </p:nvPicPr>
        <p:blipFill>
          <a:blip r:embed="rId12">
            <a:extLst>
              <a:ext uri="{837473B0-CC2E-450A-ABE3-18F120FF3D39}">
                <a1611:picAttrSrcUrl xmlns:a1611="http://schemas.microsoft.com/office/drawing/2016/11/main" r:id="rId13"/>
              </a:ext>
            </a:extLst>
          </a:blip>
          <a:stretch>
            <a:fillRect/>
          </a:stretch>
        </p:blipFill>
        <p:spPr>
          <a:xfrm>
            <a:off x="7924800" y="2588747"/>
            <a:ext cx="3223847" cy="2102534"/>
          </a:xfrm>
          <a:prstGeom prst="rect">
            <a:avLst/>
          </a:prstGeom>
          <a:ln>
            <a:noFill/>
          </a:ln>
          <a:effectLst>
            <a:softEdge rad="112500"/>
          </a:effectLst>
        </p:spPr>
      </p:pic>
      <p:sp>
        <p:nvSpPr>
          <p:cNvPr id="3" name="Rectangle 35">
            <a:extLst>
              <a:ext uri="{FF2B5EF4-FFF2-40B4-BE49-F238E27FC236}">
                <a16:creationId xmlns:a16="http://schemas.microsoft.com/office/drawing/2014/main" id="{2F232D74-1B6C-39CD-1BC3-80E737A0D8CE}"/>
              </a:ext>
            </a:extLst>
          </p:cNvPr>
          <p:cNvSpPr>
            <a:spLocks noChangeArrowheads="1"/>
          </p:cNvSpPr>
          <p:nvPr/>
        </p:nvSpPr>
        <p:spPr bwMode="auto">
          <a:xfrm>
            <a:off x="1910837" y="5374027"/>
            <a:ext cx="645441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s-ES"/>
            </a:defPPr>
            <a:lvl1pPr marL="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657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r>
              <a:rPr kumimoji="0" lang="es-ES" altLang="es-ES" sz="1400" b="0" i="0" u="none" strike="noStrike" cap="none" normalizeH="0" baseline="0" err="1">
                <a:ln>
                  <a:noFill/>
                </a:ln>
                <a:effectLst/>
                <a:latin typeface="Calibri"/>
                <a:ea typeface="Calibri"/>
                <a:cs typeface="Calibri"/>
              </a:rPr>
              <a:t> Dieses </a:t>
            </a:r>
            <a:r>
              <a:rPr kumimoji="0" lang="es-ES" altLang="es-ES" sz="1400" b="0" i="0" u="none" strike="noStrike" cap="none" normalizeH="0" baseline="0" err="1">
                <a:ln>
                  <a:noFill/>
                </a:ln>
                <a:effectLst/>
                <a:latin typeface="Calibri"/>
                <a:ea typeface="Calibri"/>
                <a:cs typeface="Calibri"/>
              </a:rPr>
              <a:t>Werk </a:t>
            </a:r>
            <a:r>
              <a:rPr kumimoji="0" lang="es-ES" altLang="es-ES" sz="1400" b="0" i="0" u="none" strike="noStrike" cap="none" normalizeH="0" baseline="0" err="1">
                <a:ln>
                  <a:noFill/>
                </a:ln>
                <a:effectLst/>
                <a:latin typeface="Calibri"/>
                <a:ea typeface="Calibri"/>
                <a:cs typeface="Calibri"/>
              </a:rPr>
              <a:t>ist lizenziert </a:t>
            </a:r>
            <a:r>
              <a:rPr kumimoji="0" lang="es-ES" altLang="es-ES" sz="1400" b="0" i="0" u="none" strike="noStrike" cap="none" normalizeH="0" baseline="0" err="1">
                <a:ln>
                  <a:noFill/>
                </a:ln>
                <a:effectLst/>
                <a:latin typeface="Calibri"/>
                <a:ea typeface="Calibri"/>
                <a:cs typeface="Calibri"/>
              </a:rPr>
              <a:t>unter </a:t>
            </a:r>
            <a:r>
              <a:rPr kumimoji="0" lang="es-ES" altLang="es-ES" sz="1400" b="0" i="0" u="none" strike="noStrike" cap="none" normalizeH="0" baseline="0" err="1">
                <a:ln>
                  <a:noFill/>
                </a:ln>
                <a:effectLst/>
                <a:latin typeface="Calibri"/>
                <a:ea typeface="Calibri"/>
                <a:cs typeface="Calibri"/>
              </a:rPr>
              <a:t>der </a:t>
            </a:r>
            <a:r>
              <a:rPr kumimoji="0" lang="es-ES" altLang="es-ES" sz="1400" b="0" i="0" u="none" strike="noStrike" cap="none" normalizeH="0" baseline="0">
                <a:ln>
                  <a:noFill/>
                </a:ln>
                <a:effectLst/>
                <a:latin typeface="Calibri"/>
                <a:ea typeface="Calibri"/>
                <a:cs typeface="Calibri"/>
              </a:rPr>
              <a:t>Creative </a:t>
            </a:r>
            <a:r>
              <a:rPr kumimoji="0" lang="es-ES" altLang="es-ES" sz="1400" b="0" i="0" u="none" strike="noStrike" cap="none" normalizeH="0" baseline="0" err="1">
                <a:ln>
                  <a:noFill/>
                </a:ln>
                <a:effectLst/>
                <a:latin typeface="Calibri"/>
                <a:ea typeface="Calibri"/>
                <a:cs typeface="Calibri"/>
              </a:rPr>
              <a:t>Commons </a:t>
            </a:r>
            <a:r>
              <a:rPr kumimoji="0" lang="es-ES" altLang="es-ES" sz="1400" b="0" i="0" u="none" strike="noStrike" cap="none" normalizeH="0" baseline="0" err="1">
                <a:ln>
                  <a:noFill/>
                </a:ln>
                <a:effectLst/>
                <a:latin typeface="Calibri"/>
                <a:ea typeface="Calibri"/>
                <a:cs typeface="Calibri"/>
              </a:rPr>
              <a:t>Attribution </a:t>
            </a:r>
            <a:r>
              <a:rPr kumimoji="0" lang="es-ES" altLang="es-ES" sz="1400" b="0" i="0" u="none" strike="noStrike" cap="none" normalizeH="0" baseline="0">
                <a:ln>
                  <a:noFill/>
                </a:ln>
                <a:effectLst/>
                <a:latin typeface="Calibri"/>
                <a:ea typeface="Calibri"/>
                <a:cs typeface="Calibri"/>
              </a:rPr>
              <a:t>4.0 International </a:t>
            </a:r>
            <a:r>
              <a:rPr lang="es-ES" altLang="es-ES" sz="1400" err="1">
                <a:latin typeface="Calibri"/>
                <a:ea typeface="Calibri"/>
                <a:cs typeface="Calibri"/>
              </a:rPr>
              <a:t>License. </a:t>
            </a:r>
            <a:r>
              <a:rPr kumimoji="0" lang="es-ES" altLang="es-ES" sz="1400" b="0" i="0" u="none" strike="noStrike" cap="none" normalizeH="0" baseline="0" err="1">
                <a:ln>
                  <a:noFill/>
                </a:ln>
                <a:effectLst/>
                <a:latin typeface="Calibri"/>
                <a:ea typeface="Calibri"/>
                <a:cs typeface="Calibri"/>
              </a:rPr>
              <a:t>http://creativecommons.</a:t>
            </a:r>
            <a:r>
              <a:rPr kumimoji="0" lang="es-ES" altLang="es-ES" sz="1400" b="0" i="0" u="none" strike="noStrike" cap="none" normalizeH="0" baseline="0">
                <a:ln>
                  <a:noFill/>
                </a:ln>
                <a:effectLst/>
                <a:latin typeface="Calibri"/>
                <a:ea typeface="Calibri"/>
                <a:cs typeface="Calibri"/>
              </a:rPr>
              <a:t>org/licenses/by/4.0/   </a:t>
            </a:r>
            <a:endParaRPr lang="es-ES" altLang="es-ES" sz="2400" b="0" i="0" u="none" strike="noStrike" cap="none" normalizeH="0" baseline="0">
              <a:ln>
                <a:noFill/>
              </a:ln>
              <a:effectLst/>
              <a:latin typeface="Arial"/>
              <a:ea typeface="Calibri"/>
              <a:cs typeface="Arial"/>
            </a:endParaRPr>
          </a:p>
        </p:txBody>
      </p:sp>
      <p:pic>
        <p:nvPicPr>
          <p:cNvPr id="2" name="Grafik 1" descr="Ein Bild, das draußen, Kleidung, Person, Baum enthält.&#10;&#10;KI-generierte Inhalte können fehlerhaft sein.">
            <a:extLst>
              <a:ext uri="{FF2B5EF4-FFF2-40B4-BE49-F238E27FC236}">
                <a16:creationId xmlns:a16="http://schemas.microsoft.com/office/drawing/2014/main" id="{16537935-1B7C-A179-7B60-7D8E4D798B63}"/>
              </a:ext>
            </a:extLst>
          </p:cNvPr>
          <p:cNvPicPr>
            <a:picLocks noChangeAspect="1"/>
          </p:cNvPicPr>
          <p:nvPr/>
        </p:nvPicPr>
        <p:blipFill>
          <a:blip r:embed="rId14"/>
          <a:stretch>
            <a:fillRect/>
          </a:stretch>
        </p:blipFill>
        <p:spPr>
          <a:xfrm>
            <a:off x="1891372" y="686626"/>
            <a:ext cx="2897352" cy="4346028"/>
          </a:xfrm>
          <a:prstGeom prst="rect">
            <a:avLst/>
          </a:prstGeom>
          <a:ln>
            <a:noFill/>
          </a:ln>
          <a:effectLst>
            <a:softEdge rad="112500"/>
          </a:effectLst>
        </p:spPr>
      </p:pic>
    </p:spTree>
    <p:extLst>
      <p:ext uri="{BB962C8B-B14F-4D97-AF65-F5344CB8AC3E}">
        <p14:creationId xmlns:p14="http://schemas.microsoft.com/office/powerpoint/2010/main" val="239416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0168C-CA56-CCB9-5560-F284A8F0EBB0}"/>
            </a:ext>
          </a:extLst>
        </p:cNvPr>
        <p:cNvGrpSpPr/>
        <p:nvPr/>
      </p:nvGrpSpPr>
      <p:grpSpPr>
        <a:xfrm>
          <a:off x="0" y="0"/>
          <a:ext cx="0" cy="0"/>
          <a:chOff x="0" y="0"/>
          <a:chExt cx="0" cy="0"/>
        </a:xfrm>
      </p:grpSpPr>
      <p:pic>
        <p:nvPicPr>
          <p:cNvPr id="3" name="Imagen 2" descr="Icono&#10;&#10;El contenido generado por IA puede ser incorrecto.">
            <a:extLst>
              <a:ext uri="{FF2B5EF4-FFF2-40B4-BE49-F238E27FC236}">
                <a16:creationId xmlns:a16="http://schemas.microsoft.com/office/drawing/2014/main" id="{FBAF7B32-B0F6-0820-B946-566A8B4915D4}"/>
              </a:ext>
            </a:extLst>
          </p:cNvPr>
          <p:cNvPicPr>
            <a:picLocks noChangeAspect="1"/>
          </p:cNvPicPr>
          <p:nvPr/>
        </p:nvPicPr>
        <p:blipFill>
          <a:blip r:embed="rId2"/>
          <a:stretch>
            <a:fillRect/>
          </a:stretch>
        </p:blipFill>
        <p:spPr>
          <a:xfrm>
            <a:off x="-602" y="8370"/>
            <a:ext cx="2425700" cy="2400300"/>
          </a:xfrm>
          <a:prstGeom prst="rect">
            <a:avLst/>
          </a:prstGeom>
        </p:spPr>
      </p:pic>
      <p:pic>
        <p:nvPicPr>
          <p:cNvPr id="1026" name="Picture 2" descr="Picture 1, Imagen">
            <a:extLst>
              <a:ext uri="{FF2B5EF4-FFF2-40B4-BE49-F238E27FC236}">
                <a16:creationId xmlns:a16="http://schemas.microsoft.com/office/drawing/2014/main" id="{05B4CC71-CB09-147E-2565-8020AC9AAF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8A753DDA-3DC9-B767-9E30-920C7D8523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6FF82810-CB4B-C404-67B9-26127EE9E4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936A616E-622B-659F-4949-93A86DDE9BA1}"/>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31A75B03-49F0-7C74-DFB6-280BAE910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678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79396C59-7C2E-A714-F1FA-7ADAAC5203B6}"/>
              </a:ext>
            </a:extLst>
          </p:cNvPr>
          <p:cNvPicPr>
            <a:picLocks noChangeAspect="1"/>
          </p:cNvPicPr>
          <p:nvPr/>
        </p:nvPicPr>
        <p:blipFill>
          <a:blip r:embed="rId7"/>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82FEB80B-0FA5-F02C-04AB-4F87815B5755}"/>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7FA8A464-13D6-0717-4CFF-54C5FAAE0367}"/>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33E90198-8638-3825-04F1-0ACF8E707BD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0" name="Otsikko 4">
            <a:extLst>
              <a:ext uri="{FF2B5EF4-FFF2-40B4-BE49-F238E27FC236}">
                <a16:creationId xmlns:a16="http://schemas.microsoft.com/office/drawing/2014/main" id="{1DB07A8A-6B36-8986-8306-A5E1B6B2955A}"/>
              </a:ext>
            </a:extLst>
          </p:cNvPr>
          <p:cNvSpPr>
            <a:spLocks noGrp="1"/>
          </p:cNvSpPr>
          <p:nvPr>
            <p:ph type="ctrTitle"/>
          </p:nvPr>
        </p:nvSpPr>
        <p:spPr>
          <a:xfrm>
            <a:off x="2556166" y="477783"/>
            <a:ext cx="6586961" cy="1232307"/>
          </a:xfrm>
        </p:spPr>
        <p:txBody>
          <a:bodyPr>
            <a:noAutofit/>
          </a:bodyPr>
          <a:lstStyle/>
          <a:p>
            <a:pPr>
              <a:lnSpc>
                <a:spcPct val="150000"/>
              </a:lnSpc>
            </a:pPr>
            <a:br>
              <a:rPr lang="en-US" sz="2800" b="1">
                <a:latin typeface="Tahoma"/>
                <a:ea typeface="Tahoma"/>
                <a:cs typeface="Tahoma"/>
              </a:rPr>
            </a:br>
            <a:r>
              <a:rPr lang="en-GB" sz="2000" b="1">
                <a:latin typeface="Tahoma"/>
                <a:ea typeface="Tahoma"/>
                <a:cs typeface="Tahoma"/>
              </a:rPr>
              <a:t>Ebenen der Sicherheit</a:t>
            </a:r>
            <a:endParaRPr lang="en-US" sz="2000" b="1">
              <a:latin typeface="Tahoma"/>
              <a:ea typeface="Tahoma"/>
              <a:cs typeface="Tahoma"/>
            </a:endParaRPr>
          </a:p>
        </p:txBody>
      </p:sp>
      <p:sp>
        <p:nvSpPr>
          <p:cNvPr id="24" name="AutoShape 36" descr="Picture 4, Imagen">
            <a:extLst>
              <a:ext uri="{FF2B5EF4-FFF2-40B4-BE49-F238E27FC236}">
                <a16:creationId xmlns:a16="http://schemas.microsoft.com/office/drawing/2014/main" id="{9038CAE9-A68B-3192-5090-86ACC560C1C3}"/>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C7832E96-43A1-0EC5-11A7-B4F4BA8BA0EF}"/>
              </a:ext>
            </a:extLst>
          </p:cNvPr>
          <p:cNvPicPr>
            <a:picLocks noChangeAspect="1"/>
          </p:cNvPicPr>
          <p:nvPr/>
        </p:nvPicPr>
        <p:blipFill>
          <a:blip r:embed="rId10"/>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625F4C00-E2D4-B934-95C4-EB79D5BB5A2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a:extLst>
              <a:ext uri="{FF2B5EF4-FFF2-40B4-BE49-F238E27FC236}">
                <a16:creationId xmlns:a16="http://schemas.microsoft.com/office/drawing/2014/main" id="{6D5149FE-3A14-C1A5-5987-C160E2BFBAB7}"/>
              </a:ext>
            </a:extLst>
          </p:cNvPr>
          <p:cNvSpPr/>
          <p:nvPr/>
        </p:nvSpPr>
        <p:spPr>
          <a:xfrm>
            <a:off x="1938372" y="3022231"/>
            <a:ext cx="2085975" cy="1523773"/>
          </a:xfrm>
          <a:prstGeom prst="rect">
            <a:avLst/>
          </a:prstGeom>
          <a:solidFill>
            <a:srgbClr val="4EA72E"/>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2000"/>
              <a:t>Der </a:t>
            </a:r>
            <a:r>
              <a:rPr lang="de-DE" sz="2000" err="1"/>
              <a:t>Stresspegel </a:t>
            </a:r>
            <a:r>
              <a:rPr lang="de-DE" sz="2000" err="1"/>
              <a:t>steigt</a:t>
            </a:r>
            <a:r>
              <a:rPr lang="de-DE" sz="2000" err="1"/>
              <a:t>, wenn </a:t>
            </a:r>
            <a:r>
              <a:rPr lang="de-DE" sz="2000" err="1"/>
              <a:t>man </a:t>
            </a:r>
            <a:r>
              <a:rPr lang="de-DE" sz="2000" err="1"/>
              <a:t>die </a:t>
            </a:r>
            <a:r>
              <a:rPr lang="de-DE" sz="2000" err="1"/>
              <a:t>Komfortzone </a:t>
            </a:r>
            <a:r>
              <a:rPr lang="de-DE" sz="2000"/>
              <a:t>verlässt</a:t>
            </a:r>
            <a:endParaRPr lang="en-US" sz="2000"/>
          </a:p>
        </p:txBody>
      </p:sp>
      <p:grpSp>
        <p:nvGrpSpPr>
          <p:cNvPr id="19" name="Gruppieren 18">
            <a:extLst>
              <a:ext uri="{FF2B5EF4-FFF2-40B4-BE49-F238E27FC236}">
                <a16:creationId xmlns:a16="http://schemas.microsoft.com/office/drawing/2014/main" id="{78BCB6FF-B1A1-5CB5-3FC6-2F5BF2AC95A5}"/>
              </a:ext>
            </a:extLst>
          </p:cNvPr>
          <p:cNvGrpSpPr/>
          <p:nvPr/>
        </p:nvGrpSpPr>
        <p:grpSpPr>
          <a:xfrm>
            <a:off x="6096000" y="1751639"/>
            <a:ext cx="3702347" cy="3526398"/>
            <a:chOff x="6470353" y="1592282"/>
            <a:chExt cx="3702347" cy="3526398"/>
          </a:xfrm>
        </p:grpSpPr>
        <p:sp>
          <p:nvSpPr>
            <p:cNvPr id="5" name="Ellipse 4">
              <a:extLst>
                <a:ext uri="{FF2B5EF4-FFF2-40B4-BE49-F238E27FC236}">
                  <a16:creationId xmlns:a16="http://schemas.microsoft.com/office/drawing/2014/main" id="{0263EE6A-2FD7-24A0-8894-40FC529FE91B}"/>
                </a:ext>
              </a:extLst>
            </p:cNvPr>
            <p:cNvSpPr/>
            <p:nvPr/>
          </p:nvSpPr>
          <p:spPr>
            <a:xfrm>
              <a:off x="7581900" y="2895600"/>
              <a:ext cx="1359110" cy="1238477"/>
            </a:xfrm>
            <a:prstGeom prst="ellipse">
              <a:avLst/>
            </a:prstGeom>
            <a:noFill/>
            <a:ln w="38100">
              <a:solidFill>
                <a:srgbClr val="4EA7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Ellipse 10">
              <a:extLst>
                <a:ext uri="{FF2B5EF4-FFF2-40B4-BE49-F238E27FC236}">
                  <a16:creationId xmlns:a16="http://schemas.microsoft.com/office/drawing/2014/main" id="{4CC415C1-6731-C163-A8A4-558E9E83F66B}"/>
                </a:ext>
              </a:extLst>
            </p:cNvPr>
            <p:cNvSpPr/>
            <p:nvPr/>
          </p:nvSpPr>
          <p:spPr>
            <a:xfrm>
              <a:off x="6937916" y="2435485"/>
              <a:ext cx="2647077" cy="2229337"/>
            </a:xfrm>
            <a:prstGeom prst="ellipse">
              <a:avLst/>
            </a:prstGeom>
            <a:noFill/>
            <a:ln w="38100">
              <a:solidFill>
                <a:srgbClr val="4EA72E"/>
              </a:solidFill>
            </a:ln>
          </p:spPr>
          <p:style>
            <a:lnRef idx="2">
              <a:schemeClr val="accent1">
                <a:shade val="15000"/>
              </a:schemeClr>
            </a:lnRef>
            <a:fillRef idx="1">
              <a:schemeClr val="accent1"/>
            </a:fillRef>
            <a:effectRef idx="0">
              <a:schemeClr val="accent1"/>
            </a:effectRef>
            <a:fontRef idx="minor">
              <a:schemeClr val="lt1"/>
            </a:fontRef>
          </p:style>
          <p:txBody>
            <a:bodyPr tIns="0" bIns="274320" rtlCol="0" anchor="t"/>
            <a:lstStyle/>
            <a:p>
              <a:pPr algn="ctr"/>
              <a:endParaRPr lang="en-US">
                <a:solidFill>
                  <a:schemeClr val="tx1"/>
                </a:solidFill>
              </a:endParaRPr>
            </a:p>
          </p:txBody>
        </p:sp>
        <p:sp>
          <p:nvSpPr>
            <p:cNvPr id="12" name="Ellipse 11">
              <a:extLst>
                <a:ext uri="{FF2B5EF4-FFF2-40B4-BE49-F238E27FC236}">
                  <a16:creationId xmlns:a16="http://schemas.microsoft.com/office/drawing/2014/main" id="{CCF2E65E-1C6E-0563-A67F-F8B257EB9BD8}"/>
                </a:ext>
              </a:extLst>
            </p:cNvPr>
            <p:cNvSpPr/>
            <p:nvPr/>
          </p:nvSpPr>
          <p:spPr>
            <a:xfrm>
              <a:off x="6470353" y="2008430"/>
              <a:ext cx="3702347" cy="3110250"/>
            </a:xfrm>
            <a:prstGeom prst="ellipse">
              <a:avLst/>
            </a:prstGeom>
            <a:noFill/>
            <a:ln w="41275">
              <a:solidFill>
                <a:srgbClr val="4EA72E"/>
              </a:solidFill>
            </a:ln>
          </p:spPr>
          <p:style>
            <a:lnRef idx="2">
              <a:schemeClr val="accent1">
                <a:shade val="15000"/>
              </a:schemeClr>
            </a:lnRef>
            <a:fillRef idx="1">
              <a:schemeClr val="accent1"/>
            </a:fillRef>
            <a:effectRef idx="0">
              <a:schemeClr val="accent1"/>
            </a:effectRef>
            <a:fontRef idx="minor">
              <a:schemeClr val="lt1"/>
            </a:fontRef>
          </p:style>
          <p:txBody>
            <a:bodyPr tIns="0" bIns="274320" rtlCol="0" anchor="t"/>
            <a:lstStyle/>
            <a:p>
              <a:pPr algn="ctr"/>
              <a:endParaRPr lang="en-US">
                <a:solidFill>
                  <a:schemeClr val="tx1"/>
                </a:solidFill>
              </a:endParaRPr>
            </a:p>
          </p:txBody>
        </p:sp>
        <p:sp>
          <p:nvSpPr>
            <p:cNvPr id="13" name="Textfeld 12">
              <a:extLst>
                <a:ext uri="{FF2B5EF4-FFF2-40B4-BE49-F238E27FC236}">
                  <a16:creationId xmlns:a16="http://schemas.microsoft.com/office/drawing/2014/main" id="{50862AA8-174A-A270-389D-7A0680845FCD}"/>
                </a:ext>
              </a:extLst>
            </p:cNvPr>
            <p:cNvSpPr txBox="1"/>
            <p:nvPr/>
          </p:nvSpPr>
          <p:spPr>
            <a:xfrm>
              <a:off x="7581900" y="2584194"/>
              <a:ext cx="1510391" cy="369332"/>
            </a:xfrm>
            <a:prstGeom prst="rect">
              <a:avLst/>
            </a:prstGeom>
            <a:noFill/>
          </p:spPr>
          <p:txBody>
            <a:bodyPr wrap="square" rtlCol="0">
              <a:spAutoFit/>
            </a:bodyPr>
            <a:lstStyle/>
            <a:p>
              <a:r>
                <a:rPr lang="de-DE"/>
                <a:t>FLEXIBILITÄT</a:t>
              </a:r>
              <a:endParaRPr lang="en-US"/>
            </a:p>
          </p:txBody>
        </p:sp>
        <p:sp>
          <p:nvSpPr>
            <p:cNvPr id="14" name="Textfeld 13">
              <a:extLst>
                <a:ext uri="{FF2B5EF4-FFF2-40B4-BE49-F238E27FC236}">
                  <a16:creationId xmlns:a16="http://schemas.microsoft.com/office/drawing/2014/main" id="{1A8C5E16-E7EF-C8C5-6F10-31B4F405D772}"/>
                </a:ext>
              </a:extLst>
            </p:cNvPr>
            <p:cNvSpPr txBox="1"/>
            <p:nvPr/>
          </p:nvSpPr>
          <p:spPr>
            <a:xfrm>
              <a:off x="7648667" y="3313202"/>
              <a:ext cx="1510391" cy="369332"/>
            </a:xfrm>
            <a:prstGeom prst="rect">
              <a:avLst/>
            </a:prstGeom>
            <a:noFill/>
          </p:spPr>
          <p:txBody>
            <a:bodyPr wrap="square" rtlCol="0">
              <a:spAutoFit/>
            </a:bodyPr>
            <a:lstStyle/>
            <a:p>
              <a:r>
                <a:rPr lang="de-DE"/>
                <a:t>KOMFORT</a:t>
              </a:r>
              <a:endParaRPr lang="en-US"/>
            </a:p>
          </p:txBody>
        </p:sp>
        <p:sp>
          <p:nvSpPr>
            <p:cNvPr id="15" name="Textfeld 14">
              <a:extLst>
                <a:ext uri="{FF2B5EF4-FFF2-40B4-BE49-F238E27FC236}">
                  <a16:creationId xmlns:a16="http://schemas.microsoft.com/office/drawing/2014/main" id="{1C0BB287-645D-B994-BD97-0ADBF456DBD4}"/>
                </a:ext>
              </a:extLst>
            </p:cNvPr>
            <p:cNvSpPr txBox="1"/>
            <p:nvPr/>
          </p:nvSpPr>
          <p:spPr>
            <a:xfrm>
              <a:off x="7648667" y="2068041"/>
              <a:ext cx="1510391" cy="369332"/>
            </a:xfrm>
            <a:prstGeom prst="rect">
              <a:avLst/>
            </a:prstGeom>
            <a:noFill/>
          </p:spPr>
          <p:txBody>
            <a:bodyPr wrap="square" rtlCol="0">
              <a:spAutoFit/>
            </a:bodyPr>
            <a:lstStyle/>
            <a:p>
              <a:r>
                <a:rPr lang="de-DE"/>
                <a:t>WACHSTUM</a:t>
              </a:r>
              <a:endParaRPr lang="en-US"/>
            </a:p>
          </p:txBody>
        </p:sp>
        <p:sp>
          <p:nvSpPr>
            <p:cNvPr id="16" name="Textfeld 15">
              <a:extLst>
                <a:ext uri="{FF2B5EF4-FFF2-40B4-BE49-F238E27FC236}">
                  <a16:creationId xmlns:a16="http://schemas.microsoft.com/office/drawing/2014/main" id="{B5F0F974-F862-1677-719B-A3A56ECC9270}"/>
                </a:ext>
              </a:extLst>
            </p:cNvPr>
            <p:cNvSpPr txBox="1"/>
            <p:nvPr/>
          </p:nvSpPr>
          <p:spPr>
            <a:xfrm>
              <a:off x="7358432" y="1592282"/>
              <a:ext cx="2188679" cy="369332"/>
            </a:xfrm>
            <a:prstGeom prst="rect">
              <a:avLst/>
            </a:prstGeom>
            <a:noFill/>
          </p:spPr>
          <p:txBody>
            <a:bodyPr wrap="square" rtlCol="0">
              <a:spAutoFit/>
            </a:bodyPr>
            <a:lstStyle/>
            <a:p>
              <a:r>
                <a:rPr lang="de-DE"/>
                <a:t>GEFAHR!! PANIK!!</a:t>
              </a:r>
              <a:endParaRPr lang="en-US"/>
            </a:p>
          </p:txBody>
        </p:sp>
      </p:grpSp>
      <p:cxnSp>
        <p:nvCxnSpPr>
          <p:cNvPr id="18" name="Gerade Verbindung mit Pfeil 17">
            <a:extLst>
              <a:ext uri="{FF2B5EF4-FFF2-40B4-BE49-F238E27FC236}">
                <a16:creationId xmlns:a16="http://schemas.microsoft.com/office/drawing/2014/main" id="{D45535AC-6CB6-1700-9D94-DE564239C4E7}"/>
              </a:ext>
            </a:extLst>
          </p:cNvPr>
          <p:cNvCxnSpPr/>
          <p:nvPr/>
        </p:nvCxnSpPr>
        <p:spPr>
          <a:xfrm flipH="1">
            <a:off x="4276564" y="3657225"/>
            <a:ext cx="2614982" cy="0"/>
          </a:xfrm>
          <a:prstGeom prst="straightConnector1">
            <a:avLst/>
          </a:prstGeom>
          <a:ln w="412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1" name="Textfeld 20">
            <a:extLst>
              <a:ext uri="{FF2B5EF4-FFF2-40B4-BE49-F238E27FC236}">
                <a16:creationId xmlns:a16="http://schemas.microsoft.com/office/drawing/2014/main" id="{3F7D4C98-4099-6407-BDE8-7594F6024E08}"/>
              </a:ext>
            </a:extLst>
          </p:cNvPr>
          <p:cNvSpPr txBox="1"/>
          <p:nvPr/>
        </p:nvSpPr>
        <p:spPr>
          <a:xfrm>
            <a:off x="8448409" y="5265197"/>
            <a:ext cx="2499402" cy="261610"/>
          </a:xfrm>
          <a:prstGeom prst="rect">
            <a:avLst/>
          </a:prstGeom>
          <a:noFill/>
        </p:spPr>
        <p:txBody>
          <a:bodyPr wrap="none" rtlCol="0">
            <a:spAutoFit/>
          </a:bodyPr>
          <a:lstStyle/>
          <a:p>
            <a:r>
              <a:rPr lang="de-DE" sz="1100" err="1"/>
              <a:t>angepasst </a:t>
            </a:r>
            <a:r>
              <a:rPr lang="de-DE" sz="1100" err="1"/>
              <a:t>von </a:t>
            </a:r>
            <a:r>
              <a:rPr lang="de-DE" sz="1100"/>
              <a:t>Luckner &amp; Nadler (1997)</a:t>
            </a:r>
            <a:endParaRPr lang="en-US" sz="1100"/>
          </a:p>
        </p:txBody>
      </p:sp>
      <p:sp>
        <p:nvSpPr>
          <p:cNvPr id="17" name="Otsikko 4">
            <a:extLst>
              <a:ext uri="{FF2B5EF4-FFF2-40B4-BE49-F238E27FC236}">
                <a16:creationId xmlns:a16="http://schemas.microsoft.com/office/drawing/2014/main" id="{4202DC42-14EF-5AE0-D44A-010475212B89}"/>
              </a:ext>
            </a:extLst>
          </p:cNvPr>
          <p:cNvSpPr txBox="1">
            <a:spLocks/>
          </p:cNvSpPr>
          <p:nvPr/>
        </p:nvSpPr>
        <p:spPr>
          <a:xfrm>
            <a:off x="2876024" y="49797"/>
            <a:ext cx="6586961" cy="84108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GB" sz="2400" b="1">
                <a:latin typeface="Tahoma"/>
                <a:ea typeface="Tahoma"/>
                <a:cs typeface="Tahoma"/>
              </a:rPr>
              <a:t>Abschnitt 3: Sicherheit</a:t>
            </a:r>
            <a:endParaRPr lang="es-ES" sz="2400"/>
          </a:p>
        </p:txBody>
      </p:sp>
    </p:spTree>
    <p:extLst>
      <p:ext uri="{BB962C8B-B14F-4D97-AF65-F5344CB8AC3E}">
        <p14:creationId xmlns:p14="http://schemas.microsoft.com/office/powerpoint/2010/main" val="253239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CEB8A-3A4D-BB72-B2D8-FEEE74C84FCC}"/>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08A223D2-FF82-B33A-C6E7-04C407C5C0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FCE75479-66B6-0439-241B-7B0DD08D34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59725C47-3DE2-88EF-2EBF-2A16CFAB26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58BEC54E-72F6-D38F-0604-B6DD67EA9902}"/>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5DE082D0-20B9-04D7-CEC3-C999DFE28A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ACEF5062-05EE-276D-431E-C79764FC6A65}"/>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D093E4B2-7D95-6804-9EE8-3C08F49848FB}"/>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1ED40C67-BF0A-162B-14A0-29791DD23517}"/>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1FAE8EB1-B0FE-FFEF-9A3E-1ECC4D38DB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0" name="Otsikko 4">
            <a:extLst>
              <a:ext uri="{FF2B5EF4-FFF2-40B4-BE49-F238E27FC236}">
                <a16:creationId xmlns:a16="http://schemas.microsoft.com/office/drawing/2014/main" id="{10CC7B05-FEF5-FC4D-D400-1255DCF9A765}"/>
              </a:ext>
            </a:extLst>
          </p:cNvPr>
          <p:cNvSpPr>
            <a:spLocks noGrp="1"/>
          </p:cNvSpPr>
          <p:nvPr>
            <p:ph type="ctrTitle"/>
          </p:nvPr>
        </p:nvSpPr>
        <p:spPr>
          <a:xfrm>
            <a:off x="2455313" y="487613"/>
            <a:ext cx="6586961" cy="1446201"/>
          </a:xfrm>
        </p:spPr>
        <p:txBody>
          <a:bodyPr>
            <a:noAutofit/>
          </a:bodyPr>
          <a:lstStyle/>
          <a:p>
            <a:pPr>
              <a:lnSpc>
                <a:spcPct val="100000"/>
              </a:lnSpc>
              <a:spcBef>
                <a:spcPts val="0"/>
              </a:spcBef>
            </a:pPr>
            <a:endParaRPr lang="en-GB" sz="2800" b="1">
              <a:latin typeface="Tahoma"/>
              <a:ea typeface="Tahoma"/>
              <a:cs typeface="Tahoma"/>
            </a:endParaRPr>
          </a:p>
          <a:p>
            <a:pPr algn="just">
              <a:lnSpc>
                <a:spcPts val="1275"/>
              </a:lnSpc>
              <a:spcBef>
                <a:spcPts val="0"/>
              </a:spcBef>
            </a:pPr>
            <a:endParaRPr lang="en-GB" sz="2000">
              <a:latin typeface="Aptos"/>
              <a:ea typeface="Tahoma"/>
              <a:cs typeface="Tahoma"/>
            </a:endParaRPr>
          </a:p>
          <a:p>
            <a:pPr algn="just">
              <a:lnSpc>
                <a:spcPts val="1275"/>
              </a:lnSpc>
              <a:spcBef>
                <a:spcPts val="0"/>
              </a:spcBef>
            </a:pPr>
            <a:endParaRPr lang="en-GB" sz="2000">
              <a:latin typeface="Aptos"/>
              <a:ea typeface="Tahoma"/>
              <a:cs typeface="Tahoma"/>
            </a:endParaRPr>
          </a:p>
        </p:txBody>
      </p:sp>
      <p:sp>
        <p:nvSpPr>
          <p:cNvPr id="24" name="AutoShape 36" descr="Picture 4, Imagen">
            <a:extLst>
              <a:ext uri="{FF2B5EF4-FFF2-40B4-BE49-F238E27FC236}">
                <a16:creationId xmlns:a16="http://schemas.microsoft.com/office/drawing/2014/main" id="{90BE2451-490F-E624-6170-C51DC0987991}"/>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2F25EC73-09A4-0043-F0A6-B445FC268516}"/>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AC91DA4F-2287-DCA1-7562-290FB9D0DE7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BEEAF27E-AAE7-B984-7335-6BC41344AC68}"/>
              </a:ext>
            </a:extLst>
          </p:cNvPr>
          <p:cNvPicPr>
            <a:picLocks noChangeAspect="1"/>
          </p:cNvPicPr>
          <p:nvPr/>
        </p:nvPicPr>
        <p:blipFill>
          <a:blip r:embed="rId11"/>
          <a:stretch>
            <a:fillRect/>
          </a:stretch>
        </p:blipFill>
        <p:spPr>
          <a:xfrm>
            <a:off x="-602" y="8370"/>
            <a:ext cx="2425700" cy="2400300"/>
          </a:xfrm>
          <a:prstGeom prst="rect">
            <a:avLst/>
          </a:prstGeom>
        </p:spPr>
      </p:pic>
      <p:sp>
        <p:nvSpPr>
          <p:cNvPr id="7" name="Textfeld 6">
            <a:extLst>
              <a:ext uri="{FF2B5EF4-FFF2-40B4-BE49-F238E27FC236}">
                <a16:creationId xmlns:a16="http://schemas.microsoft.com/office/drawing/2014/main" id="{911D50EB-61EC-4C6B-52B3-80B578370257}"/>
              </a:ext>
            </a:extLst>
          </p:cNvPr>
          <p:cNvSpPr txBox="1"/>
          <p:nvPr/>
        </p:nvSpPr>
        <p:spPr>
          <a:xfrm>
            <a:off x="958248" y="1716418"/>
            <a:ext cx="11241136" cy="3843873"/>
          </a:xfrm>
          <a:prstGeom prst="rect">
            <a:avLst/>
          </a:prstGeom>
          <a:noFill/>
        </p:spPr>
        <p:txBody>
          <a:bodyPr wrap="square" lIns="91440" tIns="45720" rIns="91440" bIns="45720" anchor="t">
            <a:spAutoFit/>
          </a:bodyPr>
          <a:lstStyle/>
          <a:p>
            <a:pPr>
              <a:lnSpc>
                <a:spcPct val="150000"/>
              </a:lnSpc>
              <a:spcAft>
                <a:spcPts val="800"/>
              </a:spcAft>
            </a:pPr>
            <a:r>
              <a:rPr lang="en-GB" sz="2000" b="1">
                <a:latin typeface="Aptos"/>
                <a:ea typeface="Tahoma"/>
                <a:cs typeface="Tahoma"/>
              </a:rPr>
              <a:t>Wie man mit dem Risikomanagement beginnt: </a:t>
            </a:r>
            <a:r>
              <a:rPr lang="en-GB" sz="2000">
                <a:latin typeface="Aptos"/>
                <a:ea typeface="Tahoma"/>
                <a:cs typeface="Segoe UI"/>
              </a:rPr>
              <a:t>Stellen Sie </a:t>
            </a:r>
            <a:r>
              <a:rPr lang="en-GB" sz="2000">
                <a:effectLst/>
                <a:latin typeface="Aptos"/>
                <a:ea typeface="Times New Roman" panose="02020603050405020304" pitchFamily="18" charset="0"/>
                <a:cs typeface="Segoe UI"/>
              </a:rPr>
              <a:t>sich selbst diese Fragen</a:t>
            </a:r>
            <a:r>
              <a:rPr lang="en-GB" sz="2000">
                <a:effectLst/>
                <a:latin typeface="Aptos"/>
                <a:ea typeface="Times New Roman" panose="02020603050405020304" pitchFamily="18" charset="0"/>
                <a:cs typeface="Arial"/>
              </a:rPr>
              <a:t>. </a:t>
            </a:r>
            <a:endParaRPr lang="en-US" sz="2000">
              <a:effectLst/>
              <a:latin typeface="Aptos"/>
              <a:ea typeface="Calibri" panose="020F0502020204030204" pitchFamily="34" charset="0"/>
              <a:cs typeface="Arial"/>
            </a:endParaRPr>
          </a:p>
          <a:p>
            <a:pPr marL="342900" marR="0" lvl="0" indent="-342900" fontAlgn="base">
              <a:lnSpc>
                <a:spcPct val="150000"/>
              </a:lnSpc>
              <a:spcAft>
                <a:spcPts val="800"/>
              </a:spcAft>
              <a:buFont typeface="+mj-lt"/>
              <a:buAutoNum type="arabicPeriod"/>
              <a:tabLst>
                <a:tab pos="-457200" algn="l"/>
              </a:tabLst>
            </a:pPr>
            <a:r>
              <a:rPr lang="en-GB" sz="2000" b="1">
                <a:effectLst/>
                <a:latin typeface="Aptos"/>
                <a:ea typeface="Times New Roman" panose="02020603050405020304" pitchFamily="18" charset="0"/>
                <a:cs typeface="Segoe UI"/>
              </a:rPr>
              <a:t>Besteht die Möglichkeit, dass Verkehr, Wetter oder Gelände eine Gefahr darstellen?</a:t>
            </a:r>
            <a:endParaRPr lang="en-US" sz="2000" b="1">
              <a:effectLst/>
              <a:latin typeface="Aptos"/>
              <a:ea typeface="Calibri" panose="020F0502020204030204" pitchFamily="34" charset="0"/>
              <a:cs typeface="Segoe UI"/>
            </a:endParaRPr>
          </a:p>
          <a:p>
            <a:pPr marL="342900" marR="0" lvl="0" indent="-342900" fontAlgn="base">
              <a:spcAft>
                <a:spcPts val="800"/>
              </a:spcAft>
              <a:buFont typeface="+mj-lt"/>
              <a:buAutoNum type="alphaLcParenR"/>
            </a:pPr>
            <a:r>
              <a:rPr lang="en-GB" sz="2000">
                <a:effectLst/>
                <a:latin typeface="Aptos"/>
                <a:ea typeface="Times New Roman" panose="02020603050405020304" pitchFamily="18" charset="0"/>
                <a:cs typeface="Segoe UI"/>
              </a:rPr>
              <a:t>Verkehr - andere Menschen und Autos, Überqueren von Straßen</a:t>
            </a:r>
            <a:r>
              <a:rPr lang="en-GB" sz="2000">
                <a:latin typeface="Aptos"/>
                <a:ea typeface="Times New Roman" panose="02020603050405020304" pitchFamily="18" charset="0"/>
                <a:cs typeface="Segoe UI"/>
              </a:rPr>
              <a:t>.</a:t>
            </a:r>
            <a:endParaRPr lang="en-US" sz="2000">
              <a:effectLst/>
              <a:latin typeface="Aptos"/>
              <a:ea typeface="Calibri" panose="020F0502020204030204" pitchFamily="34" charset="0"/>
              <a:cs typeface="Segoe UI"/>
            </a:endParaRPr>
          </a:p>
          <a:p>
            <a:pPr marL="342900" marR="0" lvl="0" indent="-342900" fontAlgn="base">
              <a:spcAft>
                <a:spcPts val="800"/>
              </a:spcAft>
              <a:buFont typeface="+mj-lt"/>
              <a:buAutoNum type="alphaLcParenR"/>
            </a:pPr>
            <a:r>
              <a:rPr lang="en-GB" sz="2000">
                <a:effectLst/>
                <a:latin typeface="Aptos"/>
                <a:ea typeface="Times New Roman" panose="02020603050405020304" pitchFamily="18" charset="0"/>
                <a:cs typeface="Segoe UI"/>
              </a:rPr>
              <a:t>Wetter - kalt/warm/Wind/Regen</a:t>
            </a:r>
            <a:r>
              <a:rPr lang="en-GB" sz="2000">
                <a:effectLst/>
                <a:latin typeface="Aptos"/>
                <a:ea typeface="Times New Roman" panose="02020603050405020304" pitchFamily="18" charset="0"/>
                <a:cs typeface="Segoe UI"/>
              </a:rPr>
              <a:t>. </a:t>
            </a:r>
            <a:endParaRPr lang="en-US" sz="2000">
              <a:effectLst/>
              <a:latin typeface="Aptos"/>
              <a:ea typeface="Calibri" panose="020F0502020204030204" pitchFamily="34" charset="0"/>
              <a:cs typeface="Segoe UI"/>
            </a:endParaRPr>
          </a:p>
          <a:p>
            <a:pPr marL="342900" marR="0" lvl="0" indent="-342900" fontAlgn="base">
              <a:spcAft>
                <a:spcPts val="800"/>
              </a:spcAft>
              <a:buFont typeface="+mj-lt"/>
              <a:buAutoNum type="alphaLcParenR"/>
            </a:pPr>
            <a:r>
              <a:rPr lang="en-GB" sz="2000">
                <a:effectLst/>
                <a:latin typeface="Aptos"/>
                <a:ea typeface="Times New Roman" panose="02020603050405020304" pitchFamily="18" charset="0"/>
                <a:cs typeface="Segoe UI"/>
              </a:rPr>
              <a:t>Gelände - Wasser/Glätte/Natur/Wald/Hindernisse/Höhenunterschied</a:t>
            </a:r>
            <a:r>
              <a:rPr lang="en-GB" sz="2000">
                <a:latin typeface="Aptos"/>
                <a:ea typeface="Times New Roman" panose="02020603050405020304" pitchFamily="18" charset="0"/>
                <a:cs typeface="Segoe UI"/>
              </a:rPr>
              <a:t>.</a:t>
            </a:r>
            <a:endParaRPr lang="en-US" sz="2000">
              <a:effectLst/>
              <a:latin typeface="Aptos"/>
              <a:ea typeface="Calibri" panose="020F0502020204030204" pitchFamily="34" charset="0"/>
              <a:cs typeface="Segoe UI"/>
            </a:endParaRPr>
          </a:p>
          <a:p>
            <a:pPr marL="342900" marR="0" lvl="0" indent="-342900" fontAlgn="base">
              <a:spcAft>
                <a:spcPts val="800"/>
              </a:spcAft>
              <a:buFont typeface="+mj-lt"/>
              <a:buAutoNum type="alphaLcParenR"/>
            </a:pPr>
            <a:r>
              <a:rPr lang="en-GB" sz="2000">
                <a:effectLst/>
                <a:latin typeface="Aptos"/>
                <a:ea typeface="Times New Roman" panose="02020603050405020304" pitchFamily="18" charset="0"/>
                <a:cs typeface="Segoe UI"/>
              </a:rPr>
              <a:t>Menschen - Mobbing oder medizinische Vorgeschichte des Schülers oder Müdigkeit oder mangelnde körperliche Verfassung.</a:t>
            </a:r>
            <a:endParaRPr lang="en-US" sz="2000">
              <a:effectLst/>
              <a:latin typeface="Aptos"/>
              <a:ea typeface="Calibri" panose="020F0502020204030204" pitchFamily="34" charset="0"/>
              <a:cs typeface="Segoe UI"/>
            </a:endParaRPr>
          </a:p>
          <a:p>
            <a:pPr marL="342900" marR="0" lvl="0" indent="-342900" fontAlgn="base">
              <a:lnSpc>
                <a:spcPct val="150000"/>
              </a:lnSpc>
              <a:spcAft>
                <a:spcPts val="800"/>
              </a:spcAft>
              <a:buFont typeface="+mj-lt"/>
              <a:buAutoNum type="arabicPeriod" startAt="2"/>
              <a:tabLst>
                <a:tab pos="457200" algn="l"/>
              </a:tabLst>
            </a:pPr>
            <a:r>
              <a:rPr lang="en-GB" sz="2000" b="1">
                <a:effectLst/>
                <a:latin typeface="Aptos"/>
                <a:ea typeface="Times New Roman" panose="02020603050405020304" pitchFamily="18" charset="0"/>
                <a:cs typeface="Segoe UI"/>
              </a:rPr>
              <a:t>Was sind die möglichen Folgen?</a:t>
            </a:r>
            <a:endParaRPr lang="en-US" sz="2000" b="1">
              <a:effectLst/>
              <a:latin typeface="Aptos"/>
              <a:ea typeface="Calibri" panose="020F0502020204030204" pitchFamily="34" charset="0"/>
              <a:cs typeface="Segoe UI"/>
            </a:endParaRPr>
          </a:p>
          <a:p>
            <a:pPr marL="342900" marR="0" lvl="0" indent="-342900" fontAlgn="base">
              <a:lnSpc>
                <a:spcPct val="150000"/>
              </a:lnSpc>
              <a:spcAft>
                <a:spcPts val="800"/>
              </a:spcAft>
              <a:buFont typeface="+mj-lt"/>
              <a:buAutoNum type="arabicPeriod" startAt="3"/>
              <a:tabLst>
                <a:tab pos="457200" algn="l"/>
              </a:tabLst>
            </a:pPr>
            <a:endParaRPr lang="en-GB" sz="2000" b="1">
              <a:effectLst/>
              <a:latin typeface="Aptos"/>
              <a:ea typeface="Calibri" panose="020F0502020204030204" pitchFamily="34" charset="0"/>
              <a:cs typeface="Segoe UI"/>
            </a:endParaRPr>
          </a:p>
        </p:txBody>
      </p:sp>
      <p:sp>
        <p:nvSpPr>
          <p:cNvPr id="5" name="Otsikko 4">
            <a:extLst>
              <a:ext uri="{FF2B5EF4-FFF2-40B4-BE49-F238E27FC236}">
                <a16:creationId xmlns:a16="http://schemas.microsoft.com/office/drawing/2014/main" id="{8F2F9688-BD05-2727-EB80-BAD235274469}"/>
              </a:ext>
            </a:extLst>
          </p:cNvPr>
          <p:cNvSpPr txBox="1">
            <a:spLocks/>
          </p:cNvSpPr>
          <p:nvPr/>
        </p:nvSpPr>
        <p:spPr>
          <a:xfrm>
            <a:off x="2876024" y="61003"/>
            <a:ext cx="6586961" cy="84108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GB" sz="2400" b="1">
                <a:latin typeface="Tahoma"/>
                <a:ea typeface="Tahoma"/>
                <a:cs typeface="Tahoma"/>
              </a:rPr>
              <a:t>Abschnitt 3: Sicherheit</a:t>
            </a:r>
            <a:endParaRPr lang="es-ES" sz="2400"/>
          </a:p>
        </p:txBody>
      </p:sp>
    </p:spTree>
    <p:extLst>
      <p:ext uri="{BB962C8B-B14F-4D97-AF65-F5344CB8AC3E}">
        <p14:creationId xmlns:p14="http://schemas.microsoft.com/office/powerpoint/2010/main" val="397803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A1C6A-80EA-E7D4-C37F-C21533A3B15A}"/>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868DBD85-F948-DC8E-A95D-79CDFB676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A103C50E-CB39-F63C-9E2B-60C4FCEC3C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3C515C8D-2DC4-7A60-6C05-21A0983020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97A03637-26BB-AB12-7A4E-689B8A792BAE}"/>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67F15BFC-1FEA-CD3A-F94C-FBD3BC48C2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E39258E5-C306-A378-337C-6BF36BC6ADFB}"/>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EBCB569C-77F4-F4B9-6431-FCB9A30E9526}"/>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57CC0645-81F2-4D86-EB4E-A48FBD3D31F7}"/>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76F3F1F0-08C8-AB33-874D-124F94F42D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0" name="Otsikko 4">
            <a:extLst>
              <a:ext uri="{FF2B5EF4-FFF2-40B4-BE49-F238E27FC236}">
                <a16:creationId xmlns:a16="http://schemas.microsoft.com/office/drawing/2014/main" id="{0D924290-44AF-353F-975A-51A273DA8053}"/>
              </a:ext>
            </a:extLst>
          </p:cNvPr>
          <p:cNvSpPr>
            <a:spLocks noGrp="1"/>
          </p:cNvSpPr>
          <p:nvPr>
            <p:ph type="ctrTitle"/>
          </p:nvPr>
        </p:nvSpPr>
        <p:spPr>
          <a:xfrm>
            <a:off x="2455313" y="487613"/>
            <a:ext cx="6586961" cy="1446201"/>
          </a:xfrm>
        </p:spPr>
        <p:txBody>
          <a:bodyPr>
            <a:noAutofit/>
          </a:bodyPr>
          <a:lstStyle/>
          <a:p>
            <a:pPr>
              <a:lnSpc>
                <a:spcPct val="100000"/>
              </a:lnSpc>
              <a:spcBef>
                <a:spcPts val="0"/>
              </a:spcBef>
            </a:pPr>
            <a:endParaRPr lang="en-GB" sz="2800" b="1">
              <a:latin typeface="Tahoma"/>
              <a:ea typeface="Tahoma"/>
              <a:cs typeface="Tahoma"/>
            </a:endParaRPr>
          </a:p>
          <a:p>
            <a:pPr algn="just">
              <a:lnSpc>
                <a:spcPts val="1275"/>
              </a:lnSpc>
              <a:spcBef>
                <a:spcPts val="0"/>
              </a:spcBef>
            </a:pPr>
            <a:endParaRPr lang="en-GB" sz="2000">
              <a:latin typeface="Aptos"/>
              <a:ea typeface="Tahoma"/>
              <a:cs typeface="Tahoma"/>
            </a:endParaRPr>
          </a:p>
          <a:p>
            <a:pPr algn="just">
              <a:lnSpc>
                <a:spcPts val="1275"/>
              </a:lnSpc>
              <a:spcBef>
                <a:spcPts val="0"/>
              </a:spcBef>
            </a:pPr>
            <a:endParaRPr lang="en-GB" sz="2000">
              <a:latin typeface="Aptos"/>
              <a:ea typeface="Tahoma"/>
              <a:cs typeface="Tahoma"/>
            </a:endParaRPr>
          </a:p>
        </p:txBody>
      </p:sp>
      <p:sp>
        <p:nvSpPr>
          <p:cNvPr id="24" name="AutoShape 36" descr="Picture 4, Imagen">
            <a:extLst>
              <a:ext uri="{FF2B5EF4-FFF2-40B4-BE49-F238E27FC236}">
                <a16:creationId xmlns:a16="http://schemas.microsoft.com/office/drawing/2014/main" id="{EFEA0E5E-5559-C511-9274-169E6B28BF28}"/>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FE83244C-74B0-C181-AF41-C8D2CFC787D3}"/>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DB1DFC06-942C-10C4-83AF-6B3BC4D81EF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C5FCF8F0-12DC-7221-2EB1-9784A4707E23}"/>
              </a:ext>
            </a:extLst>
          </p:cNvPr>
          <p:cNvPicPr>
            <a:picLocks noChangeAspect="1"/>
          </p:cNvPicPr>
          <p:nvPr/>
        </p:nvPicPr>
        <p:blipFill>
          <a:blip r:embed="rId11"/>
          <a:stretch>
            <a:fillRect/>
          </a:stretch>
        </p:blipFill>
        <p:spPr>
          <a:xfrm>
            <a:off x="-602" y="8370"/>
            <a:ext cx="2425700" cy="2400300"/>
          </a:xfrm>
          <a:prstGeom prst="rect">
            <a:avLst/>
          </a:prstGeom>
        </p:spPr>
      </p:pic>
      <p:sp>
        <p:nvSpPr>
          <p:cNvPr id="7" name="Textfeld 6">
            <a:extLst>
              <a:ext uri="{FF2B5EF4-FFF2-40B4-BE49-F238E27FC236}">
                <a16:creationId xmlns:a16="http://schemas.microsoft.com/office/drawing/2014/main" id="{1E370092-10BD-FCCF-94F3-CED8D2BA7A03}"/>
              </a:ext>
            </a:extLst>
          </p:cNvPr>
          <p:cNvSpPr txBox="1"/>
          <p:nvPr/>
        </p:nvSpPr>
        <p:spPr>
          <a:xfrm>
            <a:off x="958248" y="2177628"/>
            <a:ext cx="11241136" cy="2920543"/>
          </a:xfrm>
          <a:prstGeom prst="rect">
            <a:avLst/>
          </a:prstGeom>
          <a:noFill/>
        </p:spPr>
        <p:txBody>
          <a:bodyPr wrap="square" lIns="91440" tIns="45720" rIns="91440" bIns="45720" anchor="t">
            <a:spAutoFit/>
          </a:bodyPr>
          <a:lstStyle/>
          <a:p>
            <a:pPr>
              <a:lnSpc>
                <a:spcPct val="150000"/>
              </a:lnSpc>
              <a:spcAft>
                <a:spcPts val="800"/>
              </a:spcAft>
            </a:pPr>
            <a:r>
              <a:rPr lang="en-GB" sz="2000" b="1">
                <a:latin typeface="Aptos"/>
                <a:ea typeface="Tahoma"/>
                <a:cs typeface="Tahoma"/>
              </a:rPr>
              <a:t>3. Wie können </a:t>
            </a:r>
            <a:r>
              <a:rPr lang="en-GB" sz="2000" b="1">
                <a:latin typeface="Aptos"/>
                <a:ea typeface="Tahoma"/>
                <a:cs typeface="Segoe UI"/>
              </a:rPr>
              <a:t>Sie das </a:t>
            </a:r>
            <a:r>
              <a:rPr lang="en-GB" sz="2000" b="1">
                <a:latin typeface="Aptos"/>
                <a:ea typeface="Tahoma"/>
                <a:cs typeface="Tahoma"/>
              </a:rPr>
              <a:t>Risiko </a:t>
            </a:r>
            <a:r>
              <a:rPr lang="en-GB" sz="2000" b="1">
                <a:latin typeface="Aptos"/>
                <a:ea typeface="Tahoma"/>
                <a:cs typeface="Segoe UI"/>
              </a:rPr>
              <a:t>steuern</a:t>
            </a:r>
            <a:r>
              <a:rPr lang="en-GB" sz="2000" b="1">
                <a:effectLst/>
                <a:latin typeface="Aptos"/>
                <a:ea typeface="Times New Roman" panose="02020603050405020304" pitchFamily="18" charset="0"/>
                <a:cs typeface="Segoe UI"/>
              </a:rPr>
              <a:t>?</a:t>
            </a:r>
            <a:endParaRPr lang="en-US" sz="2000">
              <a:effectLst/>
              <a:latin typeface="Aptos"/>
              <a:ea typeface="Calibri" panose="020F0502020204030204" pitchFamily="34" charset="0"/>
              <a:cs typeface="Segoe UI"/>
            </a:endParaRPr>
          </a:p>
          <a:p>
            <a:pPr marL="342900" indent="-342900">
              <a:spcAft>
                <a:spcPts val="800"/>
              </a:spcAft>
              <a:buAutoNum type="alphaLcParenR"/>
            </a:pPr>
            <a:r>
              <a:rPr lang="en-GB" sz="2000">
                <a:latin typeface="Aptos"/>
                <a:ea typeface="Times New Roman" panose="02020603050405020304" pitchFamily="18" charset="0"/>
                <a:cs typeface="Segoe UI"/>
              </a:rPr>
              <a:t>Vorbeugende Maßnahmen </a:t>
            </a:r>
            <a:r>
              <a:rPr lang="en-GB" sz="2000">
                <a:effectLst/>
                <a:latin typeface="Aptos"/>
                <a:ea typeface="Times New Roman" panose="02020603050405020304" pitchFamily="18" charset="0"/>
                <a:cs typeface="Segoe UI"/>
              </a:rPr>
              <a:t>- </a:t>
            </a:r>
            <a:r>
              <a:rPr lang="en-GB" sz="2000">
                <a:latin typeface="Aptos"/>
                <a:ea typeface="Times New Roman" panose="02020603050405020304" pitchFamily="18" charset="0"/>
                <a:cs typeface="Segoe UI"/>
              </a:rPr>
              <a:t>Wetter: Empfehlung an </a:t>
            </a:r>
            <a:r>
              <a:rPr lang="en-GB" sz="2000">
                <a:effectLst/>
                <a:latin typeface="Aptos"/>
                <a:ea typeface="Times New Roman" panose="02020603050405020304" pitchFamily="18" charset="0"/>
                <a:cs typeface="Segoe UI"/>
              </a:rPr>
              <a:t>Schüler/Studenten</a:t>
            </a:r>
            <a:r>
              <a:rPr lang="en-GB" sz="2000">
                <a:latin typeface="Aptos"/>
                <a:ea typeface="Times New Roman" panose="02020603050405020304" pitchFamily="18" charset="0"/>
                <a:cs typeface="Segoe UI"/>
              </a:rPr>
              <a:t>, </a:t>
            </a:r>
            <a:r>
              <a:rPr lang="en-GB" sz="2000">
                <a:effectLst/>
                <a:latin typeface="Aptos"/>
                <a:ea typeface="Times New Roman" panose="02020603050405020304" pitchFamily="18" charset="0"/>
                <a:cs typeface="Segoe UI"/>
              </a:rPr>
              <a:t>warme </a:t>
            </a:r>
            <a:r>
              <a:rPr lang="en-GB" sz="2000">
                <a:latin typeface="Aptos"/>
                <a:ea typeface="Times New Roman" panose="02020603050405020304" pitchFamily="18" charset="0"/>
                <a:cs typeface="Segoe UI"/>
              </a:rPr>
              <a:t>Kleidung </a:t>
            </a:r>
            <a:r>
              <a:rPr lang="en-GB" sz="2000">
                <a:latin typeface="Aptos"/>
                <a:ea typeface="Times New Roman" panose="02020603050405020304" pitchFamily="18" charset="0"/>
                <a:cs typeface="Segoe UI"/>
              </a:rPr>
              <a:t>mitzunehmen</a:t>
            </a:r>
            <a:r>
              <a:rPr lang="en-GB" sz="2000">
                <a:latin typeface="Aptos"/>
                <a:ea typeface="Times New Roman" panose="02020603050405020304" pitchFamily="18" charset="0"/>
                <a:cs typeface="Segoe UI"/>
              </a:rPr>
              <a:t>, und Aufforderung an die Eltern, dies zu tun. </a:t>
            </a:r>
            <a:endParaRPr lang="en-US" sz="2000">
              <a:effectLst/>
              <a:latin typeface="Aptos"/>
              <a:ea typeface="Calibri" panose="020F0502020204030204" pitchFamily="34" charset="0"/>
              <a:cs typeface="Segoe UI"/>
            </a:endParaRPr>
          </a:p>
          <a:p>
            <a:pPr marL="342900" indent="-342900">
              <a:spcAft>
                <a:spcPts val="800"/>
              </a:spcAft>
              <a:buAutoNum type="alphaLcParenR"/>
            </a:pPr>
            <a:r>
              <a:rPr lang="en-GB" sz="2000">
                <a:latin typeface="Aptos"/>
                <a:ea typeface="Times New Roman" panose="02020603050405020304" pitchFamily="18" charset="0"/>
                <a:cs typeface="Segoe UI"/>
              </a:rPr>
              <a:t>Maßnahmen zur Risikominimierung </a:t>
            </a:r>
            <a:r>
              <a:rPr lang="en-GB" sz="2000">
                <a:effectLst/>
                <a:latin typeface="Aptos"/>
                <a:ea typeface="Times New Roman" panose="02020603050405020304" pitchFamily="18" charset="0"/>
                <a:cs typeface="Segoe UI"/>
              </a:rPr>
              <a:t>- </a:t>
            </a:r>
            <a:r>
              <a:rPr lang="en-GB" sz="2000">
                <a:latin typeface="Aptos"/>
                <a:ea typeface="Times New Roman" panose="02020603050405020304" pitchFamily="18" charset="0"/>
                <a:cs typeface="Segoe UI"/>
              </a:rPr>
              <a:t>Verkehr: Einsatz von Berufskraftfahrern für den Transport, Einweisung in den sichersten Weg zur Lernumgebung.</a:t>
            </a:r>
            <a:endParaRPr lang="en-US" sz="2000">
              <a:effectLst/>
              <a:latin typeface="Aptos"/>
              <a:ea typeface="Calibri" panose="020F0502020204030204" pitchFamily="34" charset="0"/>
              <a:cs typeface="Segoe UI"/>
            </a:endParaRPr>
          </a:p>
          <a:p>
            <a:pPr marL="342900" indent="-342900">
              <a:spcAft>
                <a:spcPts val="800"/>
              </a:spcAft>
              <a:buAutoNum type="alphaLcParenR"/>
            </a:pPr>
            <a:r>
              <a:rPr lang="en-GB" sz="2000">
                <a:latin typeface="Aptos"/>
                <a:ea typeface="Times New Roman" panose="02020603050405020304" pitchFamily="18" charset="0"/>
                <a:cs typeface="Segoe UI"/>
              </a:rPr>
              <a:t>Vorsichtshalber ist etwas passiert </a:t>
            </a:r>
            <a:r>
              <a:rPr lang="en-GB" sz="2000">
                <a:effectLst/>
                <a:latin typeface="Aptos"/>
                <a:ea typeface="Times New Roman" panose="02020603050405020304" pitchFamily="18" charset="0"/>
                <a:cs typeface="Segoe UI"/>
              </a:rPr>
              <a:t>- </a:t>
            </a:r>
            <a:r>
              <a:rPr lang="en-GB" sz="2000">
                <a:latin typeface="Aptos"/>
                <a:ea typeface="Times New Roman" panose="02020603050405020304" pitchFamily="18" charset="0"/>
                <a:cs typeface="Segoe UI"/>
              </a:rPr>
              <a:t>Gelände: </a:t>
            </a:r>
            <a:r>
              <a:rPr lang="en-GB" sz="2000">
                <a:latin typeface="Aptos"/>
                <a:ea typeface="Times New Roman" panose="02020603050405020304" pitchFamily="18" charset="0"/>
                <a:cs typeface="Segoe UI"/>
              </a:rPr>
              <a:t>Haben Sie ein Erste-Hilfe-Set in Ihrem </a:t>
            </a:r>
            <a:r>
              <a:rPr lang="en-GB" sz="2000">
                <a:latin typeface="Aptos"/>
                <a:ea typeface="Times New Roman" panose="02020603050405020304" pitchFamily="18" charset="0"/>
                <a:cs typeface="Arial"/>
              </a:rPr>
              <a:t>Rucksack.</a:t>
            </a:r>
            <a:endParaRPr lang="en-US"/>
          </a:p>
          <a:p>
            <a:pPr marL="342900" marR="0" lvl="0" indent="-342900" fontAlgn="base">
              <a:lnSpc>
                <a:spcPct val="150000"/>
              </a:lnSpc>
              <a:spcAft>
                <a:spcPts val="800"/>
              </a:spcAft>
              <a:buFont typeface="+mj-lt"/>
              <a:buAutoNum type="arabicPeriod" startAt="3"/>
              <a:tabLst>
                <a:tab pos="457200" algn="l"/>
              </a:tabLst>
            </a:pPr>
            <a:endParaRPr lang="en-GB" sz="2000" b="1">
              <a:effectLst/>
              <a:latin typeface="Aptos"/>
              <a:ea typeface="Calibri" panose="020F0502020204030204" pitchFamily="34" charset="0"/>
              <a:cs typeface="Segoe UI"/>
            </a:endParaRPr>
          </a:p>
        </p:txBody>
      </p:sp>
      <p:sp>
        <p:nvSpPr>
          <p:cNvPr id="5" name="Otsikko 4">
            <a:extLst>
              <a:ext uri="{FF2B5EF4-FFF2-40B4-BE49-F238E27FC236}">
                <a16:creationId xmlns:a16="http://schemas.microsoft.com/office/drawing/2014/main" id="{2508DE64-B484-CB91-2122-0157A8D21F4D}"/>
              </a:ext>
            </a:extLst>
          </p:cNvPr>
          <p:cNvSpPr txBox="1">
            <a:spLocks/>
          </p:cNvSpPr>
          <p:nvPr/>
        </p:nvSpPr>
        <p:spPr>
          <a:xfrm>
            <a:off x="2876024" y="61003"/>
            <a:ext cx="6586961" cy="84108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GB" sz="2400" b="1">
                <a:latin typeface="Tahoma"/>
                <a:ea typeface="Tahoma"/>
                <a:cs typeface="Tahoma"/>
              </a:rPr>
              <a:t>Abschnitt 3: Sicherheit</a:t>
            </a:r>
            <a:endParaRPr lang="es-ES" sz="2400"/>
          </a:p>
        </p:txBody>
      </p:sp>
    </p:spTree>
    <p:extLst>
      <p:ext uri="{BB962C8B-B14F-4D97-AF65-F5344CB8AC3E}">
        <p14:creationId xmlns:p14="http://schemas.microsoft.com/office/powerpoint/2010/main" val="281732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BF153-91FE-7156-B002-8D12C794EEB9}"/>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DF23CAE5-8102-9097-FE38-CA654B25D5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9E6C342B-38BD-F710-6068-EB6B174B9C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E4C52155-FDB0-2AA4-DC10-41B6CDBEB0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AB8C8928-75CE-14E6-8D5D-A37B8A2082C6}"/>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1AB9F82D-7B3C-5BF1-7305-A00C1B2A80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C0A8C81E-681A-9EA1-5798-BF56507D6CE1}"/>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A10C700A-9224-6961-4E70-0931E97CE58A}"/>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3FA9C468-3EBF-9ABD-7336-D01CA431AC2D}"/>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96D086C7-39CC-EEFC-A561-E5C2BFF2EF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0" name="Otsikko 4">
            <a:extLst>
              <a:ext uri="{FF2B5EF4-FFF2-40B4-BE49-F238E27FC236}">
                <a16:creationId xmlns:a16="http://schemas.microsoft.com/office/drawing/2014/main" id="{F74A1937-FEEB-E79B-D911-8CCF48A35EFC}"/>
              </a:ext>
            </a:extLst>
          </p:cNvPr>
          <p:cNvSpPr>
            <a:spLocks noGrp="1"/>
          </p:cNvSpPr>
          <p:nvPr>
            <p:ph type="ctrTitle"/>
          </p:nvPr>
        </p:nvSpPr>
        <p:spPr>
          <a:xfrm>
            <a:off x="2556166" y="-6232"/>
            <a:ext cx="6586961" cy="737254"/>
          </a:xfrm>
        </p:spPr>
        <p:txBody>
          <a:bodyPr>
            <a:noAutofit/>
          </a:bodyPr>
          <a:lstStyle/>
          <a:p>
            <a:pPr>
              <a:lnSpc>
                <a:spcPct val="100000"/>
              </a:lnSpc>
              <a:spcBef>
                <a:spcPts val="0"/>
              </a:spcBef>
            </a:pPr>
            <a:r>
              <a:rPr lang="en-GB" sz="2000" b="1">
                <a:latin typeface="Tahoma"/>
                <a:ea typeface="Tahoma"/>
                <a:cs typeface="Tahoma"/>
              </a:rPr>
              <a:t>Wie man sich an mögliche Risiken anpasst</a:t>
            </a:r>
            <a:endParaRPr lang="en-GB" sz="2000">
              <a:latin typeface="Aptos"/>
              <a:ea typeface="Tahoma"/>
              <a:cs typeface="Tahoma"/>
            </a:endParaRPr>
          </a:p>
        </p:txBody>
      </p:sp>
      <p:sp>
        <p:nvSpPr>
          <p:cNvPr id="24" name="AutoShape 36" descr="Picture 4, Imagen">
            <a:extLst>
              <a:ext uri="{FF2B5EF4-FFF2-40B4-BE49-F238E27FC236}">
                <a16:creationId xmlns:a16="http://schemas.microsoft.com/office/drawing/2014/main" id="{047C2777-BF3F-3C7F-0034-8AE301564F70}"/>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06C4FF25-BA97-B52B-B6FC-5C195D681357}"/>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2E15F343-4301-F6C7-9613-FE56E443547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F1CE40B9-B692-F911-A3F7-211803674FC3}"/>
              </a:ext>
            </a:extLst>
          </p:cNvPr>
          <p:cNvPicPr>
            <a:picLocks noChangeAspect="1"/>
          </p:cNvPicPr>
          <p:nvPr/>
        </p:nvPicPr>
        <p:blipFill>
          <a:blip r:embed="rId11"/>
          <a:stretch>
            <a:fillRect/>
          </a:stretch>
        </p:blipFill>
        <p:spPr>
          <a:xfrm>
            <a:off x="-602" y="8370"/>
            <a:ext cx="2425700" cy="2400300"/>
          </a:xfrm>
          <a:prstGeom prst="rect">
            <a:avLst/>
          </a:prstGeom>
        </p:spPr>
      </p:pic>
      <p:graphicFrame>
        <p:nvGraphicFramePr>
          <p:cNvPr id="2" name="Tabelle 1">
            <a:extLst>
              <a:ext uri="{FF2B5EF4-FFF2-40B4-BE49-F238E27FC236}">
                <a16:creationId xmlns:a16="http://schemas.microsoft.com/office/drawing/2014/main" id="{F9881AB8-ADE4-3FD0-DC2B-2794542B703E}"/>
              </a:ext>
            </a:extLst>
          </p:cNvPr>
          <p:cNvGraphicFramePr>
            <a:graphicFrameLocks noGrp="1"/>
          </p:cNvGraphicFramePr>
          <p:nvPr>
            <p:extLst>
              <p:ext uri="{D42A27DB-BD31-4B8C-83A1-F6EECF244321}">
                <p14:modId xmlns:p14="http://schemas.microsoft.com/office/powerpoint/2010/main" val="1162698779"/>
              </p:ext>
            </p:extLst>
          </p:nvPr>
        </p:nvGraphicFramePr>
        <p:xfrm>
          <a:off x="1633398" y="723515"/>
          <a:ext cx="8239125" cy="4862318"/>
        </p:xfrm>
        <a:graphic>
          <a:graphicData uri="http://schemas.openxmlformats.org/drawingml/2006/table">
            <a:tbl>
              <a:tblPr firstCol="1" bandRow="1">
                <a:tableStyleId>{93296810-A885-4BE3-A3E7-6D5BEEA58F35}</a:tableStyleId>
              </a:tblPr>
              <a:tblGrid>
                <a:gridCol w="1683642">
                  <a:extLst>
                    <a:ext uri="{9D8B030D-6E8A-4147-A177-3AD203B41FA5}">
                      <a16:colId xmlns:a16="http://schemas.microsoft.com/office/drawing/2014/main" val="3540607717"/>
                    </a:ext>
                  </a:extLst>
                </a:gridCol>
                <a:gridCol w="1800225">
                  <a:extLst>
                    <a:ext uri="{9D8B030D-6E8A-4147-A177-3AD203B41FA5}">
                      <a16:colId xmlns:a16="http://schemas.microsoft.com/office/drawing/2014/main" val="220515701"/>
                    </a:ext>
                  </a:extLst>
                </a:gridCol>
                <a:gridCol w="1451157">
                  <a:extLst>
                    <a:ext uri="{9D8B030D-6E8A-4147-A177-3AD203B41FA5}">
                      <a16:colId xmlns:a16="http://schemas.microsoft.com/office/drawing/2014/main" val="3747174310"/>
                    </a:ext>
                  </a:extLst>
                </a:gridCol>
                <a:gridCol w="3304101">
                  <a:extLst>
                    <a:ext uri="{9D8B030D-6E8A-4147-A177-3AD203B41FA5}">
                      <a16:colId xmlns:a16="http://schemas.microsoft.com/office/drawing/2014/main" val="3362488755"/>
                    </a:ext>
                  </a:extLst>
                </a:gridCol>
              </a:tblGrid>
              <a:tr h="450334">
                <a:tc>
                  <a:txBody>
                    <a:bodyPr/>
                    <a:lstStyle/>
                    <a:p>
                      <a:pPr marL="0" marR="0" fontAlgn="base">
                        <a:lnSpc>
                          <a:spcPct val="150000"/>
                        </a:lnSpc>
                        <a:spcAft>
                          <a:spcPts val="800"/>
                        </a:spcAft>
                        <a:buNone/>
                      </a:pPr>
                      <a:r>
                        <a:rPr lang="en-GB" sz="1200" kern="100">
                          <a:effectLst/>
                        </a:rPr>
                        <a:t>Tätigkeit: </a:t>
                      </a:r>
                      <a:endParaRPr lang="en-US" sz="1200" kern="100">
                        <a:effectLst/>
                        <a:latin typeface="Arial Nova" panose="020B0504020202020204" pitchFamily="34" charset="0"/>
                        <a:ea typeface="Calibri" panose="020F0502020204030204" pitchFamily="34" charset="0"/>
                        <a:cs typeface="Arial" panose="020B0604020202020204" pitchFamily="34" charset="0"/>
                      </a:endParaRPr>
                    </a:p>
                  </a:txBody>
                  <a:tcPr marL="0" marR="0" marT="0" marB="0"/>
                </a:tc>
                <a:tc>
                  <a:txBody>
                    <a:bodyPr/>
                    <a:lstStyle/>
                    <a:p>
                      <a:pPr marL="0" marR="0" fontAlgn="base">
                        <a:lnSpc>
                          <a:spcPct val="150000"/>
                        </a:lnSpc>
                        <a:spcAft>
                          <a:spcPts val="800"/>
                        </a:spcAft>
                        <a:buNone/>
                      </a:pPr>
                      <a:r>
                        <a:rPr lang="en-GB" sz="1200" kern="100">
                          <a:solidFill>
                            <a:schemeClr val="bg1"/>
                          </a:solidFill>
                          <a:effectLst/>
                        </a:rPr>
                        <a:t>Übungen zum Orientierungslauf </a:t>
                      </a:r>
                      <a:endParaRPr lang="en-US" sz="1200" kern="100">
                        <a:solidFill>
                          <a:schemeClr val="bg1"/>
                        </a:solidFill>
                        <a:effectLst/>
                        <a:latin typeface="Arial Nova" panose="020B0504020202020204" pitchFamily="34" charset="0"/>
                        <a:ea typeface="Calibri" panose="020F0502020204030204" pitchFamily="34" charset="0"/>
                        <a:cs typeface="Arial" panose="020B0604020202020204" pitchFamily="34" charset="0"/>
                      </a:endParaRPr>
                    </a:p>
                  </a:txBody>
                  <a:tcPr marL="0" marR="0" marT="0" marB="0">
                    <a:solidFill>
                      <a:srgbClr val="4EA72E"/>
                    </a:solidFill>
                  </a:tcPr>
                </a:tc>
                <a:tc>
                  <a:txBody>
                    <a:bodyPr/>
                    <a:lstStyle/>
                    <a:p>
                      <a:pPr marL="0" marR="0" fontAlgn="base">
                        <a:lnSpc>
                          <a:spcPct val="150000"/>
                        </a:lnSpc>
                        <a:spcAft>
                          <a:spcPts val="800"/>
                        </a:spcAft>
                        <a:buNone/>
                      </a:pPr>
                      <a:r>
                        <a:rPr lang="en-GB" sz="1200" kern="100">
                          <a:solidFill>
                            <a:schemeClr val="bg1"/>
                          </a:solidFill>
                          <a:effectLst/>
                        </a:rPr>
                        <a:t>Ort: </a:t>
                      </a:r>
                      <a:endParaRPr lang="en-US" sz="1200" kern="100">
                        <a:solidFill>
                          <a:schemeClr val="bg1"/>
                        </a:solidFill>
                        <a:effectLst/>
                        <a:latin typeface="Arial Nova" panose="020B0504020202020204" pitchFamily="34" charset="0"/>
                        <a:ea typeface="Calibri" panose="020F0502020204030204" pitchFamily="34" charset="0"/>
                        <a:cs typeface="Arial" panose="020B0604020202020204" pitchFamily="34" charset="0"/>
                      </a:endParaRPr>
                    </a:p>
                  </a:txBody>
                  <a:tcPr marL="0" marR="0" marT="0" marB="0">
                    <a:solidFill>
                      <a:srgbClr val="4EA72E"/>
                    </a:solidFill>
                  </a:tcPr>
                </a:tc>
                <a:tc>
                  <a:txBody>
                    <a:bodyPr/>
                    <a:lstStyle/>
                    <a:p>
                      <a:pPr marL="0" marR="0" fontAlgn="base">
                        <a:lnSpc>
                          <a:spcPct val="150000"/>
                        </a:lnSpc>
                        <a:spcAft>
                          <a:spcPts val="800"/>
                        </a:spcAft>
                        <a:buNone/>
                      </a:pPr>
                      <a:r>
                        <a:rPr lang="en-GB" sz="1200" kern="100">
                          <a:solidFill>
                            <a:schemeClr val="bg1"/>
                          </a:solidFill>
                          <a:effectLst/>
                        </a:rPr>
                        <a:t>Bewaldetes Gebiet, mit Wanderwegen, 3 km von der Schule entfernt </a:t>
                      </a:r>
                      <a:endParaRPr lang="en-US" sz="1200" kern="100">
                        <a:solidFill>
                          <a:schemeClr val="bg1"/>
                        </a:solidFill>
                        <a:effectLst/>
                        <a:latin typeface="Arial Nova" panose="020B0504020202020204" pitchFamily="34" charset="0"/>
                        <a:ea typeface="Calibri" panose="020F0502020204030204" pitchFamily="34" charset="0"/>
                        <a:cs typeface="Arial" panose="020B0604020202020204" pitchFamily="34" charset="0"/>
                      </a:endParaRPr>
                    </a:p>
                  </a:txBody>
                  <a:tcPr marL="0" marR="0" marT="0" marB="0">
                    <a:solidFill>
                      <a:srgbClr val="4EA72E"/>
                    </a:solidFill>
                  </a:tcPr>
                </a:tc>
                <a:extLst>
                  <a:ext uri="{0D108BD9-81ED-4DB2-BD59-A6C34878D82A}">
                    <a16:rowId xmlns:a16="http://schemas.microsoft.com/office/drawing/2014/main" val="1448463678"/>
                  </a:ext>
                </a:extLst>
              </a:tr>
              <a:tr h="229689">
                <a:tc>
                  <a:txBody>
                    <a:bodyPr/>
                    <a:lstStyle/>
                    <a:p>
                      <a:pPr marL="0" marR="0" fontAlgn="base">
                        <a:lnSpc>
                          <a:spcPct val="150000"/>
                        </a:lnSpc>
                        <a:spcAft>
                          <a:spcPts val="800"/>
                        </a:spcAft>
                        <a:buNone/>
                      </a:pPr>
                      <a:r>
                        <a:rPr lang="en-GB" sz="1200" kern="100">
                          <a:effectLst/>
                        </a:rPr>
                        <a:t>GEFAHR </a:t>
                      </a:r>
                      <a:endParaRPr lang="en-US" sz="1200" kern="100">
                        <a:effectLst/>
                        <a:latin typeface="Arial Nova" panose="020B0504020202020204" pitchFamily="34" charset="0"/>
                        <a:ea typeface="Calibri" panose="020F0502020204030204" pitchFamily="34" charset="0"/>
                        <a:cs typeface="Arial" panose="020B0604020202020204" pitchFamily="34" charset="0"/>
                      </a:endParaRPr>
                    </a:p>
                  </a:txBody>
                  <a:tcPr marL="0" marR="0" marT="0" marB="0"/>
                </a:tc>
                <a:tc>
                  <a:txBody>
                    <a:bodyPr/>
                    <a:lstStyle/>
                    <a:p>
                      <a:pPr marL="0" marR="0" fontAlgn="base">
                        <a:lnSpc>
                          <a:spcPct val="150000"/>
                        </a:lnSpc>
                        <a:spcAft>
                          <a:spcPts val="800"/>
                        </a:spcAft>
                        <a:buNone/>
                      </a:pPr>
                      <a:r>
                        <a:rPr lang="en-GB" sz="1200" kern="100">
                          <a:effectLst/>
                        </a:rPr>
                        <a:t>KONSEQUENZEN </a:t>
                      </a:r>
                      <a:endParaRPr lang="en-US" sz="1200" kern="100">
                        <a:effectLst/>
                        <a:latin typeface="Arial Nova" panose="020B0504020202020204" pitchFamily="34" charset="0"/>
                        <a:ea typeface="Calibri" panose="020F0502020204030204" pitchFamily="34" charset="0"/>
                        <a:cs typeface="Arial" panose="020B0604020202020204" pitchFamily="34" charset="0"/>
                      </a:endParaRPr>
                    </a:p>
                  </a:txBody>
                  <a:tcPr marL="0" marR="0" marT="0" marB="0"/>
                </a:tc>
                <a:tc gridSpan="2">
                  <a:txBody>
                    <a:bodyPr/>
                    <a:lstStyle/>
                    <a:p>
                      <a:pPr marL="0" marR="0" fontAlgn="base">
                        <a:lnSpc>
                          <a:spcPct val="150000"/>
                        </a:lnSpc>
                        <a:spcAft>
                          <a:spcPts val="800"/>
                        </a:spcAft>
                        <a:buNone/>
                      </a:pPr>
                      <a:r>
                        <a:rPr lang="en-GB" sz="1200" kern="100">
                          <a:effectLst/>
                        </a:rPr>
                        <a:t>RISIKOMANAGEMENT </a:t>
                      </a:r>
                      <a:endParaRPr lang="en-US" sz="1200" kern="100">
                        <a:effectLst/>
                        <a:latin typeface="Arial Nova" panose="020B050402020202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US"/>
                    </a:p>
                  </a:txBody>
                  <a:tcPr/>
                </a:tc>
                <a:extLst>
                  <a:ext uri="{0D108BD9-81ED-4DB2-BD59-A6C34878D82A}">
                    <a16:rowId xmlns:a16="http://schemas.microsoft.com/office/drawing/2014/main" val="2788713497"/>
                  </a:ext>
                </a:extLst>
              </a:tr>
              <a:tr h="210317">
                <a:tc>
                  <a:txBody>
                    <a:bodyPr/>
                    <a:lstStyle/>
                    <a:p>
                      <a:pPr marL="0" marR="0" fontAlgn="base">
                        <a:lnSpc>
                          <a:spcPct val="150000"/>
                        </a:lnSpc>
                        <a:spcAft>
                          <a:spcPts val="800"/>
                        </a:spcAft>
                        <a:buNone/>
                      </a:pPr>
                      <a:r>
                        <a:rPr lang="en-GB" sz="1200" b="1" kern="100">
                          <a:effectLst/>
                        </a:rPr>
                        <a:t>Verkehr </a:t>
                      </a:r>
                      <a:endParaRPr lang="en-US" sz="1200" b="1" kern="100">
                        <a:effectLst/>
                        <a:latin typeface="Arial Nova" panose="020B0504020202020204" pitchFamily="34" charset="0"/>
                        <a:ea typeface="Calibri" panose="020F0502020204030204" pitchFamily="34" charset="0"/>
                        <a:cs typeface="Arial" panose="020B0604020202020204" pitchFamily="34" charset="0"/>
                      </a:endParaRPr>
                    </a:p>
                  </a:txBody>
                  <a:tcPr marL="0" marR="0" marT="0" marB="0"/>
                </a:tc>
                <a:tc gridSpan="3">
                  <a:txBody>
                    <a:bodyPr/>
                    <a:lstStyle/>
                    <a:p>
                      <a:pPr marL="0" marR="0" fontAlgn="base">
                        <a:lnSpc>
                          <a:spcPct val="150000"/>
                        </a:lnSpc>
                        <a:spcAft>
                          <a:spcPts val="800"/>
                        </a:spcAft>
                        <a:buNone/>
                      </a:pPr>
                      <a:endParaRPr lang="en-US" sz="1200" b="1" kern="100">
                        <a:solidFill>
                          <a:schemeClr val="lt1"/>
                        </a:solidFill>
                        <a:effectLst/>
                        <a:latin typeface="+mn-lt"/>
                        <a:ea typeface="+mn-ea"/>
                        <a:cs typeface="+mn-cs"/>
                      </a:endParaRPr>
                    </a:p>
                  </a:txBody>
                  <a:tcPr marL="0" marR="0" marT="0" marB="0">
                    <a:solidFill>
                      <a:srgbClr val="4EA72E"/>
                    </a:solidFill>
                  </a:tcPr>
                </a:tc>
                <a:tc hMerge="1">
                  <a:txBody>
                    <a:bodyPr/>
                    <a:lstStyle/>
                    <a:p>
                      <a:pPr marL="0" marR="0" fontAlgn="base">
                        <a:lnSpc>
                          <a:spcPct val="150000"/>
                        </a:lnSpc>
                        <a:spcAft>
                          <a:spcPts val="800"/>
                        </a:spcAft>
                        <a:buNone/>
                      </a:pPr>
                      <a:endParaRPr lang="en-US" sz="1200" b="1" kern="100">
                        <a:solidFill>
                          <a:schemeClr val="lt1"/>
                        </a:solidFill>
                        <a:effectLst/>
                        <a:latin typeface="+mn-lt"/>
                        <a:ea typeface="+mn-ea"/>
                        <a:cs typeface="+mn-cs"/>
                      </a:endParaRPr>
                    </a:p>
                  </a:txBody>
                  <a:tcPr marL="0" marR="0" marT="0" marB="0">
                    <a:solidFill>
                      <a:srgbClr val="4EA72E"/>
                    </a:solidFill>
                  </a:tcPr>
                </a:tc>
                <a:tc hMerge="1">
                  <a:txBody>
                    <a:bodyPr/>
                    <a:lstStyle/>
                    <a:p>
                      <a:endParaRPr lang="en-US"/>
                    </a:p>
                  </a:txBody>
                  <a:tcPr/>
                </a:tc>
                <a:extLst>
                  <a:ext uri="{0D108BD9-81ED-4DB2-BD59-A6C34878D82A}">
                    <a16:rowId xmlns:a16="http://schemas.microsoft.com/office/drawing/2014/main" val="1186513293"/>
                  </a:ext>
                </a:extLst>
              </a:tr>
              <a:tr h="690351">
                <a:tc>
                  <a:txBody>
                    <a:bodyPr/>
                    <a:lstStyle/>
                    <a:p>
                      <a:pPr marL="0" marR="0" fontAlgn="base">
                        <a:lnSpc>
                          <a:spcPct val="150000"/>
                        </a:lnSpc>
                        <a:spcAft>
                          <a:spcPts val="800"/>
                        </a:spcAft>
                        <a:buNone/>
                      </a:pPr>
                      <a:r>
                        <a:rPr lang="en-GB" sz="1200" kern="100">
                          <a:effectLst/>
                        </a:rPr>
                        <a:t>Straßen überqueren </a:t>
                      </a:r>
                      <a:endParaRPr lang="en-US" sz="1200" kern="100">
                        <a:effectLst/>
                        <a:latin typeface="Arial Nova" panose="020B0504020202020204" pitchFamily="34" charset="0"/>
                        <a:ea typeface="Calibri" panose="020F0502020204030204" pitchFamily="34" charset="0"/>
                        <a:cs typeface="Arial" panose="020B0604020202020204" pitchFamily="34" charset="0"/>
                      </a:endParaRPr>
                    </a:p>
                  </a:txBody>
                  <a:tcPr marL="0" marR="0" marT="0" marB="0"/>
                </a:tc>
                <a:tc>
                  <a:txBody>
                    <a:bodyPr/>
                    <a:lstStyle/>
                    <a:p>
                      <a:pPr marL="0" marR="0" fontAlgn="base">
                        <a:lnSpc>
                          <a:spcPct val="150000"/>
                        </a:lnSpc>
                        <a:spcAft>
                          <a:spcPts val="800"/>
                        </a:spcAft>
                        <a:buNone/>
                      </a:pPr>
                      <a:r>
                        <a:rPr lang="en-GB" sz="1200" kern="100">
                          <a:effectLst/>
                        </a:rPr>
                        <a:t>Von einem Auto angefahren </a:t>
                      </a:r>
                      <a:endParaRPr lang="en-US" sz="1200" kern="100">
                        <a:effectLst/>
                        <a:latin typeface="Arial Nova" panose="020B0504020202020204" pitchFamily="34" charset="0"/>
                        <a:ea typeface="Calibri" panose="020F0502020204030204" pitchFamily="34" charset="0"/>
                        <a:cs typeface="Arial" panose="020B0604020202020204" pitchFamily="34" charset="0"/>
                      </a:endParaRPr>
                    </a:p>
                  </a:txBody>
                  <a:tcPr marL="0" marR="0" marT="0" marB="0"/>
                </a:tc>
                <a:tc gridSpan="2">
                  <a:txBody>
                    <a:bodyPr/>
                    <a:lstStyle/>
                    <a:p>
                      <a:pPr marL="342900" marR="0" lvl="0" indent="-342900" fontAlgn="base">
                        <a:lnSpc>
                          <a:spcPct val="150000"/>
                        </a:lnSpc>
                        <a:buFont typeface="+mj-lt"/>
                        <a:buAutoNum type="arabicPeriod"/>
                      </a:pPr>
                      <a:r>
                        <a:rPr lang="en-GB" sz="1200" kern="100">
                          <a:effectLst/>
                        </a:rPr>
                        <a:t>Beratung sichere Straße  </a:t>
                      </a:r>
                      <a:endParaRPr lang="en-US" sz="1200" kern="100">
                        <a:effectLst/>
                      </a:endParaRPr>
                    </a:p>
                    <a:p>
                      <a:pPr marL="342900" marR="0" lvl="0" indent="-342900" fontAlgn="base">
                        <a:lnSpc>
                          <a:spcPct val="150000"/>
                        </a:lnSpc>
                        <a:buFont typeface="+mj-lt"/>
                        <a:buAutoNum type="arabicPeriod"/>
                      </a:pPr>
                      <a:r>
                        <a:rPr lang="en-GB" sz="1200" kern="100">
                          <a:effectLst/>
                        </a:rPr>
                        <a:t>Radfahren Sie mit Ihren Schülern/benutzen Sie Profifahrer.  </a:t>
                      </a:r>
                      <a:endParaRPr lang="en-US" sz="1200" kern="100">
                        <a:effectLst/>
                      </a:endParaRPr>
                    </a:p>
                    <a:p>
                      <a:pPr marL="342900" marR="0" lvl="0" indent="-342900" fontAlgn="base">
                        <a:lnSpc>
                          <a:spcPct val="150000"/>
                        </a:lnSpc>
                        <a:spcAft>
                          <a:spcPts val="800"/>
                        </a:spcAft>
                        <a:buFont typeface="+mj-lt"/>
                        <a:buAutoNum type="arabicPeriod"/>
                      </a:pPr>
                      <a:r>
                        <a:rPr lang="en-GB" sz="1200" kern="100">
                          <a:effectLst/>
                        </a:rPr>
                        <a:t>Gehen Sie durch, wie Sie die 112 anrufen  </a:t>
                      </a:r>
                      <a:endParaRPr lang="en-US" sz="1200" kern="100">
                        <a:effectLst/>
                        <a:latin typeface="Arial Nova" panose="020B050402020202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US"/>
                    </a:p>
                  </a:txBody>
                  <a:tcPr/>
                </a:tc>
                <a:extLst>
                  <a:ext uri="{0D108BD9-81ED-4DB2-BD59-A6C34878D82A}">
                    <a16:rowId xmlns:a16="http://schemas.microsoft.com/office/drawing/2014/main" val="2265078003"/>
                  </a:ext>
                </a:extLst>
              </a:tr>
              <a:tr h="210317">
                <a:tc>
                  <a:txBody>
                    <a:bodyPr/>
                    <a:lstStyle/>
                    <a:p>
                      <a:pPr marL="0" marR="0" fontAlgn="base">
                        <a:lnSpc>
                          <a:spcPct val="150000"/>
                        </a:lnSpc>
                        <a:spcAft>
                          <a:spcPts val="800"/>
                        </a:spcAft>
                        <a:buNone/>
                      </a:pPr>
                      <a:r>
                        <a:rPr lang="en-GB" sz="1200" kern="100">
                          <a:effectLst/>
                        </a:rPr>
                        <a:t>Wetter </a:t>
                      </a:r>
                      <a:endParaRPr lang="en-US" sz="1200" kern="100">
                        <a:effectLst/>
                        <a:latin typeface="Arial Nova" panose="020B0504020202020204" pitchFamily="34" charset="0"/>
                        <a:ea typeface="Calibri" panose="020F0502020204030204" pitchFamily="34" charset="0"/>
                        <a:cs typeface="Arial" panose="020B0604020202020204" pitchFamily="34" charset="0"/>
                      </a:endParaRPr>
                    </a:p>
                  </a:txBody>
                  <a:tcPr marL="0" marR="0" marT="0" marB="0">
                    <a:solidFill>
                      <a:srgbClr val="4EA72E"/>
                    </a:solidFill>
                  </a:tcPr>
                </a:tc>
                <a:tc gridSpan="3">
                  <a:txBody>
                    <a:bodyPr/>
                    <a:lstStyle/>
                    <a:p>
                      <a:pPr marL="0" marR="0" fontAlgn="base">
                        <a:lnSpc>
                          <a:spcPct val="150000"/>
                        </a:lnSpc>
                        <a:spcAft>
                          <a:spcPts val="800"/>
                        </a:spcAft>
                        <a:buNone/>
                      </a:pPr>
                      <a:r>
                        <a:rPr lang="en-GB" sz="1200" kern="100">
                          <a:effectLst/>
                        </a:rPr>
                        <a:t>  </a:t>
                      </a:r>
                      <a:endParaRPr lang="en-US" sz="1200" kern="100">
                        <a:effectLst/>
                        <a:latin typeface="Arial Nova" panose="020B0504020202020204" pitchFamily="34" charset="0"/>
                        <a:ea typeface="Calibri" panose="020F0502020204030204" pitchFamily="34" charset="0"/>
                        <a:cs typeface="Arial" panose="020B0604020202020204" pitchFamily="34" charset="0"/>
                      </a:endParaRPr>
                    </a:p>
                  </a:txBody>
                  <a:tcPr marL="0" marR="0" marT="0" marB="0">
                    <a:solidFill>
                      <a:srgbClr val="4EA72E"/>
                    </a:solidFill>
                  </a:tcPr>
                </a:tc>
                <a:tc hMerge="1">
                  <a:txBody>
                    <a:bodyPr/>
                    <a:lstStyle/>
                    <a:p>
                      <a:pPr marL="0" marR="0" fontAlgn="base">
                        <a:lnSpc>
                          <a:spcPct val="150000"/>
                        </a:lnSpc>
                        <a:spcAft>
                          <a:spcPts val="800"/>
                        </a:spcAft>
                        <a:buNone/>
                      </a:pPr>
                      <a:endParaRPr lang="en-US" sz="1200" kern="100">
                        <a:effectLst/>
                        <a:latin typeface="Arial Nova" panose="020B0504020202020204" pitchFamily="34" charset="0"/>
                        <a:ea typeface="Calibri" panose="020F0502020204030204" pitchFamily="34" charset="0"/>
                        <a:cs typeface="Arial" panose="020B0604020202020204" pitchFamily="34" charset="0"/>
                      </a:endParaRPr>
                    </a:p>
                  </a:txBody>
                  <a:tcPr marL="0" marR="0" marT="0" marB="0">
                    <a:solidFill>
                      <a:srgbClr val="4EA72E"/>
                    </a:solidFill>
                  </a:tcPr>
                </a:tc>
                <a:tc hMerge="1">
                  <a:txBody>
                    <a:bodyPr/>
                    <a:lstStyle/>
                    <a:p>
                      <a:pPr marL="0" marR="0" fontAlgn="base">
                        <a:lnSpc>
                          <a:spcPct val="150000"/>
                        </a:lnSpc>
                        <a:spcAft>
                          <a:spcPts val="800"/>
                        </a:spcAft>
                        <a:buNone/>
                      </a:pPr>
                      <a:endParaRPr lang="en-US" sz="1200" kern="100">
                        <a:effectLst/>
                        <a:latin typeface="Arial Nova" panose="020B0504020202020204" pitchFamily="34" charset="0"/>
                        <a:ea typeface="Calibri" panose="020F0502020204030204" pitchFamily="34" charset="0"/>
                        <a:cs typeface="Arial" panose="020B0604020202020204" pitchFamily="34" charset="0"/>
                      </a:endParaRPr>
                    </a:p>
                  </a:txBody>
                  <a:tcPr marL="0" marR="0" marT="0" marB="0">
                    <a:solidFill>
                      <a:srgbClr val="4EA72E"/>
                    </a:solidFill>
                  </a:tcPr>
                </a:tc>
                <a:extLst>
                  <a:ext uri="{0D108BD9-81ED-4DB2-BD59-A6C34878D82A}">
                    <a16:rowId xmlns:a16="http://schemas.microsoft.com/office/drawing/2014/main" val="3548636282"/>
                  </a:ext>
                </a:extLst>
              </a:tr>
              <a:tr h="663555">
                <a:tc>
                  <a:txBody>
                    <a:bodyPr/>
                    <a:lstStyle/>
                    <a:p>
                      <a:pPr marL="0" marR="0" fontAlgn="base">
                        <a:lnSpc>
                          <a:spcPct val="150000"/>
                        </a:lnSpc>
                        <a:spcAft>
                          <a:spcPts val="800"/>
                        </a:spcAft>
                        <a:buNone/>
                      </a:pPr>
                      <a:r>
                        <a:rPr lang="en-GB" sz="1200" kern="100">
                          <a:effectLst/>
                        </a:rPr>
                        <a:t>Regnerisches, kaltes Wetter </a:t>
                      </a:r>
                      <a:endParaRPr lang="en-US" sz="1200" kern="100">
                        <a:effectLst/>
                        <a:latin typeface="Arial Nova" panose="020B0504020202020204" pitchFamily="34" charset="0"/>
                        <a:ea typeface="Calibri" panose="020F0502020204030204" pitchFamily="34" charset="0"/>
                        <a:cs typeface="Arial" panose="020B0604020202020204" pitchFamily="34" charset="0"/>
                      </a:endParaRPr>
                    </a:p>
                  </a:txBody>
                  <a:tcPr marL="0" marR="0" marT="0" marB="0"/>
                </a:tc>
                <a:tc>
                  <a:txBody>
                    <a:bodyPr/>
                    <a:lstStyle/>
                    <a:p>
                      <a:pPr marL="0" marR="0" fontAlgn="base">
                        <a:lnSpc>
                          <a:spcPct val="150000"/>
                        </a:lnSpc>
                        <a:spcAft>
                          <a:spcPts val="800"/>
                        </a:spcAft>
                        <a:buNone/>
                      </a:pPr>
                      <a:r>
                        <a:rPr lang="en-GB" sz="1200" kern="100">
                          <a:effectLst/>
                        </a:rPr>
                        <a:t>Kalt werden </a:t>
                      </a:r>
                      <a:endParaRPr lang="en-US" sz="1200" kern="100">
                        <a:effectLst/>
                        <a:latin typeface="Arial Nova" panose="020B0504020202020204" pitchFamily="34" charset="0"/>
                        <a:ea typeface="Calibri" panose="020F0502020204030204" pitchFamily="34" charset="0"/>
                        <a:cs typeface="Arial" panose="020B0604020202020204" pitchFamily="34" charset="0"/>
                      </a:endParaRPr>
                    </a:p>
                  </a:txBody>
                  <a:tcPr marL="0" marR="0" marT="0" marB="0"/>
                </a:tc>
                <a:tc gridSpan="2">
                  <a:txBody>
                    <a:bodyPr/>
                    <a:lstStyle/>
                    <a:p>
                      <a:pPr marL="342900" marR="0" lvl="0" indent="-342900" fontAlgn="base">
                        <a:lnSpc>
                          <a:spcPct val="150000"/>
                        </a:lnSpc>
                        <a:buFont typeface="+mj-lt"/>
                        <a:buAutoNum type="arabicPeriod"/>
                      </a:pPr>
                      <a:r>
                        <a:rPr lang="en-GB" sz="1200" kern="100">
                          <a:effectLst/>
                        </a:rPr>
                        <a:t>Ratschlag, warme, wasserdichte Kleidung mitzunehmen  </a:t>
                      </a:r>
                      <a:endParaRPr lang="en-US" sz="1200" kern="100">
                        <a:effectLst/>
                      </a:endParaRPr>
                    </a:p>
                    <a:p>
                      <a:pPr marL="342900" marR="0" lvl="0" indent="-342900" fontAlgn="base">
                        <a:lnSpc>
                          <a:spcPct val="150000"/>
                        </a:lnSpc>
                        <a:buFont typeface="+mj-lt"/>
                        <a:buAutoNum type="arabicPeriod"/>
                      </a:pPr>
                      <a:r>
                        <a:rPr lang="en-GB" sz="1200" kern="100">
                          <a:effectLst/>
                        </a:rPr>
                        <a:t>Einen Unterschlupf am Startort haben  </a:t>
                      </a:r>
                      <a:endParaRPr lang="en-US" sz="1200" kern="100">
                        <a:effectLst/>
                      </a:endParaRPr>
                    </a:p>
                    <a:p>
                      <a:pPr marL="342900" marR="0" lvl="0" indent="-342900" fontAlgn="base">
                        <a:lnSpc>
                          <a:spcPct val="150000"/>
                        </a:lnSpc>
                        <a:spcAft>
                          <a:spcPts val="800"/>
                        </a:spcAft>
                        <a:buFont typeface="+mj-lt"/>
                        <a:buAutoNum type="arabicPeriod"/>
                      </a:pPr>
                      <a:r>
                        <a:rPr lang="en-GB" sz="1200" kern="100">
                          <a:effectLst/>
                        </a:rPr>
                        <a:t>Nehmen Sie zusätzliche Kleidung und eine Flasche heißes Wasser in einer Thermoskanne mit.  </a:t>
                      </a:r>
                      <a:endParaRPr lang="en-US" sz="1200" kern="100">
                        <a:effectLst/>
                        <a:latin typeface="Arial Nova" panose="020B050402020202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US"/>
                    </a:p>
                  </a:txBody>
                  <a:tcPr/>
                </a:tc>
                <a:extLst>
                  <a:ext uri="{0D108BD9-81ED-4DB2-BD59-A6C34878D82A}">
                    <a16:rowId xmlns:a16="http://schemas.microsoft.com/office/drawing/2014/main" val="2168307343"/>
                  </a:ext>
                </a:extLst>
              </a:tr>
              <a:tr h="210317">
                <a:tc>
                  <a:txBody>
                    <a:bodyPr/>
                    <a:lstStyle/>
                    <a:p>
                      <a:pPr marL="0" marR="0" fontAlgn="base">
                        <a:lnSpc>
                          <a:spcPct val="150000"/>
                        </a:lnSpc>
                        <a:spcAft>
                          <a:spcPts val="800"/>
                        </a:spcAft>
                        <a:buNone/>
                      </a:pPr>
                      <a:r>
                        <a:rPr lang="en-GB" sz="1200" kern="100">
                          <a:effectLst/>
                        </a:rPr>
                        <a:t>Terrain </a:t>
                      </a:r>
                      <a:endParaRPr lang="en-US" sz="1200" kern="100">
                        <a:effectLst/>
                        <a:latin typeface="Arial Nova" panose="020B0504020202020204" pitchFamily="34" charset="0"/>
                        <a:ea typeface="Calibri" panose="020F0502020204030204" pitchFamily="34" charset="0"/>
                        <a:cs typeface="Arial" panose="020B0604020202020204" pitchFamily="34" charset="0"/>
                      </a:endParaRPr>
                    </a:p>
                  </a:txBody>
                  <a:tcPr marL="0" marR="0" marT="0" marB="0">
                    <a:solidFill>
                      <a:srgbClr val="4EA72E"/>
                    </a:solidFill>
                  </a:tcPr>
                </a:tc>
                <a:tc gridSpan="3">
                  <a:txBody>
                    <a:bodyPr/>
                    <a:lstStyle/>
                    <a:p>
                      <a:pPr marL="0" marR="0" fontAlgn="base">
                        <a:lnSpc>
                          <a:spcPct val="150000"/>
                        </a:lnSpc>
                        <a:spcAft>
                          <a:spcPts val="800"/>
                        </a:spcAft>
                        <a:buNone/>
                      </a:pPr>
                      <a:r>
                        <a:rPr lang="en-GB" sz="1200" kern="100">
                          <a:effectLst/>
                        </a:rPr>
                        <a:t>  </a:t>
                      </a:r>
                      <a:endParaRPr lang="en-US" sz="1200" kern="100">
                        <a:effectLst/>
                        <a:latin typeface="Arial Nova" panose="020B0504020202020204" pitchFamily="34" charset="0"/>
                        <a:ea typeface="Calibri" panose="020F0502020204030204" pitchFamily="34" charset="0"/>
                        <a:cs typeface="Arial" panose="020B0604020202020204" pitchFamily="34" charset="0"/>
                      </a:endParaRPr>
                    </a:p>
                  </a:txBody>
                  <a:tcPr marL="0" marR="0" marT="0" marB="0">
                    <a:solidFill>
                      <a:srgbClr val="4EA72E"/>
                    </a:solidFill>
                  </a:tcPr>
                </a:tc>
                <a:tc hMerge="1">
                  <a:txBody>
                    <a:bodyPr/>
                    <a:lstStyle/>
                    <a:p>
                      <a:pPr marL="0" marR="0" fontAlgn="base">
                        <a:lnSpc>
                          <a:spcPct val="150000"/>
                        </a:lnSpc>
                        <a:spcAft>
                          <a:spcPts val="800"/>
                        </a:spcAft>
                        <a:buNone/>
                      </a:pPr>
                      <a:endParaRPr lang="en-US" sz="1200" kern="100">
                        <a:effectLst/>
                        <a:latin typeface="Arial Nova" panose="020B0504020202020204" pitchFamily="34" charset="0"/>
                        <a:ea typeface="Calibri" panose="020F0502020204030204" pitchFamily="34" charset="0"/>
                        <a:cs typeface="Arial" panose="020B0604020202020204" pitchFamily="34" charset="0"/>
                      </a:endParaRPr>
                    </a:p>
                  </a:txBody>
                  <a:tcPr marL="0" marR="0" marT="0" marB="0">
                    <a:solidFill>
                      <a:srgbClr val="4EA72E"/>
                    </a:solidFill>
                  </a:tcPr>
                </a:tc>
                <a:tc hMerge="1">
                  <a:txBody>
                    <a:bodyPr/>
                    <a:lstStyle/>
                    <a:p>
                      <a:pPr marL="0" marR="0" fontAlgn="base">
                        <a:lnSpc>
                          <a:spcPct val="150000"/>
                        </a:lnSpc>
                        <a:spcAft>
                          <a:spcPts val="800"/>
                        </a:spcAft>
                        <a:buNone/>
                      </a:pPr>
                      <a:endParaRPr lang="en-US" sz="1200" kern="100">
                        <a:effectLst/>
                        <a:latin typeface="Arial Nova" panose="020B0504020202020204" pitchFamily="34" charset="0"/>
                        <a:ea typeface="Calibri" panose="020F0502020204030204" pitchFamily="34" charset="0"/>
                        <a:cs typeface="Arial" panose="020B0604020202020204" pitchFamily="34" charset="0"/>
                      </a:endParaRPr>
                    </a:p>
                  </a:txBody>
                  <a:tcPr marL="0" marR="0" marT="0" marB="0">
                    <a:solidFill>
                      <a:srgbClr val="4EA72E"/>
                    </a:solidFill>
                  </a:tcPr>
                </a:tc>
                <a:extLst>
                  <a:ext uri="{0D108BD9-81ED-4DB2-BD59-A6C34878D82A}">
                    <a16:rowId xmlns:a16="http://schemas.microsoft.com/office/drawing/2014/main" val="1181508787"/>
                  </a:ext>
                </a:extLst>
              </a:tr>
              <a:tr h="663555">
                <a:tc>
                  <a:txBody>
                    <a:bodyPr/>
                    <a:lstStyle/>
                    <a:p>
                      <a:pPr marL="0" marR="0" fontAlgn="base">
                        <a:lnSpc>
                          <a:spcPct val="150000"/>
                        </a:lnSpc>
                        <a:spcAft>
                          <a:spcPts val="800"/>
                        </a:spcAft>
                        <a:buNone/>
                      </a:pPr>
                      <a:r>
                        <a:rPr lang="en-GB" sz="1200" kern="100">
                          <a:effectLst/>
                        </a:rPr>
                        <a:t>Großer Wald </a:t>
                      </a:r>
                      <a:endParaRPr lang="en-US" sz="1200" kern="100">
                        <a:effectLst/>
                        <a:latin typeface="Arial Nova" panose="020B0504020202020204" pitchFamily="34" charset="0"/>
                        <a:ea typeface="Calibri" panose="020F0502020204030204" pitchFamily="34" charset="0"/>
                        <a:cs typeface="Arial" panose="020B0604020202020204" pitchFamily="34" charset="0"/>
                      </a:endParaRPr>
                    </a:p>
                  </a:txBody>
                  <a:tcPr marL="0" marR="0" marT="0" marB="0"/>
                </a:tc>
                <a:tc>
                  <a:txBody>
                    <a:bodyPr/>
                    <a:lstStyle/>
                    <a:p>
                      <a:pPr marL="0" marR="0" fontAlgn="base">
                        <a:lnSpc>
                          <a:spcPct val="150000"/>
                        </a:lnSpc>
                        <a:spcAft>
                          <a:spcPts val="800"/>
                        </a:spcAft>
                        <a:buNone/>
                      </a:pPr>
                      <a:r>
                        <a:rPr lang="en-GB" sz="1200" kern="100">
                          <a:effectLst/>
                        </a:rPr>
                        <a:t> Sich verirren </a:t>
                      </a:r>
                      <a:endParaRPr lang="en-US" sz="1200" kern="100">
                        <a:effectLst/>
                        <a:latin typeface="Arial Nova" panose="020B0504020202020204" pitchFamily="34" charset="0"/>
                        <a:ea typeface="Calibri" panose="020F0502020204030204" pitchFamily="34" charset="0"/>
                        <a:cs typeface="Arial" panose="020B0604020202020204" pitchFamily="34" charset="0"/>
                      </a:endParaRPr>
                    </a:p>
                  </a:txBody>
                  <a:tcPr marL="0" marR="0" marT="0" marB="0"/>
                </a:tc>
                <a:tc gridSpan="2">
                  <a:txBody>
                    <a:bodyPr/>
                    <a:lstStyle/>
                    <a:p>
                      <a:pPr marL="342900" marR="0" lvl="0" indent="-342900" fontAlgn="base">
                        <a:lnSpc>
                          <a:spcPct val="150000"/>
                        </a:lnSpc>
                        <a:buFont typeface="+mj-lt"/>
                        <a:buAutoNum type="arabicPeriod"/>
                      </a:pPr>
                      <a:r>
                        <a:rPr lang="en-GB" sz="1200" kern="100">
                          <a:effectLst/>
                        </a:rPr>
                        <a:t>Einteilung des Geländes für den Orientierungslauf und Unterweisung im Umgang mit der Karte  </a:t>
                      </a:r>
                      <a:endParaRPr lang="en-US" sz="1200" kern="100">
                        <a:effectLst/>
                      </a:endParaRPr>
                    </a:p>
                    <a:p>
                      <a:pPr marL="342900" marR="0" lvl="0" indent="-342900" fontAlgn="base">
                        <a:lnSpc>
                          <a:spcPct val="150000"/>
                        </a:lnSpc>
                        <a:buFont typeface="+mj-lt"/>
                        <a:buAutoNum type="arabicPeriod"/>
                      </a:pPr>
                      <a:r>
                        <a:rPr lang="en-GB" sz="1200" kern="100">
                          <a:effectLst/>
                        </a:rPr>
                        <a:t>Bitten Sie darum, in Paaren zu arbeiten  </a:t>
                      </a:r>
                      <a:endParaRPr lang="en-US" sz="1200" kern="100">
                        <a:effectLst/>
                      </a:endParaRPr>
                    </a:p>
                    <a:p>
                      <a:pPr marL="342900" marR="0" lvl="0" indent="-342900" fontAlgn="base">
                        <a:lnSpc>
                          <a:spcPct val="150000"/>
                        </a:lnSpc>
                        <a:spcAft>
                          <a:spcPts val="800"/>
                        </a:spcAft>
                        <a:buFont typeface="+mj-lt"/>
                        <a:buAutoNum type="arabicPeriod"/>
                      </a:pPr>
                      <a:r>
                        <a:rPr lang="en-GB" sz="1200" kern="100">
                          <a:effectLst/>
                        </a:rPr>
                        <a:t>Bitten Sie die Schülerinnen und Schüler, ihre Handys und Kartenanwendungen mitzunehmen.  </a:t>
                      </a:r>
                      <a:endParaRPr lang="en-US" sz="1200" kern="100">
                        <a:effectLst/>
                        <a:latin typeface="Arial Nova" panose="020B050402020202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US"/>
                    </a:p>
                  </a:txBody>
                  <a:tcPr/>
                </a:tc>
                <a:extLst>
                  <a:ext uri="{0D108BD9-81ED-4DB2-BD59-A6C34878D82A}">
                    <a16:rowId xmlns:a16="http://schemas.microsoft.com/office/drawing/2014/main" val="705458512"/>
                  </a:ext>
                </a:extLst>
              </a:tr>
              <a:tr h="210317">
                <a:tc>
                  <a:txBody>
                    <a:bodyPr/>
                    <a:lstStyle/>
                    <a:p>
                      <a:pPr marL="0" marR="0" fontAlgn="base">
                        <a:lnSpc>
                          <a:spcPct val="150000"/>
                        </a:lnSpc>
                        <a:spcAft>
                          <a:spcPts val="800"/>
                        </a:spcAft>
                        <a:buNone/>
                      </a:pPr>
                      <a:r>
                        <a:rPr lang="en-GB" sz="1200" kern="100">
                          <a:effectLst/>
                        </a:rPr>
                        <a:t>Menschen </a:t>
                      </a:r>
                      <a:endParaRPr lang="en-US" sz="1200" kern="100">
                        <a:effectLst/>
                        <a:latin typeface="Arial Nova" panose="020B0504020202020204" pitchFamily="34" charset="0"/>
                        <a:ea typeface="Calibri" panose="020F0502020204030204" pitchFamily="34" charset="0"/>
                        <a:cs typeface="Arial" panose="020B0604020202020204" pitchFamily="34" charset="0"/>
                      </a:endParaRPr>
                    </a:p>
                  </a:txBody>
                  <a:tcPr marL="0" marR="0" marT="0" marB="0">
                    <a:solidFill>
                      <a:srgbClr val="4EA72E"/>
                    </a:solidFill>
                  </a:tcPr>
                </a:tc>
                <a:tc gridSpan="3">
                  <a:txBody>
                    <a:bodyPr/>
                    <a:lstStyle/>
                    <a:p>
                      <a:pPr marL="0" marR="0" fontAlgn="base">
                        <a:lnSpc>
                          <a:spcPct val="150000"/>
                        </a:lnSpc>
                        <a:spcAft>
                          <a:spcPts val="800"/>
                        </a:spcAft>
                        <a:buNone/>
                      </a:pPr>
                      <a:endParaRPr lang="en-US" sz="1200" kern="100">
                        <a:effectLst/>
                        <a:latin typeface="Arial Nova" panose="020B0504020202020204" pitchFamily="34" charset="0"/>
                        <a:ea typeface="Calibri" panose="020F0502020204030204" pitchFamily="34" charset="0"/>
                        <a:cs typeface="Arial" panose="020B0604020202020204" pitchFamily="34" charset="0"/>
                      </a:endParaRPr>
                    </a:p>
                  </a:txBody>
                  <a:tcPr marL="0" marR="0" marT="0" marB="0">
                    <a:solidFill>
                      <a:srgbClr val="4EA72E"/>
                    </a:solidFill>
                  </a:tcPr>
                </a:tc>
                <a:tc hMerge="1">
                  <a:txBody>
                    <a:bodyPr/>
                    <a:lstStyle/>
                    <a:p>
                      <a:pPr marL="274320" marR="0" fontAlgn="base">
                        <a:lnSpc>
                          <a:spcPct val="150000"/>
                        </a:lnSpc>
                        <a:spcAft>
                          <a:spcPts val="800"/>
                        </a:spcAft>
                        <a:buNone/>
                      </a:pPr>
                      <a:endParaRPr lang="en-US" sz="1200" kern="100">
                        <a:effectLst/>
                        <a:latin typeface="Arial Nova" panose="020B0504020202020204" pitchFamily="34" charset="0"/>
                        <a:ea typeface="Calibri" panose="020F0502020204030204" pitchFamily="34" charset="0"/>
                        <a:cs typeface="Arial" panose="020B0604020202020204" pitchFamily="34" charset="0"/>
                      </a:endParaRPr>
                    </a:p>
                  </a:txBody>
                  <a:tcPr marL="0" marR="0" marT="0" marB="0">
                    <a:solidFill>
                      <a:srgbClr val="4EA72E"/>
                    </a:solidFill>
                  </a:tcPr>
                </a:tc>
                <a:tc hMerge="1">
                  <a:txBody>
                    <a:bodyPr/>
                    <a:lstStyle/>
                    <a:p>
                      <a:pPr marL="274320" marR="0" fontAlgn="base">
                        <a:lnSpc>
                          <a:spcPct val="150000"/>
                        </a:lnSpc>
                        <a:spcAft>
                          <a:spcPts val="800"/>
                        </a:spcAft>
                        <a:buNone/>
                      </a:pPr>
                      <a:endParaRPr lang="en-US" sz="1200" kern="100">
                        <a:effectLst/>
                        <a:latin typeface="Arial Nova" panose="020B0504020202020204" pitchFamily="34" charset="0"/>
                        <a:ea typeface="Calibri" panose="020F0502020204030204" pitchFamily="34" charset="0"/>
                        <a:cs typeface="Arial" panose="020B0604020202020204" pitchFamily="34" charset="0"/>
                      </a:endParaRPr>
                    </a:p>
                  </a:txBody>
                  <a:tcPr marL="0" marR="0" marT="0" marB="0">
                    <a:solidFill>
                      <a:srgbClr val="4EA72E"/>
                    </a:solidFill>
                  </a:tcPr>
                </a:tc>
                <a:extLst>
                  <a:ext uri="{0D108BD9-81ED-4DB2-BD59-A6C34878D82A}">
                    <a16:rowId xmlns:a16="http://schemas.microsoft.com/office/drawing/2014/main" val="3563532219"/>
                  </a:ext>
                </a:extLst>
              </a:tr>
              <a:tr h="690351">
                <a:tc>
                  <a:txBody>
                    <a:bodyPr/>
                    <a:lstStyle/>
                    <a:p>
                      <a:pPr marL="0" marR="0" fontAlgn="base">
                        <a:lnSpc>
                          <a:spcPct val="150000"/>
                        </a:lnSpc>
                        <a:spcAft>
                          <a:spcPts val="800"/>
                        </a:spcAft>
                        <a:buNone/>
                      </a:pPr>
                      <a:r>
                        <a:rPr lang="en-GB" sz="1200" kern="100">
                          <a:effectLst/>
                        </a:rPr>
                        <a:t>Gemischte Gruppen </a:t>
                      </a:r>
                      <a:endParaRPr lang="en-US" sz="1200" kern="100">
                        <a:effectLst/>
                        <a:latin typeface="Arial Nova" panose="020B0504020202020204" pitchFamily="34" charset="0"/>
                        <a:ea typeface="Calibri" panose="020F0502020204030204" pitchFamily="34" charset="0"/>
                        <a:cs typeface="Arial" panose="020B0604020202020204" pitchFamily="34" charset="0"/>
                      </a:endParaRPr>
                    </a:p>
                  </a:txBody>
                  <a:tcPr marL="0" marR="0" marT="0" marB="0"/>
                </a:tc>
                <a:tc>
                  <a:txBody>
                    <a:bodyPr/>
                    <a:lstStyle/>
                    <a:p>
                      <a:pPr marL="0" marR="0" fontAlgn="base">
                        <a:lnSpc>
                          <a:spcPct val="150000"/>
                        </a:lnSpc>
                        <a:spcAft>
                          <a:spcPts val="800"/>
                        </a:spcAft>
                        <a:buNone/>
                      </a:pPr>
                      <a:r>
                        <a:rPr lang="en-GB" sz="1200" kern="100">
                          <a:effectLst/>
                        </a:rPr>
                        <a:t>Gemobbt werden </a:t>
                      </a:r>
                      <a:endParaRPr lang="en-US" sz="1200" kern="100">
                        <a:effectLst/>
                        <a:latin typeface="Arial Nova" panose="020B0504020202020204" pitchFamily="34" charset="0"/>
                        <a:ea typeface="Calibri" panose="020F0502020204030204" pitchFamily="34" charset="0"/>
                        <a:cs typeface="Arial" panose="020B0604020202020204" pitchFamily="34" charset="0"/>
                      </a:endParaRPr>
                    </a:p>
                  </a:txBody>
                  <a:tcPr marL="0" marR="0" marT="0" marB="0"/>
                </a:tc>
                <a:tc gridSpan="2">
                  <a:txBody>
                    <a:bodyPr/>
                    <a:lstStyle/>
                    <a:p>
                      <a:pPr marL="342900" marR="0" lvl="0" indent="-342900" fontAlgn="base">
                        <a:lnSpc>
                          <a:spcPct val="150000"/>
                        </a:lnSpc>
                        <a:buFont typeface="+mj-lt"/>
                        <a:buAutoNum type="arabicPeriod"/>
                      </a:pPr>
                      <a:r>
                        <a:rPr lang="en-GB" sz="1200" kern="100">
                          <a:effectLst/>
                        </a:rPr>
                        <a:t>Planen Sie Gruppen lange im Voraus  </a:t>
                      </a:r>
                      <a:endParaRPr lang="en-US" sz="1200" kern="100">
                        <a:effectLst/>
                      </a:endParaRPr>
                    </a:p>
                    <a:p>
                      <a:pPr marL="342900" marR="0" lvl="0" indent="-342900" fontAlgn="base">
                        <a:lnSpc>
                          <a:spcPct val="150000"/>
                        </a:lnSpc>
                        <a:buFont typeface="+mj-lt"/>
                        <a:buAutoNum type="arabicPeriod"/>
                      </a:pPr>
                      <a:r>
                        <a:rPr lang="en-GB" sz="1200" kern="100">
                          <a:effectLst/>
                        </a:rPr>
                        <a:t>Möglichkeit zum Gruppenwechsel geben  </a:t>
                      </a:r>
                      <a:endParaRPr lang="en-US" sz="1200" kern="100">
                        <a:effectLst/>
                      </a:endParaRPr>
                    </a:p>
                    <a:p>
                      <a:pPr marL="342900" marR="0" lvl="0" indent="-342900" fontAlgn="base">
                        <a:lnSpc>
                          <a:spcPct val="150000"/>
                        </a:lnSpc>
                        <a:spcAft>
                          <a:spcPts val="800"/>
                        </a:spcAft>
                        <a:buFont typeface="+mj-lt"/>
                        <a:buAutoNum type="arabicPeriod"/>
                      </a:pPr>
                      <a:r>
                        <a:rPr lang="en-GB" sz="1200" kern="100">
                          <a:effectLst/>
                        </a:rPr>
                        <a:t>Bereiten Sie sich auf die Nachbesprechung vor   </a:t>
                      </a:r>
                      <a:endParaRPr lang="en-US" sz="1200" kern="100">
                        <a:effectLst/>
                        <a:latin typeface="Arial Nova" panose="020B050402020202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US"/>
                    </a:p>
                  </a:txBody>
                  <a:tcPr/>
                </a:tc>
                <a:extLst>
                  <a:ext uri="{0D108BD9-81ED-4DB2-BD59-A6C34878D82A}">
                    <a16:rowId xmlns:a16="http://schemas.microsoft.com/office/drawing/2014/main" val="1070414230"/>
                  </a:ext>
                </a:extLst>
              </a:tr>
            </a:tbl>
          </a:graphicData>
        </a:graphic>
      </p:graphicFrame>
    </p:spTree>
    <p:extLst>
      <p:ext uri="{BB962C8B-B14F-4D97-AF65-F5344CB8AC3E}">
        <p14:creationId xmlns:p14="http://schemas.microsoft.com/office/powerpoint/2010/main" val="186020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73B0F-C5EB-01F4-56ED-6967D72E1B0D}"/>
            </a:ext>
          </a:extLst>
        </p:cNvPr>
        <p:cNvGrpSpPr/>
        <p:nvPr/>
      </p:nvGrpSpPr>
      <p:grpSpPr>
        <a:xfrm>
          <a:off x="0" y="0"/>
          <a:ext cx="0" cy="0"/>
          <a:chOff x="0" y="0"/>
          <a:chExt cx="0" cy="0"/>
        </a:xfrm>
      </p:grpSpPr>
      <p:pic>
        <p:nvPicPr>
          <p:cNvPr id="3" name="Imagen 2" descr="Icono&#10;&#10;El contenido generado por IA puede ser incorrecto.">
            <a:extLst>
              <a:ext uri="{FF2B5EF4-FFF2-40B4-BE49-F238E27FC236}">
                <a16:creationId xmlns:a16="http://schemas.microsoft.com/office/drawing/2014/main" id="{DFEA217D-07C5-A469-284D-B6AB82CAD5AA}"/>
              </a:ext>
            </a:extLst>
          </p:cNvPr>
          <p:cNvPicPr>
            <a:picLocks noChangeAspect="1"/>
          </p:cNvPicPr>
          <p:nvPr/>
        </p:nvPicPr>
        <p:blipFill>
          <a:blip r:embed="rId3"/>
          <a:stretch>
            <a:fillRect/>
          </a:stretch>
        </p:blipFill>
        <p:spPr>
          <a:xfrm>
            <a:off x="-602" y="8370"/>
            <a:ext cx="2425700" cy="2400300"/>
          </a:xfrm>
          <a:prstGeom prst="rect">
            <a:avLst/>
          </a:prstGeom>
        </p:spPr>
      </p:pic>
      <p:pic>
        <p:nvPicPr>
          <p:cNvPr id="29" name="Imagen 28" descr="Icono&#10;&#10;El contenido generado por IA puede ser incorrecto.">
            <a:extLst>
              <a:ext uri="{FF2B5EF4-FFF2-40B4-BE49-F238E27FC236}">
                <a16:creationId xmlns:a16="http://schemas.microsoft.com/office/drawing/2014/main" id="{D93A97AF-4C37-0211-03EF-85E40DDB459B}"/>
              </a:ext>
            </a:extLst>
          </p:cNvPr>
          <p:cNvPicPr>
            <a:picLocks noChangeAspect="1"/>
          </p:cNvPicPr>
          <p:nvPr/>
        </p:nvPicPr>
        <p:blipFill>
          <a:blip r:embed="rId4"/>
          <a:srcRect t="18644"/>
          <a:stretch>
            <a:fillRect/>
          </a:stretch>
        </p:blipFill>
        <p:spPr>
          <a:xfrm>
            <a:off x="9372600" y="4791562"/>
            <a:ext cx="2819400" cy="2066437"/>
          </a:xfrm>
          <a:prstGeom prst="rect">
            <a:avLst/>
          </a:prstGeom>
        </p:spPr>
      </p:pic>
      <p:pic>
        <p:nvPicPr>
          <p:cNvPr id="5" name="Kuva 17">
            <a:extLst>
              <a:ext uri="{FF2B5EF4-FFF2-40B4-BE49-F238E27FC236}">
                <a16:creationId xmlns:a16="http://schemas.microsoft.com/office/drawing/2014/main" id="{F6FC24D1-9AAE-C7C1-7857-FF1732407FDB}"/>
              </a:ext>
            </a:extLst>
          </p:cNvPr>
          <p:cNvPicPr>
            <a:picLocks noChangeAspect="1"/>
          </p:cNvPicPr>
          <p:nvPr/>
        </p:nvPicPr>
        <p:blipFill>
          <a:blip r:embed="rId5">
            <a:extLst>
              <a:ext uri="{28A0092B-C50C-407E-A947-70E740481C1C}">
                <a14:useLocalDpi xmlns:a14="http://schemas.microsoft.com/office/drawing/2010/main" val="0"/>
              </a:ext>
            </a:extLst>
          </a:blip>
          <a:srcRect t="15669"/>
          <a:stretch/>
        </p:blipFill>
        <p:spPr bwMode="auto">
          <a:xfrm>
            <a:off x="1540298" y="1444930"/>
            <a:ext cx="8618695" cy="4660630"/>
          </a:xfrm>
          <a:prstGeom prst="rect">
            <a:avLst/>
          </a:prstGeom>
          <a:noFill/>
          <a:ln>
            <a:noFill/>
          </a:ln>
        </p:spPr>
      </p:pic>
      <p:pic>
        <p:nvPicPr>
          <p:cNvPr id="1026" name="Picture 2" descr="Picture 1, Imagen">
            <a:extLst>
              <a:ext uri="{FF2B5EF4-FFF2-40B4-BE49-F238E27FC236}">
                <a16:creationId xmlns:a16="http://schemas.microsoft.com/office/drawing/2014/main" id="{20061E4C-22A1-B705-A975-C4E309372D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80AA78C8-0A65-DA29-7479-7E0D439880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A8950759-0007-DA4E-41B6-0A2380018E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F6EBF94E-ECB6-21AC-0B85-63DE99E108C4}"/>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E42DCDD1-5F89-BA07-AAC9-39ABC80A00C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AF4D7A65-BE77-1173-D1A7-F898FB2BCAA8}"/>
              </a:ext>
            </a:extLst>
          </p:cNvPr>
          <p:cNvPicPr>
            <a:picLocks noChangeAspect="1"/>
          </p:cNvPicPr>
          <p:nvPr/>
        </p:nvPicPr>
        <p:blipFill>
          <a:blip r:embed="rId10"/>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55461B96-9A4B-42D3-F147-89F5A094CEF5}"/>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EE848022-D002-523D-BEBC-3ACDC608F12C}"/>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5769031F-5049-0808-B9CF-0B5E361A803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0" name="Otsikko 4">
            <a:extLst>
              <a:ext uri="{FF2B5EF4-FFF2-40B4-BE49-F238E27FC236}">
                <a16:creationId xmlns:a16="http://schemas.microsoft.com/office/drawing/2014/main" id="{1EC997A4-FDD1-4D11-0D45-460F0505EF3A}"/>
              </a:ext>
            </a:extLst>
          </p:cNvPr>
          <p:cNvSpPr>
            <a:spLocks noGrp="1"/>
          </p:cNvSpPr>
          <p:nvPr>
            <p:ph type="ctrTitle"/>
          </p:nvPr>
        </p:nvSpPr>
        <p:spPr>
          <a:xfrm>
            <a:off x="2724254" y="421754"/>
            <a:ext cx="6586961" cy="884307"/>
          </a:xfrm>
        </p:spPr>
        <p:txBody>
          <a:bodyPr>
            <a:noAutofit/>
          </a:bodyPr>
          <a:lstStyle/>
          <a:p>
            <a:pPr>
              <a:lnSpc>
                <a:spcPct val="100000"/>
              </a:lnSpc>
              <a:spcBef>
                <a:spcPts val="0"/>
              </a:spcBef>
            </a:pPr>
            <a:r>
              <a:rPr lang="en-GB" sz="2000" b="1">
                <a:latin typeface="Tahoma"/>
                <a:ea typeface="Tahoma"/>
                <a:cs typeface="Tahoma"/>
              </a:rPr>
              <a:t>Sicherheit der Lehrkraft</a:t>
            </a:r>
            <a:endParaRPr lang="en-GB" sz="2000">
              <a:latin typeface="Aptos"/>
              <a:ea typeface="Tahoma"/>
              <a:cs typeface="Tahoma"/>
            </a:endParaRPr>
          </a:p>
        </p:txBody>
      </p:sp>
      <p:sp>
        <p:nvSpPr>
          <p:cNvPr id="24" name="AutoShape 36" descr="Picture 4, Imagen">
            <a:extLst>
              <a:ext uri="{FF2B5EF4-FFF2-40B4-BE49-F238E27FC236}">
                <a16:creationId xmlns:a16="http://schemas.microsoft.com/office/drawing/2014/main" id="{642631F1-A87B-5151-2CF2-250FB8F8D64F}"/>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7" name="Picture 13" descr="Text&#10;&#10;Description automatically generated, Imagen">
            <a:extLst>
              <a:ext uri="{FF2B5EF4-FFF2-40B4-BE49-F238E27FC236}">
                <a16:creationId xmlns:a16="http://schemas.microsoft.com/office/drawing/2014/main" id="{E3379D9D-906A-C0E6-90A0-E743DDCFE7D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sp>
        <p:nvSpPr>
          <p:cNvPr id="11" name="Rechteck 10">
            <a:extLst>
              <a:ext uri="{FF2B5EF4-FFF2-40B4-BE49-F238E27FC236}">
                <a16:creationId xmlns:a16="http://schemas.microsoft.com/office/drawing/2014/main" id="{BE34D073-72E6-612F-EE0D-6F481535F69E}"/>
              </a:ext>
            </a:extLst>
          </p:cNvPr>
          <p:cNvSpPr/>
          <p:nvPr/>
        </p:nvSpPr>
        <p:spPr>
          <a:xfrm>
            <a:off x="1890083" y="1545567"/>
            <a:ext cx="2316779" cy="388007"/>
          </a:xfrm>
          <a:prstGeom prst="rect">
            <a:avLst/>
          </a:prstGeom>
          <a:solidFill>
            <a:srgbClr val="BFE3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MENTAL</a:t>
            </a:r>
            <a:endParaRPr lang="en-US">
              <a:solidFill>
                <a:schemeClr val="tx1"/>
              </a:solidFill>
            </a:endParaRPr>
          </a:p>
        </p:txBody>
      </p:sp>
      <p:sp>
        <p:nvSpPr>
          <p:cNvPr id="12" name="Rechteck 11">
            <a:extLst>
              <a:ext uri="{FF2B5EF4-FFF2-40B4-BE49-F238E27FC236}">
                <a16:creationId xmlns:a16="http://schemas.microsoft.com/office/drawing/2014/main" id="{9557BD0E-825F-2168-BC77-70E020839D7C}"/>
              </a:ext>
            </a:extLst>
          </p:cNvPr>
          <p:cNvSpPr/>
          <p:nvPr/>
        </p:nvSpPr>
        <p:spPr>
          <a:xfrm>
            <a:off x="1856733" y="3845230"/>
            <a:ext cx="2350129" cy="1955495"/>
          </a:xfrm>
          <a:prstGeom prst="rect">
            <a:avLst/>
          </a:prstGeom>
          <a:solidFill>
            <a:srgbClr val="BFE3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sz="1400" err="1">
                <a:solidFill>
                  <a:schemeClr val="tx1"/>
                </a:solidFill>
              </a:rPr>
              <a:t>Das Prinzip "</a:t>
            </a:r>
            <a:r>
              <a:rPr lang="de-DE" sz="1400">
                <a:solidFill>
                  <a:schemeClr val="tx1"/>
                </a:solidFill>
              </a:rPr>
              <a:t>Set </a:t>
            </a:r>
            <a:r>
              <a:rPr lang="de-DE" sz="1400" err="1">
                <a:solidFill>
                  <a:schemeClr val="tx1"/>
                </a:solidFill>
              </a:rPr>
              <a:t>for </a:t>
            </a:r>
            <a:r>
              <a:rPr lang="de-DE" sz="1400" err="1">
                <a:solidFill>
                  <a:schemeClr val="tx1"/>
                </a:solidFill>
              </a:rPr>
              <a:t>success</a:t>
            </a:r>
            <a:endParaRPr lang="de-DE" sz="1400">
              <a:solidFill>
                <a:schemeClr val="tx1"/>
              </a:solidFill>
            </a:endParaRPr>
          </a:p>
          <a:p>
            <a:pPr marL="285750" indent="-285750">
              <a:buFont typeface="Arial" panose="020B0604020202020204" pitchFamily="34" charset="0"/>
              <a:buChar char="•"/>
            </a:pPr>
            <a:r>
              <a:rPr lang="de-DE" sz="1400" err="1">
                <a:solidFill>
                  <a:schemeClr val="tx1"/>
                </a:solidFill>
              </a:rPr>
              <a:t>Schritt-für-Schritt-Verfahren</a:t>
            </a:r>
            <a:endParaRPr lang="de-DE" sz="1400">
              <a:solidFill>
                <a:schemeClr val="tx1"/>
              </a:solidFill>
            </a:endParaRPr>
          </a:p>
          <a:p>
            <a:pPr marL="285750" indent="-285750">
              <a:buFont typeface="Arial" panose="020B0604020202020204" pitchFamily="34" charset="0"/>
              <a:buChar char="•"/>
            </a:pPr>
            <a:r>
              <a:rPr lang="de-DE" sz="1400">
                <a:solidFill>
                  <a:schemeClr val="tx1"/>
                </a:solidFill>
              </a:rPr>
              <a:t>Offene und </a:t>
            </a:r>
            <a:r>
              <a:rPr lang="de-DE" sz="1400" err="1">
                <a:solidFill>
                  <a:schemeClr val="tx1"/>
                </a:solidFill>
              </a:rPr>
              <a:t>strukturierte </a:t>
            </a:r>
            <a:r>
              <a:rPr lang="de-DE" sz="1400" err="1">
                <a:solidFill>
                  <a:schemeClr val="tx1"/>
                </a:solidFill>
              </a:rPr>
              <a:t>Pläne</a:t>
            </a:r>
            <a:endParaRPr lang="de-DE" sz="1400">
              <a:solidFill>
                <a:schemeClr val="tx1"/>
              </a:solidFill>
            </a:endParaRPr>
          </a:p>
          <a:p>
            <a:pPr marL="285750" indent="-285750">
              <a:buFont typeface="Arial" panose="020B0604020202020204" pitchFamily="34" charset="0"/>
              <a:buChar char="•"/>
            </a:pPr>
            <a:r>
              <a:rPr lang="de-DE" sz="1400">
                <a:solidFill>
                  <a:schemeClr val="tx1"/>
                </a:solidFill>
              </a:rPr>
              <a:t>Individuelle </a:t>
            </a:r>
            <a:r>
              <a:rPr lang="de-DE" sz="1400" err="1">
                <a:solidFill>
                  <a:schemeClr val="tx1"/>
                </a:solidFill>
              </a:rPr>
              <a:t>Schülerpläne</a:t>
            </a:r>
            <a:endParaRPr lang="de-DE" sz="1400">
              <a:solidFill>
                <a:schemeClr val="tx1"/>
              </a:solidFill>
            </a:endParaRPr>
          </a:p>
          <a:p>
            <a:pPr marL="285750" indent="-285750">
              <a:buFont typeface="Arial" panose="020B0604020202020204" pitchFamily="34" charset="0"/>
              <a:buChar char="•"/>
            </a:pPr>
            <a:r>
              <a:rPr lang="de-DE" sz="1400" err="1">
                <a:solidFill>
                  <a:schemeClr val="tx1"/>
                </a:solidFill>
              </a:rPr>
              <a:t>Reflexionen</a:t>
            </a:r>
            <a:endParaRPr lang="de-DE" sz="1400">
              <a:solidFill>
                <a:schemeClr val="tx1"/>
              </a:solidFill>
            </a:endParaRPr>
          </a:p>
          <a:p>
            <a:pPr marL="285750" indent="-285750">
              <a:buFont typeface="Arial" panose="020B0604020202020204" pitchFamily="34" charset="0"/>
              <a:buChar char="•"/>
            </a:pPr>
            <a:r>
              <a:rPr lang="de-DE" sz="1400" err="1">
                <a:solidFill>
                  <a:schemeClr val="tx1"/>
                </a:solidFill>
              </a:rPr>
              <a:t>Präsenz </a:t>
            </a:r>
            <a:r>
              <a:rPr lang="de-DE" sz="1400">
                <a:solidFill>
                  <a:schemeClr val="tx1"/>
                </a:solidFill>
              </a:rPr>
              <a:t>und </a:t>
            </a:r>
            <a:r>
              <a:rPr lang="de-DE" sz="1400" err="1">
                <a:solidFill>
                  <a:schemeClr val="tx1"/>
                </a:solidFill>
              </a:rPr>
              <a:t>Vorbildfunktion </a:t>
            </a:r>
            <a:r>
              <a:rPr lang="de-DE" sz="1400" err="1">
                <a:solidFill>
                  <a:schemeClr val="tx1"/>
                </a:solidFill>
              </a:rPr>
              <a:t>des Dozenten</a:t>
            </a:r>
            <a:endParaRPr lang="de-DE" sz="1400">
              <a:solidFill>
                <a:schemeClr val="tx1"/>
              </a:solidFill>
            </a:endParaRPr>
          </a:p>
        </p:txBody>
      </p:sp>
      <p:sp>
        <p:nvSpPr>
          <p:cNvPr id="13" name="Rechteck 12">
            <a:extLst>
              <a:ext uri="{FF2B5EF4-FFF2-40B4-BE49-F238E27FC236}">
                <a16:creationId xmlns:a16="http://schemas.microsoft.com/office/drawing/2014/main" id="{008DE02E-13A8-E6CF-6C67-E7829DBD4C95}"/>
              </a:ext>
            </a:extLst>
          </p:cNvPr>
          <p:cNvSpPr/>
          <p:nvPr/>
        </p:nvSpPr>
        <p:spPr>
          <a:xfrm>
            <a:off x="4652596" y="1509983"/>
            <a:ext cx="2394313" cy="388007"/>
          </a:xfrm>
          <a:prstGeom prst="rect">
            <a:avLst/>
          </a:prstGeom>
          <a:solidFill>
            <a:srgbClr val="FEF4A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PHYSISCH</a:t>
            </a:r>
            <a:endParaRPr lang="en-US">
              <a:solidFill>
                <a:schemeClr val="tx1"/>
              </a:solidFill>
            </a:endParaRPr>
          </a:p>
        </p:txBody>
      </p:sp>
      <p:sp>
        <p:nvSpPr>
          <p:cNvPr id="14" name="Rechteck 13">
            <a:extLst>
              <a:ext uri="{FF2B5EF4-FFF2-40B4-BE49-F238E27FC236}">
                <a16:creationId xmlns:a16="http://schemas.microsoft.com/office/drawing/2014/main" id="{1EE891A4-99B4-7FC4-1F2E-D9D77C312515}"/>
              </a:ext>
            </a:extLst>
          </p:cNvPr>
          <p:cNvSpPr/>
          <p:nvPr/>
        </p:nvSpPr>
        <p:spPr>
          <a:xfrm>
            <a:off x="4665617" y="3269231"/>
            <a:ext cx="2350129" cy="2607694"/>
          </a:xfrm>
          <a:prstGeom prst="rect">
            <a:avLst/>
          </a:prstGeom>
          <a:solidFill>
            <a:srgbClr val="FEF4A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de-DE" sz="1400">
                <a:solidFill>
                  <a:schemeClr val="tx1"/>
                </a:solidFill>
              </a:rPr>
              <a:t>Variable </a:t>
            </a:r>
            <a:r>
              <a:rPr lang="de-DE" sz="1400" err="1">
                <a:solidFill>
                  <a:schemeClr val="tx1"/>
                </a:solidFill>
              </a:rPr>
              <a:t>Pläne</a:t>
            </a:r>
            <a:endParaRPr lang="de-DE" sz="1400">
              <a:solidFill>
                <a:schemeClr val="tx1"/>
              </a:solidFill>
            </a:endParaRPr>
          </a:p>
          <a:p>
            <a:pPr marL="171450" indent="-171450">
              <a:buFont typeface="Arial" panose="020B0604020202020204" pitchFamily="34" charset="0"/>
              <a:buChar char="•"/>
            </a:pPr>
            <a:r>
              <a:rPr lang="de-DE" sz="1400" err="1">
                <a:solidFill>
                  <a:schemeClr val="tx1"/>
                </a:solidFill>
              </a:rPr>
              <a:t>Einstellbare </a:t>
            </a:r>
            <a:r>
              <a:rPr lang="de-DE" sz="1400" err="1">
                <a:solidFill>
                  <a:schemeClr val="tx1"/>
                </a:solidFill>
              </a:rPr>
              <a:t>Herausforderungen</a:t>
            </a:r>
            <a:endParaRPr lang="de-DE" sz="1400">
              <a:solidFill>
                <a:schemeClr val="tx1"/>
              </a:solidFill>
            </a:endParaRPr>
          </a:p>
          <a:p>
            <a:pPr marL="171450" indent="-171450">
              <a:buFont typeface="Arial" panose="020B0604020202020204" pitchFamily="34" charset="0"/>
              <a:buChar char="•"/>
            </a:pPr>
            <a:r>
              <a:rPr lang="de-DE" sz="1400">
                <a:solidFill>
                  <a:schemeClr val="tx1"/>
                </a:solidFill>
              </a:rPr>
              <a:t>Richtige </a:t>
            </a:r>
            <a:r>
              <a:rPr lang="de-DE" sz="1400" err="1">
                <a:solidFill>
                  <a:schemeClr val="tx1"/>
                </a:solidFill>
              </a:rPr>
              <a:t>Ausrüstung </a:t>
            </a:r>
            <a:r>
              <a:rPr lang="de-DE" sz="1400" err="1">
                <a:solidFill>
                  <a:schemeClr val="tx1"/>
                </a:solidFill>
              </a:rPr>
              <a:t>für </a:t>
            </a:r>
            <a:r>
              <a:rPr lang="de-DE" sz="1400" err="1">
                <a:solidFill>
                  <a:schemeClr val="tx1"/>
                </a:solidFill>
              </a:rPr>
              <a:t>Aktivitäten</a:t>
            </a:r>
            <a:endParaRPr lang="de-DE" sz="1400">
              <a:solidFill>
                <a:schemeClr val="tx1"/>
              </a:solidFill>
            </a:endParaRPr>
          </a:p>
          <a:p>
            <a:pPr marL="171450" indent="-171450">
              <a:buFont typeface="Arial" panose="020B0604020202020204" pitchFamily="34" charset="0"/>
              <a:buChar char="•"/>
            </a:pPr>
            <a:r>
              <a:rPr lang="de-DE" sz="1400" err="1">
                <a:solidFill>
                  <a:schemeClr val="tx1"/>
                </a:solidFill>
              </a:rPr>
              <a:t>Umweltkontrolle</a:t>
            </a:r>
            <a:endParaRPr lang="de-DE" sz="1400">
              <a:solidFill>
                <a:schemeClr val="tx1"/>
              </a:solidFill>
            </a:endParaRPr>
          </a:p>
          <a:p>
            <a:pPr marL="171450" indent="-171450">
              <a:buFont typeface="Arial" panose="020B0604020202020204" pitchFamily="34" charset="0"/>
              <a:buChar char="•"/>
            </a:pPr>
            <a:r>
              <a:rPr lang="de-DE" sz="1400">
                <a:solidFill>
                  <a:schemeClr val="tx1"/>
                </a:solidFill>
              </a:rPr>
              <a:t>Recht auf </a:t>
            </a:r>
            <a:r>
              <a:rPr lang="de-DE" sz="1400" err="1">
                <a:solidFill>
                  <a:schemeClr val="tx1"/>
                </a:solidFill>
              </a:rPr>
              <a:t>Abbruch der </a:t>
            </a:r>
            <a:r>
              <a:rPr lang="de-DE" sz="1400" err="1">
                <a:solidFill>
                  <a:schemeClr val="tx1"/>
                </a:solidFill>
              </a:rPr>
              <a:t>Aktivitäten </a:t>
            </a:r>
            <a:r>
              <a:rPr lang="de-DE" sz="1400" err="1">
                <a:solidFill>
                  <a:schemeClr val="tx1"/>
                </a:solidFill>
              </a:rPr>
              <a:t>zu jeder </a:t>
            </a:r>
            <a:r>
              <a:rPr lang="de-DE" sz="1400">
                <a:solidFill>
                  <a:schemeClr val="tx1"/>
                </a:solidFill>
              </a:rPr>
              <a:t>Zeit</a:t>
            </a:r>
          </a:p>
          <a:p>
            <a:pPr marL="171450" indent="-171450">
              <a:buFont typeface="Arial" panose="020B0604020202020204" pitchFamily="34" charset="0"/>
              <a:buChar char="•"/>
            </a:pPr>
            <a:r>
              <a:rPr lang="de-DE" sz="1400" err="1">
                <a:solidFill>
                  <a:schemeClr val="tx1"/>
                </a:solidFill>
              </a:rPr>
              <a:t>Ausbildung in </a:t>
            </a:r>
            <a:r>
              <a:rPr lang="de-DE" sz="1400">
                <a:solidFill>
                  <a:schemeClr val="tx1"/>
                </a:solidFill>
              </a:rPr>
              <a:t>Erster </a:t>
            </a:r>
            <a:r>
              <a:rPr lang="de-DE" sz="1400" err="1">
                <a:solidFill>
                  <a:schemeClr val="tx1"/>
                </a:solidFill>
              </a:rPr>
              <a:t>Hilfe</a:t>
            </a:r>
            <a:endParaRPr lang="de-DE" sz="1400">
              <a:solidFill>
                <a:schemeClr val="tx1"/>
              </a:solidFill>
            </a:endParaRPr>
          </a:p>
          <a:p>
            <a:pPr marL="171450" indent="-171450">
              <a:buFont typeface="Arial" panose="020B0604020202020204" pitchFamily="34" charset="0"/>
              <a:buChar char="•"/>
            </a:pPr>
            <a:r>
              <a:rPr lang="de-DE" sz="1400">
                <a:solidFill>
                  <a:schemeClr val="tx1"/>
                </a:solidFill>
              </a:rPr>
              <a:t>Formular Gesundheit</a:t>
            </a:r>
          </a:p>
          <a:p>
            <a:pPr marL="171450" indent="-171450">
              <a:buFont typeface="Arial" panose="020B0604020202020204" pitchFamily="34" charset="0"/>
              <a:buChar char="•"/>
            </a:pPr>
            <a:r>
              <a:rPr lang="de-DE" sz="1400">
                <a:solidFill>
                  <a:schemeClr val="tx1"/>
                </a:solidFill>
              </a:rPr>
              <a:t>Aktualisierung der Fähigkeiten</a:t>
            </a:r>
          </a:p>
          <a:p>
            <a:pPr marL="171450" indent="-171450">
              <a:buFont typeface="Arial" panose="020B0604020202020204" pitchFamily="34" charset="0"/>
              <a:buChar char="•"/>
            </a:pPr>
            <a:endParaRPr lang="en-US" sz="1200">
              <a:solidFill>
                <a:schemeClr val="tx1"/>
              </a:solidFill>
            </a:endParaRPr>
          </a:p>
        </p:txBody>
      </p:sp>
      <p:sp>
        <p:nvSpPr>
          <p:cNvPr id="15" name="Rechteck 14">
            <a:extLst>
              <a:ext uri="{FF2B5EF4-FFF2-40B4-BE49-F238E27FC236}">
                <a16:creationId xmlns:a16="http://schemas.microsoft.com/office/drawing/2014/main" id="{E3B5F5CB-889C-630A-C774-BC1FF6FE7CE6}"/>
              </a:ext>
            </a:extLst>
          </p:cNvPr>
          <p:cNvSpPr/>
          <p:nvPr/>
        </p:nvSpPr>
        <p:spPr>
          <a:xfrm>
            <a:off x="7378787" y="1509982"/>
            <a:ext cx="2394313" cy="388007"/>
          </a:xfrm>
          <a:prstGeom prst="rect">
            <a:avLst/>
          </a:prstGeom>
          <a:solidFill>
            <a:srgbClr val="FFB65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SOZIALES</a:t>
            </a:r>
            <a:endParaRPr lang="en-US">
              <a:solidFill>
                <a:schemeClr val="tx1"/>
              </a:solidFill>
            </a:endParaRPr>
          </a:p>
        </p:txBody>
      </p:sp>
      <p:sp>
        <p:nvSpPr>
          <p:cNvPr id="16" name="Rechteck 15">
            <a:extLst>
              <a:ext uri="{FF2B5EF4-FFF2-40B4-BE49-F238E27FC236}">
                <a16:creationId xmlns:a16="http://schemas.microsoft.com/office/drawing/2014/main" id="{C45DD3A4-86A3-DD0C-55B6-B400CEFDA9D9}"/>
              </a:ext>
            </a:extLst>
          </p:cNvPr>
          <p:cNvSpPr/>
          <p:nvPr/>
        </p:nvSpPr>
        <p:spPr>
          <a:xfrm>
            <a:off x="7526483" y="3579781"/>
            <a:ext cx="2394313" cy="2248438"/>
          </a:xfrm>
          <a:prstGeom prst="rect">
            <a:avLst/>
          </a:prstGeom>
          <a:solidFill>
            <a:srgbClr val="FFB65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de-DE" sz="1400" err="1">
                <a:solidFill>
                  <a:schemeClr val="tx1"/>
                </a:solidFill>
              </a:rPr>
              <a:t>Gemeinsam </a:t>
            </a:r>
            <a:r>
              <a:rPr lang="de-DE" sz="1400" err="1">
                <a:solidFill>
                  <a:schemeClr val="tx1"/>
                </a:solidFill>
              </a:rPr>
              <a:t>vereinbarte </a:t>
            </a:r>
            <a:r>
              <a:rPr lang="de-DE" sz="1400" err="1">
                <a:solidFill>
                  <a:schemeClr val="tx1"/>
                </a:solidFill>
              </a:rPr>
              <a:t>Regeln </a:t>
            </a:r>
            <a:r>
              <a:rPr lang="de-DE" sz="1400">
                <a:solidFill>
                  <a:schemeClr val="tx1"/>
                </a:solidFill>
              </a:rPr>
              <a:t>des </a:t>
            </a:r>
            <a:r>
              <a:rPr lang="de-DE" sz="1400" err="1">
                <a:solidFill>
                  <a:schemeClr val="tx1"/>
                </a:solidFill>
              </a:rPr>
              <a:t>Sozialverhaltens</a:t>
            </a:r>
            <a:endParaRPr lang="de-DE" sz="1400">
              <a:solidFill>
                <a:schemeClr val="tx1"/>
              </a:solidFill>
            </a:endParaRPr>
          </a:p>
          <a:p>
            <a:pPr marL="171450" indent="-171450">
              <a:buFont typeface="Arial" panose="020B0604020202020204" pitchFamily="34" charset="0"/>
              <a:buChar char="•"/>
            </a:pPr>
            <a:r>
              <a:rPr lang="de-DE" sz="1400">
                <a:solidFill>
                  <a:schemeClr val="tx1"/>
                </a:solidFill>
              </a:rPr>
              <a:t>Gleichstellung</a:t>
            </a:r>
          </a:p>
          <a:p>
            <a:pPr marL="171450" indent="-171450">
              <a:buFont typeface="Arial" panose="020B0604020202020204" pitchFamily="34" charset="0"/>
              <a:buChar char="•"/>
            </a:pPr>
            <a:r>
              <a:rPr lang="de-DE" sz="1400" err="1">
                <a:solidFill>
                  <a:schemeClr val="tx1"/>
                </a:solidFill>
              </a:rPr>
              <a:t>Verantwortung </a:t>
            </a:r>
            <a:r>
              <a:rPr lang="de-DE" sz="1400" err="1">
                <a:solidFill>
                  <a:schemeClr val="tx1"/>
                </a:solidFill>
              </a:rPr>
              <a:t>für die </a:t>
            </a:r>
            <a:r>
              <a:rPr lang="de-DE" sz="1400" err="1">
                <a:solidFill>
                  <a:schemeClr val="tx1"/>
                </a:solidFill>
              </a:rPr>
              <a:t>Lösung von </a:t>
            </a:r>
            <a:r>
              <a:rPr lang="de-DE" sz="1400" err="1">
                <a:solidFill>
                  <a:schemeClr val="tx1"/>
                </a:solidFill>
              </a:rPr>
              <a:t>Konflikten</a:t>
            </a:r>
            <a:endParaRPr lang="de-DE" sz="1400">
              <a:solidFill>
                <a:schemeClr val="tx1"/>
              </a:solidFill>
            </a:endParaRPr>
          </a:p>
          <a:p>
            <a:pPr marL="171450" indent="-171450">
              <a:buFont typeface="Arial" panose="020B0604020202020204" pitchFamily="34" charset="0"/>
              <a:buChar char="•"/>
            </a:pPr>
            <a:r>
              <a:rPr lang="de-DE" sz="1400" err="1">
                <a:solidFill>
                  <a:schemeClr val="tx1"/>
                </a:solidFill>
              </a:rPr>
              <a:t>Möglichkeit </a:t>
            </a:r>
            <a:r>
              <a:rPr lang="de-DE" sz="1400">
                <a:solidFill>
                  <a:schemeClr val="tx1"/>
                </a:solidFill>
              </a:rPr>
              <a:t>eines 1:</a:t>
            </a:r>
            <a:r>
              <a:rPr lang="de-DE" sz="1400" err="1">
                <a:solidFill>
                  <a:schemeClr val="tx1"/>
                </a:solidFill>
              </a:rPr>
              <a:t>1-Gesprächs</a:t>
            </a:r>
            <a:r>
              <a:rPr lang="de-DE" sz="1400" err="1">
                <a:solidFill>
                  <a:schemeClr val="tx1"/>
                </a:solidFill>
              </a:rPr>
              <a:t>, falls </a:t>
            </a:r>
            <a:r>
              <a:rPr lang="de-DE" sz="1400" err="1">
                <a:solidFill>
                  <a:schemeClr val="tx1"/>
                </a:solidFill>
              </a:rPr>
              <a:t>erforderlich </a:t>
            </a:r>
            <a:r>
              <a:rPr lang="de-DE" sz="1400">
                <a:solidFill>
                  <a:schemeClr val="tx1"/>
                </a:solidFill>
              </a:rPr>
              <a:t>(</a:t>
            </a:r>
            <a:r>
              <a:rPr lang="de-DE" sz="1400" err="1">
                <a:solidFill>
                  <a:schemeClr val="tx1"/>
                </a:solidFill>
              </a:rPr>
              <a:t>Lehrer </a:t>
            </a:r>
            <a:r>
              <a:rPr lang="de-DE" sz="1400">
                <a:solidFill>
                  <a:schemeClr val="tx1"/>
                </a:solidFill>
              </a:rPr>
              <a:t>- </a:t>
            </a:r>
            <a:r>
              <a:rPr lang="de-DE" sz="1400" err="1">
                <a:solidFill>
                  <a:schemeClr val="tx1"/>
                </a:solidFill>
              </a:rPr>
              <a:t>Schüler</a:t>
            </a:r>
            <a:r>
              <a:rPr lang="de-DE" sz="1200" b="1">
                <a:solidFill>
                  <a:schemeClr val="tx1"/>
                </a:solidFill>
              </a:rPr>
              <a:t>)</a:t>
            </a:r>
          </a:p>
          <a:p>
            <a:pPr algn="ctr"/>
            <a:endParaRPr lang="de-DE" sz="1200">
              <a:solidFill>
                <a:schemeClr val="tx1"/>
              </a:solidFill>
            </a:endParaRPr>
          </a:p>
        </p:txBody>
      </p:sp>
      <p:sp>
        <p:nvSpPr>
          <p:cNvPr id="7" name="Otsikko 4">
            <a:extLst>
              <a:ext uri="{FF2B5EF4-FFF2-40B4-BE49-F238E27FC236}">
                <a16:creationId xmlns:a16="http://schemas.microsoft.com/office/drawing/2014/main" id="{01ECD601-5121-F334-9E88-3DA423BF3280}"/>
              </a:ext>
            </a:extLst>
          </p:cNvPr>
          <p:cNvSpPr txBox="1">
            <a:spLocks/>
          </p:cNvSpPr>
          <p:nvPr/>
        </p:nvSpPr>
        <p:spPr>
          <a:xfrm>
            <a:off x="2876024" y="-196732"/>
            <a:ext cx="6586961" cy="84108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GB" sz="2400" b="1">
                <a:latin typeface="Tahoma"/>
                <a:ea typeface="Tahoma"/>
                <a:cs typeface="Tahoma"/>
              </a:rPr>
              <a:t>Abschnitt 3: Sicherheit</a:t>
            </a:r>
            <a:endParaRPr lang="es-ES" sz="2400"/>
          </a:p>
        </p:txBody>
      </p:sp>
    </p:spTree>
    <p:extLst>
      <p:ext uri="{BB962C8B-B14F-4D97-AF65-F5344CB8AC3E}">
        <p14:creationId xmlns:p14="http://schemas.microsoft.com/office/powerpoint/2010/main" val="213347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700C1-E2AC-865D-C55A-E015587F8591}"/>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9E472A89-004D-15BE-7CF6-E29AD4FD76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991610B9-1B44-3DFE-A424-28E99F2595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437F3F3B-B8A0-B728-A41B-7B62ACCCEA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85228B41-06E2-FBF4-DAA1-1661D5B2AE0D}"/>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1ED47057-90B0-BE6D-2FA0-11797A135A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5C9D678B-1319-439B-1677-CC5395DCEB12}"/>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925ED820-425C-ED1E-F4F0-92125C06555A}"/>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0E909A5F-2B00-2983-6509-C12083040B51}"/>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81504CAF-5B3D-65E2-D547-F52285125D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0" name="Otsikko 4">
            <a:extLst>
              <a:ext uri="{FF2B5EF4-FFF2-40B4-BE49-F238E27FC236}">
                <a16:creationId xmlns:a16="http://schemas.microsoft.com/office/drawing/2014/main" id="{132B15E7-26D3-443E-57BD-47D74C6D4551}"/>
              </a:ext>
            </a:extLst>
          </p:cNvPr>
          <p:cNvSpPr>
            <a:spLocks noGrp="1"/>
          </p:cNvSpPr>
          <p:nvPr>
            <p:ph type="ctrTitle"/>
          </p:nvPr>
        </p:nvSpPr>
        <p:spPr>
          <a:xfrm>
            <a:off x="2556166" y="465201"/>
            <a:ext cx="6586961" cy="841084"/>
          </a:xfrm>
        </p:spPr>
        <p:txBody>
          <a:bodyPr>
            <a:noAutofit/>
          </a:bodyPr>
          <a:lstStyle/>
          <a:p>
            <a:pPr>
              <a:lnSpc>
                <a:spcPct val="150000"/>
              </a:lnSpc>
            </a:pPr>
            <a:r>
              <a:rPr lang="en-GB" sz="2400" b="1">
                <a:latin typeface="Tahoma"/>
                <a:ea typeface="Tahoma"/>
                <a:cs typeface="Tahoma"/>
              </a:rPr>
              <a:t>Abschnitt 3: Sicherheit</a:t>
            </a:r>
            <a:endParaRPr lang="es-ES" sz="2400"/>
          </a:p>
        </p:txBody>
      </p:sp>
      <p:sp>
        <p:nvSpPr>
          <p:cNvPr id="24" name="AutoShape 36" descr="Picture 4, Imagen">
            <a:extLst>
              <a:ext uri="{FF2B5EF4-FFF2-40B4-BE49-F238E27FC236}">
                <a16:creationId xmlns:a16="http://schemas.microsoft.com/office/drawing/2014/main" id="{1C85EF52-4031-2516-3597-72898D6D8923}"/>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9816BA6C-8ADD-05AC-FD4C-63D06EED0910}"/>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8F3E722F-8741-A8A6-B19D-D35381EDE67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A0C39EFC-D166-AC07-9A94-58FF85B2C803}"/>
              </a:ext>
            </a:extLst>
          </p:cNvPr>
          <p:cNvPicPr>
            <a:picLocks noChangeAspect="1"/>
          </p:cNvPicPr>
          <p:nvPr/>
        </p:nvPicPr>
        <p:blipFill>
          <a:blip r:embed="rId11"/>
          <a:stretch>
            <a:fillRect/>
          </a:stretch>
        </p:blipFill>
        <p:spPr>
          <a:xfrm>
            <a:off x="-602" y="8370"/>
            <a:ext cx="2425700" cy="2400300"/>
          </a:xfrm>
          <a:prstGeom prst="rect">
            <a:avLst/>
          </a:prstGeom>
        </p:spPr>
      </p:pic>
      <p:sp>
        <p:nvSpPr>
          <p:cNvPr id="2" name="CuadroTexto 1">
            <a:extLst>
              <a:ext uri="{FF2B5EF4-FFF2-40B4-BE49-F238E27FC236}">
                <a16:creationId xmlns:a16="http://schemas.microsoft.com/office/drawing/2014/main" id="{EC06A0C5-BC77-6444-1636-F2913F1FDC06}"/>
              </a:ext>
            </a:extLst>
          </p:cNvPr>
          <p:cNvSpPr txBox="1"/>
          <p:nvPr/>
        </p:nvSpPr>
        <p:spPr>
          <a:xfrm>
            <a:off x="1212248" y="1816365"/>
            <a:ext cx="10186305" cy="2984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1275"/>
              </a:lnSpc>
            </a:pPr>
            <a:endParaRPr lang="en-GB" sz="2400" b="1">
              <a:cs typeface="Segoe UI"/>
            </a:endParaRPr>
          </a:p>
          <a:p>
            <a:pPr algn="just">
              <a:lnSpc>
                <a:spcPct val="150000"/>
              </a:lnSpc>
            </a:pPr>
            <a:r>
              <a:rPr lang="en-GB" sz="2000" b="1">
                <a:cs typeface="Segoe UI"/>
              </a:rPr>
              <a:t>Einführung</a:t>
            </a:r>
            <a:endParaRPr lang="en-GB" sz="2000"/>
          </a:p>
          <a:p>
            <a:pPr>
              <a:lnSpc>
                <a:spcPct val="150000"/>
              </a:lnSpc>
            </a:pPr>
            <a:r>
              <a:rPr lang="en-GB" sz="2000">
                <a:ea typeface="+mn-lt"/>
                <a:cs typeface="+mn-lt"/>
              </a:rPr>
              <a:t>Dieser Abschnitt über Sicherheit unterstreicht die Bedeutung eines umfassenden Risikomanagements in der Outdoor- und Abenteuererziehung (OAE) für Sportlehrer. Er hebt die wichtigsten Sicherheitselemente hervor - geistige, körperliche und soziale - und die entsprechenden Strategien, wie z. B. offene Kommunikation, angemessene Ausrüstung und soziale Regeln. Als Hauptgefahren werden der Verkehr, das Wetter und das Gelände genannt, wobei für jede Gefahr spezifische Maßnahmen zur Risikominderung vorgesehen sind.</a:t>
            </a:r>
            <a:endParaRPr lang="en-GB" sz="2000">
              <a:cs typeface="Segoe UI"/>
            </a:endParaRPr>
          </a:p>
        </p:txBody>
      </p:sp>
    </p:spTree>
    <p:extLst>
      <p:ext uri="{BB962C8B-B14F-4D97-AF65-F5344CB8AC3E}">
        <p14:creationId xmlns:p14="http://schemas.microsoft.com/office/powerpoint/2010/main" val="163631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DC3D6-A27D-A7D9-5861-9980C46F2A78}"/>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E74557D2-9BD7-53EA-2E53-1132A1C08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3BD4C37E-6297-9746-F8FE-424EE39906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6C74641C-53F1-8368-D978-1C2541A5D1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B6B6C047-EEA7-80A3-C7F0-6A8C0DEC1C15}"/>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A2779D6A-F89F-24C2-63D4-3C13CA0F0A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9761623F-FF52-A734-27BC-5CFE2D373669}"/>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F6F201C8-65F1-4B6D-E945-0F84F29ADF32}"/>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EE1F623E-AD0C-93E6-5719-29391C829161}"/>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AE9FDA4F-4BEB-1AF0-D46C-F72A4BE1D28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36" descr="Picture 4, Imagen">
            <a:extLst>
              <a:ext uri="{FF2B5EF4-FFF2-40B4-BE49-F238E27FC236}">
                <a16:creationId xmlns:a16="http://schemas.microsoft.com/office/drawing/2014/main" id="{2DC618EE-3B98-83BF-39BC-C3D478F31F95}"/>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E1F024DE-D569-B55A-B139-A53EF39184CB}"/>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027E0FFB-85B9-13EB-0C9B-B745CFD9D7B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6EE20B88-E50D-419E-7A6E-00A68D05A267}"/>
              </a:ext>
            </a:extLst>
          </p:cNvPr>
          <p:cNvPicPr>
            <a:picLocks noChangeAspect="1"/>
          </p:cNvPicPr>
          <p:nvPr/>
        </p:nvPicPr>
        <p:blipFill>
          <a:blip r:embed="rId11"/>
          <a:stretch>
            <a:fillRect/>
          </a:stretch>
        </p:blipFill>
        <p:spPr>
          <a:xfrm>
            <a:off x="-602" y="8370"/>
            <a:ext cx="2425700" cy="2400300"/>
          </a:xfrm>
          <a:prstGeom prst="rect">
            <a:avLst/>
          </a:prstGeom>
        </p:spPr>
      </p:pic>
      <p:sp>
        <p:nvSpPr>
          <p:cNvPr id="2" name="CuadroTexto 1">
            <a:extLst>
              <a:ext uri="{FF2B5EF4-FFF2-40B4-BE49-F238E27FC236}">
                <a16:creationId xmlns:a16="http://schemas.microsoft.com/office/drawing/2014/main" id="{D3DDA14F-DD90-56FF-FE46-C3E4D40297AD}"/>
              </a:ext>
            </a:extLst>
          </p:cNvPr>
          <p:cNvSpPr txBox="1"/>
          <p:nvPr/>
        </p:nvSpPr>
        <p:spPr>
          <a:xfrm>
            <a:off x="1212248" y="1816365"/>
            <a:ext cx="10186305" cy="32777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1275"/>
              </a:lnSpc>
            </a:pPr>
            <a:endParaRPr lang="en-GB" sz="2000" b="1">
              <a:cs typeface="Segoe UI"/>
            </a:endParaRPr>
          </a:p>
          <a:p>
            <a:pPr algn="just">
              <a:lnSpc>
                <a:spcPts val="1275"/>
              </a:lnSpc>
            </a:pPr>
            <a:endParaRPr lang="en-GB" sz="2000" b="1">
              <a:cs typeface="Segoe UI"/>
            </a:endParaRPr>
          </a:p>
          <a:p>
            <a:pPr algn="just">
              <a:lnSpc>
                <a:spcPts val="1275"/>
              </a:lnSpc>
            </a:pPr>
            <a:r>
              <a:rPr lang="en-GB" sz="2000" b="1">
                <a:cs typeface="Segoe UI"/>
              </a:rPr>
              <a:t>Die Kompetenzen der Lehrkräfte entwickeln sich durch Abschnitt 3:</a:t>
            </a:r>
          </a:p>
          <a:p>
            <a:pPr algn="just">
              <a:lnSpc>
                <a:spcPts val="1275"/>
              </a:lnSpc>
            </a:pPr>
            <a:endParaRPr lang="en-GB" sz="2000"/>
          </a:p>
          <a:p>
            <a:pPr marL="342900" indent="-342900">
              <a:lnSpc>
                <a:spcPct val="150000"/>
              </a:lnSpc>
              <a:buBlip>
                <a:blip r:embed="rId12"/>
              </a:buBlip>
            </a:pPr>
            <a:r>
              <a:rPr lang="en-GB" sz="2000">
                <a:cs typeface="Segoe UI"/>
              </a:rPr>
              <a:t>Identifizieren Sie die Sicherheitselemente in OAE: psychisch, physisch und sozial.</a:t>
            </a:r>
          </a:p>
          <a:p>
            <a:pPr marL="342900" indent="-342900">
              <a:lnSpc>
                <a:spcPct val="150000"/>
              </a:lnSpc>
              <a:buBlip>
                <a:blip r:embed="rId12"/>
              </a:buBlip>
            </a:pPr>
            <a:r>
              <a:rPr lang="en-GB" sz="2000">
                <a:cs typeface="Segoe UI"/>
              </a:rPr>
              <a:t>die Terminologie im Zusammenhang mit dem Risikomanagement in OAE/SEL sowie die verschiedenen Sicherheitsniveaus zu verstehen.</a:t>
            </a:r>
          </a:p>
          <a:p>
            <a:pPr marL="342900" indent="-342900">
              <a:lnSpc>
                <a:spcPct val="150000"/>
              </a:lnSpc>
              <a:buBlip>
                <a:blip r:embed="rId12"/>
              </a:buBlip>
            </a:pPr>
            <a:r>
              <a:rPr lang="en-GB" sz="2000">
                <a:cs typeface="Segoe UI"/>
              </a:rPr>
              <a:t>Kennen Sie die drei großen Gefahren (Verkehr, Wetter und Gelände), ermitteln Sie die Folgen und schlagen Sie Maßnahmen zur Risikobeherrschung vor.</a:t>
            </a:r>
          </a:p>
          <a:p>
            <a:pPr algn="just">
              <a:lnSpc>
                <a:spcPts val="1275"/>
              </a:lnSpc>
            </a:pPr>
            <a:endParaRPr lang="en-GB" sz="2400">
              <a:cs typeface="Segoe UI"/>
            </a:endParaRPr>
          </a:p>
        </p:txBody>
      </p:sp>
      <p:sp>
        <p:nvSpPr>
          <p:cNvPr id="7" name="Otsikko 4">
            <a:extLst>
              <a:ext uri="{FF2B5EF4-FFF2-40B4-BE49-F238E27FC236}">
                <a16:creationId xmlns:a16="http://schemas.microsoft.com/office/drawing/2014/main" id="{7038D018-E9AB-4C31-BD00-9A3C82038B02}"/>
              </a:ext>
            </a:extLst>
          </p:cNvPr>
          <p:cNvSpPr txBox="1">
            <a:spLocks/>
          </p:cNvSpPr>
          <p:nvPr/>
        </p:nvSpPr>
        <p:spPr>
          <a:xfrm>
            <a:off x="2808789" y="352356"/>
            <a:ext cx="6586961" cy="84108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GB" sz="2400" b="1">
                <a:latin typeface="Tahoma"/>
                <a:ea typeface="Tahoma"/>
                <a:cs typeface="Tahoma"/>
              </a:rPr>
              <a:t>Abschnitt 3: Sicherheit</a:t>
            </a:r>
            <a:endParaRPr lang="es-ES" sz="2400"/>
          </a:p>
        </p:txBody>
      </p:sp>
    </p:spTree>
    <p:extLst>
      <p:ext uri="{BB962C8B-B14F-4D97-AF65-F5344CB8AC3E}">
        <p14:creationId xmlns:p14="http://schemas.microsoft.com/office/powerpoint/2010/main" val="25453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C5FD1-2A42-F50C-5119-56559307A1FB}"/>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4E740853-7C29-40A6-83C3-977E204FEF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8EDEC854-F259-807A-4546-3D711B06F4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53DF27A8-C375-BEA3-1B2A-0A65FA152E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7ED3618F-0DB5-7B15-E93E-A5B5673815BB}"/>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F63F0CB7-0C3A-BB9B-F46E-65CBFFC0FE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422E1823-57FE-CD23-C7DB-3D2EF2358E9A}"/>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FFC83C35-BB70-D496-4958-63BF481AFDCF}"/>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FCBACAE4-6EF1-1590-F556-E1A060E519DA}"/>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703DB0D3-E34C-EC50-FDFC-DFD9F94529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36" descr="Picture 4, Imagen">
            <a:extLst>
              <a:ext uri="{FF2B5EF4-FFF2-40B4-BE49-F238E27FC236}">
                <a16:creationId xmlns:a16="http://schemas.microsoft.com/office/drawing/2014/main" id="{5F55D803-67E7-C954-BFC2-74CC1A3033B6}"/>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483D9E48-C8E4-E8DA-C7B4-16F2931BA8F0}"/>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57B05C6F-789F-E062-34AC-ACFCE9183CF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434F273F-B23C-5D50-27FA-BEF8BE4AB91F}"/>
              </a:ext>
            </a:extLst>
          </p:cNvPr>
          <p:cNvPicPr>
            <a:picLocks noChangeAspect="1"/>
          </p:cNvPicPr>
          <p:nvPr/>
        </p:nvPicPr>
        <p:blipFill>
          <a:blip r:embed="rId11"/>
          <a:stretch>
            <a:fillRect/>
          </a:stretch>
        </p:blipFill>
        <p:spPr>
          <a:xfrm>
            <a:off x="-602" y="8370"/>
            <a:ext cx="2425700" cy="2400300"/>
          </a:xfrm>
          <a:prstGeom prst="rect">
            <a:avLst/>
          </a:prstGeom>
        </p:spPr>
      </p:pic>
      <p:sp>
        <p:nvSpPr>
          <p:cNvPr id="2" name="CuadroTexto 1">
            <a:extLst>
              <a:ext uri="{FF2B5EF4-FFF2-40B4-BE49-F238E27FC236}">
                <a16:creationId xmlns:a16="http://schemas.microsoft.com/office/drawing/2014/main" id="{BA8BBF94-8780-9BF9-B828-BC19F7B3C885}"/>
              </a:ext>
            </a:extLst>
          </p:cNvPr>
          <p:cNvSpPr txBox="1"/>
          <p:nvPr/>
        </p:nvSpPr>
        <p:spPr>
          <a:xfrm>
            <a:off x="1212248" y="1816365"/>
            <a:ext cx="10186305" cy="26109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GB" sz="2000" b="1">
                <a:latin typeface="Aptos"/>
                <a:ea typeface="Tahoma"/>
                <a:cs typeface="Tahoma"/>
              </a:rPr>
              <a:t>Inhalt</a:t>
            </a:r>
            <a:endParaRPr lang="en-GB" sz="2000">
              <a:latin typeface="Aptos"/>
              <a:cs typeface="Segoe UI"/>
            </a:endParaRPr>
          </a:p>
          <a:p>
            <a:pPr marL="342900" indent="-342900">
              <a:lnSpc>
                <a:spcPct val="150000"/>
              </a:lnSpc>
              <a:buBlip>
                <a:blip r:embed="rId12"/>
              </a:buBlip>
            </a:pPr>
            <a:r>
              <a:rPr lang="en-GB" sz="2000">
                <a:cs typeface="Segoe UI"/>
              </a:rPr>
              <a:t>Sicherheits- und Risikoterminologie in OAE.</a:t>
            </a:r>
            <a:endParaRPr lang="en-GB" sz="2000"/>
          </a:p>
          <a:p>
            <a:pPr marL="342900" indent="-342900">
              <a:lnSpc>
                <a:spcPct val="150000"/>
              </a:lnSpc>
              <a:buBlip>
                <a:blip r:embed="rId12"/>
              </a:buBlip>
            </a:pPr>
            <a:r>
              <a:rPr lang="en-GB" sz="2000">
                <a:cs typeface="Segoe UI"/>
              </a:rPr>
              <a:t>Risikomanagement für Sportlehrer.</a:t>
            </a:r>
          </a:p>
          <a:p>
            <a:pPr marL="342900" indent="-342900">
              <a:lnSpc>
                <a:spcPct val="150000"/>
              </a:lnSpc>
              <a:buBlip>
                <a:blip r:embed="rId12"/>
              </a:buBlip>
            </a:pPr>
            <a:r>
              <a:rPr lang="en-GB" sz="2000">
                <a:cs typeface="Segoe UI"/>
              </a:rPr>
              <a:t>Sicherheitsniveaus.</a:t>
            </a:r>
          </a:p>
          <a:p>
            <a:pPr marL="342900" indent="-342900">
              <a:lnSpc>
                <a:spcPct val="150000"/>
              </a:lnSpc>
              <a:buBlip>
                <a:blip r:embed="rId12"/>
              </a:buBlip>
            </a:pPr>
            <a:r>
              <a:rPr lang="en-GB" sz="2000">
                <a:cs typeface="Segoe UI"/>
              </a:rPr>
              <a:t>Wie man mit dem Risikomanagement beginnt.</a:t>
            </a:r>
          </a:p>
          <a:p>
            <a:pPr marL="342900" indent="-342900" algn="just">
              <a:lnSpc>
                <a:spcPts val="1275"/>
              </a:lnSpc>
              <a:buBlip>
                <a:blip r:embed="rId12"/>
              </a:buBlip>
            </a:pPr>
            <a:endParaRPr lang="en-GB" sz="2400">
              <a:cs typeface="Segoe UI"/>
            </a:endParaRPr>
          </a:p>
        </p:txBody>
      </p:sp>
      <p:sp>
        <p:nvSpPr>
          <p:cNvPr id="7" name="Otsikko 4">
            <a:extLst>
              <a:ext uri="{FF2B5EF4-FFF2-40B4-BE49-F238E27FC236}">
                <a16:creationId xmlns:a16="http://schemas.microsoft.com/office/drawing/2014/main" id="{83C97F66-A5CC-1318-8277-505B75A39049}"/>
              </a:ext>
            </a:extLst>
          </p:cNvPr>
          <p:cNvSpPr txBox="1">
            <a:spLocks/>
          </p:cNvSpPr>
          <p:nvPr/>
        </p:nvSpPr>
        <p:spPr>
          <a:xfrm>
            <a:off x="2808789" y="352356"/>
            <a:ext cx="6586961" cy="84108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GB" sz="2400" b="1">
                <a:latin typeface="Tahoma"/>
                <a:ea typeface="Tahoma"/>
                <a:cs typeface="Tahoma"/>
              </a:rPr>
              <a:t>Abschnitt 3: Sicherheit</a:t>
            </a:r>
            <a:endParaRPr lang="es-ES" sz="2400"/>
          </a:p>
        </p:txBody>
      </p:sp>
    </p:spTree>
    <p:extLst>
      <p:ext uri="{BB962C8B-B14F-4D97-AF65-F5344CB8AC3E}">
        <p14:creationId xmlns:p14="http://schemas.microsoft.com/office/powerpoint/2010/main" val="217551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4328E-359E-E4FB-1C44-A48C274E7F78}"/>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7CE01EFB-33D3-6DD1-02B4-783FBD602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98F07922-9E67-B334-33E7-BC085EE756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64186666-00B2-89E0-3943-34D20AD0BC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C2D1EDFF-08A1-1A78-085F-7144E9D585F2}"/>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3318F630-FB82-C087-5452-2F23AD4BBF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049DA274-0E57-996B-7488-7175F0346FD0}"/>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A14CB004-D4B2-5415-8B94-1AB18AA49B98}"/>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E747EEC4-C479-DADD-734A-8ABB8AC11FEF}"/>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FA75B08E-0D5D-79FF-5E25-3841B31EF8F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36" descr="Picture 4, Imagen">
            <a:extLst>
              <a:ext uri="{FF2B5EF4-FFF2-40B4-BE49-F238E27FC236}">
                <a16:creationId xmlns:a16="http://schemas.microsoft.com/office/drawing/2014/main" id="{C9A33646-0035-9821-20E8-2409A3E7B29E}"/>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AE40DB93-37E9-F931-3395-C46EE5C06DB0}"/>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D1DDE3E7-DD15-1106-2E8C-DB95105C819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5EA499AA-7221-80D1-87DD-94FDF15DBC9C}"/>
              </a:ext>
            </a:extLst>
          </p:cNvPr>
          <p:cNvPicPr>
            <a:picLocks noChangeAspect="1"/>
          </p:cNvPicPr>
          <p:nvPr/>
        </p:nvPicPr>
        <p:blipFill>
          <a:blip r:embed="rId11"/>
          <a:stretch>
            <a:fillRect/>
          </a:stretch>
        </p:blipFill>
        <p:spPr>
          <a:xfrm>
            <a:off x="-602" y="8370"/>
            <a:ext cx="2425700" cy="2400300"/>
          </a:xfrm>
          <a:prstGeom prst="rect">
            <a:avLst/>
          </a:prstGeom>
        </p:spPr>
      </p:pic>
      <p:sp>
        <p:nvSpPr>
          <p:cNvPr id="2" name="CuadroTexto 1">
            <a:extLst>
              <a:ext uri="{FF2B5EF4-FFF2-40B4-BE49-F238E27FC236}">
                <a16:creationId xmlns:a16="http://schemas.microsoft.com/office/drawing/2014/main" id="{8FEA479D-EE40-6AA3-85F4-6BF36C1C3B66}"/>
              </a:ext>
            </a:extLst>
          </p:cNvPr>
          <p:cNvSpPr txBox="1"/>
          <p:nvPr/>
        </p:nvSpPr>
        <p:spPr>
          <a:xfrm>
            <a:off x="954382" y="1861057"/>
            <a:ext cx="11005205" cy="38690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br>
              <a:rPr lang="en-GB" sz="2000">
                <a:latin typeface="Aptos"/>
                <a:ea typeface="Tahoma"/>
                <a:cs typeface="Tahoma"/>
              </a:rPr>
            </a:br>
            <a:r>
              <a:rPr lang="en-GB" sz="2000" b="1">
                <a:latin typeface="Aptos"/>
                <a:ea typeface="Tahoma"/>
                <a:cs typeface="Tahoma"/>
              </a:rPr>
              <a:t>Sicherheits- und Risikoterminologie in OAE</a:t>
            </a:r>
            <a:endParaRPr lang="es-ES" sz="2000">
              <a:latin typeface="Aptos"/>
            </a:endParaRPr>
          </a:p>
          <a:p>
            <a:pPr marL="285750" indent="-285750" algn="just">
              <a:lnSpc>
                <a:spcPct val="150000"/>
              </a:lnSpc>
              <a:buFont typeface="Arial"/>
              <a:buChar char="•"/>
            </a:pPr>
            <a:r>
              <a:rPr lang="en-GB" sz="2000">
                <a:ea typeface="+mn-lt"/>
                <a:cs typeface="+mn-lt"/>
              </a:rPr>
              <a:t>Die Sportlehrer gehen </a:t>
            </a:r>
            <a:r>
              <a:rPr lang="en-GB" sz="2000">
                <a:ea typeface="+mn-lt"/>
                <a:cs typeface="+mn-lt"/>
              </a:rPr>
              <a:t>bei ihrer täglichen Arbeit mit den Schülern </a:t>
            </a:r>
            <a:r>
              <a:rPr lang="en-GB" sz="2000" b="1">
                <a:ea typeface="+mn-lt"/>
                <a:cs typeface="+mn-lt"/>
              </a:rPr>
              <a:t>erhebliche Risiken ein</a:t>
            </a:r>
            <a:r>
              <a:rPr lang="en-GB" sz="2000">
                <a:ea typeface="+mn-lt"/>
                <a:cs typeface="+mn-lt"/>
              </a:rPr>
              <a:t>.</a:t>
            </a:r>
            <a:endParaRPr lang="en-GB" sz="2000"/>
          </a:p>
          <a:p>
            <a:pPr marL="285750" indent="-285750" algn="just">
              <a:lnSpc>
                <a:spcPct val="150000"/>
              </a:lnSpc>
              <a:buFont typeface="Arial"/>
              <a:buChar char="•"/>
            </a:pPr>
            <a:r>
              <a:rPr lang="en-GB" sz="2000" b="1">
                <a:ea typeface="+mn-lt"/>
                <a:cs typeface="+mn-lt"/>
              </a:rPr>
              <a:t>Kleinere Verletzungen </a:t>
            </a:r>
            <a:r>
              <a:rPr lang="en-GB" sz="2000">
                <a:ea typeface="+mn-lt"/>
                <a:cs typeface="+mn-lt"/>
              </a:rPr>
              <a:t>(Kratzer, blaue Flecken) sind oft unvermeidbar.</a:t>
            </a:r>
            <a:endParaRPr lang="en-GB" sz="2000"/>
          </a:p>
          <a:p>
            <a:pPr marL="285750" indent="-285750" algn="just">
              <a:lnSpc>
                <a:spcPct val="150000"/>
              </a:lnSpc>
              <a:buFont typeface="Arial"/>
              <a:buChar char="•"/>
            </a:pPr>
            <a:r>
              <a:rPr lang="en-GB" sz="2000">
                <a:ea typeface="+mn-lt"/>
                <a:cs typeface="+mn-lt"/>
              </a:rPr>
              <a:t>Um ein </a:t>
            </a:r>
            <a:r>
              <a:rPr lang="en-GB" sz="2000" b="1">
                <a:ea typeface="+mn-lt"/>
                <a:cs typeface="+mn-lt"/>
              </a:rPr>
              <a:t>sicheres Lernumfeld </a:t>
            </a:r>
            <a:r>
              <a:rPr lang="en-GB" sz="2000">
                <a:ea typeface="+mn-lt"/>
                <a:cs typeface="+mn-lt"/>
              </a:rPr>
              <a:t>zu gewährleisten</a:t>
            </a:r>
            <a:r>
              <a:rPr lang="en-GB" sz="2000">
                <a:ea typeface="+mn-lt"/>
                <a:cs typeface="+mn-lt"/>
              </a:rPr>
              <a:t>, muss man sich damit auseinandersetzen:</a:t>
            </a:r>
            <a:endParaRPr lang="en-GB" sz="2000"/>
          </a:p>
          <a:p>
            <a:pPr marL="742950" lvl="1" indent="-285750" algn="just">
              <a:lnSpc>
                <a:spcPct val="150000"/>
              </a:lnSpc>
              <a:buFont typeface="Arial"/>
              <a:buChar char="•"/>
            </a:pPr>
            <a:r>
              <a:rPr lang="en-GB" sz="2000" b="1">
                <a:ea typeface="+mn-lt"/>
                <a:cs typeface="+mn-lt"/>
              </a:rPr>
              <a:t>Physikalische Gefahren.</a:t>
            </a:r>
            <a:endParaRPr lang="en-GB" sz="2000"/>
          </a:p>
          <a:p>
            <a:pPr marL="742950" lvl="1" indent="-285750" algn="just">
              <a:lnSpc>
                <a:spcPct val="150000"/>
              </a:lnSpc>
              <a:buFont typeface="Arial"/>
              <a:buChar char="•"/>
            </a:pPr>
            <a:r>
              <a:rPr lang="en-GB" sz="2000" b="1">
                <a:ea typeface="+mn-lt"/>
                <a:cs typeface="+mn-lt"/>
              </a:rPr>
              <a:t>Psychische Gefahren.</a:t>
            </a:r>
            <a:endParaRPr lang="en-GB" sz="2000"/>
          </a:p>
          <a:p>
            <a:pPr marL="742950" lvl="1" indent="-285750" algn="just">
              <a:lnSpc>
                <a:spcPct val="150000"/>
              </a:lnSpc>
              <a:buFont typeface="Arial"/>
              <a:buChar char="•"/>
            </a:pPr>
            <a:r>
              <a:rPr lang="en-GB" sz="2000" b="1">
                <a:ea typeface="+mn-lt"/>
                <a:cs typeface="+mn-lt"/>
              </a:rPr>
              <a:t>Soziale Gefahren.</a:t>
            </a:r>
            <a:endParaRPr lang="en-GB" sz="2000"/>
          </a:p>
          <a:p>
            <a:pPr algn="just">
              <a:lnSpc>
                <a:spcPts val="1275"/>
              </a:lnSpc>
            </a:pPr>
            <a:endParaRPr lang="en-GB" sz="2800" b="1">
              <a:cs typeface="Segoe UI"/>
            </a:endParaRPr>
          </a:p>
          <a:p>
            <a:pPr algn="just">
              <a:lnSpc>
                <a:spcPts val="1275"/>
              </a:lnSpc>
            </a:pPr>
            <a:endParaRPr lang="en-GB" sz="2800">
              <a:cs typeface="Segoe UI"/>
            </a:endParaRPr>
          </a:p>
        </p:txBody>
      </p:sp>
      <p:sp>
        <p:nvSpPr>
          <p:cNvPr id="7" name="Otsikko 4">
            <a:extLst>
              <a:ext uri="{FF2B5EF4-FFF2-40B4-BE49-F238E27FC236}">
                <a16:creationId xmlns:a16="http://schemas.microsoft.com/office/drawing/2014/main" id="{0F6FE1D3-2EFB-18CD-B7EE-802665C98A2E}"/>
              </a:ext>
            </a:extLst>
          </p:cNvPr>
          <p:cNvSpPr txBox="1">
            <a:spLocks/>
          </p:cNvSpPr>
          <p:nvPr/>
        </p:nvSpPr>
        <p:spPr>
          <a:xfrm>
            <a:off x="2876024" y="229091"/>
            <a:ext cx="6586961" cy="84108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GB" sz="2400" b="1">
                <a:latin typeface="Tahoma"/>
                <a:ea typeface="Tahoma"/>
                <a:cs typeface="Tahoma"/>
              </a:rPr>
              <a:t>Abschnitt 3: Sicherheit</a:t>
            </a:r>
            <a:endParaRPr lang="es-ES" sz="2400"/>
          </a:p>
        </p:txBody>
      </p:sp>
    </p:spTree>
    <p:extLst>
      <p:ext uri="{BB962C8B-B14F-4D97-AF65-F5344CB8AC3E}">
        <p14:creationId xmlns:p14="http://schemas.microsoft.com/office/powerpoint/2010/main" val="66186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C0B3F-FBF1-D002-6236-194F82532C2B}"/>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CD29FEBA-ABFE-1C97-D5BC-CAD4994F47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8B4C0B8F-6D7D-5FA6-769B-8E7C12EC20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17C08ECE-C4A9-6188-C5B3-9446183DC3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247BFC73-5891-A580-1248-FDBE6FBC328E}"/>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B207F36D-2326-7EC6-1987-6E6EA2115D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DEBE255C-1C23-F8D8-55BC-6D937C932002}"/>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A10ED997-E91B-FB74-5024-4B54BC963B30}"/>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67A7C1BA-C01C-4B55-FA0A-354382477F48}"/>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FFC093A6-003D-30A0-64C8-34B111C4BD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36" descr="Picture 4, Imagen">
            <a:extLst>
              <a:ext uri="{FF2B5EF4-FFF2-40B4-BE49-F238E27FC236}">
                <a16:creationId xmlns:a16="http://schemas.microsoft.com/office/drawing/2014/main" id="{B882CB0C-6D17-4E5E-2364-B0CDDAF8820C}"/>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F63856F4-CCF4-CCFA-5B8D-811762909676}"/>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D12F91BC-D81C-23C5-0BF7-6B3C8D32A57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1DB6912C-779B-3191-3070-A75C2FEC5D54}"/>
              </a:ext>
            </a:extLst>
          </p:cNvPr>
          <p:cNvPicPr>
            <a:picLocks noChangeAspect="1"/>
          </p:cNvPicPr>
          <p:nvPr/>
        </p:nvPicPr>
        <p:blipFill>
          <a:blip r:embed="rId11"/>
          <a:stretch>
            <a:fillRect/>
          </a:stretch>
        </p:blipFill>
        <p:spPr>
          <a:xfrm>
            <a:off x="-602" y="8370"/>
            <a:ext cx="2425700" cy="2400300"/>
          </a:xfrm>
          <a:prstGeom prst="rect">
            <a:avLst/>
          </a:prstGeom>
        </p:spPr>
      </p:pic>
      <p:sp>
        <p:nvSpPr>
          <p:cNvPr id="5" name="ZoneTexte 4">
            <a:extLst>
              <a:ext uri="{FF2B5EF4-FFF2-40B4-BE49-F238E27FC236}">
                <a16:creationId xmlns:a16="http://schemas.microsoft.com/office/drawing/2014/main" id="{D1AA3FF6-23A9-2D81-F704-49A4BDD85B32}"/>
              </a:ext>
            </a:extLst>
          </p:cNvPr>
          <p:cNvSpPr txBox="1"/>
          <p:nvPr/>
        </p:nvSpPr>
        <p:spPr>
          <a:xfrm>
            <a:off x="1083724" y="1972951"/>
            <a:ext cx="10168118" cy="32796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latin typeface="Aptos"/>
                <a:ea typeface="Tahoma"/>
                <a:cs typeface="Tahoma"/>
              </a:rPr>
              <a:t>Risikomanagement für Sportlehrer: </a:t>
            </a:r>
            <a:r>
              <a:rPr lang="en-US" sz="2000" b="1"/>
              <a:t>Balance zwischen Sicherheit und Herausforderung</a:t>
            </a:r>
            <a:endParaRPr lang="es-ES" sz="2000"/>
          </a:p>
          <a:p>
            <a:pPr marL="228600" indent="-228600">
              <a:lnSpc>
                <a:spcPct val="150000"/>
              </a:lnSpc>
              <a:buFont typeface=""/>
              <a:buChar char="•"/>
            </a:pPr>
            <a:r>
              <a:rPr lang="en-US" sz="2000" b="1"/>
              <a:t>Übermäßige Angst </a:t>
            </a:r>
            <a:r>
              <a:rPr lang="en-US" sz="2000"/>
              <a:t>(vor Aktivitäten oder anderen) kann </a:t>
            </a:r>
            <a:r>
              <a:rPr lang="en-US" sz="2000" b="1"/>
              <a:t>das Lernen behindern.</a:t>
            </a:r>
          </a:p>
          <a:p>
            <a:pPr marL="228600" indent="-228600">
              <a:lnSpc>
                <a:spcPct val="150000"/>
              </a:lnSpc>
              <a:buFont typeface=""/>
              <a:buChar char="•"/>
            </a:pPr>
            <a:r>
              <a:rPr lang="en-US" sz="2000"/>
              <a:t>Aber </a:t>
            </a:r>
            <a:r>
              <a:rPr lang="en-US" sz="2000" b="1"/>
              <a:t>keine Herausforderung = kein Lernen.</a:t>
            </a:r>
          </a:p>
          <a:p>
            <a:pPr marL="228600" indent="-228600">
              <a:lnSpc>
                <a:spcPct val="150000"/>
              </a:lnSpc>
              <a:buFont typeface=""/>
              <a:buChar char="•"/>
            </a:pPr>
            <a:r>
              <a:rPr lang="en-US" sz="2000" b="1"/>
              <a:t>Die Outdoor- und Abenteuererziehung (OAE) </a:t>
            </a:r>
            <a:r>
              <a:rPr lang="en-US" sz="2000"/>
              <a:t>birgt naturgemäß Gefahren.</a:t>
            </a:r>
          </a:p>
          <a:p>
            <a:pPr marL="228600" indent="-228600">
              <a:buFont typeface=""/>
              <a:buChar char="•"/>
            </a:pPr>
            <a:endParaRPr lang="en-US" sz="2000"/>
          </a:p>
          <a:p>
            <a:r>
              <a:rPr lang="en-US" sz="2000"/>
              <a:t>Ein </a:t>
            </a:r>
            <a:r>
              <a:rPr lang="en-US" sz="2000" b="1"/>
              <a:t>fähiger Lehrer</a:t>
            </a:r>
            <a:r>
              <a:rPr lang="en-US" sz="2000"/>
              <a:t>:</a:t>
            </a:r>
          </a:p>
          <a:p>
            <a:pPr marL="228600" lvl="1" indent="-228600">
              <a:lnSpc>
                <a:spcPct val="150000"/>
              </a:lnSpc>
              <a:buFont typeface=""/>
              <a:buChar char="•"/>
            </a:pPr>
            <a:r>
              <a:rPr lang="en-US" sz="2000"/>
              <a:t>Erleichtert das Lernen mit einem </a:t>
            </a:r>
            <a:r>
              <a:rPr lang="en-US" sz="2000" b="1"/>
              <a:t>akzeptablen Risikoniveau.</a:t>
            </a:r>
          </a:p>
          <a:p>
            <a:pPr marL="228600" lvl="1" indent="-228600">
              <a:lnSpc>
                <a:spcPct val="150000"/>
              </a:lnSpc>
              <a:buFont typeface=""/>
              <a:buChar char="•"/>
            </a:pPr>
            <a:r>
              <a:rPr lang="en-US" sz="2000"/>
              <a:t>Nutzt Gefahren als </a:t>
            </a:r>
            <a:r>
              <a:rPr lang="en-US" sz="2000" b="1"/>
              <a:t>Motivation und Lernmittel.</a:t>
            </a:r>
          </a:p>
        </p:txBody>
      </p:sp>
      <p:sp>
        <p:nvSpPr>
          <p:cNvPr id="7" name="Otsikko 4">
            <a:extLst>
              <a:ext uri="{FF2B5EF4-FFF2-40B4-BE49-F238E27FC236}">
                <a16:creationId xmlns:a16="http://schemas.microsoft.com/office/drawing/2014/main" id="{5F663D05-883D-F6DD-7662-4E48BD3063F5}"/>
              </a:ext>
            </a:extLst>
          </p:cNvPr>
          <p:cNvSpPr txBox="1">
            <a:spLocks/>
          </p:cNvSpPr>
          <p:nvPr/>
        </p:nvSpPr>
        <p:spPr>
          <a:xfrm>
            <a:off x="2808789" y="229091"/>
            <a:ext cx="6586961" cy="84108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GB" sz="2400" b="1">
                <a:latin typeface="Tahoma"/>
                <a:ea typeface="Tahoma"/>
                <a:cs typeface="Tahoma"/>
              </a:rPr>
              <a:t>Abschnitt 3: Sicherheit</a:t>
            </a:r>
            <a:endParaRPr lang="es-ES" sz="2400"/>
          </a:p>
        </p:txBody>
      </p:sp>
    </p:spTree>
    <p:extLst>
      <p:ext uri="{BB962C8B-B14F-4D97-AF65-F5344CB8AC3E}">
        <p14:creationId xmlns:p14="http://schemas.microsoft.com/office/powerpoint/2010/main" val="367253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7DFCE-CD4A-6987-AA98-2F89865D52ED}"/>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46F9B66E-78C5-9D1C-4CCD-00796C89D1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6076534F-6D69-9A19-9E1B-D24FAA27F1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87469131-3384-0425-A178-8F35823555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1010BB69-6ED6-5003-47D1-1CC002A284AF}"/>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16716B9C-2C23-0582-BBCA-CC4DE1D7BB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5AB65D14-9392-4777-72C2-732EB5F1A630}"/>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AA9158BD-B058-0F76-176E-5F601658D0CC}"/>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6DD782DF-4DA1-3D05-E1C3-0DE090E955AD}"/>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5E692B55-0842-596A-A75E-D665E152E0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36" descr="Picture 4, Imagen">
            <a:extLst>
              <a:ext uri="{FF2B5EF4-FFF2-40B4-BE49-F238E27FC236}">
                <a16:creationId xmlns:a16="http://schemas.microsoft.com/office/drawing/2014/main" id="{159D9B44-1124-8EF0-D0FB-FC97585016A6}"/>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AD2C00E6-0A45-A4B0-8A9E-496814D75F02}"/>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8D7FA83E-B083-83D9-1ACD-7EB6A5862DA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379E39F3-0153-12AA-008D-5135FC4B3939}"/>
              </a:ext>
            </a:extLst>
          </p:cNvPr>
          <p:cNvPicPr>
            <a:picLocks noChangeAspect="1"/>
          </p:cNvPicPr>
          <p:nvPr/>
        </p:nvPicPr>
        <p:blipFill>
          <a:blip r:embed="rId11"/>
          <a:stretch>
            <a:fillRect/>
          </a:stretch>
        </p:blipFill>
        <p:spPr>
          <a:xfrm>
            <a:off x="-602" y="8370"/>
            <a:ext cx="2425700" cy="2400300"/>
          </a:xfrm>
          <a:prstGeom prst="rect">
            <a:avLst/>
          </a:prstGeom>
        </p:spPr>
      </p:pic>
      <p:sp>
        <p:nvSpPr>
          <p:cNvPr id="7" name="ZoneTexte 4">
            <a:extLst>
              <a:ext uri="{FF2B5EF4-FFF2-40B4-BE49-F238E27FC236}">
                <a16:creationId xmlns:a16="http://schemas.microsoft.com/office/drawing/2014/main" id="{2A02DFFA-1A5B-59B8-EACD-B73C25AAC9DC}"/>
              </a:ext>
            </a:extLst>
          </p:cNvPr>
          <p:cNvSpPr txBox="1"/>
          <p:nvPr/>
        </p:nvSpPr>
        <p:spPr>
          <a:xfrm>
            <a:off x="1208289" y="2242003"/>
            <a:ext cx="10604338" cy="252299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275"/>
              </a:lnSpc>
            </a:pPr>
            <a:r>
              <a:rPr lang="en-GB" sz="2000" b="1">
                <a:latin typeface="Aptos"/>
                <a:ea typeface="Tahoma"/>
                <a:cs typeface="Tahoma"/>
              </a:rPr>
              <a:t>Risikomanagement für Sportlehrer: </a:t>
            </a:r>
            <a:r>
              <a:rPr lang="en-GB" sz="2000" b="1"/>
              <a:t>Die wichtigsten Konzepte</a:t>
            </a:r>
            <a:endParaRPr lang="es-ES" sz="2000"/>
          </a:p>
          <a:p>
            <a:pPr marL="571500" indent="-342900">
              <a:lnSpc>
                <a:spcPct val="150000"/>
              </a:lnSpc>
              <a:buFont typeface="Arial"/>
              <a:buChar char="•"/>
            </a:pPr>
            <a:r>
              <a:rPr lang="en-GB" sz="2000" b="1"/>
              <a:t>Gefährdung:</a:t>
            </a:r>
            <a:r>
              <a:rPr lang="en-GB" sz="2000"/>
              <a:t> Eine potenzielle Gefahrenquelle (z. B. Gelände, Wetter, Ausrüstung).</a:t>
            </a:r>
          </a:p>
          <a:p>
            <a:pPr marL="571500" indent="-342900">
              <a:lnSpc>
                <a:spcPct val="150000"/>
              </a:lnSpc>
              <a:buFont typeface="Arial"/>
              <a:buChar char="•"/>
            </a:pPr>
            <a:r>
              <a:rPr lang="en-GB" sz="2000" b="1"/>
              <a:t>Konsequenz </a:t>
            </a:r>
            <a:r>
              <a:rPr lang="en-GB" sz="2000"/>
              <a:t>= bezieht sich auf die potenzielle Beeinträchtigung der Gesundheit und Sicherheit des Einzelnen, wie z. B. ein verstauchter Knöchel, eine offene Wunde oder Panik. </a:t>
            </a:r>
            <a:r>
              <a:rPr lang="en-GB" sz="2000"/>
              <a:t> </a:t>
            </a:r>
          </a:p>
          <a:p>
            <a:pPr marL="571500" indent="-342900">
              <a:lnSpc>
                <a:spcPct val="150000"/>
              </a:lnSpc>
              <a:buFont typeface="Arial"/>
              <a:buChar char="•"/>
            </a:pPr>
            <a:r>
              <a:rPr lang="en-GB" sz="2000" b="1"/>
              <a:t>Risiko: </a:t>
            </a:r>
            <a:r>
              <a:rPr lang="en-GB" sz="2000"/>
              <a:t>Die Wahrscheinlichkeit und Schwere des Schadenseintritts.</a:t>
            </a:r>
          </a:p>
          <a:p>
            <a:pPr marL="571500" indent="-342900">
              <a:lnSpc>
                <a:spcPct val="150000"/>
              </a:lnSpc>
              <a:buFont typeface="Arial"/>
              <a:buChar char="•"/>
            </a:pPr>
            <a:r>
              <a:rPr lang="en-GB" sz="2000" b="1"/>
              <a:t>Sicherheit:</a:t>
            </a:r>
            <a:r>
              <a:rPr lang="en-GB" sz="2000"/>
              <a:t> Aufrechterhaltung eines akzeptablen Risikoniveaus.</a:t>
            </a:r>
          </a:p>
        </p:txBody>
      </p:sp>
      <p:sp>
        <p:nvSpPr>
          <p:cNvPr id="5" name="Otsikko 4">
            <a:extLst>
              <a:ext uri="{FF2B5EF4-FFF2-40B4-BE49-F238E27FC236}">
                <a16:creationId xmlns:a16="http://schemas.microsoft.com/office/drawing/2014/main" id="{816B5BFE-F4B0-756C-94F6-7FEE76BC8BBA}"/>
              </a:ext>
            </a:extLst>
          </p:cNvPr>
          <p:cNvSpPr txBox="1">
            <a:spLocks/>
          </p:cNvSpPr>
          <p:nvPr/>
        </p:nvSpPr>
        <p:spPr>
          <a:xfrm>
            <a:off x="2808789" y="352356"/>
            <a:ext cx="6586961" cy="84108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GB" sz="2400" b="1">
                <a:latin typeface="Tahoma"/>
                <a:ea typeface="Tahoma"/>
                <a:cs typeface="Tahoma"/>
              </a:rPr>
              <a:t>Abschnitt 3: Sicherheit</a:t>
            </a:r>
            <a:endParaRPr lang="es-ES" sz="2400"/>
          </a:p>
        </p:txBody>
      </p:sp>
    </p:spTree>
    <p:extLst>
      <p:ext uri="{BB962C8B-B14F-4D97-AF65-F5344CB8AC3E}">
        <p14:creationId xmlns:p14="http://schemas.microsoft.com/office/powerpoint/2010/main" val="75160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8333A-DFA9-5489-18D7-701819005232}"/>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416CFF66-2133-2C52-DB9C-BFF537D29E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C1A56E37-009B-A949-0FA4-5F3707BD71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3D0FF741-D6C1-52AC-30A8-5E3935409C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AAE223E7-1E76-551A-9D28-EF4A6A8EF877}"/>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7290C3C4-D7C7-EB74-A4A5-387007AED3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F47DE5C8-893F-553C-1B04-E7DA553E8B05}"/>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CAE56EBA-4E24-D544-A064-96A1DD101158}"/>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067B1873-67B2-18CD-E6D4-DFFF1AE4B4AB}"/>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1634F8DF-C328-9925-F244-77035A56BB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36" descr="Picture 4, Imagen">
            <a:extLst>
              <a:ext uri="{FF2B5EF4-FFF2-40B4-BE49-F238E27FC236}">
                <a16:creationId xmlns:a16="http://schemas.microsoft.com/office/drawing/2014/main" id="{EA688B57-EF91-5F65-4D24-007FBCDD0852}"/>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26E68A86-3AC5-B170-6A37-1973B93C605E}"/>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E311EA03-7A79-1A29-A6DC-59066754AE4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68FD68FC-9AF4-88C2-204D-C8605A66587C}"/>
              </a:ext>
            </a:extLst>
          </p:cNvPr>
          <p:cNvPicPr>
            <a:picLocks noChangeAspect="1"/>
          </p:cNvPicPr>
          <p:nvPr/>
        </p:nvPicPr>
        <p:blipFill>
          <a:blip r:embed="rId11"/>
          <a:stretch>
            <a:fillRect/>
          </a:stretch>
        </p:blipFill>
        <p:spPr>
          <a:xfrm>
            <a:off x="-602" y="8370"/>
            <a:ext cx="2425700" cy="2400300"/>
          </a:xfrm>
          <a:prstGeom prst="rect">
            <a:avLst/>
          </a:prstGeom>
        </p:spPr>
      </p:pic>
      <p:sp>
        <p:nvSpPr>
          <p:cNvPr id="7" name="ZoneTexte 4">
            <a:extLst>
              <a:ext uri="{FF2B5EF4-FFF2-40B4-BE49-F238E27FC236}">
                <a16:creationId xmlns:a16="http://schemas.microsoft.com/office/drawing/2014/main" id="{6512670E-A857-B9ED-59DF-2ED6F1D39DB4}"/>
              </a:ext>
            </a:extLst>
          </p:cNvPr>
          <p:cNvSpPr txBox="1"/>
          <p:nvPr/>
        </p:nvSpPr>
        <p:spPr>
          <a:xfrm>
            <a:off x="1154816" y="2509371"/>
            <a:ext cx="10604338" cy="174073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a:latin typeface="Aptos"/>
                <a:ea typeface="Tahoma"/>
                <a:cs typeface="Tahoma"/>
              </a:rPr>
              <a:t>Risikomanagement für Sportlehrer: </a:t>
            </a:r>
            <a:r>
              <a:rPr lang="en-GB" sz="2000" b="1"/>
              <a:t>Fragen zum Risikomanagement</a:t>
            </a:r>
            <a:endParaRPr lang="en-US" sz="2000"/>
          </a:p>
          <a:p>
            <a:pPr marL="571500" indent="-342900">
              <a:lnSpc>
                <a:spcPct val="150000"/>
              </a:lnSpc>
              <a:buFont typeface="Arial"/>
              <a:buChar char="•"/>
            </a:pPr>
            <a:r>
              <a:rPr lang="en-GB" sz="2000"/>
              <a:t>Welches sind die drei Hauptgefahren? (Verkehr, Wetter, Terrain).</a:t>
            </a:r>
          </a:p>
          <a:p>
            <a:pPr marL="571500" indent="-342900">
              <a:lnSpc>
                <a:spcPct val="150000"/>
              </a:lnSpc>
              <a:buFont typeface="Arial"/>
              <a:buChar char="•"/>
            </a:pPr>
            <a:r>
              <a:rPr lang="en-GB" sz="2000"/>
              <a:t>Welche Vorkehrungen können getroffen werden, um Risiken zu vermeiden oder zu minimieren?</a:t>
            </a:r>
          </a:p>
          <a:p>
            <a:pPr marL="571500" indent="-342900">
              <a:lnSpc>
                <a:spcPct val="150000"/>
              </a:lnSpc>
              <a:buFont typeface="Arial"/>
              <a:buChar char="•"/>
            </a:pPr>
            <a:r>
              <a:rPr lang="en-GB" sz="2000"/>
              <a:t>Sind die Risiken auf einem akzeptablen Niveau?</a:t>
            </a:r>
          </a:p>
        </p:txBody>
      </p:sp>
      <p:sp>
        <p:nvSpPr>
          <p:cNvPr id="5" name="Otsikko 4">
            <a:extLst>
              <a:ext uri="{FF2B5EF4-FFF2-40B4-BE49-F238E27FC236}">
                <a16:creationId xmlns:a16="http://schemas.microsoft.com/office/drawing/2014/main" id="{D689E8EF-0C07-229E-C3F4-D4B4BA8FCB51}"/>
              </a:ext>
            </a:extLst>
          </p:cNvPr>
          <p:cNvSpPr txBox="1">
            <a:spLocks/>
          </p:cNvSpPr>
          <p:nvPr/>
        </p:nvSpPr>
        <p:spPr>
          <a:xfrm>
            <a:off x="2808789" y="352356"/>
            <a:ext cx="6586961" cy="84108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GB" sz="2400" b="1">
                <a:latin typeface="Tahoma"/>
                <a:ea typeface="Tahoma"/>
                <a:cs typeface="Tahoma"/>
              </a:rPr>
              <a:t>Abschnitt 3: Sicherheit</a:t>
            </a:r>
            <a:endParaRPr lang="es-ES" sz="2400"/>
          </a:p>
        </p:txBody>
      </p:sp>
    </p:spTree>
    <p:extLst>
      <p:ext uri="{BB962C8B-B14F-4D97-AF65-F5344CB8AC3E}">
        <p14:creationId xmlns:p14="http://schemas.microsoft.com/office/powerpoint/2010/main" val="268538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29EE7-3AC3-EFA2-2D1F-BB855F18E1C5}"/>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598F06E7-71A0-774E-3070-A68B318F95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C67B1CC6-F67F-36F4-FB48-3D2F211CF2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26918045-55A3-5F2C-6C2E-F67350E2D6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9DF3C87B-2FC7-098D-D1C7-C847F2AC4CEF}"/>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792AE2DF-EA97-3623-2594-0A67120261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BCF17743-9BEB-EC6C-5CBA-53FEC354A519}"/>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CF59158E-783D-38FF-F853-7421EC4909B8}"/>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9C71C4CB-25A5-66A2-38AF-E0B2AD822D28}"/>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F37FA83C-2484-38E5-AD3A-76C69FD5F7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0" name="Otsikko 4">
            <a:extLst>
              <a:ext uri="{FF2B5EF4-FFF2-40B4-BE49-F238E27FC236}">
                <a16:creationId xmlns:a16="http://schemas.microsoft.com/office/drawing/2014/main" id="{5F904ED2-32AF-F665-1B31-5F42D70C8CDC}"/>
              </a:ext>
            </a:extLst>
          </p:cNvPr>
          <p:cNvSpPr>
            <a:spLocks noGrp="1"/>
          </p:cNvSpPr>
          <p:nvPr>
            <p:ph type="ctrTitle"/>
          </p:nvPr>
        </p:nvSpPr>
        <p:spPr>
          <a:xfrm>
            <a:off x="2724254" y="565864"/>
            <a:ext cx="6586961" cy="1827201"/>
          </a:xfrm>
        </p:spPr>
        <p:txBody>
          <a:bodyPr vert="horz" lIns="91440" tIns="45720" rIns="91440" bIns="45720" rtlCol="0" anchor="ctr">
            <a:noAutofit/>
          </a:bodyPr>
          <a:lstStyle/>
          <a:p>
            <a:pPr>
              <a:lnSpc>
                <a:spcPts val="1275"/>
              </a:lnSpc>
              <a:spcBef>
                <a:spcPts val="0"/>
              </a:spcBef>
            </a:pPr>
            <a:r>
              <a:rPr lang="en-GB" sz="2000" b="1">
                <a:latin typeface="Tahoma"/>
              </a:rPr>
              <a:t>Risikomanagement für Sportlehrer</a:t>
            </a:r>
            <a:endParaRPr lang="en-US" sz="2000" b="1">
              <a:latin typeface="Tahoma"/>
              <a:ea typeface="Tahoma"/>
              <a:cs typeface="Tahoma"/>
            </a:endParaRPr>
          </a:p>
        </p:txBody>
      </p:sp>
      <p:sp>
        <p:nvSpPr>
          <p:cNvPr id="24" name="AutoShape 36" descr="Picture 4, Imagen">
            <a:extLst>
              <a:ext uri="{FF2B5EF4-FFF2-40B4-BE49-F238E27FC236}">
                <a16:creationId xmlns:a16="http://schemas.microsoft.com/office/drawing/2014/main" id="{3E94C90A-57A1-7E04-0733-E9D7D61689B5}"/>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9507F5CF-5DA5-9618-1B26-D5065122B33E}"/>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062A234C-70BD-541F-1F43-B577F43732B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410CF4BC-D76A-F504-8CA4-648B059607FB}"/>
              </a:ext>
            </a:extLst>
          </p:cNvPr>
          <p:cNvPicPr>
            <a:picLocks noChangeAspect="1"/>
          </p:cNvPicPr>
          <p:nvPr/>
        </p:nvPicPr>
        <p:blipFill>
          <a:blip r:embed="rId11"/>
          <a:stretch>
            <a:fillRect/>
          </a:stretch>
        </p:blipFill>
        <p:spPr>
          <a:xfrm>
            <a:off x="-602" y="8370"/>
            <a:ext cx="2425700" cy="2400300"/>
          </a:xfrm>
          <a:prstGeom prst="rect">
            <a:avLst/>
          </a:prstGeom>
        </p:spPr>
      </p:pic>
      <p:pic>
        <p:nvPicPr>
          <p:cNvPr id="2" name="Image 1" descr="Une image contenant texte, capture d’écran, personne, plein air&#10;&#10;Le contenu généré par l’IA peut être incorrect.">
            <a:extLst>
              <a:ext uri="{FF2B5EF4-FFF2-40B4-BE49-F238E27FC236}">
                <a16:creationId xmlns:a16="http://schemas.microsoft.com/office/drawing/2014/main" id="{900ABD90-5FC8-4912-DACC-FA22FE58B3C9}"/>
              </a:ext>
            </a:extLst>
          </p:cNvPr>
          <p:cNvPicPr>
            <a:picLocks noChangeAspect="1"/>
          </p:cNvPicPr>
          <p:nvPr/>
        </p:nvPicPr>
        <p:blipFill>
          <a:blip r:embed="rId12"/>
          <a:stretch>
            <a:fillRect/>
          </a:stretch>
        </p:blipFill>
        <p:spPr>
          <a:xfrm>
            <a:off x="1718840" y="1715584"/>
            <a:ext cx="8252750" cy="3966983"/>
          </a:xfrm>
          <a:prstGeom prst="rect">
            <a:avLst/>
          </a:prstGeom>
        </p:spPr>
      </p:pic>
      <p:sp>
        <p:nvSpPr>
          <p:cNvPr id="5" name="Rechteck 4">
            <a:extLst>
              <a:ext uri="{FF2B5EF4-FFF2-40B4-BE49-F238E27FC236}">
                <a16:creationId xmlns:a16="http://schemas.microsoft.com/office/drawing/2014/main" id="{8E1F91F9-EB86-6968-1A2E-3410D69CE472}"/>
              </a:ext>
            </a:extLst>
          </p:cNvPr>
          <p:cNvSpPr/>
          <p:nvPr/>
        </p:nvSpPr>
        <p:spPr>
          <a:xfrm>
            <a:off x="2016111" y="2564607"/>
            <a:ext cx="2279663" cy="321468"/>
          </a:xfrm>
          <a:prstGeom prst="rect">
            <a:avLst/>
          </a:prstGeom>
          <a:solidFill>
            <a:srgbClr val="BFE3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MENTAL</a:t>
            </a:r>
            <a:endParaRPr lang="en-US">
              <a:solidFill>
                <a:schemeClr val="tx1"/>
              </a:solidFill>
            </a:endParaRPr>
          </a:p>
        </p:txBody>
      </p:sp>
      <p:sp>
        <p:nvSpPr>
          <p:cNvPr id="7" name="Rechteck 6">
            <a:extLst>
              <a:ext uri="{FF2B5EF4-FFF2-40B4-BE49-F238E27FC236}">
                <a16:creationId xmlns:a16="http://schemas.microsoft.com/office/drawing/2014/main" id="{D501F326-A87B-41CC-3460-B40A511CB443}"/>
              </a:ext>
            </a:extLst>
          </p:cNvPr>
          <p:cNvSpPr/>
          <p:nvPr/>
        </p:nvSpPr>
        <p:spPr>
          <a:xfrm>
            <a:off x="1735851" y="4359856"/>
            <a:ext cx="2121773" cy="1152525"/>
          </a:xfrm>
          <a:prstGeom prst="rect">
            <a:avLst/>
          </a:prstGeom>
          <a:solidFill>
            <a:srgbClr val="BFE3E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1200" b="1">
                <a:solidFill>
                  <a:schemeClr val="tx1"/>
                </a:solidFill>
              </a:rPr>
              <a:t>ANGST VOR DEM UNBEKANNTEN</a:t>
            </a:r>
          </a:p>
          <a:p>
            <a:pPr algn="ctr"/>
            <a:endParaRPr lang="de-DE" sz="1200" b="1">
              <a:solidFill>
                <a:schemeClr val="tx1"/>
              </a:solidFill>
            </a:endParaRPr>
          </a:p>
          <a:p>
            <a:pPr marL="285750" indent="-285750">
              <a:buFont typeface="Arial" panose="020B0604020202020204" pitchFamily="34" charset="0"/>
              <a:buChar char="•"/>
            </a:pPr>
            <a:r>
              <a:rPr lang="de-DE" sz="1200">
                <a:solidFill>
                  <a:schemeClr val="tx1"/>
                </a:solidFill>
              </a:rPr>
              <a:t>WIE GEHT ES WEITER?</a:t>
            </a:r>
          </a:p>
          <a:p>
            <a:pPr marL="285750" indent="-285750">
              <a:buFont typeface="Arial" panose="020B0604020202020204" pitchFamily="34" charset="0"/>
              <a:buChar char="•"/>
            </a:pPr>
            <a:r>
              <a:rPr lang="de-DE" sz="1200">
                <a:solidFill>
                  <a:schemeClr val="tx1"/>
                </a:solidFill>
              </a:rPr>
              <a:t>WOHIN GEHEN WIR?</a:t>
            </a:r>
          </a:p>
          <a:p>
            <a:pPr marL="285750" indent="-285750">
              <a:buFont typeface="Arial" panose="020B0604020202020204" pitchFamily="34" charset="0"/>
              <a:buChar char="•"/>
            </a:pPr>
            <a:r>
              <a:rPr lang="de-DE" sz="1200">
                <a:solidFill>
                  <a:schemeClr val="tx1"/>
                </a:solidFill>
              </a:rPr>
              <a:t>WIE GEHT ES WEITER?</a:t>
            </a:r>
            <a:endParaRPr lang="en-US" sz="1200">
              <a:solidFill>
                <a:schemeClr val="tx1"/>
              </a:solidFill>
            </a:endParaRPr>
          </a:p>
        </p:txBody>
      </p:sp>
      <p:sp>
        <p:nvSpPr>
          <p:cNvPr id="11" name="Rechteck 10">
            <a:extLst>
              <a:ext uri="{FF2B5EF4-FFF2-40B4-BE49-F238E27FC236}">
                <a16:creationId xmlns:a16="http://schemas.microsoft.com/office/drawing/2014/main" id="{B0A4F60B-7519-72A3-F55D-7ACBC4C6E1EC}"/>
              </a:ext>
            </a:extLst>
          </p:cNvPr>
          <p:cNvSpPr/>
          <p:nvPr/>
        </p:nvSpPr>
        <p:spPr>
          <a:xfrm>
            <a:off x="4741200" y="2581275"/>
            <a:ext cx="2223394" cy="321468"/>
          </a:xfrm>
          <a:prstGeom prst="rect">
            <a:avLst/>
          </a:prstGeom>
          <a:solidFill>
            <a:srgbClr val="FEF4A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PHYSISCH</a:t>
            </a:r>
            <a:endParaRPr lang="en-US">
              <a:solidFill>
                <a:schemeClr val="tx1"/>
              </a:solidFill>
            </a:endParaRPr>
          </a:p>
        </p:txBody>
      </p:sp>
      <p:sp>
        <p:nvSpPr>
          <p:cNvPr id="12" name="Rechteck 11">
            <a:extLst>
              <a:ext uri="{FF2B5EF4-FFF2-40B4-BE49-F238E27FC236}">
                <a16:creationId xmlns:a16="http://schemas.microsoft.com/office/drawing/2014/main" id="{60178BC6-C51E-36AA-47D3-CD427F07A472}"/>
              </a:ext>
            </a:extLst>
          </p:cNvPr>
          <p:cNvSpPr/>
          <p:nvPr/>
        </p:nvSpPr>
        <p:spPr>
          <a:xfrm>
            <a:off x="4690302" y="4257675"/>
            <a:ext cx="2461888" cy="1424892"/>
          </a:xfrm>
          <a:prstGeom prst="rect">
            <a:avLst/>
          </a:prstGeom>
          <a:solidFill>
            <a:srgbClr val="FEF4A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b="1">
                <a:solidFill>
                  <a:schemeClr val="tx1"/>
                </a:solidFill>
              </a:rPr>
              <a:t>ANGST, KÖRPERLICH VERLETZT ZU WERDEN</a:t>
            </a:r>
          </a:p>
          <a:p>
            <a:pPr algn="ctr"/>
            <a:endParaRPr lang="de-DE" sz="1200" b="1">
              <a:solidFill>
                <a:schemeClr val="tx1"/>
              </a:solidFill>
            </a:endParaRPr>
          </a:p>
          <a:p>
            <a:pPr marL="171450" indent="-171450">
              <a:buFont typeface="Arial" panose="020B0604020202020204" pitchFamily="34" charset="0"/>
              <a:buChar char="•"/>
            </a:pPr>
            <a:r>
              <a:rPr lang="de-DE" sz="1200">
                <a:solidFill>
                  <a:schemeClr val="tx1"/>
                </a:solidFill>
              </a:rPr>
              <a:t>ICH WERDE FALLEN!</a:t>
            </a:r>
          </a:p>
          <a:p>
            <a:pPr marL="171450" indent="-171450">
              <a:buFont typeface="Arial" panose="020B0604020202020204" pitchFamily="34" charset="0"/>
              <a:buChar char="•"/>
            </a:pPr>
            <a:r>
              <a:rPr lang="de-DE" sz="1200">
                <a:solidFill>
                  <a:schemeClr val="tx1"/>
                </a:solidFill>
              </a:rPr>
              <a:t>ICH WERDE MIR EIN BEIN BRECHEN!</a:t>
            </a:r>
          </a:p>
          <a:p>
            <a:pPr marL="171450" indent="-171450">
              <a:buFont typeface="Arial" panose="020B0604020202020204" pitchFamily="34" charset="0"/>
              <a:buChar char="•"/>
            </a:pPr>
            <a:r>
              <a:rPr lang="de-DE" sz="1200">
                <a:solidFill>
                  <a:schemeClr val="tx1"/>
                </a:solidFill>
              </a:rPr>
              <a:t>ICH WERDE MICH VERLAUFEN!</a:t>
            </a:r>
          </a:p>
          <a:p>
            <a:pPr marL="171450" indent="-171450">
              <a:buFont typeface="Arial" panose="020B0604020202020204" pitchFamily="34" charset="0"/>
              <a:buChar char="•"/>
            </a:pPr>
            <a:r>
              <a:rPr lang="de-DE" sz="1200">
                <a:solidFill>
                  <a:schemeClr val="tx1"/>
                </a:solidFill>
              </a:rPr>
              <a:t>MIR WIRD KALT!</a:t>
            </a:r>
            <a:endParaRPr lang="en-US" sz="1200">
              <a:solidFill>
                <a:schemeClr val="tx1"/>
              </a:solidFill>
            </a:endParaRPr>
          </a:p>
        </p:txBody>
      </p:sp>
      <p:sp>
        <p:nvSpPr>
          <p:cNvPr id="14" name="Rechteck 13">
            <a:extLst>
              <a:ext uri="{FF2B5EF4-FFF2-40B4-BE49-F238E27FC236}">
                <a16:creationId xmlns:a16="http://schemas.microsoft.com/office/drawing/2014/main" id="{99BF5748-3F06-2C55-7F7F-871EBA6C4143}"/>
              </a:ext>
            </a:extLst>
          </p:cNvPr>
          <p:cNvSpPr/>
          <p:nvPr/>
        </p:nvSpPr>
        <p:spPr>
          <a:xfrm>
            <a:off x="7318133" y="2581275"/>
            <a:ext cx="2279663" cy="321468"/>
          </a:xfrm>
          <a:prstGeom prst="rect">
            <a:avLst/>
          </a:prstGeom>
          <a:solidFill>
            <a:srgbClr val="FFB65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SOZIALES</a:t>
            </a:r>
            <a:endParaRPr lang="en-US">
              <a:solidFill>
                <a:schemeClr val="tx1"/>
              </a:solidFill>
            </a:endParaRPr>
          </a:p>
        </p:txBody>
      </p:sp>
      <p:sp>
        <p:nvSpPr>
          <p:cNvPr id="15" name="Rechteck 14">
            <a:extLst>
              <a:ext uri="{FF2B5EF4-FFF2-40B4-BE49-F238E27FC236}">
                <a16:creationId xmlns:a16="http://schemas.microsoft.com/office/drawing/2014/main" id="{20FF0478-0549-C902-BC70-264DC9EEF845}"/>
              </a:ext>
            </a:extLst>
          </p:cNvPr>
          <p:cNvSpPr/>
          <p:nvPr/>
        </p:nvSpPr>
        <p:spPr>
          <a:xfrm>
            <a:off x="7691697" y="4380547"/>
            <a:ext cx="2121773" cy="1152525"/>
          </a:xfrm>
          <a:prstGeom prst="rect">
            <a:avLst/>
          </a:prstGeom>
          <a:solidFill>
            <a:srgbClr val="FFB65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b="1">
                <a:solidFill>
                  <a:schemeClr val="tx1"/>
                </a:solidFill>
              </a:rPr>
              <a:t>ANGST VOR ANDEREN MENSCHEN</a:t>
            </a:r>
          </a:p>
          <a:p>
            <a:pPr algn="ctr"/>
            <a:endParaRPr lang="de-DE" sz="1200" b="1">
              <a:solidFill>
                <a:schemeClr val="tx1"/>
              </a:solidFill>
            </a:endParaRPr>
          </a:p>
          <a:p>
            <a:r>
              <a:rPr lang="de-DE" sz="1200">
                <a:solidFill>
                  <a:schemeClr val="tx1"/>
                </a:solidFill>
              </a:rPr>
              <a:t>... SPRECHEN</a:t>
            </a:r>
          </a:p>
          <a:p>
            <a:r>
              <a:rPr lang="de-DE" sz="1200">
                <a:solidFill>
                  <a:schemeClr val="tx1"/>
                </a:solidFill>
              </a:rPr>
              <a:t>... BERÜHREN</a:t>
            </a:r>
          </a:p>
          <a:p>
            <a:r>
              <a:rPr lang="de-DE" sz="1200">
                <a:solidFill>
                  <a:schemeClr val="tx1"/>
                </a:solidFill>
              </a:rPr>
              <a:t>... BELÄSTIGT/GEMOBBT WERDEN</a:t>
            </a:r>
          </a:p>
        </p:txBody>
      </p:sp>
      <p:sp>
        <p:nvSpPr>
          <p:cNvPr id="16" name="Otsikko 4">
            <a:extLst>
              <a:ext uri="{FF2B5EF4-FFF2-40B4-BE49-F238E27FC236}">
                <a16:creationId xmlns:a16="http://schemas.microsoft.com/office/drawing/2014/main" id="{3B145916-49F7-423F-80F2-43A69F8ADD40}"/>
              </a:ext>
            </a:extLst>
          </p:cNvPr>
          <p:cNvSpPr txBox="1">
            <a:spLocks/>
          </p:cNvSpPr>
          <p:nvPr/>
        </p:nvSpPr>
        <p:spPr>
          <a:xfrm>
            <a:off x="2730348" y="139444"/>
            <a:ext cx="6586961" cy="84108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GB" sz="2400" b="1">
                <a:latin typeface="Tahoma"/>
                <a:ea typeface="Tahoma"/>
                <a:cs typeface="Tahoma"/>
              </a:rPr>
              <a:t>Abschnitt 3: Sicherheit</a:t>
            </a:r>
            <a:endParaRPr lang="es-ES" sz="2400"/>
          </a:p>
        </p:txBody>
      </p:sp>
    </p:spTree>
    <p:extLst>
      <p:ext uri="{BB962C8B-B14F-4D97-AF65-F5344CB8AC3E}">
        <p14:creationId xmlns:p14="http://schemas.microsoft.com/office/powerpoint/2010/main" val="158521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e6791b8-b591-4015-b146-e2703a0e8e00" xsi:nil="true"/>
    <lcf76f155ced4ddcb4097134ff3c332f xmlns="d54d3dba-8627-4c5b-8fa1-b229ff45d33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6E0E336A00EE44B15E630127290E8A" ma:contentTypeVersion="15" ma:contentTypeDescription="Create a new document." ma:contentTypeScope="" ma:versionID="94f7d022d784a8681471fe8daf6369b2">
  <xsd:schema xmlns:xsd="http://www.w3.org/2001/XMLSchema" xmlns:xs="http://www.w3.org/2001/XMLSchema" xmlns:p="http://schemas.microsoft.com/office/2006/metadata/properties" xmlns:ns2="d54d3dba-8627-4c5b-8fa1-b229ff45d334" xmlns:ns3="2e6791b8-b591-4015-b146-e2703a0e8e00" targetNamespace="http://schemas.microsoft.com/office/2006/metadata/properties" ma:root="true" ma:fieldsID="ca0381c583dfb4d8c2e62dd2f4a976da" ns2:_="" ns3:_="">
    <xsd:import namespace="d54d3dba-8627-4c5b-8fa1-b229ff45d334"/>
    <xsd:import namespace="2e6791b8-b591-4015-b146-e2703a0e8e0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4d3dba-8627-4c5b-8fa1-b229ff45d3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1350db3-1762-4bf1-805b-8e7c55ddee46"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6791b8-b591-4015-b146-e2703a0e8e0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df7650f-df5b-44df-9f57-db253a4966a7}" ma:internalName="TaxCatchAll" ma:showField="CatchAllData" ma:web="2e6791b8-b591-4015-b146-e2703a0e8e00">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8982A5-72D1-4D76-99D9-B477942F5B35}">
  <ds:schemaRefs>
    <ds:schemaRef ds:uri="http://www.w3.org/XML/1998/namespace"/>
    <ds:schemaRef ds:uri="http://schemas.microsoft.com/office/2006/documentManagement/types"/>
    <ds:schemaRef ds:uri="2e6791b8-b591-4015-b146-e2703a0e8e00"/>
    <ds:schemaRef ds:uri="http://purl.org/dc/terms/"/>
    <ds:schemaRef ds:uri="http://purl.org/dc/elements/1.1/"/>
    <ds:schemaRef ds:uri="http://purl.org/dc/dcmitype/"/>
    <ds:schemaRef ds:uri="http://schemas.openxmlformats.org/package/2006/metadata/core-properties"/>
    <ds:schemaRef ds:uri="http://schemas.microsoft.com/office/infopath/2007/PartnerControls"/>
    <ds:schemaRef ds:uri="d54d3dba-8627-4c5b-8fa1-b229ff45d334"/>
    <ds:schemaRef ds:uri="http://schemas.microsoft.com/office/2006/metadata/properties"/>
  </ds:schemaRefs>
</ds:datastoreItem>
</file>

<file path=customXml/itemProps2.xml><?xml version="1.0" encoding="utf-8"?>
<ds:datastoreItem xmlns:ds="http://schemas.openxmlformats.org/officeDocument/2006/customXml" ds:itemID="{CDD352B2-E757-4556-940B-03E252EF1144}">
  <ds:schemaRefs>
    <ds:schemaRef ds:uri="http://schemas.microsoft.com/sharepoint/v3/contenttype/forms"/>
  </ds:schemaRefs>
</ds:datastoreItem>
</file>

<file path=customXml/itemProps3.xml><?xml version="1.0" encoding="utf-8"?>
<ds:datastoreItem xmlns:ds="http://schemas.openxmlformats.org/officeDocument/2006/customXml" ds:itemID="{41B4ED85-0127-49EC-8ED8-B90F8A1D4820}">
  <ds:schemaRefs>
    <ds:schemaRef ds:uri="2e6791b8-b591-4015-b146-e2703a0e8e00"/>
    <ds:schemaRef ds:uri="d54d3dba-8627-4c5b-8fa1-b229ff45d3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912</Words>
  <Application>Microsoft Office PowerPoint</Application>
  <PresentationFormat>Breitbild</PresentationFormat>
  <Paragraphs>150</Paragraphs>
  <Slides>14</Slides>
  <Notes>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14</vt:i4>
      </vt:variant>
    </vt:vector>
  </HeadingPairs>
  <TitlesOfParts>
    <vt:vector size="22" baseType="lpstr">
      <vt:lpstr>Aptos</vt:lpstr>
      <vt:lpstr>Aptos Display</vt:lpstr>
      <vt:lpstr>Arial</vt:lpstr>
      <vt:lpstr>Arial Nova</vt:lpstr>
      <vt:lpstr>Calibri</vt:lpstr>
      <vt:lpstr>Segoe UI</vt:lpstr>
      <vt:lpstr>Tahoma</vt:lpstr>
      <vt:lpstr>Tema de Office</vt:lpstr>
      <vt:lpstr>Section 3: Safety</vt:lpstr>
      <vt:lpstr>Section 3: Safety</vt:lpstr>
      <vt:lpstr>PowerPoint-Präsentation</vt:lpstr>
      <vt:lpstr>PowerPoint-Präsentation</vt:lpstr>
      <vt:lpstr>PowerPoint-Präsentation</vt:lpstr>
      <vt:lpstr>PowerPoint-Präsentation</vt:lpstr>
      <vt:lpstr>PowerPoint-Präsentation</vt:lpstr>
      <vt:lpstr>PowerPoint-Präsentation</vt:lpstr>
      <vt:lpstr>PE teacher risk management</vt:lpstr>
      <vt:lpstr> Levels of safety</vt:lpstr>
      <vt:lpstr>  </vt:lpstr>
      <vt:lpstr>  </vt:lpstr>
      <vt:lpstr>How to adapt possible risks</vt:lpstr>
      <vt:lpstr>Teacher maintain safety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PABLO JESUS CABALLERO BLANCO</dc:creator>
  <cp:keywords>, docId:4732EF2815CC81CE286F6597CA6DEBF3</cp:keywords>
  <cp:lastModifiedBy>Alina Sarah LEMLING</cp:lastModifiedBy>
  <cp:revision>1</cp:revision>
  <dcterms:created xsi:type="dcterms:W3CDTF">2025-05-27T07:37:44Z</dcterms:created>
  <dcterms:modified xsi:type="dcterms:W3CDTF">2025-06-10T19:31:50Z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0x010100FC6E0E336A00EE44B15E630127290E8A</vt:lpwstr>
  </property>
  <property fmtid="{D5CDD505-2E9C-101B-9397-08002B2CF9AE}" pid="3" name="MediaServiceImageTags">
    <vt:lpwstr/>
  </property>
</Properties>
</file>