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2" r:id="rId6"/>
    <p:sldId id="273" r:id="rId7"/>
    <p:sldId id="257" r:id="rId8"/>
    <p:sldId id="270" r:id="rId9"/>
    <p:sldId id="271" r:id="rId10"/>
    <p:sldId id="258" r:id="rId11"/>
    <p:sldId id="263" r:id="rId12"/>
    <p:sldId id="264" r:id="rId13"/>
    <p:sldId id="265" r:id="rId14"/>
    <p:sldId id="268" r:id="rId15"/>
    <p:sldId id="266"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EDA LATORRE ROMERO" userId="S::agueda_us.es#ext#@uniluxembourg.onmicrosoft.com::825e993e-a99c-401b-9c5b-299683457af5" providerId="AD" clId="Web-{C08E76F5-B9C5-6011-342C-E2385D86FC48}"/>
    <pc:docChg chg="modSld">
      <pc:chgData name="AGUEDA LATORRE ROMERO" userId="S::agueda_us.es#ext#@uniluxembourg.onmicrosoft.com::825e993e-a99c-401b-9c5b-299683457af5" providerId="AD" clId="Web-{C08E76F5-B9C5-6011-342C-E2385D86FC48}" dt="2025-06-09T10:54:51.463" v="0" actId="1076"/>
      <pc:docMkLst>
        <pc:docMk/>
      </pc:docMkLst>
      <pc:sldChg chg="modSp">
        <pc:chgData name="AGUEDA LATORRE ROMERO" userId="S::agueda_us.es#ext#@uniluxembourg.onmicrosoft.com::825e993e-a99c-401b-9c5b-299683457af5" providerId="AD" clId="Web-{C08E76F5-B9C5-6011-342C-E2385D86FC48}" dt="2025-06-09T10:54:51.463" v="0" actId="1076"/>
        <pc:sldMkLst>
          <pc:docMk/>
          <pc:sldMk cId="2394168313" sldId="256"/>
        </pc:sldMkLst>
      </pc:sldChg>
    </pc:docChg>
  </pc:docChgLst>
  <pc:docChgLst>
    <pc:chgData name="Biljana Popeska" userId="S::biljana.popeska_ugd.edu.mk#ext#@uniluxembourg.onmicrosoft.com::46592936-8836-45fa-a844-811c64636515" providerId="AD" clId="Web-{15341C17-C622-9A95-72AF-8E4DD3FEA606}"/>
    <pc:docChg chg="addSld modSld">
      <pc:chgData name="Biljana Popeska" userId="S::biljana.popeska_ugd.edu.mk#ext#@uniluxembourg.onmicrosoft.com::46592936-8836-45fa-a844-811c64636515" providerId="AD" clId="Web-{15341C17-C622-9A95-72AF-8E4DD3FEA606}" dt="2025-07-21T02:24:50.379" v="13" actId="14100"/>
      <pc:docMkLst>
        <pc:docMk/>
      </pc:docMkLst>
      <pc:sldChg chg="addSp delSp modSp add replId addAnim">
        <pc:chgData name="Biljana Popeska" userId="S::biljana.popeska_ugd.edu.mk#ext#@uniluxembourg.onmicrosoft.com::46592936-8836-45fa-a844-811c64636515" providerId="AD" clId="Web-{15341C17-C622-9A95-72AF-8E4DD3FEA606}" dt="2025-07-21T02:24:50.379" v="13" actId="14100"/>
        <pc:sldMkLst>
          <pc:docMk/>
          <pc:sldMk cId="1766257790" sldId="272"/>
        </pc:sldMkLst>
        <pc:spChg chg="del">
          <ac:chgData name="Biljana Popeska" userId="S::biljana.popeska_ugd.edu.mk#ext#@uniluxembourg.onmicrosoft.com::46592936-8836-45fa-a844-811c64636515" providerId="AD" clId="Web-{15341C17-C622-9A95-72AF-8E4DD3FEA606}" dt="2025-07-21T02:23:58.345" v="1"/>
          <ac:spMkLst>
            <pc:docMk/>
            <pc:sldMk cId="1766257790" sldId="272"/>
            <ac:spMk id="2" creationId="{DF14271F-B84D-F81C-4FE6-6E13883972AB}"/>
          </ac:spMkLst>
        </pc:spChg>
        <pc:spChg chg="mod">
          <ac:chgData name="Biljana Popeska" userId="S::biljana.popeska_ugd.edu.mk#ext#@uniluxembourg.onmicrosoft.com::46592936-8836-45fa-a844-811c64636515" providerId="AD" clId="Web-{15341C17-C622-9A95-72AF-8E4DD3FEA606}" dt="2025-07-21T02:24:15.643" v="8" actId="20577"/>
          <ac:spMkLst>
            <pc:docMk/>
            <pc:sldMk cId="1766257790" sldId="272"/>
            <ac:spMk id="20" creationId="{47A3D4E4-7D77-B831-5BFF-A2E50B7FE3D6}"/>
          </ac:spMkLst>
        </pc:spChg>
        <pc:picChg chg="mod">
          <ac:chgData name="Biljana Popeska" userId="S::biljana.popeska_ugd.edu.mk#ext#@uniluxembourg.onmicrosoft.com::46592936-8836-45fa-a844-811c64636515" providerId="AD" clId="Web-{15341C17-C622-9A95-72AF-8E4DD3FEA606}" dt="2025-07-21T02:24:17.299" v="9" actId="14100"/>
          <ac:picMkLst>
            <pc:docMk/>
            <pc:sldMk cId="1766257790" sldId="272"/>
            <ac:picMk id="3" creationId="{D0BB3D00-8997-AAD8-89B5-0525D0793F8E}"/>
          </ac:picMkLst>
        </pc:picChg>
        <pc:picChg chg="add mod">
          <ac:chgData name="Biljana Popeska" userId="S::biljana.popeska_ugd.edu.mk#ext#@uniluxembourg.onmicrosoft.com::46592936-8836-45fa-a844-811c64636515" providerId="AD" clId="Web-{15341C17-C622-9A95-72AF-8E4DD3FEA606}" dt="2025-07-21T02:24:50.379" v="13" actId="14100"/>
          <ac:picMkLst>
            <pc:docMk/>
            <pc:sldMk cId="1766257790" sldId="272"/>
            <ac:picMk id="5" creationId="{ADE2EF60-7B92-19C4-9BC3-B083778F997F}"/>
          </ac:picMkLst>
        </pc:picChg>
      </pc:sldChg>
    </pc:docChg>
  </pc:docChgLst>
  <pc:docChgLst>
    <pc:chgData name="Biljana Popeska" userId="4838233de10248be" providerId="LiveId" clId="{A4A1963B-E4E2-4D08-B88B-21F87812D398}"/>
    <pc:docChg chg="custSel modSld">
      <pc:chgData name="Biljana Popeska" userId="4838233de10248be" providerId="LiveId" clId="{A4A1963B-E4E2-4D08-B88B-21F87812D398}" dt="2025-07-25T06:44:30.101" v="17" actId="1076"/>
      <pc:docMkLst>
        <pc:docMk/>
      </pc:docMkLst>
      <pc:sldChg chg="addSp delSp modSp">
        <pc:chgData name="Biljana Popeska" userId="4838233de10248be" providerId="LiveId" clId="{A4A1963B-E4E2-4D08-B88B-21F87812D398}" dt="2025-07-25T06:44:30.101" v="17" actId="1076"/>
        <pc:sldMkLst>
          <pc:docMk/>
          <pc:sldMk cId="2984343830" sldId="273"/>
        </pc:sldMkLst>
        <pc:spChg chg="mod">
          <ac:chgData name="Biljana Popeska" userId="4838233de10248be" providerId="LiveId" clId="{A4A1963B-E4E2-4D08-B88B-21F87812D398}" dt="2025-07-25T06:43:51.803" v="12" actId="20577"/>
          <ac:spMkLst>
            <pc:docMk/>
            <pc:sldMk cId="2984343830" sldId="273"/>
            <ac:spMk id="20" creationId="{50712DF4-C434-DE96-750A-DC1E47C5F71A}"/>
          </ac:spMkLst>
        </pc:spChg>
        <pc:spChg chg="mod">
          <ac:chgData name="Biljana Popeska" userId="4838233de10248be" providerId="LiveId" clId="{A4A1963B-E4E2-4D08-B88B-21F87812D398}" dt="2025-07-25T06:44:17.256" v="14" actId="20577"/>
          <ac:spMkLst>
            <pc:docMk/>
            <pc:sldMk cId="2984343830" sldId="273"/>
            <ac:spMk id="21" creationId="{C4BC5348-20A3-4273-BC81-6D250C98E446}"/>
          </ac:spMkLst>
        </pc:spChg>
        <pc:picChg chg="add mod">
          <ac:chgData name="Biljana Popeska" userId="4838233de10248be" providerId="LiveId" clId="{A4A1963B-E4E2-4D08-B88B-21F87812D398}" dt="2025-07-25T06:44:30.101" v="17" actId="1076"/>
          <ac:picMkLst>
            <pc:docMk/>
            <pc:sldMk cId="2984343830" sldId="273"/>
            <ac:picMk id="2" creationId="{383BB94D-89B3-488B-9781-3B493C91EBE8}"/>
          </ac:picMkLst>
        </pc:picChg>
        <pc:picChg chg="del">
          <ac:chgData name="Biljana Popeska" userId="4838233de10248be" providerId="LiveId" clId="{A4A1963B-E4E2-4D08-B88B-21F87812D398}" dt="2025-07-25T06:44:19.945" v="15" actId="478"/>
          <ac:picMkLst>
            <pc:docMk/>
            <pc:sldMk cId="2984343830" sldId="273"/>
            <ac:picMk id="22" creationId="{E4B0B6E7-AEFA-4404-980D-64034DA8C548}"/>
          </ac:picMkLst>
        </pc:picChg>
      </pc:sldChg>
    </pc:docChg>
  </pc:docChgLst>
  <pc:docChgLst>
    <pc:chgData name="AGUEDA LATORRE ROMERO" userId="S::agueda_us.es#ext#@uniluxembourg.onmicrosoft.com::825e993e-a99c-401b-9c5b-299683457af5" providerId="AD" clId="Web-{824EE107-E916-DE6F-C1A4-A72DD55B96FB}"/>
    <pc:docChg chg="addSld modSld">
      <pc:chgData name="AGUEDA LATORRE ROMERO" userId="S::agueda_us.es#ext#@uniluxembourg.onmicrosoft.com::825e993e-a99c-401b-9c5b-299683457af5" providerId="AD" clId="Web-{824EE107-E916-DE6F-C1A4-A72DD55B96FB}" dt="2025-06-09T10:23:17.990" v="39" actId="20577"/>
      <pc:docMkLst>
        <pc:docMk/>
      </pc:docMkLst>
      <pc:sldChg chg="modSp">
        <pc:chgData name="AGUEDA LATORRE ROMERO" userId="S::agueda_us.es#ext#@uniluxembourg.onmicrosoft.com::825e993e-a99c-401b-9c5b-299683457af5" providerId="AD" clId="Web-{824EE107-E916-DE6F-C1A4-A72DD55B96FB}" dt="2025-06-09T10:11:43.214" v="4" actId="20577"/>
        <pc:sldMkLst>
          <pc:docMk/>
          <pc:sldMk cId="1177783784" sldId="257"/>
        </pc:sldMkLst>
      </pc:sldChg>
      <pc:sldChg chg="modSp">
        <pc:chgData name="AGUEDA LATORRE ROMERO" userId="S::agueda_us.es#ext#@uniluxembourg.onmicrosoft.com::825e993e-a99c-401b-9c5b-299683457af5" providerId="AD" clId="Web-{824EE107-E916-DE6F-C1A4-A72DD55B96FB}" dt="2025-06-09T10:20:47.531" v="36" actId="20577"/>
        <pc:sldMkLst>
          <pc:docMk/>
          <pc:sldMk cId="3003660830" sldId="258"/>
        </pc:sldMkLst>
      </pc:sldChg>
      <pc:sldChg chg="modSp">
        <pc:chgData name="AGUEDA LATORRE ROMERO" userId="S::agueda_us.es#ext#@uniluxembourg.onmicrosoft.com::825e993e-a99c-401b-9c5b-299683457af5" providerId="AD" clId="Web-{824EE107-E916-DE6F-C1A4-A72DD55B96FB}" dt="2025-06-09T10:23:17.990" v="39" actId="20577"/>
        <pc:sldMkLst>
          <pc:docMk/>
          <pc:sldMk cId="2188883696" sldId="266"/>
        </pc:sldMkLst>
      </pc:sldChg>
      <pc:sldChg chg="modSp add replId">
        <pc:chgData name="AGUEDA LATORRE ROMERO" userId="S::agueda_us.es#ext#@uniluxembourg.onmicrosoft.com::825e993e-a99c-401b-9c5b-299683457af5" providerId="AD" clId="Web-{824EE107-E916-DE6F-C1A4-A72DD55B96FB}" dt="2025-06-09T10:15:43.255" v="34" actId="20577"/>
        <pc:sldMkLst>
          <pc:docMk/>
          <pc:sldMk cId="2169571426" sldId="270"/>
        </pc:sldMkLst>
      </pc:sldChg>
      <pc:sldChg chg="modSp add replId">
        <pc:chgData name="AGUEDA LATORRE ROMERO" userId="S::agueda_us.es#ext#@uniluxembourg.onmicrosoft.com::825e993e-a99c-401b-9c5b-299683457af5" providerId="AD" clId="Web-{824EE107-E916-DE6F-C1A4-A72DD55B96FB}" dt="2025-06-09T10:14:17.376" v="28" actId="20577"/>
        <pc:sldMkLst>
          <pc:docMk/>
          <pc:sldMk cId="970295003" sldId="271"/>
        </pc:sldMkLst>
      </pc:sldChg>
    </pc:docChg>
  </pc:docChgLst>
  <pc:docChgLst>
    <pc:chgData name="GONZALO RAMIREZ MACIAS" userId="S::grm_us.es#ext#@uniluxembourg.onmicrosoft.com::25d4ef42-0af3-4024-88d7-0c7a8e8fd59f" providerId="AD" clId="Web-{3610D728-48E4-86F9-6B91-2276CB0A4A9F}"/>
    <pc:docChg chg="delSld modSld sldOrd">
      <pc:chgData name="GONZALO RAMIREZ MACIAS" userId="S::grm_us.es#ext#@uniluxembourg.onmicrosoft.com::25d4ef42-0af3-4024-88d7-0c7a8e8fd59f" providerId="AD" clId="Web-{3610D728-48E4-86F9-6B91-2276CB0A4A9F}" dt="2025-06-09T10:27:47.833" v="81" actId="20577"/>
      <pc:docMkLst>
        <pc:docMk/>
      </pc:docMkLst>
      <pc:sldChg chg="modSp">
        <pc:chgData name="GONZALO RAMIREZ MACIAS" userId="S::grm_us.es#ext#@uniluxembourg.onmicrosoft.com::25d4ef42-0af3-4024-88d7-0c7a8e8fd59f" providerId="AD" clId="Web-{3610D728-48E4-86F9-6B91-2276CB0A4A9F}" dt="2025-06-09T10:18:48.613" v="15" actId="20577"/>
        <pc:sldMkLst>
          <pc:docMk/>
          <pc:sldMk cId="1177783784" sldId="257"/>
        </pc:sldMkLst>
      </pc:sldChg>
      <pc:sldChg chg="modSp">
        <pc:chgData name="GONZALO RAMIREZ MACIAS" userId="S::grm_us.es#ext#@uniluxembourg.onmicrosoft.com::25d4ef42-0af3-4024-88d7-0c7a8e8fd59f" providerId="AD" clId="Web-{3610D728-48E4-86F9-6B91-2276CB0A4A9F}" dt="2025-06-09T10:20:52.433" v="30" actId="20577"/>
        <pc:sldMkLst>
          <pc:docMk/>
          <pc:sldMk cId="3003660830" sldId="258"/>
        </pc:sldMkLst>
      </pc:sldChg>
      <pc:sldChg chg="modSp">
        <pc:chgData name="GONZALO RAMIREZ MACIAS" userId="S::grm_us.es#ext#@uniluxembourg.onmicrosoft.com::25d4ef42-0af3-4024-88d7-0c7a8e8fd59f" providerId="AD" clId="Web-{3610D728-48E4-86F9-6B91-2276CB0A4A9F}" dt="2025-06-09T10:21:28.701" v="34" actId="20577"/>
        <pc:sldMkLst>
          <pc:docMk/>
          <pc:sldMk cId="3109309879" sldId="263"/>
        </pc:sldMkLst>
      </pc:sldChg>
      <pc:sldChg chg="modSp">
        <pc:chgData name="GONZALO RAMIREZ MACIAS" userId="S::grm_us.es#ext#@uniluxembourg.onmicrosoft.com::25d4ef42-0af3-4024-88d7-0c7a8e8fd59f" providerId="AD" clId="Web-{3610D728-48E4-86F9-6B91-2276CB0A4A9F}" dt="2025-06-09T10:22:24.985" v="37" actId="20577"/>
        <pc:sldMkLst>
          <pc:docMk/>
          <pc:sldMk cId="1681694905" sldId="264"/>
        </pc:sldMkLst>
      </pc:sldChg>
      <pc:sldChg chg="modSp">
        <pc:chgData name="GONZALO RAMIREZ MACIAS" userId="S::grm_us.es#ext#@uniluxembourg.onmicrosoft.com::25d4ef42-0af3-4024-88d7-0c7a8e8fd59f" providerId="AD" clId="Web-{3610D728-48E4-86F9-6B91-2276CB0A4A9F}" dt="2025-06-09T10:22:35.002" v="39" actId="20577"/>
        <pc:sldMkLst>
          <pc:docMk/>
          <pc:sldMk cId="876183193" sldId="265"/>
        </pc:sldMkLst>
      </pc:sldChg>
      <pc:sldChg chg="modSp">
        <pc:chgData name="GONZALO RAMIREZ MACIAS" userId="S::grm_us.es#ext#@uniluxembourg.onmicrosoft.com::25d4ef42-0af3-4024-88d7-0c7a8e8fd59f" providerId="AD" clId="Web-{3610D728-48E4-86F9-6B91-2276CB0A4A9F}" dt="2025-06-09T10:27:47.833" v="81" actId="20577"/>
        <pc:sldMkLst>
          <pc:docMk/>
          <pc:sldMk cId="2188883696" sldId="266"/>
        </pc:sldMkLst>
      </pc:sldChg>
      <pc:sldChg chg="modSp ord">
        <pc:chgData name="GONZALO RAMIREZ MACIAS" userId="S::grm_us.es#ext#@uniluxembourg.onmicrosoft.com::25d4ef42-0af3-4024-88d7-0c7a8e8fd59f" providerId="AD" clId="Web-{3610D728-48E4-86F9-6B91-2276CB0A4A9F}" dt="2025-06-09T10:26:38.126" v="70" actId="20577"/>
        <pc:sldMkLst>
          <pc:docMk/>
          <pc:sldMk cId="2610304733" sldId="268"/>
        </pc:sldMkLst>
      </pc:sldChg>
      <pc:sldChg chg="modSp">
        <pc:chgData name="GONZALO RAMIREZ MACIAS" userId="S::grm_us.es#ext#@uniluxembourg.onmicrosoft.com::25d4ef42-0af3-4024-88d7-0c7a8e8fd59f" providerId="AD" clId="Web-{3610D728-48E4-86F9-6B91-2276CB0A4A9F}" dt="2025-06-09T10:19:52.929" v="22" actId="20577"/>
        <pc:sldMkLst>
          <pc:docMk/>
          <pc:sldMk cId="2169571426" sldId="270"/>
        </pc:sldMkLst>
      </pc:sldChg>
    </pc:docChg>
  </pc:docChgLst>
  <pc:docChgLst>
    <pc:chgData name="GONZALO RAMIREZ MACIAS" userId="S::grm_us.es#ext#@uniluxembourg.onmicrosoft.com::25d4ef42-0af3-4024-88d7-0c7a8e8fd59f" providerId="AD" clId="Web-{C8690D5F-385C-F7F2-AEBF-905A63AED86C}"/>
    <pc:docChg chg="modSld">
      <pc:chgData name="GONZALO RAMIREZ MACIAS" userId="S::grm_us.es#ext#@uniluxembourg.onmicrosoft.com::25d4ef42-0af3-4024-88d7-0c7a8e8fd59f" providerId="AD" clId="Web-{C8690D5F-385C-F7F2-AEBF-905A63AED86C}" dt="2025-06-09T10:08:09.596" v="0" actId="14100"/>
      <pc:docMkLst>
        <pc:docMk/>
      </pc:docMkLst>
      <pc:sldChg chg="modSp">
        <pc:chgData name="GONZALO RAMIREZ MACIAS" userId="S::grm_us.es#ext#@uniluxembourg.onmicrosoft.com::25d4ef42-0af3-4024-88d7-0c7a8e8fd59f" providerId="AD" clId="Web-{C8690D5F-385C-F7F2-AEBF-905A63AED86C}" dt="2025-06-09T10:08:09.596" v="0" actId="14100"/>
        <pc:sldMkLst>
          <pc:docMk/>
          <pc:sldMk cId="2394168313"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25/07/2025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25/07/2025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8.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https://app.animaker.com/animo/lrr4NrvanozijwBw"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3052808" y="5038789"/>
            <a:ext cx="7884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This</a:t>
            </a: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work</a:t>
            </a: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is</a:t>
            </a: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licensed</a:t>
            </a: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under</a:t>
            </a: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the</a:t>
            </a:r>
            <a:r>
              <a:rPr kumimoji="0" lang="es-ES" altLang="es-ES" sz="1400" b="0" i="0" u="none" strike="noStrike" cap="none" normalizeH="0" baseline="0">
                <a:ln>
                  <a:noFill/>
                </a:ln>
                <a:solidFill>
                  <a:schemeClr val="tx1"/>
                </a:solidFill>
                <a:effectLst/>
                <a:latin typeface="Calibri" panose="020F0502020204030204" pitchFamily="34" charset="0"/>
              </a:rPr>
              <a:t> Creative </a:t>
            </a:r>
            <a:r>
              <a:rPr kumimoji="0" lang="es-ES" altLang="es-ES" sz="1400" b="0" i="0" u="none" strike="noStrike" cap="none" normalizeH="0" baseline="0" err="1">
                <a:ln>
                  <a:noFill/>
                </a:ln>
                <a:solidFill>
                  <a:schemeClr val="tx1"/>
                </a:solidFill>
                <a:effectLst/>
                <a:latin typeface="Calibri" panose="020F0502020204030204" pitchFamily="34" charset="0"/>
              </a:rPr>
              <a:t>Commons</a:t>
            </a:r>
            <a:r>
              <a:rPr kumimoji="0" lang="es-ES" altLang="es-ES" sz="1400" b="0" i="0" u="none" strike="noStrike" cap="none" normalizeH="0" baseline="0">
                <a:ln>
                  <a:noFill/>
                </a:ln>
                <a:solidFill>
                  <a:schemeClr val="tx1"/>
                </a:solidFill>
                <a:effectLst/>
                <a:latin typeface="Calibri" panose="020F0502020204030204" pitchFamily="34" charset="0"/>
              </a:rPr>
              <a:t> </a:t>
            </a:r>
            <a:r>
              <a:rPr kumimoji="0" lang="es-ES" altLang="es-ES" sz="1400" b="0" i="0" u="none" strike="noStrike" cap="none" normalizeH="0" baseline="0" err="1">
                <a:ln>
                  <a:noFill/>
                </a:ln>
                <a:solidFill>
                  <a:schemeClr val="tx1"/>
                </a:solidFill>
                <a:effectLst/>
                <a:latin typeface="Calibri" panose="020F0502020204030204" pitchFamily="34" charset="0"/>
              </a:rPr>
              <a:t>Attribution</a:t>
            </a:r>
            <a:r>
              <a:rPr kumimoji="0" lang="es-ES" altLang="es-ES" sz="1400" b="0" i="0" u="none" strike="noStrike" cap="none" normalizeH="0" baseline="0">
                <a:ln>
                  <a:noFill/>
                </a:ln>
                <a:solidFill>
                  <a:schemeClr val="tx1"/>
                </a:solidFill>
                <a:effectLst/>
                <a:latin typeface="Calibri" panose="020F0502020204030204" pitchFamily="34" charset="0"/>
              </a:rPr>
              <a:t> 4.0 International </a:t>
            </a:r>
            <a:r>
              <a:rPr kumimoji="0" lang="es-ES" altLang="es-ES" sz="1400" b="0" i="0" u="none" strike="noStrike" cap="none" normalizeH="0" baseline="0" err="1">
                <a:ln>
                  <a:noFill/>
                </a:ln>
                <a:solidFill>
                  <a:schemeClr val="tx1"/>
                </a:solidFill>
                <a:effectLst/>
                <a:latin typeface="Calibri" panose="020F0502020204030204" pitchFamily="34" charset="0"/>
              </a:rPr>
              <a:t>License</a:t>
            </a:r>
            <a:r>
              <a:rPr kumimoji="0" lang="es-ES" altLang="es-ES" sz="1400" b="0" i="0" u="none" strike="noStrike" cap="none" normalizeH="0" baseline="0">
                <a:ln>
                  <a:noFill/>
                </a:ln>
                <a:solidFill>
                  <a:schemeClr val="tx1"/>
                </a:solidFill>
                <a:effectLst/>
                <a:latin typeface="Calibri" panose="020F0502020204030204" pitchFamily="34" charset="0"/>
              </a:rPr>
              <a:t>. http://</a:t>
            </a:r>
            <a:r>
              <a:rPr kumimoji="0" lang="es-ES" altLang="es-ES" sz="1400" b="0" i="0" u="none" strike="noStrike" cap="none" normalizeH="0" baseline="0" err="1">
                <a:ln>
                  <a:noFill/>
                </a:ln>
                <a:solidFill>
                  <a:schemeClr val="tx1"/>
                </a:solidFill>
                <a:effectLst/>
                <a:latin typeface="Calibri" panose="020F0502020204030204" pitchFamily="34" charset="0"/>
              </a:rPr>
              <a:t>creativecommons.org</a:t>
            </a:r>
            <a:r>
              <a:rPr kumimoji="0" lang="es-ES" altLang="es-ES" sz="1400" b="0" i="0" u="none" strike="noStrike" cap="none" normalizeH="0" baseline="0">
                <a:ln>
                  <a:noFill/>
                </a:ln>
                <a:solidFill>
                  <a:schemeClr val="tx1"/>
                </a:solidFill>
                <a:effectLst/>
                <a:latin typeface="Calibri" panose="020F0502020204030204" pitchFamily="34" charset="0"/>
              </a:rPr>
              <a:t>/</a:t>
            </a:r>
            <a:r>
              <a:rPr kumimoji="0" lang="es-ES" altLang="es-ES" sz="1400" b="0" i="0" u="none" strike="noStrike" cap="none" normalizeH="0" baseline="0" err="1">
                <a:ln>
                  <a:noFill/>
                </a:ln>
                <a:solidFill>
                  <a:schemeClr val="tx1"/>
                </a:solidFill>
                <a:effectLst/>
                <a:latin typeface="Calibri" panose="020F0502020204030204" pitchFamily="34" charset="0"/>
              </a:rPr>
              <a:t>licenses</a:t>
            </a:r>
            <a:r>
              <a:rPr kumimoji="0" lang="es-ES" altLang="es-ES" sz="1400" b="0" i="0" u="none" strike="noStrike" cap="none" normalizeH="0" baseline="0">
                <a:ln>
                  <a:noFill/>
                </a:ln>
                <a:solidFill>
                  <a:schemeClr val="tx1"/>
                </a:solidFill>
                <a:effectLst/>
                <a:latin typeface="Calibri" panose="020F0502020204030204" pitchFamily="34" charset="0"/>
              </a:rPr>
              <a:t>/</a:t>
            </a:r>
            <a:r>
              <a:rPr kumimoji="0" lang="es-ES" altLang="es-ES" sz="1400" b="0" i="0" u="none" strike="noStrike" cap="none" normalizeH="0" baseline="0" err="1">
                <a:ln>
                  <a:noFill/>
                </a:ln>
                <a:solidFill>
                  <a:schemeClr val="tx1"/>
                </a:solidFill>
                <a:effectLst/>
                <a:latin typeface="Calibri" panose="020F0502020204030204" pitchFamily="34" charset="0"/>
              </a:rPr>
              <a:t>by</a:t>
            </a:r>
            <a:r>
              <a:rPr kumimoji="0" lang="es-ES" altLang="es-ES" sz="1400" b="0" i="0" u="none" strike="noStrike" cap="none" normalizeH="0" baseline="0">
                <a:ln>
                  <a:noFill/>
                </a:ln>
                <a:solidFill>
                  <a:schemeClr val="tx1"/>
                </a:solidFill>
                <a:effectLst/>
                <a:latin typeface="Calibri" panose="020F0502020204030204" pitchFamily="34" charset="0"/>
              </a:rPr>
              <a:t>/4.0/   </a:t>
            </a:r>
            <a:endParaRPr kumimoji="0" lang="es-ES" altLang="es-ES" sz="2400" b="0" i="0" u="none" strike="noStrike" cap="none" normalizeH="0" baseline="0">
              <a:ln>
                <a:noFill/>
              </a:ln>
              <a:solidFill>
                <a:schemeClr val="tx1"/>
              </a:solidFill>
              <a:effectLst/>
              <a:latin typeface="Arial" panose="020B0604020202020204" pitchFamily="34" charset="0"/>
            </a:endParaRPr>
          </a:p>
        </p:txBody>
      </p:sp>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9450936" y="4791562"/>
            <a:ext cx="2741064"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13855"/>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2720325" y="1865434"/>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1571935" y="4999712"/>
            <a:ext cx="1418359" cy="5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369332"/>
          </a:xfrm>
          <a:prstGeom prst="rect">
            <a:avLst/>
          </a:prstGeom>
          <a:noFill/>
        </p:spPr>
        <p:txBody>
          <a:bodyPr wrap="square" rtlCol="0">
            <a:spAutoFit/>
          </a:bodyPr>
          <a:lstStyle/>
          <a:p>
            <a:endParaRPr lang="cs-CZ" sz="1800" b="1"/>
          </a:p>
        </p:txBody>
      </p:sp>
      <p:pic>
        <p:nvPicPr>
          <p:cNvPr id="7" name="Obrázek 6">
            <a:extLst>
              <a:ext uri="{FF2B5EF4-FFF2-40B4-BE49-F238E27FC236}">
                <a16:creationId xmlns:a16="http://schemas.microsoft.com/office/drawing/2014/main" id="{ECD680E7-3BE5-4F81-B32A-E4E32870896B}"/>
              </a:ext>
            </a:extLst>
          </p:cNvPr>
          <p:cNvPicPr>
            <a:picLocks noChangeAspect="1"/>
          </p:cNvPicPr>
          <p:nvPr/>
        </p:nvPicPr>
        <p:blipFill>
          <a:blip r:embed="rId12"/>
          <a:stretch>
            <a:fillRect/>
          </a:stretch>
        </p:blipFill>
        <p:spPr>
          <a:xfrm>
            <a:off x="4206862" y="1867700"/>
            <a:ext cx="3789802" cy="881349"/>
          </a:xfrm>
          <a:prstGeom prst="rect">
            <a:avLst/>
          </a:prstGeom>
        </p:spPr>
      </p:pic>
      <p:pic>
        <p:nvPicPr>
          <p:cNvPr id="12" name="Obrázek 11">
            <a:extLst>
              <a:ext uri="{FF2B5EF4-FFF2-40B4-BE49-F238E27FC236}">
                <a16:creationId xmlns:a16="http://schemas.microsoft.com/office/drawing/2014/main" id="{41C80F04-E10C-458D-80F1-FCC3C74D3A26}"/>
              </a:ext>
            </a:extLst>
          </p:cNvPr>
          <p:cNvPicPr>
            <a:picLocks noChangeAspect="1"/>
          </p:cNvPicPr>
          <p:nvPr/>
        </p:nvPicPr>
        <p:blipFill>
          <a:blip r:embed="rId13"/>
          <a:stretch>
            <a:fillRect/>
          </a:stretch>
        </p:blipFill>
        <p:spPr>
          <a:xfrm>
            <a:off x="4206862" y="2972634"/>
            <a:ext cx="3767769" cy="214829"/>
          </a:xfrm>
          <a:prstGeom prst="rect">
            <a:avLst/>
          </a:prstGeom>
        </p:spPr>
      </p:pic>
      <p:sp>
        <p:nvSpPr>
          <p:cNvPr id="13" name="TextovéPole 12">
            <a:extLst>
              <a:ext uri="{FF2B5EF4-FFF2-40B4-BE49-F238E27FC236}">
                <a16:creationId xmlns:a16="http://schemas.microsoft.com/office/drawing/2014/main" id="{1253DE11-B084-4226-8536-8AD6C3BD8AD4}"/>
              </a:ext>
            </a:extLst>
          </p:cNvPr>
          <p:cNvSpPr txBox="1"/>
          <p:nvPr/>
        </p:nvSpPr>
        <p:spPr>
          <a:xfrm flipH="1">
            <a:off x="1164168" y="3429000"/>
            <a:ext cx="9585788" cy="200054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t>The combination of these components enables participants to acquire</a:t>
            </a:r>
          </a:p>
          <a:p>
            <a:r>
              <a:rPr lang="en-US" sz="2000"/>
              <a:t>knowledge, skills, and expertise through engaging in diverse adventure activities</a:t>
            </a:r>
          </a:p>
          <a:p>
            <a:r>
              <a:rPr lang="en-US" sz="2000"/>
              <a:t>while being involved in SEL. </a:t>
            </a:r>
            <a:endParaRPr lang="cs-CZ" sz="2000"/>
          </a:p>
          <a:p>
            <a:pPr marL="342900" indent="-342900">
              <a:buFont typeface="Arial" panose="020B0604020202020204" pitchFamily="34" charset="0"/>
              <a:buChar char="•"/>
            </a:pPr>
            <a:r>
              <a:rPr lang="en-US" sz="2000"/>
              <a:t>OAE content as part</a:t>
            </a:r>
            <a:r>
              <a:rPr lang="cs-CZ" sz="2000"/>
              <a:t> </a:t>
            </a:r>
            <a:r>
              <a:rPr lang="en-US" sz="2000"/>
              <a:t>of the physical education curriculum serves as a pathway in which facilitating,</a:t>
            </a:r>
            <a:r>
              <a:rPr lang="cs-CZ" sz="2000"/>
              <a:t> </a:t>
            </a:r>
            <a:r>
              <a:rPr lang="en-US" sz="2000"/>
              <a:t>experiencing, and reflecting play a pivotal.</a:t>
            </a:r>
            <a:endParaRPr lang="cs-CZ" sz="2000"/>
          </a:p>
          <a:p>
            <a:endParaRPr lang="cs-CZ" sz="2400" b="1" u="sng"/>
          </a:p>
        </p:txBody>
      </p:sp>
    </p:spTree>
    <p:extLst>
      <p:ext uri="{BB962C8B-B14F-4D97-AF65-F5344CB8AC3E}">
        <p14:creationId xmlns:p14="http://schemas.microsoft.com/office/powerpoint/2010/main" val="87618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493407" y="2358999"/>
            <a:ext cx="9400538" cy="369332"/>
          </a:xfrm>
          <a:prstGeom prst="rect">
            <a:avLst/>
          </a:prstGeom>
          <a:noFill/>
        </p:spPr>
        <p:txBody>
          <a:bodyPr wrap="square" rtlCol="0">
            <a:spAutoFit/>
          </a:bodyPr>
          <a:lstStyle/>
          <a:p>
            <a:endParaRPr lang="cs-CZ" sz="1800" b="1"/>
          </a:p>
        </p:txBody>
      </p:sp>
      <p:sp>
        <p:nvSpPr>
          <p:cNvPr id="21" name="TextovéPole 20">
            <a:extLst>
              <a:ext uri="{FF2B5EF4-FFF2-40B4-BE49-F238E27FC236}">
                <a16:creationId xmlns:a16="http://schemas.microsoft.com/office/drawing/2014/main" id="{FF2445E9-8449-4180-BBFA-D918ED56EEA9}"/>
              </a:ext>
            </a:extLst>
          </p:cNvPr>
          <p:cNvSpPr txBox="1"/>
          <p:nvPr/>
        </p:nvSpPr>
        <p:spPr>
          <a:xfrm>
            <a:off x="5063992" y="2432574"/>
            <a:ext cx="6807727" cy="3170099"/>
          </a:xfrm>
          <a:prstGeom prst="rect">
            <a:avLst/>
          </a:prstGeom>
          <a:noFill/>
        </p:spPr>
        <p:txBody>
          <a:bodyPr wrap="square" lIns="91440" tIns="45720" rIns="91440" bIns="45720" anchor="t">
            <a:spAutoFit/>
          </a:bodyPr>
          <a:lstStyle/>
          <a:p>
            <a:pPr algn="l"/>
            <a:r>
              <a:rPr lang="cs-CZ" sz="2000" b="1" i="0" u="none" strike="noStrike" baseline="0">
                <a:latin typeface="Aptos"/>
              </a:rPr>
              <a:t>OAE:</a:t>
            </a:r>
          </a:p>
          <a:p>
            <a:pPr marL="285750" indent="-285750" algn="l">
              <a:buFont typeface="Arial" panose="020B0604020202020204" pitchFamily="34" charset="0"/>
              <a:buChar char="•"/>
            </a:pPr>
            <a:r>
              <a:rPr lang="en-US" sz="2000" b="0" i="0" u="none" strike="noStrike" baseline="0">
                <a:latin typeface="Aptos"/>
              </a:rPr>
              <a:t> </a:t>
            </a:r>
            <a:r>
              <a:rPr lang="en-US" sz="2000" b="1">
                <a:latin typeface="Aptos"/>
              </a:rPr>
              <a:t>Hiking</a:t>
            </a:r>
            <a:r>
              <a:rPr lang="en-US" sz="2000" b="1" i="0" u="none" strike="noStrike" baseline="0">
                <a:latin typeface="Aptos"/>
              </a:rPr>
              <a:t>, rock climbing, camping, canoeing, sailing,</a:t>
            </a:r>
          </a:p>
          <a:p>
            <a:r>
              <a:rPr lang="en-US" sz="2000" b="1">
                <a:latin typeface="Aptos"/>
              </a:rPr>
              <a:t> </a:t>
            </a:r>
            <a:r>
              <a:rPr lang="en-US" sz="2000" b="1" i="0" u="none" strike="noStrike" baseline="0">
                <a:latin typeface="Aptos"/>
              </a:rPr>
              <a:t>kayaking, orienteering, ropes courses, </a:t>
            </a:r>
            <a:r>
              <a:rPr lang="en-US" sz="2000" b="1">
                <a:latin typeface="Aptos"/>
              </a:rPr>
              <a:t>and wilderness</a:t>
            </a:r>
            <a:r>
              <a:rPr lang="en-US" sz="2000" b="1" i="0" u="none" strike="noStrike" baseline="0">
                <a:latin typeface="Aptos"/>
              </a:rPr>
              <a:t> </a:t>
            </a:r>
            <a:r>
              <a:rPr lang="en-US" sz="2000" b="1">
                <a:latin typeface="Aptos"/>
              </a:rPr>
              <a:t> </a:t>
            </a:r>
            <a:r>
              <a:rPr lang="en-US" sz="2000" b="1" i="0" u="none" strike="noStrike" baseline="0">
                <a:latin typeface="Aptos"/>
              </a:rPr>
              <a:t>expeditions </a:t>
            </a:r>
            <a:r>
              <a:rPr lang="en-US" sz="2000" b="0" i="0" u="none" strike="noStrike" baseline="0">
                <a:latin typeface="Aptos"/>
              </a:rPr>
              <a:t>as well </a:t>
            </a:r>
            <a:r>
              <a:rPr lang="en-US" sz="2000">
                <a:latin typeface="Aptos"/>
              </a:rPr>
              <a:t>as new</a:t>
            </a:r>
            <a:r>
              <a:rPr lang="en-US" sz="2000" b="0" i="0" u="none" strike="noStrike" baseline="0">
                <a:latin typeface="Aptos"/>
              </a:rPr>
              <a:t> and emerging activities such </a:t>
            </a:r>
            <a:r>
              <a:rPr lang="en-US" sz="2000">
                <a:latin typeface="Aptos"/>
              </a:rPr>
              <a:t> </a:t>
            </a:r>
            <a:r>
              <a:rPr lang="en-US" sz="2000" b="0" i="0" u="none" strike="noStrike" baseline="0">
                <a:latin typeface="Aptos"/>
              </a:rPr>
              <a:t>as </a:t>
            </a:r>
            <a:r>
              <a:rPr lang="en-US" sz="2000" b="1" i="0" u="none" strike="noStrike" baseline="0">
                <a:latin typeface="Aptos"/>
              </a:rPr>
              <a:t>slack-lining, paddle boarding and parkour</a:t>
            </a:r>
            <a:r>
              <a:rPr lang="cs-CZ" sz="2000" b="1" i="0" u="none" strike="noStrike" baseline="0">
                <a:latin typeface="Aptos"/>
              </a:rPr>
              <a:t> </a:t>
            </a:r>
            <a:r>
              <a:rPr lang="en-US" sz="2000" b="1" i="0" u="none" strike="noStrike" baseline="0">
                <a:latin typeface="Aptos"/>
              </a:rPr>
              <a:t>etc. </a:t>
            </a:r>
            <a:endParaRPr lang="cs-CZ" sz="2000" b="1" i="0" u="none" strike="noStrike" baseline="0">
              <a:latin typeface="Aptos"/>
            </a:endParaRPr>
          </a:p>
          <a:p>
            <a:pPr marL="285750" indent="-285750" algn="l">
              <a:buFont typeface="Arial" panose="020B0604020202020204" pitchFamily="34" charset="0"/>
              <a:buChar char="•"/>
            </a:pPr>
            <a:r>
              <a:rPr lang="en-US" sz="2000">
                <a:latin typeface="Aptos"/>
              </a:rPr>
              <a:t>To</a:t>
            </a:r>
            <a:r>
              <a:rPr lang="en-US" sz="2000" b="0" i="0" u="none" strike="noStrike" baseline="0">
                <a:latin typeface="Aptos"/>
              </a:rPr>
              <a:t> provide opportunities for individuals</a:t>
            </a:r>
            <a:r>
              <a:rPr lang="cs-CZ" sz="2000" b="0" i="0" u="none" strike="noStrike" baseline="0">
                <a:latin typeface="Aptos"/>
              </a:rPr>
              <a:t> </a:t>
            </a:r>
            <a:r>
              <a:rPr lang="en-US" sz="2000" b="0" i="0" u="none" strike="noStrike" baseline="0">
                <a:latin typeface="Aptos"/>
              </a:rPr>
              <a:t>to </a:t>
            </a:r>
            <a:r>
              <a:rPr lang="en-US" sz="2000" b="1" i="0" u="none" strike="noStrike" baseline="0">
                <a:latin typeface="Aptos"/>
              </a:rPr>
              <a:t>step outside their comfort zones, develop soft/meta skills and competences</a:t>
            </a:r>
            <a:r>
              <a:rPr lang="cs-CZ" sz="2000" b="1" i="0" u="none" strike="noStrike" baseline="0">
                <a:latin typeface="Aptos"/>
              </a:rPr>
              <a:t> </a:t>
            </a:r>
            <a:r>
              <a:rPr lang="en-US" sz="2000" b="1" i="0" u="none" strike="noStrike" baseline="0">
                <a:latin typeface="Aptos"/>
              </a:rPr>
              <a:t>such as resilience, problem-solving skills, build self-confidence, and</a:t>
            </a:r>
            <a:r>
              <a:rPr lang="cs-CZ" sz="2000" b="1" i="0" u="none" strike="noStrike" baseline="0">
                <a:latin typeface="Aptos"/>
              </a:rPr>
              <a:t> </a:t>
            </a:r>
            <a:r>
              <a:rPr lang="cs-CZ" sz="2000" b="1" i="0" u="none" strike="noStrike" baseline="0" err="1">
                <a:latin typeface="Aptos"/>
              </a:rPr>
              <a:t>cultivate</a:t>
            </a:r>
            <a:r>
              <a:rPr lang="cs-CZ" sz="2000" b="1" i="0" u="none" strike="noStrike" baseline="0">
                <a:latin typeface="Aptos"/>
              </a:rPr>
              <a:t> a </a:t>
            </a:r>
            <a:r>
              <a:rPr lang="cs-CZ" sz="2000" b="1" i="0" u="none" strike="noStrike" baseline="0" err="1">
                <a:latin typeface="Aptos"/>
              </a:rPr>
              <a:t>deeper</a:t>
            </a:r>
            <a:r>
              <a:rPr lang="cs-CZ" sz="2000" b="1" i="0" u="none" strike="noStrike" baseline="0">
                <a:latin typeface="Aptos"/>
              </a:rPr>
              <a:t> </a:t>
            </a:r>
            <a:r>
              <a:rPr lang="cs-CZ" sz="2000" b="1" i="0" u="none" strike="noStrike" baseline="0" err="1">
                <a:latin typeface="Aptos"/>
              </a:rPr>
              <a:t>appreciation</a:t>
            </a:r>
            <a:r>
              <a:rPr lang="cs-CZ" sz="2000" b="1" i="0" u="none" strike="noStrike" baseline="0">
                <a:latin typeface="Aptos"/>
              </a:rPr>
              <a:t> </a:t>
            </a:r>
            <a:r>
              <a:rPr lang="cs-CZ" sz="2000" b="1" i="0" u="none" strike="noStrike" baseline="0" err="1">
                <a:latin typeface="Aptos"/>
              </a:rPr>
              <a:t>for</a:t>
            </a:r>
            <a:r>
              <a:rPr lang="cs-CZ" sz="2000" b="1" i="0" u="none" strike="noStrike" baseline="0">
                <a:latin typeface="Aptos"/>
              </a:rPr>
              <a:t> </a:t>
            </a:r>
            <a:r>
              <a:rPr lang="cs-CZ" sz="2000" b="1" i="0" u="none" strike="noStrike" baseline="0" err="1">
                <a:latin typeface="Aptos"/>
              </a:rPr>
              <a:t>nature</a:t>
            </a:r>
            <a:r>
              <a:rPr lang="cs-CZ" sz="2000" b="1" i="0" u="none" strike="noStrike" baseline="0">
                <a:latin typeface="Aptos"/>
              </a:rPr>
              <a:t>.</a:t>
            </a:r>
            <a:endParaRPr lang="cs-CZ" sz="2000">
              <a:latin typeface="Aptos"/>
            </a:endParaRPr>
          </a:p>
        </p:txBody>
      </p:sp>
      <p:pic>
        <p:nvPicPr>
          <p:cNvPr id="11" name="Obrázek 10">
            <a:extLst>
              <a:ext uri="{FF2B5EF4-FFF2-40B4-BE49-F238E27FC236}">
                <a16:creationId xmlns:a16="http://schemas.microsoft.com/office/drawing/2014/main" id="{B3E88921-AF9D-4F44-8B24-3CF3B7C0CC57}"/>
              </a:ext>
            </a:extLst>
          </p:cNvPr>
          <p:cNvPicPr>
            <a:picLocks noChangeAspect="1"/>
          </p:cNvPicPr>
          <p:nvPr/>
        </p:nvPicPr>
        <p:blipFill rotWithShape="1">
          <a:blip r:embed="rId12"/>
          <a:srcRect b="10238"/>
          <a:stretch/>
        </p:blipFill>
        <p:spPr>
          <a:xfrm>
            <a:off x="1159201" y="1888817"/>
            <a:ext cx="3122248" cy="3174046"/>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26103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369332"/>
          </a:xfrm>
          <a:prstGeom prst="rect">
            <a:avLst/>
          </a:prstGeom>
          <a:noFill/>
        </p:spPr>
        <p:txBody>
          <a:bodyPr wrap="square" rtlCol="0">
            <a:spAutoFit/>
          </a:bodyPr>
          <a:lstStyle/>
          <a:p>
            <a:endParaRPr lang="cs-CZ" sz="1800" b="1"/>
          </a:p>
        </p:txBody>
      </p:sp>
      <p:sp>
        <p:nvSpPr>
          <p:cNvPr id="23" name="TextovéPole 22">
            <a:extLst>
              <a:ext uri="{FF2B5EF4-FFF2-40B4-BE49-F238E27FC236}">
                <a16:creationId xmlns:a16="http://schemas.microsoft.com/office/drawing/2014/main" id="{91C675C2-CCFA-4F0C-BA4F-34E9BFF3793A}"/>
              </a:ext>
            </a:extLst>
          </p:cNvPr>
          <p:cNvSpPr txBox="1"/>
          <p:nvPr/>
        </p:nvSpPr>
        <p:spPr>
          <a:xfrm>
            <a:off x="5562505" y="1846059"/>
            <a:ext cx="4715918" cy="3170099"/>
          </a:xfrm>
          <a:prstGeom prst="rect">
            <a:avLst/>
          </a:prstGeom>
          <a:noFill/>
        </p:spPr>
        <p:txBody>
          <a:bodyPr wrap="square" lIns="91440" tIns="45720" rIns="91440" bIns="45720" anchor="t">
            <a:spAutoFit/>
          </a:bodyPr>
          <a:lstStyle/>
          <a:p>
            <a:r>
              <a:rPr lang="cs-CZ" sz="2000" err="1"/>
              <a:t>Designing</a:t>
            </a:r>
            <a:r>
              <a:rPr lang="cs-CZ" sz="2000"/>
              <a:t> a curriculum </a:t>
            </a:r>
            <a:r>
              <a:rPr lang="cs-CZ" sz="2000" err="1"/>
              <a:t>involves</a:t>
            </a:r>
            <a:r>
              <a:rPr lang="cs-CZ" sz="2000"/>
              <a:t> a </a:t>
            </a:r>
            <a:r>
              <a:rPr lang="cs-CZ" sz="2000" err="1"/>
              <a:t>systematic</a:t>
            </a:r>
            <a:r>
              <a:rPr lang="cs-CZ" sz="2000"/>
              <a:t> and </a:t>
            </a:r>
            <a:r>
              <a:rPr lang="cs-CZ" sz="2000" err="1"/>
              <a:t>thoughtful</a:t>
            </a:r>
            <a:r>
              <a:rPr lang="cs-CZ" sz="2000"/>
              <a:t> </a:t>
            </a:r>
            <a:r>
              <a:rPr lang="cs-CZ" sz="2000" err="1"/>
              <a:t>approach</a:t>
            </a:r>
            <a:r>
              <a:rPr lang="cs-CZ" sz="2000"/>
              <a:t> to </a:t>
            </a:r>
            <a:r>
              <a:rPr lang="cs-CZ" sz="2000" err="1"/>
              <a:t>ensure</a:t>
            </a:r>
            <a:r>
              <a:rPr lang="cs-CZ" sz="2000"/>
              <a:t> </a:t>
            </a:r>
            <a:r>
              <a:rPr lang="cs-CZ" sz="2000" err="1"/>
              <a:t>that</a:t>
            </a:r>
            <a:r>
              <a:rPr lang="cs-CZ" sz="2000"/>
              <a:t> </a:t>
            </a:r>
            <a:r>
              <a:rPr lang="cs-CZ" sz="2000" err="1"/>
              <a:t>the</a:t>
            </a:r>
            <a:r>
              <a:rPr lang="cs-CZ" sz="2000"/>
              <a:t> curriculum </a:t>
            </a:r>
            <a:r>
              <a:rPr lang="cs-CZ" sz="2000" err="1"/>
              <a:t>meets</a:t>
            </a:r>
            <a:r>
              <a:rPr lang="cs-CZ" sz="2000"/>
              <a:t> </a:t>
            </a:r>
            <a:r>
              <a:rPr lang="cs-CZ" sz="2000" err="1"/>
              <a:t>the</a:t>
            </a:r>
            <a:r>
              <a:rPr lang="cs-CZ" sz="2000"/>
              <a:t> </a:t>
            </a:r>
            <a:r>
              <a:rPr lang="cs-CZ" sz="2000" err="1"/>
              <a:t>desired</a:t>
            </a:r>
            <a:r>
              <a:rPr lang="cs-CZ" sz="2000"/>
              <a:t> learning </a:t>
            </a:r>
            <a:r>
              <a:rPr lang="cs-CZ" sz="2000" err="1"/>
              <a:t>outcomes</a:t>
            </a:r>
            <a:r>
              <a:rPr lang="cs-CZ" sz="2000"/>
              <a:t>. </a:t>
            </a:r>
            <a:endParaRPr lang="es-ES"/>
          </a:p>
          <a:p>
            <a:r>
              <a:rPr lang="cs-CZ" sz="2000"/>
              <a:t>For </a:t>
            </a:r>
            <a:r>
              <a:rPr lang="cs-CZ" sz="2000" err="1"/>
              <a:t>this</a:t>
            </a:r>
            <a:r>
              <a:rPr lang="cs-CZ" sz="2000"/>
              <a:t> </a:t>
            </a:r>
            <a:r>
              <a:rPr lang="cs-CZ" sz="2000" err="1"/>
              <a:t>purpose</a:t>
            </a:r>
            <a:r>
              <a:rPr lang="cs-CZ" sz="2000"/>
              <a:t>, </a:t>
            </a:r>
            <a:r>
              <a:rPr lang="cs-CZ" sz="2000" err="1"/>
              <a:t>we</a:t>
            </a:r>
            <a:r>
              <a:rPr lang="cs-CZ" sz="2000"/>
              <a:t> </a:t>
            </a:r>
            <a:r>
              <a:rPr lang="cs-CZ" sz="2000" err="1"/>
              <a:t>proceed</a:t>
            </a:r>
            <a:r>
              <a:rPr lang="cs-CZ" sz="2000"/>
              <a:t> </a:t>
            </a:r>
            <a:r>
              <a:rPr lang="cs-CZ" sz="2000" err="1"/>
              <a:t>according</a:t>
            </a:r>
            <a:r>
              <a:rPr lang="cs-CZ" sz="2000"/>
              <a:t> to </a:t>
            </a:r>
            <a:r>
              <a:rPr lang="cs-CZ" sz="2000" err="1"/>
              <a:t>the</a:t>
            </a:r>
            <a:r>
              <a:rPr lang="cs-CZ" sz="2000"/>
              <a:t> curriculum </a:t>
            </a:r>
            <a:r>
              <a:rPr lang="cs-CZ" sz="2000" err="1"/>
              <a:t>dimensions</a:t>
            </a:r>
            <a:r>
              <a:rPr lang="cs-CZ" sz="2000"/>
              <a:t>, </a:t>
            </a:r>
            <a:r>
              <a:rPr lang="cs-CZ" sz="2000" err="1"/>
              <a:t>starting</a:t>
            </a:r>
            <a:r>
              <a:rPr lang="cs-CZ" sz="2000"/>
              <a:t> </a:t>
            </a:r>
            <a:r>
              <a:rPr lang="cs-CZ" sz="2000" err="1"/>
              <a:t>with</a:t>
            </a:r>
            <a:r>
              <a:rPr lang="cs-CZ" sz="2000"/>
              <a:t> </a:t>
            </a:r>
            <a:r>
              <a:rPr lang="cs-CZ" sz="2000" err="1"/>
              <a:t>the</a:t>
            </a:r>
            <a:r>
              <a:rPr lang="cs-CZ" sz="2000"/>
              <a:t> </a:t>
            </a:r>
            <a:r>
              <a:rPr lang="cs-CZ" sz="2000" err="1"/>
              <a:t>dimension</a:t>
            </a:r>
            <a:r>
              <a:rPr lang="cs-CZ" sz="2000"/>
              <a:t> </a:t>
            </a:r>
            <a:r>
              <a:rPr lang="cs-CZ" sz="2000" err="1"/>
              <a:t>of</a:t>
            </a:r>
            <a:r>
              <a:rPr lang="cs-CZ" sz="2000"/>
              <a:t> </a:t>
            </a:r>
            <a:r>
              <a:rPr lang="cs-CZ" sz="2000" err="1"/>
              <a:t>goals</a:t>
            </a:r>
            <a:r>
              <a:rPr lang="cs-CZ" sz="2000"/>
              <a:t>. </a:t>
            </a:r>
            <a:r>
              <a:rPr lang="cs-CZ" sz="2000" err="1"/>
              <a:t>Nevertheless</a:t>
            </a:r>
            <a:r>
              <a:rPr lang="cs-CZ" sz="2000"/>
              <a:t>, </a:t>
            </a:r>
            <a:r>
              <a:rPr lang="cs-CZ" sz="2000" err="1"/>
              <a:t>it</a:t>
            </a:r>
            <a:r>
              <a:rPr lang="cs-CZ" sz="2000"/>
              <a:t> </a:t>
            </a:r>
            <a:r>
              <a:rPr lang="cs-CZ" sz="2000" err="1"/>
              <a:t>is</a:t>
            </a:r>
            <a:r>
              <a:rPr lang="cs-CZ" sz="2000"/>
              <a:t> </a:t>
            </a:r>
            <a:r>
              <a:rPr lang="cs-CZ" sz="2000" err="1"/>
              <a:t>important</a:t>
            </a:r>
            <a:r>
              <a:rPr lang="cs-CZ" sz="2000"/>
              <a:t> to </a:t>
            </a:r>
            <a:r>
              <a:rPr lang="cs-CZ" sz="2000" err="1"/>
              <a:t>realize</a:t>
            </a:r>
            <a:r>
              <a:rPr lang="cs-CZ" sz="2000"/>
              <a:t> </a:t>
            </a:r>
            <a:r>
              <a:rPr lang="cs-CZ" sz="2000" err="1"/>
              <a:t>that</a:t>
            </a:r>
            <a:r>
              <a:rPr lang="cs-CZ" sz="2000"/>
              <a:t> </a:t>
            </a:r>
            <a:r>
              <a:rPr lang="cs-CZ" sz="2000" err="1"/>
              <a:t>all</a:t>
            </a:r>
            <a:r>
              <a:rPr lang="cs-CZ" sz="2000"/>
              <a:t> </a:t>
            </a:r>
            <a:r>
              <a:rPr lang="cs-CZ" sz="2000" err="1"/>
              <a:t>dimensions</a:t>
            </a:r>
            <a:r>
              <a:rPr lang="cs-CZ" sz="2000"/>
              <a:t> are </a:t>
            </a:r>
            <a:r>
              <a:rPr lang="cs-CZ" sz="2000" err="1"/>
              <a:t>interrelated</a:t>
            </a:r>
            <a:r>
              <a:rPr lang="cs-CZ" sz="2000"/>
              <a:t> and </a:t>
            </a:r>
            <a:r>
              <a:rPr lang="cs-CZ" sz="2000" err="1"/>
              <a:t>form</a:t>
            </a:r>
            <a:r>
              <a:rPr lang="cs-CZ" sz="2000"/>
              <a:t> </a:t>
            </a:r>
            <a:r>
              <a:rPr lang="cs-CZ" sz="2000" err="1"/>
              <a:t>one</a:t>
            </a:r>
            <a:r>
              <a:rPr lang="cs-CZ" sz="2000"/>
              <a:t> </a:t>
            </a:r>
            <a:r>
              <a:rPr lang="cs-CZ" sz="2000" err="1"/>
              <a:t>common</a:t>
            </a:r>
            <a:r>
              <a:rPr lang="cs-CZ" sz="2000"/>
              <a:t> (</a:t>
            </a:r>
            <a:r>
              <a:rPr lang="cs-CZ" sz="2000" err="1"/>
              <a:t>four-dimensional</a:t>
            </a:r>
            <a:r>
              <a:rPr lang="cs-CZ" sz="2000"/>
              <a:t>). </a:t>
            </a:r>
            <a:endParaRPr lang="cs-CZ"/>
          </a:p>
        </p:txBody>
      </p:sp>
      <p:pic>
        <p:nvPicPr>
          <p:cNvPr id="25" name="Obrázek 24">
            <a:extLst>
              <a:ext uri="{FF2B5EF4-FFF2-40B4-BE49-F238E27FC236}">
                <a16:creationId xmlns:a16="http://schemas.microsoft.com/office/drawing/2014/main" id="{693B3CB1-7682-4691-9A56-3CF6F618AD7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270763" y="1444678"/>
            <a:ext cx="3746571" cy="3968643"/>
          </a:xfrm>
          <a:prstGeom prst="rect">
            <a:avLst/>
          </a:prstGeom>
        </p:spPr>
      </p:pic>
    </p:spTree>
    <p:extLst>
      <p:ext uri="{BB962C8B-B14F-4D97-AF65-F5344CB8AC3E}">
        <p14:creationId xmlns:p14="http://schemas.microsoft.com/office/powerpoint/2010/main" val="21888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6E4F-A092-3201-7275-4BD7EAAEA668}"/>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1437C73-1D8D-AD22-2AFD-B2EB4C6A1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DC687938-37B4-648E-4D46-D732A8F45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CFC53BB4-8345-6C4D-4C18-DA68270969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7412899-61F7-532F-EA99-0A32539AAD38}"/>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22880A5-09B6-9253-8B4D-8EE1630A27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A567BCA7-EF96-E14E-EA5D-AC16A773CD81}"/>
              </a:ext>
            </a:extLst>
          </p:cNvPr>
          <p:cNvPicPr>
            <a:picLocks noChangeAspect="1"/>
          </p:cNvPicPr>
          <p:nvPr/>
        </p:nvPicPr>
        <p:blipFill>
          <a:blip r:embed="rId8"/>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FC1136D-B7DD-ABBE-6293-BC11C89D1EC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42073FE-2B2D-9BEA-DB80-990E400D05D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3AD724FD-1FD2-0F44-907D-D6928C0CD6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47A3D4E4-7D77-B831-5BFF-A2E50B7FE3D6}"/>
              </a:ext>
            </a:extLst>
          </p:cNvPr>
          <p:cNvSpPr>
            <a:spLocks noGrp="1"/>
          </p:cNvSpPr>
          <p:nvPr>
            <p:ph type="ctrTitle"/>
          </p:nvPr>
        </p:nvSpPr>
        <p:spPr>
          <a:xfrm>
            <a:off x="2041302" y="-397348"/>
            <a:ext cx="9326041" cy="1446201"/>
          </a:xfrm>
        </p:spPr>
        <p:txBody>
          <a:bodyPr>
            <a:noAutofit/>
          </a:bodyPr>
          <a:lstStyle/>
          <a:p>
            <a:pPr>
              <a:lnSpc>
                <a:spcPct val="150000"/>
              </a:lnSpc>
            </a:pPr>
            <a:r>
              <a:rPr lang="en-US" sz="2400" b="1" dirty="0">
                <a:latin typeface="Tahoma"/>
                <a:ea typeface="Tahoma"/>
                <a:cs typeface="Tahoma"/>
              </a:rPr>
              <a:t>Section 1: Introduction theoretical approach </a:t>
            </a:r>
            <a:br>
              <a:rPr lang="en-US" sz="2400" b="1" dirty="0">
                <a:latin typeface="Tahoma"/>
                <a:ea typeface="Tahoma"/>
                <a:cs typeface="Tahoma"/>
              </a:rPr>
            </a:br>
            <a:r>
              <a:rPr lang="en-US" sz="2400" b="1" dirty="0">
                <a:latin typeface="Tahoma"/>
                <a:ea typeface="Tahoma"/>
                <a:cs typeface="Tahoma"/>
              </a:rPr>
              <a:t>OAE and SEL</a:t>
            </a:r>
            <a:endParaRPr lang="en-GB" sz="2400" dirty="0">
              <a:latin typeface="Tahoma"/>
              <a:ea typeface="Tahoma"/>
              <a:cs typeface="Tahoma"/>
            </a:endParaRPr>
          </a:p>
        </p:txBody>
      </p:sp>
      <p:sp>
        <p:nvSpPr>
          <p:cNvPr id="24" name="AutoShape 36" descr="Picture 4, Imagen">
            <a:extLst>
              <a:ext uri="{FF2B5EF4-FFF2-40B4-BE49-F238E27FC236}">
                <a16:creationId xmlns:a16="http://schemas.microsoft.com/office/drawing/2014/main" id="{3D730870-1830-1C32-8B3D-49C112B660AB}"/>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5B148275-D4B7-A684-429D-685BE4225322}"/>
              </a:ext>
            </a:extLst>
          </p:cNvPr>
          <p:cNvPicPr>
            <a:picLocks noChangeAspect="1"/>
          </p:cNvPicPr>
          <p:nvPr/>
        </p:nvPicPr>
        <p:blipFill>
          <a:blip r:embed="rId11"/>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40FA6C10-22DB-EAE3-6A3E-07452360EF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D0BB3D00-8997-AAD8-89B5-0525D0793F8E}"/>
              </a:ext>
            </a:extLst>
          </p:cNvPr>
          <p:cNvPicPr>
            <a:picLocks noChangeAspect="1"/>
          </p:cNvPicPr>
          <p:nvPr/>
        </p:nvPicPr>
        <p:blipFill>
          <a:blip r:embed="rId13"/>
          <a:stretch>
            <a:fillRect/>
          </a:stretch>
        </p:blipFill>
        <p:spPr>
          <a:xfrm>
            <a:off x="-10899" y="18667"/>
            <a:ext cx="2291835" cy="2173760"/>
          </a:xfrm>
          <a:prstGeom prst="rect">
            <a:avLst/>
          </a:prstGeom>
        </p:spPr>
      </p:pic>
      <p:pic>
        <p:nvPicPr>
          <p:cNvPr id="5" name="INTRODUCTION 29SEK Clipchamp">
            <a:hlinkClick r:id="" action="ppaction://media"/>
            <a:extLst>
              <a:ext uri="{FF2B5EF4-FFF2-40B4-BE49-F238E27FC236}">
                <a16:creationId xmlns:a16="http://schemas.microsoft.com/office/drawing/2014/main" id="{ADE2EF60-7B92-19C4-9BC3-B083778F997F}"/>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6178" y="-4118"/>
            <a:ext cx="12194059" cy="5970372"/>
          </a:xfrm>
          <a:prstGeom prst="rect">
            <a:avLst/>
          </a:prstGeom>
        </p:spPr>
      </p:pic>
    </p:spTree>
    <p:extLst>
      <p:ext uri="{BB962C8B-B14F-4D97-AF65-F5344CB8AC3E}">
        <p14:creationId xmlns:p14="http://schemas.microsoft.com/office/powerpoint/2010/main" val="17662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264764" y="982327"/>
            <a:ext cx="6586961" cy="647916"/>
          </a:xfrm>
        </p:spPr>
        <p:txBody>
          <a:bodyPr>
            <a:noAutofit/>
          </a:bodyPr>
          <a:lstStyle/>
          <a:p>
            <a:pPr>
              <a:lnSpc>
                <a:spcPct val="150000"/>
              </a:lnSpc>
            </a:pPr>
            <a:r>
              <a:rPr lang="en-US" sz="2400" b="1" dirty="0">
                <a:latin typeface="Tahoma"/>
                <a:ea typeface="Tahoma"/>
                <a:cs typeface="Tahoma"/>
              </a:rPr>
              <a:t>Section 1: Introduction</a:t>
            </a:r>
            <a:endParaRPr lang="en-GB" sz="2400" dirty="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1" name="TextBox 20">
            <a:extLst>
              <a:ext uri="{FF2B5EF4-FFF2-40B4-BE49-F238E27FC236}">
                <a16:creationId xmlns:a16="http://schemas.microsoft.com/office/drawing/2014/main" id="{C4BC5348-20A3-4273-BC81-6D250C98E446}"/>
              </a:ext>
            </a:extLst>
          </p:cNvPr>
          <p:cNvSpPr txBox="1"/>
          <p:nvPr/>
        </p:nvSpPr>
        <p:spPr>
          <a:xfrm>
            <a:off x="189352" y="2634815"/>
            <a:ext cx="590664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Follow the link </a:t>
            </a:r>
            <a:r>
              <a:rPr lang="en-US" dirty="0">
                <a:solidFill>
                  <a:prstClr val="black"/>
                </a:solidFill>
                <a:hlinkClick r:id="rId12"/>
              </a:rPr>
              <a:t>https://app.animaker.com/animo/lrr4NrvanozijwBw</a:t>
            </a:r>
            <a:r>
              <a:rPr lang="en-US" dirty="0">
                <a:solidFill>
                  <a:prstClr val="black"/>
                </a:solidFill>
              </a:rPr>
              <a:t>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Scan the QR code and find more about the content of this section</a:t>
            </a:r>
          </a:p>
        </p:txBody>
      </p:sp>
      <p:pic>
        <p:nvPicPr>
          <p:cNvPr id="2" name="Picture 1">
            <a:extLst>
              <a:ext uri="{FF2B5EF4-FFF2-40B4-BE49-F238E27FC236}">
                <a16:creationId xmlns:a16="http://schemas.microsoft.com/office/drawing/2014/main" id="{383BB94D-89B3-488B-9781-3B493C91EBE8}"/>
              </a:ext>
            </a:extLst>
          </p:cNvPr>
          <p:cNvPicPr>
            <a:picLocks noChangeAspect="1"/>
          </p:cNvPicPr>
          <p:nvPr/>
        </p:nvPicPr>
        <p:blipFill>
          <a:blip r:embed="rId13"/>
          <a:stretch>
            <a:fillRect/>
          </a:stretch>
        </p:blipFill>
        <p:spPr>
          <a:xfrm>
            <a:off x="6284334" y="1849347"/>
            <a:ext cx="3048264" cy="3048264"/>
          </a:xfrm>
          <a:prstGeom prst="rect">
            <a:avLst/>
          </a:prstGeom>
        </p:spPr>
      </p:pic>
    </p:spTree>
    <p:extLst>
      <p:ext uri="{BB962C8B-B14F-4D97-AF65-F5344CB8AC3E}">
        <p14:creationId xmlns:p14="http://schemas.microsoft.com/office/powerpoint/2010/main" val="298434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957931" y="1985888"/>
            <a:ext cx="9810779" cy="3391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en-GB" sz="2000" b="1">
                <a:cs typeface="Segoe UI"/>
              </a:rPr>
              <a:t>Introduction</a:t>
            </a:r>
            <a:endParaRPr lang="cs-CZ" sz="2000" b="1">
              <a:cs typeface="Segoe UI"/>
            </a:endParaRPr>
          </a:p>
          <a:p>
            <a:pPr algn="just">
              <a:lnSpc>
                <a:spcPct val="150000"/>
              </a:lnSpc>
            </a:pPr>
            <a:r>
              <a:rPr lang="en-GB" sz="2000">
                <a:ea typeface="+mn-lt"/>
                <a:cs typeface="+mn-lt"/>
              </a:rPr>
              <a:t>This first section introduces the theoretical foundations of Outdoor Adventure Education (OAE) and Social Emotional Learning (SEL), emphasizing their integration in the physical education curriculum. It highlights how outdoor activities like hiking and ropes courses promote personal growth, skill development, and character building. The holistic approach combines adventure-based challenges with SEL to develop knowledge, social, and emotional skills.</a:t>
            </a:r>
            <a:endParaRPr lang="en-GB"/>
          </a:p>
          <a:p>
            <a:pPr algn="just">
              <a:lnSpc>
                <a:spcPts val="1275"/>
              </a:lnSpc>
            </a:pPr>
            <a:endParaRPr lang="es-ES" sz="2000">
              <a:cs typeface="Segoe UI"/>
            </a:endParaRPr>
          </a:p>
        </p:txBody>
      </p:sp>
    </p:spTree>
    <p:extLst>
      <p:ext uri="{BB962C8B-B14F-4D97-AF65-F5344CB8AC3E}">
        <p14:creationId xmlns:p14="http://schemas.microsoft.com/office/powerpoint/2010/main" val="11777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B08B-AD9A-FD9D-0288-3B5FAAA094B4}"/>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BD5B4D75-7A26-F983-B8B1-6AF96D39C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6116F9C-3432-8AFE-6769-E10E3AE21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9B7AA78-AFFA-2059-E135-109199BA9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574CB8DD-7CD2-696E-0567-9D3819F8BB1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5507767-5390-D27C-5F7F-E77DA7E4B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264033D6-356A-2E78-3A0C-F5332E990221}"/>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9198E41D-163B-856B-8882-112ECEC6467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497CD16D-3C89-532C-FEB2-048D6369CE0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34853AD2-F4E0-0AD9-40BD-8B38BE0E5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2562530-8D99-1EFD-18E2-F2D29CC504C3}"/>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B4EE04A0-F331-C657-A203-4CF7AF6A269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1666DD0D-0D0D-0007-E247-449F01341084}"/>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05027E4-9A06-3974-CF1A-30073D1851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7A98750B-1B74-7EC2-75B6-65208F64A02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4A71E470-319A-314B-B2EE-3BA0919734A8}"/>
              </a:ext>
            </a:extLst>
          </p:cNvPr>
          <p:cNvSpPr txBox="1"/>
          <p:nvPr/>
        </p:nvSpPr>
        <p:spPr>
          <a:xfrm>
            <a:off x="957931" y="1985888"/>
            <a:ext cx="9789415" cy="2686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Teacher´s competences develop through section 1</a:t>
            </a:r>
          </a:p>
          <a:p>
            <a:pPr algn="just">
              <a:lnSpc>
                <a:spcPts val="1275"/>
              </a:lnSpc>
            </a:pPr>
            <a:endParaRPr lang="en-GB" sz="2000" b="1">
              <a:cs typeface="Segoe UI"/>
            </a:endParaRPr>
          </a:p>
          <a:p>
            <a:pPr marL="285750" indent="-285750" algn="just">
              <a:buFont typeface="Aptos"/>
              <a:buChar char="•"/>
            </a:pPr>
            <a:r>
              <a:rPr lang="en-GB" sz="2000">
                <a:cs typeface="Segoe UI"/>
              </a:rPr>
              <a:t>Knowledge about OAE.</a:t>
            </a:r>
          </a:p>
          <a:p>
            <a:pPr marL="285750" indent="-285750" algn="just">
              <a:buFont typeface="Aptos"/>
              <a:buChar char="•"/>
            </a:pPr>
            <a:r>
              <a:rPr lang="en-GB" sz="2000">
                <a:cs typeface="Segoe UI"/>
              </a:rPr>
              <a:t>Knowledge about SEL.</a:t>
            </a:r>
          </a:p>
          <a:p>
            <a:pPr marL="285750" indent="-285750" algn="just">
              <a:buFont typeface="Aptos"/>
              <a:buChar char="•"/>
            </a:pPr>
            <a:r>
              <a:rPr lang="en-GB" sz="2000">
                <a:cs typeface="Segoe UI"/>
              </a:rPr>
              <a:t>Understand how OAE and SEL link by PE Curriculum.</a:t>
            </a:r>
          </a:p>
          <a:p>
            <a:pPr marL="285750" indent="-285750" algn="just">
              <a:buFont typeface="Aptos"/>
              <a:buChar char="•"/>
            </a:pPr>
            <a:r>
              <a:rPr lang="en-GB" sz="2000">
                <a:cs typeface="Segoe UI"/>
              </a:rPr>
              <a:t>Understand the learning environment possibilities.</a:t>
            </a:r>
            <a:endParaRPr lang="en-GB" sz="2000"/>
          </a:p>
          <a:p>
            <a:pPr algn="just">
              <a:lnSpc>
                <a:spcPts val="1275"/>
              </a:lnSpc>
            </a:pPr>
            <a:endParaRPr lang="en-GB" sz="2000">
              <a:cs typeface="Segoe UI"/>
            </a:endParaRPr>
          </a:p>
          <a:p>
            <a:pPr algn="just">
              <a:lnSpc>
                <a:spcPts val="1275"/>
              </a:lnSpc>
            </a:pPr>
            <a:endParaRPr lang="es-ES" sz="2000">
              <a:cs typeface="Segoe UI"/>
            </a:endParaRPr>
          </a:p>
        </p:txBody>
      </p:sp>
    </p:spTree>
    <p:extLst>
      <p:ext uri="{BB962C8B-B14F-4D97-AF65-F5344CB8AC3E}">
        <p14:creationId xmlns:p14="http://schemas.microsoft.com/office/powerpoint/2010/main" val="21695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4AE0-CD01-1D63-DB1D-1626EC4EEA2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A63FB45-B684-C5EC-15A3-4DAA9858A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15C6E70-6311-9224-5F11-65A05A39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CEADA11-7012-7295-0E6D-B002193D1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1452FBBB-9AEC-5899-7C30-44ACF20C4EF8}"/>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4022768-53EA-D285-FE48-6A93D4B6A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A019888-0873-EADC-52C8-B42972B4AEEC}"/>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506FFAFA-2975-E4FB-5927-FC0C3958888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395B5808-60DD-120D-AA97-54500EFF860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B9FD7A0-BE3F-0869-D874-DEF1842EA9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DF66557F-9A4E-439A-30AB-14A5212574E9}"/>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D836E7FA-315B-40BC-631F-41E57C267244}"/>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AE6EA36-4311-2AB6-B895-5AD4EA1593F3}"/>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18C52C94-EC71-F9D5-8AE8-54F9657F99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D03C61D-897B-5D13-7009-64DCAFF79103}"/>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8AB1695E-C4A6-ACC2-2AB2-FF801C0F4823}"/>
              </a:ext>
            </a:extLst>
          </p:cNvPr>
          <p:cNvSpPr txBox="1"/>
          <p:nvPr/>
        </p:nvSpPr>
        <p:spPr>
          <a:xfrm>
            <a:off x="957931" y="1985888"/>
            <a:ext cx="9789415" cy="1788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b="1">
                <a:cs typeface="Segoe UI"/>
              </a:rPr>
              <a:t>Content</a:t>
            </a: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a:cs typeface="Segoe UI"/>
              </a:rPr>
              <a:t>Theoretical approach about </a:t>
            </a:r>
            <a:r>
              <a:rPr lang="en-US" sz="2000">
                <a:cs typeface="Segoe UI"/>
              </a:rPr>
              <a:t>OAE, SEL, PE curriculum, learning environment.</a:t>
            </a:r>
            <a:r>
              <a:rPr lang="es-ES" sz="2000"/>
              <a:t> </a:t>
            </a:r>
            <a:endParaRPr lang="es-ES" sz="2000">
              <a:cs typeface="Segoe UI"/>
            </a:endParaRPr>
          </a:p>
        </p:txBody>
      </p:sp>
    </p:spTree>
    <p:extLst>
      <p:ext uri="{BB962C8B-B14F-4D97-AF65-F5344CB8AC3E}">
        <p14:creationId xmlns:p14="http://schemas.microsoft.com/office/powerpoint/2010/main" val="97029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9B9D-5241-6FBD-D35A-4C5401097E6F}"/>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E6CC48E-DE84-18B6-B0C3-952BEFF16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C5BE53A-EC29-4BD0-6750-F566AD39C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F96D2DE-2DB7-49A6-8FAF-BFB0564F5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5EC98B9-79A7-F7DB-442F-0FA7A41F88D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C5AF0D3-E448-86E7-65A4-B52CD1A12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330D3F1F-9A76-1898-8AAE-3B8F5EAF8438}"/>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BD3D7F4-74D3-36FD-B34F-EB80BAB1B5BB}"/>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86246E4-8148-4DCF-CE6A-89606919A6A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4149C336-47D1-E189-8D9E-A88916519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6BFEE8A1-D074-3294-989D-1323287387CB}"/>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Module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4C6D7A46-6BD2-4CDA-4CC4-49AEE581EBB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8160E4F-B271-1820-6866-ABE2CAC23E55}"/>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7B99D0B4-93C8-A69D-7D8C-79763AF955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8F2F713-277F-2005-FD33-63C09B7E2E8F}"/>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TextovéPole 11">
            <a:extLst>
              <a:ext uri="{FF2B5EF4-FFF2-40B4-BE49-F238E27FC236}">
                <a16:creationId xmlns:a16="http://schemas.microsoft.com/office/drawing/2014/main" id="{A0FDF3AC-04BA-4767-8909-0BA1A52EAAA3}"/>
              </a:ext>
            </a:extLst>
          </p:cNvPr>
          <p:cNvSpPr txBox="1"/>
          <p:nvPr/>
        </p:nvSpPr>
        <p:spPr>
          <a:xfrm flipH="1">
            <a:off x="1291488" y="1695484"/>
            <a:ext cx="8671389" cy="3416320"/>
          </a:xfrm>
          <a:prstGeom prst="rect">
            <a:avLst/>
          </a:prstGeom>
          <a:noFill/>
        </p:spPr>
        <p:txBody>
          <a:bodyPr wrap="square" lIns="91440" tIns="45720" rIns="91440" bIns="45720" rtlCol="0" anchor="t">
            <a:spAutoFit/>
          </a:bodyPr>
          <a:lstStyle/>
          <a:p>
            <a:r>
              <a:rPr lang="cs-CZ" sz="2000" b="1" err="1"/>
              <a:t>What</a:t>
            </a:r>
            <a:r>
              <a:rPr lang="cs-CZ" sz="2000" b="1"/>
              <a:t> </a:t>
            </a:r>
            <a:r>
              <a:rPr lang="cs-CZ" sz="2000" b="1" err="1"/>
              <a:t>is</a:t>
            </a:r>
            <a:r>
              <a:rPr lang="cs-CZ" sz="2000" b="1"/>
              <a:t> </a:t>
            </a:r>
            <a:r>
              <a:rPr lang="cs-CZ" sz="2000" b="1" err="1"/>
              <a:t>Outdoor</a:t>
            </a:r>
            <a:r>
              <a:rPr lang="cs-CZ" sz="2000" b="1"/>
              <a:t> </a:t>
            </a:r>
            <a:r>
              <a:rPr lang="cs-CZ" sz="2000" b="1" err="1"/>
              <a:t>Adventure</a:t>
            </a:r>
            <a:r>
              <a:rPr lang="cs-CZ" sz="2000" b="1"/>
              <a:t> </a:t>
            </a:r>
            <a:r>
              <a:rPr lang="cs-CZ" sz="2000" b="1" err="1"/>
              <a:t>Education</a:t>
            </a:r>
            <a:r>
              <a:rPr lang="cs-CZ" sz="2000" b="1"/>
              <a:t>?</a:t>
            </a:r>
          </a:p>
          <a:p>
            <a:endParaRPr lang="cs-CZ" sz="2000" b="1">
              <a:latin typeface="Aptos"/>
              <a:ea typeface="Calibri"/>
              <a:cs typeface="MinionPro-Regular"/>
            </a:endParaRPr>
          </a:p>
          <a:p>
            <a:pPr marL="285750" indent="-285750">
              <a:buFont typeface="Arial" panose="020B0604020202020204" pitchFamily="34" charset="0"/>
              <a:buChar char="•"/>
            </a:pPr>
            <a:r>
              <a:rPr lang="cs-CZ" sz="2000" err="1">
                <a:latin typeface="Aptos"/>
                <a:ea typeface="Calibri"/>
                <a:cs typeface="MinionPro-Regular"/>
              </a:rPr>
              <a:t>Specialized</a:t>
            </a:r>
            <a:r>
              <a:rPr lang="cs-CZ" sz="2000">
                <a:effectLst/>
                <a:latin typeface="Aptos"/>
                <a:ea typeface="Calibri"/>
                <a:cs typeface="MinionPro-Regular"/>
              </a:rPr>
              <a:t> </a:t>
            </a:r>
            <a:r>
              <a:rPr lang="cs-CZ" sz="2000" err="1">
                <a:effectLst/>
                <a:latin typeface="Aptos"/>
                <a:ea typeface="Calibri"/>
                <a:cs typeface="MinionPro-Regular"/>
              </a:rPr>
              <a:t>form</a:t>
            </a:r>
            <a:r>
              <a:rPr lang="cs-CZ" sz="2000">
                <a:effectLst/>
                <a:latin typeface="Aptos"/>
                <a:ea typeface="Calibri"/>
                <a:cs typeface="MinionPro-Regular"/>
              </a:rPr>
              <a:t> </a:t>
            </a:r>
            <a:r>
              <a:rPr lang="cs-CZ" sz="2000" err="1">
                <a:effectLst/>
                <a:latin typeface="Aptos"/>
                <a:ea typeface="Calibri"/>
                <a:cs typeface="MinionPro-Regular"/>
              </a:rPr>
              <a:t>of</a:t>
            </a:r>
            <a:r>
              <a:rPr lang="cs-CZ" sz="2000">
                <a:effectLst/>
                <a:latin typeface="Aptos"/>
                <a:ea typeface="Calibri"/>
                <a:cs typeface="MinionPro-Regular"/>
              </a:rPr>
              <a:t> </a:t>
            </a:r>
            <a:r>
              <a:rPr lang="cs-CZ" sz="2000" err="1">
                <a:effectLst/>
                <a:latin typeface="Aptos"/>
                <a:ea typeface="Calibri"/>
                <a:cs typeface="MinionPro-Regular"/>
              </a:rPr>
              <a:t>experiential</a:t>
            </a:r>
            <a:r>
              <a:rPr lang="cs-CZ" sz="2000">
                <a:effectLst/>
                <a:latin typeface="Aptos"/>
                <a:ea typeface="Calibri"/>
                <a:cs typeface="MinionPro-Regular"/>
              </a:rPr>
              <a:t> learning </a:t>
            </a:r>
            <a:r>
              <a:rPr lang="cs-CZ" sz="2000" err="1">
                <a:effectLst/>
                <a:latin typeface="Aptos"/>
                <a:ea typeface="Calibri"/>
                <a:cs typeface="MinionPro-Regular"/>
              </a:rPr>
              <a:t>that</a:t>
            </a:r>
            <a:r>
              <a:rPr lang="cs-CZ" sz="2000">
                <a:effectLst/>
                <a:latin typeface="Aptos"/>
                <a:ea typeface="Calibri"/>
                <a:cs typeface="MinionPro-Regular"/>
              </a:rPr>
              <a:t> </a:t>
            </a:r>
            <a:r>
              <a:rPr lang="cs-CZ" sz="2000" err="1">
                <a:effectLst/>
                <a:latin typeface="Aptos"/>
                <a:ea typeface="Calibri"/>
                <a:cs typeface="MinionPro-Regular"/>
              </a:rPr>
              <a:t>takes</a:t>
            </a:r>
            <a:r>
              <a:rPr lang="cs-CZ" sz="2000">
                <a:effectLst/>
                <a:latin typeface="Aptos"/>
                <a:ea typeface="Calibri"/>
                <a:cs typeface="MinionPro-Regular"/>
              </a:rPr>
              <a:t> place </a:t>
            </a:r>
            <a:r>
              <a:rPr lang="cs-CZ" sz="2000" err="1">
                <a:effectLst/>
                <a:latin typeface="Aptos"/>
                <a:ea typeface="Calibri"/>
                <a:cs typeface="MinionPro-Regular"/>
              </a:rPr>
              <a:t>mostly</a:t>
            </a:r>
            <a:r>
              <a:rPr lang="cs-CZ" sz="2000">
                <a:effectLst/>
                <a:latin typeface="Aptos"/>
                <a:ea typeface="Calibri"/>
                <a:cs typeface="MinionPro-Regular"/>
              </a:rPr>
              <a:t> in </a:t>
            </a:r>
            <a:r>
              <a:rPr lang="cs-CZ" sz="2000" err="1">
                <a:effectLst/>
                <a:latin typeface="Aptos"/>
                <a:ea typeface="Calibri"/>
                <a:cs typeface="MinionPro-Regular"/>
              </a:rPr>
              <a:t>outdoor</a:t>
            </a:r>
            <a:r>
              <a:rPr lang="cs-CZ" sz="2000">
                <a:effectLst/>
                <a:latin typeface="Aptos"/>
                <a:ea typeface="Calibri"/>
                <a:cs typeface="MinionPro-Regular"/>
              </a:rPr>
              <a:t> </a:t>
            </a:r>
            <a:r>
              <a:rPr lang="cs-CZ" sz="2000" err="1">
                <a:effectLst/>
                <a:latin typeface="Aptos"/>
                <a:ea typeface="Calibri"/>
                <a:cs typeface="MinionPro-Regular"/>
              </a:rPr>
              <a:t>settings</a:t>
            </a:r>
            <a:r>
              <a:rPr lang="cs-CZ" sz="2000">
                <a:effectLst/>
                <a:latin typeface="Aptos"/>
                <a:ea typeface="Calibri"/>
                <a:cs typeface="MinionPro-Regular"/>
              </a:rPr>
              <a:t> and </a:t>
            </a:r>
            <a:r>
              <a:rPr lang="cs-CZ" sz="2000" err="1">
                <a:effectLst/>
                <a:latin typeface="Aptos"/>
                <a:ea typeface="Calibri"/>
                <a:cs typeface="MinionPro-Regular"/>
              </a:rPr>
              <a:t>focuses</a:t>
            </a:r>
            <a:r>
              <a:rPr lang="cs-CZ" sz="2000">
                <a:effectLst/>
                <a:latin typeface="Aptos"/>
                <a:ea typeface="Calibri"/>
                <a:cs typeface="MinionPro-Regular"/>
              </a:rPr>
              <a:t> on </a:t>
            </a:r>
            <a:r>
              <a:rPr lang="cs-CZ" sz="2000" err="1">
                <a:effectLst/>
                <a:latin typeface="Aptos"/>
                <a:ea typeface="Calibri"/>
                <a:cs typeface="MinionPro-Regular"/>
              </a:rPr>
              <a:t>promoting</a:t>
            </a:r>
            <a:r>
              <a:rPr lang="cs-CZ" sz="2000">
                <a:effectLst/>
                <a:latin typeface="Aptos"/>
                <a:ea typeface="Calibri"/>
                <a:cs typeface="MinionPro-Regular"/>
              </a:rPr>
              <a:t> </a:t>
            </a:r>
            <a:r>
              <a:rPr lang="cs-CZ" sz="2000" err="1">
                <a:effectLst/>
                <a:latin typeface="Aptos"/>
                <a:ea typeface="Calibri"/>
                <a:cs typeface="MinionPro-Regular"/>
              </a:rPr>
              <a:t>personal</a:t>
            </a:r>
            <a:r>
              <a:rPr lang="cs-CZ" sz="2000">
                <a:effectLst/>
                <a:latin typeface="Aptos"/>
                <a:ea typeface="Calibri"/>
                <a:cs typeface="MinionPro-Regular"/>
              </a:rPr>
              <a:t>, </a:t>
            </a:r>
            <a:r>
              <a:rPr lang="cs-CZ" sz="2000" err="1">
                <a:effectLst/>
                <a:latin typeface="Aptos"/>
                <a:ea typeface="Calibri"/>
                <a:cs typeface="MinionPro-Regular"/>
              </a:rPr>
              <a:t>social</a:t>
            </a:r>
            <a:r>
              <a:rPr lang="cs-CZ" sz="2000">
                <a:effectLst/>
                <a:latin typeface="Aptos"/>
                <a:ea typeface="Calibri"/>
                <a:cs typeface="MinionPro-Regular"/>
              </a:rPr>
              <a:t>, and </a:t>
            </a:r>
            <a:r>
              <a:rPr lang="cs-CZ" sz="2000" err="1">
                <a:effectLst/>
                <a:latin typeface="Aptos"/>
                <a:ea typeface="Calibri"/>
                <a:cs typeface="MinionPro-Regular"/>
              </a:rPr>
              <a:t>environmental</a:t>
            </a:r>
            <a:r>
              <a:rPr lang="cs-CZ" sz="2000">
                <a:effectLst/>
                <a:latin typeface="Aptos"/>
                <a:ea typeface="Calibri"/>
                <a:cs typeface="MinionPro-Regular"/>
              </a:rPr>
              <a:t> development </a:t>
            </a:r>
            <a:r>
              <a:rPr lang="cs-CZ" sz="2000" err="1">
                <a:effectLst/>
                <a:latin typeface="Aptos"/>
                <a:ea typeface="Calibri"/>
                <a:cs typeface="MinionPro-Regular"/>
              </a:rPr>
              <a:t>through</a:t>
            </a:r>
            <a:r>
              <a:rPr lang="cs-CZ" sz="2000">
                <a:effectLst/>
                <a:latin typeface="Aptos"/>
                <a:ea typeface="Calibri"/>
                <a:cs typeface="MinionPro-Regular"/>
              </a:rPr>
              <a:t> </a:t>
            </a:r>
            <a:r>
              <a:rPr lang="cs-CZ" sz="2000" err="1">
                <a:effectLst/>
                <a:latin typeface="Aptos"/>
                <a:ea typeface="Calibri"/>
                <a:cs typeface="MinionPro-Regular"/>
              </a:rPr>
              <a:t>adventurous</a:t>
            </a:r>
            <a:r>
              <a:rPr lang="cs-CZ" sz="2000">
                <a:effectLst/>
                <a:latin typeface="Aptos"/>
                <a:ea typeface="Calibri"/>
                <a:cs typeface="MinionPro-Regular"/>
              </a:rPr>
              <a:t> </a:t>
            </a:r>
            <a:r>
              <a:rPr lang="cs-CZ" sz="2000" err="1">
                <a:effectLst/>
                <a:latin typeface="Aptos"/>
                <a:ea typeface="Calibri"/>
                <a:cs typeface="MinionPro-Regular"/>
              </a:rPr>
              <a:t>activities</a:t>
            </a:r>
            <a:r>
              <a:rPr lang="cs-CZ" sz="2000">
                <a:effectLst/>
                <a:latin typeface="Aptos"/>
                <a:ea typeface="Calibri"/>
                <a:cs typeface="MinionPro-Regular"/>
              </a:rPr>
              <a:t> and </a:t>
            </a:r>
            <a:r>
              <a:rPr lang="cs-CZ" sz="2000" err="1">
                <a:effectLst/>
                <a:latin typeface="Aptos"/>
                <a:ea typeface="Calibri"/>
                <a:cs typeface="MinionPro-Regular"/>
              </a:rPr>
              <a:t>challenges</a:t>
            </a:r>
            <a:r>
              <a:rPr lang="cs-CZ" sz="2000">
                <a:latin typeface="Aptos"/>
                <a:ea typeface="Calibri"/>
                <a:cs typeface="MinionPro-Regular"/>
              </a:rPr>
              <a:t>.</a:t>
            </a:r>
          </a:p>
          <a:p>
            <a:pPr marL="285750" indent="-285750">
              <a:buFont typeface="Arial" panose="020B0604020202020204" pitchFamily="34" charset="0"/>
              <a:buChar char="•"/>
            </a:pPr>
            <a:endParaRPr lang="cs-CZ" sz="2000">
              <a:effectLst/>
              <a:latin typeface="Aptos"/>
              <a:ea typeface="Calibri" panose="020F0502020204030204" pitchFamily="34" charset="0"/>
              <a:cs typeface="MinionPro-Regular"/>
            </a:endParaRPr>
          </a:p>
          <a:p>
            <a:pPr marL="285750" indent="-285750">
              <a:buFont typeface="Arial" panose="020B0604020202020204" pitchFamily="34" charset="0"/>
              <a:buChar char="•"/>
            </a:pPr>
            <a:r>
              <a:rPr lang="cs-CZ" sz="2000" err="1">
                <a:latin typeface="Aptos"/>
                <a:ea typeface="Calibri"/>
                <a:cs typeface="MinionPro-Regular"/>
              </a:rPr>
              <a:t>Personal</a:t>
            </a:r>
            <a:r>
              <a:rPr lang="cs-CZ" sz="2000">
                <a:effectLst/>
                <a:latin typeface="Aptos"/>
                <a:ea typeface="Calibri"/>
                <a:cs typeface="MinionPro-Regular"/>
              </a:rPr>
              <a:t> </a:t>
            </a:r>
            <a:r>
              <a:rPr lang="cs-CZ" sz="2000" err="1">
                <a:effectLst/>
                <a:latin typeface="Aptos"/>
                <a:ea typeface="Calibri"/>
                <a:cs typeface="MinionPro-Regular"/>
              </a:rPr>
              <a:t>growth</a:t>
            </a:r>
            <a:r>
              <a:rPr lang="cs-CZ" sz="2000">
                <a:effectLst/>
                <a:latin typeface="Aptos"/>
                <a:ea typeface="Calibri"/>
                <a:cs typeface="MinionPro-Regular"/>
              </a:rPr>
              <a:t> </a:t>
            </a:r>
            <a:r>
              <a:rPr lang="cs-CZ" sz="2000" err="1">
                <a:effectLst/>
                <a:latin typeface="Aptos"/>
                <a:ea typeface="Calibri"/>
                <a:cs typeface="MinionPro-Regular"/>
              </a:rPr>
              <a:t>through</a:t>
            </a:r>
            <a:r>
              <a:rPr lang="cs-CZ" sz="2000">
                <a:effectLst/>
                <a:latin typeface="Aptos"/>
                <a:ea typeface="Calibri"/>
                <a:cs typeface="MinionPro-Regular"/>
              </a:rPr>
              <a:t> </a:t>
            </a:r>
            <a:r>
              <a:rPr lang="cs-CZ" sz="2000" err="1">
                <a:effectLst/>
                <a:latin typeface="Aptos"/>
                <a:ea typeface="Calibri"/>
                <a:cs typeface="MinionPro-Regular"/>
              </a:rPr>
              <a:t>an</a:t>
            </a:r>
            <a:r>
              <a:rPr lang="cs-CZ" sz="2000">
                <a:effectLst/>
                <a:latin typeface="Aptos"/>
                <a:ea typeface="Calibri"/>
                <a:cs typeface="MinionPro-Regular"/>
              </a:rPr>
              <a:t> </a:t>
            </a:r>
            <a:r>
              <a:rPr lang="cs-CZ" sz="2000" err="1">
                <a:effectLst/>
                <a:latin typeface="Aptos"/>
                <a:ea typeface="Calibri"/>
                <a:cs typeface="MinionPro-Regular"/>
              </a:rPr>
              <a:t>adventure</a:t>
            </a:r>
            <a:r>
              <a:rPr lang="cs-CZ" sz="2000">
                <a:effectLst/>
                <a:latin typeface="Aptos"/>
                <a:ea typeface="Calibri"/>
                <a:cs typeface="MinionPro-Regular"/>
              </a:rPr>
              <a:t> </a:t>
            </a:r>
            <a:r>
              <a:rPr lang="cs-CZ" sz="2000" err="1">
                <a:effectLst/>
                <a:latin typeface="Aptos"/>
                <a:ea typeface="Calibri"/>
                <a:cs typeface="MinionPro-Regular"/>
              </a:rPr>
              <a:t>which</a:t>
            </a:r>
            <a:r>
              <a:rPr lang="cs-CZ" sz="2000">
                <a:effectLst/>
                <a:latin typeface="Aptos"/>
                <a:ea typeface="Calibri"/>
                <a:cs typeface="MinionPro-Regular"/>
              </a:rPr>
              <a:t> </a:t>
            </a:r>
            <a:r>
              <a:rPr lang="cs-CZ" sz="2000" err="1">
                <a:effectLst/>
                <a:latin typeface="Aptos"/>
                <a:ea typeface="Calibri"/>
                <a:cs typeface="MinionPro-Regular"/>
              </a:rPr>
              <a:t>is</a:t>
            </a:r>
            <a:r>
              <a:rPr lang="cs-CZ" sz="2000">
                <a:effectLst/>
                <a:latin typeface="Aptos"/>
                <a:ea typeface="Calibri"/>
                <a:cs typeface="MinionPro-Regular"/>
              </a:rPr>
              <a:t> </a:t>
            </a:r>
            <a:r>
              <a:rPr lang="cs-CZ" sz="2000" err="1">
                <a:effectLst/>
                <a:latin typeface="Aptos"/>
                <a:ea typeface="Calibri"/>
                <a:cs typeface="MinionPro-Regular"/>
              </a:rPr>
              <a:t>grounded</a:t>
            </a:r>
            <a:r>
              <a:rPr lang="cs-CZ" sz="2000">
                <a:effectLst/>
                <a:latin typeface="Aptos"/>
                <a:ea typeface="Calibri"/>
                <a:cs typeface="MinionPro-Regular"/>
              </a:rPr>
              <a:t> in </a:t>
            </a:r>
            <a:r>
              <a:rPr lang="cs-CZ" sz="2000" err="1">
                <a:effectLst/>
                <a:latin typeface="Aptos"/>
                <a:ea typeface="Calibri"/>
                <a:cs typeface="MinionPro-Regular"/>
              </a:rPr>
              <a:t>the</a:t>
            </a:r>
            <a:r>
              <a:rPr lang="cs-CZ" sz="2000">
                <a:effectLst/>
                <a:latin typeface="Aptos"/>
                <a:ea typeface="Calibri"/>
                <a:cs typeface="MinionPro-Regular"/>
              </a:rPr>
              <a:t> </a:t>
            </a:r>
            <a:r>
              <a:rPr lang="cs-CZ" sz="2000" err="1">
                <a:effectLst/>
                <a:latin typeface="Aptos"/>
                <a:ea typeface="Calibri"/>
                <a:cs typeface="MinionPro-Regular"/>
              </a:rPr>
              <a:t>four</a:t>
            </a:r>
            <a:r>
              <a:rPr lang="cs-CZ" sz="2000">
                <a:effectLst/>
                <a:latin typeface="Aptos"/>
                <a:ea typeface="Calibri"/>
                <a:cs typeface="MinionPro-Regular"/>
              </a:rPr>
              <a:t> non-</a:t>
            </a:r>
            <a:r>
              <a:rPr lang="cs-CZ" sz="2000" err="1">
                <a:effectLst/>
                <a:latin typeface="Aptos"/>
                <a:ea typeface="Calibri"/>
                <a:cs typeface="MinionPro-Regular"/>
              </a:rPr>
              <a:t>negotiable</a:t>
            </a:r>
            <a:r>
              <a:rPr lang="cs-CZ" sz="2000">
                <a:effectLst/>
                <a:latin typeface="Aptos"/>
                <a:ea typeface="Calibri"/>
                <a:cs typeface="MinionPro-Regular"/>
              </a:rPr>
              <a:t> </a:t>
            </a:r>
            <a:r>
              <a:rPr lang="cs-CZ" sz="2000" err="1">
                <a:effectLst/>
                <a:latin typeface="Aptos"/>
                <a:ea typeface="Calibri"/>
                <a:cs typeface="MinionPro-Regular"/>
              </a:rPr>
              <a:t>features</a:t>
            </a:r>
            <a:r>
              <a:rPr lang="cs-CZ" sz="2000">
                <a:latin typeface="Aptos"/>
                <a:ea typeface="Calibri"/>
                <a:cs typeface="MinionPro-Regular"/>
              </a:rPr>
              <a:t> </a:t>
            </a:r>
            <a:r>
              <a:rPr lang="cs-CZ" sz="2000" err="1">
                <a:effectLst/>
                <a:latin typeface="Aptos"/>
                <a:ea typeface="Calibri"/>
                <a:cs typeface="MinionPro-Regular"/>
              </a:rPr>
              <a:t>of</a:t>
            </a:r>
            <a:r>
              <a:rPr lang="cs-CZ" sz="2000">
                <a:effectLst/>
                <a:latin typeface="Aptos"/>
                <a:ea typeface="Calibri"/>
                <a:cs typeface="MinionPro-Regular"/>
              </a:rPr>
              <a:t> </a:t>
            </a:r>
            <a:r>
              <a:rPr lang="cs-CZ" sz="2000" err="1">
                <a:effectLst/>
                <a:latin typeface="Aptos"/>
                <a:ea typeface="Calibri"/>
                <a:cs typeface="MinionPro-Regular"/>
              </a:rPr>
              <a:t>being</a:t>
            </a:r>
            <a:r>
              <a:rPr lang="cs-CZ" sz="2000">
                <a:effectLst/>
                <a:latin typeface="Aptos"/>
                <a:ea typeface="Calibri"/>
                <a:cs typeface="MinionPro-Regular"/>
              </a:rPr>
              <a:t> </a:t>
            </a:r>
            <a:r>
              <a:rPr lang="cs-CZ" sz="2000" err="1">
                <a:effectLst/>
                <a:latin typeface="Aptos"/>
                <a:ea typeface="Calibri"/>
                <a:cs typeface="MinionPro-Regular"/>
              </a:rPr>
              <a:t>mainly</a:t>
            </a:r>
            <a:r>
              <a:rPr lang="cs-CZ" sz="2000">
                <a:effectLst/>
                <a:latin typeface="Aptos"/>
                <a:ea typeface="Calibri"/>
                <a:cs typeface="MinionPro-Regular"/>
              </a:rPr>
              <a:t> </a:t>
            </a:r>
            <a:r>
              <a:rPr lang="cs-CZ" sz="2000" err="1">
                <a:effectLst/>
                <a:latin typeface="Aptos"/>
                <a:ea typeface="Calibri"/>
                <a:cs typeface="MinionPro-Regular"/>
              </a:rPr>
              <a:t>outdoors</a:t>
            </a:r>
            <a:r>
              <a:rPr lang="cs-CZ" sz="2000">
                <a:effectLst/>
                <a:latin typeface="Aptos"/>
                <a:ea typeface="Calibri"/>
                <a:cs typeface="MinionPro-Regular"/>
              </a:rPr>
              <a:t>, </a:t>
            </a:r>
            <a:r>
              <a:rPr lang="cs-CZ" sz="2000" err="1">
                <a:effectLst/>
                <a:latin typeface="Aptos"/>
                <a:ea typeface="Calibri"/>
                <a:cs typeface="MinionPro-Regular"/>
              </a:rPr>
              <a:t>experiential</a:t>
            </a:r>
            <a:r>
              <a:rPr lang="cs-CZ" sz="2000">
                <a:effectLst/>
                <a:latin typeface="Aptos"/>
                <a:ea typeface="Calibri"/>
                <a:cs typeface="MinionPro-Regular"/>
              </a:rPr>
              <a:t> learning, </a:t>
            </a:r>
            <a:r>
              <a:rPr lang="cs-CZ" sz="2000" err="1">
                <a:effectLst/>
                <a:latin typeface="Aptos"/>
                <a:ea typeface="Calibri"/>
                <a:cs typeface="MinionPro-Regular"/>
              </a:rPr>
              <a:t>challenge</a:t>
            </a:r>
            <a:r>
              <a:rPr lang="cs-CZ" sz="2000">
                <a:effectLst/>
                <a:latin typeface="Aptos"/>
                <a:ea typeface="Calibri"/>
                <a:cs typeface="MinionPro-Regular"/>
              </a:rPr>
              <a:t> by </a:t>
            </a:r>
            <a:r>
              <a:rPr lang="cs-CZ" sz="2000" err="1">
                <a:effectLst/>
                <a:latin typeface="Aptos"/>
                <a:ea typeface="Calibri"/>
                <a:cs typeface="MinionPro-Regular"/>
              </a:rPr>
              <a:t>choice</a:t>
            </a:r>
            <a:r>
              <a:rPr lang="cs-CZ" sz="2000">
                <a:effectLst/>
                <a:latin typeface="Aptos"/>
                <a:ea typeface="Calibri"/>
                <a:cs typeface="MinionPro-Regular"/>
              </a:rPr>
              <a:t>, and</a:t>
            </a:r>
            <a:r>
              <a:rPr lang="cs-CZ" sz="2000">
                <a:latin typeface="Aptos"/>
                <a:ea typeface="Calibri"/>
                <a:cs typeface="Times New Roman"/>
              </a:rPr>
              <a:t> </a:t>
            </a:r>
            <a:r>
              <a:rPr lang="cs-CZ" sz="2000" err="1">
                <a:effectLst/>
                <a:latin typeface="Aptos"/>
                <a:ea typeface="Calibri"/>
                <a:cs typeface="MinionPro-Regular"/>
              </a:rPr>
              <a:t>managed</a:t>
            </a:r>
            <a:r>
              <a:rPr lang="cs-CZ" sz="2000">
                <a:effectLst/>
                <a:latin typeface="Aptos"/>
                <a:ea typeface="Calibri"/>
                <a:cs typeface="MinionPro-Regular"/>
              </a:rPr>
              <a:t> risk.</a:t>
            </a:r>
            <a:endParaRPr lang="cs-CZ" sz="2000">
              <a:effectLst/>
              <a:latin typeface="Aptos"/>
              <a:ea typeface="Calibri"/>
              <a:cs typeface="Times New Roman" panose="02020603050405020304" pitchFamily="18" charset="0"/>
            </a:endParaRPr>
          </a:p>
          <a:p>
            <a:pPr marL="285750" indent="-285750">
              <a:buFont typeface="Arial" panose="020B0604020202020204" pitchFamily="34" charset="0"/>
              <a:buChar char="•"/>
            </a:pPr>
            <a:endParaRPr lang="cs-CZ" sz="1800">
              <a:effectLst/>
              <a:latin typeface="Aptos"/>
              <a:ea typeface="Calibri" panose="020F0502020204030204" pitchFamily="34" charset="0"/>
              <a:cs typeface="MinionPro-Regular"/>
            </a:endParaRPr>
          </a:p>
          <a:p>
            <a:endParaRPr lang="cs-CZ"/>
          </a:p>
        </p:txBody>
      </p:sp>
    </p:spTree>
    <p:extLst>
      <p:ext uri="{BB962C8B-B14F-4D97-AF65-F5344CB8AC3E}">
        <p14:creationId xmlns:p14="http://schemas.microsoft.com/office/powerpoint/2010/main" val="30036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957931" y="1974412"/>
            <a:ext cx="3914454" cy="1118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cs-CZ" sz="2000" b="1" err="1">
                <a:cs typeface="Segoe UI"/>
              </a:rPr>
              <a:t>Holistic</a:t>
            </a:r>
            <a:r>
              <a:rPr lang="cs-CZ" sz="2000" b="1">
                <a:cs typeface="Segoe UI"/>
              </a:rPr>
              <a:t> </a:t>
            </a:r>
            <a:r>
              <a:rPr lang="cs-CZ" sz="2000" b="1" err="1">
                <a:cs typeface="Segoe UI"/>
              </a:rPr>
              <a:t>aproach</a:t>
            </a:r>
            <a:r>
              <a:rPr lang="cs-CZ" sz="2000" b="1">
                <a:cs typeface="Segoe UI"/>
              </a:rPr>
              <a:t> </a:t>
            </a:r>
            <a:r>
              <a:rPr lang="cs-CZ" sz="2000" b="1" err="1">
                <a:cs typeface="Segoe UI"/>
              </a:rPr>
              <a:t>of</a:t>
            </a:r>
            <a:r>
              <a:rPr lang="cs-CZ" sz="2000" b="1">
                <a:cs typeface="Segoe UI"/>
              </a:rPr>
              <a:t> OAE</a:t>
            </a:r>
          </a:p>
          <a:p>
            <a:pPr algn="just">
              <a:lnSpc>
                <a:spcPts val="1275"/>
              </a:lnSpc>
            </a:pPr>
            <a:endParaRPr lang="cs-CZ" sz="2000" b="1">
              <a:cs typeface="Segoe UI"/>
            </a:endParaRPr>
          </a:p>
          <a:p>
            <a:pPr algn="just">
              <a:lnSpc>
                <a:spcPts val="1275"/>
              </a:lnSpc>
            </a:pPr>
            <a:endParaRPr lang="cs-CZ" sz="2000" b="1">
              <a:cs typeface="Segoe UI"/>
            </a:endParaRPr>
          </a:p>
          <a:p>
            <a:pPr algn="just">
              <a:lnSpc>
                <a:spcPts val="1275"/>
              </a:lnSpc>
            </a:pPr>
            <a:endParaRPr lang="cs-CZ" sz="2000" b="1">
              <a:cs typeface="Segoe UI"/>
            </a:endParaRPr>
          </a:p>
          <a:p>
            <a:pPr algn="just">
              <a:lnSpc>
                <a:spcPts val="1275"/>
              </a:lnSpc>
            </a:pPr>
            <a:endParaRPr lang="es-ES" sz="2000">
              <a:cs typeface="Segoe UI"/>
            </a:endParaRPr>
          </a:p>
        </p:txBody>
      </p:sp>
      <p:sp>
        <p:nvSpPr>
          <p:cNvPr id="11" name="TextovéPole 10">
            <a:extLst>
              <a:ext uri="{FF2B5EF4-FFF2-40B4-BE49-F238E27FC236}">
                <a16:creationId xmlns:a16="http://schemas.microsoft.com/office/drawing/2014/main" id="{0B36FD07-ECAE-43B9-AA83-899E4B52D9AA}"/>
              </a:ext>
            </a:extLst>
          </p:cNvPr>
          <p:cNvSpPr txBox="1"/>
          <p:nvPr/>
        </p:nvSpPr>
        <p:spPr>
          <a:xfrm>
            <a:off x="6198742" y="3045328"/>
            <a:ext cx="5138068" cy="1727652"/>
          </a:xfrm>
          <a:prstGeom prst="rect">
            <a:avLst/>
          </a:prstGeom>
          <a:noFill/>
        </p:spPr>
        <p:txBody>
          <a:bodyPr wrap="square" lIns="91440" tIns="45720" rIns="91440" bIns="45720" rtlCol="0" anchor="t">
            <a:spAutoFit/>
          </a:bodyPr>
          <a:lstStyle/>
          <a:p>
            <a:pPr>
              <a:lnSpc>
                <a:spcPct val="107000"/>
              </a:lnSpc>
              <a:spcAft>
                <a:spcPts val="800"/>
              </a:spcAft>
            </a:pPr>
            <a:r>
              <a:rPr lang="cs-CZ" sz="2000" err="1">
                <a:effectLst/>
                <a:latin typeface="Aptos"/>
                <a:ea typeface="Calibri"/>
                <a:cs typeface="MinionPro-Regular"/>
              </a:rPr>
              <a:t>The</a:t>
            </a:r>
            <a:r>
              <a:rPr lang="cs-CZ" sz="2000">
                <a:effectLst/>
                <a:latin typeface="Aptos"/>
                <a:ea typeface="Calibri"/>
                <a:cs typeface="MinionPro-Regular"/>
              </a:rPr>
              <a:t> </a:t>
            </a:r>
            <a:r>
              <a:rPr lang="cs-CZ" sz="2000" err="1">
                <a:effectLst/>
                <a:latin typeface="Aptos"/>
                <a:ea typeface="Calibri"/>
                <a:cs typeface="MinionPro-Regular"/>
              </a:rPr>
              <a:t>combination</a:t>
            </a:r>
            <a:r>
              <a:rPr lang="cs-CZ" sz="2000">
                <a:latin typeface="Aptos"/>
                <a:ea typeface="Calibri"/>
                <a:cs typeface="Times New Roman"/>
              </a:rPr>
              <a:t> </a:t>
            </a:r>
            <a:r>
              <a:rPr lang="cs-CZ" sz="2000" err="1">
                <a:effectLst/>
                <a:latin typeface="Aptos"/>
                <a:ea typeface="Calibri"/>
                <a:cs typeface="MinionPro-Regular"/>
              </a:rPr>
              <a:t>of</a:t>
            </a:r>
            <a:r>
              <a:rPr lang="cs-CZ" sz="2000">
                <a:effectLst/>
                <a:latin typeface="Aptos"/>
                <a:ea typeface="Calibri"/>
                <a:cs typeface="MinionPro-Regular"/>
              </a:rPr>
              <a:t> these </a:t>
            </a:r>
            <a:r>
              <a:rPr lang="cs-CZ" sz="2000" err="1">
                <a:effectLst/>
                <a:latin typeface="Aptos"/>
                <a:ea typeface="Calibri"/>
                <a:cs typeface="MinionPro-Regular"/>
              </a:rPr>
              <a:t>components</a:t>
            </a:r>
            <a:r>
              <a:rPr lang="cs-CZ" sz="2000">
                <a:latin typeface="Aptos"/>
                <a:ea typeface="Calibri"/>
                <a:cs typeface="Times New Roman"/>
              </a:rPr>
              <a:t> </a:t>
            </a:r>
            <a:r>
              <a:rPr lang="cs-CZ" sz="2000" err="1">
                <a:effectLst/>
                <a:latin typeface="Aptos"/>
                <a:ea typeface="Calibri"/>
                <a:cs typeface="MinionPro-Regular"/>
              </a:rPr>
              <a:t>allows</a:t>
            </a:r>
            <a:r>
              <a:rPr lang="cs-CZ" sz="2000">
                <a:latin typeface="Aptos"/>
                <a:ea typeface="Calibri"/>
                <a:cs typeface="MinionPro-Regular"/>
              </a:rPr>
              <a:t> </a:t>
            </a:r>
            <a:r>
              <a:rPr lang="cs-CZ" sz="2000" err="1">
                <a:effectLst/>
                <a:latin typeface="Aptos"/>
                <a:ea typeface="Calibri"/>
                <a:cs typeface="MinionPro-Regular"/>
              </a:rPr>
              <a:t>participants</a:t>
            </a:r>
            <a:r>
              <a:rPr lang="cs-CZ" sz="2000">
                <a:effectLst/>
                <a:latin typeface="Aptos"/>
                <a:ea typeface="Calibri"/>
                <a:cs typeface="MinionPro-Regular"/>
              </a:rPr>
              <a:t> to</a:t>
            </a:r>
            <a:r>
              <a:rPr lang="cs-CZ" sz="2000">
                <a:latin typeface="Aptos"/>
                <a:ea typeface="Calibri"/>
                <a:cs typeface="Times New Roman"/>
              </a:rPr>
              <a:t> </a:t>
            </a:r>
            <a:r>
              <a:rPr lang="cs-CZ" sz="2000" err="1">
                <a:effectLst/>
                <a:latin typeface="Aptos"/>
                <a:ea typeface="Calibri"/>
                <a:cs typeface="MinionPro-Regular"/>
              </a:rPr>
              <a:t>acquire</a:t>
            </a:r>
            <a:r>
              <a:rPr lang="cs-CZ" sz="2000">
                <a:effectLst/>
                <a:latin typeface="Aptos"/>
                <a:ea typeface="Calibri"/>
                <a:cs typeface="MinionPro-Regular"/>
              </a:rPr>
              <a:t> </a:t>
            </a:r>
            <a:r>
              <a:rPr lang="cs-CZ" sz="2000" err="1">
                <a:effectLst/>
                <a:latin typeface="Aptos"/>
                <a:ea typeface="Calibri"/>
                <a:cs typeface="MinionPro-Regular"/>
              </a:rPr>
              <a:t>knowledge</a:t>
            </a:r>
            <a:r>
              <a:rPr lang="cs-CZ" sz="2000">
                <a:effectLst/>
                <a:latin typeface="Aptos"/>
                <a:ea typeface="Calibri"/>
                <a:cs typeface="MinionPro-Regular"/>
              </a:rPr>
              <a:t>, </a:t>
            </a:r>
            <a:r>
              <a:rPr lang="cs-CZ" sz="2000" err="1">
                <a:effectLst/>
                <a:latin typeface="Aptos"/>
                <a:ea typeface="Calibri"/>
                <a:cs typeface="MinionPro-Regular"/>
              </a:rPr>
              <a:t>skills</a:t>
            </a:r>
            <a:r>
              <a:rPr lang="cs-CZ" sz="2000">
                <a:latin typeface="Aptos"/>
                <a:ea typeface="Calibri"/>
                <a:cs typeface="Times New Roman"/>
              </a:rPr>
              <a:t> </a:t>
            </a:r>
            <a:r>
              <a:rPr lang="cs-CZ" sz="2000">
                <a:effectLst/>
                <a:latin typeface="Aptos"/>
                <a:ea typeface="Calibri"/>
                <a:cs typeface="MinionPro-Regular"/>
              </a:rPr>
              <a:t>and </a:t>
            </a:r>
            <a:r>
              <a:rPr lang="cs-CZ" sz="2000" err="1">
                <a:effectLst/>
                <a:latin typeface="Aptos"/>
                <a:ea typeface="Calibri"/>
                <a:cs typeface="MinionPro-Regular"/>
              </a:rPr>
              <a:t>expertise</a:t>
            </a:r>
            <a:r>
              <a:rPr lang="cs-CZ" sz="2000">
                <a:effectLst/>
                <a:latin typeface="Aptos"/>
                <a:ea typeface="Calibri"/>
                <a:cs typeface="MinionPro-Regular"/>
              </a:rPr>
              <a:t> </a:t>
            </a:r>
            <a:r>
              <a:rPr lang="cs-CZ" sz="2000" err="1">
                <a:effectLst/>
                <a:latin typeface="Aptos"/>
                <a:ea typeface="Calibri"/>
                <a:cs typeface="MinionPro-Regular"/>
              </a:rPr>
              <a:t>through</a:t>
            </a:r>
            <a:r>
              <a:rPr lang="cs-CZ" sz="2000">
                <a:latin typeface="Aptos"/>
                <a:ea typeface="Calibri"/>
                <a:cs typeface="Times New Roman"/>
              </a:rPr>
              <a:t> </a:t>
            </a:r>
            <a:r>
              <a:rPr lang="cs-CZ" sz="2000" err="1">
                <a:effectLst/>
                <a:latin typeface="Aptos"/>
                <a:ea typeface="Calibri"/>
                <a:cs typeface="MinionPro-Regular"/>
              </a:rPr>
              <a:t>participating</a:t>
            </a:r>
            <a:r>
              <a:rPr lang="cs-CZ" sz="2000">
                <a:effectLst/>
                <a:latin typeface="Aptos"/>
                <a:ea typeface="Calibri"/>
                <a:cs typeface="MinionPro-Regular"/>
              </a:rPr>
              <a:t> in </a:t>
            </a:r>
            <a:r>
              <a:rPr lang="cs-CZ" sz="2000" err="1">
                <a:effectLst/>
                <a:latin typeface="Aptos"/>
                <a:ea typeface="Calibri"/>
                <a:cs typeface="MinionPro-Regular"/>
              </a:rPr>
              <a:t>adventure</a:t>
            </a:r>
            <a:r>
              <a:rPr lang="cs-CZ" sz="2000">
                <a:latin typeface="Aptos"/>
                <a:ea typeface="Calibri"/>
                <a:cs typeface="Times New Roman"/>
              </a:rPr>
              <a:t> </a:t>
            </a:r>
            <a:r>
              <a:rPr lang="cs-CZ" sz="2000" err="1">
                <a:effectLst/>
                <a:latin typeface="Aptos"/>
                <a:ea typeface="Calibri"/>
                <a:cs typeface="MinionPro-Regular"/>
              </a:rPr>
              <a:t>activities</a:t>
            </a:r>
            <a:r>
              <a:rPr lang="cs-CZ" sz="2000">
                <a:effectLst/>
                <a:latin typeface="Aptos"/>
                <a:ea typeface="Calibri"/>
                <a:cs typeface="MinionPro-Regular"/>
              </a:rPr>
              <a:t> in </a:t>
            </a:r>
            <a:r>
              <a:rPr lang="cs-CZ" sz="2000" err="1">
                <a:effectLst/>
                <a:latin typeface="Aptos"/>
                <a:ea typeface="Calibri"/>
                <a:cs typeface="MinionPro-Regular"/>
              </a:rPr>
              <a:t>an</a:t>
            </a:r>
            <a:r>
              <a:rPr lang="cs-CZ" sz="2000">
                <a:effectLst/>
                <a:latin typeface="Aptos"/>
                <a:ea typeface="Calibri"/>
                <a:cs typeface="MinionPro-Regular"/>
              </a:rPr>
              <a:t> </a:t>
            </a:r>
            <a:r>
              <a:rPr lang="cs-CZ" sz="2000" err="1">
                <a:effectLst/>
                <a:latin typeface="Aptos"/>
                <a:ea typeface="Calibri"/>
                <a:cs typeface="MinionPro-Regular"/>
              </a:rPr>
              <a:t>outdoor</a:t>
            </a:r>
            <a:r>
              <a:rPr lang="cs-CZ" sz="2000">
                <a:latin typeface="Aptos"/>
                <a:ea typeface="Calibri"/>
                <a:cs typeface="Times New Roman"/>
              </a:rPr>
              <a:t> </a:t>
            </a:r>
            <a:r>
              <a:rPr lang="cs-CZ" sz="2000" err="1">
                <a:effectLst/>
                <a:latin typeface="Aptos"/>
                <a:ea typeface="Calibri"/>
                <a:cs typeface="MinionPro-Regular"/>
              </a:rPr>
              <a:t>setting</a:t>
            </a:r>
            <a:r>
              <a:rPr lang="cs-CZ" sz="2000">
                <a:effectLst/>
                <a:latin typeface="Aptos"/>
                <a:ea typeface="Calibri"/>
                <a:cs typeface="MinionPro-Regular"/>
              </a:rPr>
              <a:t>, and to </a:t>
            </a:r>
            <a:r>
              <a:rPr lang="cs-CZ" sz="2000" err="1">
                <a:effectLst/>
                <a:latin typeface="Aptos"/>
                <a:ea typeface="Calibri"/>
                <a:cs typeface="MinionPro-Regular"/>
              </a:rPr>
              <a:t>be</a:t>
            </a:r>
            <a:r>
              <a:rPr lang="cs-CZ" sz="2000">
                <a:latin typeface="Aptos"/>
                <a:ea typeface="Calibri"/>
                <a:cs typeface="Times New Roman"/>
              </a:rPr>
              <a:t> </a:t>
            </a:r>
            <a:r>
              <a:rPr lang="cs-CZ" sz="2000" err="1">
                <a:latin typeface="Aptos"/>
                <a:ea typeface="Calibri"/>
                <a:cs typeface="MinionPro-Regular"/>
              </a:rPr>
              <a:t>i</a:t>
            </a:r>
            <a:r>
              <a:rPr lang="cs-CZ" sz="2000" err="1">
                <a:effectLst/>
                <a:latin typeface="Aptos"/>
                <a:ea typeface="Calibri"/>
                <a:cs typeface="MinionPro-Regular"/>
              </a:rPr>
              <a:t>nvolved</a:t>
            </a:r>
            <a:r>
              <a:rPr lang="cs-CZ" sz="2000">
                <a:effectLst/>
                <a:latin typeface="Aptos"/>
                <a:ea typeface="Calibri"/>
                <a:cs typeface="MinionPro-Regular"/>
              </a:rPr>
              <a:t> in </a:t>
            </a:r>
            <a:r>
              <a:rPr lang="cs-CZ" sz="2000" b="1">
                <a:effectLst/>
                <a:latin typeface="Aptos"/>
                <a:ea typeface="Calibri"/>
                <a:cs typeface="MinionPro-Bold"/>
              </a:rPr>
              <a:t>SEL</a:t>
            </a:r>
            <a:r>
              <a:rPr lang="cs-CZ" sz="2000">
                <a:effectLst/>
                <a:latin typeface="Aptos"/>
                <a:ea typeface="Calibri"/>
                <a:cs typeface="MinionPro-Regular"/>
              </a:rPr>
              <a:t>.</a:t>
            </a:r>
            <a:endParaRPr lang="cs-CZ" sz="2000">
              <a:effectLst/>
              <a:latin typeface="Aptos"/>
              <a:ea typeface="Calibri"/>
              <a:cs typeface="Times New Roman" panose="02020603050405020304" pitchFamily="18" charset="0"/>
            </a:endParaRPr>
          </a:p>
        </p:txBody>
      </p:sp>
      <p:pic>
        <p:nvPicPr>
          <p:cNvPr id="21" name="Obrázek 20">
            <a:extLst>
              <a:ext uri="{FF2B5EF4-FFF2-40B4-BE49-F238E27FC236}">
                <a16:creationId xmlns:a16="http://schemas.microsoft.com/office/drawing/2014/main" id="{8A0E8C1B-02D4-48CD-A692-BCC643A0B16C}"/>
              </a:ext>
            </a:extLst>
          </p:cNvPr>
          <p:cNvPicPr/>
          <p:nvPr/>
        </p:nvPicPr>
        <p:blipFill>
          <a:blip r:embed="rId12"/>
          <a:stretch>
            <a:fillRect/>
          </a:stretch>
        </p:blipFill>
        <p:spPr>
          <a:xfrm>
            <a:off x="1119883" y="2804846"/>
            <a:ext cx="3914454" cy="2576640"/>
          </a:xfrm>
          <a:prstGeom prst="rect">
            <a:avLst/>
          </a:prstGeom>
        </p:spPr>
      </p:pic>
    </p:spTree>
    <p:extLst>
      <p:ext uri="{BB962C8B-B14F-4D97-AF65-F5344CB8AC3E}">
        <p14:creationId xmlns:p14="http://schemas.microsoft.com/office/powerpoint/2010/main" val="31093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Section 1: Introduction theoretical approach OAE and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4678204"/>
          </a:xfrm>
          <a:prstGeom prst="rect">
            <a:avLst/>
          </a:prstGeom>
          <a:noFill/>
        </p:spPr>
        <p:txBody>
          <a:bodyPr wrap="square" lIns="91440" tIns="45720" rIns="91440" bIns="45720" rtlCol="0" anchor="t">
            <a:spAutoFit/>
          </a:bodyPr>
          <a:lstStyle/>
          <a:p>
            <a:r>
              <a:rPr lang="cs-CZ" sz="2000" b="1" err="1"/>
              <a:t>What</a:t>
            </a:r>
            <a:r>
              <a:rPr lang="cs-CZ" sz="2000" b="1"/>
              <a:t> </a:t>
            </a:r>
            <a:r>
              <a:rPr lang="cs-CZ" sz="2000" b="1" err="1"/>
              <a:t>is</a:t>
            </a:r>
            <a:r>
              <a:rPr lang="cs-CZ" sz="2000" b="1"/>
              <a:t> </a:t>
            </a:r>
            <a:r>
              <a:rPr lang="cs-CZ" sz="2000" b="1" err="1"/>
              <a:t>Social</a:t>
            </a:r>
            <a:r>
              <a:rPr lang="cs-CZ" sz="2000" b="1"/>
              <a:t> </a:t>
            </a:r>
            <a:r>
              <a:rPr lang="cs-CZ" sz="2000" b="1" err="1"/>
              <a:t>Emotional</a:t>
            </a:r>
            <a:r>
              <a:rPr lang="cs-CZ" sz="2000" b="1"/>
              <a:t> Learning?</a:t>
            </a:r>
          </a:p>
          <a:p>
            <a:endParaRPr lang="cs-CZ" sz="2000" b="1"/>
          </a:p>
          <a:p>
            <a:pPr marL="285750" indent="-285750">
              <a:lnSpc>
                <a:spcPct val="107000"/>
              </a:lnSpc>
              <a:spcAft>
                <a:spcPts val="800"/>
              </a:spcAft>
              <a:buFont typeface="Arial" panose="020B0604020202020204" pitchFamily="34" charset="0"/>
              <a:buChar char="•"/>
            </a:pPr>
            <a:r>
              <a:rPr lang="cs-CZ" sz="2000" err="1">
                <a:ea typeface="Calibri"/>
                <a:cs typeface="MinionPro-Regular"/>
              </a:rPr>
              <a:t>U</a:t>
            </a:r>
            <a:r>
              <a:rPr lang="cs-CZ" sz="2000" err="1">
                <a:effectLst/>
                <a:ea typeface="Calibri"/>
                <a:cs typeface="MinionPro-Regular"/>
              </a:rPr>
              <a:t>mbrella</a:t>
            </a:r>
            <a:r>
              <a:rPr lang="cs-CZ" sz="2000">
                <a:ea typeface="Calibri"/>
                <a:cs typeface="Times New Roman"/>
              </a:rPr>
              <a:t> </a:t>
            </a:r>
            <a:r>
              <a:rPr lang="cs-CZ" sz="2000">
                <a:effectLst/>
                <a:ea typeface="Calibri"/>
                <a:cs typeface="MinionPro-Regular"/>
              </a:rPr>
              <a:t>term to </a:t>
            </a:r>
            <a:r>
              <a:rPr lang="cs-CZ" sz="2000" err="1">
                <a:effectLst/>
                <a:ea typeface="Calibri"/>
                <a:cs typeface="MinionPro-Regular"/>
              </a:rPr>
              <a:t>represent</a:t>
            </a:r>
            <a:r>
              <a:rPr lang="cs-CZ" sz="2000">
                <a:effectLst/>
                <a:ea typeface="Calibri"/>
                <a:cs typeface="MinionPro-Regular"/>
              </a:rPr>
              <a:t> a </a:t>
            </a:r>
            <a:r>
              <a:rPr lang="cs-CZ" sz="2000" err="1">
                <a:effectLst/>
                <a:ea typeface="Calibri"/>
                <a:cs typeface="MinionPro-Regular"/>
              </a:rPr>
              <a:t>wide</a:t>
            </a:r>
            <a:r>
              <a:rPr lang="cs-CZ" sz="2000">
                <a:effectLst/>
                <a:ea typeface="Calibri"/>
                <a:cs typeface="MinionPro-Regular"/>
              </a:rPr>
              <a:t> </a:t>
            </a:r>
            <a:r>
              <a:rPr lang="cs-CZ" sz="2000" err="1">
                <a:effectLst/>
                <a:ea typeface="Calibri"/>
                <a:cs typeface="MinionPro-Regular"/>
              </a:rPr>
              <a:t>array</a:t>
            </a:r>
            <a:r>
              <a:rPr lang="cs-CZ" sz="2000">
                <a:effectLst/>
                <a:ea typeface="Calibri"/>
                <a:cs typeface="MinionPro-Regular"/>
              </a:rPr>
              <a:t> </a:t>
            </a:r>
            <a:r>
              <a:rPr lang="cs-CZ" sz="2000" err="1">
                <a:effectLst/>
                <a:ea typeface="Calibri"/>
                <a:cs typeface="MinionPro-Regular"/>
              </a:rPr>
              <a:t>of</a:t>
            </a:r>
            <a:r>
              <a:rPr lang="cs-CZ" sz="2000">
                <a:effectLst/>
                <a:ea typeface="Calibri"/>
                <a:cs typeface="MinionPro-Regular"/>
              </a:rPr>
              <a:t> non-</a:t>
            </a:r>
            <a:r>
              <a:rPr lang="cs-CZ" sz="2000" err="1">
                <a:effectLst/>
                <a:ea typeface="Calibri"/>
                <a:cs typeface="MinionPro-Regular"/>
              </a:rPr>
              <a:t>academic</a:t>
            </a:r>
            <a:r>
              <a:rPr lang="cs-CZ" sz="2000">
                <a:effectLst/>
                <a:ea typeface="Calibri"/>
                <a:cs typeface="MinionPro-Regular"/>
              </a:rPr>
              <a:t> </a:t>
            </a:r>
            <a:r>
              <a:rPr lang="cs-CZ" sz="2000" err="1">
                <a:effectLst/>
                <a:ea typeface="Calibri"/>
                <a:cs typeface="MinionPro-Regular"/>
              </a:rPr>
              <a:t>skills</a:t>
            </a:r>
            <a:r>
              <a:rPr lang="cs-CZ" sz="2000">
                <a:effectLst/>
                <a:ea typeface="Calibri"/>
                <a:cs typeface="MinionPro-Regular"/>
              </a:rPr>
              <a:t> </a:t>
            </a:r>
            <a:r>
              <a:rPr lang="cs-CZ" sz="2000" err="1">
                <a:effectLst/>
                <a:ea typeface="Calibri"/>
                <a:cs typeface="MinionPro-Regular"/>
              </a:rPr>
              <a:t>that</a:t>
            </a:r>
            <a:r>
              <a:rPr lang="cs-CZ" sz="2000">
                <a:effectLst/>
                <a:ea typeface="Calibri"/>
                <a:cs typeface="MinionPro-Regular"/>
              </a:rPr>
              <a:t> </a:t>
            </a:r>
            <a:r>
              <a:rPr lang="cs-CZ" sz="2000" err="1">
                <a:effectLst/>
                <a:ea typeface="Calibri"/>
                <a:cs typeface="MinionPro-Regular"/>
              </a:rPr>
              <a:t>individuals</a:t>
            </a:r>
            <a:r>
              <a:rPr lang="cs-CZ" sz="2000">
                <a:effectLst/>
                <a:ea typeface="Calibri"/>
                <a:cs typeface="MinionPro-Regular"/>
              </a:rPr>
              <a:t> </a:t>
            </a:r>
            <a:r>
              <a:rPr lang="cs-CZ" sz="2000" err="1">
                <a:effectLst/>
                <a:ea typeface="Calibri"/>
                <a:cs typeface="MinionPro-Regular"/>
              </a:rPr>
              <a:t>need</a:t>
            </a:r>
            <a:r>
              <a:rPr lang="cs-CZ" sz="2000">
                <a:ea typeface="Calibri"/>
                <a:cs typeface="Times New Roman"/>
              </a:rPr>
              <a:t> </a:t>
            </a:r>
            <a:r>
              <a:rPr lang="cs-CZ" sz="2000">
                <a:effectLst/>
                <a:ea typeface="Calibri"/>
                <a:cs typeface="MinionPro-Regular"/>
              </a:rPr>
              <a:t>in </a:t>
            </a:r>
            <a:r>
              <a:rPr lang="cs-CZ" sz="2000" err="1">
                <a:effectLst/>
                <a:ea typeface="Calibri"/>
                <a:cs typeface="MinionPro-Regular"/>
              </a:rPr>
              <a:t>order</a:t>
            </a:r>
            <a:r>
              <a:rPr lang="cs-CZ" sz="2000">
                <a:effectLst/>
                <a:ea typeface="Calibri"/>
                <a:cs typeface="MinionPro-Regular"/>
              </a:rPr>
              <a:t> to set </a:t>
            </a:r>
            <a:r>
              <a:rPr lang="cs-CZ" sz="2000" err="1">
                <a:effectLst/>
                <a:ea typeface="Calibri"/>
                <a:cs typeface="MinionPro-Regular"/>
              </a:rPr>
              <a:t>goals</a:t>
            </a:r>
            <a:r>
              <a:rPr lang="cs-CZ" sz="2000">
                <a:effectLst/>
                <a:ea typeface="Calibri"/>
                <a:cs typeface="MinionPro-Regular"/>
              </a:rPr>
              <a:t>, </a:t>
            </a:r>
            <a:r>
              <a:rPr lang="cs-CZ" sz="2000" err="1">
                <a:effectLst/>
                <a:ea typeface="Calibri"/>
                <a:cs typeface="MinionPro-Regular"/>
              </a:rPr>
              <a:t>manage</a:t>
            </a:r>
            <a:r>
              <a:rPr lang="cs-CZ" sz="2000">
                <a:effectLst/>
                <a:ea typeface="Calibri"/>
                <a:cs typeface="MinionPro-Regular"/>
              </a:rPr>
              <a:t> </a:t>
            </a:r>
            <a:r>
              <a:rPr lang="cs-CZ" sz="2000" err="1">
                <a:effectLst/>
                <a:ea typeface="Calibri"/>
                <a:cs typeface="MinionPro-Regular"/>
              </a:rPr>
              <a:t>behaviour</a:t>
            </a:r>
            <a:r>
              <a:rPr lang="cs-CZ" sz="2000">
                <a:effectLst/>
                <a:ea typeface="Calibri"/>
                <a:cs typeface="MinionPro-Regular"/>
              </a:rPr>
              <a:t>, build </a:t>
            </a:r>
            <a:r>
              <a:rPr lang="cs-CZ" sz="2000" err="1">
                <a:effectLst/>
                <a:ea typeface="Calibri"/>
                <a:cs typeface="MinionPro-Regular"/>
              </a:rPr>
              <a:t>relationships</a:t>
            </a:r>
            <a:r>
              <a:rPr lang="cs-CZ" sz="2000">
                <a:effectLst/>
                <a:ea typeface="Calibri"/>
                <a:cs typeface="MinionPro-Regular"/>
              </a:rPr>
              <a:t>, and </a:t>
            </a:r>
            <a:r>
              <a:rPr lang="cs-CZ" sz="2000" err="1">
                <a:effectLst/>
                <a:ea typeface="Calibri"/>
                <a:cs typeface="MinionPro-Regular"/>
              </a:rPr>
              <a:t>process</a:t>
            </a:r>
            <a:r>
              <a:rPr lang="cs-CZ" sz="2000">
                <a:effectLst/>
                <a:ea typeface="Calibri"/>
                <a:cs typeface="MinionPro-Regular"/>
              </a:rPr>
              <a:t> and</a:t>
            </a:r>
            <a:r>
              <a:rPr lang="cs-CZ" sz="2000">
                <a:ea typeface="Calibri"/>
                <a:cs typeface="Times New Roman"/>
              </a:rPr>
              <a:t> </a:t>
            </a:r>
            <a:r>
              <a:rPr lang="cs-CZ" sz="2000" err="1">
                <a:effectLst/>
                <a:ea typeface="Calibri"/>
                <a:cs typeface="MinionPro-Regular"/>
              </a:rPr>
              <a:t>remember</a:t>
            </a:r>
            <a:r>
              <a:rPr lang="cs-CZ" sz="2000">
                <a:effectLst/>
                <a:ea typeface="Calibri"/>
                <a:cs typeface="MinionPro-Regular"/>
              </a:rPr>
              <a:t> </a:t>
            </a:r>
            <a:r>
              <a:rPr lang="cs-CZ" sz="2000" err="1">
                <a:effectLst/>
                <a:ea typeface="Calibri"/>
                <a:cs typeface="MinionPro-Regular"/>
              </a:rPr>
              <a:t>information</a:t>
            </a:r>
            <a:r>
              <a:rPr lang="cs-CZ" sz="2000">
                <a:effectLst/>
                <a:ea typeface="Calibri"/>
                <a:cs typeface="MinionPro-Regular"/>
              </a:rPr>
              <a:t>. </a:t>
            </a:r>
            <a:endParaRPr lang="cs-CZ" sz="2000">
              <a:ea typeface="Calibri"/>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cs-CZ" sz="2000">
                <a:effectLst/>
                <a:ea typeface="Calibri"/>
                <a:cs typeface="MinionPro-Regular"/>
              </a:rPr>
              <a:t>These </a:t>
            </a:r>
            <a:r>
              <a:rPr lang="cs-CZ" sz="2000" err="1">
                <a:effectLst/>
                <a:ea typeface="Calibri"/>
                <a:cs typeface="MinionPro-Regular"/>
              </a:rPr>
              <a:t>skills</a:t>
            </a:r>
            <a:r>
              <a:rPr lang="cs-CZ" sz="2000">
                <a:effectLst/>
                <a:ea typeface="Calibri"/>
                <a:cs typeface="MinionPro-Regular"/>
              </a:rPr>
              <a:t> and </a:t>
            </a:r>
            <a:r>
              <a:rPr lang="cs-CZ" sz="2000" err="1">
                <a:effectLst/>
                <a:ea typeface="Calibri"/>
                <a:cs typeface="MinionPro-Regular"/>
              </a:rPr>
              <a:t>competencies</a:t>
            </a:r>
            <a:r>
              <a:rPr lang="cs-CZ" sz="2000">
                <a:effectLst/>
                <a:ea typeface="Calibri"/>
                <a:cs typeface="MinionPro-Regular"/>
              </a:rPr>
              <a:t> </a:t>
            </a:r>
            <a:r>
              <a:rPr lang="cs-CZ" sz="2000" err="1">
                <a:effectLst/>
                <a:ea typeface="Calibri"/>
                <a:cs typeface="MinionPro-Regular"/>
              </a:rPr>
              <a:t>develop</a:t>
            </a:r>
            <a:r>
              <a:rPr lang="cs-CZ" sz="2000">
                <a:effectLst/>
                <a:ea typeface="Calibri"/>
                <a:cs typeface="MinionPro-Regular"/>
              </a:rPr>
              <a:t> </a:t>
            </a:r>
            <a:r>
              <a:rPr lang="cs-CZ" sz="2000" err="1">
                <a:effectLst/>
                <a:ea typeface="Calibri"/>
                <a:cs typeface="MinionPro-Regular"/>
              </a:rPr>
              <a:t>across</a:t>
            </a:r>
            <a:r>
              <a:rPr lang="cs-CZ" sz="2000">
                <a:effectLst/>
                <a:ea typeface="Calibri"/>
                <a:cs typeface="MinionPro-Regular"/>
              </a:rPr>
              <a:t> </a:t>
            </a:r>
            <a:r>
              <a:rPr lang="cs-CZ" sz="2000" err="1">
                <a:effectLst/>
                <a:ea typeface="Calibri"/>
                <a:cs typeface="MinionPro-Regular"/>
              </a:rPr>
              <a:t>our</a:t>
            </a:r>
            <a:r>
              <a:rPr lang="cs-CZ" sz="2000">
                <a:effectLst/>
                <a:ea typeface="Calibri"/>
                <a:cs typeface="MinionPro-Regular"/>
              </a:rPr>
              <a:t> </a:t>
            </a:r>
            <a:r>
              <a:rPr lang="cs-CZ" sz="2000" err="1">
                <a:effectLst/>
                <a:ea typeface="Calibri"/>
                <a:cs typeface="MinionPro-Regular"/>
              </a:rPr>
              <a:t>lives</a:t>
            </a:r>
            <a:r>
              <a:rPr lang="cs-CZ" sz="2000">
                <a:ea typeface="Calibri"/>
                <a:cs typeface="Times New Roman"/>
              </a:rPr>
              <a:t> </a:t>
            </a:r>
            <a:r>
              <a:rPr lang="cs-CZ" sz="2000">
                <a:effectLst/>
                <a:ea typeface="Calibri"/>
                <a:cs typeface="MinionPro-Regular"/>
              </a:rPr>
              <a:t>and are </a:t>
            </a:r>
            <a:r>
              <a:rPr lang="cs-CZ" sz="2000" err="1">
                <a:effectLst/>
                <a:ea typeface="Calibri"/>
                <a:cs typeface="MinionPro-Regular"/>
              </a:rPr>
              <a:t>essential</a:t>
            </a:r>
            <a:r>
              <a:rPr lang="cs-CZ" sz="2000">
                <a:effectLst/>
                <a:ea typeface="Calibri"/>
                <a:cs typeface="MinionPro-Regular"/>
              </a:rPr>
              <a:t> to </a:t>
            </a:r>
            <a:r>
              <a:rPr lang="cs-CZ" sz="2000" err="1">
                <a:effectLst/>
                <a:ea typeface="Calibri"/>
                <a:cs typeface="MinionPro-Regular"/>
              </a:rPr>
              <a:t>success</a:t>
            </a:r>
            <a:r>
              <a:rPr lang="cs-CZ" sz="2000">
                <a:effectLst/>
                <a:ea typeface="Calibri"/>
                <a:cs typeface="MinionPro-Regular"/>
              </a:rPr>
              <a:t> in </a:t>
            </a:r>
            <a:r>
              <a:rPr lang="cs-CZ" sz="2000" err="1">
                <a:effectLst/>
                <a:ea typeface="Calibri"/>
                <a:cs typeface="MinionPro-Regular"/>
              </a:rPr>
              <a:t>school</a:t>
            </a:r>
            <a:r>
              <a:rPr lang="cs-CZ" sz="2000">
                <a:effectLst/>
                <a:ea typeface="Calibri"/>
                <a:cs typeface="MinionPro-Regular"/>
              </a:rPr>
              <a:t>, </a:t>
            </a:r>
            <a:r>
              <a:rPr lang="cs-CZ" sz="2000" err="1">
                <a:effectLst/>
                <a:ea typeface="Calibri"/>
                <a:cs typeface="MinionPro-Regular"/>
              </a:rPr>
              <a:t>work</a:t>
            </a:r>
            <a:r>
              <a:rPr lang="cs-CZ" sz="2000">
                <a:effectLst/>
                <a:ea typeface="Calibri"/>
                <a:cs typeface="MinionPro-Regular"/>
              </a:rPr>
              <a:t>, </a:t>
            </a:r>
            <a:r>
              <a:rPr lang="cs-CZ" sz="2000" err="1">
                <a:effectLst/>
                <a:ea typeface="Calibri"/>
                <a:cs typeface="MinionPro-Regular"/>
              </a:rPr>
              <a:t>home</a:t>
            </a:r>
            <a:r>
              <a:rPr lang="cs-CZ" sz="2000">
                <a:effectLst/>
                <a:ea typeface="Calibri"/>
                <a:cs typeface="MinionPro-Regular"/>
              </a:rPr>
              <a:t>, and </a:t>
            </a:r>
            <a:r>
              <a:rPr lang="cs-CZ" sz="2000" err="1">
                <a:effectLst/>
                <a:ea typeface="Calibri"/>
                <a:cs typeface="MinionPro-Regular"/>
              </a:rPr>
              <a:t>community</a:t>
            </a:r>
            <a:r>
              <a:rPr lang="cs-CZ" sz="2000">
                <a:effectLst/>
                <a:ea typeface="Calibri"/>
                <a:cs typeface="MinionPro-Regular"/>
              </a:rPr>
              <a:t>. </a:t>
            </a:r>
            <a:endParaRPr lang="cs-CZ" sz="2000">
              <a:ea typeface="Calibri"/>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cs-CZ" sz="2000" err="1">
                <a:effectLst/>
                <a:ea typeface="Calibri"/>
                <a:cs typeface="MinionPro-Regular"/>
              </a:rPr>
              <a:t>Generally</a:t>
            </a:r>
            <a:r>
              <a:rPr lang="cs-CZ" sz="2000">
                <a:effectLst/>
                <a:ea typeface="Calibri"/>
                <a:cs typeface="MinionPro-Regular"/>
              </a:rPr>
              <a:t> </a:t>
            </a:r>
            <a:r>
              <a:rPr lang="cs-CZ" sz="2000" err="1">
                <a:effectLst/>
                <a:ea typeface="Calibri"/>
                <a:cs typeface="MinionPro-Regular"/>
              </a:rPr>
              <a:t>speaking</a:t>
            </a:r>
            <a:r>
              <a:rPr lang="cs-CZ" sz="2000">
                <a:effectLst/>
                <a:ea typeface="Calibri"/>
                <a:cs typeface="MinionPro-Regular"/>
              </a:rPr>
              <a:t>, </a:t>
            </a:r>
            <a:r>
              <a:rPr lang="cs-CZ" sz="2000" err="1">
                <a:effectLst/>
                <a:ea typeface="Calibri"/>
                <a:cs typeface="MinionPro-Regular"/>
              </a:rPr>
              <a:t>this</a:t>
            </a:r>
            <a:r>
              <a:rPr lang="cs-CZ" sz="2000">
                <a:effectLst/>
                <a:ea typeface="Calibri"/>
                <a:cs typeface="MinionPro-Regular"/>
              </a:rPr>
              <a:t> set </a:t>
            </a:r>
            <a:r>
              <a:rPr lang="cs-CZ" sz="2000" err="1">
                <a:effectLst/>
                <a:ea typeface="Calibri"/>
                <a:cs typeface="MinionPro-Regular"/>
              </a:rPr>
              <a:t>of</a:t>
            </a:r>
            <a:r>
              <a:rPr lang="cs-CZ" sz="2000">
                <a:effectLst/>
                <a:ea typeface="Calibri"/>
                <a:cs typeface="MinionPro-Regular"/>
              </a:rPr>
              <a:t> </a:t>
            </a:r>
            <a:r>
              <a:rPr lang="cs-CZ" sz="2000" err="1">
                <a:effectLst/>
                <a:ea typeface="Calibri"/>
                <a:cs typeface="MinionPro-Regular"/>
              </a:rPr>
              <a:t>skills</a:t>
            </a:r>
            <a:r>
              <a:rPr lang="cs-CZ" sz="2000">
                <a:effectLst/>
                <a:ea typeface="Calibri"/>
                <a:cs typeface="MinionPro-Regular"/>
              </a:rPr>
              <a:t> </a:t>
            </a:r>
            <a:r>
              <a:rPr lang="cs-CZ" sz="2000" err="1">
                <a:effectLst/>
                <a:ea typeface="Calibri"/>
                <a:cs typeface="MinionPro-Regular"/>
              </a:rPr>
              <a:t>can</a:t>
            </a:r>
            <a:r>
              <a:rPr lang="cs-CZ" sz="2000">
                <a:effectLst/>
                <a:ea typeface="Calibri"/>
                <a:cs typeface="MinionPro-Regular"/>
              </a:rPr>
              <a:t> </a:t>
            </a:r>
            <a:r>
              <a:rPr lang="cs-CZ" sz="2000" err="1">
                <a:effectLst/>
                <a:ea typeface="Calibri"/>
                <a:cs typeface="MinionPro-Regular"/>
              </a:rPr>
              <a:t>be</a:t>
            </a:r>
            <a:r>
              <a:rPr lang="cs-CZ" sz="2000">
                <a:effectLst/>
                <a:ea typeface="Calibri"/>
                <a:cs typeface="MinionPro-Regular"/>
              </a:rPr>
              <a:t> </a:t>
            </a:r>
            <a:r>
              <a:rPr lang="cs-CZ" sz="2000" err="1">
                <a:effectLst/>
                <a:ea typeface="Calibri"/>
                <a:cs typeface="MinionPro-Regular"/>
              </a:rPr>
              <a:t>organized</a:t>
            </a:r>
            <a:r>
              <a:rPr lang="cs-CZ" sz="2000">
                <a:effectLst/>
                <a:ea typeface="Calibri"/>
                <a:cs typeface="MinionPro-Regular"/>
              </a:rPr>
              <a:t> </a:t>
            </a:r>
            <a:r>
              <a:rPr lang="cs-CZ" sz="2000" err="1">
                <a:effectLst/>
                <a:ea typeface="Calibri"/>
                <a:cs typeface="MinionPro-Regular"/>
              </a:rPr>
              <a:t>into</a:t>
            </a:r>
            <a:r>
              <a:rPr lang="cs-CZ" sz="2000">
                <a:effectLst/>
                <a:ea typeface="Calibri"/>
                <a:cs typeface="MinionPro-Regular"/>
              </a:rPr>
              <a:t> </a:t>
            </a:r>
            <a:r>
              <a:rPr lang="cs-CZ" sz="2000" err="1">
                <a:effectLst/>
                <a:ea typeface="Calibri"/>
                <a:cs typeface="MinionPro-Regular"/>
              </a:rPr>
              <a:t>three</a:t>
            </a:r>
            <a:r>
              <a:rPr lang="cs-CZ" sz="2000">
                <a:effectLst/>
                <a:ea typeface="Calibri"/>
                <a:cs typeface="MinionPro-Regular"/>
              </a:rPr>
              <a:t> </a:t>
            </a:r>
            <a:r>
              <a:rPr lang="cs-CZ" sz="2000" err="1">
                <a:effectLst/>
                <a:ea typeface="Calibri"/>
                <a:cs typeface="MinionPro-Regular"/>
              </a:rPr>
              <a:t>interrelated</a:t>
            </a:r>
            <a:r>
              <a:rPr lang="cs-CZ" sz="2000">
                <a:effectLst/>
                <a:ea typeface="Calibri"/>
                <a:cs typeface="MinionPro-Regular"/>
              </a:rPr>
              <a:t> </a:t>
            </a:r>
            <a:r>
              <a:rPr lang="cs-CZ" sz="2000" err="1">
                <a:effectLst/>
                <a:ea typeface="Calibri"/>
                <a:cs typeface="MinionPro-Regular"/>
              </a:rPr>
              <a:t>areas</a:t>
            </a:r>
            <a:r>
              <a:rPr lang="cs-CZ" sz="2000">
                <a:effectLst/>
                <a:ea typeface="Calibri"/>
                <a:cs typeface="MinionPro-Regular"/>
              </a:rPr>
              <a:t>: </a:t>
            </a:r>
            <a:r>
              <a:rPr lang="cs-CZ" sz="2000" err="1">
                <a:effectLst/>
                <a:ea typeface="Calibri"/>
                <a:cs typeface="MinionPro-Regular"/>
              </a:rPr>
              <a:t>cognitive</a:t>
            </a:r>
            <a:r>
              <a:rPr lang="cs-CZ" sz="2000">
                <a:effectLst/>
                <a:ea typeface="Calibri"/>
                <a:cs typeface="MinionPro-Regular"/>
              </a:rPr>
              <a:t>,</a:t>
            </a:r>
            <a:r>
              <a:rPr lang="cs-CZ" sz="2000">
                <a:ea typeface="Calibri"/>
                <a:cs typeface="Times New Roman"/>
              </a:rPr>
              <a:t> </a:t>
            </a:r>
            <a:r>
              <a:rPr lang="cs-CZ" sz="2000" err="1">
                <a:effectLst/>
                <a:ea typeface="Calibri"/>
                <a:cs typeface="MinionPro-Regular"/>
              </a:rPr>
              <a:t>social</a:t>
            </a:r>
            <a:r>
              <a:rPr lang="cs-CZ" sz="2000">
                <a:effectLst/>
                <a:ea typeface="Calibri"/>
                <a:cs typeface="MinionPro-Regular"/>
              </a:rPr>
              <a:t>, and </a:t>
            </a:r>
            <a:r>
              <a:rPr lang="cs-CZ" sz="2000" err="1">
                <a:effectLst/>
                <a:ea typeface="Calibri"/>
                <a:cs typeface="MinionPro-Regular"/>
              </a:rPr>
              <a:t>emotional</a:t>
            </a:r>
            <a:r>
              <a:rPr lang="cs-CZ" sz="2000">
                <a:effectLst/>
                <a:ea typeface="Calibri"/>
                <a:cs typeface="MinionPro-Regular"/>
              </a:rPr>
              <a:t>. </a:t>
            </a:r>
            <a:r>
              <a:rPr lang="cs-CZ" sz="2000" err="1">
                <a:effectLst/>
                <a:ea typeface="Calibri"/>
                <a:cs typeface="MinionPro-Regular"/>
              </a:rPr>
              <a:t>Importantly</a:t>
            </a:r>
            <a:r>
              <a:rPr lang="cs-CZ" sz="2000">
                <a:effectLst/>
                <a:ea typeface="Calibri"/>
                <a:cs typeface="MinionPro-Regular"/>
              </a:rPr>
              <a:t>, these </a:t>
            </a:r>
            <a:r>
              <a:rPr lang="cs-CZ" sz="2000" err="1">
                <a:effectLst/>
                <a:ea typeface="Calibri"/>
                <a:cs typeface="MinionPro-Regular"/>
              </a:rPr>
              <a:t>skills</a:t>
            </a:r>
            <a:r>
              <a:rPr lang="cs-CZ" sz="2000">
                <a:effectLst/>
                <a:ea typeface="Calibri"/>
                <a:cs typeface="MinionPro-Regular"/>
              </a:rPr>
              <a:t> and </a:t>
            </a:r>
            <a:r>
              <a:rPr lang="cs-CZ" sz="2000" err="1">
                <a:effectLst/>
                <a:ea typeface="Calibri"/>
                <a:cs typeface="MinionPro-Regular"/>
              </a:rPr>
              <a:t>competencies</a:t>
            </a:r>
            <a:r>
              <a:rPr lang="cs-CZ" sz="2000">
                <a:effectLst/>
                <a:ea typeface="Calibri"/>
                <a:cs typeface="MinionPro-Regular"/>
              </a:rPr>
              <a:t> </a:t>
            </a:r>
            <a:r>
              <a:rPr lang="cs-CZ" sz="2000" err="1">
                <a:effectLst/>
                <a:ea typeface="Calibri"/>
                <a:cs typeface="MinionPro-Regular"/>
              </a:rPr>
              <a:t>develop</a:t>
            </a:r>
            <a:r>
              <a:rPr lang="cs-CZ" sz="2000">
                <a:ea typeface="Calibri"/>
                <a:cs typeface="Times New Roman"/>
              </a:rPr>
              <a:t> </a:t>
            </a:r>
            <a:r>
              <a:rPr lang="cs-CZ" sz="2000">
                <a:effectLst/>
                <a:ea typeface="Calibri"/>
                <a:cs typeface="MinionPro-Regular"/>
              </a:rPr>
              <a:t>and are in </a:t>
            </a:r>
            <a:r>
              <a:rPr lang="cs-CZ" sz="2000" err="1">
                <a:effectLst/>
                <a:ea typeface="Calibri"/>
                <a:cs typeface="MinionPro-Regular"/>
              </a:rPr>
              <a:t>dynamic</a:t>
            </a:r>
            <a:r>
              <a:rPr lang="cs-CZ" sz="2000">
                <a:effectLst/>
                <a:ea typeface="Calibri"/>
                <a:cs typeface="MinionPro-Regular"/>
              </a:rPr>
              <a:t> </a:t>
            </a:r>
            <a:r>
              <a:rPr lang="cs-CZ" sz="2000" err="1">
                <a:effectLst/>
                <a:ea typeface="Calibri"/>
                <a:cs typeface="MinionPro-Regular"/>
              </a:rPr>
              <a:t>interaction</a:t>
            </a:r>
            <a:r>
              <a:rPr lang="cs-CZ" sz="2000">
                <a:effectLst/>
                <a:ea typeface="Calibri"/>
                <a:cs typeface="MinionPro-Regular"/>
              </a:rPr>
              <a:t> </a:t>
            </a:r>
            <a:r>
              <a:rPr lang="cs-CZ" sz="2000" err="1">
                <a:effectLst/>
                <a:ea typeface="Calibri"/>
                <a:cs typeface="MinionPro-Regular"/>
              </a:rPr>
              <a:t>with</a:t>
            </a:r>
            <a:r>
              <a:rPr lang="cs-CZ" sz="2000">
                <a:effectLst/>
                <a:ea typeface="Calibri"/>
                <a:cs typeface="MinionPro-Regular"/>
              </a:rPr>
              <a:t> </a:t>
            </a:r>
            <a:r>
              <a:rPr lang="cs-CZ" sz="2000" err="1">
                <a:effectLst/>
                <a:ea typeface="Calibri"/>
                <a:cs typeface="MinionPro-Regular"/>
              </a:rPr>
              <a:t>attitudes</a:t>
            </a:r>
            <a:r>
              <a:rPr lang="cs-CZ" sz="2000">
                <a:effectLst/>
                <a:ea typeface="Calibri"/>
                <a:cs typeface="MinionPro-Regular"/>
              </a:rPr>
              <a:t>, </a:t>
            </a:r>
            <a:r>
              <a:rPr lang="cs-CZ" sz="2000" err="1">
                <a:effectLst/>
                <a:ea typeface="Calibri"/>
                <a:cs typeface="MinionPro-Regular"/>
              </a:rPr>
              <a:t>beliefs</a:t>
            </a:r>
            <a:r>
              <a:rPr lang="cs-CZ" sz="2000">
                <a:effectLst/>
                <a:ea typeface="Calibri"/>
                <a:cs typeface="MinionPro-Regular"/>
              </a:rPr>
              <a:t>, and </a:t>
            </a:r>
            <a:r>
              <a:rPr lang="cs-CZ" sz="2000" err="1">
                <a:effectLst/>
                <a:ea typeface="Calibri"/>
                <a:cs typeface="MinionPro-Regular"/>
              </a:rPr>
              <a:t>mindsets</a:t>
            </a:r>
            <a:r>
              <a:rPr lang="cs-CZ" sz="2000">
                <a:effectLst/>
                <a:ea typeface="Calibri"/>
                <a:cs typeface="MinionPro-Regular"/>
              </a:rPr>
              <a:t> as </a:t>
            </a:r>
            <a:r>
              <a:rPr lang="cs-CZ" sz="2000" err="1">
                <a:effectLst/>
                <a:ea typeface="Calibri"/>
                <a:cs typeface="MinionPro-Regular"/>
              </a:rPr>
              <a:t>well</a:t>
            </a:r>
            <a:r>
              <a:rPr lang="cs-CZ" sz="2000">
                <a:effectLst/>
                <a:ea typeface="Calibri"/>
                <a:cs typeface="MinionPro-Regular"/>
              </a:rPr>
              <a:t> as</a:t>
            </a:r>
            <a:r>
              <a:rPr lang="cs-CZ" sz="2000">
                <a:ea typeface="Calibri"/>
                <a:cs typeface="Times New Roman"/>
              </a:rPr>
              <a:t> </a:t>
            </a:r>
            <a:r>
              <a:rPr lang="cs-CZ" sz="2000" err="1">
                <a:effectLst/>
                <a:ea typeface="Calibri"/>
                <a:cs typeface="MinionPro-Regular"/>
              </a:rPr>
              <a:t>character</a:t>
            </a:r>
            <a:r>
              <a:rPr lang="cs-CZ" sz="2000">
                <a:effectLst/>
                <a:ea typeface="Calibri"/>
                <a:cs typeface="MinionPro-Regular"/>
              </a:rPr>
              <a:t> and </a:t>
            </a:r>
            <a:r>
              <a:rPr lang="cs-CZ" sz="2000" err="1">
                <a:effectLst/>
                <a:ea typeface="Calibri"/>
                <a:cs typeface="MinionPro-Regular"/>
              </a:rPr>
              <a:t>values</a:t>
            </a:r>
            <a:r>
              <a:rPr lang="cs-CZ" sz="2000">
                <a:effectLst/>
                <a:ea typeface="Calibri"/>
                <a:cs typeface="MinionPro-Regular"/>
              </a:rPr>
              <a:t>, </a:t>
            </a:r>
            <a:r>
              <a:rPr lang="cs-CZ" sz="2000" err="1">
                <a:effectLst/>
                <a:ea typeface="Calibri"/>
                <a:cs typeface="MinionPro-Regular"/>
              </a:rPr>
              <a:t>all</a:t>
            </a:r>
            <a:r>
              <a:rPr lang="cs-CZ" sz="2000">
                <a:effectLst/>
                <a:ea typeface="Calibri"/>
                <a:cs typeface="MinionPro-Regular"/>
              </a:rPr>
              <a:t> </a:t>
            </a:r>
            <a:r>
              <a:rPr lang="cs-CZ" sz="2000" err="1">
                <a:effectLst/>
                <a:ea typeface="Calibri"/>
                <a:cs typeface="MinionPro-Regular"/>
              </a:rPr>
              <a:t>of</a:t>
            </a:r>
            <a:r>
              <a:rPr lang="cs-CZ" sz="2000">
                <a:effectLst/>
                <a:ea typeface="Calibri"/>
                <a:cs typeface="MinionPro-Regular"/>
              </a:rPr>
              <a:t> </a:t>
            </a:r>
            <a:r>
              <a:rPr lang="cs-CZ" sz="2000" err="1">
                <a:effectLst/>
                <a:ea typeface="Calibri"/>
                <a:cs typeface="MinionPro-Regular"/>
              </a:rPr>
              <a:t>which</a:t>
            </a:r>
            <a:r>
              <a:rPr lang="cs-CZ" sz="2000">
                <a:effectLst/>
                <a:ea typeface="Calibri"/>
                <a:cs typeface="MinionPro-Regular"/>
              </a:rPr>
              <a:t> are </a:t>
            </a:r>
            <a:r>
              <a:rPr lang="cs-CZ" sz="2000" err="1">
                <a:effectLst/>
                <a:ea typeface="Calibri"/>
                <a:cs typeface="MinionPro-Regular"/>
              </a:rPr>
              <a:t>fundamentally</a:t>
            </a:r>
            <a:r>
              <a:rPr lang="cs-CZ" sz="2000">
                <a:effectLst/>
                <a:ea typeface="Calibri"/>
                <a:cs typeface="MinionPro-Regular"/>
              </a:rPr>
              <a:t> </a:t>
            </a:r>
            <a:r>
              <a:rPr lang="cs-CZ" sz="2000" err="1">
                <a:effectLst/>
                <a:ea typeface="Calibri"/>
                <a:cs typeface="MinionPro-Regular"/>
              </a:rPr>
              <a:t>tied</a:t>
            </a:r>
            <a:r>
              <a:rPr lang="cs-CZ" sz="2000">
                <a:effectLst/>
                <a:ea typeface="Calibri"/>
                <a:cs typeface="MinionPro-Regular"/>
              </a:rPr>
              <a:t> to </a:t>
            </a:r>
            <a:r>
              <a:rPr lang="cs-CZ" sz="2000" err="1">
                <a:effectLst/>
                <a:ea typeface="Calibri"/>
                <a:cs typeface="MinionPro-Regular"/>
              </a:rPr>
              <a:t>characteristics</a:t>
            </a:r>
            <a:r>
              <a:rPr lang="cs-CZ" sz="2000">
                <a:effectLst/>
                <a:ea typeface="Calibri"/>
                <a:cs typeface="MinionPro-Regular"/>
              </a:rPr>
              <a:t> </a:t>
            </a:r>
            <a:r>
              <a:rPr lang="cs-CZ" sz="2000" err="1">
                <a:effectLst/>
                <a:ea typeface="Calibri"/>
                <a:cs typeface="MinionPro-Regular"/>
              </a:rPr>
              <a:t>of</a:t>
            </a:r>
            <a:r>
              <a:rPr lang="cs-CZ" sz="2000">
                <a:ea typeface="Calibri"/>
                <a:cs typeface="Times New Roman"/>
              </a:rPr>
              <a:t> </a:t>
            </a:r>
            <a:r>
              <a:rPr lang="cs-CZ" sz="2000" err="1">
                <a:effectLst/>
                <a:ea typeface="Calibri"/>
                <a:cs typeface="MinionPro-Regular"/>
              </a:rPr>
              <a:t>settings</a:t>
            </a:r>
            <a:r>
              <a:rPr lang="cs-CZ" sz="2000">
                <a:effectLst/>
                <a:ea typeface="Calibri"/>
                <a:cs typeface="MinionPro-Regular"/>
              </a:rPr>
              <a:t>.</a:t>
            </a:r>
            <a:endParaRPr lang="cs-CZ" sz="2000">
              <a:effectLst/>
              <a:ea typeface="Calibri"/>
              <a:cs typeface="Times New Roman" panose="02020603050405020304" pitchFamily="18" charset="0"/>
            </a:endParaRPr>
          </a:p>
          <a:p>
            <a:endParaRPr lang="cs-CZ" sz="1800" b="1"/>
          </a:p>
        </p:txBody>
      </p:sp>
    </p:spTree>
    <p:extLst>
      <p:ext uri="{BB962C8B-B14F-4D97-AF65-F5344CB8AC3E}">
        <p14:creationId xmlns:p14="http://schemas.microsoft.com/office/powerpoint/2010/main" val="16816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982A5-72D1-4D76-99D9-B477942F5B35}">
  <ds:schemaRefs>
    <ds:schemaRef ds:uri="http://schemas.microsoft.com/office/2006/metadata/properties"/>
    <ds:schemaRef ds:uri="http://schemas.microsoft.com/office/infopath/2007/PartnerControls"/>
    <ds:schemaRef ds:uri="2e6791b8-b591-4015-b146-e2703a0e8e00"/>
    <ds:schemaRef ds:uri="d54d3dba-8627-4c5b-8fa1-b229ff45d334"/>
  </ds:schemaRefs>
</ds:datastoreItem>
</file>

<file path=customXml/itemProps2.xml><?xml version="1.0" encoding="utf-8"?>
<ds:datastoreItem xmlns:ds="http://schemas.openxmlformats.org/officeDocument/2006/customXml" ds:itemID="{19619AC5-97F9-49FD-96E3-ED8E12C7A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d3dba-8627-4c5b-8fa1-b229ff45d334"/>
    <ds:schemaRef ds:uri="2e6791b8-b591-4015-b146-e2703a0e8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D352B2-E757-4556-940B-03E252EF1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Widescreen</PresentationFormat>
  <Paragraphs>64</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Tahoma</vt:lpstr>
      <vt:lpstr>Tema de Office</vt:lpstr>
      <vt:lpstr>Section 1: Introduction theoretical approach OAE and SEL</vt:lpstr>
      <vt:lpstr>Section 1: Introduction theoretical approach  OAE and SEL</vt:lpstr>
      <vt:lpstr>Section 1: Introduction</vt:lpstr>
      <vt:lpstr>Section 1: Introduction theoretical approach OAE and SEL</vt:lpstr>
      <vt:lpstr>Section 1: Introduction theoretical approach OAE and SEL</vt:lpstr>
      <vt:lpstr>Section 1: Introduction theoretical approach OAE and SEL</vt:lpstr>
      <vt:lpstr>Module 1: Introduction theoretical approach OAE and SEL</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Introduction theoretical approach OAE and SEL</dc:title>
  <dc:creator>PABLO JESUS CABALLERO BLANCO</dc:creator>
  <cp:lastModifiedBy>Biljana Popeska</cp:lastModifiedBy>
  <cp:revision>9</cp:revision>
  <dcterms:created xsi:type="dcterms:W3CDTF">2025-05-27T07:37:44Z</dcterms:created>
  <dcterms:modified xsi:type="dcterms:W3CDTF">2025-07-25T06:44:38Z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