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59" r:id="rId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24CA299-C663-4E5E-A789-2835D6DA1A91}" v="15" dt="2023-10-16T11:16:05.5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66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tiris Drikos" userId="a0a4e11f758d475d" providerId="LiveId" clId="{C24CA299-C663-4E5E-A789-2835D6DA1A91}"/>
    <pc:docChg chg="undo custSel modSld">
      <pc:chgData name="Sotiris Drikos" userId="a0a4e11f758d475d" providerId="LiveId" clId="{C24CA299-C663-4E5E-A789-2835D6DA1A91}" dt="2023-10-16T11:16:16.261" v="31" actId="403"/>
      <pc:docMkLst>
        <pc:docMk/>
      </pc:docMkLst>
      <pc:sldChg chg="delSp modSp mod">
        <pc:chgData name="Sotiris Drikos" userId="a0a4e11f758d475d" providerId="LiveId" clId="{C24CA299-C663-4E5E-A789-2835D6DA1A91}" dt="2023-10-16T11:15:14.442" v="15" actId="20577"/>
        <pc:sldMkLst>
          <pc:docMk/>
          <pc:sldMk cId="0" sldId="257"/>
        </pc:sldMkLst>
        <pc:spChg chg="mod">
          <ac:chgData name="Sotiris Drikos" userId="a0a4e11f758d475d" providerId="LiveId" clId="{C24CA299-C663-4E5E-A789-2835D6DA1A91}" dt="2023-10-16T11:15:14.442" v="15" actId="20577"/>
          <ac:spMkLst>
            <pc:docMk/>
            <pc:sldMk cId="0" sldId="257"/>
            <ac:spMk id="4" creationId="{00000000-0000-0000-0000-000000000000}"/>
          </ac:spMkLst>
        </pc:spChg>
        <pc:spChg chg="mod">
          <ac:chgData name="Sotiris Drikos" userId="a0a4e11f758d475d" providerId="LiveId" clId="{C24CA299-C663-4E5E-A789-2835D6DA1A91}" dt="2023-10-16T11:14:54.447" v="11" actId="20577"/>
          <ac:spMkLst>
            <pc:docMk/>
            <pc:sldMk cId="0" sldId="257"/>
            <ac:spMk id="7" creationId="{00000000-0000-0000-0000-000000000000}"/>
          </ac:spMkLst>
        </pc:spChg>
        <pc:spChg chg="mod">
          <ac:chgData name="Sotiris Drikos" userId="a0a4e11f758d475d" providerId="LiveId" clId="{C24CA299-C663-4E5E-A789-2835D6DA1A91}" dt="2023-10-16T11:14:48.356" v="7" actId="20577"/>
          <ac:spMkLst>
            <pc:docMk/>
            <pc:sldMk cId="0" sldId="257"/>
            <ac:spMk id="57" creationId="{00000000-0000-0000-0000-000000000000}"/>
          </ac:spMkLst>
        </pc:spChg>
        <pc:cxnChg chg="del">
          <ac:chgData name="Sotiris Drikos" userId="a0a4e11f758d475d" providerId="LiveId" clId="{C24CA299-C663-4E5E-A789-2835D6DA1A91}" dt="2023-10-16T11:14:09.254" v="3" actId="478"/>
          <ac:cxnSpMkLst>
            <pc:docMk/>
            <pc:sldMk cId="0" sldId="257"/>
            <ac:cxnSpMk id="29" creationId="{00000000-0000-0000-0000-000000000000}"/>
          </ac:cxnSpMkLst>
        </pc:cxnChg>
        <pc:cxnChg chg="del">
          <ac:chgData name="Sotiris Drikos" userId="a0a4e11f758d475d" providerId="LiveId" clId="{C24CA299-C663-4E5E-A789-2835D6DA1A91}" dt="2023-10-16T11:14:00.157" v="0" actId="478"/>
          <ac:cxnSpMkLst>
            <pc:docMk/>
            <pc:sldMk cId="0" sldId="257"/>
            <ac:cxnSpMk id="31" creationId="{00000000-0000-0000-0000-000000000000}"/>
          </ac:cxnSpMkLst>
        </pc:cxnChg>
        <pc:cxnChg chg="del">
          <ac:chgData name="Sotiris Drikos" userId="a0a4e11f758d475d" providerId="LiveId" clId="{C24CA299-C663-4E5E-A789-2835D6DA1A91}" dt="2023-10-16T11:14:02.899" v="2" actId="478"/>
          <ac:cxnSpMkLst>
            <pc:docMk/>
            <pc:sldMk cId="0" sldId="257"/>
            <ac:cxnSpMk id="33" creationId="{00000000-0000-0000-0000-000000000000}"/>
          </ac:cxnSpMkLst>
        </pc:cxnChg>
        <pc:cxnChg chg="del">
          <ac:chgData name="Sotiris Drikos" userId="a0a4e11f758d475d" providerId="LiveId" clId="{C24CA299-C663-4E5E-A789-2835D6DA1A91}" dt="2023-10-16T11:14:01.437" v="1" actId="478"/>
          <ac:cxnSpMkLst>
            <pc:docMk/>
            <pc:sldMk cId="0" sldId="257"/>
            <ac:cxnSpMk id="34" creationId="{00000000-0000-0000-0000-000000000000}"/>
          </ac:cxnSpMkLst>
        </pc:cxnChg>
      </pc:sldChg>
      <pc:sldChg chg="modSp mod">
        <pc:chgData name="Sotiris Drikos" userId="a0a4e11f758d475d" providerId="LiveId" clId="{C24CA299-C663-4E5E-A789-2835D6DA1A91}" dt="2023-10-16T11:15:07.500" v="13" actId="20577"/>
        <pc:sldMkLst>
          <pc:docMk/>
          <pc:sldMk cId="0" sldId="258"/>
        </pc:sldMkLst>
        <pc:spChg chg="mod">
          <ac:chgData name="Sotiris Drikos" userId="a0a4e11f758d475d" providerId="LiveId" clId="{C24CA299-C663-4E5E-A789-2835D6DA1A91}" dt="2023-10-16T11:15:07.500" v="13" actId="20577"/>
          <ac:spMkLst>
            <pc:docMk/>
            <pc:sldMk cId="0" sldId="258"/>
            <ac:spMk id="8" creationId="{00000000-0000-0000-0000-000000000000}"/>
          </ac:spMkLst>
        </pc:spChg>
      </pc:sldChg>
      <pc:sldChg chg="addSp delSp modSp mod">
        <pc:chgData name="Sotiris Drikos" userId="a0a4e11f758d475d" providerId="LiveId" clId="{C24CA299-C663-4E5E-A789-2835D6DA1A91}" dt="2023-10-16T11:16:16.261" v="31" actId="403"/>
        <pc:sldMkLst>
          <pc:docMk/>
          <pc:sldMk cId="0" sldId="259"/>
        </pc:sldMkLst>
        <pc:spChg chg="add del mod">
          <ac:chgData name="Sotiris Drikos" userId="a0a4e11f758d475d" providerId="LiveId" clId="{C24CA299-C663-4E5E-A789-2835D6DA1A91}" dt="2023-10-16T11:15:57.557" v="28" actId="478"/>
          <ac:spMkLst>
            <pc:docMk/>
            <pc:sldMk cId="0" sldId="259"/>
            <ac:spMk id="4" creationId="{CBA7ABE1-5CE6-AC6A-3FA6-6B88EAB742FF}"/>
          </ac:spMkLst>
        </pc:spChg>
        <pc:spChg chg="add del mod">
          <ac:chgData name="Sotiris Drikos" userId="a0a4e11f758d475d" providerId="LiveId" clId="{C24CA299-C663-4E5E-A789-2835D6DA1A91}" dt="2023-10-16T11:15:48.524" v="24"/>
          <ac:spMkLst>
            <pc:docMk/>
            <pc:sldMk cId="0" sldId="259"/>
            <ac:spMk id="5" creationId="{DD14BB8C-2F1E-38CF-BFF3-CDAFF9CD88FD}"/>
          </ac:spMkLst>
        </pc:spChg>
        <pc:spChg chg="add mod">
          <ac:chgData name="Sotiris Drikos" userId="a0a4e11f758d475d" providerId="LiveId" clId="{C24CA299-C663-4E5E-A789-2835D6DA1A91}" dt="2023-10-16T11:16:16.261" v="31" actId="403"/>
          <ac:spMkLst>
            <pc:docMk/>
            <pc:sldMk cId="0" sldId="259"/>
            <ac:spMk id="7" creationId="{307AB4B3-8E07-E998-42D6-BBF6626EF3D2}"/>
          </ac:spMkLst>
        </pc:spChg>
        <pc:spChg chg="del mod">
          <ac:chgData name="Sotiris Drikos" userId="a0a4e11f758d475d" providerId="LiveId" clId="{C24CA299-C663-4E5E-A789-2835D6DA1A91}" dt="2023-10-16T11:15:26.461" v="19" actId="478"/>
          <ac:spMkLst>
            <pc:docMk/>
            <pc:sldMk cId="0" sldId="259"/>
            <ac:spMk id="12" creationId="{00000000-0000-0000-0000-000000000000}"/>
          </ac:spMkLst>
        </pc:spChg>
        <pc:picChg chg="add del">
          <ac:chgData name="Sotiris Drikos" userId="a0a4e11f758d475d" providerId="LiveId" clId="{C24CA299-C663-4E5E-A789-2835D6DA1A91}" dt="2023-10-16T11:15:51.995" v="26"/>
          <ac:picMkLst>
            <pc:docMk/>
            <pc:sldMk cId="0" sldId="259"/>
            <ac:picMk id="6" creationId="{67DDF2A9-90B7-A471-FB58-952B289FF90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55576" y="148478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dirty="0" err="1"/>
              <a:t>Kλικ</a:t>
            </a:r>
            <a:r>
              <a:rPr lang="el-GR" dirty="0"/>
              <a:t>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Academic year 2020-2021</a:t>
            </a:r>
            <a:endParaRPr lang="el-GR" dirty="0">
              <a:solidFill>
                <a:srgbClr val="FFFFFF"/>
              </a:solidFill>
            </a:endParaRPr>
          </a:p>
        </p:txBody>
      </p:sp>
      <p:sp>
        <p:nvSpPr>
          <p:cNvPr id="8" name="7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r>
              <a:rPr lang="en-GB" dirty="0">
                <a:solidFill>
                  <a:srgbClr val="FFFFFF"/>
                </a:solidFill>
              </a:rPr>
              <a:t>Sotiris Drikos www.sdrikos.com</a:t>
            </a:r>
          </a:p>
        </p:txBody>
      </p:sp>
      <p:sp>
        <p:nvSpPr>
          <p:cNvPr id="9" name="8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l-GR" dirty="0">
                <a:solidFill>
                  <a:srgbClr val="FFFFFF"/>
                </a:solidFill>
              </a:rPr>
              <a:t>Προχωρημένο επίπεδο Πετοσφαίρισης (ΑΠ-185επ)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403648" y="2492896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 dirty="0"/>
              <a:t>Κάντε κλικ για να επεξεργαστείτε τον υπότιτλο του υποδείγματος</a:t>
            </a:r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Academic year 2020-2021</a:t>
            </a:r>
            <a:endParaRPr lang="el-GR" dirty="0">
              <a:solidFill>
                <a:srgbClr val="FFFFFF"/>
              </a:solidFill>
            </a:endParaRPr>
          </a:p>
        </p:txBody>
      </p:sp>
      <p:sp>
        <p:nvSpPr>
          <p:cNvPr id="11" name="10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3A504C9-E571-495F-B033-B83253AF7D91}" type="slidenum">
              <a:rPr lang="el-GR">
                <a:solidFill>
                  <a:srgbClr val="FFFFFF"/>
                </a:solidFill>
              </a:rPr>
              <a:pPr>
                <a:defRPr/>
              </a:pPr>
              <a:t>‹#›</a:t>
            </a:fld>
            <a:r>
              <a:rPr lang="el-GR" dirty="0">
                <a:solidFill>
                  <a:srgbClr val="FFFFFF"/>
                </a:solidFill>
              </a:rPr>
              <a:t>/</a:t>
            </a:r>
            <a:r>
              <a:rPr dirty="0">
                <a:solidFill>
                  <a:srgbClr val="FFFFFF"/>
                </a:solidFill>
              </a:rPr>
              <a:t>9</a:t>
            </a:r>
            <a:endParaRPr lang="el-GR" dirty="0">
              <a:solidFill>
                <a:srgbClr val="FFFFFF"/>
              </a:solidFill>
            </a:endParaRPr>
          </a:p>
        </p:txBody>
      </p:sp>
      <p:sp>
        <p:nvSpPr>
          <p:cNvPr id="12" name="11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l-GR" dirty="0">
                <a:solidFill>
                  <a:srgbClr val="FFFFFF"/>
                </a:solidFill>
              </a:rPr>
              <a:t>Προχωρημένο επίπεδο Πετοσφαίρισης (ΑΠ-185επ)</a:t>
            </a:r>
          </a:p>
        </p:txBody>
      </p:sp>
      <p:sp>
        <p:nvSpPr>
          <p:cNvPr id="13" name="1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11" name="10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0" y="6598800"/>
            <a:ext cx="2133600" cy="252000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Academic year 2020-2021</a:t>
            </a:r>
            <a:endParaRPr lang="el-GR" dirty="0">
              <a:solidFill>
                <a:srgbClr val="FFFFFF"/>
              </a:solidFill>
            </a:endParaRPr>
          </a:p>
        </p:txBody>
      </p:sp>
      <p:sp>
        <p:nvSpPr>
          <p:cNvPr id="12" name="11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3A504C9-E571-495F-B033-B83253AF7D91}" type="slidenum">
              <a:rPr lang="el-GR">
                <a:solidFill>
                  <a:srgbClr val="FFFFFF"/>
                </a:solidFill>
              </a:rPr>
              <a:pPr>
                <a:defRPr/>
              </a:pPr>
              <a:t>‹#›</a:t>
            </a:fld>
            <a:r>
              <a:rPr lang="el-GR" dirty="0">
                <a:solidFill>
                  <a:srgbClr val="FFFFFF"/>
                </a:solidFill>
              </a:rPr>
              <a:t>/</a:t>
            </a:r>
            <a:r>
              <a:rPr dirty="0">
                <a:solidFill>
                  <a:srgbClr val="FFFFFF"/>
                </a:solidFill>
              </a:rPr>
              <a:t>9</a:t>
            </a:r>
            <a:endParaRPr lang="el-GR" dirty="0">
              <a:solidFill>
                <a:srgbClr val="FFFFFF"/>
              </a:solidFill>
            </a:endParaRPr>
          </a:p>
        </p:txBody>
      </p:sp>
      <p:sp>
        <p:nvSpPr>
          <p:cNvPr id="13" name="12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l-GR" dirty="0">
                <a:solidFill>
                  <a:srgbClr val="FFFFFF"/>
                </a:solidFill>
              </a:rPr>
              <a:t>Προχωρημένο επίπεδο Πετοσφαίρισης (ΑΠ-185επ)</a:t>
            </a:r>
          </a:p>
        </p:txBody>
      </p:sp>
      <p:sp>
        <p:nvSpPr>
          <p:cNvPr id="14" name="13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ροσαρμοσμένη διάταξ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Academic year 2020-2021</a:t>
            </a:r>
            <a:endParaRPr lang="el-GR" dirty="0">
              <a:solidFill>
                <a:srgbClr val="FFFFFF"/>
              </a:solidFill>
            </a:endParaRP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dirty="0">
                <a:solidFill>
                  <a:srgbClr val="FFFFFF"/>
                </a:solidFill>
              </a:rPr>
              <a:t>Προχωρημένο επίπεδο Πετοσφαίρισης (ΑΠ-185επ)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A504C9-E571-495F-B033-B83253AF7D91}" type="slidenum">
              <a:rPr lang="el-GR">
                <a:solidFill>
                  <a:srgbClr val="FFFFFF"/>
                </a:solidFill>
              </a:rPr>
              <a:pPr>
                <a:defRPr/>
              </a:pPr>
              <a:t>‹#›</a:t>
            </a:fld>
            <a:r>
              <a:rPr lang="el-GR" dirty="0">
                <a:solidFill>
                  <a:srgbClr val="FFFFFF"/>
                </a:solidFill>
              </a:rPr>
              <a:t>/</a:t>
            </a:r>
            <a:r>
              <a:rPr dirty="0">
                <a:solidFill>
                  <a:srgbClr val="FFFFFF"/>
                </a:solidFill>
              </a:rPr>
              <a:t>9</a:t>
            </a:r>
            <a:endParaRPr lang="el-GR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Academic year 2020-2021</a:t>
            </a:r>
            <a:endParaRPr lang="el-GR" dirty="0">
              <a:solidFill>
                <a:srgbClr val="FFFFFF"/>
              </a:solidFill>
            </a:endParaRPr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3A504C9-E571-495F-B033-B83253AF7D91}" type="slidenum">
              <a:rPr lang="el-GR">
                <a:solidFill>
                  <a:srgbClr val="FFFFFF"/>
                </a:solidFill>
              </a:rPr>
              <a:pPr>
                <a:defRPr/>
              </a:pPr>
              <a:t>‹#›</a:t>
            </a:fld>
            <a:r>
              <a:rPr lang="el-GR" dirty="0">
                <a:solidFill>
                  <a:srgbClr val="FFFFFF"/>
                </a:solidFill>
              </a:rPr>
              <a:t>/</a:t>
            </a:r>
            <a:r>
              <a:rPr dirty="0">
                <a:solidFill>
                  <a:srgbClr val="FFFFFF"/>
                </a:solidFill>
              </a:rPr>
              <a:t>9</a:t>
            </a:r>
            <a:endParaRPr lang="el-GR" dirty="0">
              <a:solidFill>
                <a:srgbClr val="FFFFFF"/>
              </a:solidFill>
            </a:endParaRPr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2"/>
          </p:nvPr>
        </p:nvSpPr>
        <p:spPr>
          <a:xfrm>
            <a:off x="2123728" y="6597352"/>
            <a:ext cx="4896544" cy="252000"/>
          </a:xfrm>
        </p:spPr>
        <p:txBody>
          <a:bodyPr/>
          <a:lstStyle/>
          <a:p>
            <a:pPr>
              <a:defRPr/>
            </a:pPr>
            <a:r>
              <a:rPr lang="el-GR" dirty="0">
                <a:solidFill>
                  <a:srgbClr val="FFFFFF"/>
                </a:solidFill>
              </a:rPr>
              <a:t>Προχωρημένο επίπεδο Πετοσφαίρισης (ΑΠ-185επ)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11" name="10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Academic year 2020-2021</a:t>
            </a:r>
            <a:endParaRPr lang="el-GR" dirty="0">
              <a:solidFill>
                <a:srgbClr val="FFFFFF"/>
              </a:solidFill>
            </a:endParaRPr>
          </a:p>
        </p:txBody>
      </p:sp>
      <p:sp>
        <p:nvSpPr>
          <p:cNvPr id="12" name="11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3A504C9-E571-495F-B033-B83253AF7D91}" type="slidenum">
              <a:rPr lang="el-GR">
                <a:solidFill>
                  <a:srgbClr val="FFFFFF"/>
                </a:solidFill>
              </a:rPr>
              <a:pPr>
                <a:defRPr/>
              </a:pPr>
              <a:t>‹#›</a:t>
            </a:fld>
            <a:r>
              <a:rPr lang="el-GR" dirty="0">
                <a:solidFill>
                  <a:srgbClr val="FFFFFF"/>
                </a:solidFill>
              </a:rPr>
              <a:t>/</a:t>
            </a:r>
            <a:r>
              <a:rPr dirty="0">
                <a:solidFill>
                  <a:srgbClr val="FFFFFF"/>
                </a:solidFill>
              </a:rPr>
              <a:t>9</a:t>
            </a:r>
            <a:endParaRPr lang="el-GR" dirty="0">
              <a:solidFill>
                <a:srgbClr val="FFFFFF"/>
              </a:solidFill>
            </a:endParaRPr>
          </a:p>
        </p:txBody>
      </p:sp>
      <p:sp>
        <p:nvSpPr>
          <p:cNvPr id="13" name="12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l-GR" dirty="0">
                <a:solidFill>
                  <a:srgbClr val="FFFFFF"/>
                </a:solidFill>
              </a:rPr>
              <a:t>Προχωρημένο επίπεδο Πετοσφαίρισης (ΑΠ-185επ)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21" name="20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Academic year 2020-2021</a:t>
            </a:r>
            <a:endParaRPr lang="el-GR" dirty="0">
              <a:solidFill>
                <a:srgbClr val="FFFFFF"/>
              </a:solidFill>
            </a:endParaRPr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3A504C9-E571-495F-B033-B83253AF7D91}" type="slidenum">
              <a:rPr lang="el-GR">
                <a:solidFill>
                  <a:srgbClr val="FFFFFF"/>
                </a:solidFill>
              </a:rPr>
              <a:pPr>
                <a:defRPr/>
              </a:pPr>
              <a:t>‹#›</a:t>
            </a:fld>
            <a:r>
              <a:rPr lang="el-GR" dirty="0">
                <a:solidFill>
                  <a:srgbClr val="FFFFFF"/>
                </a:solidFill>
              </a:rPr>
              <a:t>/</a:t>
            </a:r>
            <a:r>
              <a:rPr dirty="0">
                <a:solidFill>
                  <a:srgbClr val="FFFFFF"/>
                </a:solidFill>
              </a:rPr>
              <a:t>9</a:t>
            </a:r>
            <a:endParaRPr lang="el-GR" dirty="0">
              <a:solidFill>
                <a:srgbClr val="FFFFFF"/>
              </a:solidFill>
            </a:endParaRPr>
          </a:p>
        </p:txBody>
      </p:sp>
      <p:sp>
        <p:nvSpPr>
          <p:cNvPr id="23" name="22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l-GR" dirty="0">
                <a:solidFill>
                  <a:srgbClr val="FFFFFF"/>
                </a:solidFill>
              </a:rPr>
              <a:t>Προχωρημένο επίπεδο Πετοσφαίρισης (ΑΠ-185επ)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8" name="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Academic year 2020-2021</a:t>
            </a:r>
            <a:endParaRPr lang="el-GR" dirty="0">
              <a:solidFill>
                <a:srgbClr val="FFFFFF"/>
              </a:solidFill>
            </a:endParaRPr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3A504C9-E571-495F-B033-B83253AF7D91}" type="slidenum">
              <a:rPr lang="el-GR">
                <a:solidFill>
                  <a:srgbClr val="FFFFFF"/>
                </a:solidFill>
              </a:rPr>
              <a:pPr>
                <a:defRPr/>
              </a:pPr>
              <a:t>‹#›</a:t>
            </a:fld>
            <a:r>
              <a:rPr lang="el-GR" dirty="0">
                <a:solidFill>
                  <a:srgbClr val="FFFFFF"/>
                </a:solidFill>
              </a:rPr>
              <a:t>/</a:t>
            </a:r>
            <a:r>
              <a:rPr dirty="0">
                <a:solidFill>
                  <a:srgbClr val="FFFFFF"/>
                </a:solidFill>
              </a:rPr>
              <a:t>9</a:t>
            </a:r>
            <a:endParaRPr lang="el-GR" dirty="0">
              <a:solidFill>
                <a:srgbClr val="FFFFFF"/>
              </a:solidFill>
            </a:endParaRPr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l-GR" dirty="0">
                <a:solidFill>
                  <a:srgbClr val="FFFFFF"/>
                </a:solidFill>
              </a:rPr>
              <a:t>Προχωρημένο επίπεδο Πετοσφαίρισης (ΑΠ-185επ)</a:t>
            </a:r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92696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dirty="0"/>
              <a:t>Κάντε κλικ για να επεξεργαστείτε τον τίτλο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80728"/>
            <a:ext cx="8229600" cy="5145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dirty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98800"/>
            <a:ext cx="2133600" cy="252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>
                <a:latin typeface="Calibri" pitchFamily="34" charset="0"/>
                <a:cs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FFFFFF"/>
                </a:solidFill>
              </a:rPr>
              <a:t>Academic year 2020-2021</a:t>
            </a:r>
            <a:endParaRPr lang="el-GR" dirty="0">
              <a:solidFill>
                <a:srgbClr val="FFFFFF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23728" y="6597352"/>
            <a:ext cx="4896544" cy="252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>
                <a:latin typeface="Calibri" pitchFamily="34" charset="0"/>
                <a:cs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 dirty="0">
                <a:solidFill>
                  <a:srgbClr val="FFFFFF"/>
                </a:solidFill>
              </a:rPr>
              <a:t>Προχωρημένο επίπεδο Πετοσφαίρισης (ΑΠ-185επ)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010400" y="6597352"/>
            <a:ext cx="2133600" cy="252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lang="en-US" sz="1400" b="1" kern="1200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</a:lstStyle>
          <a:p>
            <a:pPr>
              <a:defRPr/>
            </a:pPr>
            <a:fld id="{43A504C9-E571-495F-B033-B83253AF7D91}" type="slidenum">
              <a:rPr lang="el-GR">
                <a:solidFill>
                  <a:srgbClr val="FFFFFF"/>
                </a:solidFill>
              </a:rPr>
              <a:pPr>
                <a:defRPr/>
              </a:pPr>
              <a:t>‹#›</a:t>
            </a:fld>
            <a:r>
              <a:rPr lang="el-GR" dirty="0">
                <a:solidFill>
                  <a:srgbClr val="FFFFFF"/>
                </a:solidFill>
              </a:rPr>
              <a:t>/</a:t>
            </a:r>
            <a:r>
              <a:rPr dirty="0">
                <a:solidFill>
                  <a:srgbClr val="FFFFFF"/>
                </a:solidFill>
              </a:rPr>
              <a:t>9</a:t>
            </a:r>
            <a:endParaRPr lang="el-GR" dirty="0">
              <a:solidFill>
                <a:srgbClr val="FFFFFF"/>
              </a:solidFill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ransition spd="med">
    <p:fade/>
  </p:transition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+mj-ea"/>
          <a:cs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85786" y="1071546"/>
            <a:ext cx="7772400" cy="1362075"/>
          </a:xfrm>
        </p:spPr>
        <p:txBody>
          <a:bodyPr>
            <a:normAutofit/>
          </a:bodyPr>
          <a:lstStyle/>
          <a:p>
            <a:pPr algn="ctr"/>
            <a:r>
              <a:rPr lang="el-GR" dirty="0"/>
              <a:t>ΤΙΤΛΟΣ ΕΡΓΑΣΙΑΣ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259632" y="3458642"/>
            <a:ext cx="6624736" cy="906462"/>
          </a:xfrm>
        </p:spPr>
        <p:txBody>
          <a:bodyPr/>
          <a:lstStyle/>
          <a:p>
            <a:pPr algn="ctr"/>
            <a:r>
              <a:rPr lang="el-GR" sz="2800" b="1" dirty="0"/>
              <a:t>ΟΝΟΜΑΤΕΠΩΝΥΜΟ Φοιτητή/</a:t>
            </a:r>
            <a:r>
              <a:rPr lang="el-GR" sz="2800" b="1" dirty="0" err="1"/>
              <a:t>τριας</a:t>
            </a:r>
            <a:endParaRPr lang="el-GR" sz="2800" b="1" dirty="0"/>
          </a:p>
          <a:p>
            <a:pPr algn="ctr"/>
            <a:r>
              <a:rPr lang="el-GR" sz="2800" b="1" dirty="0"/>
              <a:t>Αριθμός μητρώου</a:t>
            </a:r>
            <a:endParaRPr lang="en-US" sz="2800" b="1" dirty="0"/>
          </a:p>
        </p:txBody>
      </p:sp>
      <p:sp>
        <p:nvSpPr>
          <p:cNvPr id="8" name="3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7010400" y="6597352"/>
            <a:ext cx="2133600" cy="252000"/>
          </a:xfrm>
        </p:spPr>
        <p:txBody>
          <a:bodyPr/>
          <a:lstStyle/>
          <a:p>
            <a:pPr>
              <a:defRPr/>
            </a:pPr>
            <a:r>
              <a:rPr lang="el-GR" sz="1400" dirty="0">
                <a:solidFill>
                  <a:srgbClr val="FFFFFF"/>
                </a:solidFill>
              </a:rPr>
              <a:t>Εργασία 2</a:t>
            </a:r>
          </a:p>
        </p:txBody>
      </p:sp>
      <p:sp>
        <p:nvSpPr>
          <p:cNvPr id="11" name="4 - Θέση υποσέλιδου"/>
          <p:cNvSpPr>
            <a:spLocks noGrp="1"/>
          </p:cNvSpPr>
          <p:nvPr>
            <p:ph type="ftr" sz="quarter" idx="12"/>
          </p:nvPr>
        </p:nvSpPr>
        <p:spPr>
          <a:xfrm>
            <a:off x="2843808" y="6597352"/>
            <a:ext cx="4176464" cy="260648"/>
          </a:xfrm>
        </p:spPr>
        <p:txBody>
          <a:bodyPr/>
          <a:lstStyle/>
          <a:p>
            <a:r>
              <a:rPr lang="el-GR" dirty="0">
                <a:solidFill>
                  <a:srgbClr val="FFFFFF"/>
                </a:solidFill>
              </a:rPr>
              <a:t>Προχωρημένο επίπεδο Πετοσφαίρισης (ΑΠ-185επ)</a:t>
            </a:r>
          </a:p>
        </p:txBody>
      </p:sp>
      <p:sp>
        <p:nvSpPr>
          <p:cNvPr id="12" name="52 - Θέση ημερομηνίας"/>
          <p:cNvSpPr txBox="1">
            <a:spLocks/>
          </p:cNvSpPr>
          <p:nvPr/>
        </p:nvSpPr>
        <p:spPr bwMode="auto">
          <a:xfrm>
            <a:off x="0" y="6597352"/>
            <a:ext cx="2843808" cy="26064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 sz="1400" b="1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Ονοματεπώνυμο  φοιτητή /</a:t>
            </a:r>
            <a:r>
              <a:rPr lang="el-GR" sz="1400" b="1" dirty="0" err="1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τριας</a:t>
            </a:r>
            <a:endParaRPr lang="el-GR" sz="1400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400" dirty="0"/>
              <a:t>Σύστημα σύνθεσης 6:6</a:t>
            </a:r>
            <a:br>
              <a:rPr lang="en-US" sz="2400" dirty="0"/>
            </a:br>
            <a:r>
              <a:rPr lang="el-GR" sz="2400" dirty="0"/>
              <a:t>Αμυντική λειτουργία σε επίθεση από ζ2</a:t>
            </a:r>
            <a:r>
              <a:rPr lang="en-US" sz="2400" dirty="0"/>
              <a:t> </a:t>
            </a:r>
            <a:r>
              <a:rPr lang="el-GR" sz="2400" dirty="0"/>
              <a:t>με το 6 μπροστά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dirty="0">
                <a:solidFill>
                  <a:srgbClr val="FFFFFF"/>
                </a:solidFill>
              </a:rPr>
              <a:t>Εργασία 2</a:t>
            </a: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2"/>
          </p:nvPr>
        </p:nvSpPr>
        <p:spPr>
          <a:xfrm>
            <a:off x="2843808" y="6597352"/>
            <a:ext cx="4176464" cy="260648"/>
          </a:xfrm>
        </p:spPr>
        <p:txBody>
          <a:bodyPr/>
          <a:lstStyle/>
          <a:p>
            <a:r>
              <a:rPr lang="el-GR" dirty="0">
                <a:solidFill>
                  <a:srgbClr val="FFFFFF"/>
                </a:solidFill>
              </a:rPr>
              <a:t>Προχωρημένο επίπεδο Πετοσφαίρισης (ΑΠ-185επ)</a:t>
            </a:r>
          </a:p>
        </p:txBody>
      </p:sp>
      <p:sp>
        <p:nvSpPr>
          <p:cNvPr id="8" name="Line 2"/>
          <p:cNvSpPr>
            <a:spLocks noChangeShapeType="1"/>
          </p:cNvSpPr>
          <p:nvPr/>
        </p:nvSpPr>
        <p:spPr bwMode="auto">
          <a:xfrm>
            <a:off x="3262324" y="4580061"/>
            <a:ext cx="27352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3262324" y="762718"/>
            <a:ext cx="2952750" cy="2881313"/>
          </a:xfrm>
          <a:prstGeom prst="rect">
            <a:avLst/>
          </a:prstGeom>
          <a:solidFill>
            <a:srgbClr val="FFCC00"/>
          </a:solidFill>
          <a:ln w="539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l-GR" sz="320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3261902" y="3644031"/>
            <a:ext cx="2952750" cy="2881313"/>
          </a:xfrm>
          <a:prstGeom prst="rect">
            <a:avLst/>
          </a:prstGeom>
          <a:solidFill>
            <a:srgbClr val="FFCC00"/>
          </a:solidFill>
          <a:ln w="539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l-GR" sz="320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3262324" y="4580061"/>
            <a:ext cx="295275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Line 6"/>
          <p:cNvSpPr>
            <a:spLocks noChangeShapeType="1"/>
          </p:cNvSpPr>
          <p:nvPr/>
        </p:nvSpPr>
        <p:spPr bwMode="auto">
          <a:xfrm>
            <a:off x="3262324" y="2709986"/>
            <a:ext cx="2952750" cy="1588"/>
          </a:xfrm>
          <a:prstGeom prst="line">
            <a:avLst/>
          </a:prstGeom>
          <a:noFill/>
          <a:ln w="539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cxnSp>
        <p:nvCxnSpPr>
          <p:cNvPr id="13" name="12 - Ευθεία γραμμή σύνδεσης"/>
          <p:cNvCxnSpPr/>
          <p:nvPr/>
        </p:nvCxnSpPr>
        <p:spPr>
          <a:xfrm>
            <a:off x="3262324" y="5516239"/>
            <a:ext cx="2952328" cy="0"/>
          </a:xfrm>
          <a:prstGeom prst="line">
            <a:avLst/>
          </a:prstGeom>
          <a:ln>
            <a:solidFill>
              <a:schemeClr val="tx1">
                <a:alpha val="17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3356992"/>
            <a:ext cx="216527" cy="216024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" name="19 - Ευθεία γραμμή σύνδεσης"/>
          <p:cNvCxnSpPr/>
          <p:nvPr/>
        </p:nvCxnSpPr>
        <p:spPr>
          <a:xfrm>
            <a:off x="3262324" y="1843831"/>
            <a:ext cx="2952328" cy="0"/>
          </a:xfrm>
          <a:prstGeom prst="line">
            <a:avLst/>
          </a:prstGeom>
          <a:ln>
            <a:solidFill>
              <a:schemeClr val="tx1">
                <a:alpha val="17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52 - Θέση ημερομηνίας"/>
          <p:cNvSpPr txBox="1">
            <a:spLocks/>
          </p:cNvSpPr>
          <p:nvPr/>
        </p:nvSpPr>
        <p:spPr bwMode="auto">
          <a:xfrm>
            <a:off x="0" y="6597352"/>
            <a:ext cx="2843808" cy="26064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 sz="1400" b="1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Ονοματεπώνυμο  φοιτητή /</a:t>
            </a:r>
            <a:r>
              <a:rPr lang="el-GR" sz="1400" b="1" dirty="0" err="1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τριας</a:t>
            </a:r>
            <a:endParaRPr lang="el-GR" sz="1400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Line 5"/>
          <p:cNvSpPr>
            <a:spLocks noChangeShapeType="1"/>
          </p:cNvSpPr>
          <p:nvPr/>
        </p:nvSpPr>
        <p:spPr bwMode="auto">
          <a:xfrm>
            <a:off x="3262324" y="4582047"/>
            <a:ext cx="2952750" cy="1588"/>
          </a:xfrm>
          <a:prstGeom prst="line">
            <a:avLst/>
          </a:prstGeom>
          <a:noFill/>
          <a:ln w="539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cxnSp>
        <p:nvCxnSpPr>
          <p:cNvPr id="37" name="36 - Ευθεία γραμμή σύνδεσης"/>
          <p:cNvCxnSpPr/>
          <p:nvPr/>
        </p:nvCxnSpPr>
        <p:spPr>
          <a:xfrm>
            <a:off x="2928926" y="2714620"/>
            <a:ext cx="214314" cy="1588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- Ευθεία γραμμή σύνδεσης"/>
          <p:cNvCxnSpPr/>
          <p:nvPr/>
        </p:nvCxnSpPr>
        <p:spPr>
          <a:xfrm>
            <a:off x="2643174" y="2714620"/>
            <a:ext cx="214314" cy="1588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- Ευθεία γραμμή σύνδεσης"/>
          <p:cNvCxnSpPr/>
          <p:nvPr/>
        </p:nvCxnSpPr>
        <p:spPr>
          <a:xfrm>
            <a:off x="2357422" y="2714620"/>
            <a:ext cx="214314" cy="1588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40 - Ευθεία γραμμή σύνδεσης"/>
          <p:cNvCxnSpPr/>
          <p:nvPr/>
        </p:nvCxnSpPr>
        <p:spPr>
          <a:xfrm>
            <a:off x="6929454" y="2714620"/>
            <a:ext cx="214314" cy="1588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- Ευθεία γραμμή σύνδεσης"/>
          <p:cNvCxnSpPr/>
          <p:nvPr/>
        </p:nvCxnSpPr>
        <p:spPr>
          <a:xfrm>
            <a:off x="6643702" y="2714620"/>
            <a:ext cx="214314" cy="1588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- Ευθεία γραμμή σύνδεσης"/>
          <p:cNvCxnSpPr/>
          <p:nvPr/>
        </p:nvCxnSpPr>
        <p:spPr>
          <a:xfrm>
            <a:off x="6357950" y="2714620"/>
            <a:ext cx="214314" cy="1588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43 - Ευθεία γραμμή σύνδεσης"/>
          <p:cNvCxnSpPr/>
          <p:nvPr/>
        </p:nvCxnSpPr>
        <p:spPr>
          <a:xfrm>
            <a:off x="2928926" y="4572008"/>
            <a:ext cx="214314" cy="1588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- Ευθεία γραμμή σύνδεσης"/>
          <p:cNvCxnSpPr/>
          <p:nvPr/>
        </p:nvCxnSpPr>
        <p:spPr>
          <a:xfrm>
            <a:off x="2643174" y="4572008"/>
            <a:ext cx="214314" cy="1588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- Ευθεία γραμμή σύνδεσης"/>
          <p:cNvCxnSpPr/>
          <p:nvPr/>
        </p:nvCxnSpPr>
        <p:spPr>
          <a:xfrm>
            <a:off x="2357422" y="4572008"/>
            <a:ext cx="214314" cy="1588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- Ευθεία γραμμή σύνδεσης"/>
          <p:cNvCxnSpPr/>
          <p:nvPr/>
        </p:nvCxnSpPr>
        <p:spPr>
          <a:xfrm>
            <a:off x="6929454" y="4572008"/>
            <a:ext cx="214314" cy="1588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- Ευθεία γραμμή σύνδεσης"/>
          <p:cNvCxnSpPr/>
          <p:nvPr/>
        </p:nvCxnSpPr>
        <p:spPr>
          <a:xfrm>
            <a:off x="6643702" y="4572008"/>
            <a:ext cx="214314" cy="1588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8 - Ευθεία γραμμή σύνδεσης"/>
          <p:cNvCxnSpPr/>
          <p:nvPr/>
        </p:nvCxnSpPr>
        <p:spPr>
          <a:xfrm>
            <a:off x="6357950" y="4572008"/>
            <a:ext cx="214314" cy="1588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4"/>
          <p:cNvSpPr>
            <a:spLocks noChangeArrowheads="1"/>
          </p:cNvSpPr>
          <p:nvPr/>
        </p:nvSpPr>
        <p:spPr bwMode="auto">
          <a:xfrm>
            <a:off x="4572003" y="4929201"/>
            <a:ext cx="357187" cy="3571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FFFFFF"/>
                </a:solidFill>
                <a:latin typeface="Arial" charset="0"/>
                <a:cs typeface="Arial" charset="0"/>
              </a:rPr>
              <a:t>6</a:t>
            </a:r>
            <a:endParaRPr lang="el-GR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9" name="Oval 14"/>
          <p:cNvSpPr>
            <a:spLocks noChangeArrowheads="1"/>
          </p:cNvSpPr>
          <p:nvPr/>
        </p:nvSpPr>
        <p:spPr bwMode="auto">
          <a:xfrm>
            <a:off x="4646861" y="3714752"/>
            <a:ext cx="357187" cy="3571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FFFFFF"/>
                </a:solidFill>
                <a:latin typeface="Arial" charset="0"/>
                <a:cs typeface="Arial" charset="0"/>
              </a:rPr>
              <a:t>S</a:t>
            </a:r>
            <a:endParaRPr lang="el-GR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35" name="Oval 14"/>
          <p:cNvSpPr>
            <a:spLocks noChangeArrowheads="1"/>
          </p:cNvSpPr>
          <p:nvPr/>
        </p:nvSpPr>
        <p:spPr bwMode="auto">
          <a:xfrm>
            <a:off x="3707904" y="3717032"/>
            <a:ext cx="357187" cy="3571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FFFFFF"/>
                </a:solidFill>
                <a:latin typeface="Arial" charset="0"/>
                <a:cs typeface="Arial" charset="0"/>
              </a:rPr>
              <a:t>4</a:t>
            </a:r>
            <a:endParaRPr lang="el-GR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6" name="Oval 14"/>
          <p:cNvSpPr>
            <a:spLocks noChangeArrowheads="1"/>
          </p:cNvSpPr>
          <p:nvPr/>
        </p:nvSpPr>
        <p:spPr bwMode="auto">
          <a:xfrm>
            <a:off x="5580112" y="5520085"/>
            <a:ext cx="357187" cy="3571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FFFFFF"/>
                </a:solidFill>
                <a:latin typeface="Arial" charset="0"/>
                <a:cs typeface="Arial" charset="0"/>
              </a:rPr>
              <a:t>1</a:t>
            </a:r>
            <a:endParaRPr lang="el-GR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7" name="Oval 14"/>
          <p:cNvSpPr>
            <a:spLocks noChangeArrowheads="1"/>
          </p:cNvSpPr>
          <p:nvPr/>
        </p:nvSpPr>
        <p:spPr bwMode="auto">
          <a:xfrm>
            <a:off x="3635896" y="5517232"/>
            <a:ext cx="357187" cy="3571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FFFFFF"/>
                </a:solidFill>
                <a:latin typeface="Arial" charset="0"/>
                <a:cs typeface="Arial" charset="0"/>
              </a:rPr>
              <a:t>5</a:t>
            </a:r>
            <a:endParaRPr lang="el-GR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54" name="53 - Ορθογώνιο τρίγωνο"/>
          <p:cNvSpPr/>
          <p:nvPr/>
        </p:nvSpPr>
        <p:spPr>
          <a:xfrm>
            <a:off x="3635896" y="3645024"/>
            <a:ext cx="1728192" cy="2880320"/>
          </a:xfrm>
          <a:prstGeom prst="rtTriangle">
            <a:avLst/>
          </a:prstGeom>
          <a:solidFill>
            <a:schemeClr val="bg1">
              <a:lumMod val="60000"/>
              <a:lumOff val="40000"/>
              <a:alpha val="2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5508104" y="3717032"/>
            <a:ext cx="357187" cy="3571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FFFFFF"/>
                </a:solidFill>
                <a:latin typeface="Arial" charset="0"/>
                <a:cs typeface="Arial" charset="0"/>
              </a:rPr>
              <a:t>2</a:t>
            </a:r>
            <a:endParaRPr lang="el-GR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56" name="55 - Ορθογώνιο"/>
          <p:cNvSpPr/>
          <p:nvPr/>
        </p:nvSpPr>
        <p:spPr>
          <a:xfrm>
            <a:off x="179512" y="3645024"/>
            <a:ext cx="1644214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Αφετηριακές θέσεις Αμυντικό σύστημα με το 6 μπροστά</a:t>
            </a:r>
          </a:p>
        </p:txBody>
      </p:sp>
      <p:sp>
        <p:nvSpPr>
          <p:cNvPr id="57" name="56 - Ορθογώνιο"/>
          <p:cNvSpPr/>
          <p:nvPr/>
        </p:nvSpPr>
        <p:spPr>
          <a:xfrm>
            <a:off x="7380312" y="3645024"/>
            <a:ext cx="1644214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Τελικές θέσεις σε επίθεση από ζ2 με το 6 μπροστά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1.56337E-6 C -0.03107 -0.04648 -0.06163 -0.09297 -0.08194 -0.09112 C -0.10225 -0.08927 -0.11545 -0.00532 -0.12204 0.01203 " pathEditMode="relative" rAng="0" ptsTypes="aa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00" y="-40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5.45791E-7 L -0.01944 -0.0048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0" y="-30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2.39593E-6 L -0.11024 -0.07077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00" y="-3500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46994E-6 L -0.03541 0.05828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00" y="2900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20259E-6 L -0.03525 0.11054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00" y="5500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49861E-6 L -0.08247 -0.01573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00" y="-800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4.0333E-6 L -0.04305 -0.00486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00" y="-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35" grpId="0" animBg="1"/>
      <p:bldP spid="16" grpId="0" animBg="1"/>
      <p:bldP spid="17" grpId="0" animBg="1"/>
      <p:bldP spid="54" grpId="0" animBg="1"/>
      <p:bldP spid="15" grpId="0" animBg="1"/>
      <p:bldP spid="56" grpId="0" animBg="1"/>
      <p:bldP spid="5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85786" y="1071546"/>
            <a:ext cx="7772400" cy="1362075"/>
          </a:xfrm>
        </p:spPr>
        <p:txBody>
          <a:bodyPr>
            <a:normAutofit/>
          </a:bodyPr>
          <a:lstStyle/>
          <a:p>
            <a:pPr algn="ctr"/>
            <a:r>
              <a:rPr lang="el-GR" dirty="0"/>
              <a:t>ΤΙΤΛΟΣ ΕΡΓΑΣΙΑΣ</a:t>
            </a:r>
          </a:p>
        </p:txBody>
      </p:sp>
      <p:sp>
        <p:nvSpPr>
          <p:cNvPr id="11" name="2 - Θέση κειμένου"/>
          <p:cNvSpPr>
            <a:spLocks noGrp="1"/>
          </p:cNvSpPr>
          <p:nvPr>
            <p:ph type="body" idx="1"/>
          </p:nvPr>
        </p:nvSpPr>
        <p:spPr>
          <a:xfrm>
            <a:off x="1259632" y="3458642"/>
            <a:ext cx="6624736" cy="906462"/>
          </a:xfrm>
        </p:spPr>
        <p:txBody>
          <a:bodyPr/>
          <a:lstStyle/>
          <a:p>
            <a:pPr algn="ctr"/>
            <a:r>
              <a:rPr lang="el-GR" sz="2800" b="1" dirty="0"/>
              <a:t>ΟΝΟΜΑΤΕΠΩΝΥΜΟ Φοιτητή/</a:t>
            </a:r>
            <a:r>
              <a:rPr lang="el-GR" sz="2800" b="1" dirty="0" err="1"/>
              <a:t>τριας</a:t>
            </a:r>
            <a:endParaRPr lang="el-GR" sz="2800" b="1" dirty="0"/>
          </a:p>
          <a:p>
            <a:pPr algn="ctr"/>
            <a:r>
              <a:rPr lang="el-GR" sz="2800" b="1" dirty="0"/>
              <a:t>Αριθμός μητρώου</a:t>
            </a:r>
            <a:endParaRPr lang="en-US" sz="2800" b="1" dirty="0"/>
          </a:p>
        </p:txBody>
      </p:sp>
      <p:sp>
        <p:nvSpPr>
          <p:cNvPr id="13" name="4 - Θέση υποσέλιδου"/>
          <p:cNvSpPr>
            <a:spLocks noGrp="1"/>
          </p:cNvSpPr>
          <p:nvPr>
            <p:ph type="ftr" sz="quarter" idx="12"/>
          </p:nvPr>
        </p:nvSpPr>
        <p:spPr>
          <a:xfrm>
            <a:off x="2843808" y="6597352"/>
            <a:ext cx="4176464" cy="260648"/>
          </a:xfrm>
        </p:spPr>
        <p:txBody>
          <a:bodyPr/>
          <a:lstStyle/>
          <a:p>
            <a:r>
              <a:rPr lang="el-GR" dirty="0">
                <a:solidFill>
                  <a:srgbClr val="FFFFFF"/>
                </a:solidFill>
              </a:rPr>
              <a:t>Προχωρημένο επίπεδο Πετοσφαίρισης (ΑΠ-185επ)</a:t>
            </a:r>
          </a:p>
        </p:txBody>
      </p:sp>
      <p:sp>
        <p:nvSpPr>
          <p:cNvPr id="14" name="52 - Θέση ημερομηνίας"/>
          <p:cNvSpPr txBox="1">
            <a:spLocks/>
          </p:cNvSpPr>
          <p:nvPr/>
        </p:nvSpPr>
        <p:spPr bwMode="auto">
          <a:xfrm>
            <a:off x="0" y="6597352"/>
            <a:ext cx="2843808" cy="26064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 sz="1400" b="1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Ονοματεπώνυμο  φοιτητή /</a:t>
            </a:r>
            <a:r>
              <a:rPr lang="el-GR" sz="1400" b="1" dirty="0" err="1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τριας</a:t>
            </a:r>
            <a:endParaRPr lang="el-GR" sz="1400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3 - Θέση αριθμού διαφάνειας">
            <a:extLst>
              <a:ext uri="{FF2B5EF4-FFF2-40B4-BE49-F238E27FC236}">
                <a16:creationId xmlns:a16="http://schemas.microsoft.com/office/drawing/2014/main" id="{307AB4B3-8E07-E998-42D6-BBF6626EF3D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010400" y="6597352"/>
            <a:ext cx="2133600" cy="252000"/>
          </a:xfrm>
        </p:spPr>
        <p:txBody>
          <a:bodyPr/>
          <a:lstStyle/>
          <a:p>
            <a:pPr>
              <a:defRPr/>
            </a:pPr>
            <a:r>
              <a:rPr lang="el-GR" sz="1400" dirty="0">
                <a:solidFill>
                  <a:srgbClr val="FFFFFF"/>
                </a:solidFill>
              </a:rPr>
              <a:t>Εργασία 2</a:t>
            </a:r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Προεπιλεγμένη σχεδίαση">
  <a:themeElements>
    <a:clrScheme name="Προεπιλεγμένη σχεδίαση 7">
      <a:dk1>
        <a:srgbClr val="5C1F00"/>
      </a:dk1>
      <a:lt1>
        <a:srgbClr val="FFFFFF"/>
      </a:lt1>
      <a:dk2>
        <a:srgbClr val="800000"/>
      </a:dk2>
      <a:lt2>
        <a:srgbClr val="DFD293"/>
      </a:lt2>
      <a:accent1>
        <a:srgbClr val="CC3300"/>
      </a:accent1>
      <a:accent2>
        <a:srgbClr val="BE7960"/>
      </a:accent2>
      <a:accent3>
        <a:srgbClr val="C0AAAA"/>
      </a:accent3>
      <a:accent4>
        <a:srgbClr val="DADADA"/>
      </a:accent4>
      <a:accent5>
        <a:srgbClr val="E2ADAA"/>
      </a:accent5>
      <a:accent6>
        <a:srgbClr val="AC6D56"/>
      </a:accent6>
      <a:hlink>
        <a:srgbClr val="FFFF99"/>
      </a:hlink>
      <a:folHlink>
        <a:srgbClr val="D3A219"/>
      </a:folHlink>
    </a:clrScheme>
    <a:fontScheme name="Άποψη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Προεξοχή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Προεπιλεγμένη σχεδίαση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90</Words>
  <Application>Microsoft Office PowerPoint</Application>
  <PresentationFormat>Προβολή στην οθόνη (4:3)</PresentationFormat>
  <Paragraphs>24</Paragraphs>
  <Slides>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7" baseType="lpstr">
      <vt:lpstr>Arial</vt:lpstr>
      <vt:lpstr>Calibri</vt:lpstr>
      <vt:lpstr>Verdana</vt:lpstr>
      <vt:lpstr>Προεπιλεγμένη σχεδίαση</vt:lpstr>
      <vt:lpstr>ΤΙΤΛΟΣ ΕΡΓΑΣΙΑΣ</vt:lpstr>
      <vt:lpstr>Σύστημα σύνθεσης 6:6 Αμυντική λειτουργία σε επίθεση από ζ2 με το 6 μπροστά</vt:lpstr>
      <vt:lpstr>ΤΙΤΛΟΣ ΕΡΓΑΣΙΑΣ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Σύστημα σύνθεσης 6:0 Αμυντική λειτουργία σε επίθεση από Θ2 με το 6 μπροστά</dc:title>
  <dc:creator>SDrikos</dc:creator>
  <cp:lastModifiedBy>Sotiris Drikos</cp:lastModifiedBy>
  <cp:revision>6</cp:revision>
  <dcterms:created xsi:type="dcterms:W3CDTF">2020-10-05T07:22:19Z</dcterms:created>
  <dcterms:modified xsi:type="dcterms:W3CDTF">2023-10-16T11:16:23Z</dcterms:modified>
</cp:coreProperties>
</file>