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57" r:id="rId3"/>
    <p:sldId id="258" r:id="rId4"/>
    <p:sldId id="259" r:id="rId5"/>
    <p:sldId id="267" r:id="rId6"/>
    <p:sldId id="270" r:id="rId7"/>
    <p:sldId id="268" r:id="rId8"/>
    <p:sldId id="269" r:id="rId9"/>
    <p:sldId id="260" r:id="rId10"/>
    <p:sldId id="272" r:id="rId11"/>
    <p:sldId id="263" r:id="rId12"/>
    <p:sldId id="261" r:id="rId13"/>
    <p:sldId id="264" r:id="rId14"/>
    <p:sldId id="262" r:id="rId15"/>
    <p:sldId id="266" r:id="rId16"/>
    <p:sldId id="26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77899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4420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8133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7125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3009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0220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989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1441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5334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9301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2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C05044C-878F-451A-846A-86F52054647E}" type="datetimeFigureOut">
              <a:rPr lang="el-GR" smtClean="0"/>
              <a:pPr/>
              <a:t>21/11/2021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9DFFCB4-2055-4A6C-920C-F4CCB5877A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66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E6D3D8F-B240-4960-9C54-A20204C23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614"/>
            <a:ext cx="9144000" cy="1493239"/>
          </a:xfrm>
        </p:spPr>
        <p:txBody>
          <a:bodyPr>
            <a:normAutofit fontScale="90000"/>
          </a:bodyPr>
          <a:lstStyle/>
          <a:p>
            <a:r>
              <a:rPr lang="el-G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ΠΟΔΟΣΦΑΙΡΟ ΑΚΡΩΤΗΡΙΑΣΜΕΝΩΝ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1773E2E-DB89-4D5A-A01B-65D65DDC8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6"/>
            <a:ext cx="9144000" cy="715498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Μπαλτούμας Απόστολος</a:t>
            </a:r>
          </a:p>
          <a:p>
            <a:r>
              <a:rPr lang="el-G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Προπονητής Εθνικής Ομάδας Ακρωτηριασμένων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90332708-83A1-4078-A2CD-30EDCEF0F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567" y="1742476"/>
            <a:ext cx="5243119" cy="3993160"/>
          </a:xfrm>
          <a:prstGeom prst="rect">
            <a:avLst/>
          </a:prstGeom>
          <a:solidFill>
            <a:srgbClr val="002060">
              <a:alpha val="75000"/>
            </a:srgbClr>
          </a:solidFill>
        </p:spPr>
      </p:pic>
    </p:spTree>
    <p:extLst>
      <p:ext uri="{BB962C8B-B14F-4D97-AF65-F5344CB8AC3E}">
        <p14:creationId xmlns:p14="http://schemas.microsoft.com/office/powerpoint/2010/main" xmlns="" val="14519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63DEE33F-45AF-4DEC-B019-26D25F87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51"/>
            <a:ext cx="5838092" cy="608156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6E377D3-14F8-4F33-A96E-F90BDAAB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996461"/>
            <a:ext cx="6248399" cy="43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1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Θέση περιεχομένου 22">
            <a:extLst>
              <a:ext uri="{FF2B5EF4-FFF2-40B4-BE49-F238E27FC236}">
                <a16:creationId xmlns:a16="http://schemas.microsoft.com/office/drawing/2014/main" xmlns="" id="{36030810-D030-4617-BC70-E5F5A053D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5" y="201040"/>
            <a:ext cx="3544495" cy="2120130"/>
          </a:xfr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F1CEDF3D-5B3F-43FD-BE60-F429F9122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0467" y="2462841"/>
            <a:ext cx="3393597" cy="1932317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81D65DDF-30C9-44A2-8F37-9C1BCF51F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470" y="3757577"/>
            <a:ext cx="4412994" cy="2830792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xmlns="" id="{0BB7F8A5-5609-4025-BC5B-C426DD4C54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598" y="201039"/>
            <a:ext cx="3393597" cy="2011518"/>
          </a:xfrm>
          <a:prstGeom prst="rect">
            <a:avLst/>
          </a:prstGeom>
        </p:spPr>
      </p:pic>
      <p:pic>
        <p:nvPicPr>
          <p:cNvPr id="33" name="Εικόνα 32">
            <a:extLst>
              <a:ext uri="{FF2B5EF4-FFF2-40B4-BE49-F238E27FC236}">
                <a16:creationId xmlns:a16="http://schemas.microsoft.com/office/drawing/2014/main" xmlns="" id="{AE4102F2-3A50-4805-BF7D-3C47FF93C2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598" y="4645444"/>
            <a:ext cx="3393596" cy="2130725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xmlns="" id="{5C79C355-A5DA-4B8B-A81A-1315C7BAF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469" y="63797"/>
            <a:ext cx="4412995" cy="3500128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xmlns="" id="{5EF92DE7-0F87-4333-8796-1FFFF9EEA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36" y="3563925"/>
            <a:ext cx="3544495" cy="30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2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626A59A-F91C-470D-91F0-1F59B368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198" y="261307"/>
            <a:ext cx="7729728" cy="85666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AMPUTEE FOOTBALL HELLAS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180D469-B822-4AFC-9A1D-4155D080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477108"/>
            <a:ext cx="7729728" cy="426291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2019 δημιουργήθηκε ο πρώτος επίσημος φορέας (Σύνδεσμος Ανάπτυξης Ποδοσφαίρου Ατόμων με Ακρωτηριασμό).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Μάιο του 2019 πραγματοποιήθηκε η δεύτερη εγχώρια διοργάνωση στην Ρόδο με την συμμετοχή της Εθνικής Βελγίου.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Σεπτέμβριο του 2019 διοργανώθηκε διήμερη διεθνής συνάντηση στην Δράμα με την νεοσύστατη ομάδα του Ισραήλ.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Ιούλιο 2018 και 2019 είχαμε συμμετοχή στο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camp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(ηλικίες 12 ως 16)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την παρουσία ενός αθλητή.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320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CEC1F026-2509-4E1E-B29C-A80C91C31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54" y="354641"/>
            <a:ext cx="3460876" cy="3314682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DFCFDFEE-19EC-4367-837D-685CB8CF8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1123" y="3158409"/>
            <a:ext cx="2081020" cy="369959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FACAB505-BB88-4584-A607-C7BB74050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231" y="354641"/>
            <a:ext cx="4611538" cy="3074359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A6A176C0-C562-432E-B2D8-EDB0DBCA5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076" y="4114800"/>
            <a:ext cx="3938086" cy="2518734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6080348C-167B-4BB4-A3B8-86927E8BC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5814" y="0"/>
            <a:ext cx="2277942" cy="3037256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AB7DBFB5-A8C6-4C32-A180-1AB586242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5967" y="3526377"/>
            <a:ext cx="4445479" cy="29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3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6FBA728-5BAA-4C4A-9969-C4784A89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4077"/>
            <a:ext cx="7729728" cy="97389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AMPUTEE FOOTBALL HELLAS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F4B1B0D-B077-4BAD-A163-C6347504E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406769"/>
            <a:ext cx="7729728" cy="50057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Μάιο του 2021 ξεκινάνε οι διεργασίες για την συγκρότηση και την ολοκλήρωση της ΕΟΠ Α.με.Α (Ελληνική Ομοσπονδία Ποδοσφαίρου Ατόμων με Ακρωτηριασμό) με την συμμετοχή τριών σωματείων (Καστελλάνοι,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Ηρόδικος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Παναθηναϊκός).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Ιούνιο του 2021 έλαβε μέρος η πρώτη επίσημη διοργάνωση, το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Κύπελλο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Ελλάδος. Νικητής του πρώτου κυπέλου ήταν η ομάδα του Παναθηναϊκού.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Ιούλιο του 2021 διοργανώθηκε στο Νέο Ηράκλειο διήμερη διεθνή συνάντηση με την νεοσύστατη ομάδα της Αλβανίας.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Σεπτέμβριο του 2021 συμμετείχε η Εθνικής μας για δεύτερη φορά στο Ευρωπαϊκό πρωτάθλημα, στο οποίο έλαβε την 10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θέση και το πολύ τιμητικό βραβείο ήθους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Play).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8E437644-4827-4967-9279-129568A91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18" y="65782"/>
            <a:ext cx="4289432" cy="2982705"/>
          </a:xfr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6A03601D-730B-4187-BD3E-D1D254BF4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244" y="65782"/>
            <a:ext cx="3596596" cy="298270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1EA75352-6DA0-4E50-BFB8-CC4A4AA338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7911" y="3724654"/>
            <a:ext cx="3514089" cy="2342726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52732451-A7C3-43B2-B794-9D3DE715B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0034" y="65782"/>
            <a:ext cx="3692348" cy="2982705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098D0E89-D0D3-4F33-9EF0-B3E395E213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18" y="3688797"/>
            <a:ext cx="3508607" cy="2602523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8F35037E-3439-47DF-9757-C3AE8D9F75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3785" y="3203666"/>
            <a:ext cx="4683352" cy="33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6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D5B3FFD1-B67F-4DB8-B0BD-A40D7C32C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47" y="170522"/>
            <a:ext cx="3554019" cy="226543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EC37EB5-2341-44DF-B4D4-90D71C1DE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5783" y="393108"/>
            <a:ext cx="3399114" cy="226543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00125A59-05CE-45D1-80B9-0710FAE3E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0250" y="170522"/>
            <a:ext cx="4065917" cy="271061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EE4BE7DE-B998-41A3-B284-4E77A5AAE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431" y="3050157"/>
            <a:ext cx="4433323" cy="3637321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393E7016-61D7-4FF4-88A3-8B4AD4A48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1551" y="3205433"/>
            <a:ext cx="3439064" cy="3174521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BCCF093D-6AAA-47B0-8077-E0F62EC68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63" y="2628363"/>
            <a:ext cx="3247292" cy="40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9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D82A8D77-E027-41DE-BAE6-DDB182DF0607}"/>
              </a:ext>
            </a:extLst>
          </p:cNvPr>
          <p:cNvSpPr/>
          <p:nvPr/>
        </p:nvSpPr>
        <p:spPr>
          <a:xfrm>
            <a:off x="3731443" y="2967335"/>
            <a:ext cx="4729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Σας ευχαριστώ</a:t>
            </a:r>
            <a:endParaRPr lang="el-GR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4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1E876A-E738-4B9A-81F6-D26069AE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247" y="209683"/>
            <a:ext cx="7651095" cy="52854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ΙΣΤΟΡΙΚΗ ΑΝΑΔΡΟΜΗ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B15C780-2EED-482B-925E-CA5D6C94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247" y="3429000"/>
            <a:ext cx="7553740" cy="3428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algn="just">
              <a:lnSpc>
                <a:spcPct val="16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Φωτογραφίες ατόμων με ακρωτηριασμό με μια μπάλα στα πόδια υπάρχουν από τις αρχές του 1900, μετά τον Α΄ παγκόσμιο πόλεμο.</a:t>
            </a:r>
          </a:p>
          <a:p>
            <a:pPr algn="just">
              <a:lnSpc>
                <a:spcPct val="16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ποδόσφαιρο για άτομα με ακρωτηριασμό ξεκίνησε το 1982 και ο εμπνευστής του ήταν ο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 BENNETT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Το 1985 με την βοήθεια του προπονητή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BARRY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δημιουργήθηκε ο πρώτος επίσημος σύνδεσμος ποδοσφαίρου για άτομα με ακρωτηριασμό.</a:t>
            </a:r>
          </a:p>
          <a:p>
            <a:pPr algn="just">
              <a:lnSpc>
                <a:spcPct val="16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BARRY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ήταν αυτός που έκανε γνωστό το άθλημα σε διεθνές επίπεδο αφού ταξίδεψε για να το διαδώσει στην κεντρική Αμερική και στην ανατολική Ευρώπη.</a:t>
            </a:r>
          </a:p>
          <a:p>
            <a:pPr algn="just"/>
            <a:endParaRPr lang="en-US" sz="19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F5B6D937-9C1C-4347-BC61-75926505D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246" y="781823"/>
            <a:ext cx="3722307" cy="290435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543FFF4-D2E2-48F1-A29F-2505ECB01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693" y="797426"/>
            <a:ext cx="3831433" cy="28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4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F0CE674-1C99-4E3E-A7DC-434AB569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0960"/>
            <a:ext cx="7729728" cy="60151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ΙΣΤΟΡΙΚΗ ΑΝΑΔΡΟΜΗ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F7A6C4A-CCCA-4604-962C-CB6CC685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885825"/>
            <a:ext cx="7729728" cy="5821215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1984 έγιναν οι πρώτοι αγώνες με την συμμετοχή ομάδων από τον Καναδά και την κεντρική Αμερική στο Σιάτλ.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1991 έγινε στο Ουζμπεκιστάν το πρώτο παγκόσμιο κύπελλο εκτός κεντρικής Αμερικής.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άθλημα άρχισε να έχει μεγαλύτερη ανάπτυξη με την ίδρυση της παγκόσμιας ομοσπονδίας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(WAFF) 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το 2002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Η ευρωπαϊκή ομοσπονδία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EAFF)</a:t>
            </a:r>
            <a:r>
              <a: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ιδρύθηκε το 2015.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3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άθλημα δραστηριοποιούνται πλέον περίπου 70 χώρες παγκοσμίως, με 18 από αυτές να βρίσκονται στην Ευρώπη.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3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Πλέον έχουν δημιουργηθεί πολλές διοργανώσεις (Εθνικά πρωταθλήματα, Ευρωπαϊκό πρωτάθλημα , Παναμερικανικό, Αφρικανικό κ.α.).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3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παγκόσμιο κύπελλο διοργανώνετε κάθε 4 χρονιά με την συμμετοχή 26 ομάδων.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18AB3"/>
              </a:buClr>
              <a:buSzTx/>
              <a:buNone/>
              <a:tabLst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607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xmlns="" id="{9BCEE199-8C37-4213-8D38-8AE56C7C6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50" y="3695701"/>
            <a:ext cx="4397793" cy="3022479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56663594-697F-43ED-8677-90E1609161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599" y="662509"/>
            <a:ext cx="3456854" cy="230400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2448A4F4-46E2-4B10-A373-5C5F5EF1D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3468" y="3695701"/>
            <a:ext cx="5079882" cy="302247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B93DE63F-893C-4E12-A5DF-B86AB765E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363" y="85726"/>
            <a:ext cx="4752974" cy="3457574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064EE7FE-FC3E-48C3-88B1-6411A1FED8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90" y="352527"/>
            <a:ext cx="3382811" cy="29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7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C8B996-1730-4E94-A947-75018773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55067"/>
            <a:ext cx="7729728" cy="616458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ΚΑΝΟΝΕΣ ΠΑΙΧΝΙΔΙΟΥ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9546230-B0E4-4DC4-A006-BDC72B8DE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1104900"/>
            <a:ext cx="7912989" cy="50006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ξεκίνημα του αθλήματος οι ομάδες έπαιζαν μέσα στον αγωνιστικό χώρο 11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από το 1987 αυτό άλλαξε και οι συνθέσεις των ομάδων πήραν την τωρινή τους μορφή, με 7 παίκτες κάθε ομάδας στον αγωνιστικό χώρο.</a:t>
            </a:r>
          </a:p>
          <a:p>
            <a:pPr algn="just">
              <a:lnSpc>
                <a:spcPct val="17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ομάδες αποτελούνται από 15 παίκτες, συμπεριλαμβανομένων των αναπληρωματικών και των 2 τερματοφυλάκων.</a:t>
            </a:r>
          </a:p>
          <a:p>
            <a:pPr algn="just">
              <a:lnSpc>
                <a:spcPct val="17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διαστάσεις του αγωνιστικού χώρου είναι 60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40 .</a:t>
            </a:r>
          </a:p>
          <a:p>
            <a:pPr algn="just">
              <a:lnSpc>
                <a:spcPct val="17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διαστάσεις του τέρματος είναι 5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και της περιοχής του τερματοφύλακα 8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</a:p>
          <a:p>
            <a:pPr algn="just">
              <a:lnSpc>
                <a:spcPct val="170000"/>
              </a:lnSpc>
            </a:pP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διάρκεια του παιχνιδιού είναι 50 λεπτά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ημίχρονα των 25 λεπτών και 10 λεπτά ανάπαυλα ανάμεσα στα ημίχρονα.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38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8FA319C-3B2E-4045-8D65-DC514569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45542"/>
            <a:ext cx="7729728" cy="616458"/>
          </a:xfrm>
        </p:spPr>
        <p:txBody>
          <a:bodyPr>
            <a:normAutofit fontScale="90000"/>
          </a:bodyPr>
          <a:lstStyle/>
          <a:p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Κανονεσ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παιχνιδ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ioy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6915A6C-EEEB-4EB1-A1A2-A9CEED871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076326"/>
            <a:ext cx="7729728" cy="46637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ημίχρονο η κάθε ομάδα δικαιούται να πάρει 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time-out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διάρκειας 1 λεπτού.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  παράταση,   όπου   παίζονται   2   ημίχρονα   των   10 λεπτών, επιτρέπεται ξανά 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time-out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 ομάδα ανά ημίχρονο. Στο ημίχρονο της παράτασης, οι δύο ομάδες αλλάζουν εστίες αμέσως και χωρίς καθυστέρηση.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επαναφορά της μπάλας από τα πλάγια γίνεται με το πόδι και όχι με τα χέρια και  από  το  σημείο  όπου ολόκληρη η μπάλα πέρασε την πλάγια γραμμή του γηπέδου.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μπάλα από λάκτισμα του τέρματος μετα από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“out”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θα πρέπει να μην περάσει την γραμμή του κέντρου του γηπέδου χωρίς να ακουμπήσει στο έδαφος 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298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4888C6C-DE13-4755-B525-B37DDC1D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8954"/>
            <a:ext cx="7729728" cy="644769"/>
          </a:xfrm>
        </p:spPr>
        <p:txBody>
          <a:bodyPr>
            <a:normAutofit fontScale="90000"/>
          </a:bodyPr>
          <a:lstStyle/>
          <a:p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ΚΑΝΟΝΕσ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ΠΑΙΧΝΙΔΙΟΥ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D0EAA89-55E2-4840-8812-BBEF3CDB4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125416"/>
            <a:ext cx="7729728" cy="48885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παίκτες γηπέδου έχουν ακρωτηριασμό κάτω άκρου ή κάποια άλλη μορφή αναπηρίας που καθιστά το κάτω άκρο μη λειτουργικό.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τερματοφύλακες έχουν ακρωτηριασμό άνω άκρου ή κάποια αναπηρία που καθιστά το άκρο μη λειτουργικό.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 ποδόσφαιρο ατόμων με ακρωτηριασμό δεν υπάρχει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offside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απαγορεύονται τα τάκλιν. Εάν κάποιος παίκτης κάνει τάκλιν τιμωρείται με κίτρινη κάρτα.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τους παίκτες γηπέδου απαγορεύεται η εσκεμμένη χρήση της πατερίτσας, είτε για να σταματήσουν την μπάλα είτε για να σταματήσουν κάποιον παίκτη, και τιμωρείται με κάρτα 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389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8D287DF-B885-445D-8E5F-A0F9F95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5508"/>
            <a:ext cx="7729728" cy="597877"/>
          </a:xfrm>
        </p:spPr>
        <p:txBody>
          <a:bodyPr>
            <a:normAutofit fontScale="90000"/>
          </a:bodyPr>
          <a:lstStyle/>
          <a:p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ΚΑΝΟΝΕσ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ΠΑΙΧΝΙΔΙΟΥ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3A3B823-CF71-401A-92BB-E903DF1B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73015"/>
            <a:ext cx="7729728" cy="515815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τους παίκτες γηπέδου απαγορεύεται να χρησιμοποιήσουν το κολόβωμα του ακρωτηριασμένου μέλους για να σταματήσουν ή να κοντρολάρουν την μπάλα. Η χρήση του τιμωρείται με φάουλ ενώ αν γίνει μέσα στην περιοχή τέρματος της ομάδας του, τιμωρείται με πέναλτι και κάρτα.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τερματοφύλακες θα πρέπει να έχουν το ακρωτηριασμένο άνω μέλος δεμένο και μέσα από την στολή. Επίσης απαγορεύεται η χρήση του για να σταματήσουν την μπάλα. Η χρήση του τιμωρείτε με φάουλ και κάρτα.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τερματοφύλακες απαγορεύεται να βγουν από την περιοχή του τέρματος τους. Εάν περάσουν έξω από την περιοχή τιμωρούνται με φάουλ και κάρτα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517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38FDCDC-32C3-4957-A4DE-A89BF1A4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87" y="277675"/>
            <a:ext cx="7729728" cy="92980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AMPUTEE FOOTBALL HELLAS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0B0A5A6-E6E8-4173-B6CC-E73DA19E4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488832"/>
            <a:ext cx="7729728" cy="49823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ιστορία του αθλήματος στην Ελλάδα ξεκίνησε το 2016 με την δημιουργία της Εθνικής Ομάδας (14η ομάδα στην Ευρώπη), υπό την αιγίδα του σωματείου «Καστελλάνοι».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Ιούνιο του 2017 συμμετείχε στο πρώτο της διεθνές τουρνουά, στην Πολώνια και κατέκτησε το βραβείο ήθους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Play).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Οκτώβριο του 2017 συμμετείχε στο ευρωπαϊκό πρωτάθλημα στην Τουρκία και έλαβε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12η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θέση.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Ιούνιο του 2018 διοργανώθηκε στην Αθήνα ο πρώτος διεθνής αγώνας στο Ζηρίνειο με την συμμετοχή της Εθνικής Αγγλίας.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Οκτώβριο του 2018 συμμετείχε στο διεθνή τουρνουά του Βελγίου και κατέκτησε την πρώτη θέση.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775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Δέμα">
  <a:themeElements>
    <a:clrScheme name="Δέμα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Δέμα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έμ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Δέμα</Template>
  <TotalTime>4903</TotalTime>
  <Words>909</Words>
  <Application>Microsoft Office PowerPoint</Application>
  <PresentationFormat>Προσαρμογή</PresentationFormat>
  <Paragraphs>57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Δέμα</vt:lpstr>
      <vt:lpstr>ΠΟΔΟΣΦΑΙΡΟ ΑΚΡΩΤΗΡΙΑΣΜΕΝΩΝ</vt:lpstr>
      <vt:lpstr>ΙΣΤΟΡΙΚΗ ΑΝΑΔΡΟΜΗ</vt:lpstr>
      <vt:lpstr>ΙΣΤΟΡΙΚΗ ΑΝΑΔΡΟΜΗ</vt:lpstr>
      <vt:lpstr>Διαφάνεια 4</vt:lpstr>
      <vt:lpstr>ΚΑΝΟΝΕΣ ΠΑΙΧΝΙΔΙΟΥ</vt:lpstr>
      <vt:lpstr>Κανονεσ παιχνιδioy</vt:lpstr>
      <vt:lpstr>ΚΑΝΟΝΕσ ΠΑΙΧΝΙΔΙΟΥ</vt:lpstr>
      <vt:lpstr>ΚΑΝΟΝΕσ ΠΑΙΧΝΙΔΙΟΥ</vt:lpstr>
      <vt:lpstr>AMPUTEE FOOTBALL HELLAS</vt:lpstr>
      <vt:lpstr>Διαφάνεια 10</vt:lpstr>
      <vt:lpstr>Διαφάνεια 11</vt:lpstr>
      <vt:lpstr>AMPUTEE FOOTBALL HELLAS</vt:lpstr>
      <vt:lpstr>Διαφάνεια 13</vt:lpstr>
      <vt:lpstr>AMPUTEE FOOTBALL HELLAS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ΠΟΔΟΣΦΑΙΡΟ ΑΚΡΩΤΗΡΙΑΣΜΕΝΩΝ</dc:title>
  <dc:creator>apostolis</dc:creator>
  <cp:lastModifiedBy>admin</cp:lastModifiedBy>
  <cp:revision>61</cp:revision>
  <dcterms:created xsi:type="dcterms:W3CDTF">2021-11-16T16:27:00Z</dcterms:created>
  <dcterms:modified xsi:type="dcterms:W3CDTF">2021-11-21T19:13:10Z</dcterms:modified>
</cp:coreProperties>
</file>