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20" r:id="rId2"/>
    <p:sldId id="1377" r:id="rId3"/>
    <p:sldId id="1376" r:id="rId4"/>
    <p:sldId id="1397" r:id="rId5"/>
    <p:sldId id="1378" r:id="rId6"/>
    <p:sldId id="1371" r:id="rId7"/>
    <p:sldId id="1384" r:id="rId8"/>
    <p:sldId id="1404" r:id="rId9"/>
    <p:sldId id="1314" r:id="rId10"/>
    <p:sldId id="1403" r:id="rId11"/>
    <p:sldId id="1382" r:id="rId12"/>
    <p:sldId id="1405" r:id="rId13"/>
    <p:sldId id="1402" r:id="rId14"/>
    <p:sldId id="1381" r:id="rId15"/>
    <p:sldId id="1409" r:id="rId16"/>
    <p:sldId id="1398" r:id="rId17"/>
    <p:sldId id="322" r:id="rId18"/>
  </p:sldIdLst>
  <p:sldSz cx="9144000" cy="6858000" type="screen4x3"/>
  <p:notesSz cx="6881813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7F1"/>
    <a:srgbClr val="8AC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6715" autoAdjust="0"/>
  </p:normalViewPr>
  <p:slideViewPr>
    <p:cSldViewPr>
      <p:cViewPr varScale="1">
        <p:scale>
          <a:sx n="62" d="100"/>
          <a:sy n="62" d="100"/>
        </p:scale>
        <p:origin x="16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-3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64234C-F5AE-403F-B25A-D7EA9545E9A4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9163FFA6-6D34-4571-968E-D740462ACF8F}">
      <dgm:prSet phldrT="[Texto]" custT="1"/>
      <dgm:spPr/>
      <dgm:t>
        <a:bodyPr/>
        <a:lstStyle/>
        <a:p>
          <a:r>
            <a:rPr lang="es-CO" sz="1600" dirty="0"/>
            <a:t>Construcción de vínculos de solidaridad</a:t>
          </a:r>
        </a:p>
      </dgm:t>
    </dgm:pt>
    <dgm:pt modelId="{4F7DC9BC-25F2-41BE-B9CE-7772E67BAC68}" type="parTrans" cxnId="{502BD01D-A00D-4D73-9CF8-CCDE08493393}">
      <dgm:prSet/>
      <dgm:spPr/>
      <dgm:t>
        <a:bodyPr/>
        <a:lstStyle/>
        <a:p>
          <a:endParaRPr lang="es-CO" sz="1600"/>
        </a:p>
      </dgm:t>
    </dgm:pt>
    <dgm:pt modelId="{C3DFF2CE-DE43-4A1A-A3B2-1B3B80A68653}" type="sibTrans" cxnId="{502BD01D-A00D-4D73-9CF8-CCDE08493393}">
      <dgm:prSet/>
      <dgm:spPr/>
      <dgm:t>
        <a:bodyPr/>
        <a:lstStyle/>
        <a:p>
          <a:endParaRPr lang="es-CO" sz="1600"/>
        </a:p>
      </dgm:t>
    </dgm:pt>
    <dgm:pt modelId="{8E44EB99-52DA-4BF0-AF4A-D40802A7B901}">
      <dgm:prSet phldrT="[Texto]" custT="1"/>
      <dgm:spPr/>
      <dgm:t>
        <a:bodyPr/>
        <a:lstStyle/>
        <a:p>
          <a:r>
            <a:rPr lang="es-CO" sz="1600" dirty="0"/>
            <a:t>Generación de nuevos valores sociales</a:t>
          </a:r>
        </a:p>
      </dgm:t>
    </dgm:pt>
    <dgm:pt modelId="{492435AC-15E4-4CE3-B3A2-425C27D84A6F}" type="parTrans" cxnId="{3C6EA6A6-A273-4045-ADCC-50EC10CC027D}">
      <dgm:prSet/>
      <dgm:spPr/>
      <dgm:t>
        <a:bodyPr/>
        <a:lstStyle/>
        <a:p>
          <a:endParaRPr lang="es-CO" sz="1600"/>
        </a:p>
      </dgm:t>
    </dgm:pt>
    <dgm:pt modelId="{44026CB7-55F9-4DBD-8D9B-194C5A1F73DA}" type="sibTrans" cxnId="{3C6EA6A6-A273-4045-ADCC-50EC10CC027D}">
      <dgm:prSet/>
      <dgm:spPr/>
      <dgm:t>
        <a:bodyPr/>
        <a:lstStyle/>
        <a:p>
          <a:endParaRPr lang="es-CO" sz="1600"/>
        </a:p>
      </dgm:t>
    </dgm:pt>
    <dgm:pt modelId="{06B11173-8185-472C-BC20-78507A71157B}">
      <dgm:prSet phldrT="[Texto]" custT="1"/>
      <dgm:spPr/>
      <dgm:t>
        <a:bodyPr/>
        <a:lstStyle/>
        <a:p>
          <a:r>
            <a:rPr lang="es-CO" sz="1600" dirty="0"/>
            <a:t>Aprovechamiento del tiempo libre</a:t>
          </a:r>
        </a:p>
      </dgm:t>
    </dgm:pt>
    <dgm:pt modelId="{3F220A4D-28E7-41BF-830C-D4F1C89DFAF3}" type="parTrans" cxnId="{66E08F6A-FC28-42C3-A061-15C10CEE858A}">
      <dgm:prSet/>
      <dgm:spPr/>
      <dgm:t>
        <a:bodyPr/>
        <a:lstStyle/>
        <a:p>
          <a:endParaRPr lang="es-CO" sz="1600"/>
        </a:p>
      </dgm:t>
    </dgm:pt>
    <dgm:pt modelId="{D73AD095-0663-4F47-91EF-3CE0AB8E3555}" type="sibTrans" cxnId="{66E08F6A-FC28-42C3-A061-15C10CEE858A}">
      <dgm:prSet/>
      <dgm:spPr/>
      <dgm:t>
        <a:bodyPr/>
        <a:lstStyle/>
        <a:p>
          <a:endParaRPr lang="es-CO" sz="1600"/>
        </a:p>
      </dgm:t>
    </dgm:pt>
    <dgm:pt modelId="{CDA6ACAC-EC20-4A16-95E1-B7521E41376B}">
      <dgm:prSet phldrT="[Texto]" custT="1"/>
      <dgm:spPr/>
      <dgm:t>
        <a:bodyPr/>
        <a:lstStyle/>
        <a:p>
          <a:r>
            <a:rPr lang="es-CO" sz="1600" dirty="0"/>
            <a:t>Nuevos estilos y hábitos de vida</a:t>
          </a:r>
        </a:p>
      </dgm:t>
    </dgm:pt>
    <dgm:pt modelId="{598689D3-DF5C-47FE-875F-1D8683836449}" type="parTrans" cxnId="{F65A0684-F3CE-4447-B114-59A985B0D28E}">
      <dgm:prSet/>
      <dgm:spPr/>
      <dgm:t>
        <a:bodyPr/>
        <a:lstStyle/>
        <a:p>
          <a:endParaRPr lang="es-CO" sz="1600"/>
        </a:p>
      </dgm:t>
    </dgm:pt>
    <dgm:pt modelId="{051C0027-C491-4F01-BABB-EB352D3882A5}" type="sibTrans" cxnId="{F65A0684-F3CE-4447-B114-59A985B0D28E}">
      <dgm:prSet/>
      <dgm:spPr/>
      <dgm:t>
        <a:bodyPr/>
        <a:lstStyle/>
        <a:p>
          <a:endParaRPr lang="es-CO" sz="1600"/>
        </a:p>
      </dgm:t>
    </dgm:pt>
    <dgm:pt modelId="{865E68B0-1EF4-4E36-B685-970C651F8303}">
      <dgm:prSet phldrT="[Texto]" custT="1"/>
      <dgm:spPr/>
      <dgm:t>
        <a:bodyPr/>
        <a:lstStyle/>
        <a:p>
          <a:r>
            <a:rPr lang="es-CO" sz="1600" dirty="0"/>
            <a:t>Apropiación del territorio</a:t>
          </a:r>
        </a:p>
      </dgm:t>
    </dgm:pt>
    <dgm:pt modelId="{08761030-9307-44BE-9668-A384E6AE223B}" type="parTrans" cxnId="{E3096AAE-1BF7-40A7-93A4-092014622788}">
      <dgm:prSet/>
      <dgm:spPr/>
      <dgm:t>
        <a:bodyPr/>
        <a:lstStyle/>
        <a:p>
          <a:endParaRPr lang="es-CO" sz="1600"/>
        </a:p>
      </dgm:t>
    </dgm:pt>
    <dgm:pt modelId="{45851A02-5FF1-4F67-80C5-0518AA74BBF7}" type="sibTrans" cxnId="{E3096AAE-1BF7-40A7-93A4-092014622788}">
      <dgm:prSet/>
      <dgm:spPr/>
      <dgm:t>
        <a:bodyPr/>
        <a:lstStyle/>
        <a:p>
          <a:endParaRPr lang="es-CO" sz="1600"/>
        </a:p>
      </dgm:t>
    </dgm:pt>
    <dgm:pt modelId="{E719B7FD-4E82-4C0A-B436-0DBF65D5BCBB}" type="pres">
      <dgm:prSet presAssocID="{8364234C-F5AE-403F-B25A-D7EA9545E9A4}" presName="cycle" presStyleCnt="0">
        <dgm:presLayoutVars>
          <dgm:dir/>
          <dgm:resizeHandles val="exact"/>
        </dgm:presLayoutVars>
      </dgm:prSet>
      <dgm:spPr/>
    </dgm:pt>
    <dgm:pt modelId="{3A34E7A3-95E2-407C-B6F0-448479089B96}" type="pres">
      <dgm:prSet presAssocID="{9163FFA6-6D34-4571-968E-D740462ACF8F}" presName="dummy" presStyleCnt="0"/>
      <dgm:spPr/>
    </dgm:pt>
    <dgm:pt modelId="{FEC2F325-7925-41A4-BEA3-8C4331CC6B46}" type="pres">
      <dgm:prSet presAssocID="{9163FFA6-6D34-4571-968E-D740462ACF8F}" presName="node" presStyleLbl="revTx" presStyleIdx="0" presStyleCnt="5" custScaleX="127472" custRadScaleRad="104779" custRadScaleInc="17952">
        <dgm:presLayoutVars>
          <dgm:bulletEnabled val="1"/>
        </dgm:presLayoutVars>
      </dgm:prSet>
      <dgm:spPr/>
    </dgm:pt>
    <dgm:pt modelId="{5F05574E-E5CC-4AA9-9366-6E492BD03B04}" type="pres">
      <dgm:prSet presAssocID="{C3DFF2CE-DE43-4A1A-A3B2-1B3B80A68653}" presName="sibTrans" presStyleLbl="node1" presStyleIdx="0" presStyleCnt="5"/>
      <dgm:spPr/>
    </dgm:pt>
    <dgm:pt modelId="{D9585F43-BEB8-4425-B367-3886A8708EB8}" type="pres">
      <dgm:prSet presAssocID="{8E44EB99-52DA-4BF0-AF4A-D40802A7B901}" presName="dummy" presStyleCnt="0"/>
      <dgm:spPr/>
    </dgm:pt>
    <dgm:pt modelId="{AFDEC47A-7C4C-46AA-B068-A2893AD584F9}" type="pres">
      <dgm:prSet presAssocID="{8E44EB99-52DA-4BF0-AF4A-D40802A7B901}" presName="node" presStyleLbl="revTx" presStyleIdx="1" presStyleCnt="5" custScaleX="121423">
        <dgm:presLayoutVars>
          <dgm:bulletEnabled val="1"/>
        </dgm:presLayoutVars>
      </dgm:prSet>
      <dgm:spPr/>
    </dgm:pt>
    <dgm:pt modelId="{5BBA67E4-DECB-4C0C-A4F0-AAB07029ED8E}" type="pres">
      <dgm:prSet presAssocID="{44026CB7-55F9-4DBD-8D9B-194C5A1F73DA}" presName="sibTrans" presStyleLbl="node1" presStyleIdx="1" presStyleCnt="5" custLinFactNeighborX="7990" custLinFactNeighborY="2441"/>
      <dgm:spPr/>
    </dgm:pt>
    <dgm:pt modelId="{54E2D01B-CF95-413C-9045-5E06EB4BDBE9}" type="pres">
      <dgm:prSet presAssocID="{06B11173-8185-472C-BC20-78507A71157B}" presName="dummy" presStyleCnt="0"/>
      <dgm:spPr/>
    </dgm:pt>
    <dgm:pt modelId="{5FDDA2DF-7F21-4B4B-A1E0-E05EA1EB840A}" type="pres">
      <dgm:prSet presAssocID="{06B11173-8185-472C-BC20-78507A71157B}" presName="node" presStyleLbl="revTx" presStyleIdx="2" presStyleCnt="5" custScaleX="154288" custRadScaleRad="99761" custRadScaleInc="-17283">
        <dgm:presLayoutVars>
          <dgm:bulletEnabled val="1"/>
        </dgm:presLayoutVars>
      </dgm:prSet>
      <dgm:spPr/>
    </dgm:pt>
    <dgm:pt modelId="{5A2CC8E2-67A3-4197-82F9-D9A434451385}" type="pres">
      <dgm:prSet presAssocID="{D73AD095-0663-4F47-91EF-3CE0AB8E3555}" presName="sibTrans" presStyleLbl="node1" presStyleIdx="2" presStyleCnt="5" custLinFactNeighborX="-4439" custLinFactNeighborY="-888"/>
      <dgm:spPr/>
    </dgm:pt>
    <dgm:pt modelId="{08D8B76C-6561-4208-AC87-647B793A1C75}" type="pres">
      <dgm:prSet presAssocID="{CDA6ACAC-EC20-4A16-95E1-B7521E41376B}" presName="dummy" presStyleCnt="0"/>
      <dgm:spPr/>
    </dgm:pt>
    <dgm:pt modelId="{14A07D21-F325-4D30-85D7-4D3BAF4CC96C}" type="pres">
      <dgm:prSet presAssocID="{CDA6ACAC-EC20-4A16-95E1-B7521E41376B}" presName="node" presStyleLbl="revTx" presStyleIdx="3" presStyleCnt="5" custRadScaleRad="105725" custRadScaleInc="4188">
        <dgm:presLayoutVars>
          <dgm:bulletEnabled val="1"/>
        </dgm:presLayoutVars>
      </dgm:prSet>
      <dgm:spPr/>
    </dgm:pt>
    <dgm:pt modelId="{B61B302D-2943-43B9-8952-881641BB3D53}" type="pres">
      <dgm:prSet presAssocID="{051C0027-C491-4F01-BABB-EB352D3882A5}" presName="sibTrans" presStyleLbl="node1" presStyleIdx="3" presStyleCnt="5"/>
      <dgm:spPr/>
    </dgm:pt>
    <dgm:pt modelId="{5D54A357-EAE6-47AF-BAC4-E4DB70C63A0D}" type="pres">
      <dgm:prSet presAssocID="{865E68B0-1EF4-4E36-B685-970C651F8303}" presName="dummy" presStyleCnt="0"/>
      <dgm:spPr/>
    </dgm:pt>
    <dgm:pt modelId="{54A68A3C-09E8-46F0-B657-79455468F6C4}" type="pres">
      <dgm:prSet presAssocID="{865E68B0-1EF4-4E36-B685-970C651F8303}" presName="node" presStyleLbl="revTx" presStyleIdx="4" presStyleCnt="5" custScaleX="120093" custRadScaleRad="108452" custRadScaleInc="-25637">
        <dgm:presLayoutVars>
          <dgm:bulletEnabled val="1"/>
        </dgm:presLayoutVars>
      </dgm:prSet>
      <dgm:spPr/>
    </dgm:pt>
    <dgm:pt modelId="{31B78216-EF59-43D1-934F-60AE05879872}" type="pres">
      <dgm:prSet presAssocID="{45851A02-5FF1-4F67-80C5-0518AA74BBF7}" presName="sibTrans" presStyleLbl="node1" presStyleIdx="4" presStyleCnt="5"/>
      <dgm:spPr/>
    </dgm:pt>
  </dgm:ptLst>
  <dgm:cxnLst>
    <dgm:cxn modelId="{502BD01D-A00D-4D73-9CF8-CCDE08493393}" srcId="{8364234C-F5AE-403F-B25A-D7EA9545E9A4}" destId="{9163FFA6-6D34-4571-968E-D740462ACF8F}" srcOrd="0" destOrd="0" parTransId="{4F7DC9BC-25F2-41BE-B9CE-7772E67BAC68}" sibTransId="{C3DFF2CE-DE43-4A1A-A3B2-1B3B80A68653}"/>
    <dgm:cxn modelId="{2A864A27-FF65-477A-AC07-1FDC3D9CF2A4}" type="presOf" srcId="{9163FFA6-6D34-4571-968E-D740462ACF8F}" destId="{FEC2F325-7925-41A4-BEA3-8C4331CC6B46}" srcOrd="0" destOrd="0" presId="urn:microsoft.com/office/officeart/2005/8/layout/cycle1"/>
    <dgm:cxn modelId="{66E08F6A-FC28-42C3-A061-15C10CEE858A}" srcId="{8364234C-F5AE-403F-B25A-D7EA9545E9A4}" destId="{06B11173-8185-472C-BC20-78507A71157B}" srcOrd="2" destOrd="0" parTransId="{3F220A4D-28E7-41BF-830C-D4F1C89DFAF3}" sibTransId="{D73AD095-0663-4F47-91EF-3CE0AB8E3555}"/>
    <dgm:cxn modelId="{72C4746E-BA04-4D83-A262-0676676C1507}" type="presOf" srcId="{8364234C-F5AE-403F-B25A-D7EA9545E9A4}" destId="{E719B7FD-4E82-4C0A-B436-0DBF65D5BCBB}" srcOrd="0" destOrd="0" presId="urn:microsoft.com/office/officeart/2005/8/layout/cycle1"/>
    <dgm:cxn modelId="{12B7E877-9C3F-4883-8A92-50AE426673A4}" type="presOf" srcId="{C3DFF2CE-DE43-4A1A-A3B2-1B3B80A68653}" destId="{5F05574E-E5CC-4AA9-9366-6E492BD03B04}" srcOrd="0" destOrd="0" presId="urn:microsoft.com/office/officeart/2005/8/layout/cycle1"/>
    <dgm:cxn modelId="{F65A0684-F3CE-4447-B114-59A985B0D28E}" srcId="{8364234C-F5AE-403F-B25A-D7EA9545E9A4}" destId="{CDA6ACAC-EC20-4A16-95E1-B7521E41376B}" srcOrd="3" destOrd="0" parTransId="{598689D3-DF5C-47FE-875F-1D8683836449}" sibTransId="{051C0027-C491-4F01-BABB-EB352D3882A5}"/>
    <dgm:cxn modelId="{F6CEB690-B4A9-4D1C-9E7B-F00294630F06}" type="presOf" srcId="{051C0027-C491-4F01-BABB-EB352D3882A5}" destId="{B61B302D-2943-43B9-8952-881641BB3D53}" srcOrd="0" destOrd="0" presId="urn:microsoft.com/office/officeart/2005/8/layout/cycle1"/>
    <dgm:cxn modelId="{4669D792-7BA3-4E59-8582-E8F7AD80EB0B}" type="presOf" srcId="{45851A02-5FF1-4F67-80C5-0518AA74BBF7}" destId="{31B78216-EF59-43D1-934F-60AE05879872}" srcOrd="0" destOrd="0" presId="urn:microsoft.com/office/officeart/2005/8/layout/cycle1"/>
    <dgm:cxn modelId="{3C6EA6A6-A273-4045-ADCC-50EC10CC027D}" srcId="{8364234C-F5AE-403F-B25A-D7EA9545E9A4}" destId="{8E44EB99-52DA-4BF0-AF4A-D40802A7B901}" srcOrd="1" destOrd="0" parTransId="{492435AC-15E4-4CE3-B3A2-425C27D84A6F}" sibTransId="{44026CB7-55F9-4DBD-8D9B-194C5A1F73DA}"/>
    <dgm:cxn modelId="{595D81AD-EDD9-44E8-B1A8-A8ED01418F5D}" type="presOf" srcId="{CDA6ACAC-EC20-4A16-95E1-B7521E41376B}" destId="{14A07D21-F325-4D30-85D7-4D3BAF4CC96C}" srcOrd="0" destOrd="0" presId="urn:microsoft.com/office/officeart/2005/8/layout/cycle1"/>
    <dgm:cxn modelId="{E3096AAE-1BF7-40A7-93A4-092014622788}" srcId="{8364234C-F5AE-403F-B25A-D7EA9545E9A4}" destId="{865E68B0-1EF4-4E36-B685-970C651F8303}" srcOrd="4" destOrd="0" parTransId="{08761030-9307-44BE-9668-A384E6AE223B}" sibTransId="{45851A02-5FF1-4F67-80C5-0518AA74BBF7}"/>
    <dgm:cxn modelId="{4E088AB6-65CA-4A1E-8A56-31678DBEF79F}" type="presOf" srcId="{8E44EB99-52DA-4BF0-AF4A-D40802A7B901}" destId="{AFDEC47A-7C4C-46AA-B068-A2893AD584F9}" srcOrd="0" destOrd="0" presId="urn:microsoft.com/office/officeart/2005/8/layout/cycle1"/>
    <dgm:cxn modelId="{04FA55C0-00C8-406C-92E1-3D9501FE40B5}" type="presOf" srcId="{06B11173-8185-472C-BC20-78507A71157B}" destId="{5FDDA2DF-7F21-4B4B-A1E0-E05EA1EB840A}" srcOrd="0" destOrd="0" presId="urn:microsoft.com/office/officeart/2005/8/layout/cycle1"/>
    <dgm:cxn modelId="{C21A7BD1-61B1-4D16-9A85-CDD6CD0EEF03}" type="presOf" srcId="{D73AD095-0663-4F47-91EF-3CE0AB8E3555}" destId="{5A2CC8E2-67A3-4197-82F9-D9A434451385}" srcOrd="0" destOrd="0" presId="urn:microsoft.com/office/officeart/2005/8/layout/cycle1"/>
    <dgm:cxn modelId="{6E5169EC-AFDD-430F-8018-82867F9464F1}" type="presOf" srcId="{44026CB7-55F9-4DBD-8D9B-194C5A1F73DA}" destId="{5BBA67E4-DECB-4C0C-A4F0-AAB07029ED8E}" srcOrd="0" destOrd="0" presId="urn:microsoft.com/office/officeart/2005/8/layout/cycle1"/>
    <dgm:cxn modelId="{65610CFC-F240-4E00-923B-4A6DE002FA40}" type="presOf" srcId="{865E68B0-1EF4-4E36-B685-970C651F8303}" destId="{54A68A3C-09E8-46F0-B657-79455468F6C4}" srcOrd="0" destOrd="0" presId="urn:microsoft.com/office/officeart/2005/8/layout/cycle1"/>
    <dgm:cxn modelId="{C0D2AEC2-4D99-41FE-9F2C-F998C4B411BF}" type="presParOf" srcId="{E719B7FD-4E82-4C0A-B436-0DBF65D5BCBB}" destId="{3A34E7A3-95E2-407C-B6F0-448479089B96}" srcOrd="0" destOrd="0" presId="urn:microsoft.com/office/officeart/2005/8/layout/cycle1"/>
    <dgm:cxn modelId="{FD02BFF0-5FD7-49A5-BE81-3E0C5CBF3AA1}" type="presParOf" srcId="{E719B7FD-4E82-4C0A-B436-0DBF65D5BCBB}" destId="{FEC2F325-7925-41A4-BEA3-8C4331CC6B46}" srcOrd="1" destOrd="0" presId="urn:microsoft.com/office/officeart/2005/8/layout/cycle1"/>
    <dgm:cxn modelId="{1D55BAB1-158E-44F3-AD37-E6F036B26BBE}" type="presParOf" srcId="{E719B7FD-4E82-4C0A-B436-0DBF65D5BCBB}" destId="{5F05574E-E5CC-4AA9-9366-6E492BD03B04}" srcOrd="2" destOrd="0" presId="urn:microsoft.com/office/officeart/2005/8/layout/cycle1"/>
    <dgm:cxn modelId="{BF474586-EF3C-45B4-8C59-5AF3B31CF5D3}" type="presParOf" srcId="{E719B7FD-4E82-4C0A-B436-0DBF65D5BCBB}" destId="{D9585F43-BEB8-4425-B367-3886A8708EB8}" srcOrd="3" destOrd="0" presId="urn:microsoft.com/office/officeart/2005/8/layout/cycle1"/>
    <dgm:cxn modelId="{5B987423-3CCD-48FC-ACF0-D98F6332193C}" type="presParOf" srcId="{E719B7FD-4E82-4C0A-B436-0DBF65D5BCBB}" destId="{AFDEC47A-7C4C-46AA-B068-A2893AD584F9}" srcOrd="4" destOrd="0" presId="urn:microsoft.com/office/officeart/2005/8/layout/cycle1"/>
    <dgm:cxn modelId="{EE1F34AB-5C9E-4A15-827C-FEA1FFEAC9D6}" type="presParOf" srcId="{E719B7FD-4E82-4C0A-B436-0DBF65D5BCBB}" destId="{5BBA67E4-DECB-4C0C-A4F0-AAB07029ED8E}" srcOrd="5" destOrd="0" presId="urn:microsoft.com/office/officeart/2005/8/layout/cycle1"/>
    <dgm:cxn modelId="{1F0E8AD6-3C8C-409B-BB52-2B96202CB017}" type="presParOf" srcId="{E719B7FD-4E82-4C0A-B436-0DBF65D5BCBB}" destId="{54E2D01B-CF95-413C-9045-5E06EB4BDBE9}" srcOrd="6" destOrd="0" presId="urn:microsoft.com/office/officeart/2005/8/layout/cycle1"/>
    <dgm:cxn modelId="{16732735-E0F6-41FE-9C6C-770328917236}" type="presParOf" srcId="{E719B7FD-4E82-4C0A-B436-0DBF65D5BCBB}" destId="{5FDDA2DF-7F21-4B4B-A1E0-E05EA1EB840A}" srcOrd="7" destOrd="0" presId="urn:microsoft.com/office/officeart/2005/8/layout/cycle1"/>
    <dgm:cxn modelId="{563B5C35-2F00-4308-AED2-8A6CADA06751}" type="presParOf" srcId="{E719B7FD-4E82-4C0A-B436-0DBF65D5BCBB}" destId="{5A2CC8E2-67A3-4197-82F9-D9A434451385}" srcOrd="8" destOrd="0" presId="urn:microsoft.com/office/officeart/2005/8/layout/cycle1"/>
    <dgm:cxn modelId="{9FC72BBA-55BA-48DE-84F2-50A1F1D18C81}" type="presParOf" srcId="{E719B7FD-4E82-4C0A-B436-0DBF65D5BCBB}" destId="{08D8B76C-6561-4208-AC87-647B793A1C75}" srcOrd="9" destOrd="0" presId="urn:microsoft.com/office/officeart/2005/8/layout/cycle1"/>
    <dgm:cxn modelId="{DD3E843E-21A2-4EB1-8BF2-B881B174AF90}" type="presParOf" srcId="{E719B7FD-4E82-4C0A-B436-0DBF65D5BCBB}" destId="{14A07D21-F325-4D30-85D7-4D3BAF4CC96C}" srcOrd="10" destOrd="0" presId="urn:microsoft.com/office/officeart/2005/8/layout/cycle1"/>
    <dgm:cxn modelId="{2579F6A3-E0BF-4BCA-8465-44DF80568580}" type="presParOf" srcId="{E719B7FD-4E82-4C0A-B436-0DBF65D5BCBB}" destId="{B61B302D-2943-43B9-8952-881641BB3D53}" srcOrd="11" destOrd="0" presId="urn:microsoft.com/office/officeart/2005/8/layout/cycle1"/>
    <dgm:cxn modelId="{77C5D18E-1A52-411C-85E7-161E1475E360}" type="presParOf" srcId="{E719B7FD-4E82-4C0A-B436-0DBF65D5BCBB}" destId="{5D54A357-EAE6-47AF-BAC4-E4DB70C63A0D}" srcOrd="12" destOrd="0" presId="urn:microsoft.com/office/officeart/2005/8/layout/cycle1"/>
    <dgm:cxn modelId="{C2574007-A51A-409A-AD2F-7723D39334F1}" type="presParOf" srcId="{E719B7FD-4E82-4C0A-B436-0DBF65D5BCBB}" destId="{54A68A3C-09E8-46F0-B657-79455468F6C4}" srcOrd="13" destOrd="0" presId="urn:microsoft.com/office/officeart/2005/8/layout/cycle1"/>
    <dgm:cxn modelId="{5C8BE621-D389-45F8-BD49-EC29D7677DAA}" type="presParOf" srcId="{E719B7FD-4E82-4C0A-B436-0DBF65D5BCBB}" destId="{31B78216-EF59-43D1-934F-60AE05879872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756DC9-E90C-47AB-83D0-3DD45C1CED7A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403E4C80-9658-4F97-ABBF-80D4A8245830}">
      <dgm:prSet phldrT="[Texto]" custT="1"/>
      <dgm:spPr/>
      <dgm:t>
        <a:bodyPr/>
        <a:lstStyle/>
        <a:p>
          <a:r>
            <a:rPr lang="es-CO" sz="1200" dirty="0"/>
            <a:t>Logros del Programa DCP </a:t>
          </a:r>
        </a:p>
      </dgm:t>
    </dgm:pt>
    <dgm:pt modelId="{42013245-0966-4EF5-BD7C-53086C3787A3}" type="parTrans" cxnId="{252FA338-CB31-46F2-A76A-5BF107CF2032}">
      <dgm:prSet/>
      <dgm:spPr/>
      <dgm:t>
        <a:bodyPr/>
        <a:lstStyle/>
        <a:p>
          <a:endParaRPr lang="es-CO" sz="1200"/>
        </a:p>
      </dgm:t>
    </dgm:pt>
    <dgm:pt modelId="{1D73CA0E-7F63-4E69-A723-0D2EA35883D9}" type="sibTrans" cxnId="{252FA338-CB31-46F2-A76A-5BF107CF2032}">
      <dgm:prSet/>
      <dgm:spPr/>
      <dgm:t>
        <a:bodyPr/>
        <a:lstStyle/>
        <a:p>
          <a:endParaRPr lang="es-CO" sz="1200"/>
        </a:p>
      </dgm:t>
    </dgm:pt>
    <dgm:pt modelId="{579F5C6E-FC2D-4CCA-9BCB-0B50EB39E132}">
      <dgm:prSet phldrT="[Texto]" custT="1"/>
      <dgm:spPr/>
      <dgm:t>
        <a:bodyPr/>
        <a:lstStyle/>
        <a:p>
          <a:r>
            <a:rPr lang="es-CO" sz="1200" dirty="0"/>
            <a:t>fortalecer dinámicas deportivas en las comunidades</a:t>
          </a:r>
        </a:p>
      </dgm:t>
    </dgm:pt>
    <dgm:pt modelId="{CB5F9D63-7548-4223-97A2-7FC643B19998}" type="parTrans" cxnId="{933A8606-3FCE-499D-B7B3-6E5F1607868D}">
      <dgm:prSet custT="1"/>
      <dgm:spPr/>
      <dgm:t>
        <a:bodyPr/>
        <a:lstStyle/>
        <a:p>
          <a:endParaRPr lang="es-CO" sz="1200"/>
        </a:p>
      </dgm:t>
    </dgm:pt>
    <dgm:pt modelId="{FE4443F0-4166-4A89-8A8A-4933B50639CF}" type="sibTrans" cxnId="{933A8606-3FCE-499D-B7B3-6E5F1607868D}">
      <dgm:prSet/>
      <dgm:spPr/>
      <dgm:t>
        <a:bodyPr/>
        <a:lstStyle/>
        <a:p>
          <a:endParaRPr lang="es-CO" sz="1200"/>
        </a:p>
      </dgm:t>
    </dgm:pt>
    <dgm:pt modelId="{3026DCBD-5ABF-4CE0-9957-40AD869EFB70}">
      <dgm:prSet phldrT="[Texto]" custT="1"/>
      <dgm:spPr/>
      <dgm:t>
        <a:bodyPr/>
        <a:lstStyle/>
        <a:p>
          <a:r>
            <a:rPr lang="es-CO" sz="1200" dirty="0"/>
            <a:t>Enseñanza de valores  mediante el deporte para la resolución de conflictos.</a:t>
          </a:r>
        </a:p>
      </dgm:t>
    </dgm:pt>
    <dgm:pt modelId="{9C0A5EED-8578-43E9-8F6C-46832373F9B4}" type="parTrans" cxnId="{857EF065-967A-4CE1-9132-3500AE32BFDE}">
      <dgm:prSet custT="1"/>
      <dgm:spPr/>
      <dgm:t>
        <a:bodyPr/>
        <a:lstStyle/>
        <a:p>
          <a:endParaRPr lang="es-CO" sz="1200"/>
        </a:p>
      </dgm:t>
    </dgm:pt>
    <dgm:pt modelId="{649CD654-3E42-4256-8C4E-A4547E82DDA1}" type="sibTrans" cxnId="{857EF065-967A-4CE1-9132-3500AE32BFDE}">
      <dgm:prSet/>
      <dgm:spPr/>
      <dgm:t>
        <a:bodyPr/>
        <a:lstStyle/>
        <a:p>
          <a:endParaRPr lang="es-CO" sz="1200"/>
        </a:p>
      </dgm:t>
    </dgm:pt>
    <dgm:pt modelId="{257AC92E-E4DB-405C-A2C7-4771E885246A}">
      <dgm:prSet phldrT="[Texto]" custT="1"/>
      <dgm:spPr/>
      <dgm:t>
        <a:bodyPr/>
        <a:lstStyle/>
        <a:p>
          <a:r>
            <a:rPr lang="es-CO" sz="1200" dirty="0"/>
            <a:t>Practica de actividades lúdico-formativas que desarrollan capacidades y habilidades para la vida. </a:t>
          </a:r>
        </a:p>
      </dgm:t>
    </dgm:pt>
    <dgm:pt modelId="{ED702980-59A0-484C-818A-C4EDE43DABC6}" type="parTrans" cxnId="{C0BF3024-F6A7-4291-80F0-DE849866CFD8}">
      <dgm:prSet custT="1"/>
      <dgm:spPr/>
      <dgm:t>
        <a:bodyPr/>
        <a:lstStyle/>
        <a:p>
          <a:endParaRPr lang="es-CO" sz="1200"/>
        </a:p>
      </dgm:t>
    </dgm:pt>
    <dgm:pt modelId="{B2014FC1-0002-40FF-9517-5EBC715B96E9}" type="sibTrans" cxnId="{C0BF3024-F6A7-4291-80F0-DE849866CFD8}">
      <dgm:prSet/>
      <dgm:spPr/>
      <dgm:t>
        <a:bodyPr/>
        <a:lstStyle/>
        <a:p>
          <a:endParaRPr lang="es-CO" sz="1200"/>
        </a:p>
      </dgm:t>
    </dgm:pt>
    <dgm:pt modelId="{301C1CA0-D22C-4931-BB99-D4BCCB5ACCDC}" type="pres">
      <dgm:prSet presAssocID="{F6756DC9-E90C-47AB-83D0-3DD45C1CED7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46F969-1BC8-4C8A-9322-4E58624E5C9A}" type="pres">
      <dgm:prSet presAssocID="{403E4C80-9658-4F97-ABBF-80D4A8245830}" presName="centerShape" presStyleLbl="node0" presStyleIdx="0" presStyleCnt="1" custLinFactNeighborX="3135" custLinFactNeighborY="16102"/>
      <dgm:spPr/>
    </dgm:pt>
    <dgm:pt modelId="{392114AB-D647-48E4-BF2B-CB63EAA3B345}" type="pres">
      <dgm:prSet presAssocID="{CB5F9D63-7548-4223-97A2-7FC643B19998}" presName="parTrans" presStyleLbl="sibTrans2D1" presStyleIdx="0" presStyleCnt="3"/>
      <dgm:spPr/>
    </dgm:pt>
    <dgm:pt modelId="{48E03A1C-82E9-4908-A89A-0999CDDC43BE}" type="pres">
      <dgm:prSet presAssocID="{CB5F9D63-7548-4223-97A2-7FC643B19998}" presName="connectorText" presStyleLbl="sibTrans2D1" presStyleIdx="0" presStyleCnt="3"/>
      <dgm:spPr/>
    </dgm:pt>
    <dgm:pt modelId="{C7E6E682-76A2-4E10-A64B-5031D0358B7E}" type="pres">
      <dgm:prSet presAssocID="{579F5C6E-FC2D-4CCA-9BCB-0B50EB39E132}" presName="node" presStyleLbl="node1" presStyleIdx="0" presStyleCnt="3" custScaleX="255279">
        <dgm:presLayoutVars>
          <dgm:bulletEnabled val="1"/>
        </dgm:presLayoutVars>
      </dgm:prSet>
      <dgm:spPr/>
    </dgm:pt>
    <dgm:pt modelId="{56E6EF67-2267-46E2-BBCD-78A08185A422}" type="pres">
      <dgm:prSet presAssocID="{9C0A5EED-8578-43E9-8F6C-46832373F9B4}" presName="parTrans" presStyleLbl="sibTrans2D1" presStyleIdx="1" presStyleCnt="3"/>
      <dgm:spPr/>
    </dgm:pt>
    <dgm:pt modelId="{0F61E406-D838-4E9D-827A-1A8BB7835DD9}" type="pres">
      <dgm:prSet presAssocID="{9C0A5EED-8578-43E9-8F6C-46832373F9B4}" presName="connectorText" presStyleLbl="sibTrans2D1" presStyleIdx="1" presStyleCnt="3"/>
      <dgm:spPr/>
    </dgm:pt>
    <dgm:pt modelId="{ED3ED119-3BFB-4B29-8D71-EBEC01B64CB6}" type="pres">
      <dgm:prSet presAssocID="{3026DCBD-5ABF-4CE0-9957-40AD869EFB70}" presName="node" presStyleLbl="node1" presStyleIdx="1" presStyleCnt="3" custScaleX="209655" custRadScaleRad="197419" custRadScaleInc="-33578">
        <dgm:presLayoutVars>
          <dgm:bulletEnabled val="1"/>
        </dgm:presLayoutVars>
      </dgm:prSet>
      <dgm:spPr/>
    </dgm:pt>
    <dgm:pt modelId="{A3624157-4DF7-4368-AD58-6E6054918D62}" type="pres">
      <dgm:prSet presAssocID="{ED702980-59A0-484C-818A-C4EDE43DABC6}" presName="parTrans" presStyleLbl="sibTrans2D1" presStyleIdx="2" presStyleCnt="3"/>
      <dgm:spPr/>
    </dgm:pt>
    <dgm:pt modelId="{C27DAD1A-F4D3-4ACE-A533-5A20453AC924}" type="pres">
      <dgm:prSet presAssocID="{ED702980-59A0-484C-818A-C4EDE43DABC6}" presName="connectorText" presStyleLbl="sibTrans2D1" presStyleIdx="2" presStyleCnt="3"/>
      <dgm:spPr/>
    </dgm:pt>
    <dgm:pt modelId="{B5DDA27E-8A42-4FF6-BBB7-6576F149AB53}" type="pres">
      <dgm:prSet presAssocID="{257AC92E-E4DB-405C-A2C7-4771E885246A}" presName="node" presStyleLbl="node1" presStyleIdx="2" presStyleCnt="3" custScaleX="228694" custRadScaleRad="191982" custRadScaleInc="35564">
        <dgm:presLayoutVars>
          <dgm:bulletEnabled val="1"/>
        </dgm:presLayoutVars>
      </dgm:prSet>
      <dgm:spPr/>
    </dgm:pt>
  </dgm:ptLst>
  <dgm:cxnLst>
    <dgm:cxn modelId="{D2714F05-F380-47B7-B37E-607144BED9A8}" type="presOf" srcId="{579F5C6E-FC2D-4CCA-9BCB-0B50EB39E132}" destId="{C7E6E682-76A2-4E10-A64B-5031D0358B7E}" srcOrd="0" destOrd="0" presId="urn:microsoft.com/office/officeart/2005/8/layout/radial5"/>
    <dgm:cxn modelId="{933A8606-3FCE-499D-B7B3-6E5F1607868D}" srcId="{403E4C80-9658-4F97-ABBF-80D4A8245830}" destId="{579F5C6E-FC2D-4CCA-9BCB-0B50EB39E132}" srcOrd="0" destOrd="0" parTransId="{CB5F9D63-7548-4223-97A2-7FC643B19998}" sibTransId="{FE4443F0-4166-4A89-8A8A-4933B50639CF}"/>
    <dgm:cxn modelId="{C0BF3024-F6A7-4291-80F0-DE849866CFD8}" srcId="{403E4C80-9658-4F97-ABBF-80D4A8245830}" destId="{257AC92E-E4DB-405C-A2C7-4771E885246A}" srcOrd="2" destOrd="0" parTransId="{ED702980-59A0-484C-818A-C4EDE43DABC6}" sibTransId="{B2014FC1-0002-40FF-9517-5EBC715B96E9}"/>
    <dgm:cxn modelId="{9D05192D-3043-4C2F-80D6-9800650746B2}" type="presOf" srcId="{9C0A5EED-8578-43E9-8F6C-46832373F9B4}" destId="{0F61E406-D838-4E9D-827A-1A8BB7835DD9}" srcOrd="1" destOrd="0" presId="urn:microsoft.com/office/officeart/2005/8/layout/radial5"/>
    <dgm:cxn modelId="{252FA338-CB31-46F2-A76A-5BF107CF2032}" srcId="{F6756DC9-E90C-47AB-83D0-3DD45C1CED7A}" destId="{403E4C80-9658-4F97-ABBF-80D4A8245830}" srcOrd="0" destOrd="0" parTransId="{42013245-0966-4EF5-BD7C-53086C3787A3}" sibTransId="{1D73CA0E-7F63-4E69-A723-0D2EA35883D9}"/>
    <dgm:cxn modelId="{A4154B44-98A5-4735-B9C5-3F25282D1824}" type="presOf" srcId="{257AC92E-E4DB-405C-A2C7-4771E885246A}" destId="{B5DDA27E-8A42-4FF6-BBB7-6576F149AB53}" srcOrd="0" destOrd="0" presId="urn:microsoft.com/office/officeart/2005/8/layout/radial5"/>
    <dgm:cxn modelId="{857EF065-967A-4CE1-9132-3500AE32BFDE}" srcId="{403E4C80-9658-4F97-ABBF-80D4A8245830}" destId="{3026DCBD-5ABF-4CE0-9957-40AD869EFB70}" srcOrd="1" destOrd="0" parTransId="{9C0A5EED-8578-43E9-8F6C-46832373F9B4}" sibTransId="{649CD654-3E42-4256-8C4E-A4547E82DDA1}"/>
    <dgm:cxn modelId="{A0FE3179-4EAE-450D-8DEB-EA143D435E5A}" type="presOf" srcId="{F6756DC9-E90C-47AB-83D0-3DD45C1CED7A}" destId="{301C1CA0-D22C-4931-BB99-D4BCCB5ACCDC}" srcOrd="0" destOrd="0" presId="urn:microsoft.com/office/officeart/2005/8/layout/radial5"/>
    <dgm:cxn modelId="{6D9BB388-E3F9-426D-91EB-094F250BF73B}" type="presOf" srcId="{CB5F9D63-7548-4223-97A2-7FC643B19998}" destId="{48E03A1C-82E9-4908-A89A-0999CDDC43BE}" srcOrd="1" destOrd="0" presId="urn:microsoft.com/office/officeart/2005/8/layout/radial5"/>
    <dgm:cxn modelId="{10B85595-7F28-480F-8171-24817BA908F4}" type="presOf" srcId="{ED702980-59A0-484C-818A-C4EDE43DABC6}" destId="{A3624157-4DF7-4368-AD58-6E6054918D62}" srcOrd="0" destOrd="0" presId="urn:microsoft.com/office/officeart/2005/8/layout/radial5"/>
    <dgm:cxn modelId="{578F25A1-2551-4253-9BD8-E27372E1289E}" type="presOf" srcId="{403E4C80-9658-4F97-ABBF-80D4A8245830}" destId="{D046F969-1BC8-4C8A-9322-4E58624E5C9A}" srcOrd="0" destOrd="0" presId="urn:microsoft.com/office/officeart/2005/8/layout/radial5"/>
    <dgm:cxn modelId="{A3FD88AE-D7FA-4D42-8FDA-F593A143F2FC}" type="presOf" srcId="{9C0A5EED-8578-43E9-8F6C-46832373F9B4}" destId="{56E6EF67-2267-46E2-BBCD-78A08185A422}" srcOrd="0" destOrd="0" presId="urn:microsoft.com/office/officeart/2005/8/layout/radial5"/>
    <dgm:cxn modelId="{4270FFB1-5788-4391-8B2A-97F930307233}" type="presOf" srcId="{3026DCBD-5ABF-4CE0-9957-40AD869EFB70}" destId="{ED3ED119-3BFB-4B29-8D71-EBEC01B64CB6}" srcOrd="0" destOrd="0" presId="urn:microsoft.com/office/officeart/2005/8/layout/radial5"/>
    <dgm:cxn modelId="{A12B48E3-7344-4D73-A147-3C487CB5C22F}" type="presOf" srcId="{ED702980-59A0-484C-818A-C4EDE43DABC6}" destId="{C27DAD1A-F4D3-4ACE-A533-5A20453AC924}" srcOrd="1" destOrd="0" presId="urn:microsoft.com/office/officeart/2005/8/layout/radial5"/>
    <dgm:cxn modelId="{245047FE-66EA-4FF1-A40F-41B780C66125}" type="presOf" srcId="{CB5F9D63-7548-4223-97A2-7FC643B19998}" destId="{392114AB-D647-48E4-BF2B-CB63EAA3B345}" srcOrd="0" destOrd="0" presId="urn:microsoft.com/office/officeart/2005/8/layout/radial5"/>
    <dgm:cxn modelId="{3FCE157A-9F08-439F-8ED0-AC158B8D6FEF}" type="presParOf" srcId="{301C1CA0-D22C-4931-BB99-D4BCCB5ACCDC}" destId="{D046F969-1BC8-4C8A-9322-4E58624E5C9A}" srcOrd="0" destOrd="0" presId="urn:microsoft.com/office/officeart/2005/8/layout/radial5"/>
    <dgm:cxn modelId="{0EDCE9B7-C329-40CF-8629-0AB6D942C781}" type="presParOf" srcId="{301C1CA0-D22C-4931-BB99-D4BCCB5ACCDC}" destId="{392114AB-D647-48E4-BF2B-CB63EAA3B345}" srcOrd="1" destOrd="0" presId="urn:microsoft.com/office/officeart/2005/8/layout/radial5"/>
    <dgm:cxn modelId="{9AC05129-89FB-4BA2-967E-138C9DCE7393}" type="presParOf" srcId="{392114AB-D647-48E4-BF2B-CB63EAA3B345}" destId="{48E03A1C-82E9-4908-A89A-0999CDDC43BE}" srcOrd="0" destOrd="0" presId="urn:microsoft.com/office/officeart/2005/8/layout/radial5"/>
    <dgm:cxn modelId="{613183C6-9048-4549-9D5D-B886725C3C1A}" type="presParOf" srcId="{301C1CA0-D22C-4931-BB99-D4BCCB5ACCDC}" destId="{C7E6E682-76A2-4E10-A64B-5031D0358B7E}" srcOrd="2" destOrd="0" presId="urn:microsoft.com/office/officeart/2005/8/layout/radial5"/>
    <dgm:cxn modelId="{C346A291-8250-43AF-BA9A-36F9DA7E7A6F}" type="presParOf" srcId="{301C1CA0-D22C-4931-BB99-D4BCCB5ACCDC}" destId="{56E6EF67-2267-46E2-BBCD-78A08185A422}" srcOrd="3" destOrd="0" presId="urn:microsoft.com/office/officeart/2005/8/layout/radial5"/>
    <dgm:cxn modelId="{6DF824CF-9E8C-43F7-AC9D-B224872FF237}" type="presParOf" srcId="{56E6EF67-2267-46E2-BBCD-78A08185A422}" destId="{0F61E406-D838-4E9D-827A-1A8BB7835DD9}" srcOrd="0" destOrd="0" presId="urn:microsoft.com/office/officeart/2005/8/layout/radial5"/>
    <dgm:cxn modelId="{DD65E239-3AA1-49F7-8101-BC115DE9756B}" type="presParOf" srcId="{301C1CA0-D22C-4931-BB99-D4BCCB5ACCDC}" destId="{ED3ED119-3BFB-4B29-8D71-EBEC01B64CB6}" srcOrd="4" destOrd="0" presId="urn:microsoft.com/office/officeart/2005/8/layout/radial5"/>
    <dgm:cxn modelId="{0D344705-74F3-4F3C-994F-9A91AE4BCAE8}" type="presParOf" srcId="{301C1CA0-D22C-4931-BB99-D4BCCB5ACCDC}" destId="{A3624157-4DF7-4368-AD58-6E6054918D62}" srcOrd="5" destOrd="0" presId="urn:microsoft.com/office/officeart/2005/8/layout/radial5"/>
    <dgm:cxn modelId="{B2A820B4-0BC0-4B42-B4F5-7A3C77CA6E6E}" type="presParOf" srcId="{A3624157-4DF7-4368-AD58-6E6054918D62}" destId="{C27DAD1A-F4D3-4ACE-A533-5A20453AC924}" srcOrd="0" destOrd="0" presId="urn:microsoft.com/office/officeart/2005/8/layout/radial5"/>
    <dgm:cxn modelId="{B33F9503-AB2D-4AB8-82A9-15F9EAF0CCF7}" type="presParOf" srcId="{301C1CA0-D22C-4931-BB99-D4BCCB5ACCDC}" destId="{B5DDA27E-8A42-4FF6-BBB7-6576F149AB53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8A01D5B-8BAD-47EA-95EC-572044FFED36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6B4EEE1-1FF8-4EE2-9901-EE8845A089BC}">
      <dgm:prSet phldrT="[Texto]" custT="1"/>
      <dgm:spPr/>
      <dgm:t>
        <a:bodyPr/>
        <a:lstStyle/>
        <a:p>
          <a:r>
            <a:rPr lang="es-CO" sz="2400" dirty="0"/>
            <a:t>VALORES</a:t>
          </a:r>
        </a:p>
      </dgm:t>
    </dgm:pt>
    <dgm:pt modelId="{94B59052-1C87-4911-BC61-B77EEEA84464}" type="parTrans" cxnId="{2CF1DF2D-AAA0-4465-B449-83ADA8C8D651}">
      <dgm:prSet/>
      <dgm:spPr/>
      <dgm:t>
        <a:bodyPr/>
        <a:lstStyle/>
        <a:p>
          <a:endParaRPr lang="es-CO"/>
        </a:p>
      </dgm:t>
    </dgm:pt>
    <dgm:pt modelId="{32A32173-E7CA-4CDD-8B85-6A02C98D91A0}" type="sibTrans" cxnId="{2CF1DF2D-AAA0-4465-B449-83ADA8C8D651}">
      <dgm:prSet/>
      <dgm:spPr/>
      <dgm:t>
        <a:bodyPr/>
        <a:lstStyle/>
        <a:p>
          <a:endParaRPr lang="es-CO"/>
        </a:p>
      </dgm:t>
    </dgm:pt>
    <dgm:pt modelId="{6FE8D28D-F48E-4E31-B85B-3A0BF6518988}">
      <dgm:prSet phldrT="[Texto]" custT="1"/>
      <dgm:spPr/>
      <dgm:t>
        <a:bodyPr/>
        <a:lstStyle/>
        <a:p>
          <a:r>
            <a:rPr lang="es-CO" altLang="es-CO" sz="1200" dirty="0"/>
            <a:t>Respeto</a:t>
          </a:r>
          <a:endParaRPr lang="es-CO" sz="1200" dirty="0"/>
        </a:p>
      </dgm:t>
    </dgm:pt>
    <dgm:pt modelId="{ECAB6B63-4C44-41C6-8C75-B6A7452B3735}" type="parTrans" cxnId="{D6F7C5D0-6A36-435E-A435-157E6BD21A2B}">
      <dgm:prSet/>
      <dgm:spPr/>
      <dgm:t>
        <a:bodyPr/>
        <a:lstStyle/>
        <a:p>
          <a:endParaRPr lang="es-CO"/>
        </a:p>
      </dgm:t>
    </dgm:pt>
    <dgm:pt modelId="{C803E30B-A0EB-4055-AB83-CE3B396C794F}" type="sibTrans" cxnId="{D6F7C5D0-6A36-435E-A435-157E6BD21A2B}">
      <dgm:prSet/>
      <dgm:spPr/>
      <dgm:t>
        <a:bodyPr/>
        <a:lstStyle/>
        <a:p>
          <a:endParaRPr lang="es-CO"/>
        </a:p>
      </dgm:t>
    </dgm:pt>
    <dgm:pt modelId="{D5F38908-F173-40DB-9A6C-A7F98BAF7A6F}">
      <dgm:prSet phldrT="[Texto]" custT="1"/>
      <dgm:spPr/>
      <dgm:t>
        <a:bodyPr/>
        <a:lstStyle/>
        <a:p>
          <a:r>
            <a:rPr lang="es-CO" sz="1800" dirty="0"/>
            <a:t>HABILIDADES</a:t>
          </a:r>
        </a:p>
      </dgm:t>
    </dgm:pt>
    <dgm:pt modelId="{903F2357-585A-4890-BF41-142CE631920B}" type="parTrans" cxnId="{AAC47DF7-49A4-4E2F-9FA6-8F0623769E52}">
      <dgm:prSet/>
      <dgm:spPr/>
      <dgm:t>
        <a:bodyPr/>
        <a:lstStyle/>
        <a:p>
          <a:endParaRPr lang="es-CO"/>
        </a:p>
      </dgm:t>
    </dgm:pt>
    <dgm:pt modelId="{A5D328E2-34EF-41EF-BB55-F21E2765CAC7}" type="sibTrans" cxnId="{AAC47DF7-49A4-4E2F-9FA6-8F0623769E52}">
      <dgm:prSet/>
      <dgm:spPr/>
      <dgm:t>
        <a:bodyPr/>
        <a:lstStyle/>
        <a:p>
          <a:endParaRPr lang="es-CO"/>
        </a:p>
      </dgm:t>
    </dgm:pt>
    <dgm:pt modelId="{C0081EF4-F1F2-437F-8125-3F4987491898}">
      <dgm:prSet phldrT="[Texto]" custT="1"/>
      <dgm:spPr/>
      <dgm:t>
        <a:bodyPr/>
        <a:lstStyle/>
        <a:p>
          <a:r>
            <a:rPr lang="es-CO" sz="1200" dirty="0"/>
            <a:t>Resolución pacífica de Conflictos</a:t>
          </a:r>
        </a:p>
      </dgm:t>
    </dgm:pt>
    <dgm:pt modelId="{9B4BD291-1FA8-424E-AE4A-B19D5785FBA5}" type="parTrans" cxnId="{3FD9012C-82EC-448E-9CBD-3739E79387F3}">
      <dgm:prSet/>
      <dgm:spPr/>
      <dgm:t>
        <a:bodyPr/>
        <a:lstStyle/>
        <a:p>
          <a:endParaRPr lang="es-CO"/>
        </a:p>
      </dgm:t>
    </dgm:pt>
    <dgm:pt modelId="{C1BFF505-A207-4BDD-8A62-3D4644D87E0D}" type="sibTrans" cxnId="{3FD9012C-82EC-448E-9CBD-3739E79387F3}">
      <dgm:prSet/>
      <dgm:spPr/>
      <dgm:t>
        <a:bodyPr/>
        <a:lstStyle/>
        <a:p>
          <a:endParaRPr lang="es-CO"/>
        </a:p>
      </dgm:t>
    </dgm:pt>
    <dgm:pt modelId="{A485B849-3E82-46A2-8E43-2C2EEFFE7964}">
      <dgm:prSet phldrT="[Texto]" custT="1"/>
      <dgm:spPr/>
      <dgm:t>
        <a:bodyPr/>
        <a:lstStyle/>
        <a:p>
          <a:r>
            <a:rPr lang="es-CO" sz="2400" dirty="0"/>
            <a:t>FAMILIA</a:t>
          </a:r>
        </a:p>
      </dgm:t>
    </dgm:pt>
    <dgm:pt modelId="{3D04F28B-1CD9-4D07-8E69-29CD5D6FCBDA}" type="parTrans" cxnId="{DCB658D9-4A66-4B49-B897-6352372C3B57}">
      <dgm:prSet/>
      <dgm:spPr/>
      <dgm:t>
        <a:bodyPr/>
        <a:lstStyle/>
        <a:p>
          <a:endParaRPr lang="es-CO"/>
        </a:p>
      </dgm:t>
    </dgm:pt>
    <dgm:pt modelId="{92F5337B-5823-447C-8F17-F7CDBEEC8130}" type="sibTrans" cxnId="{DCB658D9-4A66-4B49-B897-6352372C3B57}">
      <dgm:prSet/>
      <dgm:spPr/>
      <dgm:t>
        <a:bodyPr/>
        <a:lstStyle/>
        <a:p>
          <a:endParaRPr lang="es-CO"/>
        </a:p>
      </dgm:t>
    </dgm:pt>
    <dgm:pt modelId="{8284B252-C48D-484B-999E-F64F1771A1CF}">
      <dgm:prSet phldrT="[Texto]"/>
      <dgm:spPr/>
      <dgm:t>
        <a:bodyPr/>
        <a:lstStyle/>
        <a:p>
          <a:r>
            <a:rPr lang="es-CO" dirty="0"/>
            <a:t>Prevención del riesgo.</a:t>
          </a:r>
        </a:p>
      </dgm:t>
    </dgm:pt>
    <dgm:pt modelId="{1D21821A-ABBD-4EE1-8767-B52429C91785}" type="parTrans" cxnId="{BCE5F721-1AC2-4BAC-89AB-DD94B76476CE}">
      <dgm:prSet/>
      <dgm:spPr/>
      <dgm:t>
        <a:bodyPr/>
        <a:lstStyle/>
        <a:p>
          <a:endParaRPr lang="es-CO"/>
        </a:p>
      </dgm:t>
    </dgm:pt>
    <dgm:pt modelId="{58E0CE32-0F18-4EA6-BE4A-E6C3F6966069}" type="sibTrans" cxnId="{BCE5F721-1AC2-4BAC-89AB-DD94B76476CE}">
      <dgm:prSet/>
      <dgm:spPr/>
      <dgm:t>
        <a:bodyPr/>
        <a:lstStyle/>
        <a:p>
          <a:endParaRPr lang="es-CO"/>
        </a:p>
      </dgm:t>
    </dgm:pt>
    <dgm:pt modelId="{3F0B6343-1C64-42B5-B4B1-C55400062A57}">
      <dgm:prSet phldrT="[Texto]" custT="1"/>
      <dgm:spPr/>
      <dgm:t>
        <a:bodyPr/>
        <a:lstStyle/>
        <a:p>
          <a:r>
            <a:rPr lang="es-CO" sz="1800" dirty="0"/>
            <a:t>COMUNIDAD</a:t>
          </a:r>
        </a:p>
      </dgm:t>
    </dgm:pt>
    <dgm:pt modelId="{23BDDDF4-7722-4461-9EBE-B159664A2B87}" type="parTrans" cxnId="{DEC4E15F-A18C-45AB-9D9D-D8CA330D15E6}">
      <dgm:prSet/>
      <dgm:spPr/>
      <dgm:t>
        <a:bodyPr/>
        <a:lstStyle/>
        <a:p>
          <a:endParaRPr lang="es-CO"/>
        </a:p>
      </dgm:t>
    </dgm:pt>
    <dgm:pt modelId="{D1322025-8212-4937-AFCE-5EA89BDCAAFC}" type="sibTrans" cxnId="{DEC4E15F-A18C-45AB-9D9D-D8CA330D15E6}">
      <dgm:prSet/>
      <dgm:spPr/>
      <dgm:t>
        <a:bodyPr/>
        <a:lstStyle/>
        <a:p>
          <a:endParaRPr lang="es-CO"/>
        </a:p>
      </dgm:t>
    </dgm:pt>
    <dgm:pt modelId="{7A8A04F3-5DCB-4672-BC80-60D971855760}">
      <dgm:prSet phldrT="[Texto]"/>
      <dgm:spPr/>
      <dgm:t>
        <a:bodyPr/>
        <a:lstStyle/>
        <a:p>
          <a:r>
            <a:rPr lang="es-CO" dirty="0"/>
            <a:t>Comunicación asertiva.</a:t>
          </a:r>
        </a:p>
      </dgm:t>
    </dgm:pt>
    <dgm:pt modelId="{1B572FE0-0452-4B0F-9188-35601C0B4A96}" type="parTrans" cxnId="{60055C1D-0C6F-416E-B618-2ED82DB56412}">
      <dgm:prSet/>
      <dgm:spPr/>
      <dgm:t>
        <a:bodyPr/>
        <a:lstStyle/>
        <a:p>
          <a:endParaRPr lang="es-CO"/>
        </a:p>
      </dgm:t>
    </dgm:pt>
    <dgm:pt modelId="{0A5CBCB2-A8B8-495B-8A97-4086FDB3750C}" type="sibTrans" cxnId="{60055C1D-0C6F-416E-B618-2ED82DB56412}">
      <dgm:prSet/>
      <dgm:spPr/>
      <dgm:t>
        <a:bodyPr/>
        <a:lstStyle/>
        <a:p>
          <a:endParaRPr lang="es-CO"/>
        </a:p>
      </dgm:t>
    </dgm:pt>
    <dgm:pt modelId="{13BCAE04-273F-49F4-9357-2D0D02716C98}">
      <dgm:prSet phldrT="[Texto]" custT="1"/>
      <dgm:spPr/>
      <dgm:t>
        <a:bodyPr/>
        <a:lstStyle/>
        <a:p>
          <a:r>
            <a:rPr lang="es-CO" altLang="es-CO" sz="1200" dirty="0"/>
            <a:t>Responsabilidad</a:t>
          </a:r>
          <a:endParaRPr lang="es-CO" sz="1200" dirty="0"/>
        </a:p>
      </dgm:t>
    </dgm:pt>
    <dgm:pt modelId="{75807ABA-008E-4331-85A2-6F020669E009}" type="parTrans" cxnId="{E57FA507-F070-4520-A56F-B300F0490448}">
      <dgm:prSet/>
      <dgm:spPr/>
      <dgm:t>
        <a:bodyPr/>
        <a:lstStyle/>
        <a:p>
          <a:endParaRPr lang="es-CO"/>
        </a:p>
      </dgm:t>
    </dgm:pt>
    <dgm:pt modelId="{8DEFD520-988E-4A1F-800D-A47F3FF4A8EF}" type="sibTrans" cxnId="{E57FA507-F070-4520-A56F-B300F0490448}">
      <dgm:prSet/>
      <dgm:spPr/>
      <dgm:t>
        <a:bodyPr/>
        <a:lstStyle/>
        <a:p>
          <a:endParaRPr lang="es-CO"/>
        </a:p>
      </dgm:t>
    </dgm:pt>
    <dgm:pt modelId="{696C1EED-4090-4900-8A85-9BFBFAA1173B}">
      <dgm:prSet phldrT="[Texto]" custT="1"/>
      <dgm:spPr/>
      <dgm:t>
        <a:bodyPr/>
        <a:lstStyle/>
        <a:p>
          <a:r>
            <a:rPr lang="es-CO" altLang="es-CO" sz="1200" dirty="0"/>
            <a:t>Disciplina</a:t>
          </a:r>
          <a:endParaRPr lang="es-CO" sz="1200" dirty="0"/>
        </a:p>
      </dgm:t>
    </dgm:pt>
    <dgm:pt modelId="{D140C418-B0F3-4BD5-971A-2BB199A22553}" type="parTrans" cxnId="{DB8B21E0-3E97-4019-B8D9-84CA566541B4}">
      <dgm:prSet/>
      <dgm:spPr/>
      <dgm:t>
        <a:bodyPr/>
        <a:lstStyle/>
        <a:p>
          <a:endParaRPr lang="es-CO"/>
        </a:p>
      </dgm:t>
    </dgm:pt>
    <dgm:pt modelId="{030D778A-AE63-4722-8DEA-F65C4670706F}" type="sibTrans" cxnId="{DB8B21E0-3E97-4019-B8D9-84CA566541B4}">
      <dgm:prSet/>
      <dgm:spPr/>
      <dgm:t>
        <a:bodyPr/>
        <a:lstStyle/>
        <a:p>
          <a:endParaRPr lang="es-CO"/>
        </a:p>
      </dgm:t>
    </dgm:pt>
    <dgm:pt modelId="{82502BA7-5D02-425F-A26D-6500FDD2CA60}">
      <dgm:prSet phldrT="[Texto]" custT="1"/>
      <dgm:spPr/>
      <dgm:t>
        <a:bodyPr/>
        <a:lstStyle/>
        <a:p>
          <a:r>
            <a:rPr lang="es-CO" altLang="es-CO" sz="1200" dirty="0"/>
            <a:t>Tolerancia a la diferencia</a:t>
          </a:r>
          <a:endParaRPr lang="es-CO" sz="1200" dirty="0"/>
        </a:p>
      </dgm:t>
    </dgm:pt>
    <dgm:pt modelId="{C6ACF5F4-7E4D-4115-A70F-3321553C0ACC}" type="parTrans" cxnId="{0D719E2B-4F5B-4536-8576-988D02D11028}">
      <dgm:prSet/>
      <dgm:spPr/>
      <dgm:t>
        <a:bodyPr/>
        <a:lstStyle/>
        <a:p>
          <a:endParaRPr lang="es-CO"/>
        </a:p>
      </dgm:t>
    </dgm:pt>
    <dgm:pt modelId="{097F94F8-8376-46F1-99E3-2E678B8FAAF6}" type="sibTrans" cxnId="{0D719E2B-4F5B-4536-8576-988D02D11028}">
      <dgm:prSet/>
      <dgm:spPr/>
      <dgm:t>
        <a:bodyPr/>
        <a:lstStyle/>
        <a:p>
          <a:endParaRPr lang="es-CO"/>
        </a:p>
      </dgm:t>
    </dgm:pt>
    <dgm:pt modelId="{F5FD4210-74D3-4317-BE3F-77F0D741439B}">
      <dgm:prSet phldrT="[Texto]" custT="1"/>
      <dgm:spPr/>
      <dgm:t>
        <a:bodyPr/>
        <a:lstStyle/>
        <a:p>
          <a:r>
            <a:rPr lang="es-CO" altLang="es-CO" sz="1200" dirty="0"/>
            <a:t>Honestidad</a:t>
          </a:r>
          <a:endParaRPr lang="es-CO" sz="1200" dirty="0"/>
        </a:p>
      </dgm:t>
    </dgm:pt>
    <dgm:pt modelId="{B0AE2D21-78BE-40FB-B5CA-1824557EB29E}" type="parTrans" cxnId="{100463F0-0817-4F25-B9BA-EBA4510629E0}">
      <dgm:prSet/>
      <dgm:spPr/>
      <dgm:t>
        <a:bodyPr/>
        <a:lstStyle/>
        <a:p>
          <a:endParaRPr lang="es-CO"/>
        </a:p>
      </dgm:t>
    </dgm:pt>
    <dgm:pt modelId="{DF2360BE-8392-4354-93FF-E912C1FC35D9}" type="sibTrans" cxnId="{100463F0-0817-4F25-B9BA-EBA4510629E0}">
      <dgm:prSet/>
      <dgm:spPr/>
      <dgm:t>
        <a:bodyPr/>
        <a:lstStyle/>
        <a:p>
          <a:endParaRPr lang="es-CO"/>
        </a:p>
      </dgm:t>
    </dgm:pt>
    <dgm:pt modelId="{E70DB3CE-354D-4D47-8D66-9CFD49CCEBD2}">
      <dgm:prSet phldrT="[Texto]" custT="1"/>
      <dgm:spPr/>
      <dgm:t>
        <a:bodyPr/>
        <a:lstStyle/>
        <a:p>
          <a:r>
            <a:rPr lang="es-CO" altLang="es-CO" sz="1200"/>
            <a:t>Perseverancia</a:t>
          </a:r>
          <a:endParaRPr lang="es-CO" sz="1200" dirty="0"/>
        </a:p>
      </dgm:t>
    </dgm:pt>
    <dgm:pt modelId="{1BFC3D67-39DD-4D95-B46A-AE717A33F8DD}" type="parTrans" cxnId="{65B4A673-8F05-4D50-80B7-D6D1DB87F3B6}">
      <dgm:prSet/>
      <dgm:spPr/>
      <dgm:t>
        <a:bodyPr/>
        <a:lstStyle/>
        <a:p>
          <a:endParaRPr lang="es-CO"/>
        </a:p>
      </dgm:t>
    </dgm:pt>
    <dgm:pt modelId="{87D795BD-778C-4256-8992-317A3A8D4553}" type="sibTrans" cxnId="{65B4A673-8F05-4D50-80B7-D6D1DB87F3B6}">
      <dgm:prSet/>
      <dgm:spPr/>
      <dgm:t>
        <a:bodyPr/>
        <a:lstStyle/>
        <a:p>
          <a:endParaRPr lang="es-CO"/>
        </a:p>
      </dgm:t>
    </dgm:pt>
    <dgm:pt modelId="{7EE03F1E-E044-4781-B86A-1B843228300D}">
      <dgm:prSet phldrT="[Texto]" custT="1"/>
      <dgm:spPr/>
      <dgm:t>
        <a:bodyPr/>
        <a:lstStyle/>
        <a:p>
          <a:r>
            <a:rPr lang="es-CO" sz="1200" dirty="0"/>
            <a:t>Autoconfianza</a:t>
          </a:r>
        </a:p>
      </dgm:t>
    </dgm:pt>
    <dgm:pt modelId="{0BEDB9BE-1FAB-4611-BE9E-C063B0D7468B}" type="parTrans" cxnId="{3DEF3AF3-7D30-4D3D-BF01-1BA33DE2C959}">
      <dgm:prSet/>
      <dgm:spPr/>
      <dgm:t>
        <a:bodyPr/>
        <a:lstStyle/>
        <a:p>
          <a:endParaRPr lang="es-CO"/>
        </a:p>
      </dgm:t>
    </dgm:pt>
    <dgm:pt modelId="{83DA972A-57C2-4183-9029-76B83A85032B}" type="sibTrans" cxnId="{3DEF3AF3-7D30-4D3D-BF01-1BA33DE2C959}">
      <dgm:prSet/>
      <dgm:spPr/>
      <dgm:t>
        <a:bodyPr/>
        <a:lstStyle/>
        <a:p>
          <a:endParaRPr lang="es-CO"/>
        </a:p>
      </dgm:t>
    </dgm:pt>
    <dgm:pt modelId="{43EDB51B-29A1-4631-9EA1-C3537A7381CA}">
      <dgm:prSet phldrT="[Texto]" custT="1"/>
      <dgm:spPr/>
      <dgm:t>
        <a:bodyPr/>
        <a:lstStyle/>
        <a:p>
          <a:r>
            <a:rPr lang="es-CO" sz="1200" dirty="0"/>
            <a:t>Sentido de Pertenencia </a:t>
          </a:r>
        </a:p>
      </dgm:t>
    </dgm:pt>
    <dgm:pt modelId="{FC772C43-A5B3-4D95-82B2-1D0426890444}" type="parTrans" cxnId="{FA9D12EB-ACF8-46B3-8DA9-B414304C18D6}">
      <dgm:prSet/>
      <dgm:spPr/>
      <dgm:t>
        <a:bodyPr/>
        <a:lstStyle/>
        <a:p>
          <a:endParaRPr lang="es-CO"/>
        </a:p>
      </dgm:t>
    </dgm:pt>
    <dgm:pt modelId="{20A6661F-A679-438E-BC0E-9B45795CCC5B}" type="sibTrans" cxnId="{FA9D12EB-ACF8-46B3-8DA9-B414304C18D6}">
      <dgm:prSet/>
      <dgm:spPr/>
      <dgm:t>
        <a:bodyPr/>
        <a:lstStyle/>
        <a:p>
          <a:endParaRPr lang="es-CO"/>
        </a:p>
      </dgm:t>
    </dgm:pt>
    <dgm:pt modelId="{14D87E76-E142-4A59-B7B7-B9E326332BFA}">
      <dgm:prSet phldrT="[Texto]" custT="1"/>
      <dgm:spPr/>
      <dgm:t>
        <a:bodyPr/>
        <a:lstStyle/>
        <a:p>
          <a:r>
            <a:rPr lang="es-CO" sz="1200" dirty="0"/>
            <a:t>Liderazgo.</a:t>
          </a:r>
        </a:p>
      </dgm:t>
    </dgm:pt>
    <dgm:pt modelId="{050FFBA8-D3B3-49B7-9330-1AE7241D838E}" type="parTrans" cxnId="{1A58369F-389E-4E2F-8EB8-D9300B28B206}">
      <dgm:prSet/>
      <dgm:spPr/>
      <dgm:t>
        <a:bodyPr/>
        <a:lstStyle/>
        <a:p>
          <a:endParaRPr lang="es-CO"/>
        </a:p>
      </dgm:t>
    </dgm:pt>
    <dgm:pt modelId="{A290314D-D4A1-4538-B778-BBF26C46D33B}" type="sibTrans" cxnId="{1A58369F-389E-4E2F-8EB8-D9300B28B206}">
      <dgm:prSet/>
      <dgm:spPr/>
      <dgm:t>
        <a:bodyPr/>
        <a:lstStyle/>
        <a:p>
          <a:endParaRPr lang="es-CO"/>
        </a:p>
      </dgm:t>
    </dgm:pt>
    <dgm:pt modelId="{1FAD51E3-4758-41A0-8710-A5EE91967508}">
      <dgm:prSet phldrT="[Texto]"/>
      <dgm:spPr/>
      <dgm:t>
        <a:bodyPr/>
        <a:lstStyle/>
        <a:p>
          <a:r>
            <a:rPr lang="es-CO" dirty="0"/>
            <a:t>Familia y medio ambiente</a:t>
          </a:r>
        </a:p>
      </dgm:t>
    </dgm:pt>
    <dgm:pt modelId="{E87AB328-982B-4CD9-AEF2-DC4699908AF6}" type="parTrans" cxnId="{1720C89A-AA93-4743-9801-3B988E05601A}">
      <dgm:prSet/>
      <dgm:spPr/>
      <dgm:t>
        <a:bodyPr/>
        <a:lstStyle/>
        <a:p>
          <a:endParaRPr lang="es-CO"/>
        </a:p>
      </dgm:t>
    </dgm:pt>
    <dgm:pt modelId="{63EC7792-2737-4FA7-91B7-0E62BE6D2A1C}" type="sibTrans" cxnId="{1720C89A-AA93-4743-9801-3B988E05601A}">
      <dgm:prSet/>
      <dgm:spPr/>
      <dgm:t>
        <a:bodyPr/>
        <a:lstStyle/>
        <a:p>
          <a:endParaRPr lang="es-CO"/>
        </a:p>
      </dgm:t>
    </dgm:pt>
    <dgm:pt modelId="{9728A89A-6ADE-4642-8A04-3007D3C953CF}">
      <dgm:prSet phldrT="[Texto]"/>
      <dgm:spPr/>
      <dgm:t>
        <a:bodyPr/>
        <a:lstStyle/>
        <a:p>
          <a:r>
            <a:rPr lang="es-CO" dirty="0"/>
            <a:t>Roles definidos</a:t>
          </a:r>
        </a:p>
      </dgm:t>
    </dgm:pt>
    <dgm:pt modelId="{B575EFB6-CF37-4978-B571-BFB7E4DDF432}" type="parTrans" cxnId="{0EF08046-B128-4AF3-A7F1-F37BBBCD4941}">
      <dgm:prSet/>
      <dgm:spPr/>
      <dgm:t>
        <a:bodyPr/>
        <a:lstStyle/>
        <a:p>
          <a:endParaRPr lang="es-CO"/>
        </a:p>
      </dgm:t>
    </dgm:pt>
    <dgm:pt modelId="{67E65EFF-C714-4CD2-B681-724EDED3153E}" type="sibTrans" cxnId="{0EF08046-B128-4AF3-A7F1-F37BBBCD4941}">
      <dgm:prSet/>
      <dgm:spPr/>
      <dgm:t>
        <a:bodyPr/>
        <a:lstStyle/>
        <a:p>
          <a:endParaRPr lang="es-CO"/>
        </a:p>
      </dgm:t>
    </dgm:pt>
    <dgm:pt modelId="{EE979757-22B0-4B3B-B63E-0C88910727F5}">
      <dgm:prSet phldrT="[Texto]"/>
      <dgm:spPr/>
      <dgm:t>
        <a:bodyPr/>
        <a:lstStyle/>
        <a:p>
          <a:endParaRPr lang="es-CO" dirty="0"/>
        </a:p>
      </dgm:t>
    </dgm:pt>
    <dgm:pt modelId="{1800F61A-D7D2-4543-AD25-1EE9037A61ED}" type="parTrans" cxnId="{B7365DB3-1AA2-44DE-A126-FFA9E82DE894}">
      <dgm:prSet/>
      <dgm:spPr/>
      <dgm:t>
        <a:bodyPr/>
        <a:lstStyle/>
        <a:p>
          <a:endParaRPr lang="es-CO"/>
        </a:p>
      </dgm:t>
    </dgm:pt>
    <dgm:pt modelId="{A98ECAEB-4008-48AB-AC5C-967EF0765171}" type="sibTrans" cxnId="{B7365DB3-1AA2-44DE-A126-FFA9E82DE894}">
      <dgm:prSet/>
      <dgm:spPr/>
      <dgm:t>
        <a:bodyPr/>
        <a:lstStyle/>
        <a:p>
          <a:endParaRPr lang="es-CO"/>
        </a:p>
      </dgm:t>
    </dgm:pt>
    <dgm:pt modelId="{040B98F4-D5F7-4F8B-B6D8-27B78E3377A6}">
      <dgm:prSet phldrT="[Texto]"/>
      <dgm:spPr/>
      <dgm:t>
        <a:bodyPr/>
        <a:lstStyle/>
        <a:p>
          <a:r>
            <a:rPr lang="es-CO" dirty="0"/>
            <a:t>Participación activa.</a:t>
          </a:r>
        </a:p>
      </dgm:t>
    </dgm:pt>
    <dgm:pt modelId="{CB9B51E3-77E7-4F7D-9C3C-0A06CA0D47A6}" type="parTrans" cxnId="{77CF0B4C-8AA4-4D97-89CC-62F4EF49B4E9}">
      <dgm:prSet/>
      <dgm:spPr/>
      <dgm:t>
        <a:bodyPr/>
        <a:lstStyle/>
        <a:p>
          <a:endParaRPr lang="es-CO"/>
        </a:p>
      </dgm:t>
    </dgm:pt>
    <dgm:pt modelId="{759B1FFC-164D-4788-A4E1-B5C35632BAB3}" type="sibTrans" cxnId="{77CF0B4C-8AA4-4D97-89CC-62F4EF49B4E9}">
      <dgm:prSet/>
      <dgm:spPr/>
      <dgm:t>
        <a:bodyPr/>
        <a:lstStyle/>
        <a:p>
          <a:endParaRPr lang="es-CO"/>
        </a:p>
      </dgm:t>
    </dgm:pt>
    <dgm:pt modelId="{19DFBCFB-ACAA-47AF-9FE7-7E6EFBD5C796}">
      <dgm:prSet phldrT="[Texto]"/>
      <dgm:spPr/>
      <dgm:t>
        <a:bodyPr/>
        <a:lstStyle/>
        <a:p>
          <a:r>
            <a:rPr lang="es-CO" dirty="0"/>
            <a:t>Recuperación de espacios.</a:t>
          </a:r>
        </a:p>
      </dgm:t>
    </dgm:pt>
    <dgm:pt modelId="{5CA1D8AE-C1E9-4B58-8DCA-F9BCF350A39B}" type="parTrans" cxnId="{9F69BC06-1880-448A-88FA-D7C03531BFFB}">
      <dgm:prSet/>
      <dgm:spPr/>
      <dgm:t>
        <a:bodyPr/>
        <a:lstStyle/>
        <a:p>
          <a:endParaRPr lang="es-CO"/>
        </a:p>
      </dgm:t>
    </dgm:pt>
    <dgm:pt modelId="{E232850D-FC69-4DB8-881E-C5060857CC8B}" type="sibTrans" cxnId="{9F69BC06-1880-448A-88FA-D7C03531BFFB}">
      <dgm:prSet/>
      <dgm:spPr/>
      <dgm:t>
        <a:bodyPr/>
        <a:lstStyle/>
        <a:p>
          <a:endParaRPr lang="es-CO"/>
        </a:p>
      </dgm:t>
    </dgm:pt>
    <dgm:pt modelId="{5FE9F5E1-703F-45A2-B288-6D5B891D5E85}" type="pres">
      <dgm:prSet presAssocID="{C8A01D5B-8BAD-47EA-95EC-572044FFED3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BD82374-3B8A-49C2-AC5F-719F0B8A187D}" type="pres">
      <dgm:prSet presAssocID="{C8A01D5B-8BAD-47EA-95EC-572044FFED36}" presName="children" presStyleCnt="0"/>
      <dgm:spPr/>
    </dgm:pt>
    <dgm:pt modelId="{B40BBCAA-130A-4B1E-97AD-90ADF134D222}" type="pres">
      <dgm:prSet presAssocID="{C8A01D5B-8BAD-47EA-95EC-572044FFED36}" presName="child1group" presStyleCnt="0"/>
      <dgm:spPr/>
    </dgm:pt>
    <dgm:pt modelId="{9B587A87-1507-482C-9BA6-839D8A1AE6AE}" type="pres">
      <dgm:prSet presAssocID="{C8A01D5B-8BAD-47EA-95EC-572044FFED36}" presName="child1" presStyleLbl="bgAcc1" presStyleIdx="0" presStyleCnt="4"/>
      <dgm:spPr/>
    </dgm:pt>
    <dgm:pt modelId="{1D878A41-74D4-462B-A922-F45B023208FD}" type="pres">
      <dgm:prSet presAssocID="{C8A01D5B-8BAD-47EA-95EC-572044FFED36}" presName="child1Text" presStyleLbl="bgAcc1" presStyleIdx="0" presStyleCnt="4">
        <dgm:presLayoutVars>
          <dgm:bulletEnabled val="1"/>
        </dgm:presLayoutVars>
      </dgm:prSet>
      <dgm:spPr/>
    </dgm:pt>
    <dgm:pt modelId="{96BCE92B-E313-4133-B69E-77E7039E16F0}" type="pres">
      <dgm:prSet presAssocID="{C8A01D5B-8BAD-47EA-95EC-572044FFED36}" presName="child2group" presStyleCnt="0"/>
      <dgm:spPr/>
    </dgm:pt>
    <dgm:pt modelId="{E54BD1E3-30ED-417B-9923-B86A6A6B5F22}" type="pres">
      <dgm:prSet presAssocID="{C8A01D5B-8BAD-47EA-95EC-572044FFED36}" presName="child2" presStyleLbl="bgAcc1" presStyleIdx="1" presStyleCnt="4"/>
      <dgm:spPr/>
    </dgm:pt>
    <dgm:pt modelId="{A5BB2EE3-DA13-45E2-9142-1FFAA592B7A7}" type="pres">
      <dgm:prSet presAssocID="{C8A01D5B-8BAD-47EA-95EC-572044FFED36}" presName="child2Text" presStyleLbl="bgAcc1" presStyleIdx="1" presStyleCnt="4">
        <dgm:presLayoutVars>
          <dgm:bulletEnabled val="1"/>
        </dgm:presLayoutVars>
      </dgm:prSet>
      <dgm:spPr/>
    </dgm:pt>
    <dgm:pt modelId="{3D69051B-CCDD-4F4F-BF10-8D7ED0D69D75}" type="pres">
      <dgm:prSet presAssocID="{C8A01D5B-8BAD-47EA-95EC-572044FFED36}" presName="child3group" presStyleCnt="0"/>
      <dgm:spPr/>
    </dgm:pt>
    <dgm:pt modelId="{58EABCA5-01B0-43A0-B76F-70FF15AB81F5}" type="pres">
      <dgm:prSet presAssocID="{C8A01D5B-8BAD-47EA-95EC-572044FFED36}" presName="child3" presStyleLbl="bgAcc1" presStyleIdx="2" presStyleCnt="4"/>
      <dgm:spPr/>
    </dgm:pt>
    <dgm:pt modelId="{E850492E-43FB-4404-958F-1F563CC25D47}" type="pres">
      <dgm:prSet presAssocID="{C8A01D5B-8BAD-47EA-95EC-572044FFED36}" presName="child3Text" presStyleLbl="bgAcc1" presStyleIdx="2" presStyleCnt="4">
        <dgm:presLayoutVars>
          <dgm:bulletEnabled val="1"/>
        </dgm:presLayoutVars>
      </dgm:prSet>
      <dgm:spPr/>
    </dgm:pt>
    <dgm:pt modelId="{0061FD40-B9D9-4143-8CFA-214B7696697F}" type="pres">
      <dgm:prSet presAssocID="{C8A01D5B-8BAD-47EA-95EC-572044FFED36}" presName="child4group" presStyleCnt="0"/>
      <dgm:spPr/>
    </dgm:pt>
    <dgm:pt modelId="{20E2DB4F-C502-4916-9EA8-AB68FBADBBFC}" type="pres">
      <dgm:prSet presAssocID="{C8A01D5B-8BAD-47EA-95EC-572044FFED36}" presName="child4" presStyleLbl="bgAcc1" presStyleIdx="3" presStyleCnt="4"/>
      <dgm:spPr/>
    </dgm:pt>
    <dgm:pt modelId="{F0EDE389-09DB-43BD-ACC0-CD0B3FF04130}" type="pres">
      <dgm:prSet presAssocID="{C8A01D5B-8BAD-47EA-95EC-572044FFED36}" presName="child4Text" presStyleLbl="bgAcc1" presStyleIdx="3" presStyleCnt="4">
        <dgm:presLayoutVars>
          <dgm:bulletEnabled val="1"/>
        </dgm:presLayoutVars>
      </dgm:prSet>
      <dgm:spPr/>
    </dgm:pt>
    <dgm:pt modelId="{0D54B43F-A83A-498D-A67E-735FF09B72FD}" type="pres">
      <dgm:prSet presAssocID="{C8A01D5B-8BAD-47EA-95EC-572044FFED36}" presName="childPlaceholder" presStyleCnt="0"/>
      <dgm:spPr/>
    </dgm:pt>
    <dgm:pt modelId="{25F9A349-149C-4EAD-956A-45A941306F61}" type="pres">
      <dgm:prSet presAssocID="{C8A01D5B-8BAD-47EA-95EC-572044FFED36}" presName="circle" presStyleCnt="0"/>
      <dgm:spPr/>
    </dgm:pt>
    <dgm:pt modelId="{0F5D4B28-8862-4865-8C5C-96B2EF592E0F}" type="pres">
      <dgm:prSet presAssocID="{C8A01D5B-8BAD-47EA-95EC-572044FFED3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4FA3E9E-C7CC-4EE1-B3C2-85E9EA3AC9C6}" type="pres">
      <dgm:prSet presAssocID="{C8A01D5B-8BAD-47EA-95EC-572044FFED3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EA7BF5BF-473D-4594-A0EE-EF37254226E2}" type="pres">
      <dgm:prSet presAssocID="{C8A01D5B-8BAD-47EA-95EC-572044FFED3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2705CF39-DF0B-4ACA-8EB1-578B31AC3BB2}" type="pres">
      <dgm:prSet presAssocID="{C8A01D5B-8BAD-47EA-95EC-572044FFED3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FBE3C69-33E6-4510-9352-51709A92C697}" type="pres">
      <dgm:prSet presAssocID="{C8A01D5B-8BAD-47EA-95EC-572044FFED36}" presName="quadrantPlaceholder" presStyleCnt="0"/>
      <dgm:spPr/>
    </dgm:pt>
    <dgm:pt modelId="{9C53D2DA-2610-43A4-9885-623B4DC3B9D1}" type="pres">
      <dgm:prSet presAssocID="{C8A01D5B-8BAD-47EA-95EC-572044FFED36}" presName="center1" presStyleLbl="fgShp" presStyleIdx="0" presStyleCnt="2"/>
      <dgm:spPr/>
    </dgm:pt>
    <dgm:pt modelId="{2C8D2AC6-C291-4E76-997B-54728E936644}" type="pres">
      <dgm:prSet presAssocID="{C8A01D5B-8BAD-47EA-95EC-572044FFED36}" presName="center2" presStyleLbl="fgShp" presStyleIdx="1" presStyleCnt="2"/>
      <dgm:spPr/>
    </dgm:pt>
  </dgm:ptLst>
  <dgm:cxnLst>
    <dgm:cxn modelId="{55F5E600-A5B2-4AD6-960F-815C441353C0}" type="presOf" srcId="{E70DB3CE-354D-4D47-8D66-9CFD49CCEBD2}" destId="{1D878A41-74D4-462B-A922-F45B023208FD}" srcOrd="1" destOrd="5" presId="urn:microsoft.com/office/officeart/2005/8/layout/cycle4"/>
    <dgm:cxn modelId="{24A5DB05-60C0-455C-BEB9-7A9346D7A8BA}" type="presOf" srcId="{1FAD51E3-4758-41A0-8710-A5EE91967508}" destId="{58EABCA5-01B0-43A0-B76F-70FF15AB81F5}" srcOrd="0" destOrd="1" presId="urn:microsoft.com/office/officeart/2005/8/layout/cycle4"/>
    <dgm:cxn modelId="{9F69BC06-1880-448A-88FA-D7C03531BFFB}" srcId="{3F0B6343-1C64-42B5-B4B1-C55400062A57}" destId="{19DFBCFB-ACAA-47AF-9FE7-7E6EFBD5C796}" srcOrd="2" destOrd="0" parTransId="{5CA1D8AE-C1E9-4B58-8DCA-F9BCF350A39B}" sibTransId="{E232850D-FC69-4DB8-881E-C5060857CC8B}"/>
    <dgm:cxn modelId="{E57FA507-F070-4520-A56F-B300F0490448}" srcId="{46B4EEE1-1FF8-4EE2-9901-EE8845A089BC}" destId="{13BCAE04-273F-49F4-9357-2D0D02716C98}" srcOrd="1" destOrd="0" parTransId="{75807ABA-008E-4331-85A2-6F020669E009}" sibTransId="{8DEFD520-988E-4A1F-800D-A47F3FF4A8EF}"/>
    <dgm:cxn modelId="{042D0910-3518-43CF-B111-B3CDAD539C78}" type="presOf" srcId="{46B4EEE1-1FF8-4EE2-9901-EE8845A089BC}" destId="{0F5D4B28-8862-4865-8C5C-96B2EF592E0F}" srcOrd="0" destOrd="0" presId="urn:microsoft.com/office/officeart/2005/8/layout/cycle4"/>
    <dgm:cxn modelId="{6E0D3F11-67BB-472F-BD2F-5FB792FE40AD}" type="presOf" srcId="{D5F38908-F173-40DB-9A6C-A7F98BAF7A6F}" destId="{74FA3E9E-C7CC-4EE1-B3C2-85E9EA3AC9C6}" srcOrd="0" destOrd="0" presId="urn:microsoft.com/office/officeart/2005/8/layout/cycle4"/>
    <dgm:cxn modelId="{60055C1D-0C6F-416E-B618-2ED82DB56412}" srcId="{3F0B6343-1C64-42B5-B4B1-C55400062A57}" destId="{7A8A04F3-5DCB-4672-BC80-60D971855760}" srcOrd="0" destOrd="0" parTransId="{1B572FE0-0452-4B0F-9188-35601C0B4A96}" sibTransId="{0A5CBCB2-A8B8-495B-8A97-4086FDB3750C}"/>
    <dgm:cxn modelId="{BCE5F721-1AC2-4BAC-89AB-DD94B76476CE}" srcId="{A485B849-3E82-46A2-8E43-2C2EEFFE7964}" destId="{8284B252-C48D-484B-999E-F64F1771A1CF}" srcOrd="0" destOrd="0" parTransId="{1D21821A-ABBD-4EE1-8767-B52429C91785}" sibTransId="{58E0CE32-0F18-4EA6-BE4A-E6C3F6966069}"/>
    <dgm:cxn modelId="{340FF523-4B39-4F03-964B-81AEDDA135BD}" type="presOf" srcId="{A485B849-3E82-46A2-8E43-2C2EEFFE7964}" destId="{EA7BF5BF-473D-4594-A0EE-EF37254226E2}" srcOrd="0" destOrd="0" presId="urn:microsoft.com/office/officeart/2005/8/layout/cycle4"/>
    <dgm:cxn modelId="{23E63326-415D-43CA-9E05-8B974204618B}" type="presOf" srcId="{13BCAE04-273F-49F4-9357-2D0D02716C98}" destId="{1D878A41-74D4-462B-A922-F45B023208FD}" srcOrd="1" destOrd="1" presId="urn:microsoft.com/office/officeart/2005/8/layout/cycle4"/>
    <dgm:cxn modelId="{0D719E2B-4F5B-4536-8576-988D02D11028}" srcId="{46B4EEE1-1FF8-4EE2-9901-EE8845A089BC}" destId="{82502BA7-5D02-425F-A26D-6500FDD2CA60}" srcOrd="3" destOrd="0" parTransId="{C6ACF5F4-7E4D-4115-A70F-3321553C0ACC}" sibTransId="{097F94F8-8376-46F1-99E3-2E678B8FAAF6}"/>
    <dgm:cxn modelId="{3FD9012C-82EC-448E-9CBD-3739E79387F3}" srcId="{D5F38908-F173-40DB-9A6C-A7F98BAF7A6F}" destId="{C0081EF4-F1F2-437F-8125-3F4987491898}" srcOrd="0" destOrd="0" parTransId="{9B4BD291-1FA8-424E-AE4A-B19D5785FBA5}" sibTransId="{C1BFF505-A207-4BDD-8A62-3D4644D87E0D}"/>
    <dgm:cxn modelId="{2CF1DF2D-AAA0-4465-B449-83ADA8C8D651}" srcId="{C8A01D5B-8BAD-47EA-95EC-572044FFED36}" destId="{46B4EEE1-1FF8-4EE2-9901-EE8845A089BC}" srcOrd="0" destOrd="0" parTransId="{94B59052-1C87-4911-BC61-B77EEEA84464}" sibTransId="{32A32173-E7CA-4CDD-8B85-6A02C98D91A0}"/>
    <dgm:cxn modelId="{5DC00B5D-C7F4-4A88-87AE-27C1FFB3FDF5}" type="presOf" srcId="{040B98F4-D5F7-4F8B-B6D8-27B78E3377A6}" destId="{F0EDE389-09DB-43BD-ACC0-CD0B3FF04130}" srcOrd="1" destOrd="1" presId="urn:microsoft.com/office/officeart/2005/8/layout/cycle4"/>
    <dgm:cxn modelId="{DEC4E15F-A18C-45AB-9D9D-D8CA330D15E6}" srcId="{C8A01D5B-8BAD-47EA-95EC-572044FFED36}" destId="{3F0B6343-1C64-42B5-B4B1-C55400062A57}" srcOrd="3" destOrd="0" parTransId="{23BDDDF4-7722-4461-9EBE-B159664A2B87}" sibTransId="{D1322025-8212-4937-AFCE-5EA89BDCAAFC}"/>
    <dgm:cxn modelId="{10B9B861-E153-46FF-839F-A807C5FDD200}" type="presOf" srcId="{C0081EF4-F1F2-437F-8125-3F4987491898}" destId="{E54BD1E3-30ED-417B-9923-B86A6A6B5F22}" srcOrd="0" destOrd="0" presId="urn:microsoft.com/office/officeart/2005/8/layout/cycle4"/>
    <dgm:cxn modelId="{A2744662-EC6D-4E19-8FA6-D5CECDAE3CB8}" type="presOf" srcId="{C8A01D5B-8BAD-47EA-95EC-572044FFED36}" destId="{5FE9F5E1-703F-45A2-B288-6D5B891D5E85}" srcOrd="0" destOrd="0" presId="urn:microsoft.com/office/officeart/2005/8/layout/cycle4"/>
    <dgm:cxn modelId="{BFED9662-0009-4BB0-B9A3-A97806EF4D45}" type="presOf" srcId="{13BCAE04-273F-49F4-9357-2D0D02716C98}" destId="{9B587A87-1507-482C-9BA6-839D8A1AE6AE}" srcOrd="0" destOrd="1" presId="urn:microsoft.com/office/officeart/2005/8/layout/cycle4"/>
    <dgm:cxn modelId="{0EF08046-B128-4AF3-A7F1-F37BBBCD4941}" srcId="{A485B849-3E82-46A2-8E43-2C2EEFFE7964}" destId="{9728A89A-6ADE-4642-8A04-3007D3C953CF}" srcOrd="2" destOrd="0" parTransId="{B575EFB6-CF37-4978-B571-BFB7E4DDF432}" sibTransId="{67E65EFF-C714-4CD2-B681-724EDED3153E}"/>
    <dgm:cxn modelId="{D62BC84A-AE07-4DCD-B8CB-789EAAC44B09}" type="presOf" srcId="{9728A89A-6ADE-4642-8A04-3007D3C953CF}" destId="{58EABCA5-01B0-43A0-B76F-70FF15AB81F5}" srcOrd="0" destOrd="2" presId="urn:microsoft.com/office/officeart/2005/8/layout/cycle4"/>
    <dgm:cxn modelId="{77CF0B4C-8AA4-4D97-89CC-62F4EF49B4E9}" srcId="{3F0B6343-1C64-42B5-B4B1-C55400062A57}" destId="{040B98F4-D5F7-4F8B-B6D8-27B78E3377A6}" srcOrd="1" destOrd="0" parTransId="{CB9B51E3-77E7-4F7D-9C3C-0A06CA0D47A6}" sibTransId="{759B1FFC-164D-4788-A4E1-B5C35632BAB3}"/>
    <dgm:cxn modelId="{84BAD76D-19CF-4FE1-9577-7C7C9D167028}" type="presOf" srcId="{7EE03F1E-E044-4781-B86A-1B843228300D}" destId="{A5BB2EE3-DA13-45E2-9142-1FFAA592B7A7}" srcOrd="1" destOrd="1" presId="urn:microsoft.com/office/officeart/2005/8/layout/cycle4"/>
    <dgm:cxn modelId="{65B4A673-8F05-4D50-80B7-D6D1DB87F3B6}" srcId="{46B4EEE1-1FF8-4EE2-9901-EE8845A089BC}" destId="{E70DB3CE-354D-4D47-8D66-9CFD49CCEBD2}" srcOrd="5" destOrd="0" parTransId="{1BFC3D67-39DD-4D95-B46A-AE717A33F8DD}" sibTransId="{87D795BD-778C-4256-8992-317A3A8D4553}"/>
    <dgm:cxn modelId="{C7619655-7DE2-42CE-B839-C506EF0FF0E7}" type="presOf" srcId="{7A8A04F3-5DCB-4672-BC80-60D971855760}" destId="{20E2DB4F-C502-4916-9EA8-AB68FBADBBFC}" srcOrd="0" destOrd="0" presId="urn:microsoft.com/office/officeart/2005/8/layout/cycle4"/>
    <dgm:cxn modelId="{0E742357-766E-41E7-982A-B7D38F6BC7C2}" type="presOf" srcId="{19DFBCFB-ACAA-47AF-9FE7-7E6EFBD5C796}" destId="{20E2DB4F-C502-4916-9EA8-AB68FBADBBFC}" srcOrd="0" destOrd="2" presId="urn:microsoft.com/office/officeart/2005/8/layout/cycle4"/>
    <dgm:cxn modelId="{7DC52C77-3582-4638-A6DF-F1A4DE75FB64}" type="presOf" srcId="{696C1EED-4090-4900-8A85-9BFBFAA1173B}" destId="{9B587A87-1507-482C-9BA6-839D8A1AE6AE}" srcOrd="0" destOrd="2" presId="urn:microsoft.com/office/officeart/2005/8/layout/cycle4"/>
    <dgm:cxn modelId="{3CE05F57-F372-47D4-B9A9-A388CA875B6B}" type="presOf" srcId="{E70DB3CE-354D-4D47-8D66-9CFD49CCEBD2}" destId="{9B587A87-1507-482C-9BA6-839D8A1AE6AE}" srcOrd="0" destOrd="5" presId="urn:microsoft.com/office/officeart/2005/8/layout/cycle4"/>
    <dgm:cxn modelId="{1A7A6477-2F6A-46C7-9D34-19392D7465EE}" type="presOf" srcId="{8284B252-C48D-484B-999E-F64F1771A1CF}" destId="{E850492E-43FB-4404-958F-1F563CC25D47}" srcOrd="1" destOrd="0" presId="urn:microsoft.com/office/officeart/2005/8/layout/cycle4"/>
    <dgm:cxn modelId="{DC98A757-C022-4E51-B9F6-D798A6C8323F}" type="presOf" srcId="{14D87E76-E142-4A59-B7B7-B9E326332BFA}" destId="{A5BB2EE3-DA13-45E2-9142-1FFAA592B7A7}" srcOrd="1" destOrd="3" presId="urn:microsoft.com/office/officeart/2005/8/layout/cycle4"/>
    <dgm:cxn modelId="{9F53915A-3D54-4FC7-BE68-7768AE0F99BB}" type="presOf" srcId="{696C1EED-4090-4900-8A85-9BFBFAA1173B}" destId="{1D878A41-74D4-462B-A922-F45B023208FD}" srcOrd="1" destOrd="2" presId="urn:microsoft.com/office/officeart/2005/8/layout/cycle4"/>
    <dgm:cxn modelId="{2F1E2F81-EE7D-43F3-9612-226DF990DB55}" type="presOf" srcId="{82502BA7-5D02-425F-A26D-6500FDD2CA60}" destId="{1D878A41-74D4-462B-A922-F45B023208FD}" srcOrd="1" destOrd="3" presId="urn:microsoft.com/office/officeart/2005/8/layout/cycle4"/>
    <dgm:cxn modelId="{48658597-F83B-43C1-A3AF-A65AD64F1C32}" type="presOf" srcId="{6FE8D28D-F48E-4E31-B85B-3A0BF6518988}" destId="{1D878A41-74D4-462B-A922-F45B023208FD}" srcOrd="1" destOrd="0" presId="urn:microsoft.com/office/officeart/2005/8/layout/cycle4"/>
    <dgm:cxn modelId="{1720C89A-AA93-4743-9801-3B988E05601A}" srcId="{A485B849-3E82-46A2-8E43-2C2EEFFE7964}" destId="{1FAD51E3-4758-41A0-8710-A5EE91967508}" srcOrd="1" destOrd="0" parTransId="{E87AB328-982B-4CD9-AEF2-DC4699908AF6}" sibTransId="{63EC7792-2737-4FA7-91B7-0E62BE6D2A1C}"/>
    <dgm:cxn modelId="{1A58369F-389E-4E2F-8EB8-D9300B28B206}" srcId="{D5F38908-F173-40DB-9A6C-A7F98BAF7A6F}" destId="{14D87E76-E142-4A59-B7B7-B9E326332BFA}" srcOrd="3" destOrd="0" parTransId="{050FFBA8-D3B3-49B7-9330-1AE7241D838E}" sibTransId="{A290314D-D4A1-4538-B778-BBF26C46D33B}"/>
    <dgm:cxn modelId="{AD5A39A3-A51A-4BF4-A984-1F918CBC38C3}" type="presOf" srcId="{F5FD4210-74D3-4317-BE3F-77F0D741439B}" destId="{9B587A87-1507-482C-9BA6-839D8A1AE6AE}" srcOrd="0" destOrd="4" presId="urn:microsoft.com/office/officeart/2005/8/layout/cycle4"/>
    <dgm:cxn modelId="{3A02C7AE-6577-4869-8FFC-002AC87C7750}" type="presOf" srcId="{1FAD51E3-4758-41A0-8710-A5EE91967508}" destId="{E850492E-43FB-4404-958F-1F563CC25D47}" srcOrd="1" destOrd="1" presId="urn:microsoft.com/office/officeart/2005/8/layout/cycle4"/>
    <dgm:cxn modelId="{B7365DB3-1AA2-44DE-A126-FFA9E82DE894}" srcId="{3F0B6343-1C64-42B5-B4B1-C55400062A57}" destId="{EE979757-22B0-4B3B-B63E-0C88910727F5}" srcOrd="3" destOrd="0" parTransId="{1800F61A-D7D2-4543-AD25-1EE9037A61ED}" sibTransId="{A98ECAEB-4008-48AB-AC5C-967EF0765171}"/>
    <dgm:cxn modelId="{A640EFB5-DF8F-412A-A720-76173D9180B6}" type="presOf" srcId="{82502BA7-5D02-425F-A26D-6500FDD2CA60}" destId="{9B587A87-1507-482C-9BA6-839D8A1AE6AE}" srcOrd="0" destOrd="3" presId="urn:microsoft.com/office/officeart/2005/8/layout/cycle4"/>
    <dgm:cxn modelId="{80E158B6-D912-4649-AB36-1224DCDCA4F1}" type="presOf" srcId="{7EE03F1E-E044-4781-B86A-1B843228300D}" destId="{E54BD1E3-30ED-417B-9923-B86A6A6B5F22}" srcOrd="0" destOrd="1" presId="urn:microsoft.com/office/officeart/2005/8/layout/cycle4"/>
    <dgm:cxn modelId="{D0C0A9B7-DAF7-4958-A7A4-378E4C858CDA}" type="presOf" srcId="{6FE8D28D-F48E-4E31-B85B-3A0BF6518988}" destId="{9B587A87-1507-482C-9BA6-839D8A1AE6AE}" srcOrd="0" destOrd="0" presId="urn:microsoft.com/office/officeart/2005/8/layout/cycle4"/>
    <dgm:cxn modelId="{CE96DCBB-362B-4C9E-B1B9-2997B9EA6B3C}" type="presOf" srcId="{14D87E76-E142-4A59-B7B7-B9E326332BFA}" destId="{E54BD1E3-30ED-417B-9923-B86A6A6B5F22}" srcOrd="0" destOrd="3" presId="urn:microsoft.com/office/officeart/2005/8/layout/cycle4"/>
    <dgm:cxn modelId="{DED140BE-5B09-4CA9-B682-15558C29C466}" type="presOf" srcId="{43EDB51B-29A1-4631-9EA1-C3537A7381CA}" destId="{A5BB2EE3-DA13-45E2-9142-1FFAA592B7A7}" srcOrd="1" destOrd="2" presId="urn:microsoft.com/office/officeart/2005/8/layout/cycle4"/>
    <dgm:cxn modelId="{AAE0A8BE-C4BA-4F84-A2D1-06C8A9817BE7}" type="presOf" srcId="{19DFBCFB-ACAA-47AF-9FE7-7E6EFBD5C796}" destId="{F0EDE389-09DB-43BD-ACC0-CD0B3FF04130}" srcOrd="1" destOrd="2" presId="urn:microsoft.com/office/officeart/2005/8/layout/cycle4"/>
    <dgm:cxn modelId="{D6F7C5D0-6A36-435E-A435-157E6BD21A2B}" srcId="{46B4EEE1-1FF8-4EE2-9901-EE8845A089BC}" destId="{6FE8D28D-F48E-4E31-B85B-3A0BF6518988}" srcOrd="0" destOrd="0" parTransId="{ECAB6B63-4C44-41C6-8C75-B6A7452B3735}" sibTransId="{C803E30B-A0EB-4055-AB83-CE3B396C794F}"/>
    <dgm:cxn modelId="{94215BD3-6B98-4DA3-8448-7EDCD62A5892}" type="presOf" srcId="{040B98F4-D5F7-4F8B-B6D8-27B78E3377A6}" destId="{20E2DB4F-C502-4916-9EA8-AB68FBADBBFC}" srcOrd="0" destOrd="1" presId="urn:microsoft.com/office/officeart/2005/8/layout/cycle4"/>
    <dgm:cxn modelId="{BD4A05D6-B63A-43B8-B45F-56C9FC97CAC6}" type="presOf" srcId="{9728A89A-6ADE-4642-8A04-3007D3C953CF}" destId="{E850492E-43FB-4404-958F-1F563CC25D47}" srcOrd="1" destOrd="2" presId="urn:microsoft.com/office/officeart/2005/8/layout/cycle4"/>
    <dgm:cxn modelId="{DCB658D9-4A66-4B49-B897-6352372C3B57}" srcId="{C8A01D5B-8BAD-47EA-95EC-572044FFED36}" destId="{A485B849-3E82-46A2-8E43-2C2EEFFE7964}" srcOrd="2" destOrd="0" parTransId="{3D04F28B-1CD9-4D07-8E69-29CD5D6FCBDA}" sibTransId="{92F5337B-5823-447C-8F17-F7CDBEEC8130}"/>
    <dgm:cxn modelId="{AEB9ABDC-4331-4280-93FE-BEF898D04D0F}" type="presOf" srcId="{EE979757-22B0-4B3B-B63E-0C88910727F5}" destId="{20E2DB4F-C502-4916-9EA8-AB68FBADBBFC}" srcOrd="0" destOrd="3" presId="urn:microsoft.com/office/officeart/2005/8/layout/cycle4"/>
    <dgm:cxn modelId="{DB8B21E0-3E97-4019-B8D9-84CA566541B4}" srcId="{46B4EEE1-1FF8-4EE2-9901-EE8845A089BC}" destId="{696C1EED-4090-4900-8A85-9BFBFAA1173B}" srcOrd="2" destOrd="0" parTransId="{D140C418-B0F3-4BD5-971A-2BB199A22553}" sibTransId="{030D778A-AE63-4722-8DEA-F65C4670706F}"/>
    <dgm:cxn modelId="{111E80E2-111D-4F6F-9ECD-42627FA7F0A6}" type="presOf" srcId="{F5FD4210-74D3-4317-BE3F-77F0D741439B}" destId="{1D878A41-74D4-462B-A922-F45B023208FD}" srcOrd="1" destOrd="4" presId="urn:microsoft.com/office/officeart/2005/8/layout/cycle4"/>
    <dgm:cxn modelId="{6A29A4E2-4615-49CB-A4DD-9663601BE213}" type="presOf" srcId="{43EDB51B-29A1-4631-9EA1-C3537A7381CA}" destId="{E54BD1E3-30ED-417B-9923-B86A6A6B5F22}" srcOrd="0" destOrd="2" presId="urn:microsoft.com/office/officeart/2005/8/layout/cycle4"/>
    <dgm:cxn modelId="{B655E5E8-2A40-4116-A4A1-63CA8BD9CD82}" type="presOf" srcId="{C0081EF4-F1F2-437F-8125-3F4987491898}" destId="{A5BB2EE3-DA13-45E2-9142-1FFAA592B7A7}" srcOrd="1" destOrd="0" presId="urn:microsoft.com/office/officeart/2005/8/layout/cycle4"/>
    <dgm:cxn modelId="{215B5EEA-3DFF-411D-9592-310BD66AED8E}" type="presOf" srcId="{EE979757-22B0-4B3B-B63E-0C88910727F5}" destId="{F0EDE389-09DB-43BD-ACC0-CD0B3FF04130}" srcOrd="1" destOrd="3" presId="urn:microsoft.com/office/officeart/2005/8/layout/cycle4"/>
    <dgm:cxn modelId="{FA9D12EB-ACF8-46B3-8DA9-B414304C18D6}" srcId="{D5F38908-F173-40DB-9A6C-A7F98BAF7A6F}" destId="{43EDB51B-29A1-4631-9EA1-C3537A7381CA}" srcOrd="2" destOrd="0" parTransId="{FC772C43-A5B3-4D95-82B2-1D0426890444}" sibTransId="{20A6661F-A679-438E-BC0E-9B45795CCC5B}"/>
    <dgm:cxn modelId="{100463F0-0817-4F25-B9BA-EBA4510629E0}" srcId="{46B4EEE1-1FF8-4EE2-9901-EE8845A089BC}" destId="{F5FD4210-74D3-4317-BE3F-77F0D741439B}" srcOrd="4" destOrd="0" parTransId="{B0AE2D21-78BE-40FB-B5CA-1824557EB29E}" sibTransId="{DF2360BE-8392-4354-93FF-E912C1FC35D9}"/>
    <dgm:cxn modelId="{280DE0F2-B854-43AE-9EED-D1B09E0F106D}" type="presOf" srcId="{3F0B6343-1C64-42B5-B4B1-C55400062A57}" destId="{2705CF39-DF0B-4ACA-8EB1-578B31AC3BB2}" srcOrd="0" destOrd="0" presId="urn:microsoft.com/office/officeart/2005/8/layout/cycle4"/>
    <dgm:cxn modelId="{3DEF3AF3-7D30-4D3D-BF01-1BA33DE2C959}" srcId="{D5F38908-F173-40DB-9A6C-A7F98BAF7A6F}" destId="{7EE03F1E-E044-4781-B86A-1B843228300D}" srcOrd="1" destOrd="0" parTransId="{0BEDB9BE-1FAB-4611-BE9E-C063B0D7468B}" sibTransId="{83DA972A-57C2-4183-9029-76B83A85032B}"/>
    <dgm:cxn modelId="{AAC47DF7-49A4-4E2F-9FA6-8F0623769E52}" srcId="{C8A01D5B-8BAD-47EA-95EC-572044FFED36}" destId="{D5F38908-F173-40DB-9A6C-A7F98BAF7A6F}" srcOrd="1" destOrd="0" parTransId="{903F2357-585A-4890-BF41-142CE631920B}" sibTransId="{A5D328E2-34EF-41EF-BB55-F21E2765CAC7}"/>
    <dgm:cxn modelId="{C7838AFC-C618-4A25-AC1A-1A4B8B738287}" type="presOf" srcId="{8284B252-C48D-484B-999E-F64F1771A1CF}" destId="{58EABCA5-01B0-43A0-B76F-70FF15AB81F5}" srcOrd="0" destOrd="0" presId="urn:microsoft.com/office/officeart/2005/8/layout/cycle4"/>
    <dgm:cxn modelId="{257EE6FE-3D57-4B6B-9BC3-269CEF27825F}" type="presOf" srcId="{7A8A04F3-5DCB-4672-BC80-60D971855760}" destId="{F0EDE389-09DB-43BD-ACC0-CD0B3FF04130}" srcOrd="1" destOrd="0" presId="urn:microsoft.com/office/officeart/2005/8/layout/cycle4"/>
    <dgm:cxn modelId="{6798AB08-BE8D-412D-B530-CA42FB82737B}" type="presParOf" srcId="{5FE9F5E1-703F-45A2-B288-6D5B891D5E85}" destId="{1BD82374-3B8A-49C2-AC5F-719F0B8A187D}" srcOrd="0" destOrd="0" presId="urn:microsoft.com/office/officeart/2005/8/layout/cycle4"/>
    <dgm:cxn modelId="{0D8AF676-8605-48DC-A673-75F8A0B2A9B1}" type="presParOf" srcId="{1BD82374-3B8A-49C2-AC5F-719F0B8A187D}" destId="{B40BBCAA-130A-4B1E-97AD-90ADF134D222}" srcOrd="0" destOrd="0" presId="urn:microsoft.com/office/officeart/2005/8/layout/cycle4"/>
    <dgm:cxn modelId="{914BA385-A4DE-4B4A-AF86-B4ED09C12530}" type="presParOf" srcId="{B40BBCAA-130A-4B1E-97AD-90ADF134D222}" destId="{9B587A87-1507-482C-9BA6-839D8A1AE6AE}" srcOrd="0" destOrd="0" presId="urn:microsoft.com/office/officeart/2005/8/layout/cycle4"/>
    <dgm:cxn modelId="{2B2ABFB3-289B-4EB9-A34F-6F7459849DF2}" type="presParOf" srcId="{B40BBCAA-130A-4B1E-97AD-90ADF134D222}" destId="{1D878A41-74D4-462B-A922-F45B023208FD}" srcOrd="1" destOrd="0" presId="urn:microsoft.com/office/officeart/2005/8/layout/cycle4"/>
    <dgm:cxn modelId="{3854C805-52D9-49CC-90D4-B365C932D34C}" type="presParOf" srcId="{1BD82374-3B8A-49C2-AC5F-719F0B8A187D}" destId="{96BCE92B-E313-4133-B69E-77E7039E16F0}" srcOrd="1" destOrd="0" presId="urn:microsoft.com/office/officeart/2005/8/layout/cycle4"/>
    <dgm:cxn modelId="{26BF2202-96DB-4A40-8568-3FC7A88D83C5}" type="presParOf" srcId="{96BCE92B-E313-4133-B69E-77E7039E16F0}" destId="{E54BD1E3-30ED-417B-9923-B86A6A6B5F22}" srcOrd="0" destOrd="0" presId="urn:microsoft.com/office/officeart/2005/8/layout/cycle4"/>
    <dgm:cxn modelId="{AAC1402B-3420-4073-86A2-A983BA608AA3}" type="presParOf" srcId="{96BCE92B-E313-4133-B69E-77E7039E16F0}" destId="{A5BB2EE3-DA13-45E2-9142-1FFAA592B7A7}" srcOrd="1" destOrd="0" presId="urn:microsoft.com/office/officeart/2005/8/layout/cycle4"/>
    <dgm:cxn modelId="{56286523-B795-4760-82AB-4D6196E924E0}" type="presParOf" srcId="{1BD82374-3B8A-49C2-AC5F-719F0B8A187D}" destId="{3D69051B-CCDD-4F4F-BF10-8D7ED0D69D75}" srcOrd="2" destOrd="0" presId="urn:microsoft.com/office/officeart/2005/8/layout/cycle4"/>
    <dgm:cxn modelId="{158CE1FF-7274-452A-A707-486B91F3E17A}" type="presParOf" srcId="{3D69051B-CCDD-4F4F-BF10-8D7ED0D69D75}" destId="{58EABCA5-01B0-43A0-B76F-70FF15AB81F5}" srcOrd="0" destOrd="0" presId="urn:microsoft.com/office/officeart/2005/8/layout/cycle4"/>
    <dgm:cxn modelId="{6A945269-A233-419C-9E3F-576262B7B789}" type="presParOf" srcId="{3D69051B-CCDD-4F4F-BF10-8D7ED0D69D75}" destId="{E850492E-43FB-4404-958F-1F563CC25D47}" srcOrd="1" destOrd="0" presId="urn:microsoft.com/office/officeart/2005/8/layout/cycle4"/>
    <dgm:cxn modelId="{E7ACD373-0B5A-4F44-A271-1D02D8943684}" type="presParOf" srcId="{1BD82374-3B8A-49C2-AC5F-719F0B8A187D}" destId="{0061FD40-B9D9-4143-8CFA-214B7696697F}" srcOrd="3" destOrd="0" presId="urn:microsoft.com/office/officeart/2005/8/layout/cycle4"/>
    <dgm:cxn modelId="{949C93A1-3ED9-4CEB-A4BD-0B594E46948F}" type="presParOf" srcId="{0061FD40-B9D9-4143-8CFA-214B7696697F}" destId="{20E2DB4F-C502-4916-9EA8-AB68FBADBBFC}" srcOrd="0" destOrd="0" presId="urn:microsoft.com/office/officeart/2005/8/layout/cycle4"/>
    <dgm:cxn modelId="{C4A59971-6099-4B2D-A8E1-53BAE28EEF38}" type="presParOf" srcId="{0061FD40-B9D9-4143-8CFA-214B7696697F}" destId="{F0EDE389-09DB-43BD-ACC0-CD0B3FF04130}" srcOrd="1" destOrd="0" presId="urn:microsoft.com/office/officeart/2005/8/layout/cycle4"/>
    <dgm:cxn modelId="{4A10BBF6-1500-4EFE-A888-682DA9A9D0E4}" type="presParOf" srcId="{1BD82374-3B8A-49C2-AC5F-719F0B8A187D}" destId="{0D54B43F-A83A-498D-A67E-735FF09B72FD}" srcOrd="4" destOrd="0" presId="urn:microsoft.com/office/officeart/2005/8/layout/cycle4"/>
    <dgm:cxn modelId="{077A1376-D30E-465B-899F-F1DD23B81103}" type="presParOf" srcId="{5FE9F5E1-703F-45A2-B288-6D5B891D5E85}" destId="{25F9A349-149C-4EAD-956A-45A941306F61}" srcOrd="1" destOrd="0" presId="urn:microsoft.com/office/officeart/2005/8/layout/cycle4"/>
    <dgm:cxn modelId="{F63B7E8D-441E-46F6-82D9-74293F2BC743}" type="presParOf" srcId="{25F9A349-149C-4EAD-956A-45A941306F61}" destId="{0F5D4B28-8862-4865-8C5C-96B2EF592E0F}" srcOrd="0" destOrd="0" presId="urn:microsoft.com/office/officeart/2005/8/layout/cycle4"/>
    <dgm:cxn modelId="{01B1ECD2-7142-4896-924A-31071B0ABEC0}" type="presParOf" srcId="{25F9A349-149C-4EAD-956A-45A941306F61}" destId="{74FA3E9E-C7CC-4EE1-B3C2-85E9EA3AC9C6}" srcOrd="1" destOrd="0" presId="urn:microsoft.com/office/officeart/2005/8/layout/cycle4"/>
    <dgm:cxn modelId="{F9F0D8FF-0249-42C6-AC7D-66D58C4973D3}" type="presParOf" srcId="{25F9A349-149C-4EAD-956A-45A941306F61}" destId="{EA7BF5BF-473D-4594-A0EE-EF37254226E2}" srcOrd="2" destOrd="0" presId="urn:microsoft.com/office/officeart/2005/8/layout/cycle4"/>
    <dgm:cxn modelId="{FB276DFF-1CE9-4B95-B500-AB92AAC145C3}" type="presParOf" srcId="{25F9A349-149C-4EAD-956A-45A941306F61}" destId="{2705CF39-DF0B-4ACA-8EB1-578B31AC3BB2}" srcOrd="3" destOrd="0" presId="urn:microsoft.com/office/officeart/2005/8/layout/cycle4"/>
    <dgm:cxn modelId="{3BD37BFF-5D54-47A9-AF73-6CC52B9985F7}" type="presParOf" srcId="{25F9A349-149C-4EAD-956A-45A941306F61}" destId="{6FBE3C69-33E6-4510-9352-51709A92C697}" srcOrd="4" destOrd="0" presId="urn:microsoft.com/office/officeart/2005/8/layout/cycle4"/>
    <dgm:cxn modelId="{2844AF8D-EAB5-460A-B342-63B095632844}" type="presParOf" srcId="{5FE9F5E1-703F-45A2-B288-6D5B891D5E85}" destId="{9C53D2DA-2610-43A4-9885-623B4DC3B9D1}" srcOrd="2" destOrd="0" presId="urn:microsoft.com/office/officeart/2005/8/layout/cycle4"/>
    <dgm:cxn modelId="{D6881833-5FBC-4AD9-BF9B-671D47622A4E}" type="presParOf" srcId="{5FE9F5E1-703F-45A2-B288-6D5B891D5E85}" destId="{2C8D2AC6-C291-4E76-997B-54728E93664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E2219A-19E6-428D-9AE7-A65A60D6167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C67A55D-11BF-445D-B700-90F745CF5E5A}">
      <dgm:prSet phldrT="[Texto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s-ES" sz="1400" dirty="0"/>
            <a:t>DEPORTIVO</a:t>
          </a:r>
        </a:p>
      </dgm:t>
    </dgm:pt>
    <dgm:pt modelId="{E0F0EA27-2F6E-4F25-82B5-989305C0FE35}" type="parTrans" cxnId="{68A1FC77-6A5A-431A-B062-5C790A8E810C}">
      <dgm:prSet/>
      <dgm:spPr/>
      <dgm:t>
        <a:bodyPr/>
        <a:lstStyle/>
        <a:p>
          <a:endParaRPr lang="es-ES" sz="1400"/>
        </a:p>
      </dgm:t>
    </dgm:pt>
    <dgm:pt modelId="{FE772E6A-0458-4F84-9E56-66603D573BC0}" type="sibTrans" cxnId="{68A1FC77-6A5A-431A-B062-5C790A8E810C}">
      <dgm:prSet/>
      <dgm:spPr/>
      <dgm:t>
        <a:bodyPr/>
        <a:lstStyle/>
        <a:p>
          <a:endParaRPr lang="es-ES" sz="1400"/>
        </a:p>
      </dgm:t>
    </dgm:pt>
    <dgm:pt modelId="{27BB73BE-9133-4D5E-A80D-2F6483A31833}">
      <dgm:prSet phldrT="[Texto]" custT="1"/>
      <dgm:spPr/>
      <dgm:t>
        <a:bodyPr/>
        <a:lstStyle/>
        <a:p>
          <a:r>
            <a:rPr lang="es-CO" altLang="es-CO" sz="1400" dirty="0">
              <a:latin typeface="Arial" panose="020B0604020202020204" pitchFamily="34" charset="0"/>
              <a:cs typeface="Arial" panose="020B0604020202020204" pitchFamily="34" charset="0"/>
            </a:rPr>
            <a:t>Evaluativo</a:t>
          </a:r>
          <a:endParaRPr lang="es-ES" sz="1400" dirty="0"/>
        </a:p>
      </dgm:t>
    </dgm:pt>
    <dgm:pt modelId="{9FCF4B5D-43C7-4AF3-9668-777BF9BC3521}" type="parTrans" cxnId="{13386977-9B5A-4384-A5EA-92CDF78C6A45}">
      <dgm:prSet custT="1"/>
      <dgm:spPr/>
      <dgm:t>
        <a:bodyPr/>
        <a:lstStyle/>
        <a:p>
          <a:endParaRPr lang="es-ES" sz="1400"/>
        </a:p>
      </dgm:t>
    </dgm:pt>
    <dgm:pt modelId="{28D23606-0C5E-4030-84F1-4F5951650311}" type="sibTrans" cxnId="{13386977-9B5A-4384-A5EA-92CDF78C6A45}">
      <dgm:prSet/>
      <dgm:spPr/>
      <dgm:t>
        <a:bodyPr/>
        <a:lstStyle/>
        <a:p>
          <a:endParaRPr lang="es-ES" sz="1400"/>
        </a:p>
      </dgm:t>
    </dgm:pt>
    <dgm:pt modelId="{7B368E09-9CE4-48A8-9D59-83A4C5ABC0CD}">
      <dgm:prSet phldrT="[Texto]" custT="1"/>
      <dgm:spPr/>
      <dgm:t>
        <a:bodyPr/>
        <a:lstStyle/>
        <a:p>
          <a:r>
            <a:rPr lang="es-CO" altLang="es-ES_tradnl" sz="1400" dirty="0">
              <a:latin typeface="Arial" panose="020B0604020202020204" pitchFamily="34" charset="0"/>
              <a:cs typeface="Arial" panose="020B0604020202020204" pitchFamily="34" charset="0"/>
            </a:rPr>
            <a:t>Disciplinas de mayor convocatoria.</a:t>
          </a:r>
          <a:endParaRPr lang="es-ES" sz="1400" dirty="0"/>
        </a:p>
      </dgm:t>
    </dgm:pt>
    <dgm:pt modelId="{8AD31826-FE10-4E6D-A431-4C231584FE90}" type="parTrans" cxnId="{CF8B55B9-488A-443A-9CEE-B1923935185C}">
      <dgm:prSet custT="1"/>
      <dgm:spPr/>
      <dgm:t>
        <a:bodyPr/>
        <a:lstStyle/>
        <a:p>
          <a:endParaRPr lang="es-ES" sz="1400"/>
        </a:p>
      </dgm:t>
    </dgm:pt>
    <dgm:pt modelId="{95492555-2751-460A-AC21-61C5B4EB91B4}" type="sibTrans" cxnId="{CF8B55B9-488A-443A-9CEE-B1923935185C}">
      <dgm:prSet/>
      <dgm:spPr/>
      <dgm:t>
        <a:bodyPr/>
        <a:lstStyle/>
        <a:p>
          <a:endParaRPr lang="es-ES" sz="1400"/>
        </a:p>
      </dgm:t>
    </dgm:pt>
    <dgm:pt modelId="{3C835911-E445-470F-843C-3BD961ADCAC5}">
      <dgm:prSet phldrT="[Texto]" custT="1"/>
      <dgm:spPr/>
      <dgm:t>
        <a:bodyPr/>
        <a:lstStyle/>
        <a:p>
          <a:r>
            <a:rPr lang="es-CO" altLang="es-CO" sz="1400" dirty="0">
              <a:latin typeface="Arial" panose="020B0604020202020204" pitchFamily="34" charset="0"/>
              <a:cs typeface="Arial" panose="020B0604020202020204" pitchFamily="34" charset="0"/>
            </a:rPr>
            <a:t>Interrelacionado con organismos del deporte asociado. </a:t>
          </a:r>
          <a:endParaRPr lang="es-ES" sz="1400" dirty="0"/>
        </a:p>
      </dgm:t>
    </dgm:pt>
    <dgm:pt modelId="{316C9C5A-500B-4D98-BE56-F084CBB540A9}" type="parTrans" cxnId="{38F5492E-C10E-4705-A4E3-41CA8D57CC4D}">
      <dgm:prSet custT="1"/>
      <dgm:spPr/>
      <dgm:t>
        <a:bodyPr/>
        <a:lstStyle/>
        <a:p>
          <a:endParaRPr lang="es-ES" sz="1400"/>
        </a:p>
      </dgm:t>
    </dgm:pt>
    <dgm:pt modelId="{2E2B087D-0BEA-4ACB-8457-A0B658C24D92}" type="sibTrans" cxnId="{38F5492E-C10E-4705-A4E3-41CA8D57CC4D}">
      <dgm:prSet/>
      <dgm:spPr/>
      <dgm:t>
        <a:bodyPr/>
        <a:lstStyle/>
        <a:p>
          <a:endParaRPr lang="es-ES" sz="1400"/>
        </a:p>
      </dgm:t>
    </dgm:pt>
    <dgm:pt modelId="{90141981-BEE4-4AB0-9636-F691E9E6F0B7}">
      <dgm:prSet phldrT="[Texto]" custT="1"/>
      <dgm:spPr/>
      <dgm:t>
        <a:bodyPr/>
        <a:lstStyle/>
        <a:p>
          <a:r>
            <a:rPr lang="es-CO" altLang="es-CO" sz="1400" dirty="0">
              <a:latin typeface="Arial" panose="020B0604020202020204" pitchFamily="34" charset="0"/>
              <a:cs typeface="Arial" panose="020B0604020202020204" pitchFamily="34" charset="0"/>
            </a:rPr>
            <a:t>Festivales y competencias</a:t>
          </a:r>
          <a:endParaRPr lang="es-ES" sz="1400" dirty="0"/>
        </a:p>
      </dgm:t>
    </dgm:pt>
    <dgm:pt modelId="{34C9B38E-E051-4E83-8468-D5B0C6443882}" type="sibTrans" cxnId="{87CFA499-57B4-4D38-ABBD-A9264B398D34}">
      <dgm:prSet/>
      <dgm:spPr/>
      <dgm:t>
        <a:bodyPr/>
        <a:lstStyle/>
        <a:p>
          <a:endParaRPr lang="es-ES" sz="1400"/>
        </a:p>
      </dgm:t>
    </dgm:pt>
    <dgm:pt modelId="{43EB344C-4269-40D6-8F10-78A3DBF3916E}" type="parTrans" cxnId="{87CFA499-57B4-4D38-ABBD-A9264B398D34}">
      <dgm:prSet custT="1"/>
      <dgm:spPr/>
      <dgm:t>
        <a:bodyPr/>
        <a:lstStyle/>
        <a:p>
          <a:endParaRPr lang="es-ES" sz="1400"/>
        </a:p>
      </dgm:t>
    </dgm:pt>
    <dgm:pt modelId="{E33AC8C4-BBCB-4877-B3C4-59A19938ECE9}" type="pres">
      <dgm:prSet presAssocID="{70E2219A-19E6-428D-9AE7-A65A60D6167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34B77EF-637E-4A68-A57D-3ADF9FC13FEF}" type="pres">
      <dgm:prSet presAssocID="{5C67A55D-11BF-445D-B700-90F745CF5E5A}" presName="root1" presStyleCnt="0"/>
      <dgm:spPr/>
    </dgm:pt>
    <dgm:pt modelId="{8FD285C1-9F5F-41B3-AEC6-75E89EF4B854}" type="pres">
      <dgm:prSet presAssocID="{5C67A55D-11BF-445D-B700-90F745CF5E5A}" presName="LevelOneTextNode" presStyleLbl="node0" presStyleIdx="0" presStyleCnt="1">
        <dgm:presLayoutVars>
          <dgm:chPref val="3"/>
        </dgm:presLayoutVars>
      </dgm:prSet>
      <dgm:spPr/>
    </dgm:pt>
    <dgm:pt modelId="{0F1A0669-CBB7-4112-9D8F-F4B8E82C0365}" type="pres">
      <dgm:prSet presAssocID="{5C67A55D-11BF-445D-B700-90F745CF5E5A}" presName="level2hierChild" presStyleCnt="0"/>
      <dgm:spPr/>
    </dgm:pt>
    <dgm:pt modelId="{8EC3595E-9832-43A3-A629-FE023774B0F3}" type="pres">
      <dgm:prSet presAssocID="{43EB344C-4269-40D6-8F10-78A3DBF3916E}" presName="conn2-1" presStyleLbl="parChTrans1D2" presStyleIdx="0" presStyleCnt="4"/>
      <dgm:spPr/>
    </dgm:pt>
    <dgm:pt modelId="{EA4A5647-7432-4E40-9EBE-9E3F5850B5B8}" type="pres">
      <dgm:prSet presAssocID="{43EB344C-4269-40D6-8F10-78A3DBF3916E}" presName="connTx" presStyleLbl="parChTrans1D2" presStyleIdx="0" presStyleCnt="4"/>
      <dgm:spPr/>
    </dgm:pt>
    <dgm:pt modelId="{06C64207-A55F-4F5A-BB30-6751E14BF070}" type="pres">
      <dgm:prSet presAssocID="{90141981-BEE4-4AB0-9636-F691E9E6F0B7}" presName="root2" presStyleCnt="0"/>
      <dgm:spPr/>
    </dgm:pt>
    <dgm:pt modelId="{3DCFFCA1-248C-47D8-B39E-CE836290EE69}" type="pres">
      <dgm:prSet presAssocID="{90141981-BEE4-4AB0-9636-F691E9E6F0B7}" presName="LevelTwoTextNode" presStyleLbl="node2" presStyleIdx="0" presStyleCnt="4" custScaleX="113164">
        <dgm:presLayoutVars>
          <dgm:chPref val="3"/>
        </dgm:presLayoutVars>
      </dgm:prSet>
      <dgm:spPr/>
    </dgm:pt>
    <dgm:pt modelId="{9F5E8B6D-21C9-4072-8BCB-CBDC7F367EE1}" type="pres">
      <dgm:prSet presAssocID="{90141981-BEE4-4AB0-9636-F691E9E6F0B7}" presName="level3hierChild" presStyleCnt="0"/>
      <dgm:spPr/>
    </dgm:pt>
    <dgm:pt modelId="{6BFED826-05C9-47CB-BED4-E47340856501}" type="pres">
      <dgm:prSet presAssocID="{9FCF4B5D-43C7-4AF3-9668-777BF9BC3521}" presName="conn2-1" presStyleLbl="parChTrans1D2" presStyleIdx="1" presStyleCnt="4"/>
      <dgm:spPr/>
    </dgm:pt>
    <dgm:pt modelId="{50D7F12E-687D-4B91-92C1-D33C2D9D8046}" type="pres">
      <dgm:prSet presAssocID="{9FCF4B5D-43C7-4AF3-9668-777BF9BC3521}" presName="connTx" presStyleLbl="parChTrans1D2" presStyleIdx="1" presStyleCnt="4"/>
      <dgm:spPr/>
    </dgm:pt>
    <dgm:pt modelId="{860A9175-0AA7-4D95-A4E6-777F9C701712}" type="pres">
      <dgm:prSet presAssocID="{27BB73BE-9133-4D5E-A80D-2F6483A31833}" presName="root2" presStyleCnt="0"/>
      <dgm:spPr/>
    </dgm:pt>
    <dgm:pt modelId="{136C85D5-630E-4E3D-9A75-85B2218B0F8F}" type="pres">
      <dgm:prSet presAssocID="{27BB73BE-9133-4D5E-A80D-2F6483A31833}" presName="LevelTwoTextNode" presStyleLbl="node2" presStyleIdx="1" presStyleCnt="4" custScaleX="113164">
        <dgm:presLayoutVars>
          <dgm:chPref val="3"/>
        </dgm:presLayoutVars>
      </dgm:prSet>
      <dgm:spPr/>
    </dgm:pt>
    <dgm:pt modelId="{44C155ED-A592-4E4D-814C-3AF2FE183A48}" type="pres">
      <dgm:prSet presAssocID="{27BB73BE-9133-4D5E-A80D-2F6483A31833}" presName="level3hierChild" presStyleCnt="0"/>
      <dgm:spPr/>
    </dgm:pt>
    <dgm:pt modelId="{FF07B8EC-B6EE-45A4-931A-ED1D1DC9AEE9}" type="pres">
      <dgm:prSet presAssocID="{8AD31826-FE10-4E6D-A431-4C231584FE90}" presName="conn2-1" presStyleLbl="parChTrans1D2" presStyleIdx="2" presStyleCnt="4"/>
      <dgm:spPr/>
    </dgm:pt>
    <dgm:pt modelId="{78DB0BEF-FED6-4ED2-8788-FAF6A31524C3}" type="pres">
      <dgm:prSet presAssocID="{8AD31826-FE10-4E6D-A431-4C231584FE90}" presName="connTx" presStyleLbl="parChTrans1D2" presStyleIdx="2" presStyleCnt="4"/>
      <dgm:spPr/>
    </dgm:pt>
    <dgm:pt modelId="{AB4443A3-A6D4-41BA-92BF-1709A1F5A74B}" type="pres">
      <dgm:prSet presAssocID="{7B368E09-9CE4-48A8-9D59-83A4C5ABC0CD}" presName="root2" presStyleCnt="0"/>
      <dgm:spPr/>
    </dgm:pt>
    <dgm:pt modelId="{E9CA44D7-7862-48CC-965D-72CB89263CB8}" type="pres">
      <dgm:prSet presAssocID="{7B368E09-9CE4-48A8-9D59-83A4C5ABC0CD}" presName="LevelTwoTextNode" presStyleLbl="node2" presStyleIdx="2" presStyleCnt="4" custScaleX="113164">
        <dgm:presLayoutVars>
          <dgm:chPref val="3"/>
        </dgm:presLayoutVars>
      </dgm:prSet>
      <dgm:spPr/>
    </dgm:pt>
    <dgm:pt modelId="{72F57FF1-10CB-4D9E-AEFD-23FE82430A54}" type="pres">
      <dgm:prSet presAssocID="{7B368E09-9CE4-48A8-9D59-83A4C5ABC0CD}" presName="level3hierChild" presStyleCnt="0"/>
      <dgm:spPr/>
    </dgm:pt>
    <dgm:pt modelId="{1192538B-230B-443F-B051-AB27A631972B}" type="pres">
      <dgm:prSet presAssocID="{316C9C5A-500B-4D98-BE56-F084CBB540A9}" presName="conn2-1" presStyleLbl="parChTrans1D2" presStyleIdx="3" presStyleCnt="4"/>
      <dgm:spPr/>
    </dgm:pt>
    <dgm:pt modelId="{CF731AE8-8E03-4E77-83EC-C59A8F379D4C}" type="pres">
      <dgm:prSet presAssocID="{316C9C5A-500B-4D98-BE56-F084CBB540A9}" presName="connTx" presStyleLbl="parChTrans1D2" presStyleIdx="3" presStyleCnt="4"/>
      <dgm:spPr/>
    </dgm:pt>
    <dgm:pt modelId="{D37EBB08-6D89-4517-9F86-69D526691980}" type="pres">
      <dgm:prSet presAssocID="{3C835911-E445-470F-843C-3BD961ADCAC5}" presName="root2" presStyleCnt="0"/>
      <dgm:spPr/>
    </dgm:pt>
    <dgm:pt modelId="{ABBF1AA1-CF31-41EA-A11C-A8E165F24779}" type="pres">
      <dgm:prSet presAssocID="{3C835911-E445-470F-843C-3BD961ADCAC5}" presName="LevelTwoTextNode" presStyleLbl="node2" presStyleIdx="3" presStyleCnt="4" custScaleX="113164" custScaleY="129986">
        <dgm:presLayoutVars>
          <dgm:chPref val="3"/>
        </dgm:presLayoutVars>
      </dgm:prSet>
      <dgm:spPr/>
    </dgm:pt>
    <dgm:pt modelId="{3845B14C-0D08-495F-B906-4F698D570CA9}" type="pres">
      <dgm:prSet presAssocID="{3C835911-E445-470F-843C-3BD961ADCAC5}" presName="level3hierChild" presStyleCnt="0"/>
      <dgm:spPr/>
    </dgm:pt>
  </dgm:ptLst>
  <dgm:cxnLst>
    <dgm:cxn modelId="{090D401C-8C6C-4299-A255-89FD579D826E}" type="presOf" srcId="{9FCF4B5D-43C7-4AF3-9668-777BF9BC3521}" destId="{6BFED826-05C9-47CB-BED4-E47340856501}" srcOrd="0" destOrd="0" presId="urn:microsoft.com/office/officeart/2008/layout/HorizontalMultiLevelHierarchy"/>
    <dgm:cxn modelId="{CC13211E-B419-4F92-96FA-C97818408AC8}" type="presOf" srcId="{316C9C5A-500B-4D98-BE56-F084CBB540A9}" destId="{CF731AE8-8E03-4E77-83EC-C59A8F379D4C}" srcOrd="1" destOrd="0" presId="urn:microsoft.com/office/officeart/2008/layout/HorizontalMultiLevelHierarchy"/>
    <dgm:cxn modelId="{6369CC22-9ABD-4DAF-9A51-47FE246455C8}" type="presOf" srcId="{316C9C5A-500B-4D98-BE56-F084CBB540A9}" destId="{1192538B-230B-443F-B051-AB27A631972B}" srcOrd="0" destOrd="0" presId="urn:microsoft.com/office/officeart/2008/layout/HorizontalMultiLevelHierarchy"/>
    <dgm:cxn modelId="{4F800424-5403-482F-A226-D7BF4AEAFF0E}" type="presOf" srcId="{5C67A55D-11BF-445D-B700-90F745CF5E5A}" destId="{8FD285C1-9F5F-41B3-AEC6-75E89EF4B854}" srcOrd="0" destOrd="0" presId="urn:microsoft.com/office/officeart/2008/layout/HorizontalMultiLevelHierarchy"/>
    <dgm:cxn modelId="{5A61BB26-CC2E-4ABD-A346-846B55FFA808}" type="presOf" srcId="{8AD31826-FE10-4E6D-A431-4C231584FE90}" destId="{FF07B8EC-B6EE-45A4-931A-ED1D1DC9AEE9}" srcOrd="0" destOrd="0" presId="urn:microsoft.com/office/officeart/2008/layout/HorizontalMultiLevelHierarchy"/>
    <dgm:cxn modelId="{38F5492E-C10E-4705-A4E3-41CA8D57CC4D}" srcId="{5C67A55D-11BF-445D-B700-90F745CF5E5A}" destId="{3C835911-E445-470F-843C-3BD961ADCAC5}" srcOrd="3" destOrd="0" parTransId="{316C9C5A-500B-4D98-BE56-F084CBB540A9}" sibTransId="{2E2B087D-0BEA-4ACB-8457-A0B658C24D92}"/>
    <dgm:cxn modelId="{C351D433-61A1-4A53-99D5-5DF135498DFD}" type="presOf" srcId="{27BB73BE-9133-4D5E-A80D-2F6483A31833}" destId="{136C85D5-630E-4E3D-9A75-85B2218B0F8F}" srcOrd="0" destOrd="0" presId="urn:microsoft.com/office/officeart/2008/layout/HorizontalMultiLevelHierarchy"/>
    <dgm:cxn modelId="{EAFCAB34-B1AC-411F-9959-DE020A0C6E5F}" type="presOf" srcId="{70E2219A-19E6-428D-9AE7-A65A60D6167F}" destId="{E33AC8C4-BBCB-4877-B3C4-59A19938ECE9}" srcOrd="0" destOrd="0" presId="urn:microsoft.com/office/officeart/2008/layout/HorizontalMultiLevelHierarchy"/>
    <dgm:cxn modelId="{2D61856A-4032-459F-8F4B-2797E4F34D1C}" type="presOf" srcId="{9FCF4B5D-43C7-4AF3-9668-777BF9BC3521}" destId="{50D7F12E-687D-4B91-92C1-D33C2D9D8046}" srcOrd="1" destOrd="0" presId="urn:microsoft.com/office/officeart/2008/layout/HorizontalMultiLevelHierarchy"/>
    <dgm:cxn modelId="{13386977-9B5A-4384-A5EA-92CDF78C6A45}" srcId="{5C67A55D-11BF-445D-B700-90F745CF5E5A}" destId="{27BB73BE-9133-4D5E-A80D-2F6483A31833}" srcOrd="1" destOrd="0" parTransId="{9FCF4B5D-43C7-4AF3-9668-777BF9BC3521}" sibTransId="{28D23606-0C5E-4030-84F1-4F5951650311}"/>
    <dgm:cxn modelId="{68A1FC77-6A5A-431A-B062-5C790A8E810C}" srcId="{70E2219A-19E6-428D-9AE7-A65A60D6167F}" destId="{5C67A55D-11BF-445D-B700-90F745CF5E5A}" srcOrd="0" destOrd="0" parTransId="{E0F0EA27-2F6E-4F25-82B5-989305C0FE35}" sibTransId="{FE772E6A-0458-4F84-9E56-66603D573BC0}"/>
    <dgm:cxn modelId="{08988083-7C1E-4992-BF48-E0AA76FE568F}" type="presOf" srcId="{7B368E09-9CE4-48A8-9D59-83A4C5ABC0CD}" destId="{E9CA44D7-7862-48CC-965D-72CB89263CB8}" srcOrd="0" destOrd="0" presId="urn:microsoft.com/office/officeart/2008/layout/HorizontalMultiLevelHierarchy"/>
    <dgm:cxn modelId="{849E2A95-157F-4251-BC2D-12104E3BFCBF}" type="presOf" srcId="{3C835911-E445-470F-843C-3BD961ADCAC5}" destId="{ABBF1AA1-CF31-41EA-A11C-A8E165F24779}" srcOrd="0" destOrd="0" presId="urn:microsoft.com/office/officeart/2008/layout/HorizontalMultiLevelHierarchy"/>
    <dgm:cxn modelId="{87CFA499-57B4-4D38-ABBD-A9264B398D34}" srcId="{5C67A55D-11BF-445D-B700-90F745CF5E5A}" destId="{90141981-BEE4-4AB0-9636-F691E9E6F0B7}" srcOrd="0" destOrd="0" parTransId="{43EB344C-4269-40D6-8F10-78A3DBF3916E}" sibTransId="{34C9B38E-E051-4E83-8468-D5B0C6443882}"/>
    <dgm:cxn modelId="{F9E63EB1-A261-459F-9A63-CD56B6F7A8F7}" type="presOf" srcId="{90141981-BEE4-4AB0-9636-F691E9E6F0B7}" destId="{3DCFFCA1-248C-47D8-B39E-CE836290EE69}" srcOrd="0" destOrd="0" presId="urn:microsoft.com/office/officeart/2008/layout/HorizontalMultiLevelHierarchy"/>
    <dgm:cxn modelId="{CF8B55B9-488A-443A-9CEE-B1923935185C}" srcId="{5C67A55D-11BF-445D-B700-90F745CF5E5A}" destId="{7B368E09-9CE4-48A8-9D59-83A4C5ABC0CD}" srcOrd="2" destOrd="0" parTransId="{8AD31826-FE10-4E6D-A431-4C231584FE90}" sibTransId="{95492555-2751-460A-AC21-61C5B4EB91B4}"/>
    <dgm:cxn modelId="{59671EBE-5031-402A-A21C-9248DEFBB46B}" type="presOf" srcId="{8AD31826-FE10-4E6D-A431-4C231584FE90}" destId="{78DB0BEF-FED6-4ED2-8788-FAF6A31524C3}" srcOrd="1" destOrd="0" presId="urn:microsoft.com/office/officeart/2008/layout/HorizontalMultiLevelHierarchy"/>
    <dgm:cxn modelId="{08C826BE-D56F-4FE4-9E86-F26459A405F0}" type="presOf" srcId="{43EB344C-4269-40D6-8F10-78A3DBF3916E}" destId="{EA4A5647-7432-4E40-9EBE-9E3F5850B5B8}" srcOrd="1" destOrd="0" presId="urn:microsoft.com/office/officeart/2008/layout/HorizontalMultiLevelHierarchy"/>
    <dgm:cxn modelId="{46CF36E1-D140-417A-94DF-4C2A39657587}" type="presOf" srcId="{43EB344C-4269-40D6-8F10-78A3DBF3916E}" destId="{8EC3595E-9832-43A3-A629-FE023774B0F3}" srcOrd="0" destOrd="0" presId="urn:microsoft.com/office/officeart/2008/layout/HorizontalMultiLevelHierarchy"/>
    <dgm:cxn modelId="{4D9F0592-6F75-49F7-8327-9C22F6817263}" type="presParOf" srcId="{E33AC8C4-BBCB-4877-B3C4-59A19938ECE9}" destId="{D34B77EF-637E-4A68-A57D-3ADF9FC13FEF}" srcOrd="0" destOrd="0" presId="urn:microsoft.com/office/officeart/2008/layout/HorizontalMultiLevelHierarchy"/>
    <dgm:cxn modelId="{090C03BF-7CB1-4D37-8C78-53572ACE635A}" type="presParOf" srcId="{D34B77EF-637E-4A68-A57D-3ADF9FC13FEF}" destId="{8FD285C1-9F5F-41B3-AEC6-75E89EF4B854}" srcOrd="0" destOrd="0" presId="urn:microsoft.com/office/officeart/2008/layout/HorizontalMultiLevelHierarchy"/>
    <dgm:cxn modelId="{2A805D14-3BF8-4E38-B3D6-804B2C035BEC}" type="presParOf" srcId="{D34B77EF-637E-4A68-A57D-3ADF9FC13FEF}" destId="{0F1A0669-CBB7-4112-9D8F-F4B8E82C0365}" srcOrd="1" destOrd="0" presId="urn:microsoft.com/office/officeart/2008/layout/HorizontalMultiLevelHierarchy"/>
    <dgm:cxn modelId="{45433B49-AB68-4BC1-9974-C4B027CD8D9A}" type="presParOf" srcId="{0F1A0669-CBB7-4112-9D8F-F4B8E82C0365}" destId="{8EC3595E-9832-43A3-A629-FE023774B0F3}" srcOrd="0" destOrd="0" presId="urn:microsoft.com/office/officeart/2008/layout/HorizontalMultiLevelHierarchy"/>
    <dgm:cxn modelId="{716FF67B-C4D9-4695-85B3-0E67E7712296}" type="presParOf" srcId="{8EC3595E-9832-43A3-A629-FE023774B0F3}" destId="{EA4A5647-7432-4E40-9EBE-9E3F5850B5B8}" srcOrd="0" destOrd="0" presId="urn:microsoft.com/office/officeart/2008/layout/HorizontalMultiLevelHierarchy"/>
    <dgm:cxn modelId="{6A12B01B-2613-402E-BC51-57E547F6D13E}" type="presParOf" srcId="{0F1A0669-CBB7-4112-9D8F-F4B8E82C0365}" destId="{06C64207-A55F-4F5A-BB30-6751E14BF070}" srcOrd="1" destOrd="0" presId="urn:microsoft.com/office/officeart/2008/layout/HorizontalMultiLevelHierarchy"/>
    <dgm:cxn modelId="{63CA4B93-5505-4A53-B223-60E72F880CB8}" type="presParOf" srcId="{06C64207-A55F-4F5A-BB30-6751E14BF070}" destId="{3DCFFCA1-248C-47D8-B39E-CE836290EE69}" srcOrd="0" destOrd="0" presId="urn:microsoft.com/office/officeart/2008/layout/HorizontalMultiLevelHierarchy"/>
    <dgm:cxn modelId="{7C7C97B6-807D-4299-80B4-9831F5A583A8}" type="presParOf" srcId="{06C64207-A55F-4F5A-BB30-6751E14BF070}" destId="{9F5E8B6D-21C9-4072-8BCB-CBDC7F367EE1}" srcOrd="1" destOrd="0" presId="urn:microsoft.com/office/officeart/2008/layout/HorizontalMultiLevelHierarchy"/>
    <dgm:cxn modelId="{9D77756E-DB7C-411E-9A29-30C610946D2D}" type="presParOf" srcId="{0F1A0669-CBB7-4112-9D8F-F4B8E82C0365}" destId="{6BFED826-05C9-47CB-BED4-E47340856501}" srcOrd="2" destOrd="0" presId="urn:microsoft.com/office/officeart/2008/layout/HorizontalMultiLevelHierarchy"/>
    <dgm:cxn modelId="{ACF3E77E-B0CF-4A91-8628-99F2DE8E7801}" type="presParOf" srcId="{6BFED826-05C9-47CB-BED4-E47340856501}" destId="{50D7F12E-687D-4B91-92C1-D33C2D9D8046}" srcOrd="0" destOrd="0" presId="urn:microsoft.com/office/officeart/2008/layout/HorizontalMultiLevelHierarchy"/>
    <dgm:cxn modelId="{479EBAC4-CD4E-4918-8BBD-9A31CC6D83A3}" type="presParOf" srcId="{0F1A0669-CBB7-4112-9D8F-F4B8E82C0365}" destId="{860A9175-0AA7-4D95-A4E6-777F9C701712}" srcOrd="3" destOrd="0" presId="urn:microsoft.com/office/officeart/2008/layout/HorizontalMultiLevelHierarchy"/>
    <dgm:cxn modelId="{23765A0D-D036-477B-A1F0-D5DB22853743}" type="presParOf" srcId="{860A9175-0AA7-4D95-A4E6-777F9C701712}" destId="{136C85D5-630E-4E3D-9A75-85B2218B0F8F}" srcOrd="0" destOrd="0" presId="urn:microsoft.com/office/officeart/2008/layout/HorizontalMultiLevelHierarchy"/>
    <dgm:cxn modelId="{F5C6E1BA-EC09-4F3B-8329-247F69B0E1E9}" type="presParOf" srcId="{860A9175-0AA7-4D95-A4E6-777F9C701712}" destId="{44C155ED-A592-4E4D-814C-3AF2FE183A48}" srcOrd="1" destOrd="0" presId="urn:microsoft.com/office/officeart/2008/layout/HorizontalMultiLevelHierarchy"/>
    <dgm:cxn modelId="{79579F03-A8E7-473F-80F3-179603EF6C4A}" type="presParOf" srcId="{0F1A0669-CBB7-4112-9D8F-F4B8E82C0365}" destId="{FF07B8EC-B6EE-45A4-931A-ED1D1DC9AEE9}" srcOrd="4" destOrd="0" presId="urn:microsoft.com/office/officeart/2008/layout/HorizontalMultiLevelHierarchy"/>
    <dgm:cxn modelId="{FC2896F1-B880-4C63-A734-B32535CD4F60}" type="presParOf" srcId="{FF07B8EC-B6EE-45A4-931A-ED1D1DC9AEE9}" destId="{78DB0BEF-FED6-4ED2-8788-FAF6A31524C3}" srcOrd="0" destOrd="0" presId="urn:microsoft.com/office/officeart/2008/layout/HorizontalMultiLevelHierarchy"/>
    <dgm:cxn modelId="{26E18F6E-D02A-4B24-BE81-48230445A6A3}" type="presParOf" srcId="{0F1A0669-CBB7-4112-9D8F-F4B8E82C0365}" destId="{AB4443A3-A6D4-41BA-92BF-1709A1F5A74B}" srcOrd="5" destOrd="0" presId="urn:microsoft.com/office/officeart/2008/layout/HorizontalMultiLevelHierarchy"/>
    <dgm:cxn modelId="{EBE0E351-4DD8-4D43-A23B-B8620EA97FFB}" type="presParOf" srcId="{AB4443A3-A6D4-41BA-92BF-1709A1F5A74B}" destId="{E9CA44D7-7862-48CC-965D-72CB89263CB8}" srcOrd="0" destOrd="0" presId="urn:microsoft.com/office/officeart/2008/layout/HorizontalMultiLevelHierarchy"/>
    <dgm:cxn modelId="{8D4DAB33-6D2D-4E9C-BC81-440C3254FCEA}" type="presParOf" srcId="{AB4443A3-A6D4-41BA-92BF-1709A1F5A74B}" destId="{72F57FF1-10CB-4D9E-AEFD-23FE82430A54}" srcOrd="1" destOrd="0" presId="urn:microsoft.com/office/officeart/2008/layout/HorizontalMultiLevelHierarchy"/>
    <dgm:cxn modelId="{E0006449-135C-4FC5-8AFF-47F1AEF13BE4}" type="presParOf" srcId="{0F1A0669-CBB7-4112-9D8F-F4B8E82C0365}" destId="{1192538B-230B-443F-B051-AB27A631972B}" srcOrd="6" destOrd="0" presId="urn:microsoft.com/office/officeart/2008/layout/HorizontalMultiLevelHierarchy"/>
    <dgm:cxn modelId="{24370692-6654-4DF5-B2ED-035168FF60D6}" type="presParOf" srcId="{1192538B-230B-443F-B051-AB27A631972B}" destId="{CF731AE8-8E03-4E77-83EC-C59A8F379D4C}" srcOrd="0" destOrd="0" presId="urn:microsoft.com/office/officeart/2008/layout/HorizontalMultiLevelHierarchy"/>
    <dgm:cxn modelId="{B0967A8A-AB6B-465F-86D7-8341796F122C}" type="presParOf" srcId="{0F1A0669-CBB7-4112-9D8F-F4B8E82C0365}" destId="{D37EBB08-6D89-4517-9F86-69D526691980}" srcOrd="7" destOrd="0" presId="urn:microsoft.com/office/officeart/2008/layout/HorizontalMultiLevelHierarchy"/>
    <dgm:cxn modelId="{556492A8-69E9-4172-B40B-B4F45581D507}" type="presParOf" srcId="{D37EBB08-6D89-4517-9F86-69D526691980}" destId="{ABBF1AA1-CF31-41EA-A11C-A8E165F24779}" srcOrd="0" destOrd="0" presId="urn:microsoft.com/office/officeart/2008/layout/HorizontalMultiLevelHierarchy"/>
    <dgm:cxn modelId="{488D6B70-3208-4224-81B9-6FC47B862588}" type="presParOf" srcId="{D37EBB08-6D89-4517-9F86-69D526691980}" destId="{3845B14C-0D08-495F-B906-4F698D570CA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0E2219A-19E6-428D-9AE7-A65A60D6167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C67A55D-11BF-445D-B700-90F745CF5E5A}">
      <dgm:prSet phldrT="[Texto]" custT="1"/>
      <dgm:spPr/>
      <dgm:t>
        <a:bodyPr/>
        <a:lstStyle/>
        <a:p>
          <a:r>
            <a:rPr lang="es-ES" sz="1200" dirty="0"/>
            <a:t>TERRITORIO Y CULTURA</a:t>
          </a:r>
        </a:p>
      </dgm:t>
    </dgm:pt>
    <dgm:pt modelId="{E0F0EA27-2F6E-4F25-82B5-989305C0FE35}" type="parTrans" cxnId="{68A1FC77-6A5A-431A-B062-5C790A8E810C}">
      <dgm:prSet/>
      <dgm:spPr/>
      <dgm:t>
        <a:bodyPr/>
        <a:lstStyle/>
        <a:p>
          <a:endParaRPr lang="es-ES" sz="1200"/>
        </a:p>
      </dgm:t>
    </dgm:pt>
    <dgm:pt modelId="{FE772E6A-0458-4F84-9E56-66603D573BC0}" type="sibTrans" cxnId="{68A1FC77-6A5A-431A-B062-5C790A8E810C}">
      <dgm:prSet/>
      <dgm:spPr/>
      <dgm:t>
        <a:bodyPr/>
        <a:lstStyle/>
        <a:p>
          <a:endParaRPr lang="es-ES" sz="1200"/>
        </a:p>
      </dgm:t>
    </dgm:pt>
    <dgm:pt modelId="{90141981-BEE4-4AB0-9636-F691E9E6F0B7}">
      <dgm:prSet phldrT="[Texto]" custT="1"/>
      <dgm:spPr/>
      <dgm:t>
        <a:bodyPr/>
        <a:lstStyle/>
        <a:p>
          <a:r>
            <a:rPr lang="es-CO" altLang="es-CO" sz="1200" dirty="0">
              <a:latin typeface="Arial" panose="020B0604020202020204" pitchFamily="34" charset="0"/>
              <a:cs typeface="Arial" panose="020B0604020202020204" pitchFamily="34" charset="0"/>
            </a:rPr>
            <a:t>Gratuito a los beneficiarios</a:t>
          </a:r>
          <a:endParaRPr lang="es-ES" sz="1200" dirty="0"/>
        </a:p>
      </dgm:t>
    </dgm:pt>
    <dgm:pt modelId="{43EB344C-4269-40D6-8F10-78A3DBF3916E}" type="parTrans" cxnId="{87CFA499-57B4-4D38-ABBD-A9264B398D34}">
      <dgm:prSet custT="1"/>
      <dgm:spPr/>
      <dgm:t>
        <a:bodyPr/>
        <a:lstStyle/>
        <a:p>
          <a:endParaRPr lang="es-ES" sz="1200"/>
        </a:p>
      </dgm:t>
    </dgm:pt>
    <dgm:pt modelId="{34C9B38E-E051-4E83-8468-D5B0C6443882}" type="sibTrans" cxnId="{87CFA499-57B4-4D38-ABBD-A9264B398D34}">
      <dgm:prSet/>
      <dgm:spPr/>
      <dgm:t>
        <a:bodyPr/>
        <a:lstStyle/>
        <a:p>
          <a:endParaRPr lang="es-ES" sz="1200"/>
        </a:p>
      </dgm:t>
    </dgm:pt>
    <dgm:pt modelId="{27BB73BE-9133-4D5E-A80D-2F6483A31833}">
      <dgm:prSet phldrT="[Texto]" custT="1"/>
      <dgm:spPr/>
      <dgm:t>
        <a:bodyPr/>
        <a:lstStyle/>
        <a:p>
          <a:r>
            <a:rPr lang="es-CO" altLang="es-CO" sz="1200" dirty="0">
              <a:latin typeface="Arial" panose="020B0604020202020204" pitchFamily="34" charset="0"/>
              <a:cs typeface="Arial" panose="020B0604020202020204" pitchFamily="34" charset="0"/>
            </a:rPr>
            <a:t>Democrático y de fácil vinculación</a:t>
          </a:r>
          <a:endParaRPr lang="es-ES" sz="1200" dirty="0"/>
        </a:p>
      </dgm:t>
    </dgm:pt>
    <dgm:pt modelId="{9FCF4B5D-43C7-4AF3-9668-777BF9BC3521}" type="parTrans" cxnId="{13386977-9B5A-4384-A5EA-92CDF78C6A45}">
      <dgm:prSet custT="1"/>
      <dgm:spPr/>
      <dgm:t>
        <a:bodyPr/>
        <a:lstStyle/>
        <a:p>
          <a:endParaRPr lang="es-ES" sz="1200"/>
        </a:p>
      </dgm:t>
    </dgm:pt>
    <dgm:pt modelId="{28D23606-0C5E-4030-84F1-4F5951650311}" type="sibTrans" cxnId="{13386977-9B5A-4384-A5EA-92CDF78C6A45}">
      <dgm:prSet/>
      <dgm:spPr/>
      <dgm:t>
        <a:bodyPr/>
        <a:lstStyle/>
        <a:p>
          <a:endParaRPr lang="es-ES" sz="1200"/>
        </a:p>
      </dgm:t>
    </dgm:pt>
    <dgm:pt modelId="{7B368E09-9CE4-48A8-9D59-83A4C5ABC0CD}">
      <dgm:prSet phldrT="[Texto]" custT="1"/>
      <dgm:spPr/>
      <dgm:t>
        <a:bodyPr/>
        <a:lstStyle/>
        <a:p>
          <a:r>
            <a:rPr lang="es-CO" altLang="es-CO" sz="1200" dirty="0">
              <a:latin typeface="Arial" panose="020B0604020202020204" pitchFamily="34" charset="0"/>
              <a:cs typeface="Arial" panose="020B0604020202020204" pitchFamily="34" charset="0"/>
            </a:rPr>
            <a:t>Recuperación de espacios deportivos. </a:t>
          </a:r>
        </a:p>
      </dgm:t>
    </dgm:pt>
    <dgm:pt modelId="{8AD31826-FE10-4E6D-A431-4C231584FE90}" type="parTrans" cxnId="{CF8B55B9-488A-443A-9CEE-B1923935185C}">
      <dgm:prSet custT="1"/>
      <dgm:spPr/>
      <dgm:t>
        <a:bodyPr/>
        <a:lstStyle/>
        <a:p>
          <a:endParaRPr lang="es-ES" sz="1200"/>
        </a:p>
      </dgm:t>
    </dgm:pt>
    <dgm:pt modelId="{95492555-2751-460A-AC21-61C5B4EB91B4}" type="sibTrans" cxnId="{CF8B55B9-488A-443A-9CEE-B1923935185C}">
      <dgm:prSet/>
      <dgm:spPr/>
      <dgm:t>
        <a:bodyPr/>
        <a:lstStyle/>
        <a:p>
          <a:endParaRPr lang="es-ES" sz="1200"/>
        </a:p>
      </dgm:t>
    </dgm:pt>
    <dgm:pt modelId="{E33AC8C4-BBCB-4877-B3C4-59A19938ECE9}" type="pres">
      <dgm:prSet presAssocID="{70E2219A-19E6-428D-9AE7-A65A60D6167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34B77EF-637E-4A68-A57D-3ADF9FC13FEF}" type="pres">
      <dgm:prSet presAssocID="{5C67A55D-11BF-445D-B700-90F745CF5E5A}" presName="root1" presStyleCnt="0"/>
      <dgm:spPr/>
    </dgm:pt>
    <dgm:pt modelId="{8FD285C1-9F5F-41B3-AEC6-75E89EF4B854}" type="pres">
      <dgm:prSet presAssocID="{5C67A55D-11BF-445D-B700-90F745CF5E5A}" presName="LevelOneTextNode" presStyleLbl="node0" presStyleIdx="0" presStyleCnt="1">
        <dgm:presLayoutVars>
          <dgm:chPref val="3"/>
        </dgm:presLayoutVars>
      </dgm:prSet>
      <dgm:spPr/>
    </dgm:pt>
    <dgm:pt modelId="{0F1A0669-CBB7-4112-9D8F-F4B8E82C0365}" type="pres">
      <dgm:prSet presAssocID="{5C67A55D-11BF-445D-B700-90F745CF5E5A}" presName="level2hierChild" presStyleCnt="0"/>
      <dgm:spPr/>
    </dgm:pt>
    <dgm:pt modelId="{8EC3595E-9832-43A3-A629-FE023774B0F3}" type="pres">
      <dgm:prSet presAssocID="{43EB344C-4269-40D6-8F10-78A3DBF3916E}" presName="conn2-1" presStyleLbl="parChTrans1D2" presStyleIdx="0" presStyleCnt="3"/>
      <dgm:spPr/>
    </dgm:pt>
    <dgm:pt modelId="{EA4A5647-7432-4E40-9EBE-9E3F5850B5B8}" type="pres">
      <dgm:prSet presAssocID="{43EB344C-4269-40D6-8F10-78A3DBF3916E}" presName="connTx" presStyleLbl="parChTrans1D2" presStyleIdx="0" presStyleCnt="3"/>
      <dgm:spPr/>
    </dgm:pt>
    <dgm:pt modelId="{06C64207-A55F-4F5A-BB30-6751E14BF070}" type="pres">
      <dgm:prSet presAssocID="{90141981-BEE4-4AB0-9636-F691E9E6F0B7}" presName="root2" presStyleCnt="0"/>
      <dgm:spPr/>
    </dgm:pt>
    <dgm:pt modelId="{3DCFFCA1-248C-47D8-B39E-CE836290EE69}" type="pres">
      <dgm:prSet presAssocID="{90141981-BEE4-4AB0-9636-F691E9E6F0B7}" presName="LevelTwoTextNode" presStyleLbl="node2" presStyleIdx="0" presStyleCnt="3" custScaleX="114834">
        <dgm:presLayoutVars>
          <dgm:chPref val="3"/>
        </dgm:presLayoutVars>
      </dgm:prSet>
      <dgm:spPr/>
    </dgm:pt>
    <dgm:pt modelId="{9F5E8B6D-21C9-4072-8BCB-CBDC7F367EE1}" type="pres">
      <dgm:prSet presAssocID="{90141981-BEE4-4AB0-9636-F691E9E6F0B7}" presName="level3hierChild" presStyleCnt="0"/>
      <dgm:spPr/>
    </dgm:pt>
    <dgm:pt modelId="{6BFED826-05C9-47CB-BED4-E47340856501}" type="pres">
      <dgm:prSet presAssocID="{9FCF4B5D-43C7-4AF3-9668-777BF9BC3521}" presName="conn2-1" presStyleLbl="parChTrans1D2" presStyleIdx="1" presStyleCnt="3"/>
      <dgm:spPr/>
    </dgm:pt>
    <dgm:pt modelId="{50D7F12E-687D-4B91-92C1-D33C2D9D8046}" type="pres">
      <dgm:prSet presAssocID="{9FCF4B5D-43C7-4AF3-9668-777BF9BC3521}" presName="connTx" presStyleLbl="parChTrans1D2" presStyleIdx="1" presStyleCnt="3"/>
      <dgm:spPr/>
    </dgm:pt>
    <dgm:pt modelId="{860A9175-0AA7-4D95-A4E6-777F9C701712}" type="pres">
      <dgm:prSet presAssocID="{27BB73BE-9133-4D5E-A80D-2F6483A31833}" presName="root2" presStyleCnt="0"/>
      <dgm:spPr/>
    </dgm:pt>
    <dgm:pt modelId="{136C85D5-630E-4E3D-9A75-85B2218B0F8F}" type="pres">
      <dgm:prSet presAssocID="{27BB73BE-9133-4D5E-A80D-2F6483A31833}" presName="LevelTwoTextNode" presStyleLbl="node2" presStyleIdx="1" presStyleCnt="3" custScaleX="115691">
        <dgm:presLayoutVars>
          <dgm:chPref val="3"/>
        </dgm:presLayoutVars>
      </dgm:prSet>
      <dgm:spPr/>
    </dgm:pt>
    <dgm:pt modelId="{44C155ED-A592-4E4D-814C-3AF2FE183A48}" type="pres">
      <dgm:prSet presAssocID="{27BB73BE-9133-4D5E-A80D-2F6483A31833}" presName="level3hierChild" presStyleCnt="0"/>
      <dgm:spPr/>
    </dgm:pt>
    <dgm:pt modelId="{FF07B8EC-B6EE-45A4-931A-ED1D1DC9AEE9}" type="pres">
      <dgm:prSet presAssocID="{8AD31826-FE10-4E6D-A431-4C231584FE90}" presName="conn2-1" presStyleLbl="parChTrans1D2" presStyleIdx="2" presStyleCnt="3"/>
      <dgm:spPr/>
    </dgm:pt>
    <dgm:pt modelId="{78DB0BEF-FED6-4ED2-8788-FAF6A31524C3}" type="pres">
      <dgm:prSet presAssocID="{8AD31826-FE10-4E6D-A431-4C231584FE90}" presName="connTx" presStyleLbl="parChTrans1D2" presStyleIdx="2" presStyleCnt="3"/>
      <dgm:spPr/>
    </dgm:pt>
    <dgm:pt modelId="{AB4443A3-A6D4-41BA-92BF-1709A1F5A74B}" type="pres">
      <dgm:prSet presAssocID="{7B368E09-9CE4-48A8-9D59-83A4C5ABC0CD}" presName="root2" presStyleCnt="0"/>
      <dgm:spPr/>
    </dgm:pt>
    <dgm:pt modelId="{E9CA44D7-7862-48CC-965D-72CB89263CB8}" type="pres">
      <dgm:prSet presAssocID="{7B368E09-9CE4-48A8-9D59-83A4C5ABC0CD}" presName="LevelTwoTextNode" presStyleLbl="node2" presStyleIdx="2" presStyleCnt="3" custScaleX="115691">
        <dgm:presLayoutVars>
          <dgm:chPref val="3"/>
        </dgm:presLayoutVars>
      </dgm:prSet>
      <dgm:spPr/>
    </dgm:pt>
    <dgm:pt modelId="{72F57FF1-10CB-4D9E-AEFD-23FE82430A54}" type="pres">
      <dgm:prSet presAssocID="{7B368E09-9CE4-48A8-9D59-83A4C5ABC0CD}" presName="level3hierChild" presStyleCnt="0"/>
      <dgm:spPr/>
    </dgm:pt>
  </dgm:ptLst>
  <dgm:cxnLst>
    <dgm:cxn modelId="{FBBEF601-0BEA-4A92-A3FD-3C65AC0B8F09}" type="presOf" srcId="{43EB344C-4269-40D6-8F10-78A3DBF3916E}" destId="{8EC3595E-9832-43A3-A629-FE023774B0F3}" srcOrd="0" destOrd="0" presId="urn:microsoft.com/office/officeart/2008/layout/HorizontalMultiLevelHierarchy"/>
    <dgm:cxn modelId="{DA36A92A-E956-4FFD-9CB5-476DB5F642D9}" type="presOf" srcId="{70E2219A-19E6-428D-9AE7-A65A60D6167F}" destId="{E33AC8C4-BBCB-4877-B3C4-59A19938ECE9}" srcOrd="0" destOrd="0" presId="urn:microsoft.com/office/officeart/2008/layout/HorizontalMultiLevelHierarchy"/>
    <dgm:cxn modelId="{2D503849-43A4-4A0C-8544-9BF57E73ACC5}" type="presOf" srcId="{27BB73BE-9133-4D5E-A80D-2F6483A31833}" destId="{136C85D5-630E-4E3D-9A75-85B2218B0F8F}" srcOrd="0" destOrd="0" presId="urn:microsoft.com/office/officeart/2008/layout/HorizontalMultiLevelHierarchy"/>
    <dgm:cxn modelId="{005D6070-BA07-4E5D-AEC9-A6DD094B0DDD}" type="presOf" srcId="{43EB344C-4269-40D6-8F10-78A3DBF3916E}" destId="{EA4A5647-7432-4E40-9EBE-9E3F5850B5B8}" srcOrd="1" destOrd="0" presId="urn:microsoft.com/office/officeart/2008/layout/HorizontalMultiLevelHierarchy"/>
    <dgm:cxn modelId="{13386977-9B5A-4384-A5EA-92CDF78C6A45}" srcId="{5C67A55D-11BF-445D-B700-90F745CF5E5A}" destId="{27BB73BE-9133-4D5E-A80D-2F6483A31833}" srcOrd="1" destOrd="0" parTransId="{9FCF4B5D-43C7-4AF3-9668-777BF9BC3521}" sibTransId="{28D23606-0C5E-4030-84F1-4F5951650311}"/>
    <dgm:cxn modelId="{68A1FC77-6A5A-431A-B062-5C790A8E810C}" srcId="{70E2219A-19E6-428D-9AE7-A65A60D6167F}" destId="{5C67A55D-11BF-445D-B700-90F745CF5E5A}" srcOrd="0" destOrd="0" parTransId="{E0F0EA27-2F6E-4F25-82B5-989305C0FE35}" sibTransId="{FE772E6A-0458-4F84-9E56-66603D573BC0}"/>
    <dgm:cxn modelId="{B8091480-037B-4E80-B763-771AA6557B18}" type="presOf" srcId="{8AD31826-FE10-4E6D-A431-4C231584FE90}" destId="{78DB0BEF-FED6-4ED2-8788-FAF6A31524C3}" srcOrd="1" destOrd="0" presId="urn:microsoft.com/office/officeart/2008/layout/HorizontalMultiLevelHierarchy"/>
    <dgm:cxn modelId="{88BB2483-EF15-4EE9-B388-01EF13FE61E7}" type="presOf" srcId="{5C67A55D-11BF-445D-B700-90F745CF5E5A}" destId="{8FD285C1-9F5F-41B3-AEC6-75E89EF4B854}" srcOrd="0" destOrd="0" presId="urn:microsoft.com/office/officeart/2008/layout/HorizontalMultiLevelHierarchy"/>
    <dgm:cxn modelId="{BF77A08B-1221-4974-854D-45E4DA965E31}" type="presOf" srcId="{90141981-BEE4-4AB0-9636-F691E9E6F0B7}" destId="{3DCFFCA1-248C-47D8-B39E-CE836290EE69}" srcOrd="0" destOrd="0" presId="urn:microsoft.com/office/officeart/2008/layout/HorizontalMultiLevelHierarchy"/>
    <dgm:cxn modelId="{B0D87797-6636-47B1-9F03-A00E498F6DC8}" type="presOf" srcId="{8AD31826-FE10-4E6D-A431-4C231584FE90}" destId="{FF07B8EC-B6EE-45A4-931A-ED1D1DC9AEE9}" srcOrd="0" destOrd="0" presId="urn:microsoft.com/office/officeart/2008/layout/HorizontalMultiLevelHierarchy"/>
    <dgm:cxn modelId="{87CFA499-57B4-4D38-ABBD-A9264B398D34}" srcId="{5C67A55D-11BF-445D-B700-90F745CF5E5A}" destId="{90141981-BEE4-4AB0-9636-F691E9E6F0B7}" srcOrd="0" destOrd="0" parTransId="{43EB344C-4269-40D6-8F10-78A3DBF3916E}" sibTransId="{34C9B38E-E051-4E83-8468-D5B0C6443882}"/>
    <dgm:cxn modelId="{E3E106A7-E1A0-4A47-A9A8-19D50522FC17}" type="presOf" srcId="{9FCF4B5D-43C7-4AF3-9668-777BF9BC3521}" destId="{50D7F12E-687D-4B91-92C1-D33C2D9D8046}" srcOrd="1" destOrd="0" presId="urn:microsoft.com/office/officeart/2008/layout/HorizontalMultiLevelHierarchy"/>
    <dgm:cxn modelId="{CF8B55B9-488A-443A-9CEE-B1923935185C}" srcId="{5C67A55D-11BF-445D-B700-90F745CF5E5A}" destId="{7B368E09-9CE4-48A8-9D59-83A4C5ABC0CD}" srcOrd="2" destOrd="0" parTransId="{8AD31826-FE10-4E6D-A431-4C231584FE90}" sibTransId="{95492555-2751-460A-AC21-61C5B4EB91B4}"/>
    <dgm:cxn modelId="{E3AD9FDC-8619-46A3-80BA-EF14254B98A2}" type="presOf" srcId="{9FCF4B5D-43C7-4AF3-9668-777BF9BC3521}" destId="{6BFED826-05C9-47CB-BED4-E47340856501}" srcOrd="0" destOrd="0" presId="urn:microsoft.com/office/officeart/2008/layout/HorizontalMultiLevelHierarchy"/>
    <dgm:cxn modelId="{32DC16FA-E909-42A1-A80A-B634D6E73F99}" type="presOf" srcId="{7B368E09-9CE4-48A8-9D59-83A4C5ABC0CD}" destId="{E9CA44D7-7862-48CC-965D-72CB89263CB8}" srcOrd="0" destOrd="0" presId="urn:microsoft.com/office/officeart/2008/layout/HorizontalMultiLevelHierarchy"/>
    <dgm:cxn modelId="{63ED401F-58BE-4FF3-926D-AA028CF670A9}" type="presParOf" srcId="{E33AC8C4-BBCB-4877-B3C4-59A19938ECE9}" destId="{D34B77EF-637E-4A68-A57D-3ADF9FC13FEF}" srcOrd="0" destOrd="0" presId="urn:microsoft.com/office/officeart/2008/layout/HorizontalMultiLevelHierarchy"/>
    <dgm:cxn modelId="{39C88A73-69B2-46F2-9786-55BB8D641E86}" type="presParOf" srcId="{D34B77EF-637E-4A68-A57D-3ADF9FC13FEF}" destId="{8FD285C1-9F5F-41B3-AEC6-75E89EF4B854}" srcOrd="0" destOrd="0" presId="urn:microsoft.com/office/officeart/2008/layout/HorizontalMultiLevelHierarchy"/>
    <dgm:cxn modelId="{F52CA784-3AE0-42BE-94C7-764A302A3AC6}" type="presParOf" srcId="{D34B77EF-637E-4A68-A57D-3ADF9FC13FEF}" destId="{0F1A0669-CBB7-4112-9D8F-F4B8E82C0365}" srcOrd="1" destOrd="0" presId="urn:microsoft.com/office/officeart/2008/layout/HorizontalMultiLevelHierarchy"/>
    <dgm:cxn modelId="{2BC43280-7D98-4B8A-AF02-205C7400FC24}" type="presParOf" srcId="{0F1A0669-CBB7-4112-9D8F-F4B8E82C0365}" destId="{8EC3595E-9832-43A3-A629-FE023774B0F3}" srcOrd="0" destOrd="0" presId="urn:microsoft.com/office/officeart/2008/layout/HorizontalMultiLevelHierarchy"/>
    <dgm:cxn modelId="{26BFF149-4ECB-4AF1-AD7B-2DFC6D9533E1}" type="presParOf" srcId="{8EC3595E-9832-43A3-A629-FE023774B0F3}" destId="{EA4A5647-7432-4E40-9EBE-9E3F5850B5B8}" srcOrd="0" destOrd="0" presId="urn:microsoft.com/office/officeart/2008/layout/HorizontalMultiLevelHierarchy"/>
    <dgm:cxn modelId="{723C4D0B-4108-4AEB-B3C9-4DFABE7AED8F}" type="presParOf" srcId="{0F1A0669-CBB7-4112-9D8F-F4B8E82C0365}" destId="{06C64207-A55F-4F5A-BB30-6751E14BF070}" srcOrd="1" destOrd="0" presId="urn:microsoft.com/office/officeart/2008/layout/HorizontalMultiLevelHierarchy"/>
    <dgm:cxn modelId="{1B648D11-A49D-4977-8103-64A84B272873}" type="presParOf" srcId="{06C64207-A55F-4F5A-BB30-6751E14BF070}" destId="{3DCFFCA1-248C-47D8-B39E-CE836290EE69}" srcOrd="0" destOrd="0" presId="urn:microsoft.com/office/officeart/2008/layout/HorizontalMultiLevelHierarchy"/>
    <dgm:cxn modelId="{2703139C-9AE7-4189-AAA4-E33A4F14E5D6}" type="presParOf" srcId="{06C64207-A55F-4F5A-BB30-6751E14BF070}" destId="{9F5E8B6D-21C9-4072-8BCB-CBDC7F367EE1}" srcOrd="1" destOrd="0" presId="urn:microsoft.com/office/officeart/2008/layout/HorizontalMultiLevelHierarchy"/>
    <dgm:cxn modelId="{F62B0BC9-8771-4F1A-A274-5FE99AF55862}" type="presParOf" srcId="{0F1A0669-CBB7-4112-9D8F-F4B8E82C0365}" destId="{6BFED826-05C9-47CB-BED4-E47340856501}" srcOrd="2" destOrd="0" presId="urn:microsoft.com/office/officeart/2008/layout/HorizontalMultiLevelHierarchy"/>
    <dgm:cxn modelId="{96A26F7F-AAAD-428C-A28F-03421F1D7C4B}" type="presParOf" srcId="{6BFED826-05C9-47CB-BED4-E47340856501}" destId="{50D7F12E-687D-4B91-92C1-D33C2D9D8046}" srcOrd="0" destOrd="0" presId="urn:microsoft.com/office/officeart/2008/layout/HorizontalMultiLevelHierarchy"/>
    <dgm:cxn modelId="{67A6A87C-985D-4F97-BC81-960C94B98E34}" type="presParOf" srcId="{0F1A0669-CBB7-4112-9D8F-F4B8E82C0365}" destId="{860A9175-0AA7-4D95-A4E6-777F9C701712}" srcOrd="3" destOrd="0" presId="urn:microsoft.com/office/officeart/2008/layout/HorizontalMultiLevelHierarchy"/>
    <dgm:cxn modelId="{F222C9E0-FB56-4B3B-B526-8A846DC8E661}" type="presParOf" srcId="{860A9175-0AA7-4D95-A4E6-777F9C701712}" destId="{136C85D5-630E-4E3D-9A75-85B2218B0F8F}" srcOrd="0" destOrd="0" presId="urn:microsoft.com/office/officeart/2008/layout/HorizontalMultiLevelHierarchy"/>
    <dgm:cxn modelId="{B83A39AD-9E2A-43B8-A58D-78BFD986EE29}" type="presParOf" srcId="{860A9175-0AA7-4D95-A4E6-777F9C701712}" destId="{44C155ED-A592-4E4D-814C-3AF2FE183A48}" srcOrd="1" destOrd="0" presId="urn:microsoft.com/office/officeart/2008/layout/HorizontalMultiLevelHierarchy"/>
    <dgm:cxn modelId="{0F6A26C5-62DF-4850-80AF-BDF6886C062B}" type="presParOf" srcId="{0F1A0669-CBB7-4112-9D8F-F4B8E82C0365}" destId="{FF07B8EC-B6EE-45A4-931A-ED1D1DC9AEE9}" srcOrd="4" destOrd="0" presId="urn:microsoft.com/office/officeart/2008/layout/HorizontalMultiLevelHierarchy"/>
    <dgm:cxn modelId="{D870E4D3-DCDB-4791-A1B6-8FAACDED34D0}" type="presParOf" srcId="{FF07B8EC-B6EE-45A4-931A-ED1D1DC9AEE9}" destId="{78DB0BEF-FED6-4ED2-8788-FAF6A31524C3}" srcOrd="0" destOrd="0" presId="urn:microsoft.com/office/officeart/2008/layout/HorizontalMultiLevelHierarchy"/>
    <dgm:cxn modelId="{1F9479F2-1059-4324-A3A1-E9A084A7A98D}" type="presParOf" srcId="{0F1A0669-CBB7-4112-9D8F-F4B8E82C0365}" destId="{AB4443A3-A6D4-41BA-92BF-1709A1F5A74B}" srcOrd="5" destOrd="0" presId="urn:microsoft.com/office/officeart/2008/layout/HorizontalMultiLevelHierarchy"/>
    <dgm:cxn modelId="{FF5F9EEA-7794-4D78-BB95-E0A736EE0CD0}" type="presParOf" srcId="{AB4443A3-A6D4-41BA-92BF-1709A1F5A74B}" destId="{E9CA44D7-7862-48CC-965D-72CB89263CB8}" srcOrd="0" destOrd="0" presId="urn:microsoft.com/office/officeart/2008/layout/HorizontalMultiLevelHierarchy"/>
    <dgm:cxn modelId="{29A12A38-7324-4CA6-919D-6BA65A372E1E}" type="presParOf" srcId="{AB4443A3-A6D4-41BA-92BF-1709A1F5A74B}" destId="{72F57FF1-10CB-4D9E-AEFD-23FE82430A5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0E2219A-19E6-428D-9AE7-A65A60D6167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C67A55D-11BF-445D-B700-90F745CF5E5A}">
      <dgm:prSet phldrT="[Texto]" custT="1"/>
      <dgm:spPr/>
      <dgm:t>
        <a:bodyPr/>
        <a:lstStyle/>
        <a:p>
          <a:r>
            <a:rPr lang="es-ES" sz="1200" dirty="0"/>
            <a:t>ADMINISTRACIÓN</a:t>
          </a:r>
        </a:p>
      </dgm:t>
    </dgm:pt>
    <dgm:pt modelId="{E0F0EA27-2F6E-4F25-82B5-989305C0FE35}" type="parTrans" cxnId="{68A1FC77-6A5A-431A-B062-5C790A8E810C}">
      <dgm:prSet/>
      <dgm:spPr/>
      <dgm:t>
        <a:bodyPr/>
        <a:lstStyle/>
        <a:p>
          <a:endParaRPr lang="es-ES" sz="1200"/>
        </a:p>
      </dgm:t>
    </dgm:pt>
    <dgm:pt modelId="{FE772E6A-0458-4F84-9E56-66603D573BC0}" type="sibTrans" cxnId="{68A1FC77-6A5A-431A-B062-5C790A8E810C}">
      <dgm:prSet/>
      <dgm:spPr/>
      <dgm:t>
        <a:bodyPr/>
        <a:lstStyle/>
        <a:p>
          <a:endParaRPr lang="es-ES" sz="1200"/>
        </a:p>
      </dgm:t>
    </dgm:pt>
    <dgm:pt modelId="{90141981-BEE4-4AB0-9636-F691E9E6F0B7}">
      <dgm:prSet phldrT="[Texto]" custT="1"/>
      <dgm:spPr/>
      <dgm:t>
        <a:bodyPr/>
        <a:lstStyle/>
        <a:p>
          <a:r>
            <a:rPr lang="es-CO" altLang="es-CO" sz="1200" dirty="0">
              <a:latin typeface="Arial" panose="020B0604020202020204" pitchFamily="34" charset="0"/>
              <a:cs typeface="Arial" panose="020B0604020202020204" pitchFamily="34" charset="0"/>
            </a:rPr>
            <a:t>Descentralizado por departamentos y municipios.</a:t>
          </a:r>
          <a:endParaRPr lang="es-ES" sz="1200" dirty="0"/>
        </a:p>
      </dgm:t>
    </dgm:pt>
    <dgm:pt modelId="{43EB344C-4269-40D6-8F10-78A3DBF3916E}" type="parTrans" cxnId="{87CFA499-57B4-4D38-ABBD-A9264B398D34}">
      <dgm:prSet custT="1"/>
      <dgm:spPr/>
      <dgm:t>
        <a:bodyPr/>
        <a:lstStyle/>
        <a:p>
          <a:endParaRPr lang="es-ES" sz="1200"/>
        </a:p>
      </dgm:t>
    </dgm:pt>
    <dgm:pt modelId="{34C9B38E-E051-4E83-8468-D5B0C6443882}" type="sibTrans" cxnId="{87CFA499-57B4-4D38-ABBD-A9264B398D34}">
      <dgm:prSet/>
      <dgm:spPr/>
      <dgm:t>
        <a:bodyPr/>
        <a:lstStyle/>
        <a:p>
          <a:endParaRPr lang="es-ES" sz="1200"/>
        </a:p>
      </dgm:t>
    </dgm:pt>
    <dgm:pt modelId="{EBD15932-C0FA-4B14-B5E0-EB7D525F63A3}">
      <dgm:prSet phldrT="[Texto]" custT="1"/>
      <dgm:spPr/>
      <dgm:t>
        <a:bodyPr/>
        <a:lstStyle/>
        <a:p>
          <a:r>
            <a:rPr lang="es-CO" altLang="es-ES_tradnl" sz="1200" dirty="0">
              <a:latin typeface="Arial" panose="020B0604020202020204" pitchFamily="34" charset="0"/>
              <a:cs typeface="Arial" panose="020B0604020202020204" pitchFamily="34" charset="0"/>
            </a:rPr>
            <a:t>Meta de cobertura:  10% población escolar.</a:t>
          </a:r>
        </a:p>
      </dgm:t>
    </dgm:pt>
    <dgm:pt modelId="{4883770D-AA3D-4F62-B245-9A32BDBBC989}" type="parTrans" cxnId="{484186AC-D180-44CF-9A43-5FC4A9304BAA}">
      <dgm:prSet custT="1"/>
      <dgm:spPr/>
      <dgm:t>
        <a:bodyPr/>
        <a:lstStyle/>
        <a:p>
          <a:endParaRPr lang="es-ES" sz="1200"/>
        </a:p>
      </dgm:t>
    </dgm:pt>
    <dgm:pt modelId="{E5149944-5CC5-463D-80C1-DE0601A1D455}" type="sibTrans" cxnId="{484186AC-D180-44CF-9A43-5FC4A9304BAA}">
      <dgm:prSet/>
      <dgm:spPr/>
      <dgm:t>
        <a:bodyPr/>
        <a:lstStyle/>
        <a:p>
          <a:endParaRPr lang="es-ES" sz="1200"/>
        </a:p>
      </dgm:t>
    </dgm:pt>
    <dgm:pt modelId="{E5625204-308E-4574-803C-1E9137AAF403}">
      <dgm:prSet phldrT="[Texto]" custT="1"/>
      <dgm:spPr/>
      <dgm:t>
        <a:bodyPr/>
        <a:lstStyle/>
        <a:p>
          <a:pPr>
            <a:buClr>
              <a:srgbClr val="C00000"/>
            </a:buClr>
            <a:buFont typeface="Arial" panose="020B0604020202020204" pitchFamily="34" charset="0"/>
            <a:buNone/>
          </a:pPr>
          <a:r>
            <a:rPr lang="es-CO" altLang="es-ES_tradnl" sz="1200" dirty="0">
              <a:latin typeface="Arial" panose="020B0604020202020204" pitchFamily="34" charset="0"/>
              <a:cs typeface="Arial" panose="020B0604020202020204" pitchFamily="34" charset="0"/>
            </a:rPr>
            <a:t>Polos de desarrollo, de acuerdo a estudio poblacional.</a:t>
          </a:r>
        </a:p>
      </dgm:t>
    </dgm:pt>
    <dgm:pt modelId="{8F437D7A-6539-4F8E-AF10-F1BDF6CAE2CB}" type="parTrans" cxnId="{CFC9C2D9-B7B8-4F0B-BE68-A8A720DE4D21}">
      <dgm:prSet custT="1"/>
      <dgm:spPr/>
      <dgm:t>
        <a:bodyPr/>
        <a:lstStyle/>
        <a:p>
          <a:endParaRPr lang="es-ES" sz="1200"/>
        </a:p>
      </dgm:t>
    </dgm:pt>
    <dgm:pt modelId="{A07A2A16-FC39-407B-BED4-498E5ED6D09A}" type="sibTrans" cxnId="{CFC9C2D9-B7B8-4F0B-BE68-A8A720DE4D21}">
      <dgm:prSet/>
      <dgm:spPr/>
      <dgm:t>
        <a:bodyPr/>
        <a:lstStyle/>
        <a:p>
          <a:endParaRPr lang="es-ES" sz="1200"/>
        </a:p>
      </dgm:t>
    </dgm:pt>
    <dgm:pt modelId="{E33AC8C4-BBCB-4877-B3C4-59A19938ECE9}" type="pres">
      <dgm:prSet presAssocID="{70E2219A-19E6-428D-9AE7-A65A60D6167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34B77EF-637E-4A68-A57D-3ADF9FC13FEF}" type="pres">
      <dgm:prSet presAssocID="{5C67A55D-11BF-445D-B700-90F745CF5E5A}" presName="root1" presStyleCnt="0"/>
      <dgm:spPr/>
    </dgm:pt>
    <dgm:pt modelId="{8FD285C1-9F5F-41B3-AEC6-75E89EF4B854}" type="pres">
      <dgm:prSet presAssocID="{5C67A55D-11BF-445D-B700-90F745CF5E5A}" presName="LevelOneTextNode" presStyleLbl="node0" presStyleIdx="0" presStyleCnt="1">
        <dgm:presLayoutVars>
          <dgm:chPref val="3"/>
        </dgm:presLayoutVars>
      </dgm:prSet>
      <dgm:spPr/>
    </dgm:pt>
    <dgm:pt modelId="{0F1A0669-CBB7-4112-9D8F-F4B8E82C0365}" type="pres">
      <dgm:prSet presAssocID="{5C67A55D-11BF-445D-B700-90F745CF5E5A}" presName="level2hierChild" presStyleCnt="0"/>
      <dgm:spPr/>
    </dgm:pt>
    <dgm:pt modelId="{8EC3595E-9832-43A3-A629-FE023774B0F3}" type="pres">
      <dgm:prSet presAssocID="{43EB344C-4269-40D6-8F10-78A3DBF3916E}" presName="conn2-1" presStyleLbl="parChTrans1D2" presStyleIdx="0" presStyleCnt="3"/>
      <dgm:spPr/>
    </dgm:pt>
    <dgm:pt modelId="{EA4A5647-7432-4E40-9EBE-9E3F5850B5B8}" type="pres">
      <dgm:prSet presAssocID="{43EB344C-4269-40D6-8F10-78A3DBF3916E}" presName="connTx" presStyleLbl="parChTrans1D2" presStyleIdx="0" presStyleCnt="3"/>
      <dgm:spPr/>
    </dgm:pt>
    <dgm:pt modelId="{06C64207-A55F-4F5A-BB30-6751E14BF070}" type="pres">
      <dgm:prSet presAssocID="{90141981-BEE4-4AB0-9636-F691E9E6F0B7}" presName="root2" presStyleCnt="0"/>
      <dgm:spPr/>
    </dgm:pt>
    <dgm:pt modelId="{3DCFFCA1-248C-47D8-B39E-CE836290EE69}" type="pres">
      <dgm:prSet presAssocID="{90141981-BEE4-4AB0-9636-F691E9E6F0B7}" presName="LevelTwoTextNode" presStyleLbl="node2" presStyleIdx="0" presStyleCnt="3" custScaleX="142313" custScaleY="117613" custLinFactNeighborX="-471" custLinFactNeighborY="-427">
        <dgm:presLayoutVars>
          <dgm:chPref val="3"/>
        </dgm:presLayoutVars>
      </dgm:prSet>
      <dgm:spPr/>
    </dgm:pt>
    <dgm:pt modelId="{9F5E8B6D-21C9-4072-8BCB-CBDC7F367EE1}" type="pres">
      <dgm:prSet presAssocID="{90141981-BEE4-4AB0-9636-F691E9E6F0B7}" presName="level3hierChild" presStyleCnt="0"/>
      <dgm:spPr/>
    </dgm:pt>
    <dgm:pt modelId="{E14C80BD-10BA-4303-BEF1-60E074422648}" type="pres">
      <dgm:prSet presAssocID="{4883770D-AA3D-4F62-B245-9A32BDBBC989}" presName="conn2-1" presStyleLbl="parChTrans1D2" presStyleIdx="1" presStyleCnt="3"/>
      <dgm:spPr/>
    </dgm:pt>
    <dgm:pt modelId="{F3BA06F3-84D4-427C-BA9D-D9AED71B77ED}" type="pres">
      <dgm:prSet presAssocID="{4883770D-AA3D-4F62-B245-9A32BDBBC989}" presName="connTx" presStyleLbl="parChTrans1D2" presStyleIdx="1" presStyleCnt="3"/>
      <dgm:spPr/>
    </dgm:pt>
    <dgm:pt modelId="{593FAB98-6A66-4F0A-8227-5D232ABFACCE}" type="pres">
      <dgm:prSet presAssocID="{EBD15932-C0FA-4B14-B5E0-EB7D525F63A3}" presName="root2" presStyleCnt="0"/>
      <dgm:spPr/>
    </dgm:pt>
    <dgm:pt modelId="{D4401E7B-7F10-485F-9DEB-06E4F704065C}" type="pres">
      <dgm:prSet presAssocID="{EBD15932-C0FA-4B14-B5E0-EB7D525F63A3}" presName="LevelTwoTextNode" presStyleLbl="node2" presStyleIdx="1" presStyleCnt="3" custScaleX="142313" custLinFactNeighborX="-471" custLinFactNeighborY="-427">
        <dgm:presLayoutVars>
          <dgm:chPref val="3"/>
        </dgm:presLayoutVars>
      </dgm:prSet>
      <dgm:spPr/>
    </dgm:pt>
    <dgm:pt modelId="{287CCCB3-E6E6-4C67-BF92-F1A20047E8B2}" type="pres">
      <dgm:prSet presAssocID="{EBD15932-C0FA-4B14-B5E0-EB7D525F63A3}" presName="level3hierChild" presStyleCnt="0"/>
      <dgm:spPr/>
    </dgm:pt>
    <dgm:pt modelId="{C6AB371C-2374-456D-9766-44BAF07339CA}" type="pres">
      <dgm:prSet presAssocID="{8F437D7A-6539-4F8E-AF10-F1BDF6CAE2CB}" presName="conn2-1" presStyleLbl="parChTrans1D2" presStyleIdx="2" presStyleCnt="3"/>
      <dgm:spPr/>
    </dgm:pt>
    <dgm:pt modelId="{6C70FB5D-AB9F-443D-9FE6-64F8BA59F538}" type="pres">
      <dgm:prSet presAssocID="{8F437D7A-6539-4F8E-AF10-F1BDF6CAE2CB}" presName="connTx" presStyleLbl="parChTrans1D2" presStyleIdx="2" presStyleCnt="3"/>
      <dgm:spPr/>
    </dgm:pt>
    <dgm:pt modelId="{D01F2EB2-4905-4AAF-A684-337064681419}" type="pres">
      <dgm:prSet presAssocID="{E5625204-308E-4574-803C-1E9137AAF403}" presName="root2" presStyleCnt="0"/>
      <dgm:spPr/>
    </dgm:pt>
    <dgm:pt modelId="{1E684454-455E-4021-BF0C-3019E75C3491}" type="pres">
      <dgm:prSet presAssocID="{E5625204-308E-4574-803C-1E9137AAF403}" presName="LevelTwoTextNode" presStyleLbl="node2" presStyleIdx="2" presStyleCnt="3" custScaleX="142313" custScaleY="118457">
        <dgm:presLayoutVars>
          <dgm:chPref val="3"/>
        </dgm:presLayoutVars>
      </dgm:prSet>
      <dgm:spPr/>
    </dgm:pt>
    <dgm:pt modelId="{B24B1BDE-82F6-45C4-B9D9-B7A461D6060A}" type="pres">
      <dgm:prSet presAssocID="{E5625204-308E-4574-803C-1E9137AAF403}" presName="level3hierChild" presStyleCnt="0"/>
      <dgm:spPr/>
    </dgm:pt>
  </dgm:ptLst>
  <dgm:cxnLst>
    <dgm:cxn modelId="{5A222B0A-BE87-4FA9-B216-EFD902ADAAAB}" type="presOf" srcId="{8F437D7A-6539-4F8E-AF10-F1BDF6CAE2CB}" destId="{C6AB371C-2374-456D-9766-44BAF07339CA}" srcOrd="0" destOrd="0" presId="urn:microsoft.com/office/officeart/2008/layout/HorizontalMultiLevelHierarchy"/>
    <dgm:cxn modelId="{5A961536-B808-412A-992A-464504D4992D}" type="presOf" srcId="{90141981-BEE4-4AB0-9636-F691E9E6F0B7}" destId="{3DCFFCA1-248C-47D8-B39E-CE836290EE69}" srcOrd="0" destOrd="0" presId="urn:microsoft.com/office/officeart/2008/layout/HorizontalMultiLevelHierarchy"/>
    <dgm:cxn modelId="{37F43463-3201-4970-9E16-601EA76D4FF4}" type="presOf" srcId="{70E2219A-19E6-428D-9AE7-A65A60D6167F}" destId="{E33AC8C4-BBCB-4877-B3C4-59A19938ECE9}" srcOrd="0" destOrd="0" presId="urn:microsoft.com/office/officeart/2008/layout/HorizontalMultiLevelHierarchy"/>
    <dgm:cxn modelId="{70370256-01B3-4ADE-91D8-7FA38B5A61CC}" type="presOf" srcId="{4883770D-AA3D-4F62-B245-9A32BDBBC989}" destId="{F3BA06F3-84D4-427C-BA9D-D9AED71B77ED}" srcOrd="1" destOrd="0" presId="urn:microsoft.com/office/officeart/2008/layout/HorizontalMultiLevelHierarchy"/>
    <dgm:cxn modelId="{68A1FC77-6A5A-431A-B062-5C790A8E810C}" srcId="{70E2219A-19E6-428D-9AE7-A65A60D6167F}" destId="{5C67A55D-11BF-445D-B700-90F745CF5E5A}" srcOrd="0" destOrd="0" parTransId="{E0F0EA27-2F6E-4F25-82B5-989305C0FE35}" sibTransId="{FE772E6A-0458-4F84-9E56-66603D573BC0}"/>
    <dgm:cxn modelId="{B1A8507B-8070-4E67-B6FE-C1E95D359D2D}" type="presOf" srcId="{E5625204-308E-4574-803C-1E9137AAF403}" destId="{1E684454-455E-4021-BF0C-3019E75C3491}" srcOrd="0" destOrd="0" presId="urn:microsoft.com/office/officeart/2008/layout/HorizontalMultiLevelHierarchy"/>
    <dgm:cxn modelId="{E8CF4582-7BC8-47E5-B155-C14B10831BAB}" type="presOf" srcId="{8F437D7A-6539-4F8E-AF10-F1BDF6CAE2CB}" destId="{6C70FB5D-AB9F-443D-9FE6-64F8BA59F538}" srcOrd="1" destOrd="0" presId="urn:microsoft.com/office/officeart/2008/layout/HorizontalMultiLevelHierarchy"/>
    <dgm:cxn modelId="{5C057989-60F1-480A-B02F-AF019BF09AFB}" type="presOf" srcId="{EBD15932-C0FA-4B14-B5E0-EB7D525F63A3}" destId="{D4401E7B-7F10-485F-9DEB-06E4F704065C}" srcOrd="0" destOrd="0" presId="urn:microsoft.com/office/officeart/2008/layout/HorizontalMultiLevelHierarchy"/>
    <dgm:cxn modelId="{87CFA499-57B4-4D38-ABBD-A9264B398D34}" srcId="{5C67A55D-11BF-445D-B700-90F745CF5E5A}" destId="{90141981-BEE4-4AB0-9636-F691E9E6F0B7}" srcOrd="0" destOrd="0" parTransId="{43EB344C-4269-40D6-8F10-78A3DBF3916E}" sibTransId="{34C9B38E-E051-4E83-8468-D5B0C6443882}"/>
    <dgm:cxn modelId="{484186AC-D180-44CF-9A43-5FC4A9304BAA}" srcId="{5C67A55D-11BF-445D-B700-90F745CF5E5A}" destId="{EBD15932-C0FA-4B14-B5E0-EB7D525F63A3}" srcOrd="1" destOrd="0" parTransId="{4883770D-AA3D-4F62-B245-9A32BDBBC989}" sibTransId="{E5149944-5CC5-463D-80C1-DE0601A1D455}"/>
    <dgm:cxn modelId="{FD0D5BBA-5E99-422D-977F-B599B861C7C4}" type="presOf" srcId="{4883770D-AA3D-4F62-B245-9A32BDBBC989}" destId="{E14C80BD-10BA-4303-BEF1-60E074422648}" srcOrd="0" destOrd="0" presId="urn:microsoft.com/office/officeart/2008/layout/HorizontalMultiLevelHierarchy"/>
    <dgm:cxn modelId="{785690BB-6995-4EBB-ADF3-3C9313617689}" type="presOf" srcId="{5C67A55D-11BF-445D-B700-90F745CF5E5A}" destId="{8FD285C1-9F5F-41B3-AEC6-75E89EF4B854}" srcOrd="0" destOrd="0" presId="urn:microsoft.com/office/officeart/2008/layout/HorizontalMultiLevelHierarchy"/>
    <dgm:cxn modelId="{A85ADDD0-3623-425D-9949-2D84793C06D9}" type="presOf" srcId="{43EB344C-4269-40D6-8F10-78A3DBF3916E}" destId="{8EC3595E-9832-43A3-A629-FE023774B0F3}" srcOrd="0" destOrd="0" presId="urn:microsoft.com/office/officeart/2008/layout/HorizontalMultiLevelHierarchy"/>
    <dgm:cxn modelId="{BAA101D6-E738-4DFB-8590-1BBBFE5D4CB2}" type="presOf" srcId="{43EB344C-4269-40D6-8F10-78A3DBF3916E}" destId="{EA4A5647-7432-4E40-9EBE-9E3F5850B5B8}" srcOrd="1" destOrd="0" presId="urn:microsoft.com/office/officeart/2008/layout/HorizontalMultiLevelHierarchy"/>
    <dgm:cxn modelId="{CFC9C2D9-B7B8-4F0B-BE68-A8A720DE4D21}" srcId="{5C67A55D-11BF-445D-B700-90F745CF5E5A}" destId="{E5625204-308E-4574-803C-1E9137AAF403}" srcOrd="2" destOrd="0" parTransId="{8F437D7A-6539-4F8E-AF10-F1BDF6CAE2CB}" sibTransId="{A07A2A16-FC39-407B-BED4-498E5ED6D09A}"/>
    <dgm:cxn modelId="{15F00CBE-2C1D-4E46-87C3-84CAA5609269}" type="presParOf" srcId="{E33AC8C4-BBCB-4877-B3C4-59A19938ECE9}" destId="{D34B77EF-637E-4A68-A57D-3ADF9FC13FEF}" srcOrd="0" destOrd="0" presId="urn:microsoft.com/office/officeart/2008/layout/HorizontalMultiLevelHierarchy"/>
    <dgm:cxn modelId="{707404EC-DAD6-431F-A19D-430743D7258E}" type="presParOf" srcId="{D34B77EF-637E-4A68-A57D-3ADF9FC13FEF}" destId="{8FD285C1-9F5F-41B3-AEC6-75E89EF4B854}" srcOrd="0" destOrd="0" presId="urn:microsoft.com/office/officeart/2008/layout/HorizontalMultiLevelHierarchy"/>
    <dgm:cxn modelId="{4C774A6D-771C-4FA1-99E2-01B68B6AA557}" type="presParOf" srcId="{D34B77EF-637E-4A68-A57D-3ADF9FC13FEF}" destId="{0F1A0669-CBB7-4112-9D8F-F4B8E82C0365}" srcOrd="1" destOrd="0" presId="urn:microsoft.com/office/officeart/2008/layout/HorizontalMultiLevelHierarchy"/>
    <dgm:cxn modelId="{332A657B-4B71-4A85-97A4-08AEA0202DF4}" type="presParOf" srcId="{0F1A0669-CBB7-4112-9D8F-F4B8E82C0365}" destId="{8EC3595E-9832-43A3-A629-FE023774B0F3}" srcOrd="0" destOrd="0" presId="urn:microsoft.com/office/officeart/2008/layout/HorizontalMultiLevelHierarchy"/>
    <dgm:cxn modelId="{A16246C1-EE0C-4A98-B1F1-E22A42AEFCE3}" type="presParOf" srcId="{8EC3595E-9832-43A3-A629-FE023774B0F3}" destId="{EA4A5647-7432-4E40-9EBE-9E3F5850B5B8}" srcOrd="0" destOrd="0" presId="urn:microsoft.com/office/officeart/2008/layout/HorizontalMultiLevelHierarchy"/>
    <dgm:cxn modelId="{461A1215-841F-48DE-A228-7F9C7F387828}" type="presParOf" srcId="{0F1A0669-CBB7-4112-9D8F-F4B8E82C0365}" destId="{06C64207-A55F-4F5A-BB30-6751E14BF070}" srcOrd="1" destOrd="0" presId="urn:microsoft.com/office/officeart/2008/layout/HorizontalMultiLevelHierarchy"/>
    <dgm:cxn modelId="{3BC78E54-2060-471A-8BEE-D7BFD6992DBC}" type="presParOf" srcId="{06C64207-A55F-4F5A-BB30-6751E14BF070}" destId="{3DCFFCA1-248C-47D8-B39E-CE836290EE69}" srcOrd="0" destOrd="0" presId="urn:microsoft.com/office/officeart/2008/layout/HorizontalMultiLevelHierarchy"/>
    <dgm:cxn modelId="{6D6E2EBD-27F5-4EA2-92D3-E0A52EE5C1E3}" type="presParOf" srcId="{06C64207-A55F-4F5A-BB30-6751E14BF070}" destId="{9F5E8B6D-21C9-4072-8BCB-CBDC7F367EE1}" srcOrd="1" destOrd="0" presId="urn:microsoft.com/office/officeart/2008/layout/HorizontalMultiLevelHierarchy"/>
    <dgm:cxn modelId="{846F871B-9EAC-49FE-AA17-8A3657C7975E}" type="presParOf" srcId="{0F1A0669-CBB7-4112-9D8F-F4B8E82C0365}" destId="{E14C80BD-10BA-4303-BEF1-60E074422648}" srcOrd="2" destOrd="0" presId="urn:microsoft.com/office/officeart/2008/layout/HorizontalMultiLevelHierarchy"/>
    <dgm:cxn modelId="{5DCD539B-A17F-44AC-815E-F7ED509FB129}" type="presParOf" srcId="{E14C80BD-10BA-4303-BEF1-60E074422648}" destId="{F3BA06F3-84D4-427C-BA9D-D9AED71B77ED}" srcOrd="0" destOrd="0" presId="urn:microsoft.com/office/officeart/2008/layout/HorizontalMultiLevelHierarchy"/>
    <dgm:cxn modelId="{5B85E58D-3821-4C68-A203-A080B4BF0500}" type="presParOf" srcId="{0F1A0669-CBB7-4112-9D8F-F4B8E82C0365}" destId="{593FAB98-6A66-4F0A-8227-5D232ABFACCE}" srcOrd="3" destOrd="0" presId="urn:microsoft.com/office/officeart/2008/layout/HorizontalMultiLevelHierarchy"/>
    <dgm:cxn modelId="{5A645C3B-AB5E-4499-9990-2FA26E165B30}" type="presParOf" srcId="{593FAB98-6A66-4F0A-8227-5D232ABFACCE}" destId="{D4401E7B-7F10-485F-9DEB-06E4F704065C}" srcOrd="0" destOrd="0" presId="urn:microsoft.com/office/officeart/2008/layout/HorizontalMultiLevelHierarchy"/>
    <dgm:cxn modelId="{B0C93D21-ED7D-4482-8BA0-D8EBF2A27FEB}" type="presParOf" srcId="{593FAB98-6A66-4F0A-8227-5D232ABFACCE}" destId="{287CCCB3-E6E6-4C67-BF92-F1A20047E8B2}" srcOrd="1" destOrd="0" presId="urn:microsoft.com/office/officeart/2008/layout/HorizontalMultiLevelHierarchy"/>
    <dgm:cxn modelId="{08DD8541-275A-4582-8662-20FDD7337EC4}" type="presParOf" srcId="{0F1A0669-CBB7-4112-9D8F-F4B8E82C0365}" destId="{C6AB371C-2374-456D-9766-44BAF07339CA}" srcOrd="4" destOrd="0" presId="urn:microsoft.com/office/officeart/2008/layout/HorizontalMultiLevelHierarchy"/>
    <dgm:cxn modelId="{4037043E-8B78-44EA-BBED-5E2BC0669FBF}" type="presParOf" srcId="{C6AB371C-2374-456D-9766-44BAF07339CA}" destId="{6C70FB5D-AB9F-443D-9FE6-64F8BA59F538}" srcOrd="0" destOrd="0" presId="urn:microsoft.com/office/officeart/2008/layout/HorizontalMultiLevelHierarchy"/>
    <dgm:cxn modelId="{CC83B9B6-7D89-4E01-A75D-8D7F9709F131}" type="presParOf" srcId="{0F1A0669-CBB7-4112-9D8F-F4B8E82C0365}" destId="{D01F2EB2-4905-4AAF-A684-337064681419}" srcOrd="5" destOrd="0" presId="urn:microsoft.com/office/officeart/2008/layout/HorizontalMultiLevelHierarchy"/>
    <dgm:cxn modelId="{3F82D966-D345-4DE9-A9FB-86FFAD02B29E}" type="presParOf" srcId="{D01F2EB2-4905-4AAF-A684-337064681419}" destId="{1E684454-455E-4021-BF0C-3019E75C3491}" srcOrd="0" destOrd="0" presId="urn:microsoft.com/office/officeart/2008/layout/HorizontalMultiLevelHierarchy"/>
    <dgm:cxn modelId="{7B2C7314-C6EF-489E-BEB3-6B48466E76CB}" type="presParOf" srcId="{D01F2EB2-4905-4AAF-A684-337064681419}" destId="{B24B1BDE-82F6-45C4-B9D9-B7A461D6060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0E2219A-19E6-428D-9AE7-A65A60D6167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C67A55D-11BF-445D-B700-90F745CF5E5A}">
      <dgm:prSet phldrT="[Texto]" custT="1"/>
      <dgm:spPr/>
      <dgm:t>
        <a:bodyPr/>
        <a:lstStyle/>
        <a:p>
          <a:r>
            <a:rPr lang="es-ES" sz="1200" dirty="0"/>
            <a:t>PEDAGÓGICO</a:t>
          </a:r>
        </a:p>
      </dgm:t>
    </dgm:pt>
    <dgm:pt modelId="{E0F0EA27-2F6E-4F25-82B5-989305C0FE35}" type="parTrans" cxnId="{68A1FC77-6A5A-431A-B062-5C790A8E810C}">
      <dgm:prSet/>
      <dgm:spPr/>
      <dgm:t>
        <a:bodyPr/>
        <a:lstStyle/>
        <a:p>
          <a:endParaRPr lang="es-ES" sz="1200"/>
        </a:p>
      </dgm:t>
    </dgm:pt>
    <dgm:pt modelId="{FE772E6A-0458-4F84-9E56-66603D573BC0}" type="sibTrans" cxnId="{68A1FC77-6A5A-431A-B062-5C790A8E810C}">
      <dgm:prSet/>
      <dgm:spPr/>
      <dgm:t>
        <a:bodyPr/>
        <a:lstStyle/>
        <a:p>
          <a:endParaRPr lang="es-ES" sz="1200"/>
        </a:p>
      </dgm:t>
    </dgm:pt>
    <dgm:pt modelId="{90141981-BEE4-4AB0-9636-F691E9E6F0B7}">
      <dgm:prSet phldrT="[Texto]" custT="1"/>
      <dgm:spPr/>
      <dgm:t>
        <a:bodyPr/>
        <a:lstStyle/>
        <a:p>
          <a:r>
            <a:rPr lang="es-CO" altLang="es-CO" sz="1200" dirty="0">
              <a:latin typeface="Arial" panose="020B0604020202020204" pitchFamily="34" charset="0"/>
              <a:cs typeface="Arial" panose="020B0604020202020204" pitchFamily="34" charset="0"/>
            </a:rPr>
            <a:t>Extra escolar.</a:t>
          </a:r>
          <a:endParaRPr lang="es-ES" sz="1200" dirty="0"/>
        </a:p>
      </dgm:t>
    </dgm:pt>
    <dgm:pt modelId="{43EB344C-4269-40D6-8F10-78A3DBF3916E}" type="parTrans" cxnId="{87CFA499-57B4-4D38-ABBD-A9264B398D34}">
      <dgm:prSet custT="1"/>
      <dgm:spPr/>
      <dgm:t>
        <a:bodyPr/>
        <a:lstStyle/>
        <a:p>
          <a:endParaRPr lang="es-ES" sz="1200"/>
        </a:p>
      </dgm:t>
    </dgm:pt>
    <dgm:pt modelId="{34C9B38E-E051-4E83-8468-D5B0C6443882}" type="sibTrans" cxnId="{87CFA499-57B4-4D38-ABBD-A9264B398D34}">
      <dgm:prSet/>
      <dgm:spPr/>
      <dgm:t>
        <a:bodyPr/>
        <a:lstStyle/>
        <a:p>
          <a:endParaRPr lang="es-ES" sz="1200"/>
        </a:p>
      </dgm:t>
    </dgm:pt>
    <dgm:pt modelId="{27BB73BE-9133-4D5E-A80D-2F6483A31833}">
      <dgm:prSet phldrT="[Texto]" custT="1"/>
      <dgm:spPr/>
      <dgm:t>
        <a:bodyPr/>
        <a:lstStyle/>
        <a:p>
          <a:r>
            <a:rPr lang="es-CO" altLang="es-ES_tradnl" sz="1200" dirty="0">
              <a:latin typeface="Arial" panose="020B0604020202020204" pitchFamily="34" charset="0"/>
              <a:cs typeface="Arial" panose="020B0604020202020204" pitchFamily="34" charset="0"/>
            </a:rPr>
            <a:t>Vinculación de padres de familia  (escuela de padres)</a:t>
          </a:r>
          <a:endParaRPr lang="es-ES" sz="1200" dirty="0"/>
        </a:p>
      </dgm:t>
    </dgm:pt>
    <dgm:pt modelId="{9FCF4B5D-43C7-4AF3-9668-777BF9BC3521}" type="parTrans" cxnId="{13386977-9B5A-4384-A5EA-92CDF78C6A45}">
      <dgm:prSet custT="1"/>
      <dgm:spPr/>
      <dgm:t>
        <a:bodyPr/>
        <a:lstStyle/>
        <a:p>
          <a:endParaRPr lang="es-ES" sz="1200"/>
        </a:p>
      </dgm:t>
    </dgm:pt>
    <dgm:pt modelId="{28D23606-0C5E-4030-84F1-4F5951650311}" type="sibTrans" cxnId="{13386977-9B5A-4384-A5EA-92CDF78C6A45}">
      <dgm:prSet/>
      <dgm:spPr/>
      <dgm:t>
        <a:bodyPr/>
        <a:lstStyle/>
        <a:p>
          <a:endParaRPr lang="es-ES" sz="1200"/>
        </a:p>
      </dgm:t>
    </dgm:pt>
    <dgm:pt modelId="{7B368E09-9CE4-48A8-9D59-83A4C5ABC0CD}">
      <dgm:prSet phldrT="[Texto]" custT="1"/>
      <dgm:spPr/>
      <dgm:t>
        <a:bodyPr/>
        <a:lstStyle/>
        <a:p>
          <a:r>
            <a:rPr lang="es-CO" altLang="es-CO" sz="1200" dirty="0">
              <a:latin typeface="Arial" panose="020B0604020202020204" pitchFamily="34" charset="0"/>
              <a:cs typeface="Arial" panose="020B0604020202020204" pitchFamily="34" charset="0"/>
            </a:rPr>
            <a:t>Genera incentivos</a:t>
          </a:r>
        </a:p>
      </dgm:t>
    </dgm:pt>
    <dgm:pt modelId="{8AD31826-FE10-4E6D-A431-4C231584FE90}" type="parTrans" cxnId="{CF8B55B9-488A-443A-9CEE-B1923935185C}">
      <dgm:prSet custT="1"/>
      <dgm:spPr/>
      <dgm:t>
        <a:bodyPr/>
        <a:lstStyle/>
        <a:p>
          <a:endParaRPr lang="es-ES" sz="1200"/>
        </a:p>
      </dgm:t>
    </dgm:pt>
    <dgm:pt modelId="{95492555-2751-460A-AC21-61C5B4EB91B4}" type="sibTrans" cxnId="{CF8B55B9-488A-443A-9CEE-B1923935185C}">
      <dgm:prSet/>
      <dgm:spPr/>
      <dgm:t>
        <a:bodyPr/>
        <a:lstStyle/>
        <a:p>
          <a:endParaRPr lang="es-ES" sz="1200"/>
        </a:p>
      </dgm:t>
    </dgm:pt>
    <dgm:pt modelId="{E33AC8C4-BBCB-4877-B3C4-59A19938ECE9}" type="pres">
      <dgm:prSet presAssocID="{70E2219A-19E6-428D-9AE7-A65A60D6167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34B77EF-637E-4A68-A57D-3ADF9FC13FEF}" type="pres">
      <dgm:prSet presAssocID="{5C67A55D-11BF-445D-B700-90F745CF5E5A}" presName="root1" presStyleCnt="0"/>
      <dgm:spPr/>
    </dgm:pt>
    <dgm:pt modelId="{8FD285C1-9F5F-41B3-AEC6-75E89EF4B854}" type="pres">
      <dgm:prSet presAssocID="{5C67A55D-11BF-445D-B700-90F745CF5E5A}" presName="LevelOneTextNode" presStyleLbl="node0" presStyleIdx="0" presStyleCnt="1">
        <dgm:presLayoutVars>
          <dgm:chPref val="3"/>
        </dgm:presLayoutVars>
      </dgm:prSet>
      <dgm:spPr/>
    </dgm:pt>
    <dgm:pt modelId="{0F1A0669-CBB7-4112-9D8F-F4B8E82C0365}" type="pres">
      <dgm:prSet presAssocID="{5C67A55D-11BF-445D-B700-90F745CF5E5A}" presName="level2hierChild" presStyleCnt="0"/>
      <dgm:spPr/>
    </dgm:pt>
    <dgm:pt modelId="{8EC3595E-9832-43A3-A629-FE023774B0F3}" type="pres">
      <dgm:prSet presAssocID="{43EB344C-4269-40D6-8F10-78A3DBF3916E}" presName="conn2-1" presStyleLbl="parChTrans1D2" presStyleIdx="0" presStyleCnt="3"/>
      <dgm:spPr/>
    </dgm:pt>
    <dgm:pt modelId="{EA4A5647-7432-4E40-9EBE-9E3F5850B5B8}" type="pres">
      <dgm:prSet presAssocID="{43EB344C-4269-40D6-8F10-78A3DBF3916E}" presName="connTx" presStyleLbl="parChTrans1D2" presStyleIdx="0" presStyleCnt="3"/>
      <dgm:spPr/>
    </dgm:pt>
    <dgm:pt modelId="{06C64207-A55F-4F5A-BB30-6751E14BF070}" type="pres">
      <dgm:prSet presAssocID="{90141981-BEE4-4AB0-9636-F691E9E6F0B7}" presName="root2" presStyleCnt="0"/>
      <dgm:spPr/>
    </dgm:pt>
    <dgm:pt modelId="{3DCFFCA1-248C-47D8-B39E-CE836290EE69}" type="pres">
      <dgm:prSet presAssocID="{90141981-BEE4-4AB0-9636-F691E9E6F0B7}" presName="LevelTwoTextNode" presStyleLbl="node2" presStyleIdx="0" presStyleCnt="3" custScaleX="112923">
        <dgm:presLayoutVars>
          <dgm:chPref val="3"/>
        </dgm:presLayoutVars>
      </dgm:prSet>
      <dgm:spPr/>
    </dgm:pt>
    <dgm:pt modelId="{9F5E8B6D-21C9-4072-8BCB-CBDC7F367EE1}" type="pres">
      <dgm:prSet presAssocID="{90141981-BEE4-4AB0-9636-F691E9E6F0B7}" presName="level3hierChild" presStyleCnt="0"/>
      <dgm:spPr/>
    </dgm:pt>
    <dgm:pt modelId="{6BFED826-05C9-47CB-BED4-E47340856501}" type="pres">
      <dgm:prSet presAssocID="{9FCF4B5D-43C7-4AF3-9668-777BF9BC3521}" presName="conn2-1" presStyleLbl="parChTrans1D2" presStyleIdx="1" presStyleCnt="3"/>
      <dgm:spPr/>
    </dgm:pt>
    <dgm:pt modelId="{50D7F12E-687D-4B91-92C1-D33C2D9D8046}" type="pres">
      <dgm:prSet presAssocID="{9FCF4B5D-43C7-4AF3-9668-777BF9BC3521}" presName="connTx" presStyleLbl="parChTrans1D2" presStyleIdx="1" presStyleCnt="3"/>
      <dgm:spPr/>
    </dgm:pt>
    <dgm:pt modelId="{860A9175-0AA7-4D95-A4E6-777F9C701712}" type="pres">
      <dgm:prSet presAssocID="{27BB73BE-9133-4D5E-A80D-2F6483A31833}" presName="root2" presStyleCnt="0"/>
      <dgm:spPr/>
    </dgm:pt>
    <dgm:pt modelId="{136C85D5-630E-4E3D-9A75-85B2218B0F8F}" type="pres">
      <dgm:prSet presAssocID="{27BB73BE-9133-4D5E-A80D-2F6483A31833}" presName="LevelTwoTextNode" presStyleLbl="node2" presStyleIdx="1" presStyleCnt="3" custScaleX="112923" custScaleY="111476">
        <dgm:presLayoutVars>
          <dgm:chPref val="3"/>
        </dgm:presLayoutVars>
      </dgm:prSet>
      <dgm:spPr/>
    </dgm:pt>
    <dgm:pt modelId="{44C155ED-A592-4E4D-814C-3AF2FE183A48}" type="pres">
      <dgm:prSet presAssocID="{27BB73BE-9133-4D5E-A80D-2F6483A31833}" presName="level3hierChild" presStyleCnt="0"/>
      <dgm:spPr/>
    </dgm:pt>
    <dgm:pt modelId="{FF07B8EC-B6EE-45A4-931A-ED1D1DC9AEE9}" type="pres">
      <dgm:prSet presAssocID="{8AD31826-FE10-4E6D-A431-4C231584FE90}" presName="conn2-1" presStyleLbl="parChTrans1D2" presStyleIdx="2" presStyleCnt="3"/>
      <dgm:spPr/>
    </dgm:pt>
    <dgm:pt modelId="{78DB0BEF-FED6-4ED2-8788-FAF6A31524C3}" type="pres">
      <dgm:prSet presAssocID="{8AD31826-FE10-4E6D-A431-4C231584FE90}" presName="connTx" presStyleLbl="parChTrans1D2" presStyleIdx="2" presStyleCnt="3"/>
      <dgm:spPr/>
    </dgm:pt>
    <dgm:pt modelId="{AB4443A3-A6D4-41BA-92BF-1709A1F5A74B}" type="pres">
      <dgm:prSet presAssocID="{7B368E09-9CE4-48A8-9D59-83A4C5ABC0CD}" presName="root2" presStyleCnt="0"/>
      <dgm:spPr/>
    </dgm:pt>
    <dgm:pt modelId="{E9CA44D7-7862-48CC-965D-72CB89263CB8}" type="pres">
      <dgm:prSet presAssocID="{7B368E09-9CE4-48A8-9D59-83A4C5ABC0CD}" presName="LevelTwoTextNode" presStyleLbl="node2" presStyleIdx="2" presStyleCnt="3" custScaleX="112923" custScaleY="122264">
        <dgm:presLayoutVars>
          <dgm:chPref val="3"/>
        </dgm:presLayoutVars>
      </dgm:prSet>
      <dgm:spPr/>
    </dgm:pt>
    <dgm:pt modelId="{72F57FF1-10CB-4D9E-AEFD-23FE82430A54}" type="pres">
      <dgm:prSet presAssocID="{7B368E09-9CE4-48A8-9D59-83A4C5ABC0CD}" presName="level3hierChild" presStyleCnt="0"/>
      <dgm:spPr/>
    </dgm:pt>
  </dgm:ptLst>
  <dgm:cxnLst>
    <dgm:cxn modelId="{7EC48018-EA5C-489B-BD2A-2634EFD24E29}" type="presOf" srcId="{7B368E09-9CE4-48A8-9D59-83A4C5ABC0CD}" destId="{E9CA44D7-7862-48CC-965D-72CB89263CB8}" srcOrd="0" destOrd="0" presId="urn:microsoft.com/office/officeart/2008/layout/HorizontalMultiLevelHierarchy"/>
    <dgm:cxn modelId="{67830729-9977-48C8-AC55-14902D744F0F}" type="presOf" srcId="{8AD31826-FE10-4E6D-A431-4C231584FE90}" destId="{FF07B8EC-B6EE-45A4-931A-ED1D1DC9AEE9}" srcOrd="0" destOrd="0" presId="urn:microsoft.com/office/officeart/2008/layout/HorizontalMultiLevelHierarchy"/>
    <dgm:cxn modelId="{CD9E5130-0A30-40B7-A1D2-26A8357FE7DC}" type="presOf" srcId="{43EB344C-4269-40D6-8F10-78A3DBF3916E}" destId="{8EC3595E-9832-43A3-A629-FE023774B0F3}" srcOrd="0" destOrd="0" presId="urn:microsoft.com/office/officeart/2008/layout/HorizontalMultiLevelHierarchy"/>
    <dgm:cxn modelId="{BB39044A-E47A-4AD3-8C7B-4C0B44990AF9}" type="presOf" srcId="{90141981-BEE4-4AB0-9636-F691E9E6F0B7}" destId="{3DCFFCA1-248C-47D8-B39E-CE836290EE69}" srcOrd="0" destOrd="0" presId="urn:microsoft.com/office/officeart/2008/layout/HorizontalMultiLevelHierarchy"/>
    <dgm:cxn modelId="{13386977-9B5A-4384-A5EA-92CDF78C6A45}" srcId="{5C67A55D-11BF-445D-B700-90F745CF5E5A}" destId="{27BB73BE-9133-4D5E-A80D-2F6483A31833}" srcOrd="1" destOrd="0" parTransId="{9FCF4B5D-43C7-4AF3-9668-777BF9BC3521}" sibTransId="{28D23606-0C5E-4030-84F1-4F5951650311}"/>
    <dgm:cxn modelId="{68A1FC77-6A5A-431A-B062-5C790A8E810C}" srcId="{70E2219A-19E6-428D-9AE7-A65A60D6167F}" destId="{5C67A55D-11BF-445D-B700-90F745CF5E5A}" srcOrd="0" destOrd="0" parTransId="{E0F0EA27-2F6E-4F25-82B5-989305C0FE35}" sibTransId="{FE772E6A-0458-4F84-9E56-66603D573BC0}"/>
    <dgm:cxn modelId="{4F977159-222E-4545-90C1-53D1DF3AC398}" type="presOf" srcId="{43EB344C-4269-40D6-8F10-78A3DBF3916E}" destId="{EA4A5647-7432-4E40-9EBE-9E3F5850B5B8}" srcOrd="1" destOrd="0" presId="urn:microsoft.com/office/officeart/2008/layout/HorizontalMultiLevelHierarchy"/>
    <dgm:cxn modelId="{A9C0587D-7197-41DE-9697-FEF2ECF464EE}" type="presOf" srcId="{5C67A55D-11BF-445D-B700-90F745CF5E5A}" destId="{8FD285C1-9F5F-41B3-AEC6-75E89EF4B854}" srcOrd="0" destOrd="0" presId="urn:microsoft.com/office/officeart/2008/layout/HorizontalMultiLevelHierarchy"/>
    <dgm:cxn modelId="{EA599A80-C735-4B18-8F14-808EEC5640E9}" type="presOf" srcId="{8AD31826-FE10-4E6D-A431-4C231584FE90}" destId="{78DB0BEF-FED6-4ED2-8788-FAF6A31524C3}" srcOrd="1" destOrd="0" presId="urn:microsoft.com/office/officeart/2008/layout/HorizontalMultiLevelHierarchy"/>
    <dgm:cxn modelId="{87CFA499-57B4-4D38-ABBD-A9264B398D34}" srcId="{5C67A55D-11BF-445D-B700-90F745CF5E5A}" destId="{90141981-BEE4-4AB0-9636-F691E9E6F0B7}" srcOrd="0" destOrd="0" parTransId="{43EB344C-4269-40D6-8F10-78A3DBF3916E}" sibTransId="{34C9B38E-E051-4E83-8468-D5B0C6443882}"/>
    <dgm:cxn modelId="{CF8B55B9-488A-443A-9CEE-B1923935185C}" srcId="{5C67A55D-11BF-445D-B700-90F745CF5E5A}" destId="{7B368E09-9CE4-48A8-9D59-83A4C5ABC0CD}" srcOrd="2" destOrd="0" parTransId="{8AD31826-FE10-4E6D-A431-4C231584FE90}" sibTransId="{95492555-2751-460A-AC21-61C5B4EB91B4}"/>
    <dgm:cxn modelId="{87B714BB-D998-4F2A-A63A-17409756C9E9}" type="presOf" srcId="{9FCF4B5D-43C7-4AF3-9668-777BF9BC3521}" destId="{50D7F12E-687D-4B91-92C1-D33C2D9D8046}" srcOrd="1" destOrd="0" presId="urn:microsoft.com/office/officeart/2008/layout/HorizontalMultiLevelHierarchy"/>
    <dgm:cxn modelId="{038B1AC3-DAC0-43AE-B9EE-77ED374F9819}" type="presOf" srcId="{70E2219A-19E6-428D-9AE7-A65A60D6167F}" destId="{E33AC8C4-BBCB-4877-B3C4-59A19938ECE9}" srcOrd="0" destOrd="0" presId="urn:microsoft.com/office/officeart/2008/layout/HorizontalMultiLevelHierarchy"/>
    <dgm:cxn modelId="{9998BDC5-F1E5-4C51-A376-204F1625976E}" type="presOf" srcId="{9FCF4B5D-43C7-4AF3-9668-777BF9BC3521}" destId="{6BFED826-05C9-47CB-BED4-E47340856501}" srcOrd="0" destOrd="0" presId="urn:microsoft.com/office/officeart/2008/layout/HorizontalMultiLevelHierarchy"/>
    <dgm:cxn modelId="{4F77DCF2-1E99-4E66-ACE7-8F0441945884}" type="presOf" srcId="{27BB73BE-9133-4D5E-A80D-2F6483A31833}" destId="{136C85D5-630E-4E3D-9A75-85B2218B0F8F}" srcOrd="0" destOrd="0" presId="urn:microsoft.com/office/officeart/2008/layout/HorizontalMultiLevelHierarchy"/>
    <dgm:cxn modelId="{E40C82BF-150D-418C-9F96-DD7336453873}" type="presParOf" srcId="{E33AC8C4-BBCB-4877-B3C4-59A19938ECE9}" destId="{D34B77EF-637E-4A68-A57D-3ADF9FC13FEF}" srcOrd="0" destOrd="0" presId="urn:microsoft.com/office/officeart/2008/layout/HorizontalMultiLevelHierarchy"/>
    <dgm:cxn modelId="{5AC9C795-5E90-4477-B97F-70A89FEF0F51}" type="presParOf" srcId="{D34B77EF-637E-4A68-A57D-3ADF9FC13FEF}" destId="{8FD285C1-9F5F-41B3-AEC6-75E89EF4B854}" srcOrd="0" destOrd="0" presId="urn:microsoft.com/office/officeart/2008/layout/HorizontalMultiLevelHierarchy"/>
    <dgm:cxn modelId="{28CF7EBD-AACC-411E-9272-A177F90A2926}" type="presParOf" srcId="{D34B77EF-637E-4A68-A57D-3ADF9FC13FEF}" destId="{0F1A0669-CBB7-4112-9D8F-F4B8E82C0365}" srcOrd="1" destOrd="0" presId="urn:microsoft.com/office/officeart/2008/layout/HorizontalMultiLevelHierarchy"/>
    <dgm:cxn modelId="{7E39A896-8069-4BB2-A959-7A8AD9215BBF}" type="presParOf" srcId="{0F1A0669-CBB7-4112-9D8F-F4B8E82C0365}" destId="{8EC3595E-9832-43A3-A629-FE023774B0F3}" srcOrd="0" destOrd="0" presId="urn:microsoft.com/office/officeart/2008/layout/HorizontalMultiLevelHierarchy"/>
    <dgm:cxn modelId="{4B8151D0-A033-4266-BF2B-931219106D1F}" type="presParOf" srcId="{8EC3595E-9832-43A3-A629-FE023774B0F3}" destId="{EA4A5647-7432-4E40-9EBE-9E3F5850B5B8}" srcOrd="0" destOrd="0" presId="urn:microsoft.com/office/officeart/2008/layout/HorizontalMultiLevelHierarchy"/>
    <dgm:cxn modelId="{F8178399-9E6C-4FF8-A8FD-116AC58D1B35}" type="presParOf" srcId="{0F1A0669-CBB7-4112-9D8F-F4B8E82C0365}" destId="{06C64207-A55F-4F5A-BB30-6751E14BF070}" srcOrd="1" destOrd="0" presId="urn:microsoft.com/office/officeart/2008/layout/HorizontalMultiLevelHierarchy"/>
    <dgm:cxn modelId="{17C3D788-7DAA-4E34-8ECC-2EA89A5D1B6F}" type="presParOf" srcId="{06C64207-A55F-4F5A-BB30-6751E14BF070}" destId="{3DCFFCA1-248C-47D8-B39E-CE836290EE69}" srcOrd="0" destOrd="0" presId="urn:microsoft.com/office/officeart/2008/layout/HorizontalMultiLevelHierarchy"/>
    <dgm:cxn modelId="{71BA373C-EB2F-440E-A2E6-FFDC330B01E9}" type="presParOf" srcId="{06C64207-A55F-4F5A-BB30-6751E14BF070}" destId="{9F5E8B6D-21C9-4072-8BCB-CBDC7F367EE1}" srcOrd="1" destOrd="0" presId="urn:microsoft.com/office/officeart/2008/layout/HorizontalMultiLevelHierarchy"/>
    <dgm:cxn modelId="{427A49B2-D50F-430E-B663-40B80CCA73B1}" type="presParOf" srcId="{0F1A0669-CBB7-4112-9D8F-F4B8E82C0365}" destId="{6BFED826-05C9-47CB-BED4-E47340856501}" srcOrd="2" destOrd="0" presId="urn:microsoft.com/office/officeart/2008/layout/HorizontalMultiLevelHierarchy"/>
    <dgm:cxn modelId="{FA15D1C4-7410-46A4-83D3-FB3219557799}" type="presParOf" srcId="{6BFED826-05C9-47CB-BED4-E47340856501}" destId="{50D7F12E-687D-4B91-92C1-D33C2D9D8046}" srcOrd="0" destOrd="0" presId="urn:microsoft.com/office/officeart/2008/layout/HorizontalMultiLevelHierarchy"/>
    <dgm:cxn modelId="{1BD17D39-E0AA-4448-9A2A-F9EA23319D24}" type="presParOf" srcId="{0F1A0669-CBB7-4112-9D8F-F4B8E82C0365}" destId="{860A9175-0AA7-4D95-A4E6-777F9C701712}" srcOrd="3" destOrd="0" presId="urn:microsoft.com/office/officeart/2008/layout/HorizontalMultiLevelHierarchy"/>
    <dgm:cxn modelId="{5F440CE1-5B9F-4A70-9F10-C347DD76FC26}" type="presParOf" srcId="{860A9175-0AA7-4D95-A4E6-777F9C701712}" destId="{136C85D5-630E-4E3D-9A75-85B2218B0F8F}" srcOrd="0" destOrd="0" presId="urn:microsoft.com/office/officeart/2008/layout/HorizontalMultiLevelHierarchy"/>
    <dgm:cxn modelId="{9CBD2BA3-3830-4B44-82F4-A2FF5B1388C0}" type="presParOf" srcId="{860A9175-0AA7-4D95-A4E6-777F9C701712}" destId="{44C155ED-A592-4E4D-814C-3AF2FE183A48}" srcOrd="1" destOrd="0" presId="urn:microsoft.com/office/officeart/2008/layout/HorizontalMultiLevelHierarchy"/>
    <dgm:cxn modelId="{8C9E68E8-8319-42BA-BDB9-0C0DE14AC861}" type="presParOf" srcId="{0F1A0669-CBB7-4112-9D8F-F4B8E82C0365}" destId="{FF07B8EC-B6EE-45A4-931A-ED1D1DC9AEE9}" srcOrd="4" destOrd="0" presId="urn:microsoft.com/office/officeart/2008/layout/HorizontalMultiLevelHierarchy"/>
    <dgm:cxn modelId="{40C160E3-52C7-44E7-99DC-08CADFD21D0D}" type="presParOf" srcId="{FF07B8EC-B6EE-45A4-931A-ED1D1DC9AEE9}" destId="{78DB0BEF-FED6-4ED2-8788-FAF6A31524C3}" srcOrd="0" destOrd="0" presId="urn:microsoft.com/office/officeart/2008/layout/HorizontalMultiLevelHierarchy"/>
    <dgm:cxn modelId="{68934F40-FC07-496D-818C-C78605116608}" type="presParOf" srcId="{0F1A0669-CBB7-4112-9D8F-F4B8E82C0365}" destId="{AB4443A3-A6D4-41BA-92BF-1709A1F5A74B}" srcOrd="5" destOrd="0" presId="urn:microsoft.com/office/officeart/2008/layout/HorizontalMultiLevelHierarchy"/>
    <dgm:cxn modelId="{CC78F2DC-BDCA-494A-90DC-D7AA5ED229F2}" type="presParOf" srcId="{AB4443A3-A6D4-41BA-92BF-1709A1F5A74B}" destId="{E9CA44D7-7862-48CC-965D-72CB89263CB8}" srcOrd="0" destOrd="0" presId="urn:microsoft.com/office/officeart/2008/layout/HorizontalMultiLevelHierarchy"/>
    <dgm:cxn modelId="{767BE383-1C06-4288-8C3C-9D433919CD37}" type="presParOf" srcId="{AB4443A3-A6D4-41BA-92BF-1709A1F5A74B}" destId="{72F57FF1-10CB-4D9E-AEFD-23FE82430A5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A5F200A-034D-4A50-9D2D-2AF10650EBB2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</dgm:pt>
    <dgm:pt modelId="{D658DE1C-4FF9-46C8-AB1B-84FA6885A731}">
      <dgm:prSet custT="1"/>
      <dgm:spPr/>
      <dgm:t>
        <a:bodyPr/>
        <a:lstStyle/>
        <a:p>
          <a:r>
            <a:rPr lang="es-MX" altLang="es-CO" sz="2000" b="1" dirty="0"/>
            <a:t>Fortalecer el desarrollo integral del ser humano a través del deporte, la recreación y la actividad física. </a:t>
          </a:r>
          <a:endParaRPr lang="es-CO" altLang="es-CO" sz="2000" b="1" dirty="0"/>
        </a:p>
      </dgm:t>
    </dgm:pt>
    <dgm:pt modelId="{1127B7D1-784E-47CB-8590-29B495191298}" type="parTrans" cxnId="{55A855B4-5DA6-487C-B96D-8EF5B86283E7}">
      <dgm:prSet/>
      <dgm:spPr/>
      <dgm:t>
        <a:bodyPr/>
        <a:lstStyle/>
        <a:p>
          <a:endParaRPr lang="es-ES" sz="2400" b="1"/>
        </a:p>
      </dgm:t>
    </dgm:pt>
    <dgm:pt modelId="{B118C8E3-543F-4424-8C3A-A137A596FAEC}" type="sibTrans" cxnId="{55A855B4-5DA6-487C-B96D-8EF5B86283E7}">
      <dgm:prSet custT="1"/>
      <dgm:spPr/>
      <dgm:t>
        <a:bodyPr/>
        <a:lstStyle/>
        <a:p>
          <a:endParaRPr lang="es-ES" sz="3200" b="1"/>
        </a:p>
      </dgm:t>
    </dgm:pt>
    <dgm:pt modelId="{A7208CEB-71DC-49D7-8786-42B1380C9FC7}">
      <dgm:prSet custT="1"/>
      <dgm:spPr/>
      <dgm:t>
        <a:bodyPr/>
        <a:lstStyle/>
        <a:p>
          <a:r>
            <a:rPr lang="es-MX" altLang="es-CO" sz="2000" b="1" dirty="0"/>
            <a:t>Aunar esfuerzos interinstitucionales e intersectoriales para aumentar las oportunidades de práctica de deporte, recreación y actividad física como medio para el desarrollo integral humano.</a:t>
          </a:r>
          <a:endParaRPr lang="es-CO" altLang="es-CO" sz="2000" b="1" dirty="0"/>
        </a:p>
      </dgm:t>
    </dgm:pt>
    <dgm:pt modelId="{7F45DF48-6FA6-4AF3-8B04-94D7A7FA1B1A}" type="parTrans" cxnId="{4136A3BD-CCDE-43CD-9FE2-15E9EB4D95C5}">
      <dgm:prSet/>
      <dgm:spPr/>
      <dgm:t>
        <a:bodyPr/>
        <a:lstStyle/>
        <a:p>
          <a:endParaRPr lang="es-ES" sz="2400" b="1"/>
        </a:p>
      </dgm:t>
    </dgm:pt>
    <dgm:pt modelId="{336B4F7F-5521-416B-8011-A6EA0B6175A4}" type="sibTrans" cxnId="{4136A3BD-CCDE-43CD-9FE2-15E9EB4D95C5}">
      <dgm:prSet/>
      <dgm:spPr/>
      <dgm:t>
        <a:bodyPr/>
        <a:lstStyle/>
        <a:p>
          <a:endParaRPr lang="es-ES" sz="2400" b="1"/>
        </a:p>
      </dgm:t>
    </dgm:pt>
    <dgm:pt modelId="{527B7BAB-DF03-466A-905C-D56427A031C5}">
      <dgm:prSet phldrT="[Texto]" custT="1"/>
      <dgm:spPr/>
      <dgm:t>
        <a:bodyPr/>
        <a:lstStyle/>
        <a:p>
          <a:pPr>
            <a:buFont typeface="Wingdings" panose="05000000000000000000" pitchFamily="2" charset="2"/>
          </a:pPr>
          <a:r>
            <a:rPr lang="es-ES" altLang="es-CO" sz="2000" b="1" dirty="0"/>
            <a:t>Proporcionar espacios para la práctica de actividad física, deporte social comunitario y recreación como estrategia  para el aprovechamiento del tiempo libre.</a:t>
          </a:r>
          <a:endParaRPr lang="es-CO" altLang="es-CO" sz="2000" b="1" dirty="0"/>
        </a:p>
      </dgm:t>
    </dgm:pt>
    <dgm:pt modelId="{2AFF7834-57B8-4789-9FA8-812618AE3B22}" type="parTrans" cxnId="{71B42470-906C-474E-9C84-07954A8B2343}">
      <dgm:prSet/>
      <dgm:spPr/>
      <dgm:t>
        <a:bodyPr/>
        <a:lstStyle/>
        <a:p>
          <a:endParaRPr lang="es-CO"/>
        </a:p>
      </dgm:t>
    </dgm:pt>
    <dgm:pt modelId="{F96E34BE-8B50-4FDD-A01D-B6B2E04A19C6}" type="sibTrans" cxnId="{71B42470-906C-474E-9C84-07954A8B2343}">
      <dgm:prSet/>
      <dgm:spPr/>
      <dgm:t>
        <a:bodyPr/>
        <a:lstStyle/>
        <a:p>
          <a:endParaRPr lang="es-CO"/>
        </a:p>
      </dgm:t>
    </dgm:pt>
    <dgm:pt modelId="{B7AEAB0B-2F9E-406C-AEF5-92364CE16D85}" type="pres">
      <dgm:prSet presAssocID="{9A5F200A-034D-4A50-9D2D-2AF10650EBB2}" presName="outerComposite" presStyleCnt="0">
        <dgm:presLayoutVars>
          <dgm:chMax val="5"/>
          <dgm:dir/>
          <dgm:resizeHandles val="exact"/>
        </dgm:presLayoutVars>
      </dgm:prSet>
      <dgm:spPr/>
    </dgm:pt>
    <dgm:pt modelId="{B8FF59D2-65B7-4DCF-BBB1-6B26262F6371}" type="pres">
      <dgm:prSet presAssocID="{9A5F200A-034D-4A50-9D2D-2AF10650EBB2}" presName="dummyMaxCanvas" presStyleCnt="0">
        <dgm:presLayoutVars/>
      </dgm:prSet>
      <dgm:spPr/>
    </dgm:pt>
    <dgm:pt modelId="{89A31760-54CE-4781-8DDE-833B4820E45B}" type="pres">
      <dgm:prSet presAssocID="{9A5F200A-034D-4A50-9D2D-2AF10650EBB2}" presName="ThreeNodes_1" presStyleLbl="node1" presStyleIdx="0" presStyleCnt="3">
        <dgm:presLayoutVars>
          <dgm:bulletEnabled val="1"/>
        </dgm:presLayoutVars>
      </dgm:prSet>
      <dgm:spPr/>
    </dgm:pt>
    <dgm:pt modelId="{F9DF0241-7644-40A5-910B-27F4BBB8843D}" type="pres">
      <dgm:prSet presAssocID="{9A5F200A-034D-4A50-9D2D-2AF10650EBB2}" presName="ThreeNodes_2" presStyleLbl="node1" presStyleIdx="1" presStyleCnt="3">
        <dgm:presLayoutVars>
          <dgm:bulletEnabled val="1"/>
        </dgm:presLayoutVars>
      </dgm:prSet>
      <dgm:spPr/>
    </dgm:pt>
    <dgm:pt modelId="{B86840A0-BD26-4217-8D8C-A3FB6EB213CC}" type="pres">
      <dgm:prSet presAssocID="{9A5F200A-034D-4A50-9D2D-2AF10650EBB2}" presName="ThreeNodes_3" presStyleLbl="node1" presStyleIdx="2" presStyleCnt="3">
        <dgm:presLayoutVars>
          <dgm:bulletEnabled val="1"/>
        </dgm:presLayoutVars>
      </dgm:prSet>
      <dgm:spPr/>
    </dgm:pt>
    <dgm:pt modelId="{7455D0B6-CF43-4C63-839A-5FE9ACA749EC}" type="pres">
      <dgm:prSet presAssocID="{9A5F200A-034D-4A50-9D2D-2AF10650EBB2}" presName="ThreeConn_1-2" presStyleLbl="fgAccFollowNode1" presStyleIdx="0" presStyleCnt="2">
        <dgm:presLayoutVars>
          <dgm:bulletEnabled val="1"/>
        </dgm:presLayoutVars>
      </dgm:prSet>
      <dgm:spPr/>
    </dgm:pt>
    <dgm:pt modelId="{989F60C6-E48D-432A-A4DD-5A75BA36CB3A}" type="pres">
      <dgm:prSet presAssocID="{9A5F200A-034D-4A50-9D2D-2AF10650EBB2}" presName="ThreeConn_2-3" presStyleLbl="fgAccFollowNode1" presStyleIdx="1" presStyleCnt="2">
        <dgm:presLayoutVars>
          <dgm:bulletEnabled val="1"/>
        </dgm:presLayoutVars>
      </dgm:prSet>
      <dgm:spPr/>
    </dgm:pt>
    <dgm:pt modelId="{09B1EF35-584F-45D9-B9EE-1CAFA6712963}" type="pres">
      <dgm:prSet presAssocID="{9A5F200A-034D-4A50-9D2D-2AF10650EBB2}" presName="ThreeNodes_1_text" presStyleLbl="node1" presStyleIdx="2" presStyleCnt="3">
        <dgm:presLayoutVars>
          <dgm:bulletEnabled val="1"/>
        </dgm:presLayoutVars>
      </dgm:prSet>
      <dgm:spPr/>
    </dgm:pt>
    <dgm:pt modelId="{B9EE3039-9C8C-4FA4-93CF-3D96F004E2EB}" type="pres">
      <dgm:prSet presAssocID="{9A5F200A-034D-4A50-9D2D-2AF10650EBB2}" presName="ThreeNodes_2_text" presStyleLbl="node1" presStyleIdx="2" presStyleCnt="3">
        <dgm:presLayoutVars>
          <dgm:bulletEnabled val="1"/>
        </dgm:presLayoutVars>
      </dgm:prSet>
      <dgm:spPr/>
    </dgm:pt>
    <dgm:pt modelId="{31899E3D-1BA1-4B4D-8072-F918E76DABDE}" type="pres">
      <dgm:prSet presAssocID="{9A5F200A-034D-4A50-9D2D-2AF10650EBB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CC30F2F-AD78-4D82-A725-7BF9A0ECF06E}" type="presOf" srcId="{A7208CEB-71DC-49D7-8786-42B1380C9FC7}" destId="{B86840A0-BD26-4217-8D8C-A3FB6EB213CC}" srcOrd="0" destOrd="0" presId="urn:microsoft.com/office/officeart/2005/8/layout/vProcess5"/>
    <dgm:cxn modelId="{7BB6D139-2F37-4B4D-AD10-20C31CB9EBDC}" type="presOf" srcId="{F96E34BE-8B50-4FDD-A01D-B6B2E04A19C6}" destId="{7455D0B6-CF43-4C63-839A-5FE9ACA749EC}" srcOrd="0" destOrd="0" presId="urn:microsoft.com/office/officeart/2005/8/layout/vProcess5"/>
    <dgm:cxn modelId="{71B42470-906C-474E-9C84-07954A8B2343}" srcId="{9A5F200A-034D-4A50-9D2D-2AF10650EBB2}" destId="{527B7BAB-DF03-466A-905C-D56427A031C5}" srcOrd="0" destOrd="0" parTransId="{2AFF7834-57B8-4789-9FA8-812618AE3B22}" sibTransId="{F96E34BE-8B50-4FDD-A01D-B6B2E04A19C6}"/>
    <dgm:cxn modelId="{E72C7088-62C2-4084-8B17-86821433312C}" type="presOf" srcId="{D658DE1C-4FF9-46C8-AB1B-84FA6885A731}" destId="{B9EE3039-9C8C-4FA4-93CF-3D96F004E2EB}" srcOrd="1" destOrd="0" presId="urn:microsoft.com/office/officeart/2005/8/layout/vProcess5"/>
    <dgm:cxn modelId="{8816D99C-2C35-4B83-BC34-A6D417D6D9E9}" type="presOf" srcId="{527B7BAB-DF03-466A-905C-D56427A031C5}" destId="{89A31760-54CE-4781-8DDE-833B4820E45B}" srcOrd="0" destOrd="0" presId="urn:microsoft.com/office/officeart/2005/8/layout/vProcess5"/>
    <dgm:cxn modelId="{55A855B4-5DA6-487C-B96D-8EF5B86283E7}" srcId="{9A5F200A-034D-4A50-9D2D-2AF10650EBB2}" destId="{D658DE1C-4FF9-46C8-AB1B-84FA6885A731}" srcOrd="1" destOrd="0" parTransId="{1127B7D1-784E-47CB-8590-29B495191298}" sibTransId="{B118C8E3-543F-4424-8C3A-A137A596FAEC}"/>
    <dgm:cxn modelId="{44153BBD-7C68-4469-ADB6-B47B4649CFEA}" type="presOf" srcId="{D658DE1C-4FF9-46C8-AB1B-84FA6885A731}" destId="{F9DF0241-7644-40A5-910B-27F4BBB8843D}" srcOrd="0" destOrd="0" presId="urn:microsoft.com/office/officeart/2005/8/layout/vProcess5"/>
    <dgm:cxn modelId="{4136A3BD-CCDE-43CD-9FE2-15E9EB4D95C5}" srcId="{9A5F200A-034D-4A50-9D2D-2AF10650EBB2}" destId="{A7208CEB-71DC-49D7-8786-42B1380C9FC7}" srcOrd="2" destOrd="0" parTransId="{7F45DF48-6FA6-4AF3-8B04-94D7A7FA1B1A}" sibTransId="{336B4F7F-5521-416B-8011-A6EA0B6175A4}"/>
    <dgm:cxn modelId="{73DE5FD2-AA00-434D-AA24-103C98FAD53C}" type="presOf" srcId="{9A5F200A-034D-4A50-9D2D-2AF10650EBB2}" destId="{B7AEAB0B-2F9E-406C-AEF5-92364CE16D85}" srcOrd="0" destOrd="0" presId="urn:microsoft.com/office/officeart/2005/8/layout/vProcess5"/>
    <dgm:cxn modelId="{51F4BFD9-2EF5-441B-8983-1C27218F2A1C}" type="presOf" srcId="{A7208CEB-71DC-49D7-8786-42B1380C9FC7}" destId="{31899E3D-1BA1-4B4D-8072-F918E76DABDE}" srcOrd="1" destOrd="0" presId="urn:microsoft.com/office/officeart/2005/8/layout/vProcess5"/>
    <dgm:cxn modelId="{78DC5BDA-7067-4FB1-8C5F-6634BD86A394}" type="presOf" srcId="{527B7BAB-DF03-466A-905C-D56427A031C5}" destId="{09B1EF35-584F-45D9-B9EE-1CAFA6712963}" srcOrd="1" destOrd="0" presId="urn:microsoft.com/office/officeart/2005/8/layout/vProcess5"/>
    <dgm:cxn modelId="{CBDC6CEE-ABD9-4A15-B3EB-9A3CE86BFC99}" type="presOf" srcId="{B118C8E3-543F-4424-8C3A-A137A596FAEC}" destId="{989F60C6-E48D-432A-A4DD-5A75BA36CB3A}" srcOrd="0" destOrd="0" presId="urn:microsoft.com/office/officeart/2005/8/layout/vProcess5"/>
    <dgm:cxn modelId="{A9651DC2-8CD7-4C26-B5FA-ACD506A94B67}" type="presParOf" srcId="{B7AEAB0B-2F9E-406C-AEF5-92364CE16D85}" destId="{B8FF59D2-65B7-4DCF-BBB1-6B26262F6371}" srcOrd="0" destOrd="0" presId="urn:microsoft.com/office/officeart/2005/8/layout/vProcess5"/>
    <dgm:cxn modelId="{B47AB04A-A5D2-47FC-B466-20BA92D19017}" type="presParOf" srcId="{B7AEAB0B-2F9E-406C-AEF5-92364CE16D85}" destId="{89A31760-54CE-4781-8DDE-833B4820E45B}" srcOrd="1" destOrd="0" presId="urn:microsoft.com/office/officeart/2005/8/layout/vProcess5"/>
    <dgm:cxn modelId="{8942014D-5B6E-4EA2-A929-AB57B83F0C88}" type="presParOf" srcId="{B7AEAB0B-2F9E-406C-AEF5-92364CE16D85}" destId="{F9DF0241-7644-40A5-910B-27F4BBB8843D}" srcOrd="2" destOrd="0" presId="urn:microsoft.com/office/officeart/2005/8/layout/vProcess5"/>
    <dgm:cxn modelId="{2D7380AD-7E6A-4967-B210-63120762F6C8}" type="presParOf" srcId="{B7AEAB0B-2F9E-406C-AEF5-92364CE16D85}" destId="{B86840A0-BD26-4217-8D8C-A3FB6EB213CC}" srcOrd="3" destOrd="0" presId="urn:microsoft.com/office/officeart/2005/8/layout/vProcess5"/>
    <dgm:cxn modelId="{0B098342-94EA-45CD-9C43-46BF413169D5}" type="presParOf" srcId="{B7AEAB0B-2F9E-406C-AEF5-92364CE16D85}" destId="{7455D0B6-CF43-4C63-839A-5FE9ACA749EC}" srcOrd="4" destOrd="0" presId="urn:microsoft.com/office/officeart/2005/8/layout/vProcess5"/>
    <dgm:cxn modelId="{75AD310D-B93E-43B8-A0BB-357F0BE83BFD}" type="presParOf" srcId="{B7AEAB0B-2F9E-406C-AEF5-92364CE16D85}" destId="{989F60C6-E48D-432A-A4DD-5A75BA36CB3A}" srcOrd="5" destOrd="0" presId="urn:microsoft.com/office/officeart/2005/8/layout/vProcess5"/>
    <dgm:cxn modelId="{533D4229-32CF-4AE6-BE25-0AF758531945}" type="presParOf" srcId="{B7AEAB0B-2F9E-406C-AEF5-92364CE16D85}" destId="{09B1EF35-584F-45D9-B9EE-1CAFA6712963}" srcOrd="6" destOrd="0" presId="urn:microsoft.com/office/officeart/2005/8/layout/vProcess5"/>
    <dgm:cxn modelId="{5F108F6C-2592-43AD-8EF7-155E281584CD}" type="presParOf" srcId="{B7AEAB0B-2F9E-406C-AEF5-92364CE16D85}" destId="{B9EE3039-9C8C-4FA4-93CF-3D96F004E2EB}" srcOrd="7" destOrd="0" presId="urn:microsoft.com/office/officeart/2005/8/layout/vProcess5"/>
    <dgm:cxn modelId="{9C8D711E-A906-488E-B0B5-6CA9150EFE89}" type="presParOf" srcId="{B7AEAB0B-2F9E-406C-AEF5-92364CE16D85}" destId="{31899E3D-1BA1-4B4D-8072-F918E76DABD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423D91C-C13F-4CD7-981C-0EDB89E2141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2FB94C84-DAE9-4384-BF1A-0BFC81A72A1C}">
      <dgm:prSet phldrT="[Texto]"/>
      <dgm:spPr/>
      <dgm:t>
        <a:bodyPr/>
        <a:lstStyle/>
        <a:p>
          <a:r>
            <a:rPr lang="es-CO" dirty="0"/>
            <a:t>Actividad física y aprovechamiento  del Tiempo Libre</a:t>
          </a:r>
        </a:p>
      </dgm:t>
    </dgm:pt>
    <dgm:pt modelId="{3377C34B-BC2B-4FAA-B5F2-D1F7357373E4}" type="parTrans" cxnId="{7E42919E-43F2-4E7E-81BE-0F8E30A24019}">
      <dgm:prSet/>
      <dgm:spPr/>
      <dgm:t>
        <a:bodyPr/>
        <a:lstStyle/>
        <a:p>
          <a:endParaRPr lang="es-CO"/>
        </a:p>
      </dgm:t>
    </dgm:pt>
    <dgm:pt modelId="{924792CB-3461-4A5F-9425-7A2C99BD4A53}" type="sibTrans" cxnId="{7E42919E-43F2-4E7E-81BE-0F8E30A24019}">
      <dgm:prSet/>
      <dgm:spPr/>
      <dgm:t>
        <a:bodyPr/>
        <a:lstStyle/>
        <a:p>
          <a:endParaRPr lang="es-CO"/>
        </a:p>
      </dgm:t>
    </dgm:pt>
    <dgm:pt modelId="{ED2DD18A-CC46-4AFF-81E2-C193FAB09E56}">
      <dgm:prSet phldrT="[Texto]"/>
      <dgm:spPr/>
      <dgm:t>
        <a:bodyPr/>
        <a:lstStyle/>
        <a:p>
          <a:r>
            <a:rPr lang="es-CO" dirty="0"/>
            <a:t>Promotores</a:t>
          </a:r>
        </a:p>
      </dgm:t>
    </dgm:pt>
    <dgm:pt modelId="{E6BAE8C7-606A-48D3-B5E7-B037E0218DB5}" type="parTrans" cxnId="{EC913DD2-6C00-4947-83AA-8CF4DA8997E8}">
      <dgm:prSet/>
      <dgm:spPr/>
      <dgm:t>
        <a:bodyPr/>
        <a:lstStyle/>
        <a:p>
          <a:endParaRPr lang="es-CO"/>
        </a:p>
      </dgm:t>
    </dgm:pt>
    <dgm:pt modelId="{99FF8B69-706C-4D27-82A3-7C369D190123}" type="sibTrans" cxnId="{EC913DD2-6C00-4947-83AA-8CF4DA8997E8}">
      <dgm:prSet/>
      <dgm:spPr/>
      <dgm:t>
        <a:bodyPr/>
        <a:lstStyle/>
        <a:p>
          <a:endParaRPr lang="es-CO"/>
        </a:p>
      </dgm:t>
    </dgm:pt>
    <dgm:pt modelId="{1F2DD240-3AED-4E9E-97FA-0CD43C306E22}">
      <dgm:prSet phldrT="[Texto]"/>
      <dgm:spPr/>
      <dgm:t>
        <a:bodyPr/>
        <a:lstStyle/>
        <a:p>
          <a:r>
            <a:rPr lang="es-CO" dirty="0"/>
            <a:t>Monitores</a:t>
          </a:r>
        </a:p>
      </dgm:t>
    </dgm:pt>
    <dgm:pt modelId="{F9001877-5E8D-4CAE-8492-B2F8FD2A801E}" type="parTrans" cxnId="{D10D1002-A63B-4822-94A2-01AA865BB7BE}">
      <dgm:prSet/>
      <dgm:spPr/>
      <dgm:t>
        <a:bodyPr/>
        <a:lstStyle/>
        <a:p>
          <a:endParaRPr lang="es-CO"/>
        </a:p>
      </dgm:t>
    </dgm:pt>
    <dgm:pt modelId="{A99F72DA-E67D-4611-8B8A-224789DE5645}" type="sibTrans" cxnId="{D10D1002-A63B-4822-94A2-01AA865BB7BE}">
      <dgm:prSet/>
      <dgm:spPr/>
      <dgm:t>
        <a:bodyPr/>
        <a:lstStyle/>
        <a:p>
          <a:endParaRPr lang="es-CO"/>
        </a:p>
      </dgm:t>
    </dgm:pt>
    <dgm:pt modelId="{C724E74C-0CEB-4513-BF5D-206A25368D83}">
      <dgm:prSet phldrT="[Texto]"/>
      <dgm:spPr/>
      <dgm:t>
        <a:bodyPr/>
        <a:lstStyle/>
        <a:p>
          <a:r>
            <a:rPr lang="es-CO" dirty="0"/>
            <a:t>Coordinador</a:t>
          </a:r>
        </a:p>
      </dgm:t>
    </dgm:pt>
    <dgm:pt modelId="{40813934-3A94-41C9-958B-9B6EDD6301E5}" type="parTrans" cxnId="{F212713F-7A02-4D67-8A7F-8B1D06D48878}">
      <dgm:prSet/>
      <dgm:spPr/>
      <dgm:t>
        <a:bodyPr/>
        <a:lstStyle/>
        <a:p>
          <a:endParaRPr lang="es-CO"/>
        </a:p>
      </dgm:t>
    </dgm:pt>
    <dgm:pt modelId="{1F2A20CC-16C6-40A1-BEA7-66065362DC90}" type="sibTrans" cxnId="{F212713F-7A02-4D67-8A7F-8B1D06D48878}">
      <dgm:prSet/>
      <dgm:spPr/>
      <dgm:t>
        <a:bodyPr/>
        <a:lstStyle/>
        <a:p>
          <a:endParaRPr lang="es-CO"/>
        </a:p>
      </dgm:t>
    </dgm:pt>
    <dgm:pt modelId="{5A6F4FDA-F3DC-415B-9CE0-B618BCB18E21}" type="pres">
      <dgm:prSet presAssocID="{D423D91C-C13F-4CD7-981C-0EDB89E2141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3AA1725-4104-4227-AD37-CA58E75B76F6}" type="pres">
      <dgm:prSet presAssocID="{2FB94C84-DAE9-4384-BF1A-0BFC81A72A1C}" presName="centerShape" presStyleLbl="node0" presStyleIdx="0" presStyleCnt="1"/>
      <dgm:spPr/>
    </dgm:pt>
    <dgm:pt modelId="{5585662E-688D-4112-8BD0-CD807B50A0D8}" type="pres">
      <dgm:prSet presAssocID="{E6BAE8C7-606A-48D3-B5E7-B037E0218DB5}" presName="parTrans" presStyleLbl="bgSibTrans2D1" presStyleIdx="0" presStyleCnt="3" custScaleX="25609" custLinFactNeighborX="30262" custLinFactNeighborY="43993" custRadScaleRad="200033"/>
      <dgm:spPr/>
    </dgm:pt>
    <dgm:pt modelId="{85DE2857-0C64-4402-A900-21DB81364536}" type="pres">
      <dgm:prSet presAssocID="{ED2DD18A-CC46-4AFF-81E2-C193FAB09E56}" presName="node" presStyleLbl="node1" presStyleIdx="0" presStyleCnt="3" custRadScaleRad="118869" custRadScaleInc="-2564">
        <dgm:presLayoutVars>
          <dgm:bulletEnabled val="1"/>
        </dgm:presLayoutVars>
      </dgm:prSet>
      <dgm:spPr/>
    </dgm:pt>
    <dgm:pt modelId="{37388553-C0FC-4767-BFE1-5E7233231CD9}" type="pres">
      <dgm:prSet presAssocID="{F9001877-5E8D-4CAE-8492-B2F8FD2A801E}" presName="parTrans" presStyleLbl="bgSibTrans2D1" presStyleIdx="1" presStyleCnt="3" custScaleX="44975" custLinFactNeighborX="436" custLinFactNeighborY="85451"/>
      <dgm:spPr/>
    </dgm:pt>
    <dgm:pt modelId="{80E1DCF2-9F16-47D6-A552-6BE7E6D81A24}" type="pres">
      <dgm:prSet presAssocID="{1F2DD240-3AED-4E9E-97FA-0CD43C306E22}" presName="node" presStyleLbl="node1" presStyleIdx="1" presStyleCnt="3">
        <dgm:presLayoutVars>
          <dgm:bulletEnabled val="1"/>
        </dgm:presLayoutVars>
      </dgm:prSet>
      <dgm:spPr/>
    </dgm:pt>
    <dgm:pt modelId="{0475DEE8-275B-4B58-A1F3-4C9D6C96E7E2}" type="pres">
      <dgm:prSet presAssocID="{40813934-3A94-41C9-958B-9B6EDD6301E5}" presName="parTrans" presStyleLbl="bgSibTrans2D1" presStyleIdx="2" presStyleCnt="3" custScaleX="29432" custLinFactNeighborX="-22913" custLinFactNeighborY="77863"/>
      <dgm:spPr/>
    </dgm:pt>
    <dgm:pt modelId="{790C0756-4788-4490-81E7-6E62880C7F7A}" type="pres">
      <dgm:prSet presAssocID="{C724E74C-0CEB-4513-BF5D-206A25368D83}" presName="node" presStyleLbl="node1" presStyleIdx="2" presStyleCnt="3" custRadScaleRad="116131" custRadScaleInc="-4329">
        <dgm:presLayoutVars>
          <dgm:bulletEnabled val="1"/>
        </dgm:presLayoutVars>
      </dgm:prSet>
      <dgm:spPr/>
    </dgm:pt>
  </dgm:ptLst>
  <dgm:cxnLst>
    <dgm:cxn modelId="{D10D1002-A63B-4822-94A2-01AA865BB7BE}" srcId="{2FB94C84-DAE9-4384-BF1A-0BFC81A72A1C}" destId="{1F2DD240-3AED-4E9E-97FA-0CD43C306E22}" srcOrd="1" destOrd="0" parTransId="{F9001877-5E8D-4CAE-8492-B2F8FD2A801E}" sibTransId="{A99F72DA-E67D-4611-8B8A-224789DE5645}"/>
    <dgm:cxn modelId="{F212713F-7A02-4D67-8A7F-8B1D06D48878}" srcId="{2FB94C84-DAE9-4384-BF1A-0BFC81A72A1C}" destId="{C724E74C-0CEB-4513-BF5D-206A25368D83}" srcOrd="2" destOrd="0" parTransId="{40813934-3A94-41C9-958B-9B6EDD6301E5}" sibTransId="{1F2A20CC-16C6-40A1-BEA7-66065362DC90}"/>
    <dgm:cxn modelId="{213A554E-02F9-43E8-9EB1-DEE83CC8EFFA}" type="presOf" srcId="{D423D91C-C13F-4CD7-981C-0EDB89E2141C}" destId="{5A6F4FDA-F3DC-415B-9CE0-B618BCB18E21}" srcOrd="0" destOrd="0" presId="urn:microsoft.com/office/officeart/2005/8/layout/radial4"/>
    <dgm:cxn modelId="{54DB6E51-0626-48FC-A680-438CF68E2B07}" type="presOf" srcId="{E6BAE8C7-606A-48D3-B5E7-B037E0218DB5}" destId="{5585662E-688D-4112-8BD0-CD807B50A0D8}" srcOrd="0" destOrd="0" presId="urn:microsoft.com/office/officeart/2005/8/layout/radial4"/>
    <dgm:cxn modelId="{C095A079-3CA5-4F6E-8320-3A83DF3146AD}" type="presOf" srcId="{C724E74C-0CEB-4513-BF5D-206A25368D83}" destId="{790C0756-4788-4490-81E7-6E62880C7F7A}" srcOrd="0" destOrd="0" presId="urn:microsoft.com/office/officeart/2005/8/layout/radial4"/>
    <dgm:cxn modelId="{7E42919E-43F2-4E7E-81BE-0F8E30A24019}" srcId="{D423D91C-C13F-4CD7-981C-0EDB89E2141C}" destId="{2FB94C84-DAE9-4384-BF1A-0BFC81A72A1C}" srcOrd="0" destOrd="0" parTransId="{3377C34B-BC2B-4FAA-B5F2-D1F7357373E4}" sibTransId="{924792CB-3461-4A5F-9425-7A2C99BD4A53}"/>
    <dgm:cxn modelId="{32D598A3-1F1D-4211-A07E-7AF2A14C3123}" type="presOf" srcId="{F9001877-5E8D-4CAE-8492-B2F8FD2A801E}" destId="{37388553-C0FC-4767-BFE1-5E7233231CD9}" srcOrd="0" destOrd="0" presId="urn:microsoft.com/office/officeart/2005/8/layout/radial4"/>
    <dgm:cxn modelId="{E38942B9-98B2-470D-BB8A-97180297E1D1}" type="presOf" srcId="{ED2DD18A-CC46-4AFF-81E2-C193FAB09E56}" destId="{85DE2857-0C64-4402-A900-21DB81364536}" srcOrd="0" destOrd="0" presId="urn:microsoft.com/office/officeart/2005/8/layout/radial4"/>
    <dgm:cxn modelId="{EC913DD2-6C00-4947-83AA-8CF4DA8997E8}" srcId="{2FB94C84-DAE9-4384-BF1A-0BFC81A72A1C}" destId="{ED2DD18A-CC46-4AFF-81E2-C193FAB09E56}" srcOrd="0" destOrd="0" parTransId="{E6BAE8C7-606A-48D3-B5E7-B037E0218DB5}" sibTransId="{99FF8B69-706C-4D27-82A3-7C369D190123}"/>
    <dgm:cxn modelId="{DA6940D7-99A8-4FB9-887C-3890A3CAC61C}" type="presOf" srcId="{1F2DD240-3AED-4E9E-97FA-0CD43C306E22}" destId="{80E1DCF2-9F16-47D6-A552-6BE7E6D81A24}" srcOrd="0" destOrd="0" presId="urn:microsoft.com/office/officeart/2005/8/layout/radial4"/>
    <dgm:cxn modelId="{3E3944E5-02FC-4761-973C-599DFDE548A4}" type="presOf" srcId="{2FB94C84-DAE9-4384-BF1A-0BFC81A72A1C}" destId="{F3AA1725-4104-4227-AD37-CA58E75B76F6}" srcOrd="0" destOrd="0" presId="urn:microsoft.com/office/officeart/2005/8/layout/radial4"/>
    <dgm:cxn modelId="{EDFED5FB-A2B2-4F4B-BFD8-A71982AFC429}" type="presOf" srcId="{40813934-3A94-41C9-958B-9B6EDD6301E5}" destId="{0475DEE8-275B-4B58-A1F3-4C9D6C96E7E2}" srcOrd="0" destOrd="0" presId="urn:microsoft.com/office/officeart/2005/8/layout/radial4"/>
    <dgm:cxn modelId="{0DC4F905-31FF-4636-9502-E7060283D1A2}" type="presParOf" srcId="{5A6F4FDA-F3DC-415B-9CE0-B618BCB18E21}" destId="{F3AA1725-4104-4227-AD37-CA58E75B76F6}" srcOrd="0" destOrd="0" presId="urn:microsoft.com/office/officeart/2005/8/layout/radial4"/>
    <dgm:cxn modelId="{93B0636E-F7BA-4DA4-B11A-4540739163E7}" type="presParOf" srcId="{5A6F4FDA-F3DC-415B-9CE0-B618BCB18E21}" destId="{5585662E-688D-4112-8BD0-CD807B50A0D8}" srcOrd="1" destOrd="0" presId="urn:microsoft.com/office/officeart/2005/8/layout/radial4"/>
    <dgm:cxn modelId="{04D726C3-57B5-4A9D-A587-BAED01E42F27}" type="presParOf" srcId="{5A6F4FDA-F3DC-415B-9CE0-B618BCB18E21}" destId="{85DE2857-0C64-4402-A900-21DB81364536}" srcOrd="2" destOrd="0" presId="urn:microsoft.com/office/officeart/2005/8/layout/radial4"/>
    <dgm:cxn modelId="{8C824A5E-1110-4048-9169-E990875F01A9}" type="presParOf" srcId="{5A6F4FDA-F3DC-415B-9CE0-B618BCB18E21}" destId="{37388553-C0FC-4767-BFE1-5E7233231CD9}" srcOrd="3" destOrd="0" presId="urn:microsoft.com/office/officeart/2005/8/layout/radial4"/>
    <dgm:cxn modelId="{863431C9-593D-4A23-909D-DC13061A24E8}" type="presParOf" srcId="{5A6F4FDA-F3DC-415B-9CE0-B618BCB18E21}" destId="{80E1DCF2-9F16-47D6-A552-6BE7E6D81A24}" srcOrd="4" destOrd="0" presId="urn:microsoft.com/office/officeart/2005/8/layout/radial4"/>
    <dgm:cxn modelId="{E4DA5F5B-0791-4764-AF76-F9AE596DFBCC}" type="presParOf" srcId="{5A6F4FDA-F3DC-415B-9CE0-B618BCB18E21}" destId="{0475DEE8-275B-4B58-A1F3-4C9D6C96E7E2}" srcOrd="5" destOrd="0" presId="urn:microsoft.com/office/officeart/2005/8/layout/radial4"/>
    <dgm:cxn modelId="{37E0E076-19B4-4E46-AAE4-6BA57C064095}" type="presParOf" srcId="{5A6F4FDA-F3DC-415B-9CE0-B618BCB18E21}" destId="{790C0756-4788-4490-81E7-6E62880C7F7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364234C-F5AE-403F-B25A-D7EA9545E9A4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9163FFA6-6D34-4571-968E-D740462ACF8F}">
      <dgm:prSet phldrT="[Texto]" custT="1"/>
      <dgm:spPr/>
      <dgm:t>
        <a:bodyPr/>
        <a:lstStyle/>
        <a:p>
          <a:r>
            <a:rPr lang="es-CO" sz="1600" dirty="0"/>
            <a:t>Construcción de vínculos de solidaridad</a:t>
          </a:r>
        </a:p>
      </dgm:t>
    </dgm:pt>
    <dgm:pt modelId="{4F7DC9BC-25F2-41BE-B9CE-7772E67BAC68}" type="parTrans" cxnId="{502BD01D-A00D-4D73-9CF8-CCDE08493393}">
      <dgm:prSet/>
      <dgm:spPr/>
      <dgm:t>
        <a:bodyPr/>
        <a:lstStyle/>
        <a:p>
          <a:endParaRPr lang="es-CO" sz="1600"/>
        </a:p>
      </dgm:t>
    </dgm:pt>
    <dgm:pt modelId="{C3DFF2CE-DE43-4A1A-A3B2-1B3B80A68653}" type="sibTrans" cxnId="{502BD01D-A00D-4D73-9CF8-CCDE08493393}">
      <dgm:prSet/>
      <dgm:spPr/>
      <dgm:t>
        <a:bodyPr/>
        <a:lstStyle/>
        <a:p>
          <a:endParaRPr lang="es-CO" sz="1600"/>
        </a:p>
      </dgm:t>
    </dgm:pt>
    <dgm:pt modelId="{8E44EB99-52DA-4BF0-AF4A-D40802A7B901}">
      <dgm:prSet phldrT="[Texto]" custT="1"/>
      <dgm:spPr/>
      <dgm:t>
        <a:bodyPr/>
        <a:lstStyle/>
        <a:p>
          <a:r>
            <a:rPr lang="es-CO" sz="1600" dirty="0"/>
            <a:t>Generación de nuevos valores sociales</a:t>
          </a:r>
        </a:p>
      </dgm:t>
    </dgm:pt>
    <dgm:pt modelId="{492435AC-15E4-4CE3-B3A2-425C27D84A6F}" type="parTrans" cxnId="{3C6EA6A6-A273-4045-ADCC-50EC10CC027D}">
      <dgm:prSet/>
      <dgm:spPr/>
      <dgm:t>
        <a:bodyPr/>
        <a:lstStyle/>
        <a:p>
          <a:endParaRPr lang="es-CO" sz="1600"/>
        </a:p>
      </dgm:t>
    </dgm:pt>
    <dgm:pt modelId="{44026CB7-55F9-4DBD-8D9B-194C5A1F73DA}" type="sibTrans" cxnId="{3C6EA6A6-A273-4045-ADCC-50EC10CC027D}">
      <dgm:prSet/>
      <dgm:spPr/>
      <dgm:t>
        <a:bodyPr/>
        <a:lstStyle/>
        <a:p>
          <a:endParaRPr lang="es-CO" sz="1600"/>
        </a:p>
      </dgm:t>
    </dgm:pt>
    <dgm:pt modelId="{06B11173-8185-472C-BC20-78507A71157B}">
      <dgm:prSet phldrT="[Texto]" custT="1"/>
      <dgm:spPr/>
      <dgm:t>
        <a:bodyPr/>
        <a:lstStyle/>
        <a:p>
          <a:r>
            <a:rPr lang="es-CO" sz="1600" dirty="0"/>
            <a:t>Aprovechamiento del tiempo libre</a:t>
          </a:r>
        </a:p>
      </dgm:t>
    </dgm:pt>
    <dgm:pt modelId="{3F220A4D-28E7-41BF-830C-D4F1C89DFAF3}" type="parTrans" cxnId="{66E08F6A-FC28-42C3-A061-15C10CEE858A}">
      <dgm:prSet/>
      <dgm:spPr/>
      <dgm:t>
        <a:bodyPr/>
        <a:lstStyle/>
        <a:p>
          <a:endParaRPr lang="es-CO" sz="1600"/>
        </a:p>
      </dgm:t>
    </dgm:pt>
    <dgm:pt modelId="{D73AD095-0663-4F47-91EF-3CE0AB8E3555}" type="sibTrans" cxnId="{66E08F6A-FC28-42C3-A061-15C10CEE858A}">
      <dgm:prSet/>
      <dgm:spPr/>
      <dgm:t>
        <a:bodyPr/>
        <a:lstStyle/>
        <a:p>
          <a:endParaRPr lang="es-CO" sz="1600"/>
        </a:p>
      </dgm:t>
    </dgm:pt>
    <dgm:pt modelId="{CDA6ACAC-EC20-4A16-95E1-B7521E41376B}">
      <dgm:prSet phldrT="[Texto]" custT="1"/>
      <dgm:spPr/>
      <dgm:t>
        <a:bodyPr/>
        <a:lstStyle/>
        <a:p>
          <a:r>
            <a:rPr lang="es-CO" sz="1600" dirty="0"/>
            <a:t>Nuevos estilos y hábitos de vida</a:t>
          </a:r>
        </a:p>
      </dgm:t>
    </dgm:pt>
    <dgm:pt modelId="{598689D3-DF5C-47FE-875F-1D8683836449}" type="parTrans" cxnId="{F65A0684-F3CE-4447-B114-59A985B0D28E}">
      <dgm:prSet/>
      <dgm:spPr/>
      <dgm:t>
        <a:bodyPr/>
        <a:lstStyle/>
        <a:p>
          <a:endParaRPr lang="es-CO" sz="1600"/>
        </a:p>
      </dgm:t>
    </dgm:pt>
    <dgm:pt modelId="{051C0027-C491-4F01-BABB-EB352D3882A5}" type="sibTrans" cxnId="{F65A0684-F3CE-4447-B114-59A985B0D28E}">
      <dgm:prSet/>
      <dgm:spPr/>
      <dgm:t>
        <a:bodyPr/>
        <a:lstStyle/>
        <a:p>
          <a:endParaRPr lang="es-CO" sz="1600"/>
        </a:p>
      </dgm:t>
    </dgm:pt>
    <dgm:pt modelId="{865E68B0-1EF4-4E36-B685-970C651F8303}">
      <dgm:prSet phldrT="[Texto]" custT="1"/>
      <dgm:spPr/>
      <dgm:t>
        <a:bodyPr/>
        <a:lstStyle/>
        <a:p>
          <a:r>
            <a:rPr lang="es-CO" sz="1600" dirty="0"/>
            <a:t>Apropiación del territorio</a:t>
          </a:r>
        </a:p>
      </dgm:t>
    </dgm:pt>
    <dgm:pt modelId="{08761030-9307-44BE-9668-A384E6AE223B}" type="parTrans" cxnId="{E3096AAE-1BF7-40A7-93A4-092014622788}">
      <dgm:prSet/>
      <dgm:spPr/>
      <dgm:t>
        <a:bodyPr/>
        <a:lstStyle/>
        <a:p>
          <a:endParaRPr lang="es-CO" sz="1600"/>
        </a:p>
      </dgm:t>
    </dgm:pt>
    <dgm:pt modelId="{45851A02-5FF1-4F67-80C5-0518AA74BBF7}" type="sibTrans" cxnId="{E3096AAE-1BF7-40A7-93A4-092014622788}">
      <dgm:prSet/>
      <dgm:spPr/>
      <dgm:t>
        <a:bodyPr/>
        <a:lstStyle/>
        <a:p>
          <a:endParaRPr lang="es-CO" sz="1600"/>
        </a:p>
      </dgm:t>
    </dgm:pt>
    <dgm:pt modelId="{E719B7FD-4E82-4C0A-B436-0DBF65D5BCBB}" type="pres">
      <dgm:prSet presAssocID="{8364234C-F5AE-403F-B25A-D7EA9545E9A4}" presName="cycle" presStyleCnt="0">
        <dgm:presLayoutVars>
          <dgm:dir/>
          <dgm:resizeHandles val="exact"/>
        </dgm:presLayoutVars>
      </dgm:prSet>
      <dgm:spPr/>
    </dgm:pt>
    <dgm:pt modelId="{3A34E7A3-95E2-407C-B6F0-448479089B96}" type="pres">
      <dgm:prSet presAssocID="{9163FFA6-6D34-4571-968E-D740462ACF8F}" presName="dummy" presStyleCnt="0"/>
      <dgm:spPr/>
    </dgm:pt>
    <dgm:pt modelId="{FEC2F325-7925-41A4-BEA3-8C4331CC6B46}" type="pres">
      <dgm:prSet presAssocID="{9163FFA6-6D34-4571-968E-D740462ACF8F}" presName="node" presStyleLbl="revTx" presStyleIdx="0" presStyleCnt="5" custScaleX="124622" custRadScaleRad="101570" custRadScaleInc="8547">
        <dgm:presLayoutVars>
          <dgm:bulletEnabled val="1"/>
        </dgm:presLayoutVars>
      </dgm:prSet>
      <dgm:spPr/>
    </dgm:pt>
    <dgm:pt modelId="{5F05574E-E5CC-4AA9-9366-6E492BD03B04}" type="pres">
      <dgm:prSet presAssocID="{C3DFF2CE-DE43-4A1A-A3B2-1B3B80A68653}" presName="sibTrans" presStyleLbl="node1" presStyleIdx="0" presStyleCnt="5"/>
      <dgm:spPr/>
    </dgm:pt>
    <dgm:pt modelId="{D9585F43-BEB8-4425-B367-3886A8708EB8}" type="pres">
      <dgm:prSet presAssocID="{8E44EB99-52DA-4BF0-AF4A-D40802A7B901}" presName="dummy" presStyleCnt="0"/>
      <dgm:spPr/>
    </dgm:pt>
    <dgm:pt modelId="{AFDEC47A-7C4C-46AA-B068-A2893AD584F9}" type="pres">
      <dgm:prSet presAssocID="{8E44EB99-52DA-4BF0-AF4A-D40802A7B901}" presName="node" presStyleLbl="revTx" presStyleIdx="1" presStyleCnt="5">
        <dgm:presLayoutVars>
          <dgm:bulletEnabled val="1"/>
        </dgm:presLayoutVars>
      </dgm:prSet>
      <dgm:spPr/>
    </dgm:pt>
    <dgm:pt modelId="{5BBA67E4-DECB-4C0C-A4F0-AAB07029ED8E}" type="pres">
      <dgm:prSet presAssocID="{44026CB7-55F9-4DBD-8D9B-194C5A1F73DA}" presName="sibTrans" presStyleLbl="node1" presStyleIdx="1" presStyleCnt="5" custLinFactNeighborX="5856" custLinFactNeighborY="488"/>
      <dgm:spPr/>
    </dgm:pt>
    <dgm:pt modelId="{54E2D01B-CF95-413C-9045-5E06EB4BDBE9}" type="pres">
      <dgm:prSet presAssocID="{06B11173-8185-472C-BC20-78507A71157B}" presName="dummy" presStyleCnt="0"/>
      <dgm:spPr/>
    </dgm:pt>
    <dgm:pt modelId="{5FDDA2DF-7F21-4B4B-A1E0-E05EA1EB840A}" type="pres">
      <dgm:prSet presAssocID="{06B11173-8185-472C-BC20-78507A71157B}" presName="node" presStyleLbl="revTx" presStyleIdx="2" presStyleCnt="5" custScaleX="165476">
        <dgm:presLayoutVars>
          <dgm:bulletEnabled val="1"/>
        </dgm:presLayoutVars>
      </dgm:prSet>
      <dgm:spPr/>
    </dgm:pt>
    <dgm:pt modelId="{5A2CC8E2-67A3-4197-82F9-D9A434451385}" type="pres">
      <dgm:prSet presAssocID="{D73AD095-0663-4F47-91EF-3CE0AB8E3555}" presName="sibTrans" presStyleLbl="node1" presStyleIdx="2" presStyleCnt="5" custLinFactNeighborX="-5480" custLinFactNeighborY="488"/>
      <dgm:spPr/>
    </dgm:pt>
    <dgm:pt modelId="{08D8B76C-6561-4208-AC87-647B793A1C75}" type="pres">
      <dgm:prSet presAssocID="{CDA6ACAC-EC20-4A16-95E1-B7521E41376B}" presName="dummy" presStyleCnt="0"/>
      <dgm:spPr/>
    </dgm:pt>
    <dgm:pt modelId="{14A07D21-F325-4D30-85D7-4D3BAF4CC96C}" type="pres">
      <dgm:prSet presAssocID="{CDA6ACAC-EC20-4A16-95E1-B7521E41376B}" presName="node" presStyleLbl="revTx" presStyleIdx="3" presStyleCnt="5">
        <dgm:presLayoutVars>
          <dgm:bulletEnabled val="1"/>
        </dgm:presLayoutVars>
      </dgm:prSet>
      <dgm:spPr/>
    </dgm:pt>
    <dgm:pt modelId="{B61B302D-2943-43B9-8952-881641BB3D53}" type="pres">
      <dgm:prSet presAssocID="{051C0027-C491-4F01-BABB-EB352D3882A5}" presName="sibTrans" presStyleLbl="node1" presStyleIdx="3" presStyleCnt="5" custLinFactNeighborX="374" custLinFactNeighborY="-4889"/>
      <dgm:spPr/>
    </dgm:pt>
    <dgm:pt modelId="{5D54A357-EAE6-47AF-BAC4-E4DB70C63A0D}" type="pres">
      <dgm:prSet presAssocID="{865E68B0-1EF4-4E36-B685-970C651F8303}" presName="dummy" presStyleCnt="0"/>
      <dgm:spPr/>
    </dgm:pt>
    <dgm:pt modelId="{54A68A3C-09E8-46F0-B657-79455468F6C4}" type="pres">
      <dgm:prSet presAssocID="{865E68B0-1EF4-4E36-B685-970C651F8303}" presName="node" presStyleLbl="revTx" presStyleIdx="4" presStyleCnt="5" custScaleX="116331">
        <dgm:presLayoutVars>
          <dgm:bulletEnabled val="1"/>
        </dgm:presLayoutVars>
      </dgm:prSet>
      <dgm:spPr/>
    </dgm:pt>
    <dgm:pt modelId="{31B78216-EF59-43D1-934F-60AE05879872}" type="pres">
      <dgm:prSet presAssocID="{45851A02-5FF1-4F67-80C5-0518AA74BBF7}" presName="sibTrans" presStyleLbl="node1" presStyleIdx="4" presStyleCnt="5"/>
      <dgm:spPr/>
    </dgm:pt>
  </dgm:ptLst>
  <dgm:cxnLst>
    <dgm:cxn modelId="{502BD01D-A00D-4D73-9CF8-CCDE08493393}" srcId="{8364234C-F5AE-403F-B25A-D7EA9545E9A4}" destId="{9163FFA6-6D34-4571-968E-D740462ACF8F}" srcOrd="0" destOrd="0" parTransId="{4F7DC9BC-25F2-41BE-B9CE-7772E67BAC68}" sibTransId="{C3DFF2CE-DE43-4A1A-A3B2-1B3B80A68653}"/>
    <dgm:cxn modelId="{39D2E229-E4BC-4F5C-95E7-C45A82907DF2}" type="presOf" srcId="{D73AD095-0663-4F47-91EF-3CE0AB8E3555}" destId="{5A2CC8E2-67A3-4197-82F9-D9A434451385}" srcOrd="0" destOrd="0" presId="urn:microsoft.com/office/officeart/2005/8/layout/cycle1"/>
    <dgm:cxn modelId="{AECC493D-0791-43C9-B7F4-6C956F3458B3}" type="presOf" srcId="{051C0027-C491-4F01-BABB-EB352D3882A5}" destId="{B61B302D-2943-43B9-8952-881641BB3D53}" srcOrd="0" destOrd="0" presId="urn:microsoft.com/office/officeart/2005/8/layout/cycle1"/>
    <dgm:cxn modelId="{432B2440-DD6B-4452-A1CE-36F79B543A74}" type="presOf" srcId="{06B11173-8185-472C-BC20-78507A71157B}" destId="{5FDDA2DF-7F21-4B4B-A1E0-E05EA1EB840A}" srcOrd="0" destOrd="0" presId="urn:microsoft.com/office/officeart/2005/8/layout/cycle1"/>
    <dgm:cxn modelId="{66E08F6A-FC28-42C3-A061-15C10CEE858A}" srcId="{8364234C-F5AE-403F-B25A-D7EA9545E9A4}" destId="{06B11173-8185-472C-BC20-78507A71157B}" srcOrd="2" destOrd="0" parTransId="{3F220A4D-28E7-41BF-830C-D4F1C89DFAF3}" sibTransId="{D73AD095-0663-4F47-91EF-3CE0AB8E3555}"/>
    <dgm:cxn modelId="{BAE71272-FB40-46CB-9900-AFC42E8642AD}" type="presOf" srcId="{45851A02-5FF1-4F67-80C5-0518AA74BBF7}" destId="{31B78216-EF59-43D1-934F-60AE05879872}" srcOrd="0" destOrd="0" presId="urn:microsoft.com/office/officeart/2005/8/layout/cycle1"/>
    <dgm:cxn modelId="{F65A0684-F3CE-4447-B114-59A985B0D28E}" srcId="{8364234C-F5AE-403F-B25A-D7EA9545E9A4}" destId="{CDA6ACAC-EC20-4A16-95E1-B7521E41376B}" srcOrd="3" destOrd="0" parTransId="{598689D3-DF5C-47FE-875F-1D8683836449}" sibTransId="{051C0027-C491-4F01-BABB-EB352D3882A5}"/>
    <dgm:cxn modelId="{1A37B686-27A6-4740-AF96-35AF58C38F5F}" type="presOf" srcId="{8E44EB99-52DA-4BF0-AF4A-D40802A7B901}" destId="{AFDEC47A-7C4C-46AA-B068-A2893AD584F9}" srcOrd="0" destOrd="0" presId="urn:microsoft.com/office/officeart/2005/8/layout/cycle1"/>
    <dgm:cxn modelId="{0A25DA88-9F7A-4F5F-845F-F1F4219204A4}" type="presOf" srcId="{865E68B0-1EF4-4E36-B685-970C651F8303}" destId="{54A68A3C-09E8-46F0-B657-79455468F6C4}" srcOrd="0" destOrd="0" presId="urn:microsoft.com/office/officeart/2005/8/layout/cycle1"/>
    <dgm:cxn modelId="{4963D39B-3F63-4575-ADBE-3BCB6E2D0D98}" type="presOf" srcId="{44026CB7-55F9-4DBD-8D9B-194C5A1F73DA}" destId="{5BBA67E4-DECB-4C0C-A4F0-AAB07029ED8E}" srcOrd="0" destOrd="0" presId="urn:microsoft.com/office/officeart/2005/8/layout/cycle1"/>
    <dgm:cxn modelId="{3C6EA6A6-A273-4045-ADCC-50EC10CC027D}" srcId="{8364234C-F5AE-403F-B25A-D7EA9545E9A4}" destId="{8E44EB99-52DA-4BF0-AF4A-D40802A7B901}" srcOrd="1" destOrd="0" parTransId="{492435AC-15E4-4CE3-B3A2-425C27D84A6F}" sibTransId="{44026CB7-55F9-4DBD-8D9B-194C5A1F73DA}"/>
    <dgm:cxn modelId="{E3096AAE-1BF7-40A7-93A4-092014622788}" srcId="{8364234C-F5AE-403F-B25A-D7EA9545E9A4}" destId="{865E68B0-1EF4-4E36-B685-970C651F8303}" srcOrd="4" destOrd="0" parTransId="{08761030-9307-44BE-9668-A384E6AE223B}" sibTransId="{45851A02-5FF1-4F67-80C5-0518AA74BBF7}"/>
    <dgm:cxn modelId="{CEB964C9-4000-41BA-AEED-8258CFA1F250}" type="presOf" srcId="{C3DFF2CE-DE43-4A1A-A3B2-1B3B80A68653}" destId="{5F05574E-E5CC-4AA9-9366-6E492BD03B04}" srcOrd="0" destOrd="0" presId="urn:microsoft.com/office/officeart/2005/8/layout/cycle1"/>
    <dgm:cxn modelId="{22D13AD6-3985-4D2F-91AC-194EB341A49C}" type="presOf" srcId="{8364234C-F5AE-403F-B25A-D7EA9545E9A4}" destId="{E719B7FD-4E82-4C0A-B436-0DBF65D5BCBB}" srcOrd="0" destOrd="0" presId="urn:microsoft.com/office/officeart/2005/8/layout/cycle1"/>
    <dgm:cxn modelId="{5A475CD8-FAE3-4C85-95AB-950F97D72261}" type="presOf" srcId="{CDA6ACAC-EC20-4A16-95E1-B7521E41376B}" destId="{14A07D21-F325-4D30-85D7-4D3BAF4CC96C}" srcOrd="0" destOrd="0" presId="urn:microsoft.com/office/officeart/2005/8/layout/cycle1"/>
    <dgm:cxn modelId="{D19305DD-CB0F-4BC8-9561-7327D1D57F0E}" type="presOf" srcId="{9163FFA6-6D34-4571-968E-D740462ACF8F}" destId="{FEC2F325-7925-41A4-BEA3-8C4331CC6B46}" srcOrd="0" destOrd="0" presId="urn:microsoft.com/office/officeart/2005/8/layout/cycle1"/>
    <dgm:cxn modelId="{84108F03-A2DA-4BD3-A648-CB2F8DAB431D}" type="presParOf" srcId="{E719B7FD-4E82-4C0A-B436-0DBF65D5BCBB}" destId="{3A34E7A3-95E2-407C-B6F0-448479089B96}" srcOrd="0" destOrd="0" presId="urn:microsoft.com/office/officeart/2005/8/layout/cycle1"/>
    <dgm:cxn modelId="{D2EF4067-7F01-47D8-B572-0C425A5D591B}" type="presParOf" srcId="{E719B7FD-4E82-4C0A-B436-0DBF65D5BCBB}" destId="{FEC2F325-7925-41A4-BEA3-8C4331CC6B46}" srcOrd="1" destOrd="0" presId="urn:microsoft.com/office/officeart/2005/8/layout/cycle1"/>
    <dgm:cxn modelId="{BFBD5500-743D-4CD9-A079-2CBF7E8D6EC3}" type="presParOf" srcId="{E719B7FD-4E82-4C0A-B436-0DBF65D5BCBB}" destId="{5F05574E-E5CC-4AA9-9366-6E492BD03B04}" srcOrd="2" destOrd="0" presId="urn:microsoft.com/office/officeart/2005/8/layout/cycle1"/>
    <dgm:cxn modelId="{A9CFF671-2D64-4850-9C13-DD7A0A3DFB07}" type="presParOf" srcId="{E719B7FD-4E82-4C0A-B436-0DBF65D5BCBB}" destId="{D9585F43-BEB8-4425-B367-3886A8708EB8}" srcOrd="3" destOrd="0" presId="urn:microsoft.com/office/officeart/2005/8/layout/cycle1"/>
    <dgm:cxn modelId="{90078855-5025-4B39-813D-CE353CB6D37F}" type="presParOf" srcId="{E719B7FD-4E82-4C0A-B436-0DBF65D5BCBB}" destId="{AFDEC47A-7C4C-46AA-B068-A2893AD584F9}" srcOrd="4" destOrd="0" presId="urn:microsoft.com/office/officeart/2005/8/layout/cycle1"/>
    <dgm:cxn modelId="{40139B05-E70D-40A4-BE5D-0BAADE040840}" type="presParOf" srcId="{E719B7FD-4E82-4C0A-B436-0DBF65D5BCBB}" destId="{5BBA67E4-DECB-4C0C-A4F0-AAB07029ED8E}" srcOrd="5" destOrd="0" presId="urn:microsoft.com/office/officeart/2005/8/layout/cycle1"/>
    <dgm:cxn modelId="{A18C7F9B-BC32-4310-9F93-4A206336979B}" type="presParOf" srcId="{E719B7FD-4E82-4C0A-B436-0DBF65D5BCBB}" destId="{54E2D01B-CF95-413C-9045-5E06EB4BDBE9}" srcOrd="6" destOrd="0" presId="urn:microsoft.com/office/officeart/2005/8/layout/cycle1"/>
    <dgm:cxn modelId="{2D9FDEEA-7AC1-4E48-B6CC-392772823C2D}" type="presParOf" srcId="{E719B7FD-4E82-4C0A-B436-0DBF65D5BCBB}" destId="{5FDDA2DF-7F21-4B4B-A1E0-E05EA1EB840A}" srcOrd="7" destOrd="0" presId="urn:microsoft.com/office/officeart/2005/8/layout/cycle1"/>
    <dgm:cxn modelId="{1B5D771E-8955-41CF-B369-1555CC868A62}" type="presParOf" srcId="{E719B7FD-4E82-4C0A-B436-0DBF65D5BCBB}" destId="{5A2CC8E2-67A3-4197-82F9-D9A434451385}" srcOrd="8" destOrd="0" presId="urn:microsoft.com/office/officeart/2005/8/layout/cycle1"/>
    <dgm:cxn modelId="{3ECF7A1A-C5C9-40BF-A546-D6DBBC2BB696}" type="presParOf" srcId="{E719B7FD-4E82-4C0A-B436-0DBF65D5BCBB}" destId="{08D8B76C-6561-4208-AC87-647B793A1C75}" srcOrd="9" destOrd="0" presId="urn:microsoft.com/office/officeart/2005/8/layout/cycle1"/>
    <dgm:cxn modelId="{AA6D4A55-BA81-49B7-8A11-00349412D220}" type="presParOf" srcId="{E719B7FD-4E82-4C0A-B436-0DBF65D5BCBB}" destId="{14A07D21-F325-4D30-85D7-4D3BAF4CC96C}" srcOrd="10" destOrd="0" presId="urn:microsoft.com/office/officeart/2005/8/layout/cycle1"/>
    <dgm:cxn modelId="{BA0EB6CF-ECFA-40BC-ABF3-BB845B7BDE23}" type="presParOf" srcId="{E719B7FD-4E82-4C0A-B436-0DBF65D5BCBB}" destId="{B61B302D-2943-43B9-8952-881641BB3D53}" srcOrd="11" destOrd="0" presId="urn:microsoft.com/office/officeart/2005/8/layout/cycle1"/>
    <dgm:cxn modelId="{DB87CF7A-8DE8-4EE4-AE7C-9798D052B3B7}" type="presParOf" srcId="{E719B7FD-4E82-4C0A-B436-0DBF65D5BCBB}" destId="{5D54A357-EAE6-47AF-BAC4-E4DB70C63A0D}" srcOrd="12" destOrd="0" presId="urn:microsoft.com/office/officeart/2005/8/layout/cycle1"/>
    <dgm:cxn modelId="{2EF691C0-44A1-4B7A-A351-BA199105A1DC}" type="presParOf" srcId="{E719B7FD-4E82-4C0A-B436-0DBF65D5BCBB}" destId="{54A68A3C-09E8-46F0-B657-79455468F6C4}" srcOrd="13" destOrd="0" presId="urn:microsoft.com/office/officeart/2005/8/layout/cycle1"/>
    <dgm:cxn modelId="{2F344626-E1BD-47A9-8605-E79C5275A19D}" type="presParOf" srcId="{E719B7FD-4E82-4C0A-B436-0DBF65D5BCBB}" destId="{31B78216-EF59-43D1-934F-60AE05879872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BFD40C-83DD-40AD-B062-2D5FA8D89C71}" type="doc">
      <dgm:prSet loTypeId="urn:microsoft.com/office/officeart/2005/8/layout/cycle7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69E659E3-8C12-4647-B270-50F45A937370}">
      <dgm:prSet phldrT="[Texto]" custT="1"/>
      <dgm:spPr/>
      <dgm:t>
        <a:bodyPr/>
        <a:lstStyle/>
        <a:p>
          <a:r>
            <a:rPr lang="es-CO" sz="1100" dirty="0"/>
            <a:t>GESTIÓN COLDEPORTES</a:t>
          </a:r>
        </a:p>
      </dgm:t>
    </dgm:pt>
    <dgm:pt modelId="{BE1F5492-5AD1-4F98-809A-DA1692816C33}" type="parTrans" cxnId="{378B666C-04CC-4301-964D-91B2A7E85856}">
      <dgm:prSet/>
      <dgm:spPr/>
      <dgm:t>
        <a:bodyPr/>
        <a:lstStyle/>
        <a:p>
          <a:endParaRPr lang="es-CO" sz="1100"/>
        </a:p>
      </dgm:t>
    </dgm:pt>
    <dgm:pt modelId="{CDD65198-243C-4972-B084-1B948591602A}" type="sibTrans" cxnId="{378B666C-04CC-4301-964D-91B2A7E85856}">
      <dgm:prSet custT="1"/>
      <dgm:spPr/>
      <dgm:t>
        <a:bodyPr/>
        <a:lstStyle/>
        <a:p>
          <a:endParaRPr lang="es-CO" sz="1100"/>
        </a:p>
      </dgm:t>
    </dgm:pt>
    <dgm:pt modelId="{90D4D20E-E51C-4481-A187-DAA5D767A80B}">
      <dgm:prSet phldrT="[Texto]" custT="1"/>
      <dgm:spPr/>
      <dgm:t>
        <a:bodyPr/>
        <a:lstStyle/>
        <a:p>
          <a:r>
            <a:rPr lang="es-CO" sz="1100" dirty="0"/>
            <a:t>SISTEMA NACIONAL DEL DEPORTE</a:t>
          </a:r>
        </a:p>
      </dgm:t>
    </dgm:pt>
    <dgm:pt modelId="{C90D97CB-E539-4A48-8329-7223ABF272FA}" type="parTrans" cxnId="{0126F953-DAA5-4F91-8A05-D009611AF85D}">
      <dgm:prSet/>
      <dgm:spPr/>
      <dgm:t>
        <a:bodyPr/>
        <a:lstStyle/>
        <a:p>
          <a:endParaRPr lang="es-CO" sz="1100"/>
        </a:p>
      </dgm:t>
    </dgm:pt>
    <dgm:pt modelId="{A21E6E8F-480E-474B-8879-5D070C44C989}" type="sibTrans" cxnId="{0126F953-DAA5-4F91-8A05-D009611AF85D}">
      <dgm:prSet custT="1"/>
      <dgm:spPr/>
      <dgm:t>
        <a:bodyPr/>
        <a:lstStyle/>
        <a:p>
          <a:endParaRPr lang="es-CO" sz="1100"/>
        </a:p>
      </dgm:t>
    </dgm:pt>
    <dgm:pt modelId="{004E3C18-0FD6-49BE-9882-B89AF22F2538}">
      <dgm:prSet phldrT="[Texto]" custT="1"/>
      <dgm:spPr/>
      <dgm:t>
        <a:bodyPr/>
        <a:lstStyle/>
        <a:p>
          <a:r>
            <a:rPr lang="es-CO" sz="1100" dirty="0"/>
            <a:t>ENTIDADES LOCALES, NO MIEMBROS DEL SND</a:t>
          </a:r>
        </a:p>
      </dgm:t>
    </dgm:pt>
    <dgm:pt modelId="{5382560E-C582-4175-A0BD-582A2A799266}" type="parTrans" cxnId="{693C8C99-7595-4C37-8D52-9C5823A80FA4}">
      <dgm:prSet/>
      <dgm:spPr/>
      <dgm:t>
        <a:bodyPr/>
        <a:lstStyle/>
        <a:p>
          <a:endParaRPr lang="es-CO" sz="1100"/>
        </a:p>
      </dgm:t>
    </dgm:pt>
    <dgm:pt modelId="{FB9FEEA8-D306-4740-A305-6420FF5DF410}" type="sibTrans" cxnId="{693C8C99-7595-4C37-8D52-9C5823A80FA4}">
      <dgm:prSet custT="1"/>
      <dgm:spPr/>
      <dgm:t>
        <a:bodyPr/>
        <a:lstStyle/>
        <a:p>
          <a:endParaRPr lang="es-CO" sz="1100"/>
        </a:p>
      </dgm:t>
    </dgm:pt>
    <dgm:pt modelId="{9E60B73B-7DF7-4D59-ABB2-A9F1B6CBD27F}">
      <dgm:prSet phldrT="[Texto]" custT="1"/>
      <dgm:spPr/>
      <dgm:t>
        <a:bodyPr/>
        <a:lstStyle/>
        <a:p>
          <a:r>
            <a:rPr lang="es-CO" sz="1100" dirty="0"/>
            <a:t>TRABAJO DESDE Y CON LA COMUNIDAD</a:t>
          </a:r>
        </a:p>
      </dgm:t>
    </dgm:pt>
    <dgm:pt modelId="{C984D02D-FB1E-4A50-979F-7F1FAC414BE5}" type="parTrans" cxnId="{166933C0-14AB-4DA1-810A-D4E8B2C26CFB}">
      <dgm:prSet/>
      <dgm:spPr/>
      <dgm:t>
        <a:bodyPr/>
        <a:lstStyle/>
        <a:p>
          <a:endParaRPr lang="es-CO" sz="1100"/>
        </a:p>
      </dgm:t>
    </dgm:pt>
    <dgm:pt modelId="{3578441F-D0D5-45EE-A936-C474F912B3DE}" type="sibTrans" cxnId="{166933C0-14AB-4DA1-810A-D4E8B2C26CFB}">
      <dgm:prSet custT="1"/>
      <dgm:spPr/>
      <dgm:t>
        <a:bodyPr/>
        <a:lstStyle/>
        <a:p>
          <a:endParaRPr lang="es-CO" sz="1100"/>
        </a:p>
      </dgm:t>
    </dgm:pt>
    <dgm:pt modelId="{9C064E51-86B4-4E39-AF26-89E3B34F8901}" type="pres">
      <dgm:prSet presAssocID="{91BFD40C-83DD-40AD-B062-2D5FA8D89C71}" presName="Name0" presStyleCnt="0">
        <dgm:presLayoutVars>
          <dgm:dir/>
          <dgm:resizeHandles val="exact"/>
        </dgm:presLayoutVars>
      </dgm:prSet>
      <dgm:spPr/>
    </dgm:pt>
    <dgm:pt modelId="{1D145E7B-9A79-4284-BB90-10658AB7E1EB}" type="pres">
      <dgm:prSet presAssocID="{69E659E3-8C12-4647-B270-50F45A937370}" presName="node" presStyleLbl="node1" presStyleIdx="0" presStyleCnt="4">
        <dgm:presLayoutVars>
          <dgm:bulletEnabled val="1"/>
        </dgm:presLayoutVars>
      </dgm:prSet>
      <dgm:spPr/>
    </dgm:pt>
    <dgm:pt modelId="{35B1E8FC-618F-48EE-B61D-0E3EEBC6D1D1}" type="pres">
      <dgm:prSet presAssocID="{CDD65198-243C-4972-B084-1B948591602A}" presName="sibTrans" presStyleLbl="sibTrans2D1" presStyleIdx="0" presStyleCnt="4"/>
      <dgm:spPr/>
    </dgm:pt>
    <dgm:pt modelId="{67B376B2-531A-410F-A438-9D47188AA288}" type="pres">
      <dgm:prSet presAssocID="{CDD65198-243C-4972-B084-1B948591602A}" presName="connectorText" presStyleLbl="sibTrans2D1" presStyleIdx="0" presStyleCnt="4"/>
      <dgm:spPr/>
    </dgm:pt>
    <dgm:pt modelId="{58A5475F-4ED7-4235-B2F8-6B020172805A}" type="pres">
      <dgm:prSet presAssocID="{90D4D20E-E51C-4481-A187-DAA5D767A80B}" presName="node" presStyleLbl="node1" presStyleIdx="1" presStyleCnt="4">
        <dgm:presLayoutVars>
          <dgm:bulletEnabled val="1"/>
        </dgm:presLayoutVars>
      </dgm:prSet>
      <dgm:spPr/>
    </dgm:pt>
    <dgm:pt modelId="{491FE0E1-2049-4073-A676-14391A76D343}" type="pres">
      <dgm:prSet presAssocID="{A21E6E8F-480E-474B-8879-5D070C44C989}" presName="sibTrans" presStyleLbl="sibTrans2D1" presStyleIdx="1" presStyleCnt="4"/>
      <dgm:spPr/>
    </dgm:pt>
    <dgm:pt modelId="{65AF9957-80F7-4BC7-B715-D36E0F179242}" type="pres">
      <dgm:prSet presAssocID="{A21E6E8F-480E-474B-8879-5D070C44C989}" presName="connectorText" presStyleLbl="sibTrans2D1" presStyleIdx="1" presStyleCnt="4"/>
      <dgm:spPr/>
    </dgm:pt>
    <dgm:pt modelId="{D425F6E4-EBFA-4BAC-924A-620B1268A3BC}" type="pres">
      <dgm:prSet presAssocID="{9E60B73B-7DF7-4D59-ABB2-A9F1B6CBD27F}" presName="node" presStyleLbl="node1" presStyleIdx="2" presStyleCnt="4">
        <dgm:presLayoutVars>
          <dgm:bulletEnabled val="1"/>
        </dgm:presLayoutVars>
      </dgm:prSet>
      <dgm:spPr/>
    </dgm:pt>
    <dgm:pt modelId="{8D947BFE-8476-4B4A-B750-9F37B2F3450B}" type="pres">
      <dgm:prSet presAssocID="{3578441F-D0D5-45EE-A936-C474F912B3DE}" presName="sibTrans" presStyleLbl="sibTrans2D1" presStyleIdx="2" presStyleCnt="4"/>
      <dgm:spPr/>
    </dgm:pt>
    <dgm:pt modelId="{1B34DF2A-39BE-43B0-9FF7-607AB1FACC7A}" type="pres">
      <dgm:prSet presAssocID="{3578441F-D0D5-45EE-A936-C474F912B3DE}" presName="connectorText" presStyleLbl="sibTrans2D1" presStyleIdx="2" presStyleCnt="4"/>
      <dgm:spPr/>
    </dgm:pt>
    <dgm:pt modelId="{D16B67F9-FB46-46BF-BF0D-BF443E1BD913}" type="pres">
      <dgm:prSet presAssocID="{004E3C18-0FD6-49BE-9882-B89AF22F2538}" presName="node" presStyleLbl="node1" presStyleIdx="3" presStyleCnt="4" custScaleY="122632">
        <dgm:presLayoutVars>
          <dgm:bulletEnabled val="1"/>
        </dgm:presLayoutVars>
      </dgm:prSet>
      <dgm:spPr/>
    </dgm:pt>
    <dgm:pt modelId="{CB3D42F8-E6D8-4D29-BA88-204BC726A1D3}" type="pres">
      <dgm:prSet presAssocID="{FB9FEEA8-D306-4740-A305-6420FF5DF410}" presName="sibTrans" presStyleLbl="sibTrans2D1" presStyleIdx="3" presStyleCnt="4"/>
      <dgm:spPr/>
    </dgm:pt>
    <dgm:pt modelId="{C3298B16-B764-41D9-B3AE-CD05C12A57DB}" type="pres">
      <dgm:prSet presAssocID="{FB9FEEA8-D306-4740-A305-6420FF5DF410}" presName="connectorText" presStyleLbl="sibTrans2D1" presStyleIdx="3" presStyleCnt="4"/>
      <dgm:spPr/>
    </dgm:pt>
  </dgm:ptLst>
  <dgm:cxnLst>
    <dgm:cxn modelId="{EF6CB202-BAB9-48DF-8981-45BBB4FDD1E3}" type="presOf" srcId="{9E60B73B-7DF7-4D59-ABB2-A9F1B6CBD27F}" destId="{D425F6E4-EBFA-4BAC-924A-620B1268A3BC}" srcOrd="0" destOrd="0" presId="urn:microsoft.com/office/officeart/2005/8/layout/cycle7"/>
    <dgm:cxn modelId="{23C4860C-B4E0-432B-90C6-373A9E9766F3}" type="presOf" srcId="{A21E6E8F-480E-474B-8879-5D070C44C989}" destId="{491FE0E1-2049-4073-A676-14391A76D343}" srcOrd="0" destOrd="0" presId="urn:microsoft.com/office/officeart/2005/8/layout/cycle7"/>
    <dgm:cxn modelId="{63E67616-E240-4F3C-8E11-8F7045C07D29}" type="presOf" srcId="{90D4D20E-E51C-4481-A187-DAA5D767A80B}" destId="{58A5475F-4ED7-4235-B2F8-6B020172805A}" srcOrd="0" destOrd="0" presId="urn:microsoft.com/office/officeart/2005/8/layout/cycle7"/>
    <dgm:cxn modelId="{E723F220-AFB3-47FA-90CE-35F8CA1880F6}" type="presOf" srcId="{A21E6E8F-480E-474B-8879-5D070C44C989}" destId="{65AF9957-80F7-4BC7-B715-D36E0F179242}" srcOrd="1" destOrd="0" presId="urn:microsoft.com/office/officeart/2005/8/layout/cycle7"/>
    <dgm:cxn modelId="{F65A0324-4645-427E-B6FE-D45060F0B8EF}" type="presOf" srcId="{CDD65198-243C-4972-B084-1B948591602A}" destId="{35B1E8FC-618F-48EE-B61D-0E3EEBC6D1D1}" srcOrd="0" destOrd="0" presId="urn:microsoft.com/office/officeart/2005/8/layout/cycle7"/>
    <dgm:cxn modelId="{49EFD42F-0E5C-40AF-B9D9-F059A606224B}" type="presOf" srcId="{69E659E3-8C12-4647-B270-50F45A937370}" destId="{1D145E7B-9A79-4284-BB90-10658AB7E1EB}" srcOrd="0" destOrd="0" presId="urn:microsoft.com/office/officeart/2005/8/layout/cycle7"/>
    <dgm:cxn modelId="{378B666C-04CC-4301-964D-91B2A7E85856}" srcId="{91BFD40C-83DD-40AD-B062-2D5FA8D89C71}" destId="{69E659E3-8C12-4647-B270-50F45A937370}" srcOrd="0" destOrd="0" parTransId="{BE1F5492-5AD1-4F98-809A-DA1692816C33}" sibTransId="{CDD65198-243C-4972-B084-1B948591602A}"/>
    <dgm:cxn modelId="{0126F953-DAA5-4F91-8A05-D009611AF85D}" srcId="{91BFD40C-83DD-40AD-B062-2D5FA8D89C71}" destId="{90D4D20E-E51C-4481-A187-DAA5D767A80B}" srcOrd="1" destOrd="0" parTransId="{C90D97CB-E539-4A48-8329-7223ABF272FA}" sibTransId="{A21E6E8F-480E-474B-8879-5D070C44C989}"/>
    <dgm:cxn modelId="{693C8C99-7595-4C37-8D52-9C5823A80FA4}" srcId="{91BFD40C-83DD-40AD-B062-2D5FA8D89C71}" destId="{004E3C18-0FD6-49BE-9882-B89AF22F2538}" srcOrd="3" destOrd="0" parTransId="{5382560E-C582-4175-A0BD-582A2A799266}" sibTransId="{FB9FEEA8-D306-4740-A305-6420FF5DF410}"/>
    <dgm:cxn modelId="{90D953B4-7FCA-439D-8EC1-03839A04D6BA}" type="presOf" srcId="{FB9FEEA8-D306-4740-A305-6420FF5DF410}" destId="{C3298B16-B764-41D9-B3AE-CD05C12A57DB}" srcOrd="1" destOrd="0" presId="urn:microsoft.com/office/officeart/2005/8/layout/cycle7"/>
    <dgm:cxn modelId="{C9D14CBE-17C5-4548-A494-F645D8E30E71}" type="presOf" srcId="{FB9FEEA8-D306-4740-A305-6420FF5DF410}" destId="{CB3D42F8-E6D8-4D29-BA88-204BC726A1D3}" srcOrd="0" destOrd="0" presId="urn:microsoft.com/office/officeart/2005/8/layout/cycle7"/>
    <dgm:cxn modelId="{166933C0-14AB-4DA1-810A-D4E8B2C26CFB}" srcId="{91BFD40C-83DD-40AD-B062-2D5FA8D89C71}" destId="{9E60B73B-7DF7-4D59-ABB2-A9F1B6CBD27F}" srcOrd="2" destOrd="0" parTransId="{C984D02D-FB1E-4A50-979F-7F1FAC414BE5}" sibTransId="{3578441F-D0D5-45EE-A936-C474F912B3DE}"/>
    <dgm:cxn modelId="{55EAF5C2-9DDC-4F64-BD0F-FDEC277D0EC6}" type="presOf" srcId="{CDD65198-243C-4972-B084-1B948591602A}" destId="{67B376B2-531A-410F-A438-9D47188AA288}" srcOrd="1" destOrd="0" presId="urn:microsoft.com/office/officeart/2005/8/layout/cycle7"/>
    <dgm:cxn modelId="{A7D851CE-67B1-46E2-9DB7-602AFEE088B9}" type="presOf" srcId="{3578441F-D0D5-45EE-A936-C474F912B3DE}" destId="{1B34DF2A-39BE-43B0-9FF7-607AB1FACC7A}" srcOrd="1" destOrd="0" presId="urn:microsoft.com/office/officeart/2005/8/layout/cycle7"/>
    <dgm:cxn modelId="{1D8770D4-B95A-49CD-8E11-2FD2E6973D14}" type="presOf" srcId="{91BFD40C-83DD-40AD-B062-2D5FA8D89C71}" destId="{9C064E51-86B4-4E39-AF26-89E3B34F8901}" srcOrd="0" destOrd="0" presId="urn:microsoft.com/office/officeart/2005/8/layout/cycle7"/>
    <dgm:cxn modelId="{A850C9F2-1018-4B81-A6C1-C7B337757782}" type="presOf" srcId="{3578441F-D0D5-45EE-A936-C474F912B3DE}" destId="{8D947BFE-8476-4B4A-B750-9F37B2F3450B}" srcOrd="0" destOrd="0" presId="urn:microsoft.com/office/officeart/2005/8/layout/cycle7"/>
    <dgm:cxn modelId="{EE986CF3-133F-47F3-BA95-1AE8280CCF9A}" type="presOf" srcId="{004E3C18-0FD6-49BE-9882-B89AF22F2538}" destId="{D16B67F9-FB46-46BF-BF0D-BF443E1BD913}" srcOrd="0" destOrd="0" presId="urn:microsoft.com/office/officeart/2005/8/layout/cycle7"/>
    <dgm:cxn modelId="{EACCFAC1-C92B-4FF5-8F11-74C0B79557CA}" type="presParOf" srcId="{9C064E51-86B4-4E39-AF26-89E3B34F8901}" destId="{1D145E7B-9A79-4284-BB90-10658AB7E1EB}" srcOrd="0" destOrd="0" presId="urn:microsoft.com/office/officeart/2005/8/layout/cycle7"/>
    <dgm:cxn modelId="{5C80A228-8F35-4A90-91E5-CE9FFE69A416}" type="presParOf" srcId="{9C064E51-86B4-4E39-AF26-89E3B34F8901}" destId="{35B1E8FC-618F-48EE-B61D-0E3EEBC6D1D1}" srcOrd="1" destOrd="0" presId="urn:microsoft.com/office/officeart/2005/8/layout/cycle7"/>
    <dgm:cxn modelId="{5F607351-3C2D-45C7-8A0D-69449309434C}" type="presParOf" srcId="{35B1E8FC-618F-48EE-B61D-0E3EEBC6D1D1}" destId="{67B376B2-531A-410F-A438-9D47188AA288}" srcOrd="0" destOrd="0" presId="urn:microsoft.com/office/officeart/2005/8/layout/cycle7"/>
    <dgm:cxn modelId="{45D7CF3E-BA63-459F-9F60-9B61ABF78B2D}" type="presParOf" srcId="{9C064E51-86B4-4E39-AF26-89E3B34F8901}" destId="{58A5475F-4ED7-4235-B2F8-6B020172805A}" srcOrd="2" destOrd="0" presId="urn:microsoft.com/office/officeart/2005/8/layout/cycle7"/>
    <dgm:cxn modelId="{2E4BDEB5-8E1D-4415-A48E-712292C65A94}" type="presParOf" srcId="{9C064E51-86B4-4E39-AF26-89E3B34F8901}" destId="{491FE0E1-2049-4073-A676-14391A76D343}" srcOrd="3" destOrd="0" presId="urn:microsoft.com/office/officeart/2005/8/layout/cycle7"/>
    <dgm:cxn modelId="{A0F714B9-69F3-4043-8D09-A5316DE62607}" type="presParOf" srcId="{491FE0E1-2049-4073-A676-14391A76D343}" destId="{65AF9957-80F7-4BC7-B715-D36E0F179242}" srcOrd="0" destOrd="0" presId="urn:microsoft.com/office/officeart/2005/8/layout/cycle7"/>
    <dgm:cxn modelId="{9C7B4CB6-124C-45FD-A38C-9044A4F6348E}" type="presParOf" srcId="{9C064E51-86B4-4E39-AF26-89E3B34F8901}" destId="{D425F6E4-EBFA-4BAC-924A-620B1268A3BC}" srcOrd="4" destOrd="0" presId="urn:microsoft.com/office/officeart/2005/8/layout/cycle7"/>
    <dgm:cxn modelId="{E1F754A5-8EE4-478B-98FC-20A701C4E52C}" type="presParOf" srcId="{9C064E51-86B4-4E39-AF26-89E3B34F8901}" destId="{8D947BFE-8476-4B4A-B750-9F37B2F3450B}" srcOrd="5" destOrd="0" presId="urn:microsoft.com/office/officeart/2005/8/layout/cycle7"/>
    <dgm:cxn modelId="{1B5708BB-FC5A-4223-85F0-161804175BDE}" type="presParOf" srcId="{8D947BFE-8476-4B4A-B750-9F37B2F3450B}" destId="{1B34DF2A-39BE-43B0-9FF7-607AB1FACC7A}" srcOrd="0" destOrd="0" presId="urn:microsoft.com/office/officeart/2005/8/layout/cycle7"/>
    <dgm:cxn modelId="{20468EFA-6EE6-4A1A-9451-FC981A3BE5C1}" type="presParOf" srcId="{9C064E51-86B4-4E39-AF26-89E3B34F8901}" destId="{D16B67F9-FB46-46BF-BF0D-BF443E1BD913}" srcOrd="6" destOrd="0" presId="urn:microsoft.com/office/officeart/2005/8/layout/cycle7"/>
    <dgm:cxn modelId="{E7D12A37-0EC3-4668-B48E-32E5D23FAE05}" type="presParOf" srcId="{9C064E51-86B4-4E39-AF26-89E3B34F8901}" destId="{CB3D42F8-E6D8-4D29-BA88-204BC726A1D3}" srcOrd="7" destOrd="0" presId="urn:microsoft.com/office/officeart/2005/8/layout/cycle7"/>
    <dgm:cxn modelId="{61CCE78F-7FD3-4038-B26A-D961C8750683}" type="presParOf" srcId="{CB3D42F8-E6D8-4D29-BA88-204BC726A1D3}" destId="{C3298B16-B764-41D9-B3AE-CD05C12A57D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71E2A7-A9C0-4EF6-B83E-2AE5FEB225EE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7DD1F08C-3D34-4996-9FC6-2A0962021717}">
      <dgm:prSet phldrT="[Texto]" custT="1"/>
      <dgm:spPr/>
      <dgm:t>
        <a:bodyPr/>
        <a:lstStyle/>
        <a:p>
          <a:r>
            <a:rPr lang="es-CO" sz="1600" dirty="0"/>
            <a:t>Capital Social</a:t>
          </a:r>
        </a:p>
      </dgm:t>
    </dgm:pt>
    <dgm:pt modelId="{C0237D06-B92F-44AF-BB8D-C0BD71D91948}" type="parTrans" cxnId="{2ECE270B-D04D-43E3-96FE-435EF17CB10D}">
      <dgm:prSet/>
      <dgm:spPr/>
      <dgm:t>
        <a:bodyPr/>
        <a:lstStyle/>
        <a:p>
          <a:endParaRPr lang="es-CO" sz="1600"/>
        </a:p>
      </dgm:t>
    </dgm:pt>
    <dgm:pt modelId="{241D8D80-F6D5-43D9-98DB-A3CE9EFA6015}" type="sibTrans" cxnId="{2ECE270B-D04D-43E3-96FE-435EF17CB10D}">
      <dgm:prSet/>
      <dgm:spPr/>
      <dgm:t>
        <a:bodyPr/>
        <a:lstStyle/>
        <a:p>
          <a:endParaRPr lang="es-CO" sz="1600"/>
        </a:p>
      </dgm:t>
    </dgm:pt>
    <dgm:pt modelId="{9787DE45-49FF-4188-AB21-DB77391618CA}">
      <dgm:prSet phldrT="[Texto]" custT="1"/>
      <dgm:spPr/>
      <dgm:t>
        <a:bodyPr/>
        <a:lstStyle/>
        <a:p>
          <a:r>
            <a:rPr lang="es-CO" sz="1400" dirty="0"/>
            <a:t>Colaboración Social (</a:t>
          </a:r>
          <a:r>
            <a:rPr lang="es-CO" sz="1400" b="0" dirty="0" err="1"/>
            <a:t>J</a:t>
          </a:r>
          <a:r>
            <a:rPr lang="es-CO" sz="1400" b="0" i="0" dirty="0" err="1"/>
            <a:t>ürgen</a:t>
          </a:r>
          <a:r>
            <a:rPr lang="es-CO" sz="1400" b="0" i="0" dirty="0"/>
            <a:t> </a:t>
          </a:r>
          <a:r>
            <a:rPr lang="es-CO" sz="1400" b="0" i="0" dirty="0" err="1"/>
            <a:t>Habermas</a:t>
          </a:r>
          <a:r>
            <a:rPr lang="es-CO" sz="1400" b="0" i="0" dirty="0"/>
            <a:t>*</a:t>
          </a:r>
          <a:r>
            <a:rPr lang="es-CO" sz="1400" dirty="0"/>
            <a:t>)</a:t>
          </a:r>
        </a:p>
      </dgm:t>
    </dgm:pt>
    <dgm:pt modelId="{6B82931B-722A-432C-BA27-B88C0F4F0A58}" type="parTrans" cxnId="{970104CE-00FB-4C37-8969-A8A035D29E83}">
      <dgm:prSet/>
      <dgm:spPr/>
      <dgm:t>
        <a:bodyPr/>
        <a:lstStyle/>
        <a:p>
          <a:endParaRPr lang="es-CO" sz="1600"/>
        </a:p>
      </dgm:t>
    </dgm:pt>
    <dgm:pt modelId="{E666560B-EC8D-4F4E-BDFF-7AD61D1E0E87}" type="sibTrans" cxnId="{970104CE-00FB-4C37-8969-A8A035D29E83}">
      <dgm:prSet/>
      <dgm:spPr/>
      <dgm:t>
        <a:bodyPr/>
        <a:lstStyle/>
        <a:p>
          <a:endParaRPr lang="es-CO" sz="1600"/>
        </a:p>
      </dgm:t>
    </dgm:pt>
    <dgm:pt modelId="{A74B671B-758C-4EF1-AD3D-F379291F5239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sz="1600" dirty="0"/>
            <a:t>Tejido social</a:t>
          </a:r>
        </a:p>
      </dgm:t>
    </dgm:pt>
    <dgm:pt modelId="{5631CD38-AB21-4A50-8EC9-587AEF90F674}" type="parTrans" cxnId="{2EDC0E88-D207-474D-B4F8-01999CADFF5E}">
      <dgm:prSet/>
      <dgm:spPr/>
      <dgm:t>
        <a:bodyPr/>
        <a:lstStyle/>
        <a:p>
          <a:endParaRPr lang="es-CO" sz="1600"/>
        </a:p>
      </dgm:t>
    </dgm:pt>
    <dgm:pt modelId="{424349D4-00BE-4428-9DE2-322BAC09C263}" type="sibTrans" cxnId="{2EDC0E88-D207-474D-B4F8-01999CADFF5E}">
      <dgm:prSet/>
      <dgm:spPr/>
      <dgm:t>
        <a:bodyPr/>
        <a:lstStyle/>
        <a:p>
          <a:endParaRPr lang="es-CO" sz="1600"/>
        </a:p>
      </dgm:t>
    </dgm:pt>
    <dgm:pt modelId="{4183621E-738F-488C-AFC4-AEAC29AF2F40}">
      <dgm:prSet phldrT="[Texto]" custT="1"/>
      <dgm:spPr/>
      <dgm:t>
        <a:bodyPr/>
        <a:lstStyle/>
        <a:p>
          <a:r>
            <a:rPr lang="es-CO" sz="1400" dirty="0"/>
            <a:t>Construcción comunidad (Francis </a:t>
          </a:r>
          <a:r>
            <a:rPr lang="es-CO" sz="1400" dirty="0" err="1"/>
            <a:t>Fukuyama</a:t>
          </a:r>
          <a:r>
            <a:rPr lang="es-CO" sz="1400" dirty="0"/>
            <a:t>)</a:t>
          </a:r>
        </a:p>
      </dgm:t>
    </dgm:pt>
    <dgm:pt modelId="{BD9CEE3A-AAA8-4470-B6E6-D3B5D2A4FD3D}" type="parTrans" cxnId="{C6867CA5-C994-4978-9DC3-72403D3A90D9}">
      <dgm:prSet/>
      <dgm:spPr/>
      <dgm:t>
        <a:bodyPr/>
        <a:lstStyle/>
        <a:p>
          <a:endParaRPr lang="es-CO" sz="1600"/>
        </a:p>
      </dgm:t>
    </dgm:pt>
    <dgm:pt modelId="{74783857-2846-4F04-87B8-957E957DE471}" type="sibTrans" cxnId="{C6867CA5-C994-4978-9DC3-72403D3A90D9}">
      <dgm:prSet/>
      <dgm:spPr/>
      <dgm:t>
        <a:bodyPr/>
        <a:lstStyle/>
        <a:p>
          <a:endParaRPr lang="es-CO" sz="1600"/>
        </a:p>
      </dgm:t>
    </dgm:pt>
    <dgm:pt modelId="{05C40017-A4D0-4883-925C-F7260D21CE95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CO" sz="1600" dirty="0"/>
            <a:t>Gobernanza Mundial</a:t>
          </a:r>
        </a:p>
      </dgm:t>
    </dgm:pt>
    <dgm:pt modelId="{8769FCA6-BBD6-4B39-9739-A69D2644A33B}" type="parTrans" cxnId="{8E7CE254-EC33-4ABC-8AF9-602C60EA40BD}">
      <dgm:prSet/>
      <dgm:spPr/>
      <dgm:t>
        <a:bodyPr/>
        <a:lstStyle/>
        <a:p>
          <a:endParaRPr lang="es-CO" sz="1600"/>
        </a:p>
      </dgm:t>
    </dgm:pt>
    <dgm:pt modelId="{E1F668CC-0745-48FA-BCE7-92EDE3A01DBC}" type="sibTrans" cxnId="{8E7CE254-EC33-4ABC-8AF9-602C60EA40BD}">
      <dgm:prSet/>
      <dgm:spPr/>
      <dgm:t>
        <a:bodyPr/>
        <a:lstStyle/>
        <a:p>
          <a:endParaRPr lang="es-CO" sz="1600"/>
        </a:p>
      </dgm:t>
    </dgm:pt>
    <dgm:pt modelId="{B5B204F9-6E50-407A-8E42-F80EA4398201}">
      <dgm:prSet phldrT="[Texto]" custT="1"/>
      <dgm:spPr/>
      <dgm:t>
        <a:bodyPr/>
        <a:lstStyle/>
        <a:p>
          <a:r>
            <a:rPr lang="es-CO" sz="1400" dirty="0"/>
            <a:t>Redes publico- privado – civil (Immanuel Kant)</a:t>
          </a:r>
        </a:p>
      </dgm:t>
    </dgm:pt>
    <dgm:pt modelId="{AE8335B0-C630-48E4-9928-C2BDC996FA92}" type="parTrans" cxnId="{42A588D4-5835-41B8-AEFA-05BCFEEF9D83}">
      <dgm:prSet/>
      <dgm:spPr/>
      <dgm:t>
        <a:bodyPr/>
        <a:lstStyle/>
        <a:p>
          <a:endParaRPr lang="es-CO" sz="1600"/>
        </a:p>
      </dgm:t>
    </dgm:pt>
    <dgm:pt modelId="{1F6B42B9-E9B2-46CB-B6E4-D4BF1B159217}" type="sibTrans" cxnId="{42A588D4-5835-41B8-AEFA-05BCFEEF9D83}">
      <dgm:prSet/>
      <dgm:spPr/>
      <dgm:t>
        <a:bodyPr/>
        <a:lstStyle/>
        <a:p>
          <a:endParaRPr lang="es-CO" sz="1600"/>
        </a:p>
      </dgm:t>
    </dgm:pt>
    <dgm:pt modelId="{58D5DB63-B86D-4B13-BEF1-543DB7EA04AF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CO" sz="1600" dirty="0"/>
            <a:t>Procesos </a:t>
          </a:r>
          <a:r>
            <a:rPr lang="es-CO" sz="1600" dirty="0" err="1"/>
            <a:t>resilientes</a:t>
          </a:r>
          <a:endParaRPr lang="es-CO" sz="1600" dirty="0"/>
        </a:p>
      </dgm:t>
    </dgm:pt>
    <dgm:pt modelId="{D8B3E820-6492-4CEE-B482-271F00DAE3F3}" type="parTrans" cxnId="{8FD60112-13F9-42AC-BC26-59063918BF8F}">
      <dgm:prSet/>
      <dgm:spPr/>
      <dgm:t>
        <a:bodyPr/>
        <a:lstStyle/>
        <a:p>
          <a:endParaRPr lang="es-CO" sz="1600"/>
        </a:p>
      </dgm:t>
    </dgm:pt>
    <dgm:pt modelId="{3888D438-263C-4510-87A6-2B2728DC36FE}" type="sibTrans" cxnId="{8FD60112-13F9-42AC-BC26-59063918BF8F}">
      <dgm:prSet/>
      <dgm:spPr/>
      <dgm:t>
        <a:bodyPr/>
        <a:lstStyle/>
        <a:p>
          <a:endParaRPr lang="es-CO" sz="1600"/>
        </a:p>
      </dgm:t>
    </dgm:pt>
    <dgm:pt modelId="{1FBFF09A-C06A-4730-AEAF-DB01CBF9B3B5}">
      <dgm:prSet phldrT="[Texto]" custT="1"/>
      <dgm:spPr/>
      <dgm:t>
        <a:bodyPr/>
        <a:lstStyle/>
        <a:p>
          <a:r>
            <a:rPr lang="es-CO" sz="1400" dirty="0"/>
            <a:t>Capacidad de respuesta frente a la adversidad (</a:t>
          </a:r>
          <a:r>
            <a:rPr lang="es-CO" sz="1400" dirty="0" err="1"/>
            <a:t>Emmy</a:t>
          </a:r>
          <a:r>
            <a:rPr lang="es-CO" sz="1400" dirty="0"/>
            <a:t> Werner)</a:t>
          </a:r>
        </a:p>
      </dgm:t>
    </dgm:pt>
    <dgm:pt modelId="{F23D7C2B-EB5D-4738-85C6-8E8D5D717AD4}" type="parTrans" cxnId="{B2F85FFF-F931-4471-8650-BC8BD32363D9}">
      <dgm:prSet/>
      <dgm:spPr/>
      <dgm:t>
        <a:bodyPr/>
        <a:lstStyle/>
        <a:p>
          <a:endParaRPr lang="es-CO" sz="1600"/>
        </a:p>
      </dgm:t>
    </dgm:pt>
    <dgm:pt modelId="{CC38ABA3-71DC-4C93-9CDA-6F7972F9AAB8}" type="sibTrans" cxnId="{B2F85FFF-F931-4471-8650-BC8BD32363D9}">
      <dgm:prSet/>
      <dgm:spPr/>
      <dgm:t>
        <a:bodyPr/>
        <a:lstStyle/>
        <a:p>
          <a:endParaRPr lang="es-CO" sz="1600"/>
        </a:p>
      </dgm:t>
    </dgm:pt>
    <dgm:pt modelId="{4896FFEC-28AB-4BD7-995A-1AC28C544EFD}" type="pres">
      <dgm:prSet presAssocID="{8671E2A7-A9C0-4EF6-B83E-2AE5FEB225E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9FBE363-7BC3-463B-AE9F-32BD5A1AB2D2}" type="pres">
      <dgm:prSet presAssocID="{8671E2A7-A9C0-4EF6-B83E-2AE5FEB225EE}" presName="children" presStyleCnt="0"/>
      <dgm:spPr/>
    </dgm:pt>
    <dgm:pt modelId="{60C69C2C-601E-42FD-B742-C52DCD1E5B17}" type="pres">
      <dgm:prSet presAssocID="{8671E2A7-A9C0-4EF6-B83E-2AE5FEB225EE}" presName="child1group" presStyleCnt="0"/>
      <dgm:spPr/>
    </dgm:pt>
    <dgm:pt modelId="{CBE01F62-1C88-4DA8-B29F-8C575E45032F}" type="pres">
      <dgm:prSet presAssocID="{8671E2A7-A9C0-4EF6-B83E-2AE5FEB225EE}" presName="child1" presStyleLbl="bgAcc1" presStyleIdx="0" presStyleCnt="4" custScaleX="187571" custLinFactX="-3793" custLinFactNeighborX="-100000" custLinFactNeighborY="5403"/>
      <dgm:spPr/>
    </dgm:pt>
    <dgm:pt modelId="{26164F1C-9A83-45D7-8D70-969E50322BCB}" type="pres">
      <dgm:prSet presAssocID="{8671E2A7-A9C0-4EF6-B83E-2AE5FEB225EE}" presName="child1Text" presStyleLbl="bgAcc1" presStyleIdx="0" presStyleCnt="4">
        <dgm:presLayoutVars>
          <dgm:bulletEnabled val="1"/>
        </dgm:presLayoutVars>
      </dgm:prSet>
      <dgm:spPr/>
    </dgm:pt>
    <dgm:pt modelId="{869A7879-F70C-44E9-8871-7DB72E8F79FD}" type="pres">
      <dgm:prSet presAssocID="{8671E2A7-A9C0-4EF6-B83E-2AE5FEB225EE}" presName="child2group" presStyleCnt="0"/>
      <dgm:spPr/>
    </dgm:pt>
    <dgm:pt modelId="{6A0BA756-8282-4971-BA35-96A101D4FBA7}" type="pres">
      <dgm:prSet presAssocID="{8671E2A7-A9C0-4EF6-B83E-2AE5FEB225EE}" presName="child2" presStyleLbl="bgAcc1" presStyleIdx="1" presStyleCnt="4" custScaleX="203430" custLinFactX="14831" custLinFactNeighborX="100000" custLinFactNeighborY="3261"/>
      <dgm:spPr/>
    </dgm:pt>
    <dgm:pt modelId="{D90DB4CA-0B7C-4776-8E52-50343D155046}" type="pres">
      <dgm:prSet presAssocID="{8671E2A7-A9C0-4EF6-B83E-2AE5FEB225EE}" presName="child2Text" presStyleLbl="bgAcc1" presStyleIdx="1" presStyleCnt="4">
        <dgm:presLayoutVars>
          <dgm:bulletEnabled val="1"/>
        </dgm:presLayoutVars>
      </dgm:prSet>
      <dgm:spPr/>
    </dgm:pt>
    <dgm:pt modelId="{166ADE98-16F9-45AB-A8A7-C75C30163A00}" type="pres">
      <dgm:prSet presAssocID="{8671E2A7-A9C0-4EF6-B83E-2AE5FEB225EE}" presName="child3group" presStyleCnt="0"/>
      <dgm:spPr/>
    </dgm:pt>
    <dgm:pt modelId="{D19333ED-E793-4909-AFCA-C18491F34F15}" type="pres">
      <dgm:prSet presAssocID="{8671E2A7-A9C0-4EF6-B83E-2AE5FEB225EE}" presName="child3" presStyleLbl="bgAcc1" presStyleIdx="2" presStyleCnt="4" custScaleX="201406" custScaleY="117385" custLinFactX="18955" custLinFactNeighborX="100000" custLinFactNeighborY="-11009"/>
      <dgm:spPr/>
    </dgm:pt>
    <dgm:pt modelId="{F4C7461E-ACD3-418B-B3A6-540F1CDC8852}" type="pres">
      <dgm:prSet presAssocID="{8671E2A7-A9C0-4EF6-B83E-2AE5FEB225EE}" presName="child3Text" presStyleLbl="bgAcc1" presStyleIdx="2" presStyleCnt="4">
        <dgm:presLayoutVars>
          <dgm:bulletEnabled val="1"/>
        </dgm:presLayoutVars>
      </dgm:prSet>
      <dgm:spPr/>
    </dgm:pt>
    <dgm:pt modelId="{EE47B3C7-BC9C-4261-890D-B334F3E0EF50}" type="pres">
      <dgm:prSet presAssocID="{8671E2A7-A9C0-4EF6-B83E-2AE5FEB225EE}" presName="child4group" presStyleCnt="0"/>
      <dgm:spPr/>
    </dgm:pt>
    <dgm:pt modelId="{C4CCCEAE-8E0F-4C4F-B693-5857CE37E32A}" type="pres">
      <dgm:prSet presAssocID="{8671E2A7-A9C0-4EF6-B83E-2AE5FEB225EE}" presName="child4" presStyleLbl="bgAcc1" presStyleIdx="3" presStyleCnt="4" custScaleX="193784" custScaleY="116087" custLinFactX="-3340" custLinFactNeighborX="-100000" custLinFactNeighborY="-14054"/>
      <dgm:spPr/>
    </dgm:pt>
    <dgm:pt modelId="{28CD3680-54E5-4DBA-B7C9-1DC49FDC655D}" type="pres">
      <dgm:prSet presAssocID="{8671E2A7-A9C0-4EF6-B83E-2AE5FEB225EE}" presName="child4Text" presStyleLbl="bgAcc1" presStyleIdx="3" presStyleCnt="4">
        <dgm:presLayoutVars>
          <dgm:bulletEnabled val="1"/>
        </dgm:presLayoutVars>
      </dgm:prSet>
      <dgm:spPr/>
    </dgm:pt>
    <dgm:pt modelId="{E978B94C-9B47-4759-AE35-20111CBBA3A5}" type="pres">
      <dgm:prSet presAssocID="{8671E2A7-A9C0-4EF6-B83E-2AE5FEB225EE}" presName="childPlaceholder" presStyleCnt="0"/>
      <dgm:spPr/>
    </dgm:pt>
    <dgm:pt modelId="{E5D7D05F-C71E-47AC-AFF2-B5AA990B7C55}" type="pres">
      <dgm:prSet presAssocID="{8671E2A7-A9C0-4EF6-B83E-2AE5FEB225EE}" presName="circle" presStyleCnt="0"/>
      <dgm:spPr/>
    </dgm:pt>
    <dgm:pt modelId="{A3ED453E-39E9-4312-9C24-3F3B904CEA65}" type="pres">
      <dgm:prSet presAssocID="{8671E2A7-A9C0-4EF6-B83E-2AE5FEB225EE}" presName="quadrant1" presStyleLbl="node1" presStyleIdx="0" presStyleCnt="4" custScaleX="151897" custLinFactNeighborX="-26001">
        <dgm:presLayoutVars>
          <dgm:chMax val="1"/>
          <dgm:bulletEnabled val="1"/>
        </dgm:presLayoutVars>
      </dgm:prSet>
      <dgm:spPr/>
    </dgm:pt>
    <dgm:pt modelId="{ABDDC834-64ED-4C5E-A611-E3F0BAFAF92A}" type="pres">
      <dgm:prSet presAssocID="{8671E2A7-A9C0-4EF6-B83E-2AE5FEB225EE}" presName="quadrant2" presStyleLbl="node1" presStyleIdx="1" presStyleCnt="4" custScaleX="150526" custLinFactNeighborX="30922" custLinFactNeighborY="-625">
        <dgm:presLayoutVars>
          <dgm:chMax val="1"/>
          <dgm:bulletEnabled val="1"/>
        </dgm:presLayoutVars>
      </dgm:prSet>
      <dgm:spPr/>
    </dgm:pt>
    <dgm:pt modelId="{155D9000-36FB-49E6-BD52-668A517C8C05}" type="pres">
      <dgm:prSet presAssocID="{8671E2A7-A9C0-4EF6-B83E-2AE5FEB225EE}" presName="quadrant3" presStyleLbl="node1" presStyleIdx="2" presStyleCnt="4" custScaleX="155038" custLinFactNeighborX="28945" custLinFactNeighborY="-1240">
        <dgm:presLayoutVars>
          <dgm:chMax val="1"/>
          <dgm:bulletEnabled val="1"/>
        </dgm:presLayoutVars>
      </dgm:prSet>
      <dgm:spPr/>
    </dgm:pt>
    <dgm:pt modelId="{09F5F4DC-2A53-4A4E-BA24-A50D2E1E98C0}" type="pres">
      <dgm:prSet presAssocID="{8671E2A7-A9C0-4EF6-B83E-2AE5FEB225EE}" presName="quadrant4" presStyleLbl="node1" presStyleIdx="3" presStyleCnt="4" custScaleX="151216" custLinFactNeighborX="-26341">
        <dgm:presLayoutVars>
          <dgm:chMax val="1"/>
          <dgm:bulletEnabled val="1"/>
        </dgm:presLayoutVars>
      </dgm:prSet>
      <dgm:spPr/>
    </dgm:pt>
    <dgm:pt modelId="{6124244F-1427-4F20-A299-FAF7107741F6}" type="pres">
      <dgm:prSet presAssocID="{8671E2A7-A9C0-4EF6-B83E-2AE5FEB225EE}" presName="quadrantPlaceholder" presStyleCnt="0"/>
      <dgm:spPr/>
    </dgm:pt>
    <dgm:pt modelId="{A23994CE-F347-4F3D-A290-166995A87789}" type="pres">
      <dgm:prSet presAssocID="{8671E2A7-A9C0-4EF6-B83E-2AE5FEB225EE}" presName="center1" presStyleLbl="fgShp" presStyleIdx="0" presStyleCnt="2"/>
      <dgm:spPr/>
    </dgm:pt>
    <dgm:pt modelId="{C044CFE3-6046-4985-9EC3-E432D2AAA709}" type="pres">
      <dgm:prSet presAssocID="{8671E2A7-A9C0-4EF6-B83E-2AE5FEB225EE}" presName="center2" presStyleLbl="fgShp" presStyleIdx="1" presStyleCnt="2"/>
      <dgm:spPr/>
    </dgm:pt>
  </dgm:ptLst>
  <dgm:cxnLst>
    <dgm:cxn modelId="{89035D06-DF3D-44EF-959F-0F92C2FDE128}" type="presOf" srcId="{9787DE45-49FF-4188-AB21-DB77391618CA}" destId="{26164F1C-9A83-45D7-8D70-969E50322BCB}" srcOrd="1" destOrd="0" presId="urn:microsoft.com/office/officeart/2005/8/layout/cycle4"/>
    <dgm:cxn modelId="{2ECE270B-D04D-43E3-96FE-435EF17CB10D}" srcId="{8671E2A7-A9C0-4EF6-B83E-2AE5FEB225EE}" destId="{7DD1F08C-3D34-4996-9FC6-2A0962021717}" srcOrd="0" destOrd="0" parTransId="{C0237D06-B92F-44AF-BB8D-C0BD71D91948}" sibTransId="{241D8D80-F6D5-43D9-98DB-A3CE9EFA6015}"/>
    <dgm:cxn modelId="{8001570B-E694-41E3-82AC-CB55F8B2DAC4}" type="presOf" srcId="{4183621E-738F-488C-AFC4-AEAC29AF2F40}" destId="{D90DB4CA-0B7C-4776-8E52-50343D155046}" srcOrd="1" destOrd="0" presId="urn:microsoft.com/office/officeart/2005/8/layout/cycle4"/>
    <dgm:cxn modelId="{8FD60112-13F9-42AC-BC26-59063918BF8F}" srcId="{8671E2A7-A9C0-4EF6-B83E-2AE5FEB225EE}" destId="{58D5DB63-B86D-4B13-BEF1-543DB7EA04AF}" srcOrd="3" destOrd="0" parTransId="{D8B3E820-6492-4CEE-B482-271F00DAE3F3}" sibTransId="{3888D438-263C-4510-87A6-2B2728DC36FE}"/>
    <dgm:cxn modelId="{907C3826-D80A-49D8-925D-995404C39F52}" type="presOf" srcId="{9787DE45-49FF-4188-AB21-DB77391618CA}" destId="{CBE01F62-1C88-4DA8-B29F-8C575E45032F}" srcOrd="0" destOrd="0" presId="urn:microsoft.com/office/officeart/2005/8/layout/cycle4"/>
    <dgm:cxn modelId="{952E9663-D22A-4594-AEC4-79F45D021F03}" type="presOf" srcId="{A74B671B-758C-4EF1-AD3D-F379291F5239}" destId="{ABDDC834-64ED-4C5E-A611-E3F0BAFAF92A}" srcOrd="0" destOrd="0" presId="urn:microsoft.com/office/officeart/2005/8/layout/cycle4"/>
    <dgm:cxn modelId="{8E7CE254-EC33-4ABC-8AF9-602C60EA40BD}" srcId="{8671E2A7-A9C0-4EF6-B83E-2AE5FEB225EE}" destId="{05C40017-A4D0-4883-925C-F7260D21CE95}" srcOrd="2" destOrd="0" parTransId="{8769FCA6-BBD6-4B39-9739-A69D2644A33B}" sibTransId="{E1F668CC-0745-48FA-BCE7-92EDE3A01DBC}"/>
    <dgm:cxn modelId="{2EDC0E88-D207-474D-B4F8-01999CADFF5E}" srcId="{8671E2A7-A9C0-4EF6-B83E-2AE5FEB225EE}" destId="{A74B671B-758C-4EF1-AD3D-F379291F5239}" srcOrd="1" destOrd="0" parTransId="{5631CD38-AB21-4A50-8EC9-587AEF90F674}" sibTransId="{424349D4-00BE-4428-9DE2-322BAC09C263}"/>
    <dgm:cxn modelId="{A5C93389-F48C-4A32-8016-7A3B1BF9A0D8}" type="presOf" srcId="{1FBFF09A-C06A-4730-AEAF-DB01CBF9B3B5}" destId="{C4CCCEAE-8E0F-4C4F-B693-5857CE37E32A}" srcOrd="0" destOrd="0" presId="urn:microsoft.com/office/officeart/2005/8/layout/cycle4"/>
    <dgm:cxn modelId="{953A418C-90FE-4A52-BB69-38C5B8EFD0E9}" type="presOf" srcId="{05C40017-A4D0-4883-925C-F7260D21CE95}" destId="{155D9000-36FB-49E6-BD52-668A517C8C05}" srcOrd="0" destOrd="0" presId="urn:microsoft.com/office/officeart/2005/8/layout/cycle4"/>
    <dgm:cxn modelId="{882B139D-7203-4259-826B-436C1A374E28}" type="presOf" srcId="{7DD1F08C-3D34-4996-9FC6-2A0962021717}" destId="{A3ED453E-39E9-4312-9C24-3F3B904CEA65}" srcOrd="0" destOrd="0" presId="urn:microsoft.com/office/officeart/2005/8/layout/cycle4"/>
    <dgm:cxn modelId="{C6867CA5-C994-4978-9DC3-72403D3A90D9}" srcId="{A74B671B-758C-4EF1-AD3D-F379291F5239}" destId="{4183621E-738F-488C-AFC4-AEAC29AF2F40}" srcOrd="0" destOrd="0" parTransId="{BD9CEE3A-AAA8-4470-B6E6-D3B5D2A4FD3D}" sibTransId="{74783857-2846-4F04-87B8-957E957DE471}"/>
    <dgm:cxn modelId="{C4B2A2AA-FC7A-4A3D-8EFB-A702D2E123DB}" type="presOf" srcId="{8671E2A7-A9C0-4EF6-B83E-2AE5FEB225EE}" destId="{4896FFEC-28AB-4BD7-995A-1AC28C544EFD}" srcOrd="0" destOrd="0" presId="urn:microsoft.com/office/officeart/2005/8/layout/cycle4"/>
    <dgm:cxn modelId="{4DCD9AB2-8C65-4C23-92DE-C2ED5CFA64E5}" type="presOf" srcId="{1FBFF09A-C06A-4730-AEAF-DB01CBF9B3B5}" destId="{28CD3680-54E5-4DBA-B7C9-1DC49FDC655D}" srcOrd="1" destOrd="0" presId="urn:microsoft.com/office/officeart/2005/8/layout/cycle4"/>
    <dgm:cxn modelId="{8E2577C2-BA1B-4B04-A919-A49345FEFAB6}" type="presOf" srcId="{B5B204F9-6E50-407A-8E42-F80EA4398201}" destId="{F4C7461E-ACD3-418B-B3A6-540F1CDC8852}" srcOrd="1" destOrd="0" presId="urn:microsoft.com/office/officeart/2005/8/layout/cycle4"/>
    <dgm:cxn modelId="{970104CE-00FB-4C37-8969-A8A035D29E83}" srcId="{7DD1F08C-3D34-4996-9FC6-2A0962021717}" destId="{9787DE45-49FF-4188-AB21-DB77391618CA}" srcOrd="0" destOrd="0" parTransId="{6B82931B-722A-432C-BA27-B88C0F4F0A58}" sibTransId="{E666560B-EC8D-4F4E-BDFF-7AD61D1E0E87}"/>
    <dgm:cxn modelId="{42A588D4-5835-41B8-AEFA-05BCFEEF9D83}" srcId="{05C40017-A4D0-4883-925C-F7260D21CE95}" destId="{B5B204F9-6E50-407A-8E42-F80EA4398201}" srcOrd="0" destOrd="0" parTransId="{AE8335B0-C630-48E4-9928-C2BDC996FA92}" sibTransId="{1F6B42B9-E9B2-46CB-B6E4-D4BF1B159217}"/>
    <dgm:cxn modelId="{28BA5ADA-AEC8-4174-88D5-7915B6DE89C4}" type="presOf" srcId="{58D5DB63-B86D-4B13-BEF1-543DB7EA04AF}" destId="{09F5F4DC-2A53-4A4E-BA24-A50D2E1E98C0}" srcOrd="0" destOrd="0" presId="urn:microsoft.com/office/officeart/2005/8/layout/cycle4"/>
    <dgm:cxn modelId="{73D3E2DF-318D-4E6A-AF9A-990B73E21FA7}" type="presOf" srcId="{B5B204F9-6E50-407A-8E42-F80EA4398201}" destId="{D19333ED-E793-4909-AFCA-C18491F34F15}" srcOrd="0" destOrd="0" presId="urn:microsoft.com/office/officeart/2005/8/layout/cycle4"/>
    <dgm:cxn modelId="{AE9268F7-978A-4048-BC1C-3F12E6182696}" type="presOf" srcId="{4183621E-738F-488C-AFC4-AEAC29AF2F40}" destId="{6A0BA756-8282-4971-BA35-96A101D4FBA7}" srcOrd="0" destOrd="0" presId="urn:microsoft.com/office/officeart/2005/8/layout/cycle4"/>
    <dgm:cxn modelId="{B2F85FFF-F931-4471-8650-BC8BD32363D9}" srcId="{58D5DB63-B86D-4B13-BEF1-543DB7EA04AF}" destId="{1FBFF09A-C06A-4730-AEAF-DB01CBF9B3B5}" srcOrd="0" destOrd="0" parTransId="{F23D7C2B-EB5D-4738-85C6-8E8D5D717AD4}" sibTransId="{CC38ABA3-71DC-4C93-9CDA-6F7972F9AAB8}"/>
    <dgm:cxn modelId="{DBEC8F79-18D8-4707-92BA-8A85D7352D5F}" type="presParOf" srcId="{4896FFEC-28AB-4BD7-995A-1AC28C544EFD}" destId="{A9FBE363-7BC3-463B-AE9F-32BD5A1AB2D2}" srcOrd="0" destOrd="0" presId="urn:microsoft.com/office/officeart/2005/8/layout/cycle4"/>
    <dgm:cxn modelId="{FF41511B-15EB-47DB-BA2F-51B940AD60D3}" type="presParOf" srcId="{A9FBE363-7BC3-463B-AE9F-32BD5A1AB2D2}" destId="{60C69C2C-601E-42FD-B742-C52DCD1E5B17}" srcOrd="0" destOrd="0" presId="urn:microsoft.com/office/officeart/2005/8/layout/cycle4"/>
    <dgm:cxn modelId="{9609E1ED-833A-4A78-89CB-032947452891}" type="presParOf" srcId="{60C69C2C-601E-42FD-B742-C52DCD1E5B17}" destId="{CBE01F62-1C88-4DA8-B29F-8C575E45032F}" srcOrd="0" destOrd="0" presId="urn:microsoft.com/office/officeart/2005/8/layout/cycle4"/>
    <dgm:cxn modelId="{7256ACC5-BEC7-431D-B1B2-91BDEE308008}" type="presParOf" srcId="{60C69C2C-601E-42FD-B742-C52DCD1E5B17}" destId="{26164F1C-9A83-45D7-8D70-969E50322BCB}" srcOrd="1" destOrd="0" presId="urn:microsoft.com/office/officeart/2005/8/layout/cycle4"/>
    <dgm:cxn modelId="{3789104B-7447-4381-9DBD-BB8BBD730C08}" type="presParOf" srcId="{A9FBE363-7BC3-463B-AE9F-32BD5A1AB2D2}" destId="{869A7879-F70C-44E9-8871-7DB72E8F79FD}" srcOrd="1" destOrd="0" presId="urn:microsoft.com/office/officeart/2005/8/layout/cycle4"/>
    <dgm:cxn modelId="{B225BFCB-6232-4584-8E29-2A7F83A27803}" type="presParOf" srcId="{869A7879-F70C-44E9-8871-7DB72E8F79FD}" destId="{6A0BA756-8282-4971-BA35-96A101D4FBA7}" srcOrd="0" destOrd="0" presId="urn:microsoft.com/office/officeart/2005/8/layout/cycle4"/>
    <dgm:cxn modelId="{9053E07F-D0CA-4DB8-80C1-DFF3C0587F4B}" type="presParOf" srcId="{869A7879-F70C-44E9-8871-7DB72E8F79FD}" destId="{D90DB4CA-0B7C-4776-8E52-50343D155046}" srcOrd="1" destOrd="0" presId="urn:microsoft.com/office/officeart/2005/8/layout/cycle4"/>
    <dgm:cxn modelId="{C2B0BE79-A056-48C7-A81E-E5FE774AED5B}" type="presParOf" srcId="{A9FBE363-7BC3-463B-AE9F-32BD5A1AB2D2}" destId="{166ADE98-16F9-45AB-A8A7-C75C30163A00}" srcOrd="2" destOrd="0" presId="urn:microsoft.com/office/officeart/2005/8/layout/cycle4"/>
    <dgm:cxn modelId="{DE84977A-9656-456B-A6B7-3350F3C3ED97}" type="presParOf" srcId="{166ADE98-16F9-45AB-A8A7-C75C30163A00}" destId="{D19333ED-E793-4909-AFCA-C18491F34F15}" srcOrd="0" destOrd="0" presId="urn:microsoft.com/office/officeart/2005/8/layout/cycle4"/>
    <dgm:cxn modelId="{EE50004C-46B5-4650-8A05-9A16435B4335}" type="presParOf" srcId="{166ADE98-16F9-45AB-A8A7-C75C30163A00}" destId="{F4C7461E-ACD3-418B-B3A6-540F1CDC8852}" srcOrd="1" destOrd="0" presId="urn:microsoft.com/office/officeart/2005/8/layout/cycle4"/>
    <dgm:cxn modelId="{5AEA4D7C-BE7F-4389-A898-BD80C5322DA5}" type="presParOf" srcId="{A9FBE363-7BC3-463B-AE9F-32BD5A1AB2D2}" destId="{EE47B3C7-BC9C-4261-890D-B334F3E0EF50}" srcOrd="3" destOrd="0" presId="urn:microsoft.com/office/officeart/2005/8/layout/cycle4"/>
    <dgm:cxn modelId="{C1EFEF35-95E6-472C-ABFE-463D474AE4C3}" type="presParOf" srcId="{EE47B3C7-BC9C-4261-890D-B334F3E0EF50}" destId="{C4CCCEAE-8E0F-4C4F-B693-5857CE37E32A}" srcOrd="0" destOrd="0" presId="urn:microsoft.com/office/officeart/2005/8/layout/cycle4"/>
    <dgm:cxn modelId="{6E16B070-D5C4-4991-A7B2-F75F2B3E0670}" type="presParOf" srcId="{EE47B3C7-BC9C-4261-890D-B334F3E0EF50}" destId="{28CD3680-54E5-4DBA-B7C9-1DC49FDC655D}" srcOrd="1" destOrd="0" presId="urn:microsoft.com/office/officeart/2005/8/layout/cycle4"/>
    <dgm:cxn modelId="{78BE7DC5-E3DD-47B8-800D-E4E3DE22ED8E}" type="presParOf" srcId="{A9FBE363-7BC3-463B-AE9F-32BD5A1AB2D2}" destId="{E978B94C-9B47-4759-AE35-20111CBBA3A5}" srcOrd="4" destOrd="0" presId="urn:microsoft.com/office/officeart/2005/8/layout/cycle4"/>
    <dgm:cxn modelId="{F04A795A-C7F4-416F-A3C1-D52764448D5D}" type="presParOf" srcId="{4896FFEC-28AB-4BD7-995A-1AC28C544EFD}" destId="{E5D7D05F-C71E-47AC-AFF2-B5AA990B7C55}" srcOrd="1" destOrd="0" presId="urn:microsoft.com/office/officeart/2005/8/layout/cycle4"/>
    <dgm:cxn modelId="{C7A4D69D-31E7-441B-B3E1-FBD7A8A5EAAC}" type="presParOf" srcId="{E5D7D05F-C71E-47AC-AFF2-B5AA990B7C55}" destId="{A3ED453E-39E9-4312-9C24-3F3B904CEA65}" srcOrd="0" destOrd="0" presId="urn:microsoft.com/office/officeart/2005/8/layout/cycle4"/>
    <dgm:cxn modelId="{3A6AAFC7-F96F-44D1-8AFB-A74844EBB06A}" type="presParOf" srcId="{E5D7D05F-C71E-47AC-AFF2-B5AA990B7C55}" destId="{ABDDC834-64ED-4C5E-A611-E3F0BAFAF92A}" srcOrd="1" destOrd="0" presId="urn:microsoft.com/office/officeart/2005/8/layout/cycle4"/>
    <dgm:cxn modelId="{E48452EB-DC9D-4653-8096-0420B964CA63}" type="presParOf" srcId="{E5D7D05F-C71E-47AC-AFF2-B5AA990B7C55}" destId="{155D9000-36FB-49E6-BD52-668A517C8C05}" srcOrd="2" destOrd="0" presId="urn:microsoft.com/office/officeart/2005/8/layout/cycle4"/>
    <dgm:cxn modelId="{40ADDF64-EEAE-4802-B572-2F1C277AF21E}" type="presParOf" srcId="{E5D7D05F-C71E-47AC-AFF2-B5AA990B7C55}" destId="{09F5F4DC-2A53-4A4E-BA24-A50D2E1E98C0}" srcOrd="3" destOrd="0" presId="urn:microsoft.com/office/officeart/2005/8/layout/cycle4"/>
    <dgm:cxn modelId="{AC7F02AD-2121-420C-8E65-B8C9F9C7D7A2}" type="presParOf" srcId="{E5D7D05F-C71E-47AC-AFF2-B5AA990B7C55}" destId="{6124244F-1427-4F20-A299-FAF7107741F6}" srcOrd="4" destOrd="0" presId="urn:microsoft.com/office/officeart/2005/8/layout/cycle4"/>
    <dgm:cxn modelId="{03D3A84F-0BB0-4E16-96B0-0235B87AC216}" type="presParOf" srcId="{4896FFEC-28AB-4BD7-995A-1AC28C544EFD}" destId="{A23994CE-F347-4F3D-A290-166995A87789}" srcOrd="2" destOrd="0" presId="urn:microsoft.com/office/officeart/2005/8/layout/cycle4"/>
    <dgm:cxn modelId="{C60AA31A-6E8C-4C2E-98B5-D1AAACCEA8F1}" type="presParOf" srcId="{4896FFEC-28AB-4BD7-995A-1AC28C544EFD}" destId="{C044CFE3-6046-4985-9EC3-E432D2AAA70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8A9CE8-2A3D-4186-9B5C-04EC0C34AD6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A2DCEF7A-303F-4AA4-A604-ED698F092D06}">
      <dgm:prSet phldrT="[Texto]" custT="1"/>
      <dgm:spPr/>
      <dgm:t>
        <a:bodyPr/>
        <a:lstStyle/>
        <a:p>
          <a:r>
            <a:rPr lang="es-CO" sz="1200" dirty="0"/>
            <a:t>Conocer</a:t>
          </a:r>
        </a:p>
      </dgm:t>
    </dgm:pt>
    <dgm:pt modelId="{BEF496C6-AADF-48CE-98EB-D1EF790129CE}" type="parTrans" cxnId="{C7F1AD45-8D87-4139-9E83-F7AE19160D2F}">
      <dgm:prSet/>
      <dgm:spPr/>
      <dgm:t>
        <a:bodyPr/>
        <a:lstStyle/>
        <a:p>
          <a:endParaRPr lang="es-CO" sz="1200"/>
        </a:p>
      </dgm:t>
    </dgm:pt>
    <dgm:pt modelId="{5AEE1B8A-A975-4B6B-BB0B-465B67C66E9D}" type="sibTrans" cxnId="{C7F1AD45-8D87-4139-9E83-F7AE19160D2F}">
      <dgm:prSet/>
      <dgm:spPr/>
      <dgm:t>
        <a:bodyPr/>
        <a:lstStyle/>
        <a:p>
          <a:endParaRPr lang="es-CO" sz="1200"/>
        </a:p>
      </dgm:t>
    </dgm:pt>
    <dgm:pt modelId="{AE8ADC38-096D-43B7-A349-0300A1D3A41C}">
      <dgm:prSet phldrT="[Texto]" custT="1"/>
      <dgm:spPr/>
      <dgm:t>
        <a:bodyPr/>
        <a:lstStyle/>
        <a:p>
          <a:r>
            <a:rPr lang="es-CO" sz="1200" dirty="0"/>
            <a:t>Foco: Victima y victimario </a:t>
          </a:r>
        </a:p>
      </dgm:t>
    </dgm:pt>
    <dgm:pt modelId="{31D45BE4-A30A-460C-B4F0-A4DFCF8FCBE1}" type="parTrans" cxnId="{29FB4851-FFF9-44F6-90E1-F0D9A9775BB6}">
      <dgm:prSet custT="1"/>
      <dgm:spPr/>
      <dgm:t>
        <a:bodyPr/>
        <a:lstStyle/>
        <a:p>
          <a:endParaRPr lang="es-CO" sz="1200"/>
        </a:p>
      </dgm:t>
    </dgm:pt>
    <dgm:pt modelId="{2883D63D-4B75-40BE-A78F-A7D15285B7F6}" type="sibTrans" cxnId="{29FB4851-FFF9-44F6-90E1-F0D9A9775BB6}">
      <dgm:prSet/>
      <dgm:spPr/>
      <dgm:t>
        <a:bodyPr/>
        <a:lstStyle/>
        <a:p>
          <a:endParaRPr lang="es-CO" sz="1200"/>
        </a:p>
      </dgm:t>
    </dgm:pt>
    <dgm:pt modelId="{D54DDCCF-0F52-41FC-A067-850F4BF303EC}">
      <dgm:prSet phldrT="[Texto]" custT="1"/>
      <dgm:spPr/>
      <dgm:t>
        <a:bodyPr/>
        <a:lstStyle/>
        <a:p>
          <a:r>
            <a:rPr lang="es-CO" sz="1200" dirty="0"/>
            <a:t>Redes sociales</a:t>
          </a:r>
        </a:p>
      </dgm:t>
    </dgm:pt>
    <dgm:pt modelId="{D7782A6C-F5E1-4854-B034-A20E27D81AA0}" type="sibTrans" cxnId="{ACD995B7-03F3-4980-949A-D3E0B2A7BAE1}">
      <dgm:prSet/>
      <dgm:spPr/>
      <dgm:t>
        <a:bodyPr/>
        <a:lstStyle/>
        <a:p>
          <a:endParaRPr lang="es-CO" sz="1200"/>
        </a:p>
      </dgm:t>
    </dgm:pt>
    <dgm:pt modelId="{3BFC4C29-BF7D-4EB1-BA21-40248FA401A1}" type="parTrans" cxnId="{ACD995B7-03F3-4980-949A-D3E0B2A7BAE1}">
      <dgm:prSet custT="1"/>
      <dgm:spPr/>
      <dgm:t>
        <a:bodyPr/>
        <a:lstStyle/>
        <a:p>
          <a:endParaRPr lang="es-CO" sz="1200"/>
        </a:p>
      </dgm:t>
    </dgm:pt>
    <dgm:pt modelId="{D680E126-F3E3-452D-BF2F-79F6C325F6CC}">
      <dgm:prSet phldrT="[Texto]" custT="1"/>
      <dgm:spPr/>
      <dgm:t>
        <a:bodyPr/>
        <a:lstStyle/>
        <a:p>
          <a:r>
            <a:rPr lang="es-CO" sz="1200" dirty="0"/>
            <a:t>Acción colectiva </a:t>
          </a:r>
        </a:p>
      </dgm:t>
    </dgm:pt>
    <dgm:pt modelId="{62F2CBB5-7CC4-43B8-902F-71FEE3BD2332}" type="sibTrans" cxnId="{72481698-9D70-4A3E-9000-714FD57127D1}">
      <dgm:prSet/>
      <dgm:spPr/>
      <dgm:t>
        <a:bodyPr/>
        <a:lstStyle/>
        <a:p>
          <a:endParaRPr lang="es-CO" sz="1200"/>
        </a:p>
      </dgm:t>
    </dgm:pt>
    <dgm:pt modelId="{56106F2E-0CBE-4CCA-AB94-2C31F8DBDFE3}" type="parTrans" cxnId="{72481698-9D70-4A3E-9000-714FD57127D1}">
      <dgm:prSet custT="1"/>
      <dgm:spPr/>
      <dgm:t>
        <a:bodyPr/>
        <a:lstStyle/>
        <a:p>
          <a:endParaRPr lang="es-CO" sz="1200"/>
        </a:p>
      </dgm:t>
    </dgm:pt>
    <dgm:pt modelId="{005964DB-3CCD-4111-A3B3-47BAF28DF4EA}" type="pres">
      <dgm:prSet presAssocID="{408A9CE8-2A3D-4186-9B5C-04EC0C34AD6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DCAEFDB-CCC0-491B-9A26-7A22A6960113}" type="pres">
      <dgm:prSet presAssocID="{A2DCEF7A-303F-4AA4-A604-ED698F092D06}" presName="root1" presStyleCnt="0"/>
      <dgm:spPr/>
    </dgm:pt>
    <dgm:pt modelId="{72065EED-2A42-4A99-B2BC-27FBCF8CEB6C}" type="pres">
      <dgm:prSet presAssocID="{A2DCEF7A-303F-4AA4-A604-ED698F092D06}" presName="LevelOneTextNode" presStyleLbl="node0" presStyleIdx="0" presStyleCnt="1">
        <dgm:presLayoutVars>
          <dgm:chPref val="3"/>
        </dgm:presLayoutVars>
      </dgm:prSet>
      <dgm:spPr/>
    </dgm:pt>
    <dgm:pt modelId="{E3498548-1322-48ED-8E14-9630020B33BD}" type="pres">
      <dgm:prSet presAssocID="{A2DCEF7A-303F-4AA4-A604-ED698F092D06}" presName="level2hierChild" presStyleCnt="0"/>
      <dgm:spPr/>
    </dgm:pt>
    <dgm:pt modelId="{B46A5E35-BB5E-4471-8FAB-DD22163C1D44}" type="pres">
      <dgm:prSet presAssocID="{31D45BE4-A30A-460C-B4F0-A4DFCF8FCBE1}" presName="conn2-1" presStyleLbl="parChTrans1D2" presStyleIdx="0" presStyleCnt="3"/>
      <dgm:spPr/>
    </dgm:pt>
    <dgm:pt modelId="{D3846670-5B04-45AE-BAEC-EBCAD454D89C}" type="pres">
      <dgm:prSet presAssocID="{31D45BE4-A30A-460C-B4F0-A4DFCF8FCBE1}" presName="connTx" presStyleLbl="parChTrans1D2" presStyleIdx="0" presStyleCnt="3"/>
      <dgm:spPr/>
    </dgm:pt>
    <dgm:pt modelId="{5B02C283-6D73-4D56-9FEE-F0CF03D49AC5}" type="pres">
      <dgm:prSet presAssocID="{AE8ADC38-096D-43B7-A349-0300A1D3A41C}" presName="root2" presStyleCnt="0"/>
      <dgm:spPr/>
    </dgm:pt>
    <dgm:pt modelId="{5884D463-D7D1-4E09-AB9D-F705F4E59FDD}" type="pres">
      <dgm:prSet presAssocID="{AE8ADC38-096D-43B7-A349-0300A1D3A41C}" presName="LevelTwoTextNode" presStyleLbl="node2" presStyleIdx="0" presStyleCnt="3">
        <dgm:presLayoutVars>
          <dgm:chPref val="3"/>
        </dgm:presLayoutVars>
      </dgm:prSet>
      <dgm:spPr/>
    </dgm:pt>
    <dgm:pt modelId="{02F063AE-1F73-4004-B385-36E3F7206E6F}" type="pres">
      <dgm:prSet presAssocID="{AE8ADC38-096D-43B7-A349-0300A1D3A41C}" presName="level3hierChild" presStyleCnt="0"/>
      <dgm:spPr/>
    </dgm:pt>
    <dgm:pt modelId="{C87E620F-9BFB-45B3-B2D8-4BEFDF55D954}" type="pres">
      <dgm:prSet presAssocID="{56106F2E-0CBE-4CCA-AB94-2C31F8DBDFE3}" presName="conn2-1" presStyleLbl="parChTrans1D2" presStyleIdx="1" presStyleCnt="3"/>
      <dgm:spPr/>
    </dgm:pt>
    <dgm:pt modelId="{A809F150-6D01-4239-8D19-7C72AF8F5433}" type="pres">
      <dgm:prSet presAssocID="{56106F2E-0CBE-4CCA-AB94-2C31F8DBDFE3}" presName="connTx" presStyleLbl="parChTrans1D2" presStyleIdx="1" presStyleCnt="3"/>
      <dgm:spPr/>
    </dgm:pt>
    <dgm:pt modelId="{22423BC2-9D68-4D6E-8AC7-D579D6B09C41}" type="pres">
      <dgm:prSet presAssocID="{D680E126-F3E3-452D-BF2F-79F6C325F6CC}" presName="root2" presStyleCnt="0"/>
      <dgm:spPr/>
    </dgm:pt>
    <dgm:pt modelId="{D4D3A696-6D35-4C3D-94B9-843B95F33EFE}" type="pres">
      <dgm:prSet presAssocID="{D680E126-F3E3-452D-BF2F-79F6C325F6CC}" presName="LevelTwoTextNode" presStyleLbl="node2" presStyleIdx="1" presStyleCnt="3">
        <dgm:presLayoutVars>
          <dgm:chPref val="3"/>
        </dgm:presLayoutVars>
      </dgm:prSet>
      <dgm:spPr/>
    </dgm:pt>
    <dgm:pt modelId="{1199313E-2FCC-4597-9C2D-74243F9EC7C5}" type="pres">
      <dgm:prSet presAssocID="{D680E126-F3E3-452D-BF2F-79F6C325F6CC}" presName="level3hierChild" presStyleCnt="0"/>
      <dgm:spPr/>
    </dgm:pt>
    <dgm:pt modelId="{51916D36-5DA0-4689-8B36-F4917FBC890B}" type="pres">
      <dgm:prSet presAssocID="{3BFC4C29-BF7D-4EB1-BA21-40248FA401A1}" presName="conn2-1" presStyleLbl="parChTrans1D2" presStyleIdx="2" presStyleCnt="3"/>
      <dgm:spPr/>
    </dgm:pt>
    <dgm:pt modelId="{9CA4BFD6-08DD-443D-9392-21D1995E9414}" type="pres">
      <dgm:prSet presAssocID="{3BFC4C29-BF7D-4EB1-BA21-40248FA401A1}" presName="connTx" presStyleLbl="parChTrans1D2" presStyleIdx="2" presStyleCnt="3"/>
      <dgm:spPr/>
    </dgm:pt>
    <dgm:pt modelId="{DB86C0F2-3D94-4DFE-95CB-D7F65A66536F}" type="pres">
      <dgm:prSet presAssocID="{D54DDCCF-0F52-41FC-A067-850F4BF303EC}" presName="root2" presStyleCnt="0"/>
      <dgm:spPr/>
    </dgm:pt>
    <dgm:pt modelId="{12863D71-D650-40B0-A7E0-63F5ADCFE283}" type="pres">
      <dgm:prSet presAssocID="{D54DDCCF-0F52-41FC-A067-850F4BF303EC}" presName="LevelTwoTextNode" presStyleLbl="node2" presStyleIdx="2" presStyleCnt="3">
        <dgm:presLayoutVars>
          <dgm:chPref val="3"/>
        </dgm:presLayoutVars>
      </dgm:prSet>
      <dgm:spPr/>
    </dgm:pt>
    <dgm:pt modelId="{324F97CB-E7A3-4235-95C5-D03CD9119508}" type="pres">
      <dgm:prSet presAssocID="{D54DDCCF-0F52-41FC-A067-850F4BF303EC}" presName="level3hierChild" presStyleCnt="0"/>
      <dgm:spPr/>
    </dgm:pt>
  </dgm:ptLst>
  <dgm:cxnLst>
    <dgm:cxn modelId="{3947C904-A929-410E-AB4B-FB44CFC53901}" type="presOf" srcId="{408A9CE8-2A3D-4186-9B5C-04EC0C34AD67}" destId="{005964DB-3CCD-4111-A3B3-47BAF28DF4EA}" srcOrd="0" destOrd="0" presId="urn:microsoft.com/office/officeart/2008/layout/HorizontalMultiLevelHierarchy"/>
    <dgm:cxn modelId="{6167D506-2AB5-463E-8915-EA96ED6F6984}" type="presOf" srcId="{31D45BE4-A30A-460C-B4F0-A4DFCF8FCBE1}" destId="{B46A5E35-BB5E-4471-8FAB-DD22163C1D44}" srcOrd="0" destOrd="0" presId="urn:microsoft.com/office/officeart/2008/layout/HorizontalMultiLevelHierarchy"/>
    <dgm:cxn modelId="{EE41DB11-05C6-4806-86D9-452D27681380}" type="presOf" srcId="{AE8ADC38-096D-43B7-A349-0300A1D3A41C}" destId="{5884D463-D7D1-4E09-AB9D-F705F4E59FDD}" srcOrd="0" destOrd="0" presId="urn:microsoft.com/office/officeart/2008/layout/HorizontalMultiLevelHierarchy"/>
    <dgm:cxn modelId="{E7622629-AD15-4979-A7DC-92F4C9A33F25}" type="presOf" srcId="{56106F2E-0CBE-4CCA-AB94-2C31F8DBDFE3}" destId="{C87E620F-9BFB-45B3-B2D8-4BEFDF55D954}" srcOrd="0" destOrd="0" presId="urn:microsoft.com/office/officeart/2008/layout/HorizontalMultiLevelHierarchy"/>
    <dgm:cxn modelId="{63021042-874D-4929-8860-5114C4E7BC61}" type="presOf" srcId="{3BFC4C29-BF7D-4EB1-BA21-40248FA401A1}" destId="{51916D36-5DA0-4689-8B36-F4917FBC890B}" srcOrd="0" destOrd="0" presId="urn:microsoft.com/office/officeart/2008/layout/HorizontalMultiLevelHierarchy"/>
    <dgm:cxn modelId="{C7F1AD45-8D87-4139-9E83-F7AE19160D2F}" srcId="{408A9CE8-2A3D-4186-9B5C-04EC0C34AD67}" destId="{A2DCEF7A-303F-4AA4-A604-ED698F092D06}" srcOrd="0" destOrd="0" parTransId="{BEF496C6-AADF-48CE-98EB-D1EF790129CE}" sibTransId="{5AEE1B8A-A975-4B6B-BB0B-465B67C66E9D}"/>
    <dgm:cxn modelId="{E38ADA4C-8D1F-4516-A21B-39C4BFAF8F56}" type="presOf" srcId="{56106F2E-0CBE-4CCA-AB94-2C31F8DBDFE3}" destId="{A809F150-6D01-4239-8D19-7C72AF8F5433}" srcOrd="1" destOrd="0" presId="urn:microsoft.com/office/officeart/2008/layout/HorizontalMultiLevelHierarchy"/>
    <dgm:cxn modelId="{29FB4851-FFF9-44F6-90E1-F0D9A9775BB6}" srcId="{A2DCEF7A-303F-4AA4-A604-ED698F092D06}" destId="{AE8ADC38-096D-43B7-A349-0300A1D3A41C}" srcOrd="0" destOrd="0" parTransId="{31D45BE4-A30A-460C-B4F0-A4DFCF8FCBE1}" sibTransId="{2883D63D-4B75-40BE-A78F-A7D15285B7F6}"/>
    <dgm:cxn modelId="{454EE377-81BF-43D9-B8A6-23F5CEFA88C2}" type="presOf" srcId="{D680E126-F3E3-452D-BF2F-79F6C325F6CC}" destId="{D4D3A696-6D35-4C3D-94B9-843B95F33EFE}" srcOrd="0" destOrd="0" presId="urn:microsoft.com/office/officeart/2008/layout/HorizontalMultiLevelHierarchy"/>
    <dgm:cxn modelId="{50A20C92-59A7-48D3-A33D-D8761541CEE4}" type="presOf" srcId="{A2DCEF7A-303F-4AA4-A604-ED698F092D06}" destId="{72065EED-2A42-4A99-B2BC-27FBCF8CEB6C}" srcOrd="0" destOrd="0" presId="urn:microsoft.com/office/officeart/2008/layout/HorizontalMultiLevelHierarchy"/>
    <dgm:cxn modelId="{72481698-9D70-4A3E-9000-714FD57127D1}" srcId="{A2DCEF7A-303F-4AA4-A604-ED698F092D06}" destId="{D680E126-F3E3-452D-BF2F-79F6C325F6CC}" srcOrd="1" destOrd="0" parTransId="{56106F2E-0CBE-4CCA-AB94-2C31F8DBDFE3}" sibTransId="{62F2CBB5-7CC4-43B8-902F-71FEE3BD2332}"/>
    <dgm:cxn modelId="{ACD995B7-03F3-4980-949A-D3E0B2A7BAE1}" srcId="{A2DCEF7A-303F-4AA4-A604-ED698F092D06}" destId="{D54DDCCF-0F52-41FC-A067-850F4BF303EC}" srcOrd="2" destOrd="0" parTransId="{3BFC4C29-BF7D-4EB1-BA21-40248FA401A1}" sibTransId="{D7782A6C-F5E1-4854-B034-A20E27D81AA0}"/>
    <dgm:cxn modelId="{B8C7D4DA-A4D0-4315-BB68-E672895F72EA}" type="presOf" srcId="{D54DDCCF-0F52-41FC-A067-850F4BF303EC}" destId="{12863D71-D650-40B0-A7E0-63F5ADCFE283}" srcOrd="0" destOrd="0" presId="urn:microsoft.com/office/officeart/2008/layout/HorizontalMultiLevelHierarchy"/>
    <dgm:cxn modelId="{8E8617E8-F084-434A-B852-C6E5FF10F566}" type="presOf" srcId="{3BFC4C29-BF7D-4EB1-BA21-40248FA401A1}" destId="{9CA4BFD6-08DD-443D-9392-21D1995E9414}" srcOrd="1" destOrd="0" presId="urn:microsoft.com/office/officeart/2008/layout/HorizontalMultiLevelHierarchy"/>
    <dgm:cxn modelId="{A0C225F2-EEC2-4ED7-AB13-60714021693A}" type="presOf" srcId="{31D45BE4-A30A-460C-B4F0-A4DFCF8FCBE1}" destId="{D3846670-5B04-45AE-BAEC-EBCAD454D89C}" srcOrd="1" destOrd="0" presId="urn:microsoft.com/office/officeart/2008/layout/HorizontalMultiLevelHierarchy"/>
    <dgm:cxn modelId="{599641E5-196C-4389-A35F-F6E941D6CF74}" type="presParOf" srcId="{005964DB-3CCD-4111-A3B3-47BAF28DF4EA}" destId="{2DCAEFDB-CCC0-491B-9A26-7A22A6960113}" srcOrd="0" destOrd="0" presId="urn:microsoft.com/office/officeart/2008/layout/HorizontalMultiLevelHierarchy"/>
    <dgm:cxn modelId="{B20D3042-AE92-41E4-82DB-565FBF59E5F4}" type="presParOf" srcId="{2DCAEFDB-CCC0-491B-9A26-7A22A6960113}" destId="{72065EED-2A42-4A99-B2BC-27FBCF8CEB6C}" srcOrd="0" destOrd="0" presId="urn:microsoft.com/office/officeart/2008/layout/HorizontalMultiLevelHierarchy"/>
    <dgm:cxn modelId="{94253BAC-1878-4360-A741-931AC2C75400}" type="presParOf" srcId="{2DCAEFDB-CCC0-491B-9A26-7A22A6960113}" destId="{E3498548-1322-48ED-8E14-9630020B33BD}" srcOrd="1" destOrd="0" presId="urn:microsoft.com/office/officeart/2008/layout/HorizontalMultiLevelHierarchy"/>
    <dgm:cxn modelId="{8C630778-4F82-4A81-8C3B-3B21B405DC50}" type="presParOf" srcId="{E3498548-1322-48ED-8E14-9630020B33BD}" destId="{B46A5E35-BB5E-4471-8FAB-DD22163C1D44}" srcOrd="0" destOrd="0" presId="urn:microsoft.com/office/officeart/2008/layout/HorizontalMultiLevelHierarchy"/>
    <dgm:cxn modelId="{D8D05754-79D1-4BEE-AD6E-D90FC3A833AB}" type="presParOf" srcId="{B46A5E35-BB5E-4471-8FAB-DD22163C1D44}" destId="{D3846670-5B04-45AE-BAEC-EBCAD454D89C}" srcOrd="0" destOrd="0" presId="urn:microsoft.com/office/officeart/2008/layout/HorizontalMultiLevelHierarchy"/>
    <dgm:cxn modelId="{28EC515D-98D3-44CD-B7A9-5D5418FCBF07}" type="presParOf" srcId="{E3498548-1322-48ED-8E14-9630020B33BD}" destId="{5B02C283-6D73-4D56-9FEE-F0CF03D49AC5}" srcOrd="1" destOrd="0" presId="urn:microsoft.com/office/officeart/2008/layout/HorizontalMultiLevelHierarchy"/>
    <dgm:cxn modelId="{8AF97300-DBBD-47DA-86B3-3DA19B0B60AA}" type="presParOf" srcId="{5B02C283-6D73-4D56-9FEE-F0CF03D49AC5}" destId="{5884D463-D7D1-4E09-AB9D-F705F4E59FDD}" srcOrd="0" destOrd="0" presId="urn:microsoft.com/office/officeart/2008/layout/HorizontalMultiLevelHierarchy"/>
    <dgm:cxn modelId="{7AF2F286-2527-450F-9C45-9DFEF1AAC805}" type="presParOf" srcId="{5B02C283-6D73-4D56-9FEE-F0CF03D49AC5}" destId="{02F063AE-1F73-4004-B385-36E3F7206E6F}" srcOrd="1" destOrd="0" presId="urn:microsoft.com/office/officeart/2008/layout/HorizontalMultiLevelHierarchy"/>
    <dgm:cxn modelId="{34A5828A-B596-49DE-82C9-65570C44C715}" type="presParOf" srcId="{E3498548-1322-48ED-8E14-9630020B33BD}" destId="{C87E620F-9BFB-45B3-B2D8-4BEFDF55D954}" srcOrd="2" destOrd="0" presId="urn:microsoft.com/office/officeart/2008/layout/HorizontalMultiLevelHierarchy"/>
    <dgm:cxn modelId="{5B1DA460-B6AD-4E9B-9FCB-BF59AE4D64AB}" type="presParOf" srcId="{C87E620F-9BFB-45B3-B2D8-4BEFDF55D954}" destId="{A809F150-6D01-4239-8D19-7C72AF8F5433}" srcOrd="0" destOrd="0" presId="urn:microsoft.com/office/officeart/2008/layout/HorizontalMultiLevelHierarchy"/>
    <dgm:cxn modelId="{7512CCB7-DC0F-44FA-BA63-060F81BA20E1}" type="presParOf" srcId="{E3498548-1322-48ED-8E14-9630020B33BD}" destId="{22423BC2-9D68-4D6E-8AC7-D579D6B09C41}" srcOrd="3" destOrd="0" presId="urn:microsoft.com/office/officeart/2008/layout/HorizontalMultiLevelHierarchy"/>
    <dgm:cxn modelId="{287E9218-16F6-4C91-9CF6-4E1C0324FD07}" type="presParOf" srcId="{22423BC2-9D68-4D6E-8AC7-D579D6B09C41}" destId="{D4D3A696-6D35-4C3D-94B9-843B95F33EFE}" srcOrd="0" destOrd="0" presId="urn:microsoft.com/office/officeart/2008/layout/HorizontalMultiLevelHierarchy"/>
    <dgm:cxn modelId="{CC85DD52-131B-45FA-8253-3C167E2FF308}" type="presParOf" srcId="{22423BC2-9D68-4D6E-8AC7-D579D6B09C41}" destId="{1199313E-2FCC-4597-9C2D-74243F9EC7C5}" srcOrd="1" destOrd="0" presId="urn:microsoft.com/office/officeart/2008/layout/HorizontalMultiLevelHierarchy"/>
    <dgm:cxn modelId="{DAE08133-1158-435A-881F-597C01D3F642}" type="presParOf" srcId="{E3498548-1322-48ED-8E14-9630020B33BD}" destId="{51916D36-5DA0-4689-8B36-F4917FBC890B}" srcOrd="4" destOrd="0" presId="urn:microsoft.com/office/officeart/2008/layout/HorizontalMultiLevelHierarchy"/>
    <dgm:cxn modelId="{F5E45014-C8E7-4180-A8B6-6B6CA01D9FD6}" type="presParOf" srcId="{51916D36-5DA0-4689-8B36-F4917FBC890B}" destId="{9CA4BFD6-08DD-443D-9392-21D1995E9414}" srcOrd="0" destOrd="0" presId="urn:microsoft.com/office/officeart/2008/layout/HorizontalMultiLevelHierarchy"/>
    <dgm:cxn modelId="{6F0F1370-A9DE-4648-BE24-4EF6A8E581B3}" type="presParOf" srcId="{E3498548-1322-48ED-8E14-9630020B33BD}" destId="{DB86C0F2-3D94-4DFE-95CB-D7F65A66536F}" srcOrd="5" destOrd="0" presId="urn:microsoft.com/office/officeart/2008/layout/HorizontalMultiLevelHierarchy"/>
    <dgm:cxn modelId="{28384041-7F10-490B-8DD2-49AD60412EC6}" type="presParOf" srcId="{DB86C0F2-3D94-4DFE-95CB-D7F65A66536F}" destId="{12863D71-D650-40B0-A7E0-63F5ADCFE283}" srcOrd="0" destOrd="0" presId="urn:microsoft.com/office/officeart/2008/layout/HorizontalMultiLevelHierarchy"/>
    <dgm:cxn modelId="{7BD6388F-3811-456B-9E1D-7060A8DDC749}" type="presParOf" srcId="{DB86C0F2-3D94-4DFE-95CB-D7F65A66536F}" destId="{324F97CB-E7A3-4235-95C5-D03CD911950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8A9CE8-2A3D-4186-9B5C-04EC0C34AD6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A2DCEF7A-303F-4AA4-A604-ED698F092D06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sz="1200" dirty="0"/>
            <a:t>Nuevas practicas sociales</a:t>
          </a:r>
        </a:p>
      </dgm:t>
    </dgm:pt>
    <dgm:pt modelId="{BEF496C6-AADF-48CE-98EB-D1EF790129CE}" type="parTrans" cxnId="{C7F1AD45-8D87-4139-9E83-F7AE19160D2F}">
      <dgm:prSet/>
      <dgm:spPr/>
      <dgm:t>
        <a:bodyPr/>
        <a:lstStyle/>
        <a:p>
          <a:endParaRPr lang="es-CO" sz="1200"/>
        </a:p>
      </dgm:t>
    </dgm:pt>
    <dgm:pt modelId="{5AEE1B8A-A975-4B6B-BB0B-465B67C66E9D}" type="sibTrans" cxnId="{C7F1AD45-8D87-4139-9E83-F7AE19160D2F}">
      <dgm:prSet/>
      <dgm:spPr/>
      <dgm:t>
        <a:bodyPr/>
        <a:lstStyle/>
        <a:p>
          <a:endParaRPr lang="es-CO" sz="1200"/>
        </a:p>
      </dgm:t>
    </dgm:pt>
    <dgm:pt modelId="{AE8ADC38-096D-43B7-A349-0300A1D3A41C}">
      <dgm:prSet phldrT="[Texto]" custT="1"/>
      <dgm:spPr/>
      <dgm:t>
        <a:bodyPr/>
        <a:lstStyle/>
        <a:p>
          <a:r>
            <a:rPr lang="es-CO" sz="1200" dirty="0"/>
            <a:t>Innovación social</a:t>
          </a:r>
        </a:p>
      </dgm:t>
    </dgm:pt>
    <dgm:pt modelId="{31D45BE4-A30A-460C-B4F0-A4DFCF8FCBE1}" type="parTrans" cxnId="{29FB4851-FFF9-44F6-90E1-F0D9A9775BB6}">
      <dgm:prSet custT="1"/>
      <dgm:spPr/>
      <dgm:t>
        <a:bodyPr/>
        <a:lstStyle/>
        <a:p>
          <a:endParaRPr lang="es-CO" sz="1200"/>
        </a:p>
      </dgm:t>
    </dgm:pt>
    <dgm:pt modelId="{2883D63D-4B75-40BE-A78F-A7D15285B7F6}" type="sibTrans" cxnId="{29FB4851-FFF9-44F6-90E1-F0D9A9775BB6}">
      <dgm:prSet/>
      <dgm:spPr/>
      <dgm:t>
        <a:bodyPr/>
        <a:lstStyle/>
        <a:p>
          <a:endParaRPr lang="es-CO" sz="1200"/>
        </a:p>
      </dgm:t>
    </dgm:pt>
    <dgm:pt modelId="{D680E126-F3E3-452D-BF2F-79F6C325F6CC}">
      <dgm:prSet phldrT="[Texto]" custT="1"/>
      <dgm:spPr/>
      <dgm:t>
        <a:bodyPr/>
        <a:lstStyle/>
        <a:p>
          <a:r>
            <a:rPr lang="es-CO" sz="1200" dirty="0"/>
            <a:t>Motivo Cooperación</a:t>
          </a:r>
        </a:p>
      </dgm:t>
    </dgm:pt>
    <dgm:pt modelId="{56106F2E-0CBE-4CCA-AB94-2C31F8DBDFE3}" type="parTrans" cxnId="{72481698-9D70-4A3E-9000-714FD57127D1}">
      <dgm:prSet custT="1"/>
      <dgm:spPr/>
      <dgm:t>
        <a:bodyPr/>
        <a:lstStyle/>
        <a:p>
          <a:endParaRPr lang="es-CO" sz="1200"/>
        </a:p>
      </dgm:t>
    </dgm:pt>
    <dgm:pt modelId="{62F2CBB5-7CC4-43B8-902F-71FEE3BD2332}" type="sibTrans" cxnId="{72481698-9D70-4A3E-9000-714FD57127D1}">
      <dgm:prSet/>
      <dgm:spPr/>
      <dgm:t>
        <a:bodyPr/>
        <a:lstStyle/>
        <a:p>
          <a:endParaRPr lang="es-CO" sz="1200"/>
        </a:p>
      </dgm:t>
    </dgm:pt>
    <dgm:pt modelId="{D54DDCCF-0F52-41FC-A067-850F4BF303EC}">
      <dgm:prSet phldrT="[Texto]" custT="1"/>
      <dgm:spPr/>
      <dgm:t>
        <a:bodyPr/>
        <a:lstStyle/>
        <a:p>
          <a:r>
            <a:rPr lang="es-CO" sz="1200" dirty="0"/>
            <a:t>Inclusión social</a:t>
          </a:r>
        </a:p>
      </dgm:t>
    </dgm:pt>
    <dgm:pt modelId="{3BFC4C29-BF7D-4EB1-BA21-40248FA401A1}" type="parTrans" cxnId="{ACD995B7-03F3-4980-949A-D3E0B2A7BAE1}">
      <dgm:prSet custT="1"/>
      <dgm:spPr/>
      <dgm:t>
        <a:bodyPr/>
        <a:lstStyle/>
        <a:p>
          <a:endParaRPr lang="es-CO" sz="1200"/>
        </a:p>
      </dgm:t>
    </dgm:pt>
    <dgm:pt modelId="{D7782A6C-F5E1-4854-B034-A20E27D81AA0}" type="sibTrans" cxnId="{ACD995B7-03F3-4980-949A-D3E0B2A7BAE1}">
      <dgm:prSet/>
      <dgm:spPr/>
      <dgm:t>
        <a:bodyPr/>
        <a:lstStyle/>
        <a:p>
          <a:endParaRPr lang="es-CO" sz="1200"/>
        </a:p>
      </dgm:t>
    </dgm:pt>
    <dgm:pt modelId="{005964DB-3CCD-4111-A3B3-47BAF28DF4EA}" type="pres">
      <dgm:prSet presAssocID="{408A9CE8-2A3D-4186-9B5C-04EC0C34AD6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DCAEFDB-CCC0-491B-9A26-7A22A6960113}" type="pres">
      <dgm:prSet presAssocID="{A2DCEF7A-303F-4AA4-A604-ED698F092D06}" presName="root1" presStyleCnt="0"/>
      <dgm:spPr/>
    </dgm:pt>
    <dgm:pt modelId="{72065EED-2A42-4A99-B2BC-27FBCF8CEB6C}" type="pres">
      <dgm:prSet presAssocID="{A2DCEF7A-303F-4AA4-A604-ED698F092D06}" presName="LevelOneTextNode" presStyleLbl="node0" presStyleIdx="0" presStyleCnt="1" custLinFactNeighborY="2978">
        <dgm:presLayoutVars>
          <dgm:chPref val="3"/>
        </dgm:presLayoutVars>
      </dgm:prSet>
      <dgm:spPr/>
    </dgm:pt>
    <dgm:pt modelId="{E3498548-1322-48ED-8E14-9630020B33BD}" type="pres">
      <dgm:prSet presAssocID="{A2DCEF7A-303F-4AA4-A604-ED698F092D06}" presName="level2hierChild" presStyleCnt="0"/>
      <dgm:spPr/>
    </dgm:pt>
    <dgm:pt modelId="{B46A5E35-BB5E-4471-8FAB-DD22163C1D44}" type="pres">
      <dgm:prSet presAssocID="{31D45BE4-A30A-460C-B4F0-A4DFCF8FCBE1}" presName="conn2-1" presStyleLbl="parChTrans1D2" presStyleIdx="0" presStyleCnt="3"/>
      <dgm:spPr/>
    </dgm:pt>
    <dgm:pt modelId="{D3846670-5B04-45AE-BAEC-EBCAD454D89C}" type="pres">
      <dgm:prSet presAssocID="{31D45BE4-A30A-460C-B4F0-A4DFCF8FCBE1}" presName="connTx" presStyleLbl="parChTrans1D2" presStyleIdx="0" presStyleCnt="3"/>
      <dgm:spPr/>
    </dgm:pt>
    <dgm:pt modelId="{5B02C283-6D73-4D56-9FEE-F0CF03D49AC5}" type="pres">
      <dgm:prSet presAssocID="{AE8ADC38-096D-43B7-A349-0300A1D3A41C}" presName="root2" presStyleCnt="0"/>
      <dgm:spPr/>
    </dgm:pt>
    <dgm:pt modelId="{5884D463-D7D1-4E09-AB9D-F705F4E59FDD}" type="pres">
      <dgm:prSet presAssocID="{AE8ADC38-096D-43B7-A349-0300A1D3A41C}" presName="LevelTwoTextNode" presStyleLbl="node2" presStyleIdx="0" presStyleCnt="3">
        <dgm:presLayoutVars>
          <dgm:chPref val="3"/>
        </dgm:presLayoutVars>
      </dgm:prSet>
      <dgm:spPr/>
    </dgm:pt>
    <dgm:pt modelId="{02F063AE-1F73-4004-B385-36E3F7206E6F}" type="pres">
      <dgm:prSet presAssocID="{AE8ADC38-096D-43B7-A349-0300A1D3A41C}" presName="level3hierChild" presStyleCnt="0"/>
      <dgm:spPr/>
    </dgm:pt>
    <dgm:pt modelId="{C87E620F-9BFB-45B3-B2D8-4BEFDF55D954}" type="pres">
      <dgm:prSet presAssocID="{56106F2E-0CBE-4CCA-AB94-2C31F8DBDFE3}" presName="conn2-1" presStyleLbl="parChTrans1D2" presStyleIdx="1" presStyleCnt="3"/>
      <dgm:spPr/>
    </dgm:pt>
    <dgm:pt modelId="{A809F150-6D01-4239-8D19-7C72AF8F5433}" type="pres">
      <dgm:prSet presAssocID="{56106F2E-0CBE-4CCA-AB94-2C31F8DBDFE3}" presName="connTx" presStyleLbl="parChTrans1D2" presStyleIdx="1" presStyleCnt="3"/>
      <dgm:spPr/>
    </dgm:pt>
    <dgm:pt modelId="{22423BC2-9D68-4D6E-8AC7-D579D6B09C41}" type="pres">
      <dgm:prSet presAssocID="{D680E126-F3E3-452D-BF2F-79F6C325F6CC}" presName="root2" presStyleCnt="0"/>
      <dgm:spPr/>
    </dgm:pt>
    <dgm:pt modelId="{D4D3A696-6D35-4C3D-94B9-843B95F33EFE}" type="pres">
      <dgm:prSet presAssocID="{D680E126-F3E3-452D-BF2F-79F6C325F6CC}" presName="LevelTwoTextNode" presStyleLbl="node2" presStyleIdx="1" presStyleCnt="3">
        <dgm:presLayoutVars>
          <dgm:chPref val="3"/>
        </dgm:presLayoutVars>
      </dgm:prSet>
      <dgm:spPr/>
    </dgm:pt>
    <dgm:pt modelId="{1199313E-2FCC-4597-9C2D-74243F9EC7C5}" type="pres">
      <dgm:prSet presAssocID="{D680E126-F3E3-452D-BF2F-79F6C325F6CC}" presName="level3hierChild" presStyleCnt="0"/>
      <dgm:spPr/>
    </dgm:pt>
    <dgm:pt modelId="{51916D36-5DA0-4689-8B36-F4917FBC890B}" type="pres">
      <dgm:prSet presAssocID="{3BFC4C29-BF7D-4EB1-BA21-40248FA401A1}" presName="conn2-1" presStyleLbl="parChTrans1D2" presStyleIdx="2" presStyleCnt="3"/>
      <dgm:spPr/>
    </dgm:pt>
    <dgm:pt modelId="{9CA4BFD6-08DD-443D-9392-21D1995E9414}" type="pres">
      <dgm:prSet presAssocID="{3BFC4C29-BF7D-4EB1-BA21-40248FA401A1}" presName="connTx" presStyleLbl="parChTrans1D2" presStyleIdx="2" presStyleCnt="3"/>
      <dgm:spPr/>
    </dgm:pt>
    <dgm:pt modelId="{DB86C0F2-3D94-4DFE-95CB-D7F65A66536F}" type="pres">
      <dgm:prSet presAssocID="{D54DDCCF-0F52-41FC-A067-850F4BF303EC}" presName="root2" presStyleCnt="0"/>
      <dgm:spPr/>
    </dgm:pt>
    <dgm:pt modelId="{12863D71-D650-40B0-A7E0-63F5ADCFE283}" type="pres">
      <dgm:prSet presAssocID="{D54DDCCF-0F52-41FC-A067-850F4BF303EC}" presName="LevelTwoTextNode" presStyleLbl="node2" presStyleIdx="2" presStyleCnt="3">
        <dgm:presLayoutVars>
          <dgm:chPref val="3"/>
        </dgm:presLayoutVars>
      </dgm:prSet>
      <dgm:spPr/>
    </dgm:pt>
    <dgm:pt modelId="{324F97CB-E7A3-4235-95C5-D03CD9119508}" type="pres">
      <dgm:prSet presAssocID="{D54DDCCF-0F52-41FC-A067-850F4BF303EC}" presName="level3hierChild" presStyleCnt="0"/>
      <dgm:spPr/>
    </dgm:pt>
  </dgm:ptLst>
  <dgm:cxnLst>
    <dgm:cxn modelId="{5B19D904-20B0-4ED5-9189-9C77A711AFFD}" type="presOf" srcId="{31D45BE4-A30A-460C-B4F0-A4DFCF8FCBE1}" destId="{B46A5E35-BB5E-4471-8FAB-DD22163C1D44}" srcOrd="0" destOrd="0" presId="urn:microsoft.com/office/officeart/2008/layout/HorizontalMultiLevelHierarchy"/>
    <dgm:cxn modelId="{F6915B07-233B-411F-B63A-B0BAFA0C91B0}" type="presOf" srcId="{AE8ADC38-096D-43B7-A349-0300A1D3A41C}" destId="{5884D463-D7D1-4E09-AB9D-F705F4E59FDD}" srcOrd="0" destOrd="0" presId="urn:microsoft.com/office/officeart/2008/layout/HorizontalMultiLevelHierarchy"/>
    <dgm:cxn modelId="{33B10129-FE1E-44A7-ABD7-61520FA72FD7}" type="presOf" srcId="{56106F2E-0CBE-4CCA-AB94-2C31F8DBDFE3}" destId="{C87E620F-9BFB-45B3-B2D8-4BEFDF55D954}" srcOrd="0" destOrd="0" presId="urn:microsoft.com/office/officeart/2008/layout/HorizontalMultiLevelHierarchy"/>
    <dgm:cxn modelId="{D2DFA05D-E67C-4E6F-A6EC-6300A2FFE467}" type="presOf" srcId="{3BFC4C29-BF7D-4EB1-BA21-40248FA401A1}" destId="{51916D36-5DA0-4689-8B36-F4917FBC890B}" srcOrd="0" destOrd="0" presId="urn:microsoft.com/office/officeart/2008/layout/HorizontalMultiLevelHierarchy"/>
    <dgm:cxn modelId="{C7F1AD45-8D87-4139-9E83-F7AE19160D2F}" srcId="{408A9CE8-2A3D-4186-9B5C-04EC0C34AD67}" destId="{A2DCEF7A-303F-4AA4-A604-ED698F092D06}" srcOrd="0" destOrd="0" parTransId="{BEF496C6-AADF-48CE-98EB-D1EF790129CE}" sibTransId="{5AEE1B8A-A975-4B6B-BB0B-465B67C66E9D}"/>
    <dgm:cxn modelId="{992C3D6C-537D-41AE-8636-A7B0DE00A1AD}" type="presOf" srcId="{56106F2E-0CBE-4CCA-AB94-2C31F8DBDFE3}" destId="{A809F150-6D01-4239-8D19-7C72AF8F5433}" srcOrd="1" destOrd="0" presId="urn:microsoft.com/office/officeart/2008/layout/HorizontalMultiLevelHierarchy"/>
    <dgm:cxn modelId="{86B3FD4E-E7AC-41EE-A00D-866065D681B4}" type="presOf" srcId="{31D45BE4-A30A-460C-B4F0-A4DFCF8FCBE1}" destId="{D3846670-5B04-45AE-BAEC-EBCAD454D89C}" srcOrd="1" destOrd="0" presId="urn:microsoft.com/office/officeart/2008/layout/HorizontalMultiLevelHierarchy"/>
    <dgm:cxn modelId="{29FB4851-FFF9-44F6-90E1-F0D9A9775BB6}" srcId="{A2DCEF7A-303F-4AA4-A604-ED698F092D06}" destId="{AE8ADC38-096D-43B7-A349-0300A1D3A41C}" srcOrd="0" destOrd="0" parTransId="{31D45BE4-A30A-460C-B4F0-A4DFCF8FCBE1}" sibTransId="{2883D63D-4B75-40BE-A78F-A7D15285B7F6}"/>
    <dgm:cxn modelId="{53B06F78-0D24-4159-9581-3C57A30D2818}" type="presOf" srcId="{D54DDCCF-0F52-41FC-A067-850F4BF303EC}" destId="{12863D71-D650-40B0-A7E0-63F5ADCFE283}" srcOrd="0" destOrd="0" presId="urn:microsoft.com/office/officeart/2008/layout/HorizontalMultiLevelHierarchy"/>
    <dgm:cxn modelId="{D0E6245A-C2F5-46E0-985B-F7642C4FD2F3}" type="presOf" srcId="{3BFC4C29-BF7D-4EB1-BA21-40248FA401A1}" destId="{9CA4BFD6-08DD-443D-9392-21D1995E9414}" srcOrd="1" destOrd="0" presId="urn:microsoft.com/office/officeart/2008/layout/HorizontalMultiLevelHierarchy"/>
    <dgm:cxn modelId="{72481698-9D70-4A3E-9000-714FD57127D1}" srcId="{A2DCEF7A-303F-4AA4-A604-ED698F092D06}" destId="{D680E126-F3E3-452D-BF2F-79F6C325F6CC}" srcOrd="1" destOrd="0" parTransId="{56106F2E-0CBE-4CCA-AB94-2C31F8DBDFE3}" sibTransId="{62F2CBB5-7CC4-43B8-902F-71FEE3BD2332}"/>
    <dgm:cxn modelId="{ACD995B7-03F3-4980-949A-D3E0B2A7BAE1}" srcId="{A2DCEF7A-303F-4AA4-A604-ED698F092D06}" destId="{D54DDCCF-0F52-41FC-A067-850F4BF303EC}" srcOrd="2" destOrd="0" parTransId="{3BFC4C29-BF7D-4EB1-BA21-40248FA401A1}" sibTransId="{D7782A6C-F5E1-4854-B034-A20E27D81AA0}"/>
    <dgm:cxn modelId="{88E7FCC6-41C9-4DB7-A6BC-F513B92E6DDE}" type="presOf" srcId="{A2DCEF7A-303F-4AA4-A604-ED698F092D06}" destId="{72065EED-2A42-4A99-B2BC-27FBCF8CEB6C}" srcOrd="0" destOrd="0" presId="urn:microsoft.com/office/officeart/2008/layout/HorizontalMultiLevelHierarchy"/>
    <dgm:cxn modelId="{D8144DF0-EEF6-43F6-9579-01879249A2B4}" type="presOf" srcId="{408A9CE8-2A3D-4186-9B5C-04EC0C34AD67}" destId="{005964DB-3CCD-4111-A3B3-47BAF28DF4EA}" srcOrd="0" destOrd="0" presId="urn:microsoft.com/office/officeart/2008/layout/HorizontalMultiLevelHierarchy"/>
    <dgm:cxn modelId="{8F763FF2-FC0E-45CB-B15E-E8749D4EFBD8}" type="presOf" srcId="{D680E126-F3E3-452D-BF2F-79F6C325F6CC}" destId="{D4D3A696-6D35-4C3D-94B9-843B95F33EFE}" srcOrd="0" destOrd="0" presId="urn:microsoft.com/office/officeart/2008/layout/HorizontalMultiLevelHierarchy"/>
    <dgm:cxn modelId="{61DD1897-E904-415D-9286-FAEAB2B2F576}" type="presParOf" srcId="{005964DB-3CCD-4111-A3B3-47BAF28DF4EA}" destId="{2DCAEFDB-CCC0-491B-9A26-7A22A6960113}" srcOrd="0" destOrd="0" presId="urn:microsoft.com/office/officeart/2008/layout/HorizontalMultiLevelHierarchy"/>
    <dgm:cxn modelId="{27B2E5CE-DB54-4468-BF8F-CD3B65CC22AC}" type="presParOf" srcId="{2DCAEFDB-CCC0-491B-9A26-7A22A6960113}" destId="{72065EED-2A42-4A99-B2BC-27FBCF8CEB6C}" srcOrd="0" destOrd="0" presId="urn:microsoft.com/office/officeart/2008/layout/HorizontalMultiLevelHierarchy"/>
    <dgm:cxn modelId="{E55CCAA6-02EE-4DF6-80EF-54C7304843D3}" type="presParOf" srcId="{2DCAEFDB-CCC0-491B-9A26-7A22A6960113}" destId="{E3498548-1322-48ED-8E14-9630020B33BD}" srcOrd="1" destOrd="0" presId="urn:microsoft.com/office/officeart/2008/layout/HorizontalMultiLevelHierarchy"/>
    <dgm:cxn modelId="{36337F68-887E-4546-B37E-7F24B3EE878E}" type="presParOf" srcId="{E3498548-1322-48ED-8E14-9630020B33BD}" destId="{B46A5E35-BB5E-4471-8FAB-DD22163C1D44}" srcOrd="0" destOrd="0" presId="urn:microsoft.com/office/officeart/2008/layout/HorizontalMultiLevelHierarchy"/>
    <dgm:cxn modelId="{EFF2C9D4-0020-49FB-86F9-B57207DB7FFF}" type="presParOf" srcId="{B46A5E35-BB5E-4471-8FAB-DD22163C1D44}" destId="{D3846670-5B04-45AE-BAEC-EBCAD454D89C}" srcOrd="0" destOrd="0" presId="urn:microsoft.com/office/officeart/2008/layout/HorizontalMultiLevelHierarchy"/>
    <dgm:cxn modelId="{18F9C26D-C156-4FD0-A095-EFC0172DDB0D}" type="presParOf" srcId="{E3498548-1322-48ED-8E14-9630020B33BD}" destId="{5B02C283-6D73-4D56-9FEE-F0CF03D49AC5}" srcOrd="1" destOrd="0" presId="urn:microsoft.com/office/officeart/2008/layout/HorizontalMultiLevelHierarchy"/>
    <dgm:cxn modelId="{C07A438C-8143-480B-940A-065FBA25DAD4}" type="presParOf" srcId="{5B02C283-6D73-4D56-9FEE-F0CF03D49AC5}" destId="{5884D463-D7D1-4E09-AB9D-F705F4E59FDD}" srcOrd="0" destOrd="0" presId="urn:microsoft.com/office/officeart/2008/layout/HorizontalMultiLevelHierarchy"/>
    <dgm:cxn modelId="{81ED2B28-21FC-4344-B085-F9E920EAB429}" type="presParOf" srcId="{5B02C283-6D73-4D56-9FEE-F0CF03D49AC5}" destId="{02F063AE-1F73-4004-B385-36E3F7206E6F}" srcOrd="1" destOrd="0" presId="urn:microsoft.com/office/officeart/2008/layout/HorizontalMultiLevelHierarchy"/>
    <dgm:cxn modelId="{B1478378-A3F7-4F85-AB3F-8DD467457607}" type="presParOf" srcId="{E3498548-1322-48ED-8E14-9630020B33BD}" destId="{C87E620F-9BFB-45B3-B2D8-4BEFDF55D954}" srcOrd="2" destOrd="0" presId="urn:microsoft.com/office/officeart/2008/layout/HorizontalMultiLevelHierarchy"/>
    <dgm:cxn modelId="{78EBC094-0E56-49D8-849B-4E41D9C58F1A}" type="presParOf" srcId="{C87E620F-9BFB-45B3-B2D8-4BEFDF55D954}" destId="{A809F150-6D01-4239-8D19-7C72AF8F5433}" srcOrd="0" destOrd="0" presId="urn:microsoft.com/office/officeart/2008/layout/HorizontalMultiLevelHierarchy"/>
    <dgm:cxn modelId="{C5895A2B-6D36-4E04-8D77-CBF15CD9128F}" type="presParOf" srcId="{E3498548-1322-48ED-8E14-9630020B33BD}" destId="{22423BC2-9D68-4D6E-8AC7-D579D6B09C41}" srcOrd="3" destOrd="0" presId="urn:microsoft.com/office/officeart/2008/layout/HorizontalMultiLevelHierarchy"/>
    <dgm:cxn modelId="{7B85995D-953C-453E-AFC7-ED045D1B2373}" type="presParOf" srcId="{22423BC2-9D68-4D6E-8AC7-D579D6B09C41}" destId="{D4D3A696-6D35-4C3D-94B9-843B95F33EFE}" srcOrd="0" destOrd="0" presId="urn:microsoft.com/office/officeart/2008/layout/HorizontalMultiLevelHierarchy"/>
    <dgm:cxn modelId="{2B56B58C-0A09-4423-A1C5-0710B7F09E36}" type="presParOf" srcId="{22423BC2-9D68-4D6E-8AC7-D579D6B09C41}" destId="{1199313E-2FCC-4597-9C2D-74243F9EC7C5}" srcOrd="1" destOrd="0" presId="urn:microsoft.com/office/officeart/2008/layout/HorizontalMultiLevelHierarchy"/>
    <dgm:cxn modelId="{00DBBDC8-CC64-4A64-A843-3F8BF85BAFC4}" type="presParOf" srcId="{E3498548-1322-48ED-8E14-9630020B33BD}" destId="{51916D36-5DA0-4689-8B36-F4917FBC890B}" srcOrd="4" destOrd="0" presId="urn:microsoft.com/office/officeart/2008/layout/HorizontalMultiLevelHierarchy"/>
    <dgm:cxn modelId="{5287947A-89F5-4489-9928-69706373585C}" type="presParOf" srcId="{51916D36-5DA0-4689-8B36-F4917FBC890B}" destId="{9CA4BFD6-08DD-443D-9392-21D1995E9414}" srcOrd="0" destOrd="0" presId="urn:microsoft.com/office/officeart/2008/layout/HorizontalMultiLevelHierarchy"/>
    <dgm:cxn modelId="{75DD3F7B-B302-4B23-90D3-F10D095E380F}" type="presParOf" srcId="{E3498548-1322-48ED-8E14-9630020B33BD}" destId="{DB86C0F2-3D94-4DFE-95CB-D7F65A66536F}" srcOrd="5" destOrd="0" presId="urn:microsoft.com/office/officeart/2008/layout/HorizontalMultiLevelHierarchy"/>
    <dgm:cxn modelId="{2AA14AF6-61EB-44E3-89E9-F753284DC10C}" type="presParOf" srcId="{DB86C0F2-3D94-4DFE-95CB-D7F65A66536F}" destId="{12863D71-D650-40B0-A7E0-63F5ADCFE283}" srcOrd="0" destOrd="0" presId="urn:microsoft.com/office/officeart/2008/layout/HorizontalMultiLevelHierarchy"/>
    <dgm:cxn modelId="{AA8FC25F-68E4-4837-81EC-9620D8FCF1D7}" type="presParOf" srcId="{DB86C0F2-3D94-4DFE-95CB-D7F65A66536F}" destId="{324F97CB-E7A3-4235-95C5-D03CD911950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8A9CE8-2A3D-4186-9B5C-04EC0C34AD6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A2DCEF7A-303F-4AA4-A604-ED698F092D06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CO" sz="1200" dirty="0"/>
            <a:t>Responsabilidad diferenciadas</a:t>
          </a:r>
        </a:p>
      </dgm:t>
    </dgm:pt>
    <dgm:pt modelId="{BEF496C6-AADF-48CE-98EB-D1EF790129CE}" type="parTrans" cxnId="{C7F1AD45-8D87-4139-9E83-F7AE19160D2F}">
      <dgm:prSet/>
      <dgm:spPr/>
      <dgm:t>
        <a:bodyPr/>
        <a:lstStyle/>
        <a:p>
          <a:endParaRPr lang="es-CO" sz="1200"/>
        </a:p>
      </dgm:t>
    </dgm:pt>
    <dgm:pt modelId="{5AEE1B8A-A975-4B6B-BB0B-465B67C66E9D}" type="sibTrans" cxnId="{C7F1AD45-8D87-4139-9E83-F7AE19160D2F}">
      <dgm:prSet/>
      <dgm:spPr/>
      <dgm:t>
        <a:bodyPr/>
        <a:lstStyle/>
        <a:p>
          <a:endParaRPr lang="es-CO" sz="1200"/>
        </a:p>
      </dgm:t>
    </dgm:pt>
    <dgm:pt modelId="{AE8ADC38-096D-43B7-A349-0300A1D3A41C}">
      <dgm:prSet phldrT="[Texto]" custT="1"/>
      <dgm:spPr/>
      <dgm:t>
        <a:bodyPr/>
        <a:lstStyle/>
        <a:p>
          <a:r>
            <a:rPr lang="es-CO" sz="1200" dirty="0"/>
            <a:t>Ética Global</a:t>
          </a:r>
        </a:p>
      </dgm:t>
    </dgm:pt>
    <dgm:pt modelId="{31D45BE4-A30A-460C-B4F0-A4DFCF8FCBE1}" type="parTrans" cxnId="{29FB4851-FFF9-44F6-90E1-F0D9A9775BB6}">
      <dgm:prSet custT="1"/>
      <dgm:spPr/>
      <dgm:t>
        <a:bodyPr/>
        <a:lstStyle/>
        <a:p>
          <a:endParaRPr lang="es-CO" sz="1200"/>
        </a:p>
      </dgm:t>
    </dgm:pt>
    <dgm:pt modelId="{2883D63D-4B75-40BE-A78F-A7D15285B7F6}" type="sibTrans" cxnId="{29FB4851-FFF9-44F6-90E1-F0D9A9775BB6}">
      <dgm:prSet/>
      <dgm:spPr/>
      <dgm:t>
        <a:bodyPr/>
        <a:lstStyle/>
        <a:p>
          <a:endParaRPr lang="es-CO" sz="1200"/>
        </a:p>
      </dgm:t>
    </dgm:pt>
    <dgm:pt modelId="{D680E126-F3E3-452D-BF2F-79F6C325F6CC}">
      <dgm:prSet phldrT="[Texto]" custT="1"/>
      <dgm:spPr/>
      <dgm:t>
        <a:bodyPr/>
        <a:lstStyle/>
        <a:p>
          <a:r>
            <a:rPr lang="es-CO" sz="1200" dirty="0"/>
            <a:t>Paz democrática</a:t>
          </a:r>
        </a:p>
      </dgm:t>
    </dgm:pt>
    <dgm:pt modelId="{56106F2E-0CBE-4CCA-AB94-2C31F8DBDFE3}" type="parTrans" cxnId="{72481698-9D70-4A3E-9000-714FD57127D1}">
      <dgm:prSet custT="1"/>
      <dgm:spPr/>
      <dgm:t>
        <a:bodyPr/>
        <a:lstStyle/>
        <a:p>
          <a:endParaRPr lang="es-CO" sz="1200"/>
        </a:p>
      </dgm:t>
    </dgm:pt>
    <dgm:pt modelId="{62F2CBB5-7CC4-43B8-902F-71FEE3BD2332}" type="sibTrans" cxnId="{72481698-9D70-4A3E-9000-714FD57127D1}">
      <dgm:prSet/>
      <dgm:spPr/>
      <dgm:t>
        <a:bodyPr/>
        <a:lstStyle/>
        <a:p>
          <a:endParaRPr lang="es-CO" sz="1200"/>
        </a:p>
      </dgm:t>
    </dgm:pt>
    <dgm:pt modelId="{D54DDCCF-0F52-41FC-A067-850F4BF303EC}">
      <dgm:prSet phldrT="[Texto]" custT="1"/>
      <dgm:spPr/>
      <dgm:t>
        <a:bodyPr/>
        <a:lstStyle/>
        <a:p>
          <a:r>
            <a:rPr lang="es-CO" sz="1200" b="0" dirty="0"/>
            <a:t>Integración (reintegración)</a:t>
          </a:r>
        </a:p>
      </dgm:t>
    </dgm:pt>
    <dgm:pt modelId="{3BFC4C29-BF7D-4EB1-BA21-40248FA401A1}" type="parTrans" cxnId="{ACD995B7-03F3-4980-949A-D3E0B2A7BAE1}">
      <dgm:prSet custT="1"/>
      <dgm:spPr/>
      <dgm:t>
        <a:bodyPr/>
        <a:lstStyle/>
        <a:p>
          <a:endParaRPr lang="es-CO" sz="1200"/>
        </a:p>
      </dgm:t>
    </dgm:pt>
    <dgm:pt modelId="{D7782A6C-F5E1-4854-B034-A20E27D81AA0}" type="sibTrans" cxnId="{ACD995B7-03F3-4980-949A-D3E0B2A7BAE1}">
      <dgm:prSet/>
      <dgm:spPr/>
      <dgm:t>
        <a:bodyPr/>
        <a:lstStyle/>
        <a:p>
          <a:endParaRPr lang="es-CO" sz="1200"/>
        </a:p>
      </dgm:t>
    </dgm:pt>
    <dgm:pt modelId="{005964DB-3CCD-4111-A3B3-47BAF28DF4EA}" type="pres">
      <dgm:prSet presAssocID="{408A9CE8-2A3D-4186-9B5C-04EC0C34AD6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DCAEFDB-CCC0-491B-9A26-7A22A6960113}" type="pres">
      <dgm:prSet presAssocID="{A2DCEF7A-303F-4AA4-A604-ED698F092D06}" presName="root1" presStyleCnt="0"/>
      <dgm:spPr/>
    </dgm:pt>
    <dgm:pt modelId="{72065EED-2A42-4A99-B2BC-27FBCF8CEB6C}" type="pres">
      <dgm:prSet presAssocID="{A2DCEF7A-303F-4AA4-A604-ED698F092D06}" presName="LevelOneTextNode" presStyleLbl="node0" presStyleIdx="0" presStyleCnt="1">
        <dgm:presLayoutVars>
          <dgm:chPref val="3"/>
        </dgm:presLayoutVars>
      </dgm:prSet>
      <dgm:spPr/>
    </dgm:pt>
    <dgm:pt modelId="{E3498548-1322-48ED-8E14-9630020B33BD}" type="pres">
      <dgm:prSet presAssocID="{A2DCEF7A-303F-4AA4-A604-ED698F092D06}" presName="level2hierChild" presStyleCnt="0"/>
      <dgm:spPr/>
    </dgm:pt>
    <dgm:pt modelId="{B46A5E35-BB5E-4471-8FAB-DD22163C1D44}" type="pres">
      <dgm:prSet presAssocID="{31D45BE4-A30A-460C-B4F0-A4DFCF8FCBE1}" presName="conn2-1" presStyleLbl="parChTrans1D2" presStyleIdx="0" presStyleCnt="3"/>
      <dgm:spPr/>
    </dgm:pt>
    <dgm:pt modelId="{D3846670-5B04-45AE-BAEC-EBCAD454D89C}" type="pres">
      <dgm:prSet presAssocID="{31D45BE4-A30A-460C-B4F0-A4DFCF8FCBE1}" presName="connTx" presStyleLbl="parChTrans1D2" presStyleIdx="0" presStyleCnt="3"/>
      <dgm:spPr/>
    </dgm:pt>
    <dgm:pt modelId="{5B02C283-6D73-4D56-9FEE-F0CF03D49AC5}" type="pres">
      <dgm:prSet presAssocID="{AE8ADC38-096D-43B7-A349-0300A1D3A41C}" presName="root2" presStyleCnt="0"/>
      <dgm:spPr/>
    </dgm:pt>
    <dgm:pt modelId="{5884D463-D7D1-4E09-AB9D-F705F4E59FDD}" type="pres">
      <dgm:prSet presAssocID="{AE8ADC38-096D-43B7-A349-0300A1D3A41C}" presName="LevelTwoTextNode" presStyleLbl="node2" presStyleIdx="0" presStyleCnt="3">
        <dgm:presLayoutVars>
          <dgm:chPref val="3"/>
        </dgm:presLayoutVars>
      </dgm:prSet>
      <dgm:spPr/>
    </dgm:pt>
    <dgm:pt modelId="{02F063AE-1F73-4004-B385-36E3F7206E6F}" type="pres">
      <dgm:prSet presAssocID="{AE8ADC38-096D-43B7-A349-0300A1D3A41C}" presName="level3hierChild" presStyleCnt="0"/>
      <dgm:spPr/>
    </dgm:pt>
    <dgm:pt modelId="{C87E620F-9BFB-45B3-B2D8-4BEFDF55D954}" type="pres">
      <dgm:prSet presAssocID="{56106F2E-0CBE-4CCA-AB94-2C31F8DBDFE3}" presName="conn2-1" presStyleLbl="parChTrans1D2" presStyleIdx="1" presStyleCnt="3"/>
      <dgm:spPr/>
    </dgm:pt>
    <dgm:pt modelId="{A809F150-6D01-4239-8D19-7C72AF8F5433}" type="pres">
      <dgm:prSet presAssocID="{56106F2E-0CBE-4CCA-AB94-2C31F8DBDFE3}" presName="connTx" presStyleLbl="parChTrans1D2" presStyleIdx="1" presStyleCnt="3"/>
      <dgm:spPr/>
    </dgm:pt>
    <dgm:pt modelId="{22423BC2-9D68-4D6E-8AC7-D579D6B09C41}" type="pres">
      <dgm:prSet presAssocID="{D680E126-F3E3-452D-BF2F-79F6C325F6CC}" presName="root2" presStyleCnt="0"/>
      <dgm:spPr/>
    </dgm:pt>
    <dgm:pt modelId="{D4D3A696-6D35-4C3D-94B9-843B95F33EFE}" type="pres">
      <dgm:prSet presAssocID="{D680E126-F3E3-452D-BF2F-79F6C325F6CC}" presName="LevelTwoTextNode" presStyleLbl="node2" presStyleIdx="1" presStyleCnt="3">
        <dgm:presLayoutVars>
          <dgm:chPref val="3"/>
        </dgm:presLayoutVars>
      </dgm:prSet>
      <dgm:spPr/>
    </dgm:pt>
    <dgm:pt modelId="{1199313E-2FCC-4597-9C2D-74243F9EC7C5}" type="pres">
      <dgm:prSet presAssocID="{D680E126-F3E3-452D-BF2F-79F6C325F6CC}" presName="level3hierChild" presStyleCnt="0"/>
      <dgm:spPr/>
    </dgm:pt>
    <dgm:pt modelId="{51916D36-5DA0-4689-8B36-F4917FBC890B}" type="pres">
      <dgm:prSet presAssocID="{3BFC4C29-BF7D-4EB1-BA21-40248FA401A1}" presName="conn2-1" presStyleLbl="parChTrans1D2" presStyleIdx="2" presStyleCnt="3"/>
      <dgm:spPr/>
    </dgm:pt>
    <dgm:pt modelId="{9CA4BFD6-08DD-443D-9392-21D1995E9414}" type="pres">
      <dgm:prSet presAssocID="{3BFC4C29-BF7D-4EB1-BA21-40248FA401A1}" presName="connTx" presStyleLbl="parChTrans1D2" presStyleIdx="2" presStyleCnt="3"/>
      <dgm:spPr/>
    </dgm:pt>
    <dgm:pt modelId="{DB86C0F2-3D94-4DFE-95CB-D7F65A66536F}" type="pres">
      <dgm:prSet presAssocID="{D54DDCCF-0F52-41FC-A067-850F4BF303EC}" presName="root2" presStyleCnt="0"/>
      <dgm:spPr/>
    </dgm:pt>
    <dgm:pt modelId="{12863D71-D650-40B0-A7E0-63F5ADCFE283}" type="pres">
      <dgm:prSet presAssocID="{D54DDCCF-0F52-41FC-A067-850F4BF303EC}" presName="LevelTwoTextNode" presStyleLbl="node2" presStyleIdx="2" presStyleCnt="3">
        <dgm:presLayoutVars>
          <dgm:chPref val="3"/>
        </dgm:presLayoutVars>
      </dgm:prSet>
      <dgm:spPr/>
    </dgm:pt>
    <dgm:pt modelId="{324F97CB-E7A3-4235-95C5-D03CD9119508}" type="pres">
      <dgm:prSet presAssocID="{D54DDCCF-0F52-41FC-A067-850F4BF303EC}" presName="level3hierChild" presStyleCnt="0"/>
      <dgm:spPr/>
    </dgm:pt>
  </dgm:ptLst>
  <dgm:cxnLst>
    <dgm:cxn modelId="{2F94D119-0438-448E-8334-C496CFD88E03}" type="presOf" srcId="{3BFC4C29-BF7D-4EB1-BA21-40248FA401A1}" destId="{51916D36-5DA0-4689-8B36-F4917FBC890B}" srcOrd="0" destOrd="0" presId="urn:microsoft.com/office/officeart/2008/layout/HorizontalMultiLevelHierarchy"/>
    <dgm:cxn modelId="{4FF81139-55CF-4E12-AADB-D029326BB58F}" type="presOf" srcId="{31D45BE4-A30A-460C-B4F0-A4DFCF8FCBE1}" destId="{D3846670-5B04-45AE-BAEC-EBCAD454D89C}" srcOrd="1" destOrd="0" presId="urn:microsoft.com/office/officeart/2008/layout/HorizontalMultiLevelHierarchy"/>
    <dgm:cxn modelId="{9897A943-727A-4A33-8B85-8D9BD46ED376}" type="presOf" srcId="{A2DCEF7A-303F-4AA4-A604-ED698F092D06}" destId="{72065EED-2A42-4A99-B2BC-27FBCF8CEB6C}" srcOrd="0" destOrd="0" presId="urn:microsoft.com/office/officeart/2008/layout/HorizontalMultiLevelHierarchy"/>
    <dgm:cxn modelId="{C7F1AD45-8D87-4139-9E83-F7AE19160D2F}" srcId="{408A9CE8-2A3D-4186-9B5C-04EC0C34AD67}" destId="{A2DCEF7A-303F-4AA4-A604-ED698F092D06}" srcOrd="0" destOrd="0" parTransId="{BEF496C6-AADF-48CE-98EB-D1EF790129CE}" sibTransId="{5AEE1B8A-A975-4B6B-BB0B-465B67C66E9D}"/>
    <dgm:cxn modelId="{29FB4851-FFF9-44F6-90E1-F0D9A9775BB6}" srcId="{A2DCEF7A-303F-4AA4-A604-ED698F092D06}" destId="{AE8ADC38-096D-43B7-A349-0300A1D3A41C}" srcOrd="0" destOrd="0" parTransId="{31D45BE4-A30A-460C-B4F0-A4DFCF8FCBE1}" sibTransId="{2883D63D-4B75-40BE-A78F-A7D15285B7F6}"/>
    <dgm:cxn modelId="{D646617F-6CEB-41F0-B3F8-E4C70A0FE9CE}" type="presOf" srcId="{D54DDCCF-0F52-41FC-A067-850F4BF303EC}" destId="{12863D71-D650-40B0-A7E0-63F5ADCFE283}" srcOrd="0" destOrd="0" presId="urn:microsoft.com/office/officeart/2008/layout/HorizontalMultiLevelHierarchy"/>
    <dgm:cxn modelId="{39BA548B-0BB6-47D2-9DE6-6BCEB9A2C0D9}" type="presOf" srcId="{56106F2E-0CBE-4CCA-AB94-2C31F8DBDFE3}" destId="{A809F150-6D01-4239-8D19-7C72AF8F5433}" srcOrd="1" destOrd="0" presId="urn:microsoft.com/office/officeart/2008/layout/HorizontalMultiLevelHierarchy"/>
    <dgm:cxn modelId="{C51AD48B-BAAE-4A01-A482-0E7FF5611A5F}" type="presOf" srcId="{56106F2E-0CBE-4CCA-AB94-2C31F8DBDFE3}" destId="{C87E620F-9BFB-45B3-B2D8-4BEFDF55D954}" srcOrd="0" destOrd="0" presId="urn:microsoft.com/office/officeart/2008/layout/HorizontalMultiLevelHierarchy"/>
    <dgm:cxn modelId="{85F1B791-BF27-476F-BE33-24ACEE642DC9}" type="presOf" srcId="{D680E126-F3E3-452D-BF2F-79F6C325F6CC}" destId="{D4D3A696-6D35-4C3D-94B9-843B95F33EFE}" srcOrd="0" destOrd="0" presId="urn:microsoft.com/office/officeart/2008/layout/HorizontalMultiLevelHierarchy"/>
    <dgm:cxn modelId="{72481698-9D70-4A3E-9000-714FD57127D1}" srcId="{A2DCEF7A-303F-4AA4-A604-ED698F092D06}" destId="{D680E126-F3E3-452D-BF2F-79F6C325F6CC}" srcOrd="1" destOrd="0" parTransId="{56106F2E-0CBE-4CCA-AB94-2C31F8DBDFE3}" sibTransId="{62F2CBB5-7CC4-43B8-902F-71FEE3BD2332}"/>
    <dgm:cxn modelId="{ACD995B7-03F3-4980-949A-D3E0B2A7BAE1}" srcId="{A2DCEF7A-303F-4AA4-A604-ED698F092D06}" destId="{D54DDCCF-0F52-41FC-A067-850F4BF303EC}" srcOrd="2" destOrd="0" parTransId="{3BFC4C29-BF7D-4EB1-BA21-40248FA401A1}" sibTransId="{D7782A6C-F5E1-4854-B034-A20E27D81AA0}"/>
    <dgm:cxn modelId="{E0B3AEBE-749E-4D3F-81E6-7F900253B732}" type="presOf" srcId="{AE8ADC38-096D-43B7-A349-0300A1D3A41C}" destId="{5884D463-D7D1-4E09-AB9D-F705F4E59FDD}" srcOrd="0" destOrd="0" presId="urn:microsoft.com/office/officeart/2008/layout/HorizontalMultiLevelHierarchy"/>
    <dgm:cxn modelId="{A467A0C0-7D31-4F99-8B0A-D105D8658136}" type="presOf" srcId="{3BFC4C29-BF7D-4EB1-BA21-40248FA401A1}" destId="{9CA4BFD6-08DD-443D-9392-21D1995E9414}" srcOrd="1" destOrd="0" presId="urn:microsoft.com/office/officeart/2008/layout/HorizontalMultiLevelHierarchy"/>
    <dgm:cxn modelId="{AEF280CC-C54B-41E7-A5D6-2AF51E6DF092}" type="presOf" srcId="{31D45BE4-A30A-460C-B4F0-A4DFCF8FCBE1}" destId="{B46A5E35-BB5E-4471-8FAB-DD22163C1D44}" srcOrd="0" destOrd="0" presId="urn:microsoft.com/office/officeart/2008/layout/HorizontalMultiLevelHierarchy"/>
    <dgm:cxn modelId="{96FA48F6-FCD4-425A-8931-C4C5CAA83230}" type="presOf" srcId="{408A9CE8-2A3D-4186-9B5C-04EC0C34AD67}" destId="{005964DB-3CCD-4111-A3B3-47BAF28DF4EA}" srcOrd="0" destOrd="0" presId="urn:microsoft.com/office/officeart/2008/layout/HorizontalMultiLevelHierarchy"/>
    <dgm:cxn modelId="{6B7ADDA1-D872-4240-AACA-4CAE3C4EB0C1}" type="presParOf" srcId="{005964DB-3CCD-4111-A3B3-47BAF28DF4EA}" destId="{2DCAEFDB-CCC0-491B-9A26-7A22A6960113}" srcOrd="0" destOrd="0" presId="urn:microsoft.com/office/officeart/2008/layout/HorizontalMultiLevelHierarchy"/>
    <dgm:cxn modelId="{89F5C03A-0ABC-453B-9E2E-8BCEE4542D8F}" type="presParOf" srcId="{2DCAEFDB-CCC0-491B-9A26-7A22A6960113}" destId="{72065EED-2A42-4A99-B2BC-27FBCF8CEB6C}" srcOrd="0" destOrd="0" presId="urn:microsoft.com/office/officeart/2008/layout/HorizontalMultiLevelHierarchy"/>
    <dgm:cxn modelId="{54227EF2-9695-4212-940F-9BB2E8EB44B3}" type="presParOf" srcId="{2DCAEFDB-CCC0-491B-9A26-7A22A6960113}" destId="{E3498548-1322-48ED-8E14-9630020B33BD}" srcOrd="1" destOrd="0" presId="urn:microsoft.com/office/officeart/2008/layout/HorizontalMultiLevelHierarchy"/>
    <dgm:cxn modelId="{63DFF6CF-F15B-43D3-9DBD-F2A56181FEBE}" type="presParOf" srcId="{E3498548-1322-48ED-8E14-9630020B33BD}" destId="{B46A5E35-BB5E-4471-8FAB-DD22163C1D44}" srcOrd="0" destOrd="0" presId="urn:microsoft.com/office/officeart/2008/layout/HorizontalMultiLevelHierarchy"/>
    <dgm:cxn modelId="{BBC3C70A-099A-48C9-9A6D-2DF00E6B4F3B}" type="presParOf" srcId="{B46A5E35-BB5E-4471-8FAB-DD22163C1D44}" destId="{D3846670-5B04-45AE-BAEC-EBCAD454D89C}" srcOrd="0" destOrd="0" presId="urn:microsoft.com/office/officeart/2008/layout/HorizontalMultiLevelHierarchy"/>
    <dgm:cxn modelId="{FA2F6F68-D43F-499C-8AD4-D31BBFCAC04E}" type="presParOf" srcId="{E3498548-1322-48ED-8E14-9630020B33BD}" destId="{5B02C283-6D73-4D56-9FEE-F0CF03D49AC5}" srcOrd="1" destOrd="0" presId="urn:microsoft.com/office/officeart/2008/layout/HorizontalMultiLevelHierarchy"/>
    <dgm:cxn modelId="{54C8563A-A2FA-450A-A612-27D26703A216}" type="presParOf" srcId="{5B02C283-6D73-4D56-9FEE-F0CF03D49AC5}" destId="{5884D463-D7D1-4E09-AB9D-F705F4E59FDD}" srcOrd="0" destOrd="0" presId="urn:microsoft.com/office/officeart/2008/layout/HorizontalMultiLevelHierarchy"/>
    <dgm:cxn modelId="{A47B4FCF-9B22-4FFF-8729-E0A22A34533E}" type="presParOf" srcId="{5B02C283-6D73-4D56-9FEE-F0CF03D49AC5}" destId="{02F063AE-1F73-4004-B385-36E3F7206E6F}" srcOrd="1" destOrd="0" presId="urn:microsoft.com/office/officeart/2008/layout/HorizontalMultiLevelHierarchy"/>
    <dgm:cxn modelId="{B4E6C854-AA61-46AD-AA41-31FA6E448486}" type="presParOf" srcId="{E3498548-1322-48ED-8E14-9630020B33BD}" destId="{C87E620F-9BFB-45B3-B2D8-4BEFDF55D954}" srcOrd="2" destOrd="0" presId="urn:microsoft.com/office/officeart/2008/layout/HorizontalMultiLevelHierarchy"/>
    <dgm:cxn modelId="{8797F380-EC50-455E-9407-C1521021AC67}" type="presParOf" srcId="{C87E620F-9BFB-45B3-B2D8-4BEFDF55D954}" destId="{A809F150-6D01-4239-8D19-7C72AF8F5433}" srcOrd="0" destOrd="0" presId="urn:microsoft.com/office/officeart/2008/layout/HorizontalMultiLevelHierarchy"/>
    <dgm:cxn modelId="{ACD198C4-16A5-450A-8DAD-5A9D2CA65C9B}" type="presParOf" srcId="{E3498548-1322-48ED-8E14-9630020B33BD}" destId="{22423BC2-9D68-4D6E-8AC7-D579D6B09C41}" srcOrd="3" destOrd="0" presId="urn:microsoft.com/office/officeart/2008/layout/HorizontalMultiLevelHierarchy"/>
    <dgm:cxn modelId="{951EDDEE-57E5-4EB8-AC93-850A620F6D87}" type="presParOf" srcId="{22423BC2-9D68-4D6E-8AC7-D579D6B09C41}" destId="{D4D3A696-6D35-4C3D-94B9-843B95F33EFE}" srcOrd="0" destOrd="0" presId="urn:microsoft.com/office/officeart/2008/layout/HorizontalMultiLevelHierarchy"/>
    <dgm:cxn modelId="{DABF9FCD-ADD9-4169-83D3-97AB68C5FBCA}" type="presParOf" srcId="{22423BC2-9D68-4D6E-8AC7-D579D6B09C41}" destId="{1199313E-2FCC-4597-9C2D-74243F9EC7C5}" srcOrd="1" destOrd="0" presId="urn:microsoft.com/office/officeart/2008/layout/HorizontalMultiLevelHierarchy"/>
    <dgm:cxn modelId="{6DD34798-BAA6-4616-8585-EF58E40BC6F7}" type="presParOf" srcId="{E3498548-1322-48ED-8E14-9630020B33BD}" destId="{51916D36-5DA0-4689-8B36-F4917FBC890B}" srcOrd="4" destOrd="0" presId="urn:microsoft.com/office/officeart/2008/layout/HorizontalMultiLevelHierarchy"/>
    <dgm:cxn modelId="{00FF1E1A-04E6-4C29-8923-C0E581B27881}" type="presParOf" srcId="{51916D36-5DA0-4689-8B36-F4917FBC890B}" destId="{9CA4BFD6-08DD-443D-9392-21D1995E9414}" srcOrd="0" destOrd="0" presId="urn:microsoft.com/office/officeart/2008/layout/HorizontalMultiLevelHierarchy"/>
    <dgm:cxn modelId="{5587B311-3057-4B90-987C-59E81469E87C}" type="presParOf" srcId="{E3498548-1322-48ED-8E14-9630020B33BD}" destId="{DB86C0F2-3D94-4DFE-95CB-D7F65A66536F}" srcOrd="5" destOrd="0" presId="urn:microsoft.com/office/officeart/2008/layout/HorizontalMultiLevelHierarchy"/>
    <dgm:cxn modelId="{F566B178-BC01-4609-AC62-5F60999B0FD4}" type="presParOf" srcId="{DB86C0F2-3D94-4DFE-95CB-D7F65A66536F}" destId="{12863D71-D650-40B0-A7E0-63F5ADCFE283}" srcOrd="0" destOrd="0" presId="urn:microsoft.com/office/officeart/2008/layout/HorizontalMultiLevelHierarchy"/>
    <dgm:cxn modelId="{42D8A41D-6194-4590-860B-35880737EA4A}" type="presParOf" srcId="{DB86C0F2-3D94-4DFE-95CB-D7F65A66536F}" destId="{324F97CB-E7A3-4235-95C5-D03CD911950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8A9CE8-2A3D-4186-9B5C-04EC0C34AD6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A2DCEF7A-303F-4AA4-A604-ED698F092D06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CO" sz="1200" dirty="0"/>
            <a:t>Vínculos Propios</a:t>
          </a:r>
        </a:p>
      </dgm:t>
    </dgm:pt>
    <dgm:pt modelId="{BEF496C6-AADF-48CE-98EB-D1EF790129CE}" type="parTrans" cxnId="{C7F1AD45-8D87-4139-9E83-F7AE19160D2F}">
      <dgm:prSet/>
      <dgm:spPr/>
      <dgm:t>
        <a:bodyPr/>
        <a:lstStyle/>
        <a:p>
          <a:endParaRPr lang="es-CO" sz="1200"/>
        </a:p>
      </dgm:t>
    </dgm:pt>
    <dgm:pt modelId="{5AEE1B8A-A975-4B6B-BB0B-465B67C66E9D}" type="sibTrans" cxnId="{C7F1AD45-8D87-4139-9E83-F7AE19160D2F}">
      <dgm:prSet/>
      <dgm:spPr/>
      <dgm:t>
        <a:bodyPr/>
        <a:lstStyle/>
        <a:p>
          <a:endParaRPr lang="es-CO" sz="1200"/>
        </a:p>
      </dgm:t>
    </dgm:pt>
    <dgm:pt modelId="{AE8ADC38-096D-43B7-A349-0300A1D3A41C}">
      <dgm:prSet phldrT="[Texto]" custT="1"/>
      <dgm:spPr/>
      <dgm:t>
        <a:bodyPr/>
        <a:lstStyle/>
        <a:p>
          <a:r>
            <a:rPr lang="es-CO" sz="1200" dirty="0"/>
            <a:t>Aprensión Conocimientos</a:t>
          </a:r>
        </a:p>
      </dgm:t>
    </dgm:pt>
    <dgm:pt modelId="{31D45BE4-A30A-460C-B4F0-A4DFCF8FCBE1}" type="parTrans" cxnId="{29FB4851-FFF9-44F6-90E1-F0D9A9775BB6}">
      <dgm:prSet custT="1"/>
      <dgm:spPr/>
      <dgm:t>
        <a:bodyPr/>
        <a:lstStyle/>
        <a:p>
          <a:endParaRPr lang="es-CO" sz="1200"/>
        </a:p>
      </dgm:t>
    </dgm:pt>
    <dgm:pt modelId="{2883D63D-4B75-40BE-A78F-A7D15285B7F6}" type="sibTrans" cxnId="{29FB4851-FFF9-44F6-90E1-F0D9A9775BB6}">
      <dgm:prSet/>
      <dgm:spPr/>
      <dgm:t>
        <a:bodyPr/>
        <a:lstStyle/>
        <a:p>
          <a:endParaRPr lang="es-CO" sz="1200"/>
        </a:p>
      </dgm:t>
    </dgm:pt>
    <dgm:pt modelId="{D680E126-F3E3-452D-BF2F-79F6C325F6CC}">
      <dgm:prSet phldrT="[Texto]" custT="1"/>
      <dgm:spPr/>
      <dgm:t>
        <a:bodyPr/>
        <a:lstStyle/>
        <a:p>
          <a:r>
            <a:rPr lang="es-CO" sz="1200" dirty="0"/>
            <a:t>Competencias sociales</a:t>
          </a:r>
        </a:p>
      </dgm:t>
    </dgm:pt>
    <dgm:pt modelId="{56106F2E-0CBE-4CCA-AB94-2C31F8DBDFE3}" type="parTrans" cxnId="{72481698-9D70-4A3E-9000-714FD57127D1}">
      <dgm:prSet custT="1"/>
      <dgm:spPr/>
      <dgm:t>
        <a:bodyPr/>
        <a:lstStyle/>
        <a:p>
          <a:endParaRPr lang="es-CO" sz="1200"/>
        </a:p>
      </dgm:t>
    </dgm:pt>
    <dgm:pt modelId="{62F2CBB5-7CC4-43B8-902F-71FEE3BD2332}" type="sibTrans" cxnId="{72481698-9D70-4A3E-9000-714FD57127D1}">
      <dgm:prSet/>
      <dgm:spPr/>
      <dgm:t>
        <a:bodyPr/>
        <a:lstStyle/>
        <a:p>
          <a:endParaRPr lang="es-CO" sz="1200"/>
        </a:p>
      </dgm:t>
    </dgm:pt>
    <dgm:pt modelId="{D54DDCCF-0F52-41FC-A067-850F4BF303EC}">
      <dgm:prSet phldrT="[Texto]" custT="1"/>
      <dgm:spPr/>
      <dgm:t>
        <a:bodyPr/>
        <a:lstStyle/>
        <a:p>
          <a:r>
            <a:rPr lang="es-CO" sz="1200" b="0" dirty="0"/>
            <a:t>Rescate saberes</a:t>
          </a:r>
        </a:p>
      </dgm:t>
    </dgm:pt>
    <dgm:pt modelId="{3BFC4C29-BF7D-4EB1-BA21-40248FA401A1}" type="parTrans" cxnId="{ACD995B7-03F3-4980-949A-D3E0B2A7BAE1}">
      <dgm:prSet custT="1"/>
      <dgm:spPr/>
      <dgm:t>
        <a:bodyPr/>
        <a:lstStyle/>
        <a:p>
          <a:endParaRPr lang="es-CO" sz="1200"/>
        </a:p>
      </dgm:t>
    </dgm:pt>
    <dgm:pt modelId="{D7782A6C-F5E1-4854-B034-A20E27D81AA0}" type="sibTrans" cxnId="{ACD995B7-03F3-4980-949A-D3E0B2A7BAE1}">
      <dgm:prSet/>
      <dgm:spPr/>
      <dgm:t>
        <a:bodyPr/>
        <a:lstStyle/>
        <a:p>
          <a:endParaRPr lang="es-CO" sz="1200"/>
        </a:p>
      </dgm:t>
    </dgm:pt>
    <dgm:pt modelId="{005964DB-3CCD-4111-A3B3-47BAF28DF4EA}" type="pres">
      <dgm:prSet presAssocID="{408A9CE8-2A3D-4186-9B5C-04EC0C34AD6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DCAEFDB-CCC0-491B-9A26-7A22A6960113}" type="pres">
      <dgm:prSet presAssocID="{A2DCEF7A-303F-4AA4-A604-ED698F092D06}" presName="root1" presStyleCnt="0"/>
      <dgm:spPr/>
    </dgm:pt>
    <dgm:pt modelId="{72065EED-2A42-4A99-B2BC-27FBCF8CEB6C}" type="pres">
      <dgm:prSet presAssocID="{A2DCEF7A-303F-4AA4-A604-ED698F092D06}" presName="LevelOneTextNode" presStyleLbl="node0" presStyleIdx="0" presStyleCnt="1">
        <dgm:presLayoutVars>
          <dgm:chPref val="3"/>
        </dgm:presLayoutVars>
      </dgm:prSet>
      <dgm:spPr/>
    </dgm:pt>
    <dgm:pt modelId="{E3498548-1322-48ED-8E14-9630020B33BD}" type="pres">
      <dgm:prSet presAssocID="{A2DCEF7A-303F-4AA4-A604-ED698F092D06}" presName="level2hierChild" presStyleCnt="0"/>
      <dgm:spPr/>
    </dgm:pt>
    <dgm:pt modelId="{B46A5E35-BB5E-4471-8FAB-DD22163C1D44}" type="pres">
      <dgm:prSet presAssocID="{31D45BE4-A30A-460C-B4F0-A4DFCF8FCBE1}" presName="conn2-1" presStyleLbl="parChTrans1D2" presStyleIdx="0" presStyleCnt="3"/>
      <dgm:spPr/>
    </dgm:pt>
    <dgm:pt modelId="{D3846670-5B04-45AE-BAEC-EBCAD454D89C}" type="pres">
      <dgm:prSet presAssocID="{31D45BE4-A30A-460C-B4F0-A4DFCF8FCBE1}" presName="connTx" presStyleLbl="parChTrans1D2" presStyleIdx="0" presStyleCnt="3"/>
      <dgm:spPr/>
    </dgm:pt>
    <dgm:pt modelId="{5B02C283-6D73-4D56-9FEE-F0CF03D49AC5}" type="pres">
      <dgm:prSet presAssocID="{AE8ADC38-096D-43B7-A349-0300A1D3A41C}" presName="root2" presStyleCnt="0"/>
      <dgm:spPr/>
    </dgm:pt>
    <dgm:pt modelId="{5884D463-D7D1-4E09-AB9D-F705F4E59FDD}" type="pres">
      <dgm:prSet presAssocID="{AE8ADC38-096D-43B7-A349-0300A1D3A41C}" presName="LevelTwoTextNode" presStyleLbl="node2" presStyleIdx="0" presStyleCnt="3">
        <dgm:presLayoutVars>
          <dgm:chPref val="3"/>
        </dgm:presLayoutVars>
      </dgm:prSet>
      <dgm:spPr/>
    </dgm:pt>
    <dgm:pt modelId="{02F063AE-1F73-4004-B385-36E3F7206E6F}" type="pres">
      <dgm:prSet presAssocID="{AE8ADC38-096D-43B7-A349-0300A1D3A41C}" presName="level3hierChild" presStyleCnt="0"/>
      <dgm:spPr/>
    </dgm:pt>
    <dgm:pt modelId="{C87E620F-9BFB-45B3-B2D8-4BEFDF55D954}" type="pres">
      <dgm:prSet presAssocID="{56106F2E-0CBE-4CCA-AB94-2C31F8DBDFE3}" presName="conn2-1" presStyleLbl="parChTrans1D2" presStyleIdx="1" presStyleCnt="3"/>
      <dgm:spPr/>
    </dgm:pt>
    <dgm:pt modelId="{A809F150-6D01-4239-8D19-7C72AF8F5433}" type="pres">
      <dgm:prSet presAssocID="{56106F2E-0CBE-4CCA-AB94-2C31F8DBDFE3}" presName="connTx" presStyleLbl="parChTrans1D2" presStyleIdx="1" presStyleCnt="3"/>
      <dgm:spPr/>
    </dgm:pt>
    <dgm:pt modelId="{22423BC2-9D68-4D6E-8AC7-D579D6B09C41}" type="pres">
      <dgm:prSet presAssocID="{D680E126-F3E3-452D-BF2F-79F6C325F6CC}" presName="root2" presStyleCnt="0"/>
      <dgm:spPr/>
    </dgm:pt>
    <dgm:pt modelId="{D4D3A696-6D35-4C3D-94B9-843B95F33EFE}" type="pres">
      <dgm:prSet presAssocID="{D680E126-F3E3-452D-BF2F-79F6C325F6CC}" presName="LevelTwoTextNode" presStyleLbl="node2" presStyleIdx="1" presStyleCnt="3">
        <dgm:presLayoutVars>
          <dgm:chPref val="3"/>
        </dgm:presLayoutVars>
      </dgm:prSet>
      <dgm:spPr/>
    </dgm:pt>
    <dgm:pt modelId="{1199313E-2FCC-4597-9C2D-74243F9EC7C5}" type="pres">
      <dgm:prSet presAssocID="{D680E126-F3E3-452D-BF2F-79F6C325F6CC}" presName="level3hierChild" presStyleCnt="0"/>
      <dgm:spPr/>
    </dgm:pt>
    <dgm:pt modelId="{51916D36-5DA0-4689-8B36-F4917FBC890B}" type="pres">
      <dgm:prSet presAssocID="{3BFC4C29-BF7D-4EB1-BA21-40248FA401A1}" presName="conn2-1" presStyleLbl="parChTrans1D2" presStyleIdx="2" presStyleCnt="3"/>
      <dgm:spPr/>
    </dgm:pt>
    <dgm:pt modelId="{9CA4BFD6-08DD-443D-9392-21D1995E9414}" type="pres">
      <dgm:prSet presAssocID="{3BFC4C29-BF7D-4EB1-BA21-40248FA401A1}" presName="connTx" presStyleLbl="parChTrans1D2" presStyleIdx="2" presStyleCnt="3"/>
      <dgm:spPr/>
    </dgm:pt>
    <dgm:pt modelId="{DB86C0F2-3D94-4DFE-95CB-D7F65A66536F}" type="pres">
      <dgm:prSet presAssocID="{D54DDCCF-0F52-41FC-A067-850F4BF303EC}" presName="root2" presStyleCnt="0"/>
      <dgm:spPr/>
    </dgm:pt>
    <dgm:pt modelId="{12863D71-D650-40B0-A7E0-63F5ADCFE283}" type="pres">
      <dgm:prSet presAssocID="{D54DDCCF-0F52-41FC-A067-850F4BF303EC}" presName="LevelTwoTextNode" presStyleLbl="node2" presStyleIdx="2" presStyleCnt="3">
        <dgm:presLayoutVars>
          <dgm:chPref val="3"/>
        </dgm:presLayoutVars>
      </dgm:prSet>
      <dgm:spPr/>
    </dgm:pt>
    <dgm:pt modelId="{324F97CB-E7A3-4235-95C5-D03CD9119508}" type="pres">
      <dgm:prSet presAssocID="{D54DDCCF-0F52-41FC-A067-850F4BF303EC}" presName="level3hierChild" presStyleCnt="0"/>
      <dgm:spPr/>
    </dgm:pt>
  </dgm:ptLst>
  <dgm:cxnLst>
    <dgm:cxn modelId="{C7F1AD45-8D87-4139-9E83-F7AE19160D2F}" srcId="{408A9CE8-2A3D-4186-9B5C-04EC0C34AD67}" destId="{A2DCEF7A-303F-4AA4-A604-ED698F092D06}" srcOrd="0" destOrd="0" parTransId="{BEF496C6-AADF-48CE-98EB-D1EF790129CE}" sibTransId="{5AEE1B8A-A975-4B6B-BB0B-465B67C66E9D}"/>
    <dgm:cxn modelId="{29FB4851-FFF9-44F6-90E1-F0D9A9775BB6}" srcId="{A2DCEF7A-303F-4AA4-A604-ED698F092D06}" destId="{AE8ADC38-096D-43B7-A349-0300A1D3A41C}" srcOrd="0" destOrd="0" parTransId="{31D45BE4-A30A-460C-B4F0-A4DFCF8FCBE1}" sibTransId="{2883D63D-4B75-40BE-A78F-A7D15285B7F6}"/>
    <dgm:cxn modelId="{62398F78-CBAE-4CB4-BA9D-703E0FDCA751}" type="presOf" srcId="{A2DCEF7A-303F-4AA4-A604-ED698F092D06}" destId="{72065EED-2A42-4A99-B2BC-27FBCF8CEB6C}" srcOrd="0" destOrd="0" presId="urn:microsoft.com/office/officeart/2008/layout/HorizontalMultiLevelHierarchy"/>
    <dgm:cxn modelId="{FCB88B79-BDC6-4B11-9192-56FDC1607A37}" type="presOf" srcId="{3BFC4C29-BF7D-4EB1-BA21-40248FA401A1}" destId="{51916D36-5DA0-4689-8B36-F4917FBC890B}" srcOrd="0" destOrd="0" presId="urn:microsoft.com/office/officeart/2008/layout/HorizontalMultiLevelHierarchy"/>
    <dgm:cxn modelId="{AD4D4E7B-606F-4714-ACBB-3A443DA0A262}" type="presOf" srcId="{D680E126-F3E3-452D-BF2F-79F6C325F6CC}" destId="{D4D3A696-6D35-4C3D-94B9-843B95F33EFE}" srcOrd="0" destOrd="0" presId="urn:microsoft.com/office/officeart/2008/layout/HorizontalMultiLevelHierarchy"/>
    <dgm:cxn modelId="{30627C89-B4A3-49E8-A476-A490A2E430AA}" type="presOf" srcId="{56106F2E-0CBE-4CCA-AB94-2C31F8DBDFE3}" destId="{C87E620F-9BFB-45B3-B2D8-4BEFDF55D954}" srcOrd="0" destOrd="0" presId="urn:microsoft.com/office/officeart/2008/layout/HorizontalMultiLevelHierarchy"/>
    <dgm:cxn modelId="{820AEA89-F7F2-4DA2-B21C-028D873850C4}" type="presOf" srcId="{408A9CE8-2A3D-4186-9B5C-04EC0C34AD67}" destId="{005964DB-3CCD-4111-A3B3-47BAF28DF4EA}" srcOrd="0" destOrd="0" presId="urn:microsoft.com/office/officeart/2008/layout/HorizontalMultiLevelHierarchy"/>
    <dgm:cxn modelId="{72481698-9D70-4A3E-9000-714FD57127D1}" srcId="{A2DCEF7A-303F-4AA4-A604-ED698F092D06}" destId="{D680E126-F3E3-452D-BF2F-79F6C325F6CC}" srcOrd="1" destOrd="0" parTransId="{56106F2E-0CBE-4CCA-AB94-2C31F8DBDFE3}" sibTransId="{62F2CBB5-7CC4-43B8-902F-71FEE3BD2332}"/>
    <dgm:cxn modelId="{E5A189AA-3C5E-43E0-8C0A-468563BFA8C4}" type="presOf" srcId="{56106F2E-0CBE-4CCA-AB94-2C31F8DBDFE3}" destId="{A809F150-6D01-4239-8D19-7C72AF8F5433}" srcOrd="1" destOrd="0" presId="urn:microsoft.com/office/officeart/2008/layout/HorizontalMultiLevelHierarchy"/>
    <dgm:cxn modelId="{ACD995B7-03F3-4980-949A-D3E0B2A7BAE1}" srcId="{A2DCEF7A-303F-4AA4-A604-ED698F092D06}" destId="{D54DDCCF-0F52-41FC-A067-850F4BF303EC}" srcOrd="2" destOrd="0" parTransId="{3BFC4C29-BF7D-4EB1-BA21-40248FA401A1}" sibTransId="{D7782A6C-F5E1-4854-B034-A20E27D81AA0}"/>
    <dgm:cxn modelId="{BCD5CBC4-ACB5-40BC-9A99-D6A53303C23F}" type="presOf" srcId="{31D45BE4-A30A-460C-B4F0-A4DFCF8FCBE1}" destId="{B46A5E35-BB5E-4471-8FAB-DD22163C1D44}" srcOrd="0" destOrd="0" presId="urn:microsoft.com/office/officeart/2008/layout/HorizontalMultiLevelHierarchy"/>
    <dgm:cxn modelId="{3DFC2FC6-657F-4377-9614-D55111560709}" type="presOf" srcId="{AE8ADC38-096D-43B7-A349-0300A1D3A41C}" destId="{5884D463-D7D1-4E09-AB9D-F705F4E59FDD}" srcOrd="0" destOrd="0" presId="urn:microsoft.com/office/officeart/2008/layout/HorizontalMultiLevelHierarchy"/>
    <dgm:cxn modelId="{276606CD-3E69-4D9F-8E88-73A29CA66371}" type="presOf" srcId="{31D45BE4-A30A-460C-B4F0-A4DFCF8FCBE1}" destId="{D3846670-5B04-45AE-BAEC-EBCAD454D89C}" srcOrd="1" destOrd="0" presId="urn:microsoft.com/office/officeart/2008/layout/HorizontalMultiLevelHierarchy"/>
    <dgm:cxn modelId="{128CC8E2-5661-4B99-A8F1-8FAF39DFCD3B}" type="presOf" srcId="{3BFC4C29-BF7D-4EB1-BA21-40248FA401A1}" destId="{9CA4BFD6-08DD-443D-9392-21D1995E9414}" srcOrd="1" destOrd="0" presId="urn:microsoft.com/office/officeart/2008/layout/HorizontalMultiLevelHierarchy"/>
    <dgm:cxn modelId="{120476E8-DEC7-4D18-A432-E4C3DF7128C4}" type="presOf" srcId="{D54DDCCF-0F52-41FC-A067-850F4BF303EC}" destId="{12863D71-D650-40B0-A7E0-63F5ADCFE283}" srcOrd="0" destOrd="0" presId="urn:microsoft.com/office/officeart/2008/layout/HorizontalMultiLevelHierarchy"/>
    <dgm:cxn modelId="{D3530E27-227B-4E66-A5E5-A99D65A43A9B}" type="presParOf" srcId="{005964DB-3CCD-4111-A3B3-47BAF28DF4EA}" destId="{2DCAEFDB-CCC0-491B-9A26-7A22A6960113}" srcOrd="0" destOrd="0" presId="urn:microsoft.com/office/officeart/2008/layout/HorizontalMultiLevelHierarchy"/>
    <dgm:cxn modelId="{DF827193-BC1E-41F2-BC9C-DC752B175698}" type="presParOf" srcId="{2DCAEFDB-CCC0-491B-9A26-7A22A6960113}" destId="{72065EED-2A42-4A99-B2BC-27FBCF8CEB6C}" srcOrd="0" destOrd="0" presId="urn:microsoft.com/office/officeart/2008/layout/HorizontalMultiLevelHierarchy"/>
    <dgm:cxn modelId="{1DC60ABF-B60C-4414-AEFB-013A65A71E48}" type="presParOf" srcId="{2DCAEFDB-CCC0-491B-9A26-7A22A6960113}" destId="{E3498548-1322-48ED-8E14-9630020B33BD}" srcOrd="1" destOrd="0" presId="urn:microsoft.com/office/officeart/2008/layout/HorizontalMultiLevelHierarchy"/>
    <dgm:cxn modelId="{5D8C0F49-48E1-4B51-8473-540F51D447E3}" type="presParOf" srcId="{E3498548-1322-48ED-8E14-9630020B33BD}" destId="{B46A5E35-BB5E-4471-8FAB-DD22163C1D44}" srcOrd="0" destOrd="0" presId="urn:microsoft.com/office/officeart/2008/layout/HorizontalMultiLevelHierarchy"/>
    <dgm:cxn modelId="{7A286DA3-3F22-422D-9340-10037B09A04F}" type="presParOf" srcId="{B46A5E35-BB5E-4471-8FAB-DD22163C1D44}" destId="{D3846670-5B04-45AE-BAEC-EBCAD454D89C}" srcOrd="0" destOrd="0" presId="urn:microsoft.com/office/officeart/2008/layout/HorizontalMultiLevelHierarchy"/>
    <dgm:cxn modelId="{FD6C0D36-5A7C-47F8-8122-E76414005BC6}" type="presParOf" srcId="{E3498548-1322-48ED-8E14-9630020B33BD}" destId="{5B02C283-6D73-4D56-9FEE-F0CF03D49AC5}" srcOrd="1" destOrd="0" presId="urn:microsoft.com/office/officeart/2008/layout/HorizontalMultiLevelHierarchy"/>
    <dgm:cxn modelId="{735A4972-21B8-4FDB-9A8C-A5549E3CA346}" type="presParOf" srcId="{5B02C283-6D73-4D56-9FEE-F0CF03D49AC5}" destId="{5884D463-D7D1-4E09-AB9D-F705F4E59FDD}" srcOrd="0" destOrd="0" presId="urn:microsoft.com/office/officeart/2008/layout/HorizontalMultiLevelHierarchy"/>
    <dgm:cxn modelId="{F0D9C9FC-C41D-46F9-B722-898AB0D9AF33}" type="presParOf" srcId="{5B02C283-6D73-4D56-9FEE-F0CF03D49AC5}" destId="{02F063AE-1F73-4004-B385-36E3F7206E6F}" srcOrd="1" destOrd="0" presId="urn:microsoft.com/office/officeart/2008/layout/HorizontalMultiLevelHierarchy"/>
    <dgm:cxn modelId="{917A1DE1-E9D1-47E4-A7E5-321E62286F3E}" type="presParOf" srcId="{E3498548-1322-48ED-8E14-9630020B33BD}" destId="{C87E620F-9BFB-45B3-B2D8-4BEFDF55D954}" srcOrd="2" destOrd="0" presId="urn:microsoft.com/office/officeart/2008/layout/HorizontalMultiLevelHierarchy"/>
    <dgm:cxn modelId="{34DE1A50-0910-40A5-A79A-665F607FADD8}" type="presParOf" srcId="{C87E620F-9BFB-45B3-B2D8-4BEFDF55D954}" destId="{A809F150-6D01-4239-8D19-7C72AF8F5433}" srcOrd="0" destOrd="0" presId="urn:microsoft.com/office/officeart/2008/layout/HorizontalMultiLevelHierarchy"/>
    <dgm:cxn modelId="{A7260DD4-59A4-4DE0-9758-740CF97E7EB1}" type="presParOf" srcId="{E3498548-1322-48ED-8E14-9630020B33BD}" destId="{22423BC2-9D68-4D6E-8AC7-D579D6B09C41}" srcOrd="3" destOrd="0" presId="urn:microsoft.com/office/officeart/2008/layout/HorizontalMultiLevelHierarchy"/>
    <dgm:cxn modelId="{A2D1AB3B-6E67-4514-BC3E-570852C3A3D0}" type="presParOf" srcId="{22423BC2-9D68-4D6E-8AC7-D579D6B09C41}" destId="{D4D3A696-6D35-4C3D-94B9-843B95F33EFE}" srcOrd="0" destOrd="0" presId="urn:microsoft.com/office/officeart/2008/layout/HorizontalMultiLevelHierarchy"/>
    <dgm:cxn modelId="{D08B9DEC-4DFC-493E-AFAE-A97BC320EC57}" type="presParOf" srcId="{22423BC2-9D68-4D6E-8AC7-D579D6B09C41}" destId="{1199313E-2FCC-4597-9C2D-74243F9EC7C5}" srcOrd="1" destOrd="0" presId="urn:microsoft.com/office/officeart/2008/layout/HorizontalMultiLevelHierarchy"/>
    <dgm:cxn modelId="{090CDF9F-993D-4A51-85D6-AA7E71E792D2}" type="presParOf" srcId="{E3498548-1322-48ED-8E14-9630020B33BD}" destId="{51916D36-5DA0-4689-8B36-F4917FBC890B}" srcOrd="4" destOrd="0" presId="urn:microsoft.com/office/officeart/2008/layout/HorizontalMultiLevelHierarchy"/>
    <dgm:cxn modelId="{1016220E-5D75-49EE-9A18-DA54BCF21880}" type="presParOf" srcId="{51916D36-5DA0-4689-8B36-F4917FBC890B}" destId="{9CA4BFD6-08DD-443D-9392-21D1995E9414}" srcOrd="0" destOrd="0" presId="urn:microsoft.com/office/officeart/2008/layout/HorizontalMultiLevelHierarchy"/>
    <dgm:cxn modelId="{24CE1388-9875-491D-AF0A-C4DA06878E87}" type="presParOf" srcId="{E3498548-1322-48ED-8E14-9630020B33BD}" destId="{DB86C0F2-3D94-4DFE-95CB-D7F65A66536F}" srcOrd="5" destOrd="0" presId="urn:microsoft.com/office/officeart/2008/layout/HorizontalMultiLevelHierarchy"/>
    <dgm:cxn modelId="{C9C27CC3-633F-45AE-A739-1C2880EC6A17}" type="presParOf" srcId="{DB86C0F2-3D94-4DFE-95CB-D7F65A66536F}" destId="{12863D71-D650-40B0-A7E0-63F5ADCFE283}" srcOrd="0" destOrd="0" presId="urn:microsoft.com/office/officeart/2008/layout/HorizontalMultiLevelHierarchy"/>
    <dgm:cxn modelId="{D2EABDD3-BC17-4969-96C2-C3B21B966F99}" type="presParOf" srcId="{DB86C0F2-3D94-4DFE-95CB-D7F65A66536F}" destId="{324F97CB-E7A3-4235-95C5-D03CD911950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83895B-52D8-4E26-828F-72240C843456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075F6952-7D32-4DBC-A12C-52D4B8EB91D7}">
      <dgm:prSet phldrT="[Texto]"/>
      <dgm:spPr/>
      <dgm:t>
        <a:bodyPr/>
        <a:lstStyle/>
        <a:p>
          <a:r>
            <a:rPr lang="es-CO" dirty="0"/>
            <a:t>Escuelas Deportivas para la Paz</a:t>
          </a:r>
        </a:p>
      </dgm:t>
    </dgm:pt>
    <dgm:pt modelId="{C10F2F3C-C7EA-4639-8152-7018E8CEBB23}" type="parTrans" cxnId="{6A407210-088C-4F18-BC95-CB19CA7FA6DA}">
      <dgm:prSet/>
      <dgm:spPr/>
      <dgm:t>
        <a:bodyPr/>
        <a:lstStyle/>
        <a:p>
          <a:endParaRPr lang="es-CO"/>
        </a:p>
      </dgm:t>
    </dgm:pt>
    <dgm:pt modelId="{1069536C-FC02-434E-9AD6-A28908BE1734}" type="sibTrans" cxnId="{6A407210-088C-4F18-BC95-CB19CA7FA6DA}">
      <dgm:prSet/>
      <dgm:spPr/>
      <dgm:t>
        <a:bodyPr/>
        <a:lstStyle/>
        <a:p>
          <a:endParaRPr lang="es-CO"/>
        </a:p>
      </dgm:t>
    </dgm:pt>
    <dgm:pt modelId="{3DDE66FF-7564-4D00-BAF6-7CC24470B1D6}">
      <dgm:prSet phldrT="[Texto]"/>
      <dgm:spPr/>
      <dgm:t>
        <a:bodyPr/>
        <a:lstStyle/>
        <a:p>
          <a:r>
            <a:rPr lang="es-CO" dirty="0"/>
            <a:t>Deporte en zonas </a:t>
          </a:r>
          <a:r>
            <a:rPr lang="es-CO" dirty="0" err="1"/>
            <a:t>veredales</a:t>
          </a:r>
          <a:endParaRPr lang="es-CO" dirty="0"/>
        </a:p>
      </dgm:t>
    </dgm:pt>
    <dgm:pt modelId="{BAFB2A8F-4B62-4E24-9C38-6E3C0F389D95}" type="parTrans" cxnId="{0B49B81C-D027-4244-81C8-8C54E09BAD29}">
      <dgm:prSet/>
      <dgm:spPr/>
      <dgm:t>
        <a:bodyPr/>
        <a:lstStyle/>
        <a:p>
          <a:endParaRPr lang="es-CO"/>
        </a:p>
      </dgm:t>
    </dgm:pt>
    <dgm:pt modelId="{4F3013BF-C73C-41BD-A61D-FE5416E831FD}" type="sibTrans" cxnId="{0B49B81C-D027-4244-81C8-8C54E09BAD29}">
      <dgm:prSet/>
      <dgm:spPr/>
      <dgm:t>
        <a:bodyPr/>
        <a:lstStyle/>
        <a:p>
          <a:endParaRPr lang="es-CO"/>
        </a:p>
      </dgm:t>
    </dgm:pt>
    <dgm:pt modelId="{A9D2E21A-8895-4741-AB66-E703E5D6477A}">
      <dgm:prSet phldrT="[Texto]"/>
      <dgm:spPr/>
      <dgm:t>
        <a:bodyPr/>
        <a:lstStyle/>
        <a:p>
          <a:r>
            <a:rPr lang="es-CO" dirty="0"/>
            <a:t>Programa Deporte, Convivencia y Paz</a:t>
          </a:r>
        </a:p>
      </dgm:t>
    </dgm:pt>
    <dgm:pt modelId="{E89ED970-904C-491E-8981-A13CED794F66}" type="parTrans" cxnId="{5B10C17F-D86C-4F0F-8CEC-FEFCE815B8C5}">
      <dgm:prSet/>
      <dgm:spPr/>
      <dgm:t>
        <a:bodyPr/>
        <a:lstStyle/>
        <a:p>
          <a:endParaRPr lang="es-CO"/>
        </a:p>
      </dgm:t>
    </dgm:pt>
    <dgm:pt modelId="{1BE869AE-A79D-4A5E-A5B1-0811F4FC93DA}" type="sibTrans" cxnId="{5B10C17F-D86C-4F0F-8CEC-FEFCE815B8C5}">
      <dgm:prSet/>
      <dgm:spPr/>
      <dgm:t>
        <a:bodyPr/>
        <a:lstStyle/>
        <a:p>
          <a:endParaRPr lang="es-CO"/>
        </a:p>
      </dgm:t>
    </dgm:pt>
    <dgm:pt modelId="{02E3BED4-E447-4CFC-8B13-B97C26936257}" type="pres">
      <dgm:prSet presAssocID="{9483895B-52D8-4E26-828F-72240C843456}" presName="Name0" presStyleCnt="0">
        <dgm:presLayoutVars>
          <dgm:dir/>
          <dgm:resizeHandles val="exact"/>
        </dgm:presLayoutVars>
      </dgm:prSet>
      <dgm:spPr/>
    </dgm:pt>
    <dgm:pt modelId="{D1CFE279-AF41-431F-990D-E56417B336E9}" type="pres">
      <dgm:prSet presAssocID="{9483895B-52D8-4E26-828F-72240C843456}" presName="vNodes" presStyleCnt="0"/>
      <dgm:spPr/>
    </dgm:pt>
    <dgm:pt modelId="{83AF2FFC-346A-4AC9-963F-E97124D8CF5C}" type="pres">
      <dgm:prSet presAssocID="{075F6952-7D32-4DBC-A12C-52D4B8EB91D7}" presName="node" presStyleLbl="node1" presStyleIdx="0" presStyleCnt="3">
        <dgm:presLayoutVars>
          <dgm:bulletEnabled val="1"/>
        </dgm:presLayoutVars>
      </dgm:prSet>
      <dgm:spPr/>
    </dgm:pt>
    <dgm:pt modelId="{49E5D5CA-57B6-4D08-9445-B5E1FB562A58}" type="pres">
      <dgm:prSet presAssocID="{1069536C-FC02-434E-9AD6-A28908BE1734}" presName="spacerT" presStyleCnt="0"/>
      <dgm:spPr/>
    </dgm:pt>
    <dgm:pt modelId="{4920B4B7-A561-46B5-924E-5E1E13E82A84}" type="pres">
      <dgm:prSet presAssocID="{1069536C-FC02-434E-9AD6-A28908BE1734}" presName="sibTrans" presStyleLbl="sibTrans2D1" presStyleIdx="0" presStyleCnt="2"/>
      <dgm:spPr/>
    </dgm:pt>
    <dgm:pt modelId="{A85A1E93-E333-49E1-BCAE-44EFEAE1B90B}" type="pres">
      <dgm:prSet presAssocID="{1069536C-FC02-434E-9AD6-A28908BE1734}" presName="spacerB" presStyleCnt="0"/>
      <dgm:spPr/>
    </dgm:pt>
    <dgm:pt modelId="{EA6B603C-60AF-44D8-B55D-A97B32BF8F1E}" type="pres">
      <dgm:prSet presAssocID="{3DDE66FF-7564-4D00-BAF6-7CC24470B1D6}" presName="node" presStyleLbl="node1" presStyleIdx="1" presStyleCnt="3">
        <dgm:presLayoutVars>
          <dgm:bulletEnabled val="1"/>
        </dgm:presLayoutVars>
      </dgm:prSet>
      <dgm:spPr/>
    </dgm:pt>
    <dgm:pt modelId="{F412BFC2-C4DA-46DB-8F41-605CB9BC26E6}" type="pres">
      <dgm:prSet presAssocID="{9483895B-52D8-4E26-828F-72240C843456}" presName="sibTransLast" presStyleLbl="sibTrans2D1" presStyleIdx="1" presStyleCnt="2"/>
      <dgm:spPr/>
    </dgm:pt>
    <dgm:pt modelId="{7EF88121-C771-4493-BF2E-E8BBB71104EA}" type="pres">
      <dgm:prSet presAssocID="{9483895B-52D8-4E26-828F-72240C843456}" presName="connectorText" presStyleLbl="sibTrans2D1" presStyleIdx="1" presStyleCnt="2"/>
      <dgm:spPr/>
    </dgm:pt>
    <dgm:pt modelId="{BACAED1D-79BF-4D09-8213-3CCDFE16E4E1}" type="pres">
      <dgm:prSet presAssocID="{9483895B-52D8-4E26-828F-72240C843456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6A407210-088C-4F18-BC95-CB19CA7FA6DA}" srcId="{9483895B-52D8-4E26-828F-72240C843456}" destId="{075F6952-7D32-4DBC-A12C-52D4B8EB91D7}" srcOrd="0" destOrd="0" parTransId="{C10F2F3C-C7EA-4639-8152-7018E8CEBB23}" sibTransId="{1069536C-FC02-434E-9AD6-A28908BE1734}"/>
    <dgm:cxn modelId="{AF825615-EC5D-4F06-8BCE-C05BA1856B23}" type="presOf" srcId="{3DDE66FF-7564-4D00-BAF6-7CC24470B1D6}" destId="{EA6B603C-60AF-44D8-B55D-A97B32BF8F1E}" srcOrd="0" destOrd="0" presId="urn:microsoft.com/office/officeart/2005/8/layout/equation2"/>
    <dgm:cxn modelId="{57949C1B-239B-4AC1-9A86-9E3B114EF597}" type="presOf" srcId="{075F6952-7D32-4DBC-A12C-52D4B8EB91D7}" destId="{83AF2FFC-346A-4AC9-963F-E97124D8CF5C}" srcOrd="0" destOrd="0" presId="urn:microsoft.com/office/officeart/2005/8/layout/equation2"/>
    <dgm:cxn modelId="{0B49B81C-D027-4244-81C8-8C54E09BAD29}" srcId="{9483895B-52D8-4E26-828F-72240C843456}" destId="{3DDE66FF-7564-4D00-BAF6-7CC24470B1D6}" srcOrd="1" destOrd="0" parTransId="{BAFB2A8F-4B62-4E24-9C38-6E3C0F389D95}" sibTransId="{4F3013BF-C73C-41BD-A61D-FE5416E831FD}"/>
    <dgm:cxn modelId="{030C5C74-8A05-4F57-82EA-2CE8599674F6}" type="presOf" srcId="{A9D2E21A-8895-4741-AB66-E703E5D6477A}" destId="{BACAED1D-79BF-4D09-8213-3CCDFE16E4E1}" srcOrd="0" destOrd="0" presId="urn:microsoft.com/office/officeart/2005/8/layout/equation2"/>
    <dgm:cxn modelId="{5B10C17F-D86C-4F0F-8CEC-FEFCE815B8C5}" srcId="{9483895B-52D8-4E26-828F-72240C843456}" destId="{A9D2E21A-8895-4741-AB66-E703E5D6477A}" srcOrd="2" destOrd="0" parTransId="{E89ED970-904C-491E-8981-A13CED794F66}" sibTransId="{1BE869AE-A79D-4A5E-A5B1-0811F4FC93DA}"/>
    <dgm:cxn modelId="{E62065A8-8804-452B-9A95-E28EB661A646}" type="presOf" srcId="{9483895B-52D8-4E26-828F-72240C843456}" destId="{02E3BED4-E447-4CFC-8B13-B97C26936257}" srcOrd="0" destOrd="0" presId="urn:microsoft.com/office/officeart/2005/8/layout/equation2"/>
    <dgm:cxn modelId="{63F5BDAE-1C3B-49B2-A125-A1FEC21204EF}" type="presOf" srcId="{1069536C-FC02-434E-9AD6-A28908BE1734}" destId="{4920B4B7-A561-46B5-924E-5E1E13E82A84}" srcOrd="0" destOrd="0" presId="urn:microsoft.com/office/officeart/2005/8/layout/equation2"/>
    <dgm:cxn modelId="{A76524CD-DED0-4CEC-BE35-91E4BF9377A5}" type="presOf" srcId="{4F3013BF-C73C-41BD-A61D-FE5416E831FD}" destId="{F412BFC2-C4DA-46DB-8F41-605CB9BC26E6}" srcOrd="0" destOrd="0" presId="urn:microsoft.com/office/officeart/2005/8/layout/equation2"/>
    <dgm:cxn modelId="{291BE6DB-602A-4EC1-A8E6-E76AF2968278}" type="presOf" srcId="{4F3013BF-C73C-41BD-A61D-FE5416E831FD}" destId="{7EF88121-C771-4493-BF2E-E8BBB71104EA}" srcOrd="1" destOrd="0" presId="urn:microsoft.com/office/officeart/2005/8/layout/equation2"/>
    <dgm:cxn modelId="{39EECF1F-9B65-4DF0-B1B4-5CCA9DC6C74E}" type="presParOf" srcId="{02E3BED4-E447-4CFC-8B13-B97C26936257}" destId="{D1CFE279-AF41-431F-990D-E56417B336E9}" srcOrd="0" destOrd="0" presId="urn:microsoft.com/office/officeart/2005/8/layout/equation2"/>
    <dgm:cxn modelId="{04152361-4660-42AA-8B7D-F54FF3F5E102}" type="presParOf" srcId="{D1CFE279-AF41-431F-990D-E56417B336E9}" destId="{83AF2FFC-346A-4AC9-963F-E97124D8CF5C}" srcOrd="0" destOrd="0" presId="urn:microsoft.com/office/officeart/2005/8/layout/equation2"/>
    <dgm:cxn modelId="{35B93721-F8AD-4E55-B5FB-59B02CA7D6DE}" type="presParOf" srcId="{D1CFE279-AF41-431F-990D-E56417B336E9}" destId="{49E5D5CA-57B6-4D08-9445-B5E1FB562A58}" srcOrd="1" destOrd="0" presId="urn:microsoft.com/office/officeart/2005/8/layout/equation2"/>
    <dgm:cxn modelId="{589E0BE8-DEEE-4803-8906-B87647053D35}" type="presParOf" srcId="{D1CFE279-AF41-431F-990D-E56417B336E9}" destId="{4920B4B7-A561-46B5-924E-5E1E13E82A84}" srcOrd="2" destOrd="0" presId="urn:microsoft.com/office/officeart/2005/8/layout/equation2"/>
    <dgm:cxn modelId="{62A15D99-D2A0-401D-9C0B-F367DB487BF8}" type="presParOf" srcId="{D1CFE279-AF41-431F-990D-E56417B336E9}" destId="{A85A1E93-E333-49E1-BCAE-44EFEAE1B90B}" srcOrd="3" destOrd="0" presId="urn:microsoft.com/office/officeart/2005/8/layout/equation2"/>
    <dgm:cxn modelId="{189DCFCD-AD51-4077-918D-80D7CCA7FDE5}" type="presParOf" srcId="{D1CFE279-AF41-431F-990D-E56417B336E9}" destId="{EA6B603C-60AF-44D8-B55D-A97B32BF8F1E}" srcOrd="4" destOrd="0" presId="urn:microsoft.com/office/officeart/2005/8/layout/equation2"/>
    <dgm:cxn modelId="{B8A6BCA9-4E43-4D8D-BBAF-9ADC6F850E48}" type="presParOf" srcId="{02E3BED4-E447-4CFC-8B13-B97C26936257}" destId="{F412BFC2-C4DA-46DB-8F41-605CB9BC26E6}" srcOrd="1" destOrd="0" presId="urn:microsoft.com/office/officeart/2005/8/layout/equation2"/>
    <dgm:cxn modelId="{FC6EECAE-E267-42C3-A464-B9E0EB048DE8}" type="presParOf" srcId="{F412BFC2-C4DA-46DB-8F41-605CB9BC26E6}" destId="{7EF88121-C771-4493-BF2E-E8BBB71104EA}" srcOrd="0" destOrd="0" presId="urn:microsoft.com/office/officeart/2005/8/layout/equation2"/>
    <dgm:cxn modelId="{A6EF5FDC-F210-44F1-AB87-DEB143BB63B0}" type="presParOf" srcId="{02E3BED4-E447-4CFC-8B13-B97C26936257}" destId="{BACAED1D-79BF-4D09-8213-3CCDFE16E4E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CED35B-11F0-4788-8E08-C7F3DD03787B}" type="doc">
      <dgm:prSet loTypeId="urn:microsoft.com/office/officeart/2005/8/layout/equation1" loCatId="relationship" qsTypeId="urn:microsoft.com/office/officeart/2005/8/quickstyle/simple5" qsCatId="simple" csTypeId="urn:microsoft.com/office/officeart/2005/8/colors/colorful5" csCatId="colorful" phldr="1"/>
      <dgm:spPr/>
    </dgm:pt>
    <dgm:pt modelId="{4A96407D-FA21-48BF-8C16-61D517C57888}">
      <dgm:prSet phldrT="[Texto]" custT="1"/>
      <dgm:spPr/>
      <dgm:t>
        <a:bodyPr/>
        <a:lstStyle/>
        <a:p>
          <a:r>
            <a:rPr lang="es-CO" sz="1600" dirty="0"/>
            <a:t>Deporte convivencia y paz</a:t>
          </a:r>
        </a:p>
      </dgm:t>
    </dgm:pt>
    <dgm:pt modelId="{8AB77656-956D-4D24-867E-FCD4D581FE63}" type="parTrans" cxnId="{03347F6B-2EEF-42DF-99DA-9E67AB2AB25C}">
      <dgm:prSet/>
      <dgm:spPr/>
      <dgm:t>
        <a:bodyPr/>
        <a:lstStyle/>
        <a:p>
          <a:endParaRPr lang="es-CO" sz="1600"/>
        </a:p>
      </dgm:t>
    </dgm:pt>
    <dgm:pt modelId="{495B58D9-589F-41A3-BD2B-3BA1A2C36E53}" type="sibTrans" cxnId="{03347F6B-2EEF-42DF-99DA-9E67AB2AB25C}">
      <dgm:prSet custT="1"/>
      <dgm:spPr/>
      <dgm:t>
        <a:bodyPr/>
        <a:lstStyle/>
        <a:p>
          <a:endParaRPr lang="es-CO" sz="1600"/>
        </a:p>
      </dgm:t>
    </dgm:pt>
    <dgm:pt modelId="{6EDEF9B2-6D5F-41AB-A94E-393CA56E83CD}">
      <dgm:prSet phldrT="[Texto]" custT="1"/>
      <dgm:spPr/>
      <dgm:t>
        <a:bodyPr/>
        <a:lstStyle/>
        <a:p>
          <a:r>
            <a:rPr lang="es-CO" sz="1600" dirty="0"/>
            <a:t>Deporte escolar</a:t>
          </a:r>
        </a:p>
      </dgm:t>
    </dgm:pt>
    <dgm:pt modelId="{346E2D58-D6A2-4B94-8142-D1BE90B7222B}" type="parTrans" cxnId="{DB8E4426-0D2F-44AA-8711-AD8742FB76EC}">
      <dgm:prSet/>
      <dgm:spPr/>
      <dgm:t>
        <a:bodyPr/>
        <a:lstStyle/>
        <a:p>
          <a:endParaRPr lang="es-CO" sz="1600"/>
        </a:p>
      </dgm:t>
    </dgm:pt>
    <dgm:pt modelId="{4DE34F73-EA7B-4395-95D3-43D936F45AAF}" type="sibTrans" cxnId="{DB8E4426-0D2F-44AA-8711-AD8742FB76EC}">
      <dgm:prSet custT="1"/>
      <dgm:spPr/>
      <dgm:t>
        <a:bodyPr/>
        <a:lstStyle/>
        <a:p>
          <a:endParaRPr lang="es-CO" sz="1600"/>
        </a:p>
      </dgm:t>
    </dgm:pt>
    <dgm:pt modelId="{3043F65C-4C28-48A6-8E70-D678304BB089}">
      <dgm:prSet phldrT="[Texto]" custT="1"/>
      <dgm:spPr/>
      <dgm:t>
        <a:bodyPr/>
        <a:lstStyle/>
        <a:p>
          <a:r>
            <a:rPr lang="es-CO" sz="1600" dirty="0"/>
            <a:t>ESCUELAS DEPORTIVAS PARA LA PAZ</a:t>
          </a:r>
        </a:p>
      </dgm:t>
    </dgm:pt>
    <dgm:pt modelId="{CC81453D-5DF0-4942-956E-1E476377AF0B}" type="parTrans" cxnId="{608C64D9-18DC-45D6-88B9-DF44236EDFA4}">
      <dgm:prSet/>
      <dgm:spPr/>
      <dgm:t>
        <a:bodyPr/>
        <a:lstStyle/>
        <a:p>
          <a:endParaRPr lang="es-CO" sz="1600"/>
        </a:p>
      </dgm:t>
    </dgm:pt>
    <dgm:pt modelId="{C79452DA-8E4B-48AC-896F-58A5B9F600BF}" type="sibTrans" cxnId="{608C64D9-18DC-45D6-88B9-DF44236EDFA4}">
      <dgm:prSet/>
      <dgm:spPr/>
      <dgm:t>
        <a:bodyPr/>
        <a:lstStyle/>
        <a:p>
          <a:endParaRPr lang="es-CO" sz="1600"/>
        </a:p>
      </dgm:t>
    </dgm:pt>
    <dgm:pt modelId="{567F4E15-26AB-4C53-B79D-1A5272E4C360}" type="pres">
      <dgm:prSet presAssocID="{36CED35B-11F0-4788-8E08-C7F3DD03787B}" presName="linearFlow" presStyleCnt="0">
        <dgm:presLayoutVars>
          <dgm:dir/>
          <dgm:resizeHandles val="exact"/>
        </dgm:presLayoutVars>
      </dgm:prSet>
      <dgm:spPr/>
    </dgm:pt>
    <dgm:pt modelId="{9E0B64DC-FFF6-42EA-90E0-ECB049762DE8}" type="pres">
      <dgm:prSet presAssocID="{4A96407D-FA21-48BF-8C16-61D517C57888}" presName="node" presStyleLbl="node1" presStyleIdx="0" presStyleCnt="3">
        <dgm:presLayoutVars>
          <dgm:bulletEnabled val="1"/>
        </dgm:presLayoutVars>
      </dgm:prSet>
      <dgm:spPr/>
    </dgm:pt>
    <dgm:pt modelId="{E82814C4-7579-4A83-88BF-09F42026B0FA}" type="pres">
      <dgm:prSet presAssocID="{495B58D9-589F-41A3-BD2B-3BA1A2C36E53}" presName="spacerL" presStyleCnt="0"/>
      <dgm:spPr/>
    </dgm:pt>
    <dgm:pt modelId="{F1A92260-F7C5-4E22-836A-FE3F6E1E0D88}" type="pres">
      <dgm:prSet presAssocID="{495B58D9-589F-41A3-BD2B-3BA1A2C36E53}" presName="sibTrans" presStyleLbl="sibTrans2D1" presStyleIdx="0" presStyleCnt="2"/>
      <dgm:spPr/>
    </dgm:pt>
    <dgm:pt modelId="{48834812-9A4E-48AA-B1A3-B8C74FD76D81}" type="pres">
      <dgm:prSet presAssocID="{495B58D9-589F-41A3-BD2B-3BA1A2C36E53}" presName="spacerR" presStyleCnt="0"/>
      <dgm:spPr/>
    </dgm:pt>
    <dgm:pt modelId="{6971A175-C398-4402-A0C7-4DEC83F4E774}" type="pres">
      <dgm:prSet presAssocID="{6EDEF9B2-6D5F-41AB-A94E-393CA56E83CD}" presName="node" presStyleLbl="node1" presStyleIdx="1" presStyleCnt="3">
        <dgm:presLayoutVars>
          <dgm:bulletEnabled val="1"/>
        </dgm:presLayoutVars>
      </dgm:prSet>
      <dgm:spPr/>
    </dgm:pt>
    <dgm:pt modelId="{336FC90C-4056-4741-9560-40B78172B608}" type="pres">
      <dgm:prSet presAssocID="{4DE34F73-EA7B-4395-95D3-43D936F45AAF}" presName="spacerL" presStyleCnt="0"/>
      <dgm:spPr/>
    </dgm:pt>
    <dgm:pt modelId="{502E6C8B-2701-4023-B455-B8E2A1761912}" type="pres">
      <dgm:prSet presAssocID="{4DE34F73-EA7B-4395-95D3-43D936F45AAF}" presName="sibTrans" presStyleLbl="sibTrans2D1" presStyleIdx="1" presStyleCnt="2"/>
      <dgm:spPr/>
    </dgm:pt>
    <dgm:pt modelId="{F8FC88E3-BB2D-4E8A-8B75-C6570E736E4D}" type="pres">
      <dgm:prSet presAssocID="{4DE34F73-EA7B-4395-95D3-43D936F45AAF}" presName="spacerR" presStyleCnt="0"/>
      <dgm:spPr/>
    </dgm:pt>
    <dgm:pt modelId="{CBC50513-9AE7-46AA-A016-00B0E97B4565}" type="pres">
      <dgm:prSet presAssocID="{3043F65C-4C28-48A6-8E70-D678304BB089}" presName="node" presStyleLbl="node1" presStyleIdx="2" presStyleCnt="3" custScaleX="138205">
        <dgm:presLayoutVars>
          <dgm:bulletEnabled val="1"/>
        </dgm:presLayoutVars>
      </dgm:prSet>
      <dgm:spPr/>
    </dgm:pt>
  </dgm:ptLst>
  <dgm:cxnLst>
    <dgm:cxn modelId="{DB8E4426-0D2F-44AA-8711-AD8742FB76EC}" srcId="{36CED35B-11F0-4788-8E08-C7F3DD03787B}" destId="{6EDEF9B2-6D5F-41AB-A94E-393CA56E83CD}" srcOrd="1" destOrd="0" parTransId="{346E2D58-D6A2-4B94-8142-D1BE90B7222B}" sibTransId="{4DE34F73-EA7B-4395-95D3-43D936F45AAF}"/>
    <dgm:cxn modelId="{2B67863D-2150-478D-B030-85443BD265BF}" type="presOf" srcId="{3043F65C-4C28-48A6-8E70-D678304BB089}" destId="{CBC50513-9AE7-46AA-A016-00B0E97B4565}" srcOrd="0" destOrd="0" presId="urn:microsoft.com/office/officeart/2005/8/layout/equation1"/>
    <dgm:cxn modelId="{03347F6B-2EEF-42DF-99DA-9E67AB2AB25C}" srcId="{36CED35B-11F0-4788-8E08-C7F3DD03787B}" destId="{4A96407D-FA21-48BF-8C16-61D517C57888}" srcOrd="0" destOrd="0" parTransId="{8AB77656-956D-4D24-867E-FCD4D581FE63}" sibTransId="{495B58D9-589F-41A3-BD2B-3BA1A2C36E53}"/>
    <dgm:cxn modelId="{318D8E99-FD4E-4A2F-93B0-E74234ED5122}" type="presOf" srcId="{495B58D9-589F-41A3-BD2B-3BA1A2C36E53}" destId="{F1A92260-F7C5-4E22-836A-FE3F6E1E0D88}" srcOrd="0" destOrd="0" presId="urn:microsoft.com/office/officeart/2005/8/layout/equation1"/>
    <dgm:cxn modelId="{2A6B849A-CA81-4812-825E-6D58D6ED4BC0}" type="presOf" srcId="{6EDEF9B2-6D5F-41AB-A94E-393CA56E83CD}" destId="{6971A175-C398-4402-A0C7-4DEC83F4E774}" srcOrd="0" destOrd="0" presId="urn:microsoft.com/office/officeart/2005/8/layout/equation1"/>
    <dgm:cxn modelId="{A88E439D-2C58-44CB-812A-725A8916C151}" type="presOf" srcId="{4A96407D-FA21-48BF-8C16-61D517C57888}" destId="{9E0B64DC-FFF6-42EA-90E0-ECB049762DE8}" srcOrd="0" destOrd="0" presId="urn:microsoft.com/office/officeart/2005/8/layout/equation1"/>
    <dgm:cxn modelId="{75C701D5-9A14-4DE3-A6C5-2C93C9AF6E36}" type="presOf" srcId="{4DE34F73-EA7B-4395-95D3-43D936F45AAF}" destId="{502E6C8B-2701-4023-B455-B8E2A1761912}" srcOrd="0" destOrd="0" presId="urn:microsoft.com/office/officeart/2005/8/layout/equation1"/>
    <dgm:cxn modelId="{608C64D9-18DC-45D6-88B9-DF44236EDFA4}" srcId="{36CED35B-11F0-4788-8E08-C7F3DD03787B}" destId="{3043F65C-4C28-48A6-8E70-D678304BB089}" srcOrd="2" destOrd="0" parTransId="{CC81453D-5DF0-4942-956E-1E476377AF0B}" sibTransId="{C79452DA-8E4B-48AC-896F-58A5B9F600BF}"/>
    <dgm:cxn modelId="{CDB5EBDF-E1E1-47CE-B742-81D003E5F6DA}" type="presOf" srcId="{36CED35B-11F0-4788-8E08-C7F3DD03787B}" destId="{567F4E15-26AB-4C53-B79D-1A5272E4C360}" srcOrd="0" destOrd="0" presId="urn:microsoft.com/office/officeart/2005/8/layout/equation1"/>
    <dgm:cxn modelId="{A5318A2D-3A48-40A3-82D6-B902CF89D159}" type="presParOf" srcId="{567F4E15-26AB-4C53-B79D-1A5272E4C360}" destId="{9E0B64DC-FFF6-42EA-90E0-ECB049762DE8}" srcOrd="0" destOrd="0" presId="urn:microsoft.com/office/officeart/2005/8/layout/equation1"/>
    <dgm:cxn modelId="{CCD210F8-0B5A-4C69-A77B-630E8A94525A}" type="presParOf" srcId="{567F4E15-26AB-4C53-B79D-1A5272E4C360}" destId="{E82814C4-7579-4A83-88BF-09F42026B0FA}" srcOrd="1" destOrd="0" presId="urn:microsoft.com/office/officeart/2005/8/layout/equation1"/>
    <dgm:cxn modelId="{74EC1D9A-4095-42DC-A08E-108196316C14}" type="presParOf" srcId="{567F4E15-26AB-4C53-B79D-1A5272E4C360}" destId="{F1A92260-F7C5-4E22-836A-FE3F6E1E0D88}" srcOrd="2" destOrd="0" presId="urn:microsoft.com/office/officeart/2005/8/layout/equation1"/>
    <dgm:cxn modelId="{81BB41EC-8F72-4A4D-92E2-CFA97C99C394}" type="presParOf" srcId="{567F4E15-26AB-4C53-B79D-1A5272E4C360}" destId="{48834812-9A4E-48AA-B1A3-B8C74FD76D81}" srcOrd="3" destOrd="0" presId="urn:microsoft.com/office/officeart/2005/8/layout/equation1"/>
    <dgm:cxn modelId="{DE313C35-76BF-4FBC-86F8-0A48D3592977}" type="presParOf" srcId="{567F4E15-26AB-4C53-B79D-1A5272E4C360}" destId="{6971A175-C398-4402-A0C7-4DEC83F4E774}" srcOrd="4" destOrd="0" presId="urn:microsoft.com/office/officeart/2005/8/layout/equation1"/>
    <dgm:cxn modelId="{A6CB7996-BC89-4DB7-9B39-B9416C3F0211}" type="presParOf" srcId="{567F4E15-26AB-4C53-B79D-1A5272E4C360}" destId="{336FC90C-4056-4741-9560-40B78172B608}" srcOrd="5" destOrd="0" presId="urn:microsoft.com/office/officeart/2005/8/layout/equation1"/>
    <dgm:cxn modelId="{36C5D696-24DD-411F-8C53-FD64DCA40BE2}" type="presParOf" srcId="{567F4E15-26AB-4C53-B79D-1A5272E4C360}" destId="{502E6C8B-2701-4023-B455-B8E2A1761912}" srcOrd="6" destOrd="0" presId="urn:microsoft.com/office/officeart/2005/8/layout/equation1"/>
    <dgm:cxn modelId="{3441D5DE-727D-4B82-B663-E36BED9311EC}" type="presParOf" srcId="{567F4E15-26AB-4C53-B79D-1A5272E4C360}" destId="{F8FC88E3-BB2D-4E8A-8B75-C6570E736E4D}" srcOrd="7" destOrd="0" presId="urn:microsoft.com/office/officeart/2005/8/layout/equation1"/>
    <dgm:cxn modelId="{81328ECA-58BB-460D-86B6-9833448A3FE4}" type="presParOf" srcId="{567F4E15-26AB-4C53-B79D-1A5272E4C360}" destId="{CBC50513-9AE7-46AA-A016-00B0E97B456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2F325-7925-41A4-BEA3-8C4331CC6B46}">
      <dsp:nvSpPr>
        <dsp:cNvPr id="0" name=""/>
        <dsp:cNvSpPr/>
      </dsp:nvSpPr>
      <dsp:spPr>
        <a:xfrm>
          <a:off x="5073085" y="51650"/>
          <a:ext cx="1457004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Construcción de vínculos de solidaridad</a:t>
          </a:r>
        </a:p>
      </dsp:txBody>
      <dsp:txXfrm>
        <a:off x="5073085" y="51650"/>
        <a:ext cx="1457004" cy="1143000"/>
      </dsp:txXfrm>
    </dsp:sp>
    <dsp:sp modelId="{5F05574E-E5CC-4AA9-9366-6E492BD03B04}">
      <dsp:nvSpPr>
        <dsp:cNvPr id="0" name=""/>
        <dsp:cNvSpPr/>
      </dsp:nvSpPr>
      <dsp:spPr>
        <a:xfrm>
          <a:off x="2375654" y="-186199"/>
          <a:ext cx="4291620" cy="4291620"/>
        </a:xfrm>
        <a:prstGeom prst="circularArrow">
          <a:avLst>
            <a:gd name="adj1" fmla="val 5193"/>
            <a:gd name="adj2" fmla="val 335427"/>
            <a:gd name="adj3" fmla="val 30136"/>
            <a:gd name="adj4" fmla="val 20178965"/>
            <a:gd name="adj5" fmla="val 605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EC47A-7C4C-46AA-B068-A2893AD584F9}">
      <dsp:nvSpPr>
        <dsp:cNvPr id="0" name=""/>
        <dsp:cNvSpPr/>
      </dsp:nvSpPr>
      <dsp:spPr>
        <a:xfrm>
          <a:off x="5627997" y="2161735"/>
          <a:ext cx="1387864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Generación de nuevos valores sociales</a:t>
          </a:r>
        </a:p>
      </dsp:txBody>
      <dsp:txXfrm>
        <a:off x="5627997" y="2161735"/>
        <a:ext cx="1387864" cy="1143000"/>
      </dsp:txXfrm>
    </dsp:sp>
    <dsp:sp modelId="{5BBA67E4-DECB-4C0C-A4F0-AAB07029ED8E}">
      <dsp:nvSpPr>
        <dsp:cNvPr id="0" name=""/>
        <dsp:cNvSpPr/>
      </dsp:nvSpPr>
      <dsp:spPr>
        <a:xfrm>
          <a:off x="2716008" y="93190"/>
          <a:ext cx="4291620" cy="4291620"/>
        </a:xfrm>
        <a:prstGeom prst="circularArrow">
          <a:avLst>
            <a:gd name="adj1" fmla="val 5193"/>
            <a:gd name="adj2" fmla="val 335427"/>
            <a:gd name="adj3" fmla="val 3140561"/>
            <a:gd name="adj4" fmla="val 2275551"/>
            <a:gd name="adj5" fmla="val 6059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DA2DF-7F21-4B4B-A1E0-E05EA1EB840A}">
      <dsp:nvSpPr>
        <dsp:cNvPr id="0" name=""/>
        <dsp:cNvSpPr/>
      </dsp:nvSpPr>
      <dsp:spPr>
        <a:xfrm>
          <a:off x="3766443" y="3468081"/>
          <a:ext cx="1763511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Aprovechamiento del tiempo libre</a:t>
          </a:r>
        </a:p>
      </dsp:txBody>
      <dsp:txXfrm>
        <a:off x="3766443" y="3468081"/>
        <a:ext cx="1763511" cy="1143000"/>
      </dsp:txXfrm>
    </dsp:sp>
    <dsp:sp modelId="{5A2CC8E2-67A3-4197-82F9-D9A434451385}">
      <dsp:nvSpPr>
        <dsp:cNvPr id="0" name=""/>
        <dsp:cNvSpPr/>
      </dsp:nvSpPr>
      <dsp:spPr>
        <a:xfrm>
          <a:off x="1977532" y="-115229"/>
          <a:ext cx="4291620" cy="4291620"/>
        </a:xfrm>
        <a:prstGeom prst="circularArrow">
          <a:avLst>
            <a:gd name="adj1" fmla="val 5193"/>
            <a:gd name="adj2" fmla="val 335427"/>
            <a:gd name="adj3" fmla="val 8036300"/>
            <a:gd name="adj4" fmla="val 6402318"/>
            <a:gd name="adj5" fmla="val 6059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07D21-F325-4D30-85D7-4D3BAF4CC96C}">
      <dsp:nvSpPr>
        <dsp:cNvPr id="0" name=""/>
        <dsp:cNvSpPr/>
      </dsp:nvSpPr>
      <dsp:spPr>
        <a:xfrm>
          <a:off x="2013830" y="2161740"/>
          <a:ext cx="114300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Nuevos estilos y hábitos de vida</a:t>
          </a:r>
        </a:p>
      </dsp:txBody>
      <dsp:txXfrm>
        <a:off x="2013830" y="2161740"/>
        <a:ext cx="1143000" cy="1143000"/>
      </dsp:txXfrm>
    </dsp:sp>
    <dsp:sp modelId="{B61B302D-2943-43B9-8952-881641BB3D53}">
      <dsp:nvSpPr>
        <dsp:cNvPr id="0" name=""/>
        <dsp:cNvSpPr/>
      </dsp:nvSpPr>
      <dsp:spPr>
        <a:xfrm>
          <a:off x="2250332" y="-131150"/>
          <a:ext cx="4291620" cy="4291620"/>
        </a:xfrm>
        <a:prstGeom prst="circularArrow">
          <a:avLst>
            <a:gd name="adj1" fmla="val 5193"/>
            <a:gd name="adj2" fmla="val 335427"/>
            <a:gd name="adj3" fmla="val 12013974"/>
            <a:gd name="adj4" fmla="val 10534226"/>
            <a:gd name="adj5" fmla="val 6059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68A3C-09E8-46F0-B657-79455468F6C4}">
      <dsp:nvSpPr>
        <dsp:cNvPr id="0" name=""/>
        <dsp:cNvSpPr/>
      </dsp:nvSpPr>
      <dsp:spPr>
        <a:xfrm>
          <a:off x="2438401" y="42128"/>
          <a:ext cx="1372662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Apropiación del territorio</a:t>
          </a:r>
        </a:p>
      </dsp:txBody>
      <dsp:txXfrm>
        <a:off x="2438401" y="42128"/>
        <a:ext cx="1372662" cy="1143000"/>
      </dsp:txXfrm>
    </dsp:sp>
    <dsp:sp modelId="{31B78216-EF59-43D1-934F-60AE05879872}">
      <dsp:nvSpPr>
        <dsp:cNvPr id="0" name=""/>
        <dsp:cNvSpPr/>
      </dsp:nvSpPr>
      <dsp:spPr>
        <a:xfrm>
          <a:off x="2255455" y="-133631"/>
          <a:ext cx="4291620" cy="4291620"/>
        </a:xfrm>
        <a:prstGeom prst="circularArrow">
          <a:avLst>
            <a:gd name="adj1" fmla="val 5193"/>
            <a:gd name="adj2" fmla="val 335427"/>
            <a:gd name="adj3" fmla="val 17104024"/>
            <a:gd name="adj4" fmla="val 15116727"/>
            <a:gd name="adj5" fmla="val 6059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6F969-1BC8-4C8A-9322-4E58624E5C9A}">
      <dsp:nvSpPr>
        <dsp:cNvPr id="0" name=""/>
        <dsp:cNvSpPr/>
      </dsp:nvSpPr>
      <dsp:spPr>
        <a:xfrm>
          <a:off x="3215891" y="1955939"/>
          <a:ext cx="1054804" cy="10548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Logros del Programa DCP </a:t>
          </a:r>
        </a:p>
      </dsp:txBody>
      <dsp:txXfrm>
        <a:off x="3370363" y="2110411"/>
        <a:ext cx="745860" cy="745860"/>
      </dsp:txXfrm>
    </dsp:sp>
    <dsp:sp modelId="{392114AB-D647-48E4-BF2B-CB63EAA3B345}">
      <dsp:nvSpPr>
        <dsp:cNvPr id="0" name=""/>
        <dsp:cNvSpPr/>
      </dsp:nvSpPr>
      <dsp:spPr>
        <a:xfrm rot="16037081">
          <a:off x="3458779" y="1340615"/>
          <a:ext cx="477645" cy="358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 rot="10800000">
        <a:off x="3515122" y="1466077"/>
        <a:ext cx="370055" cy="215179"/>
      </dsp:txXfrm>
    </dsp:sp>
    <dsp:sp modelId="{C7E6E682-76A2-4E10-A64B-5031D0358B7E}">
      <dsp:nvSpPr>
        <dsp:cNvPr id="0" name=""/>
        <dsp:cNvSpPr/>
      </dsp:nvSpPr>
      <dsp:spPr>
        <a:xfrm>
          <a:off x="2304258" y="1612"/>
          <a:ext cx="2692694" cy="10548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fortalecer dinámicas deportivas en las comunidades</a:t>
          </a:r>
        </a:p>
      </dsp:txBody>
      <dsp:txXfrm>
        <a:off x="2698594" y="156084"/>
        <a:ext cx="1904022" cy="745860"/>
      </dsp:txXfrm>
    </dsp:sp>
    <dsp:sp modelId="{56E6EF67-2267-46E2-BBCD-78A08185A422}">
      <dsp:nvSpPr>
        <dsp:cNvPr id="0" name=""/>
        <dsp:cNvSpPr/>
      </dsp:nvSpPr>
      <dsp:spPr>
        <a:xfrm rot="34124">
          <a:off x="4428822" y="2312721"/>
          <a:ext cx="381045" cy="358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4428825" y="2383914"/>
        <a:ext cx="273455" cy="215179"/>
      </dsp:txXfrm>
    </dsp:sp>
    <dsp:sp modelId="{ED3ED119-3BFB-4B29-8D71-EBEC01B64CB6}">
      <dsp:nvSpPr>
        <dsp:cNvPr id="0" name=""/>
        <dsp:cNvSpPr/>
      </dsp:nvSpPr>
      <dsp:spPr>
        <a:xfrm>
          <a:off x="4989349" y="1979284"/>
          <a:ext cx="2211450" cy="1054804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Enseñanza de valores  mediante el deporte para la resolución de conflictos.</a:t>
          </a:r>
        </a:p>
      </dsp:txBody>
      <dsp:txXfrm>
        <a:off x="5313208" y="2133756"/>
        <a:ext cx="1563732" cy="745860"/>
      </dsp:txXfrm>
    </dsp:sp>
    <dsp:sp modelId="{A3624157-4DF7-4368-AD58-6E6054918D62}">
      <dsp:nvSpPr>
        <dsp:cNvPr id="0" name=""/>
        <dsp:cNvSpPr/>
      </dsp:nvSpPr>
      <dsp:spPr>
        <a:xfrm rot="10865927">
          <a:off x="2612295" y="2286424"/>
          <a:ext cx="426660" cy="358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 rot="10800000">
        <a:off x="2719875" y="2359183"/>
        <a:ext cx="319070" cy="215179"/>
      </dsp:txXfrm>
    </dsp:sp>
    <dsp:sp modelId="{B5DDA27E-8A42-4FF6-BBB7-6576F149AB53}">
      <dsp:nvSpPr>
        <dsp:cNvPr id="0" name=""/>
        <dsp:cNvSpPr/>
      </dsp:nvSpPr>
      <dsp:spPr>
        <a:xfrm>
          <a:off x="0" y="1907277"/>
          <a:ext cx="2412275" cy="1054804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Practica de actividades lúdico-formativas que desarrollan capacidades y habilidades para la vida. </a:t>
          </a:r>
        </a:p>
      </dsp:txBody>
      <dsp:txXfrm>
        <a:off x="353269" y="2061749"/>
        <a:ext cx="1705737" cy="7458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ABCA5-01B0-43A0-B76F-70FF15AB81F5}">
      <dsp:nvSpPr>
        <dsp:cNvPr id="0" name=""/>
        <dsp:cNvSpPr/>
      </dsp:nvSpPr>
      <dsp:spPr>
        <a:xfrm>
          <a:off x="3691737" y="2681477"/>
          <a:ext cx="1948014" cy="1261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900" kern="1200" dirty="0"/>
            <a:t>Prevención del riesgo.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900" kern="1200" dirty="0"/>
            <a:t>Familia y medio ambiente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900" kern="1200" dirty="0"/>
            <a:t>Roles definidos</a:t>
          </a:r>
        </a:p>
      </dsp:txBody>
      <dsp:txXfrm>
        <a:off x="4303861" y="3024664"/>
        <a:ext cx="1308172" cy="890966"/>
      </dsp:txXfrm>
    </dsp:sp>
    <dsp:sp modelId="{20E2DB4F-C502-4916-9EA8-AB68FBADBBFC}">
      <dsp:nvSpPr>
        <dsp:cNvPr id="0" name=""/>
        <dsp:cNvSpPr/>
      </dsp:nvSpPr>
      <dsp:spPr>
        <a:xfrm>
          <a:off x="513397" y="2681477"/>
          <a:ext cx="1948014" cy="1261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900" kern="1200" dirty="0"/>
            <a:t>Comunicación asertiva.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900" kern="1200" dirty="0"/>
            <a:t>Participación activa.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900" kern="1200" dirty="0"/>
            <a:t>Recuperación de espacios.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900" kern="1200" dirty="0"/>
        </a:p>
      </dsp:txBody>
      <dsp:txXfrm>
        <a:off x="541116" y="3024664"/>
        <a:ext cx="1308172" cy="890966"/>
      </dsp:txXfrm>
    </dsp:sp>
    <dsp:sp modelId="{E54BD1E3-30ED-417B-9923-B86A6A6B5F22}">
      <dsp:nvSpPr>
        <dsp:cNvPr id="0" name=""/>
        <dsp:cNvSpPr/>
      </dsp:nvSpPr>
      <dsp:spPr>
        <a:xfrm>
          <a:off x="3691737" y="0"/>
          <a:ext cx="1948014" cy="1261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Resolución pacífica de Conflictos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Autoconfianza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Sentido de Pertenencia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Liderazgo.</a:t>
          </a:r>
        </a:p>
      </dsp:txBody>
      <dsp:txXfrm>
        <a:off x="4303861" y="27719"/>
        <a:ext cx="1308172" cy="890966"/>
      </dsp:txXfrm>
    </dsp:sp>
    <dsp:sp modelId="{9B587A87-1507-482C-9BA6-839D8A1AE6AE}">
      <dsp:nvSpPr>
        <dsp:cNvPr id="0" name=""/>
        <dsp:cNvSpPr/>
      </dsp:nvSpPr>
      <dsp:spPr>
        <a:xfrm>
          <a:off x="513397" y="0"/>
          <a:ext cx="1948014" cy="1261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altLang="es-CO" sz="1200" kern="1200" dirty="0"/>
            <a:t>Respeto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altLang="es-CO" sz="1200" kern="1200" dirty="0"/>
            <a:t>Responsabilidad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altLang="es-CO" sz="1200" kern="1200" dirty="0"/>
            <a:t>Disciplina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altLang="es-CO" sz="1200" kern="1200" dirty="0"/>
            <a:t>Tolerancia a la diferencia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altLang="es-CO" sz="1200" kern="1200" dirty="0"/>
            <a:t>Honestidad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altLang="es-CO" sz="1200" kern="1200"/>
            <a:t>Perseverancia</a:t>
          </a:r>
          <a:endParaRPr lang="es-CO" sz="1200" kern="1200" dirty="0"/>
        </a:p>
      </dsp:txBody>
      <dsp:txXfrm>
        <a:off x="541116" y="27719"/>
        <a:ext cx="1308172" cy="890966"/>
      </dsp:txXfrm>
    </dsp:sp>
    <dsp:sp modelId="{0F5D4B28-8862-4865-8C5C-96B2EF592E0F}">
      <dsp:nvSpPr>
        <dsp:cNvPr id="0" name=""/>
        <dsp:cNvSpPr/>
      </dsp:nvSpPr>
      <dsp:spPr>
        <a:xfrm>
          <a:off x="1329670" y="224770"/>
          <a:ext cx="1707470" cy="1707470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VALORES</a:t>
          </a:r>
        </a:p>
      </dsp:txBody>
      <dsp:txXfrm>
        <a:off x="1829776" y="724876"/>
        <a:ext cx="1207364" cy="1207364"/>
      </dsp:txXfrm>
    </dsp:sp>
    <dsp:sp modelId="{74FA3E9E-C7CC-4EE1-B3C2-85E9EA3AC9C6}">
      <dsp:nvSpPr>
        <dsp:cNvPr id="0" name=""/>
        <dsp:cNvSpPr/>
      </dsp:nvSpPr>
      <dsp:spPr>
        <a:xfrm rot="5400000">
          <a:off x="3116008" y="224770"/>
          <a:ext cx="1707470" cy="1707470"/>
        </a:xfrm>
        <a:prstGeom prst="pieWedg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HABILIDADES</a:t>
          </a:r>
        </a:p>
      </dsp:txBody>
      <dsp:txXfrm rot="-5400000">
        <a:off x="3116008" y="724876"/>
        <a:ext cx="1207364" cy="1207364"/>
      </dsp:txXfrm>
    </dsp:sp>
    <dsp:sp modelId="{EA7BF5BF-473D-4594-A0EE-EF37254226E2}">
      <dsp:nvSpPr>
        <dsp:cNvPr id="0" name=""/>
        <dsp:cNvSpPr/>
      </dsp:nvSpPr>
      <dsp:spPr>
        <a:xfrm rot="10800000">
          <a:off x="3116008" y="2011108"/>
          <a:ext cx="1707470" cy="1707470"/>
        </a:xfrm>
        <a:prstGeom prst="pieWedg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FAMILIA</a:t>
          </a:r>
        </a:p>
      </dsp:txBody>
      <dsp:txXfrm rot="10800000">
        <a:off x="3116008" y="2011108"/>
        <a:ext cx="1207364" cy="1207364"/>
      </dsp:txXfrm>
    </dsp:sp>
    <dsp:sp modelId="{2705CF39-DF0B-4ACA-8EB1-578B31AC3BB2}">
      <dsp:nvSpPr>
        <dsp:cNvPr id="0" name=""/>
        <dsp:cNvSpPr/>
      </dsp:nvSpPr>
      <dsp:spPr>
        <a:xfrm rot="16200000">
          <a:off x="1329670" y="2011108"/>
          <a:ext cx="1707470" cy="1707470"/>
        </a:xfrm>
        <a:prstGeom prst="pieWedg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COMUNIDAD</a:t>
          </a:r>
        </a:p>
      </dsp:txBody>
      <dsp:txXfrm rot="5400000">
        <a:off x="1829776" y="2011108"/>
        <a:ext cx="1207364" cy="1207364"/>
      </dsp:txXfrm>
    </dsp:sp>
    <dsp:sp modelId="{9C53D2DA-2610-43A4-9885-623B4DC3B9D1}">
      <dsp:nvSpPr>
        <dsp:cNvPr id="0" name=""/>
        <dsp:cNvSpPr/>
      </dsp:nvSpPr>
      <dsp:spPr>
        <a:xfrm>
          <a:off x="2781809" y="1616773"/>
          <a:ext cx="589530" cy="512635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D2AC6-C291-4E76-997B-54728E936644}">
      <dsp:nvSpPr>
        <dsp:cNvPr id="0" name=""/>
        <dsp:cNvSpPr/>
      </dsp:nvSpPr>
      <dsp:spPr>
        <a:xfrm rot="10800000">
          <a:off x="2781809" y="1813941"/>
          <a:ext cx="589530" cy="512635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2538B-230B-443F-B051-AB27A631972B}">
      <dsp:nvSpPr>
        <dsp:cNvPr id="0" name=""/>
        <dsp:cNvSpPr/>
      </dsp:nvSpPr>
      <dsp:spPr>
        <a:xfrm>
          <a:off x="1417857" y="1265299"/>
          <a:ext cx="314797" cy="899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398" y="0"/>
              </a:lnTo>
              <a:lnTo>
                <a:pt x="157398" y="899765"/>
              </a:lnTo>
              <a:lnTo>
                <a:pt x="314797" y="89976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1551425" y="1691350"/>
        <a:ext cx="47662" cy="47662"/>
      </dsp:txXfrm>
    </dsp:sp>
    <dsp:sp modelId="{FF07B8EC-B6EE-45A4-931A-ED1D1DC9AEE9}">
      <dsp:nvSpPr>
        <dsp:cNvPr id="0" name=""/>
        <dsp:cNvSpPr/>
      </dsp:nvSpPr>
      <dsp:spPr>
        <a:xfrm>
          <a:off x="1417857" y="1265299"/>
          <a:ext cx="314797" cy="227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398" y="0"/>
              </a:lnTo>
              <a:lnTo>
                <a:pt x="157398" y="227974"/>
              </a:lnTo>
              <a:lnTo>
                <a:pt x="314797" y="22797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1565539" y="1369569"/>
        <a:ext cx="19433" cy="19433"/>
      </dsp:txXfrm>
    </dsp:sp>
    <dsp:sp modelId="{6BFED826-05C9-47CB-BED4-E47340856501}">
      <dsp:nvSpPr>
        <dsp:cNvPr id="0" name=""/>
        <dsp:cNvSpPr/>
      </dsp:nvSpPr>
      <dsp:spPr>
        <a:xfrm>
          <a:off x="1417857" y="893429"/>
          <a:ext cx="314797" cy="371869"/>
        </a:xfrm>
        <a:custGeom>
          <a:avLst/>
          <a:gdLst/>
          <a:ahLst/>
          <a:cxnLst/>
          <a:rect l="0" t="0" r="0" b="0"/>
          <a:pathLst>
            <a:path>
              <a:moveTo>
                <a:pt x="0" y="371869"/>
              </a:moveTo>
              <a:lnTo>
                <a:pt x="157398" y="371869"/>
              </a:lnTo>
              <a:lnTo>
                <a:pt x="157398" y="0"/>
              </a:lnTo>
              <a:lnTo>
                <a:pt x="314797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1563075" y="1067183"/>
        <a:ext cx="24361" cy="24361"/>
      </dsp:txXfrm>
    </dsp:sp>
    <dsp:sp modelId="{8EC3595E-9832-43A3-A629-FE023774B0F3}">
      <dsp:nvSpPr>
        <dsp:cNvPr id="0" name=""/>
        <dsp:cNvSpPr/>
      </dsp:nvSpPr>
      <dsp:spPr>
        <a:xfrm>
          <a:off x="1417857" y="293585"/>
          <a:ext cx="314797" cy="971713"/>
        </a:xfrm>
        <a:custGeom>
          <a:avLst/>
          <a:gdLst/>
          <a:ahLst/>
          <a:cxnLst/>
          <a:rect l="0" t="0" r="0" b="0"/>
          <a:pathLst>
            <a:path>
              <a:moveTo>
                <a:pt x="0" y="971713"/>
              </a:moveTo>
              <a:lnTo>
                <a:pt x="157398" y="971713"/>
              </a:lnTo>
              <a:lnTo>
                <a:pt x="157398" y="0"/>
              </a:lnTo>
              <a:lnTo>
                <a:pt x="314797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1549720" y="753906"/>
        <a:ext cx="51071" cy="51071"/>
      </dsp:txXfrm>
    </dsp:sp>
    <dsp:sp modelId="{8FD285C1-9F5F-41B3-AEC6-75E89EF4B854}">
      <dsp:nvSpPr>
        <dsp:cNvPr id="0" name=""/>
        <dsp:cNvSpPr/>
      </dsp:nvSpPr>
      <dsp:spPr>
        <a:xfrm rot="16200000">
          <a:off x="-84908" y="1025361"/>
          <a:ext cx="2525657" cy="479874"/>
        </a:xfrm>
        <a:prstGeom prst="rect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DEPORTIVO</a:t>
          </a:r>
        </a:p>
      </dsp:txBody>
      <dsp:txXfrm>
        <a:off x="-84908" y="1025361"/>
        <a:ext cx="2525657" cy="479874"/>
      </dsp:txXfrm>
    </dsp:sp>
    <dsp:sp modelId="{3DCFFCA1-248C-47D8-B39E-CE836290EE69}">
      <dsp:nvSpPr>
        <dsp:cNvPr id="0" name=""/>
        <dsp:cNvSpPr/>
      </dsp:nvSpPr>
      <dsp:spPr>
        <a:xfrm>
          <a:off x="1732655" y="53648"/>
          <a:ext cx="1781190" cy="4798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alt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Festivales y competencias</a:t>
          </a:r>
          <a:endParaRPr lang="es-ES" sz="1400" kern="1200" dirty="0"/>
        </a:p>
      </dsp:txBody>
      <dsp:txXfrm>
        <a:off x="1732655" y="53648"/>
        <a:ext cx="1781190" cy="479874"/>
      </dsp:txXfrm>
    </dsp:sp>
    <dsp:sp modelId="{136C85D5-630E-4E3D-9A75-85B2218B0F8F}">
      <dsp:nvSpPr>
        <dsp:cNvPr id="0" name=""/>
        <dsp:cNvSpPr/>
      </dsp:nvSpPr>
      <dsp:spPr>
        <a:xfrm>
          <a:off x="1732655" y="653491"/>
          <a:ext cx="1781190" cy="4798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alt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Evaluativo</a:t>
          </a:r>
          <a:endParaRPr lang="es-ES" sz="1400" kern="1200" dirty="0"/>
        </a:p>
      </dsp:txBody>
      <dsp:txXfrm>
        <a:off x="1732655" y="653491"/>
        <a:ext cx="1781190" cy="479874"/>
      </dsp:txXfrm>
    </dsp:sp>
    <dsp:sp modelId="{E9CA44D7-7862-48CC-965D-72CB89263CB8}">
      <dsp:nvSpPr>
        <dsp:cNvPr id="0" name=""/>
        <dsp:cNvSpPr/>
      </dsp:nvSpPr>
      <dsp:spPr>
        <a:xfrm>
          <a:off x="1732655" y="1253335"/>
          <a:ext cx="1781190" cy="4798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altLang="es-ES_tradnl" sz="1400" kern="1200" dirty="0">
              <a:latin typeface="Arial" panose="020B0604020202020204" pitchFamily="34" charset="0"/>
              <a:cs typeface="Arial" panose="020B0604020202020204" pitchFamily="34" charset="0"/>
            </a:rPr>
            <a:t>Disciplinas de mayor convocatoria.</a:t>
          </a:r>
          <a:endParaRPr lang="es-ES" sz="1400" kern="1200" dirty="0"/>
        </a:p>
      </dsp:txBody>
      <dsp:txXfrm>
        <a:off x="1732655" y="1253335"/>
        <a:ext cx="1781190" cy="479874"/>
      </dsp:txXfrm>
    </dsp:sp>
    <dsp:sp modelId="{ABBF1AA1-CF31-41EA-A11C-A8E165F24779}">
      <dsp:nvSpPr>
        <dsp:cNvPr id="0" name=""/>
        <dsp:cNvSpPr/>
      </dsp:nvSpPr>
      <dsp:spPr>
        <a:xfrm>
          <a:off x="1732655" y="1853179"/>
          <a:ext cx="1781190" cy="6237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alt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Interrelacionado con organismos del deporte asociado. </a:t>
          </a:r>
          <a:endParaRPr lang="es-ES" sz="1400" kern="1200" dirty="0"/>
        </a:p>
      </dsp:txBody>
      <dsp:txXfrm>
        <a:off x="1732655" y="1853179"/>
        <a:ext cx="1781190" cy="62377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7B8EC-B6EE-45A4-931A-ED1D1DC9AEE9}">
      <dsp:nvSpPr>
        <dsp:cNvPr id="0" name=""/>
        <dsp:cNvSpPr/>
      </dsp:nvSpPr>
      <dsp:spPr>
        <a:xfrm>
          <a:off x="984965" y="1188529"/>
          <a:ext cx="296276" cy="564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138" y="0"/>
              </a:lnTo>
              <a:lnTo>
                <a:pt x="148138" y="564551"/>
              </a:lnTo>
              <a:lnTo>
                <a:pt x="296276" y="5645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1117164" y="1454865"/>
        <a:ext cx="31878" cy="31878"/>
      </dsp:txXfrm>
    </dsp:sp>
    <dsp:sp modelId="{6BFED826-05C9-47CB-BED4-E47340856501}">
      <dsp:nvSpPr>
        <dsp:cNvPr id="0" name=""/>
        <dsp:cNvSpPr/>
      </dsp:nvSpPr>
      <dsp:spPr>
        <a:xfrm>
          <a:off x="984965" y="1142809"/>
          <a:ext cx="2962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6276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1125696" y="1181122"/>
        <a:ext cx="14813" cy="14813"/>
      </dsp:txXfrm>
    </dsp:sp>
    <dsp:sp modelId="{8EC3595E-9832-43A3-A629-FE023774B0F3}">
      <dsp:nvSpPr>
        <dsp:cNvPr id="0" name=""/>
        <dsp:cNvSpPr/>
      </dsp:nvSpPr>
      <dsp:spPr>
        <a:xfrm>
          <a:off x="984965" y="623977"/>
          <a:ext cx="296276" cy="564551"/>
        </a:xfrm>
        <a:custGeom>
          <a:avLst/>
          <a:gdLst/>
          <a:ahLst/>
          <a:cxnLst/>
          <a:rect l="0" t="0" r="0" b="0"/>
          <a:pathLst>
            <a:path>
              <a:moveTo>
                <a:pt x="0" y="564551"/>
              </a:moveTo>
              <a:lnTo>
                <a:pt x="148138" y="564551"/>
              </a:lnTo>
              <a:lnTo>
                <a:pt x="148138" y="0"/>
              </a:lnTo>
              <a:lnTo>
                <a:pt x="296276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1117164" y="890314"/>
        <a:ext cx="31878" cy="31878"/>
      </dsp:txXfrm>
    </dsp:sp>
    <dsp:sp modelId="{8FD285C1-9F5F-41B3-AEC6-75E89EF4B854}">
      <dsp:nvSpPr>
        <dsp:cNvPr id="0" name=""/>
        <dsp:cNvSpPr/>
      </dsp:nvSpPr>
      <dsp:spPr>
        <a:xfrm rot="16200000">
          <a:off x="-429384" y="962708"/>
          <a:ext cx="2377058" cy="451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TERRITORIO Y CULTURA</a:t>
          </a:r>
        </a:p>
      </dsp:txBody>
      <dsp:txXfrm>
        <a:off x="-429384" y="962708"/>
        <a:ext cx="2377058" cy="451641"/>
      </dsp:txXfrm>
    </dsp:sp>
    <dsp:sp modelId="{3DCFFCA1-248C-47D8-B39E-CE836290EE69}">
      <dsp:nvSpPr>
        <dsp:cNvPr id="0" name=""/>
        <dsp:cNvSpPr/>
      </dsp:nvSpPr>
      <dsp:spPr>
        <a:xfrm>
          <a:off x="1281241" y="398157"/>
          <a:ext cx="1701130" cy="4516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altLang="es-CO" sz="1200" kern="1200" dirty="0">
              <a:latin typeface="Arial" panose="020B0604020202020204" pitchFamily="34" charset="0"/>
              <a:cs typeface="Arial" panose="020B0604020202020204" pitchFamily="34" charset="0"/>
            </a:rPr>
            <a:t>Gratuito a los beneficiarios</a:t>
          </a:r>
          <a:endParaRPr lang="es-ES" sz="1200" kern="1200" dirty="0"/>
        </a:p>
      </dsp:txBody>
      <dsp:txXfrm>
        <a:off x="1281241" y="398157"/>
        <a:ext cx="1701130" cy="451641"/>
      </dsp:txXfrm>
    </dsp:sp>
    <dsp:sp modelId="{136C85D5-630E-4E3D-9A75-85B2218B0F8F}">
      <dsp:nvSpPr>
        <dsp:cNvPr id="0" name=""/>
        <dsp:cNvSpPr/>
      </dsp:nvSpPr>
      <dsp:spPr>
        <a:xfrm>
          <a:off x="1281241" y="962708"/>
          <a:ext cx="1713826" cy="4516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altLang="es-CO" sz="1200" kern="1200" dirty="0">
              <a:latin typeface="Arial" panose="020B0604020202020204" pitchFamily="34" charset="0"/>
              <a:cs typeface="Arial" panose="020B0604020202020204" pitchFamily="34" charset="0"/>
            </a:rPr>
            <a:t>Democrático y de fácil vinculación</a:t>
          </a:r>
          <a:endParaRPr lang="es-ES" sz="1200" kern="1200" dirty="0"/>
        </a:p>
      </dsp:txBody>
      <dsp:txXfrm>
        <a:off x="1281241" y="962708"/>
        <a:ext cx="1713826" cy="451641"/>
      </dsp:txXfrm>
    </dsp:sp>
    <dsp:sp modelId="{E9CA44D7-7862-48CC-965D-72CB89263CB8}">
      <dsp:nvSpPr>
        <dsp:cNvPr id="0" name=""/>
        <dsp:cNvSpPr/>
      </dsp:nvSpPr>
      <dsp:spPr>
        <a:xfrm>
          <a:off x="1281241" y="1527259"/>
          <a:ext cx="1713826" cy="4516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altLang="es-CO" sz="1200" kern="1200" dirty="0">
              <a:latin typeface="Arial" panose="020B0604020202020204" pitchFamily="34" charset="0"/>
              <a:cs typeface="Arial" panose="020B0604020202020204" pitchFamily="34" charset="0"/>
            </a:rPr>
            <a:t>Recuperación de espacios deportivos. </a:t>
          </a:r>
        </a:p>
      </dsp:txBody>
      <dsp:txXfrm>
        <a:off x="1281241" y="1527259"/>
        <a:ext cx="1713826" cy="45164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B371C-2374-456D-9766-44BAF07339CA}">
      <dsp:nvSpPr>
        <dsp:cNvPr id="0" name=""/>
        <dsp:cNvSpPr/>
      </dsp:nvSpPr>
      <dsp:spPr>
        <a:xfrm>
          <a:off x="563670" y="1834530"/>
          <a:ext cx="368886" cy="752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443" y="0"/>
              </a:lnTo>
              <a:lnTo>
                <a:pt x="184443" y="752429"/>
              </a:lnTo>
              <a:lnTo>
                <a:pt x="368886" y="75242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727164" y="2189795"/>
        <a:ext cx="41899" cy="41899"/>
      </dsp:txXfrm>
    </dsp:sp>
    <dsp:sp modelId="{E14C80BD-10BA-4303-BEF1-60E074422648}">
      <dsp:nvSpPr>
        <dsp:cNvPr id="0" name=""/>
        <dsp:cNvSpPr/>
      </dsp:nvSpPr>
      <dsp:spPr>
        <a:xfrm>
          <a:off x="563670" y="1784036"/>
          <a:ext cx="3601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0494"/>
              </a:moveTo>
              <a:lnTo>
                <a:pt x="180099" y="50494"/>
              </a:lnTo>
              <a:lnTo>
                <a:pt x="180099" y="45720"/>
              </a:lnTo>
              <a:lnTo>
                <a:pt x="360198" y="457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734764" y="1820750"/>
        <a:ext cx="18011" cy="18011"/>
      </dsp:txXfrm>
    </dsp:sp>
    <dsp:sp modelId="{8EC3595E-9832-43A3-A629-FE023774B0F3}">
      <dsp:nvSpPr>
        <dsp:cNvPr id="0" name=""/>
        <dsp:cNvSpPr/>
      </dsp:nvSpPr>
      <dsp:spPr>
        <a:xfrm>
          <a:off x="563670" y="1077326"/>
          <a:ext cx="360198" cy="757203"/>
        </a:xfrm>
        <a:custGeom>
          <a:avLst/>
          <a:gdLst/>
          <a:ahLst/>
          <a:cxnLst/>
          <a:rect l="0" t="0" r="0" b="0"/>
          <a:pathLst>
            <a:path>
              <a:moveTo>
                <a:pt x="0" y="757203"/>
              </a:moveTo>
              <a:lnTo>
                <a:pt x="180099" y="757203"/>
              </a:lnTo>
              <a:lnTo>
                <a:pt x="180099" y="0"/>
              </a:lnTo>
              <a:lnTo>
                <a:pt x="36019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722807" y="1434965"/>
        <a:ext cx="41925" cy="41925"/>
      </dsp:txXfrm>
    </dsp:sp>
    <dsp:sp modelId="{8FD285C1-9F5F-41B3-AEC6-75E89EF4B854}">
      <dsp:nvSpPr>
        <dsp:cNvPr id="0" name=""/>
        <dsp:cNvSpPr/>
      </dsp:nvSpPr>
      <dsp:spPr>
        <a:xfrm rot="16200000">
          <a:off x="-1197299" y="1553367"/>
          <a:ext cx="2959613" cy="562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ADMINISTRACIÓN</a:t>
          </a:r>
        </a:p>
      </dsp:txBody>
      <dsp:txXfrm>
        <a:off x="-1197299" y="1553367"/>
        <a:ext cx="2959613" cy="562326"/>
      </dsp:txXfrm>
    </dsp:sp>
    <dsp:sp modelId="{3DCFFCA1-248C-47D8-B39E-CE836290EE69}">
      <dsp:nvSpPr>
        <dsp:cNvPr id="0" name=""/>
        <dsp:cNvSpPr/>
      </dsp:nvSpPr>
      <dsp:spPr>
        <a:xfrm>
          <a:off x="923869" y="746642"/>
          <a:ext cx="2624865" cy="6613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altLang="es-CO" sz="1200" kern="1200" dirty="0">
              <a:latin typeface="Arial" panose="020B0604020202020204" pitchFamily="34" charset="0"/>
              <a:cs typeface="Arial" panose="020B0604020202020204" pitchFamily="34" charset="0"/>
            </a:rPr>
            <a:t>Descentralizado por departamentos y municipios.</a:t>
          </a:r>
          <a:endParaRPr lang="es-ES" sz="1200" kern="1200" dirty="0"/>
        </a:p>
      </dsp:txBody>
      <dsp:txXfrm>
        <a:off x="923869" y="746642"/>
        <a:ext cx="2624865" cy="661369"/>
      </dsp:txXfrm>
    </dsp:sp>
    <dsp:sp modelId="{D4401E7B-7F10-485F-9DEB-06E4F704065C}">
      <dsp:nvSpPr>
        <dsp:cNvPr id="0" name=""/>
        <dsp:cNvSpPr/>
      </dsp:nvSpPr>
      <dsp:spPr>
        <a:xfrm>
          <a:off x="923869" y="1548593"/>
          <a:ext cx="2624865" cy="5623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altLang="es-ES_tradnl" sz="1200" kern="1200" dirty="0">
              <a:latin typeface="Arial" panose="020B0604020202020204" pitchFamily="34" charset="0"/>
              <a:cs typeface="Arial" panose="020B0604020202020204" pitchFamily="34" charset="0"/>
            </a:rPr>
            <a:t>Meta de cobertura:  10% población escolar.</a:t>
          </a:r>
        </a:p>
      </dsp:txBody>
      <dsp:txXfrm>
        <a:off x="923869" y="1548593"/>
        <a:ext cx="2624865" cy="562326"/>
      </dsp:txXfrm>
    </dsp:sp>
    <dsp:sp modelId="{1E684454-455E-4021-BF0C-3019E75C3491}">
      <dsp:nvSpPr>
        <dsp:cNvPr id="0" name=""/>
        <dsp:cNvSpPr/>
      </dsp:nvSpPr>
      <dsp:spPr>
        <a:xfrm>
          <a:off x="932557" y="2253902"/>
          <a:ext cx="2624865" cy="6661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00000"/>
            </a:buClr>
            <a:buFont typeface="Arial" panose="020B0604020202020204" pitchFamily="34" charset="0"/>
            <a:buNone/>
          </a:pPr>
          <a:r>
            <a:rPr lang="es-CO" altLang="es-ES_tradnl" sz="1200" kern="1200" dirty="0">
              <a:latin typeface="Arial" panose="020B0604020202020204" pitchFamily="34" charset="0"/>
              <a:cs typeface="Arial" panose="020B0604020202020204" pitchFamily="34" charset="0"/>
            </a:rPr>
            <a:t>Polos de desarrollo, de acuerdo a estudio poblacional.</a:t>
          </a:r>
        </a:p>
      </dsp:txBody>
      <dsp:txXfrm>
        <a:off x="932557" y="2253902"/>
        <a:ext cx="2624865" cy="66611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7B8EC-B6EE-45A4-931A-ED1D1DC9AEE9}">
      <dsp:nvSpPr>
        <dsp:cNvPr id="0" name=""/>
        <dsp:cNvSpPr/>
      </dsp:nvSpPr>
      <dsp:spPr>
        <a:xfrm>
          <a:off x="1400057" y="1544039"/>
          <a:ext cx="384898" cy="767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449" y="0"/>
              </a:lnTo>
              <a:lnTo>
                <a:pt x="192449" y="767085"/>
              </a:lnTo>
              <a:lnTo>
                <a:pt x="384898" y="7670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1571050" y="1906126"/>
        <a:ext cx="42911" cy="42911"/>
      </dsp:txXfrm>
    </dsp:sp>
    <dsp:sp modelId="{6BFED826-05C9-47CB-BED4-E47340856501}">
      <dsp:nvSpPr>
        <dsp:cNvPr id="0" name=""/>
        <dsp:cNvSpPr/>
      </dsp:nvSpPr>
      <dsp:spPr>
        <a:xfrm>
          <a:off x="1400057" y="1433004"/>
          <a:ext cx="3848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1035"/>
              </a:moveTo>
              <a:lnTo>
                <a:pt x="192449" y="111035"/>
              </a:lnTo>
              <a:lnTo>
                <a:pt x="192449" y="45720"/>
              </a:lnTo>
              <a:lnTo>
                <a:pt x="384898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1582746" y="1468964"/>
        <a:ext cx="19520" cy="19520"/>
      </dsp:txXfrm>
    </dsp:sp>
    <dsp:sp modelId="{8EC3595E-9832-43A3-A629-FE023774B0F3}">
      <dsp:nvSpPr>
        <dsp:cNvPr id="0" name=""/>
        <dsp:cNvSpPr/>
      </dsp:nvSpPr>
      <dsp:spPr>
        <a:xfrm>
          <a:off x="1400057" y="711638"/>
          <a:ext cx="384898" cy="832400"/>
        </a:xfrm>
        <a:custGeom>
          <a:avLst/>
          <a:gdLst/>
          <a:ahLst/>
          <a:cxnLst/>
          <a:rect l="0" t="0" r="0" b="0"/>
          <a:pathLst>
            <a:path>
              <a:moveTo>
                <a:pt x="0" y="832400"/>
              </a:moveTo>
              <a:lnTo>
                <a:pt x="192449" y="832400"/>
              </a:lnTo>
              <a:lnTo>
                <a:pt x="192449" y="0"/>
              </a:lnTo>
              <a:lnTo>
                <a:pt x="384898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1569579" y="1104911"/>
        <a:ext cx="45854" cy="45854"/>
      </dsp:txXfrm>
    </dsp:sp>
    <dsp:sp modelId="{8FD285C1-9F5F-41B3-AEC6-75E89EF4B854}">
      <dsp:nvSpPr>
        <dsp:cNvPr id="0" name=""/>
        <dsp:cNvSpPr/>
      </dsp:nvSpPr>
      <dsp:spPr>
        <a:xfrm rot="16200000">
          <a:off x="-437349" y="1250671"/>
          <a:ext cx="3088079" cy="5867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PEDAGÓGICO</a:t>
          </a:r>
        </a:p>
      </dsp:txBody>
      <dsp:txXfrm>
        <a:off x="-437349" y="1250671"/>
        <a:ext cx="3088079" cy="586735"/>
      </dsp:txXfrm>
    </dsp:sp>
    <dsp:sp modelId="{3DCFFCA1-248C-47D8-B39E-CE836290EE69}">
      <dsp:nvSpPr>
        <dsp:cNvPr id="0" name=""/>
        <dsp:cNvSpPr/>
      </dsp:nvSpPr>
      <dsp:spPr>
        <a:xfrm>
          <a:off x="1784955" y="418271"/>
          <a:ext cx="2173192" cy="5867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altLang="es-CO" sz="1200" kern="1200" dirty="0">
              <a:latin typeface="Arial" panose="020B0604020202020204" pitchFamily="34" charset="0"/>
              <a:cs typeface="Arial" panose="020B0604020202020204" pitchFamily="34" charset="0"/>
            </a:rPr>
            <a:t>Extra escolar.</a:t>
          </a:r>
          <a:endParaRPr lang="es-ES" sz="1200" kern="1200" dirty="0"/>
        </a:p>
      </dsp:txBody>
      <dsp:txXfrm>
        <a:off x="1784955" y="418271"/>
        <a:ext cx="2173192" cy="586735"/>
      </dsp:txXfrm>
    </dsp:sp>
    <dsp:sp modelId="{136C85D5-630E-4E3D-9A75-85B2218B0F8F}">
      <dsp:nvSpPr>
        <dsp:cNvPr id="0" name=""/>
        <dsp:cNvSpPr/>
      </dsp:nvSpPr>
      <dsp:spPr>
        <a:xfrm>
          <a:off x="1784955" y="1151689"/>
          <a:ext cx="2173192" cy="6540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altLang="es-ES_tradnl" sz="1200" kern="1200" dirty="0">
              <a:latin typeface="Arial" panose="020B0604020202020204" pitchFamily="34" charset="0"/>
              <a:cs typeface="Arial" panose="020B0604020202020204" pitchFamily="34" charset="0"/>
            </a:rPr>
            <a:t>Vinculación de padres de familia  (escuela de padres)</a:t>
          </a:r>
          <a:endParaRPr lang="es-ES" sz="1200" kern="1200" dirty="0"/>
        </a:p>
      </dsp:txBody>
      <dsp:txXfrm>
        <a:off x="1784955" y="1151689"/>
        <a:ext cx="2173192" cy="654068"/>
      </dsp:txXfrm>
    </dsp:sp>
    <dsp:sp modelId="{E9CA44D7-7862-48CC-965D-72CB89263CB8}">
      <dsp:nvSpPr>
        <dsp:cNvPr id="0" name=""/>
        <dsp:cNvSpPr/>
      </dsp:nvSpPr>
      <dsp:spPr>
        <a:xfrm>
          <a:off x="1784955" y="1952442"/>
          <a:ext cx="2173192" cy="7173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altLang="es-CO" sz="1200" kern="1200" dirty="0">
              <a:latin typeface="Arial" panose="020B0604020202020204" pitchFamily="34" charset="0"/>
              <a:cs typeface="Arial" panose="020B0604020202020204" pitchFamily="34" charset="0"/>
            </a:rPr>
            <a:t>Genera incentivos</a:t>
          </a:r>
        </a:p>
      </dsp:txBody>
      <dsp:txXfrm>
        <a:off x="1784955" y="1952442"/>
        <a:ext cx="2173192" cy="71736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31760-54CE-4781-8DDE-833B4820E45B}">
      <dsp:nvSpPr>
        <dsp:cNvPr id="0" name=""/>
        <dsp:cNvSpPr/>
      </dsp:nvSpPr>
      <dsp:spPr>
        <a:xfrm>
          <a:off x="0" y="0"/>
          <a:ext cx="7520632" cy="11458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S" altLang="es-CO" sz="2000" b="1" kern="1200" dirty="0"/>
            <a:t>Proporcionar espacios para la práctica de actividad física, deporte social comunitario y recreación como estrategia  para el aprovechamiento del tiempo libre.</a:t>
          </a:r>
          <a:endParaRPr lang="es-CO" altLang="es-CO" sz="2000" b="1" kern="1200" dirty="0"/>
        </a:p>
      </dsp:txBody>
      <dsp:txXfrm>
        <a:off x="33560" y="33560"/>
        <a:ext cx="6284192" cy="1078710"/>
      </dsp:txXfrm>
    </dsp:sp>
    <dsp:sp modelId="{F9DF0241-7644-40A5-910B-27F4BBB8843D}">
      <dsp:nvSpPr>
        <dsp:cNvPr id="0" name=""/>
        <dsp:cNvSpPr/>
      </dsp:nvSpPr>
      <dsp:spPr>
        <a:xfrm>
          <a:off x="663585" y="1336801"/>
          <a:ext cx="7520632" cy="114583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CO" sz="2000" b="1" kern="1200" dirty="0"/>
            <a:t>Fortalecer el desarrollo integral del ser humano a través del deporte, la recreación y la actividad física. </a:t>
          </a:r>
          <a:endParaRPr lang="es-CO" altLang="es-CO" sz="2000" b="1" kern="1200" dirty="0"/>
        </a:p>
      </dsp:txBody>
      <dsp:txXfrm>
        <a:off x="697145" y="1370361"/>
        <a:ext cx="6045137" cy="1078710"/>
      </dsp:txXfrm>
    </dsp:sp>
    <dsp:sp modelId="{B86840A0-BD26-4217-8D8C-A3FB6EB213CC}">
      <dsp:nvSpPr>
        <dsp:cNvPr id="0" name=""/>
        <dsp:cNvSpPr/>
      </dsp:nvSpPr>
      <dsp:spPr>
        <a:xfrm>
          <a:off x="1327170" y="2673603"/>
          <a:ext cx="7520632" cy="114583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CO" sz="2000" b="1" kern="1200" dirty="0"/>
            <a:t>Aunar esfuerzos interinstitucionales e intersectoriales para aumentar las oportunidades de práctica de deporte, recreación y actividad física como medio para el desarrollo integral humano.</a:t>
          </a:r>
          <a:endParaRPr lang="es-CO" altLang="es-CO" sz="2000" b="1" kern="1200" dirty="0"/>
        </a:p>
      </dsp:txBody>
      <dsp:txXfrm>
        <a:off x="1360730" y="2707163"/>
        <a:ext cx="6045137" cy="1078710"/>
      </dsp:txXfrm>
    </dsp:sp>
    <dsp:sp modelId="{7455D0B6-CF43-4C63-839A-5FE9ACA749EC}">
      <dsp:nvSpPr>
        <dsp:cNvPr id="0" name=""/>
        <dsp:cNvSpPr/>
      </dsp:nvSpPr>
      <dsp:spPr>
        <a:xfrm>
          <a:off x="6775842" y="868921"/>
          <a:ext cx="744789" cy="7447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300" kern="1200"/>
        </a:p>
      </dsp:txBody>
      <dsp:txXfrm>
        <a:off x="6943420" y="868921"/>
        <a:ext cx="409633" cy="560454"/>
      </dsp:txXfrm>
    </dsp:sp>
    <dsp:sp modelId="{989F60C6-E48D-432A-A4DD-5A75BA36CB3A}">
      <dsp:nvSpPr>
        <dsp:cNvPr id="0" name=""/>
        <dsp:cNvSpPr/>
      </dsp:nvSpPr>
      <dsp:spPr>
        <a:xfrm>
          <a:off x="7439428" y="2198084"/>
          <a:ext cx="744789" cy="7447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200" b="1" kern="1200"/>
        </a:p>
      </dsp:txBody>
      <dsp:txXfrm>
        <a:off x="7607006" y="2198084"/>
        <a:ext cx="409633" cy="56045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A1725-4104-4227-AD37-CA58E75B76F6}">
      <dsp:nvSpPr>
        <dsp:cNvPr id="0" name=""/>
        <dsp:cNvSpPr/>
      </dsp:nvSpPr>
      <dsp:spPr>
        <a:xfrm>
          <a:off x="1675536" y="2448345"/>
          <a:ext cx="1545471" cy="15454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Actividad física y aprovechamiento  del Tiempo Libre</a:t>
          </a:r>
        </a:p>
      </dsp:txBody>
      <dsp:txXfrm>
        <a:off x="1901865" y="2674674"/>
        <a:ext cx="1092813" cy="1092813"/>
      </dsp:txXfrm>
    </dsp:sp>
    <dsp:sp modelId="{5585662E-688D-4112-8BD0-CD807B50A0D8}">
      <dsp:nvSpPr>
        <dsp:cNvPr id="0" name=""/>
        <dsp:cNvSpPr/>
      </dsp:nvSpPr>
      <dsp:spPr>
        <a:xfrm rot="13118628">
          <a:off x="1493462" y="2243648"/>
          <a:ext cx="344127" cy="44045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E2857-0C64-4402-A900-21DB81364536}">
      <dsp:nvSpPr>
        <dsp:cNvPr id="0" name=""/>
        <dsp:cNvSpPr/>
      </dsp:nvSpPr>
      <dsp:spPr>
        <a:xfrm>
          <a:off x="0" y="1263248"/>
          <a:ext cx="1468198" cy="1174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Promotores</a:t>
          </a:r>
        </a:p>
      </dsp:txBody>
      <dsp:txXfrm>
        <a:off x="34402" y="1297650"/>
        <a:ext cx="1399394" cy="1105754"/>
      </dsp:txXfrm>
    </dsp:sp>
    <dsp:sp modelId="{37388553-C0FC-4767-BFE1-5E7233231CD9}">
      <dsp:nvSpPr>
        <dsp:cNvPr id="0" name=""/>
        <dsp:cNvSpPr/>
      </dsp:nvSpPr>
      <dsp:spPr>
        <a:xfrm rot="16200000">
          <a:off x="2173539" y="1909047"/>
          <a:ext cx="560329" cy="44045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1DCF2-9F16-47D6-A552-6BE7E6D81A24}">
      <dsp:nvSpPr>
        <dsp:cNvPr id="0" name=""/>
        <dsp:cNvSpPr/>
      </dsp:nvSpPr>
      <dsp:spPr>
        <a:xfrm>
          <a:off x="1714172" y="542686"/>
          <a:ext cx="1468198" cy="1174558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Monitores</a:t>
          </a:r>
        </a:p>
      </dsp:txBody>
      <dsp:txXfrm>
        <a:off x="1748574" y="577088"/>
        <a:ext cx="1399394" cy="1105754"/>
      </dsp:txXfrm>
    </dsp:sp>
    <dsp:sp modelId="{0475DEE8-275B-4B58-A1F3-4C9D6C96E7E2}">
      <dsp:nvSpPr>
        <dsp:cNvPr id="0" name=""/>
        <dsp:cNvSpPr/>
      </dsp:nvSpPr>
      <dsp:spPr>
        <a:xfrm rot="19149732">
          <a:off x="3097831" y="2323499"/>
          <a:ext cx="415251" cy="44045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C0756-4788-4490-81E7-6E62880C7F7A}">
      <dsp:nvSpPr>
        <dsp:cNvPr id="0" name=""/>
        <dsp:cNvSpPr/>
      </dsp:nvSpPr>
      <dsp:spPr>
        <a:xfrm>
          <a:off x="3428345" y="1152192"/>
          <a:ext cx="1468198" cy="1174558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Coordinador</a:t>
          </a:r>
        </a:p>
      </dsp:txBody>
      <dsp:txXfrm>
        <a:off x="3462747" y="1186594"/>
        <a:ext cx="1399394" cy="110575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2F325-7925-41A4-BEA3-8C4331CC6B46}">
      <dsp:nvSpPr>
        <dsp:cNvPr id="0" name=""/>
        <dsp:cNvSpPr/>
      </dsp:nvSpPr>
      <dsp:spPr>
        <a:xfrm>
          <a:off x="3527948" y="50171"/>
          <a:ext cx="1424429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Construcción de vínculos de solidaridad</a:t>
          </a:r>
        </a:p>
      </dsp:txBody>
      <dsp:txXfrm>
        <a:off x="3527948" y="50171"/>
        <a:ext cx="1424429" cy="1143000"/>
      </dsp:txXfrm>
    </dsp:sp>
    <dsp:sp modelId="{5F05574E-E5CC-4AA9-9366-6E492BD03B04}">
      <dsp:nvSpPr>
        <dsp:cNvPr id="0" name=""/>
        <dsp:cNvSpPr/>
      </dsp:nvSpPr>
      <dsp:spPr>
        <a:xfrm>
          <a:off x="903723" y="-60557"/>
          <a:ext cx="4291479" cy="4291479"/>
        </a:xfrm>
        <a:prstGeom prst="circularArrow">
          <a:avLst>
            <a:gd name="adj1" fmla="val 5194"/>
            <a:gd name="adj2" fmla="val 335440"/>
            <a:gd name="adj3" fmla="val 21402757"/>
            <a:gd name="adj4" fmla="val 19924078"/>
            <a:gd name="adj5" fmla="val 605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EC47A-7C4C-46AA-B068-A2893AD584F9}">
      <dsp:nvSpPr>
        <dsp:cNvPr id="0" name=""/>
        <dsp:cNvSpPr/>
      </dsp:nvSpPr>
      <dsp:spPr>
        <a:xfrm>
          <a:off x="4287578" y="2161713"/>
          <a:ext cx="1142999" cy="1142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Generación de nuevos valores sociales</a:t>
          </a:r>
        </a:p>
      </dsp:txBody>
      <dsp:txXfrm>
        <a:off x="4287578" y="2161713"/>
        <a:ext cx="1142999" cy="1142999"/>
      </dsp:txXfrm>
    </dsp:sp>
    <dsp:sp modelId="{5BBA67E4-DECB-4C0C-A4F0-AAB07029ED8E}">
      <dsp:nvSpPr>
        <dsp:cNvPr id="0" name=""/>
        <dsp:cNvSpPr/>
      </dsp:nvSpPr>
      <dsp:spPr>
        <a:xfrm>
          <a:off x="1153569" y="19960"/>
          <a:ext cx="4291479" cy="4291479"/>
        </a:xfrm>
        <a:prstGeom prst="circularArrow">
          <a:avLst>
            <a:gd name="adj1" fmla="val 5194"/>
            <a:gd name="adj2" fmla="val 335440"/>
            <a:gd name="adj3" fmla="val 3277980"/>
            <a:gd name="adj4" fmla="val 2251598"/>
            <a:gd name="adj5" fmla="val 6059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DA2DF-7F21-4B4B-A1E0-E05EA1EB840A}">
      <dsp:nvSpPr>
        <dsp:cNvPr id="0" name=""/>
        <dsp:cNvSpPr/>
      </dsp:nvSpPr>
      <dsp:spPr>
        <a:xfrm>
          <a:off x="2102304" y="3477539"/>
          <a:ext cx="1891390" cy="1142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Aprovechamiento del tiempo libre</a:t>
          </a:r>
        </a:p>
      </dsp:txBody>
      <dsp:txXfrm>
        <a:off x="2102304" y="3477539"/>
        <a:ext cx="1891390" cy="1142999"/>
      </dsp:txXfrm>
    </dsp:sp>
    <dsp:sp modelId="{5A2CC8E2-67A3-4197-82F9-D9A434451385}">
      <dsp:nvSpPr>
        <dsp:cNvPr id="0" name=""/>
        <dsp:cNvSpPr/>
      </dsp:nvSpPr>
      <dsp:spPr>
        <a:xfrm>
          <a:off x="667087" y="19960"/>
          <a:ext cx="4291479" cy="4291479"/>
        </a:xfrm>
        <a:prstGeom prst="circularArrow">
          <a:avLst>
            <a:gd name="adj1" fmla="val 5194"/>
            <a:gd name="adj2" fmla="val 335440"/>
            <a:gd name="adj3" fmla="val 8212962"/>
            <a:gd name="adj4" fmla="val 7186580"/>
            <a:gd name="adj5" fmla="val 6059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07D21-F325-4D30-85D7-4D3BAF4CC96C}">
      <dsp:nvSpPr>
        <dsp:cNvPr id="0" name=""/>
        <dsp:cNvSpPr/>
      </dsp:nvSpPr>
      <dsp:spPr>
        <a:xfrm>
          <a:off x="665421" y="2161713"/>
          <a:ext cx="1142999" cy="1142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Nuevos estilos y hábitos de vida</a:t>
          </a:r>
        </a:p>
      </dsp:txBody>
      <dsp:txXfrm>
        <a:off x="665421" y="2161713"/>
        <a:ext cx="1142999" cy="1142999"/>
      </dsp:txXfrm>
    </dsp:sp>
    <dsp:sp modelId="{B61B302D-2943-43B9-8952-881641BB3D53}">
      <dsp:nvSpPr>
        <dsp:cNvPr id="0" name=""/>
        <dsp:cNvSpPr/>
      </dsp:nvSpPr>
      <dsp:spPr>
        <a:xfrm>
          <a:off x="918310" y="-210792"/>
          <a:ext cx="4291479" cy="4291479"/>
        </a:xfrm>
        <a:prstGeom prst="circularArrow">
          <a:avLst>
            <a:gd name="adj1" fmla="val 5194"/>
            <a:gd name="adj2" fmla="val 335440"/>
            <a:gd name="adj3" fmla="val 12300010"/>
            <a:gd name="adj4" fmla="val 10769391"/>
            <a:gd name="adj5" fmla="val 6059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68A3C-09E8-46F0-B657-79455468F6C4}">
      <dsp:nvSpPr>
        <dsp:cNvPr id="0" name=""/>
        <dsp:cNvSpPr/>
      </dsp:nvSpPr>
      <dsp:spPr>
        <a:xfrm>
          <a:off x="1263859" y="32662"/>
          <a:ext cx="1329663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Apropiación del territorio</a:t>
          </a:r>
        </a:p>
      </dsp:txBody>
      <dsp:txXfrm>
        <a:off x="1263859" y="32662"/>
        <a:ext cx="1329663" cy="1143000"/>
      </dsp:txXfrm>
    </dsp:sp>
    <dsp:sp modelId="{31B78216-EF59-43D1-934F-60AE05879872}">
      <dsp:nvSpPr>
        <dsp:cNvPr id="0" name=""/>
        <dsp:cNvSpPr/>
      </dsp:nvSpPr>
      <dsp:spPr>
        <a:xfrm>
          <a:off x="963246" y="-17045"/>
          <a:ext cx="4291479" cy="4291479"/>
        </a:xfrm>
        <a:prstGeom prst="circularArrow">
          <a:avLst>
            <a:gd name="adj1" fmla="val 5194"/>
            <a:gd name="adj2" fmla="val 335440"/>
            <a:gd name="adj3" fmla="val 16627139"/>
            <a:gd name="adj4" fmla="val 15257693"/>
            <a:gd name="adj5" fmla="val 6059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45E7B-9A79-4284-BB90-10658AB7E1EB}">
      <dsp:nvSpPr>
        <dsp:cNvPr id="0" name=""/>
        <dsp:cNvSpPr/>
      </dsp:nvSpPr>
      <dsp:spPr>
        <a:xfrm>
          <a:off x="1014886" y="947884"/>
          <a:ext cx="1056325" cy="528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GESTIÓN COLDEPORTES</a:t>
          </a:r>
        </a:p>
      </dsp:txBody>
      <dsp:txXfrm>
        <a:off x="1030355" y="963353"/>
        <a:ext cx="1025387" cy="497224"/>
      </dsp:txXfrm>
    </dsp:sp>
    <dsp:sp modelId="{35B1E8FC-618F-48EE-B61D-0E3EEBC6D1D1}">
      <dsp:nvSpPr>
        <dsp:cNvPr id="0" name=""/>
        <dsp:cNvSpPr/>
      </dsp:nvSpPr>
      <dsp:spPr>
        <a:xfrm rot="2700000">
          <a:off x="1809017" y="1626618"/>
          <a:ext cx="482228" cy="18485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/>
        </a:p>
      </dsp:txBody>
      <dsp:txXfrm>
        <a:off x="1864474" y="1663589"/>
        <a:ext cx="371314" cy="110915"/>
      </dsp:txXfrm>
    </dsp:sp>
    <dsp:sp modelId="{58A5475F-4ED7-4235-B2F8-6B020172805A}">
      <dsp:nvSpPr>
        <dsp:cNvPr id="0" name=""/>
        <dsp:cNvSpPr/>
      </dsp:nvSpPr>
      <dsp:spPr>
        <a:xfrm>
          <a:off x="2029050" y="1962047"/>
          <a:ext cx="1056325" cy="528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SISTEMA NACIONAL DEL DEPORTE</a:t>
          </a:r>
        </a:p>
      </dsp:txBody>
      <dsp:txXfrm>
        <a:off x="2044519" y="1977516"/>
        <a:ext cx="1025387" cy="497224"/>
      </dsp:txXfrm>
    </dsp:sp>
    <dsp:sp modelId="{491FE0E1-2049-4073-A676-14391A76D343}">
      <dsp:nvSpPr>
        <dsp:cNvPr id="0" name=""/>
        <dsp:cNvSpPr/>
      </dsp:nvSpPr>
      <dsp:spPr>
        <a:xfrm rot="8100000">
          <a:off x="1809017" y="2640782"/>
          <a:ext cx="482228" cy="18485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/>
        </a:p>
      </dsp:txBody>
      <dsp:txXfrm rot="10800000">
        <a:off x="1864474" y="2677753"/>
        <a:ext cx="371314" cy="110915"/>
      </dsp:txXfrm>
    </dsp:sp>
    <dsp:sp modelId="{D425F6E4-EBFA-4BAC-924A-620B1268A3BC}">
      <dsp:nvSpPr>
        <dsp:cNvPr id="0" name=""/>
        <dsp:cNvSpPr/>
      </dsp:nvSpPr>
      <dsp:spPr>
        <a:xfrm>
          <a:off x="1014886" y="2976211"/>
          <a:ext cx="1056325" cy="528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TRABAJO DESDE Y CON LA COMUNIDAD</a:t>
          </a:r>
        </a:p>
      </dsp:txBody>
      <dsp:txXfrm>
        <a:off x="1030355" y="2991680"/>
        <a:ext cx="1025387" cy="497224"/>
      </dsp:txXfrm>
    </dsp:sp>
    <dsp:sp modelId="{8D947BFE-8476-4B4A-B750-9F37B2F3450B}">
      <dsp:nvSpPr>
        <dsp:cNvPr id="0" name=""/>
        <dsp:cNvSpPr/>
      </dsp:nvSpPr>
      <dsp:spPr>
        <a:xfrm rot="13500000">
          <a:off x="824737" y="2670665"/>
          <a:ext cx="482228" cy="18485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/>
        </a:p>
      </dsp:txBody>
      <dsp:txXfrm rot="10800000">
        <a:off x="880194" y="2707636"/>
        <a:ext cx="371314" cy="110915"/>
      </dsp:txXfrm>
    </dsp:sp>
    <dsp:sp modelId="{D16B67F9-FB46-46BF-BF0D-BF443E1BD913}">
      <dsp:nvSpPr>
        <dsp:cNvPr id="0" name=""/>
        <dsp:cNvSpPr/>
      </dsp:nvSpPr>
      <dsp:spPr>
        <a:xfrm>
          <a:off x="723" y="1902280"/>
          <a:ext cx="1056325" cy="64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ENTIDADES LOCALES, NO MIEMBROS DEL SND</a:t>
          </a:r>
        </a:p>
      </dsp:txBody>
      <dsp:txXfrm>
        <a:off x="19693" y="1921250"/>
        <a:ext cx="1018385" cy="609756"/>
      </dsp:txXfrm>
    </dsp:sp>
    <dsp:sp modelId="{CB3D42F8-E6D8-4D29-BA88-204BC726A1D3}">
      <dsp:nvSpPr>
        <dsp:cNvPr id="0" name=""/>
        <dsp:cNvSpPr/>
      </dsp:nvSpPr>
      <dsp:spPr>
        <a:xfrm rot="18900000">
          <a:off x="824737" y="1596735"/>
          <a:ext cx="482228" cy="18485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/>
        </a:p>
      </dsp:txBody>
      <dsp:txXfrm>
        <a:off x="880194" y="1633706"/>
        <a:ext cx="371314" cy="110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333ED-E793-4909-AFCA-C18491F34F15}">
      <dsp:nvSpPr>
        <dsp:cNvPr id="0" name=""/>
        <dsp:cNvSpPr/>
      </dsp:nvSpPr>
      <dsp:spPr>
        <a:xfrm>
          <a:off x="5447334" y="1707251"/>
          <a:ext cx="2783480" cy="1050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Redes publico- privado – civil (Immanuel Kant)</a:t>
          </a:r>
        </a:p>
      </dsp:txBody>
      <dsp:txXfrm>
        <a:off x="6305462" y="1993054"/>
        <a:ext cx="1902268" cy="741988"/>
      </dsp:txXfrm>
    </dsp:sp>
    <dsp:sp modelId="{C4CCCEAE-8E0F-4C4F-B693-5857CE37E32A}">
      <dsp:nvSpPr>
        <dsp:cNvPr id="0" name=""/>
        <dsp:cNvSpPr/>
      </dsp:nvSpPr>
      <dsp:spPr>
        <a:xfrm>
          <a:off x="187383" y="1685801"/>
          <a:ext cx="2678142" cy="1039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Capacidad de respuesta frente a la adversidad (</a:t>
          </a:r>
          <a:r>
            <a:rPr lang="es-CO" sz="1400" kern="1200" dirty="0" err="1"/>
            <a:t>Emmy</a:t>
          </a:r>
          <a:r>
            <a:rPr lang="es-CO" sz="1400" kern="1200" dirty="0"/>
            <a:t> Werner)</a:t>
          </a:r>
        </a:p>
      </dsp:txBody>
      <dsp:txXfrm>
        <a:off x="210212" y="1968444"/>
        <a:ext cx="1829041" cy="733783"/>
      </dsp:txXfrm>
    </dsp:sp>
    <dsp:sp modelId="{6A0BA756-8282-4971-BA35-96A101D4FBA7}">
      <dsp:nvSpPr>
        <dsp:cNvPr id="0" name=""/>
        <dsp:cNvSpPr/>
      </dsp:nvSpPr>
      <dsp:spPr>
        <a:xfrm>
          <a:off x="5390787" y="10438"/>
          <a:ext cx="2811452" cy="895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Construcción comunidad (Francis </a:t>
          </a:r>
          <a:r>
            <a:rPr lang="es-CO" sz="1400" kern="1200" dirty="0" err="1"/>
            <a:t>Fukuyama</a:t>
          </a:r>
          <a:r>
            <a:rPr lang="es-CO" sz="1400" kern="1200" dirty="0"/>
            <a:t>)</a:t>
          </a:r>
        </a:p>
      </dsp:txBody>
      <dsp:txXfrm>
        <a:off x="6253888" y="30103"/>
        <a:ext cx="1928687" cy="632099"/>
      </dsp:txXfrm>
    </dsp:sp>
    <dsp:sp modelId="{CBE01F62-1C88-4DA8-B29F-8C575E45032F}">
      <dsp:nvSpPr>
        <dsp:cNvPr id="0" name=""/>
        <dsp:cNvSpPr/>
      </dsp:nvSpPr>
      <dsp:spPr>
        <a:xfrm>
          <a:off x="224055" y="29614"/>
          <a:ext cx="2592277" cy="895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Colaboración Social (</a:t>
          </a:r>
          <a:r>
            <a:rPr lang="es-CO" sz="1400" b="0" kern="1200" dirty="0" err="1"/>
            <a:t>J</a:t>
          </a:r>
          <a:r>
            <a:rPr lang="es-CO" sz="1400" b="0" i="0" kern="1200" dirty="0" err="1"/>
            <a:t>ürgen</a:t>
          </a:r>
          <a:r>
            <a:rPr lang="es-CO" sz="1400" b="0" i="0" kern="1200" dirty="0"/>
            <a:t> </a:t>
          </a:r>
          <a:r>
            <a:rPr lang="es-CO" sz="1400" b="0" i="0" kern="1200" dirty="0" err="1"/>
            <a:t>Habermas</a:t>
          </a:r>
          <a:r>
            <a:rPr lang="es-CO" sz="1400" b="0" i="0" kern="1200" dirty="0"/>
            <a:t>*</a:t>
          </a:r>
          <a:r>
            <a:rPr lang="es-CO" sz="1400" kern="1200" dirty="0"/>
            <a:t>)</a:t>
          </a:r>
        </a:p>
      </dsp:txBody>
      <dsp:txXfrm>
        <a:off x="243720" y="49279"/>
        <a:ext cx="1775264" cy="632099"/>
      </dsp:txXfrm>
    </dsp:sp>
    <dsp:sp modelId="{A3ED453E-39E9-4312-9C24-3F3B904CEA65}">
      <dsp:nvSpPr>
        <dsp:cNvPr id="0" name=""/>
        <dsp:cNvSpPr/>
      </dsp:nvSpPr>
      <dsp:spPr>
        <a:xfrm>
          <a:off x="2237248" y="179618"/>
          <a:ext cx="1840034" cy="121136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Capital Social</a:t>
          </a:r>
        </a:p>
      </dsp:txBody>
      <dsp:txXfrm>
        <a:off x="2776181" y="534420"/>
        <a:ext cx="1301101" cy="856567"/>
      </dsp:txXfrm>
    </dsp:sp>
    <dsp:sp modelId="{ABDDC834-64ED-4C5E-A611-E3F0BAFAF92A}">
      <dsp:nvSpPr>
        <dsp:cNvPr id="0" name=""/>
        <dsp:cNvSpPr/>
      </dsp:nvSpPr>
      <dsp:spPr>
        <a:xfrm rot="5400000">
          <a:off x="4508451" y="-133980"/>
          <a:ext cx="1211369" cy="1823426"/>
        </a:xfrm>
        <a:prstGeom prst="pieWedg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Tejido social</a:t>
          </a:r>
        </a:p>
      </dsp:txBody>
      <dsp:txXfrm rot="-5400000">
        <a:off x="4202423" y="526851"/>
        <a:ext cx="1289357" cy="856567"/>
      </dsp:txXfrm>
    </dsp:sp>
    <dsp:sp modelId="{155D9000-36FB-49E6-BD52-668A517C8C05}">
      <dsp:nvSpPr>
        <dsp:cNvPr id="0" name=""/>
        <dsp:cNvSpPr/>
      </dsp:nvSpPr>
      <dsp:spPr>
        <a:xfrm rot="10800000">
          <a:off x="4151145" y="1431919"/>
          <a:ext cx="1878083" cy="1211369"/>
        </a:xfrm>
        <a:prstGeom prst="pieWedg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Gobernanza Mundial</a:t>
          </a:r>
        </a:p>
      </dsp:txBody>
      <dsp:txXfrm rot="10800000">
        <a:off x="4151145" y="1431919"/>
        <a:ext cx="1328005" cy="856567"/>
      </dsp:txXfrm>
    </dsp:sp>
    <dsp:sp modelId="{09F5F4DC-2A53-4A4E-BA24-A50D2E1E98C0}">
      <dsp:nvSpPr>
        <dsp:cNvPr id="0" name=""/>
        <dsp:cNvSpPr/>
      </dsp:nvSpPr>
      <dsp:spPr>
        <a:xfrm rot="16200000">
          <a:off x="2547462" y="1136733"/>
          <a:ext cx="1211369" cy="1831785"/>
        </a:xfrm>
        <a:prstGeom prst="pieWedg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Procesos </a:t>
          </a:r>
          <a:r>
            <a:rPr lang="es-CO" sz="1600" kern="1200" dirty="0" err="1"/>
            <a:t>resilientes</a:t>
          </a:r>
          <a:endParaRPr lang="es-CO" sz="1600" kern="1200" dirty="0"/>
        </a:p>
      </dsp:txBody>
      <dsp:txXfrm rot="5400000">
        <a:off x="2773772" y="1446940"/>
        <a:ext cx="1295268" cy="856567"/>
      </dsp:txXfrm>
    </dsp:sp>
    <dsp:sp modelId="{A23994CE-F347-4F3D-A290-166995A87789}">
      <dsp:nvSpPr>
        <dsp:cNvPr id="0" name=""/>
        <dsp:cNvSpPr/>
      </dsp:nvSpPr>
      <dsp:spPr>
        <a:xfrm>
          <a:off x="3906285" y="1167178"/>
          <a:ext cx="418244" cy="36369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4CFE3-6046-4985-9EC3-E432D2AAA709}">
      <dsp:nvSpPr>
        <dsp:cNvPr id="0" name=""/>
        <dsp:cNvSpPr/>
      </dsp:nvSpPr>
      <dsp:spPr>
        <a:xfrm rot="10800000">
          <a:off x="3906285" y="1307059"/>
          <a:ext cx="418244" cy="36369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16D36-5DA0-4689-8B36-F4917FBC890B}">
      <dsp:nvSpPr>
        <dsp:cNvPr id="0" name=""/>
        <dsp:cNvSpPr/>
      </dsp:nvSpPr>
      <dsp:spPr>
        <a:xfrm>
          <a:off x="925395" y="943992"/>
          <a:ext cx="235318" cy="448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659" y="0"/>
              </a:lnTo>
              <a:lnTo>
                <a:pt x="117659" y="448396"/>
              </a:lnTo>
              <a:lnTo>
                <a:pt x="235318" y="44839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1030394" y="1155530"/>
        <a:ext cx="25319" cy="25319"/>
      </dsp:txXfrm>
    </dsp:sp>
    <dsp:sp modelId="{C87E620F-9BFB-45B3-B2D8-4BEFDF55D954}">
      <dsp:nvSpPr>
        <dsp:cNvPr id="0" name=""/>
        <dsp:cNvSpPr/>
      </dsp:nvSpPr>
      <dsp:spPr>
        <a:xfrm>
          <a:off x="925395" y="898272"/>
          <a:ext cx="2353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5318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1037171" y="938109"/>
        <a:ext cx="11765" cy="11765"/>
      </dsp:txXfrm>
    </dsp:sp>
    <dsp:sp modelId="{B46A5E35-BB5E-4471-8FAB-DD22163C1D44}">
      <dsp:nvSpPr>
        <dsp:cNvPr id="0" name=""/>
        <dsp:cNvSpPr/>
      </dsp:nvSpPr>
      <dsp:spPr>
        <a:xfrm>
          <a:off x="925395" y="495595"/>
          <a:ext cx="235318" cy="448396"/>
        </a:xfrm>
        <a:custGeom>
          <a:avLst/>
          <a:gdLst/>
          <a:ahLst/>
          <a:cxnLst/>
          <a:rect l="0" t="0" r="0" b="0"/>
          <a:pathLst>
            <a:path>
              <a:moveTo>
                <a:pt x="0" y="448396"/>
              </a:moveTo>
              <a:lnTo>
                <a:pt x="117659" y="448396"/>
              </a:lnTo>
              <a:lnTo>
                <a:pt x="117659" y="0"/>
              </a:lnTo>
              <a:lnTo>
                <a:pt x="23531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1030394" y="707134"/>
        <a:ext cx="25319" cy="25319"/>
      </dsp:txXfrm>
    </dsp:sp>
    <dsp:sp modelId="{72065EED-2A42-4A99-B2BC-27FBCF8CEB6C}">
      <dsp:nvSpPr>
        <dsp:cNvPr id="0" name=""/>
        <dsp:cNvSpPr/>
      </dsp:nvSpPr>
      <dsp:spPr>
        <a:xfrm rot="16200000">
          <a:off x="-197954" y="764633"/>
          <a:ext cx="1887984" cy="3587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Conocer</a:t>
          </a:r>
        </a:p>
      </dsp:txBody>
      <dsp:txXfrm>
        <a:off x="-197954" y="764633"/>
        <a:ext cx="1887984" cy="358716"/>
      </dsp:txXfrm>
    </dsp:sp>
    <dsp:sp modelId="{5884D463-D7D1-4E09-AB9D-F705F4E59FDD}">
      <dsp:nvSpPr>
        <dsp:cNvPr id="0" name=""/>
        <dsp:cNvSpPr/>
      </dsp:nvSpPr>
      <dsp:spPr>
        <a:xfrm>
          <a:off x="1160713" y="316237"/>
          <a:ext cx="1176591" cy="3587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Foco: Victima y victimario </a:t>
          </a:r>
        </a:p>
      </dsp:txBody>
      <dsp:txXfrm>
        <a:off x="1160713" y="316237"/>
        <a:ext cx="1176591" cy="358716"/>
      </dsp:txXfrm>
    </dsp:sp>
    <dsp:sp modelId="{D4D3A696-6D35-4C3D-94B9-843B95F33EFE}">
      <dsp:nvSpPr>
        <dsp:cNvPr id="0" name=""/>
        <dsp:cNvSpPr/>
      </dsp:nvSpPr>
      <dsp:spPr>
        <a:xfrm>
          <a:off x="1160713" y="764633"/>
          <a:ext cx="1176591" cy="3587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Acción colectiva </a:t>
          </a:r>
        </a:p>
      </dsp:txBody>
      <dsp:txXfrm>
        <a:off x="1160713" y="764633"/>
        <a:ext cx="1176591" cy="358716"/>
      </dsp:txXfrm>
    </dsp:sp>
    <dsp:sp modelId="{12863D71-D650-40B0-A7E0-63F5ADCFE283}">
      <dsp:nvSpPr>
        <dsp:cNvPr id="0" name=""/>
        <dsp:cNvSpPr/>
      </dsp:nvSpPr>
      <dsp:spPr>
        <a:xfrm>
          <a:off x="1160713" y="1213029"/>
          <a:ext cx="1176591" cy="3587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Redes sociales</a:t>
          </a:r>
        </a:p>
      </dsp:txBody>
      <dsp:txXfrm>
        <a:off x="1160713" y="1213029"/>
        <a:ext cx="1176591" cy="3587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16D36-5DA0-4689-8B36-F4917FBC890B}">
      <dsp:nvSpPr>
        <dsp:cNvPr id="0" name=""/>
        <dsp:cNvSpPr/>
      </dsp:nvSpPr>
      <dsp:spPr>
        <a:xfrm>
          <a:off x="925395" y="943992"/>
          <a:ext cx="235318" cy="448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659" y="0"/>
              </a:lnTo>
              <a:lnTo>
                <a:pt x="117659" y="448396"/>
              </a:lnTo>
              <a:lnTo>
                <a:pt x="235318" y="44839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1030394" y="1155530"/>
        <a:ext cx="25319" cy="25319"/>
      </dsp:txXfrm>
    </dsp:sp>
    <dsp:sp modelId="{C87E620F-9BFB-45B3-B2D8-4BEFDF55D954}">
      <dsp:nvSpPr>
        <dsp:cNvPr id="0" name=""/>
        <dsp:cNvSpPr/>
      </dsp:nvSpPr>
      <dsp:spPr>
        <a:xfrm>
          <a:off x="925395" y="898272"/>
          <a:ext cx="2353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5318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1037171" y="938109"/>
        <a:ext cx="11765" cy="11765"/>
      </dsp:txXfrm>
    </dsp:sp>
    <dsp:sp modelId="{B46A5E35-BB5E-4471-8FAB-DD22163C1D44}">
      <dsp:nvSpPr>
        <dsp:cNvPr id="0" name=""/>
        <dsp:cNvSpPr/>
      </dsp:nvSpPr>
      <dsp:spPr>
        <a:xfrm>
          <a:off x="925395" y="495595"/>
          <a:ext cx="235318" cy="448396"/>
        </a:xfrm>
        <a:custGeom>
          <a:avLst/>
          <a:gdLst/>
          <a:ahLst/>
          <a:cxnLst/>
          <a:rect l="0" t="0" r="0" b="0"/>
          <a:pathLst>
            <a:path>
              <a:moveTo>
                <a:pt x="0" y="448396"/>
              </a:moveTo>
              <a:lnTo>
                <a:pt x="117659" y="448396"/>
              </a:lnTo>
              <a:lnTo>
                <a:pt x="117659" y="0"/>
              </a:lnTo>
              <a:lnTo>
                <a:pt x="23531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1030394" y="707134"/>
        <a:ext cx="25319" cy="25319"/>
      </dsp:txXfrm>
    </dsp:sp>
    <dsp:sp modelId="{72065EED-2A42-4A99-B2BC-27FBCF8CEB6C}">
      <dsp:nvSpPr>
        <dsp:cNvPr id="0" name=""/>
        <dsp:cNvSpPr/>
      </dsp:nvSpPr>
      <dsp:spPr>
        <a:xfrm rot="16200000">
          <a:off x="-197954" y="764633"/>
          <a:ext cx="1887984" cy="358716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Nuevas practicas sociales</a:t>
          </a:r>
        </a:p>
      </dsp:txBody>
      <dsp:txXfrm>
        <a:off x="-197954" y="764633"/>
        <a:ext cx="1887984" cy="358716"/>
      </dsp:txXfrm>
    </dsp:sp>
    <dsp:sp modelId="{5884D463-D7D1-4E09-AB9D-F705F4E59FDD}">
      <dsp:nvSpPr>
        <dsp:cNvPr id="0" name=""/>
        <dsp:cNvSpPr/>
      </dsp:nvSpPr>
      <dsp:spPr>
        <a:xfrm>
          <a:off x="1160713" y="316237"/>
          <a:ext cx="1176591" cy="3587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Innovación social</a:t>
          </a:r>
        </a:p>
      </dsp:txBody>
      <dsp:txXfrm>
        <a:off x="1160713" y="316237"/>
        <a:ext cx="1176591" cy="358716"/>
      </dsp:txXfrm>
    </dsp:sp>
    <dsp:sp modelId="{D4D3A696-6D35-4C3D-94B9-843B95F33EFE}">
      <dsp:nvSpPr>
        <dsp:cNvPr id="0" name=""/>
        <dsp:cNvSpPr/>
      </dsp:nvSpPr>
      <dsp:spPr>
        <a:xfrm>
          <a:off x="1160713" y="764633"/>
          <a:ext cx="1176591" cy="3587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Motivo Cooperación</a:t>
          </a:r>
        </a:p>
      </dsp:txBody>
      <dsp:txXfrm>
        <a:off x="1160713" y="764633"/>
        <a:ext cx="1176591" cy="358716"/>
      </dsp:txXfrm>
    </dsp:sp>
    <dsp:sp modelId="{12863D71-D650-40B0-A7E0-63F5ADCFE283}">
      <dsp:nvSpPr>
        <dsp:cNvPr id="0" name=""/>
        <dsp:cNvSpPr/>
      </dsp:nvSpPr>
      <dsp:spPr>
        <a:xfrm>
          <a:off x="1160713" y="1213029"/>
          <a:ext cx="1176591" cy="3587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Inclusión social</a:t>
          </a:r>
        </a:p>
      </dsp:txBody>
      <dsp:txXfrm>
        <a:off x="1160713" y="1213029"/>
        <a:ext cx="1176591" cy="3587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16D36-5DA0-4689-8B36-F4917FBC890B}">
      <dsp:nvSpPr>
        <dsp:cNvPr id="0" name=""/>
        <dsp:cNvSpPr/>
      </dsp:nvSpPr>
      <dsp:spPr>
        <a:xfrm>
          <a:off x="925395" y="943992"/>
          <a:ext cx="235318" cy="448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659" y="0"/>
              </a:lnTo>
              <a:lnTo>
                <a:pt x="117659" y="448396"/>
              </a:lnTo>
              <a:lnTo>
                <a:pt x="235318" y="44839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1030394" y="1155530"/>
        <a:ext cx="25319" cy="25319"/>
      </dsp:txXfrm>
    </dsp:sp>
    <dsp:sp modelId="{C87E620F-9BFB-45B3-B2D8-4BEFDF55D954}">
      <dsp:nvSpPr>
        <dsp:cNvPr id="0" name=""/>
        <dsp:cNvSpPr/>
      </dsp:nvSpPr>
      <dsp:spPr>
        <a:xfrm>
          <a:off x="925395" y="898272"/>
          <a:ext cx="2353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5318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1037171" y="938109"/>
        <a:ext cx="11765" cy="11765"/>
      </dsp:txXfrm>
    </dsp:sp>
    <dsp:sp modelId="{B46A5E35-BB5E-4471-8FAB-DD22163C1D44}">
      <dsp:nvSpPr>
        <dsp:cNvPr id="0" name=""/>
        <dsp:cNvSpPr/>
      </dsp:nvSpPr>
      <dsp:spPr>
        <a:xfrm>
          <a:off x="925395" y="495595"/>
          <a:ext cx="235318" cy="448396"/>
        </a:xfrm>
        <a:custGeom>
          <a:avLst/>
          <a:gdLst/>
          <a:ahLst/>
          <a:cxnLst/>
          <a:rect l="0" t="0" r="0" b="0"/>
          <a:pathLst>
            <a:path>
              <a:moveTo>
                <a:pt x="0" y="448396"/>
              </a:moveTo>
              <a:lnTo>
                <a:pt x="117659" y="448396"/>
              </a:lnTo>
              <a:lnTo>
                <a:pt x="117659" y="0"/>
              </a:lnTo>
              <a:lnTo>
                <a:pt x="23531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1030394" y="707134"/>
        <a:ext cx="25319" cy="25319"/>
      </dsp:txXfrm>
    </dsp:sp>
    <dsp:sp modelId="{72065EED-2A42-4A99-B2BC-27FBCF8CEB6C}">
      <dsp:nvSpPr>
        <dsp:cNvPr id="0" name=""/>
        <dsp:cNvSpPr/>
      </dsp:nvSpPr>
      <dsp:spPr>
        <a:xfrm rot="16200000">
          <a:off x="-197954" y="764633"/>
          <a:ext cx="1887984" cy="358716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Responsabilidad diferenciadas</a:t>
          </a:r>
        </a:p>
      </dsp:txBody>
      <dsp:txXfrm>
        <a:off x="-197954" y="764633"/>
        <a:ext cx="1887984" cy="358716"/>
      </dsp:txXfrm>
    </dsp:sp>
    <dsp:sp modelId="{5884D463-D7D1-4E09-AB9D-F705F4E59FDD}">
      <dsp:nvSpPr>
        <dsp:cNvPr id="0" name=""/>
        <dsp:cNvSpPr/>
      </dsp:nvSpPr>
      <dsp:spPr>
        <a:xfrm>
          <a:off x="1160713" y="316237"/>
          <a:ext cx="1176591" cy="3587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Ética Global</a:t>
          </a:r>
        </a:p>
      </dsp:txBody>
      <dsp:txXfrm>
        <a:off x="1160713" y="316237"/>
        <a:ext cx="1176591" cy="358716"/>
      </dsp:txXfrm>
    </dsp:sp>
    <dsp:sp modelId="{D4D3A696-6D35-4C3D-94B9-843B95F33EFE}">
      <dsp:nvSpPr>
        <dsp:cNvPr id="0" name=""/>
        <dsp:cNvSpPr/>
      </dsp:nvSpPr>
      <dsp:spPr>
        <a:xfrm>
          <a:off x="1160713" y="764633"/>
          <a:ext cx="1176591" cy="3587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Paz democrática</a:t>
          </a:r>
        </a:p>
      </dsp:txBody>
      <dsp:txXfrm>
        <a:off x="1160713" y="764633"/>
        <a:ext cx="1176591" cy="358716"/>
      </dsp:txXfrm>
    </dsp:sp>
    <dsp:sp modelId="{12863D71-D650-40B0-A7E0-63F5ADCFE283}">
      <dsp:nvSpPr>
        <dsp:cNvPr id="0" name=""/>
        <dsp:cNvSpPr/>
      </dsp:nvSpPr>
      <dsp:spPr>
        <a:xfrm>
          <a:off x="1160713" y="1213029"/>
          <a:ext cx="1176591" cy="3587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kern="1200" dirty="0"/>
            <a:t>Integración (reintegración)</a:t>
          </a:r>
        </a:p>
      </dsp:txBody>
      <dsp:txXfrm>
        <a:off x="1160713" y="1213029"/>
        <a:ext cx="1176591" cy="3587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16D36-5DA0-4689-8B36-F4917FBC890B}">
      <dsp:nvSpPr>
        <dsp:cNvPr id="0" name=""/>
        <dsp:cNvSpPr/>
      </dsp:nvSpPr>
      <dsp:spPr>
        <a:xfrm>
          <a:off x="925395" y="943992"/>
          <a:ext cx="235318" cy="448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659" y="0"/>
              </a:lnTo>
              <a:lnTo>
                <a:pt x="117659" y="448396"/>
              </a:lnTo>
              <a:lnTo>
                <a:pt x="235318" y="44839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1030394" y="1155530"/>
        <a:ext cx="25319" cy="25319"/>
      </dsp:txXfrm>
    </dsp:sp>
    <dsp:sp modelId="{C87E620F-9BFB-45B3-B2D8-4BEFDF55D954}">
      <dsp:nvSpPr>
        <dsp:cNvPr id="0" name=""/>
        <dsp:cNvSpPr/>
      </dsp:nvSpPr>
      <dsp:spPr>
        <a:xfrm>
          <a:off x="925395" y="898272"/>
          <a:ext cx="2353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5318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1037171" y="938109"/>
        <a:ext cx="11765" cy="11765"/>
      </dsp:txXfrm>
    </dsp:sp>
    <dsp:sp modelId="{B46A5E35-BB5E-4471-8FAB-DD22163C1D44}">
      <dsp:nvSpPr>
        <dsp:cNvPr id="0" name=""/>
        <dsp:cNvSpPr/>
      </dsp:nvSpPr>
      <dsp:spPr>
        <a:xfrm>
          <a:off x="925395" y="495595"/>
          <a:ext cx="235318" cy="448396"/>
        </a:xfrm>
        <a:custGeom>
          <a:avLst/>
          <a:gdLst/>
          <a:ahLst/>
          <a:cxnLst/>
          <a:rect l="0" t="0" r="0" b="0"/>
          <a:pathLst>
            <a:path>
              <a:moveTo>
                <a:pt x="0" y="448396"/>
              </a:moveTo>
              <a:lnTo>
                <a:pt x="117659" y="448396"/>
              </a:lnTo>
              <a:lnTo>
                <a:pt x="117659" y="0"/>
              </a:lnTo>
              <a:lnTo>
                <a:pt x="23531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1030394" y="707134"/>
        <a:ext cx="25319" cy="25319"/>
      </dsp:txXfrm>
    </dsp:sp>
    <dsp:sp modelId="{72065EED-2A42-4A99-B2BC-27FBCF8CEB6C}">
      <dsp:nvSpPr>
        <dsp:cNvPr id="0" name=""/>
        <dsp:cNvSpPr/>
      </dsp:nvSpPr>
      <dsp:spPr>
        <a:xfrm rot="16200000">
          <a:off x="-197954" y="764633"/>
          <a:ext cx="1887984" cy="358716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Vínculos Propios</a:t>
          </a:r>
        </a:p>
      </dsp:txBody>
      <dsp:txXfrm>
        <a:off x="-197954" y="764633"/>
        <a:ext cx="1887984" cy="358716"/>
      </dsp:txXfrm>
    </dsp:sp>
    <dsp:sp modelId="{5884D463-D7D1-4E09-AB9D-F705F4E59FDD}">
      <dsp:nvSpPr>
        <dsp:cNvPr id="0" name=""/>
        <dsp:cNvSpPr/>
      </dsp:nvSpPr>
      <dsp:spPr>
        <a:xfrm>
          <a:off x="1160713" y="316237"/>
          <a:ext cx="1176591" cy="3587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Aprensión Conocimientos</a:t>
          </a:r>
        </a:p>
      </dsp:txBody>
      <dsp:txXfrm>
        <a:off x="1160713" y="316237"/>
        <a:ext cx="1176591" cy="358716"/>
      </dsp:txXfrm>
    </dsp:sp>
    <dsp:sp modelId="{D4D3A696-6D35-4C3D-94B9-843B95F33EFE}">
      <dsp:nvSpPr>
        <dsp:cNvPr id="0" name=""/>
        <dsp:cNvSpPr/>
      </dsp:nvSpPr>
      <dsp:spPr>
        <a:xfrm>
          <a:off x="1160713" y="764633"/>
          <a:ext cx="1176591" cy="3587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Competencias sociales</a:t>
          </a:r>
        </a:p>
      </dsp:txBody>
      <dsp:txXfrm>
        <a:off x="1160713" y="764633"/>
        <a:ext cx="1176591" cy="358716"/>
      </dsp:txXfrm>
    </dsp:sp>
    <dsp:sp modelId="{12863D71-D650-40B0-A7E0-63F5ADCFE283}">
      <dsp:nvSpPr>
        <dsp:cNvPr id="0" name=""/>
        <dsp:cNvSpPr/>
      </dsp:nvSpPr>
      <dsp:spPr>
        <a:xfrm>
          <a:off x="1160713" y="1213029"/>
          <a:ext cx="1176591" cy="3587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kern="1200" dirty="0"/>
            <a:t>Rescate saberes</a:t>
          </a:r>
        </a:p>
      </dsp:txBody>
      <dsp:txXfrm>
        <a:off x="1160713" y="1213029"/>
        <a:ext cx="1176591" cy="3587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F2FFC-346A-4AC9-963F-E97124D8CF5C}">
      <dsp:nvSpPr>
        <dsp:cNvPr id="0" name=""/>
        <dsp:cNvSpPr/>
      </dsp:nvSpPr>
      <dsp:spPr>
        <a:xfrm>
          <a:off x="1145634" y="1137"/>
          <a:ext cx="1649536" cy="16495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Escuelas Deportivas para la Paz</a:t>
          </a:r>
        </a:p>
      </dsp:txBody>
      <dsp:txXfrm>
        <a:off x="1387203" y="242706"/>
        <a:ext cx="1166398" cy="1166398"/>
      </dsp:txXfrm>
    </dsp:sp>
    <dsp:sp modelId="{4920B4B7-A561-46B5-924E-5E1E13E82A84}">
      <dsp:nvSpPr>
        <dsp:cNvPr id="0" name=""/>
        <dsp:cNvSpPr/>
      </dsp:nvSpPr>
      <dsp:spPr>
        <a:xfrm>
          <a:off x="1492036" y="1784615"/>
          <a:ext cx="956731" cy="956731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/>
        </a:p>
      </dsp:txBody>
      <dsp:txXfrm>
        <a:off x="1618851" y="2150469"/>
        <a:ext cx="703101" cy="225023"/>
      </dsp:txXfrm>
    </dsp:sp>
    <dsp:sp modelId="{EA6B603C-60AF-44D8-B55D-A97B32BF8F1E}">
      <dsp:nvSpPr>
        <dsp:cNvPr id="0" name=""/>
        <dsp:cNvSpPr/>
      </dsp:nvSpPr>
      <dsp:spPr>
        <a:xfrm>
          <a:off x="1145634" y="2875289"/>
          <a:ext cx="1649536" cy="1649536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Deporte en zonas </a:t>
          </a:r>
          <a:r>
            <a:rPr lang="es-CO" sz="2000" kern="1200" dirty="0" err="1"/>
            <a:t>veredales</a:t>
          </a:r>
          <a:endParaRPr lang="es-CO" sz="2000" kern="1200" dirty="0"/>
        </a:p>
      </dsp:txBody>
      <dsp:txXfrm>
        <a:off x="1387203" y="3116858"/>
        <a:ext cx="1166398" cy="1166398"/>
      </dsp:txXfrm>
    </dsp:sp>
    <dsp:sp modelId="{F412BFC2-C4DA-46DB-8F41-605CB9BC26E6}">
      <dsp:nvSpPr>
        <dsp:cNvPr id="0" name=""/>
        <dsp:cNvSpPr/>
      </dsp:nvSpPr>
      <dsp:spPr>
        <a:xfrm>
          <a:off x="3042601" y="1956167"/>
          <a:ext cx="524552" cy="613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/>
        </a:p>
      </dsp:txBody>
      <dsp:txXfrm>
        <a:off x="3042601" y="2078892"/>
        <a:ext cx="367186" cy="368177"/>
      </dsp:txXfrm>
    </dsp:sp>
    <dsp:sp modelId="{BACAED1D-79BF-4D09-8213-3CCDFE16E4E1}">
      <dsp:nvSpPr>
        <dsp:cNvPr id="0" name=""/>
        <dsp:cNvSpPr/>
      </dsp:nvSpPr>
      <dsp:spPr>
        <a:xfrm>
          <a:off x="3784892" y="613444"/>
          <a:ext cx="3299073" cy="329907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kern="1200" dirty="0"/>
            <a:t>Programa Deporte, Convivencia y Paz</a:t>
          </a:r>
        </a:p>
      </dsp:txBody>
      <dsp:txXfrm>
        <a:off x="4268030" y="1096582"/>
        <a:ext cx="2332797" cy="23327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B64DC-FFF6-42EA-90E0-ECB049762DE8}">
      <dsp:nvSpPr>
        <dsp:cNvPr id="0" name=""/>
        <dsp:cNvSpPr/>
      </dsp:nvSpPr>
      <dsp:spPr>
        <a:xfrm>
          <a:off x="2137" y="260551"/>
          <a:ext cx="1207089" cy="120708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Deporte convivencia y paz</a:t>
          </a:r>
        </a:p>
      </dsp:txBody>
      <dsp:txXfrm>
        <a:off x="178911" y="437325"/>
        <a:ext cx="853541" cy="853541"/>
      </dsp:txXfrm>
    </dsp:sp>
    <dsp:sp modelId="{F1A92260-F7C5-4E22-836A-FE3F6E1E0D88}">
      <dsp:nvSpPr>
        <dsp:cNvPr id="0" name=""/>
        <dsp:cNvSpPr/>
      </dsp:nvSpPr>
      <dsp:spPr>
        <a:xfrm>
          <a:off x="1307242" y="514040"/>
          <a:ext cx="700111" cy="700111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/>
        </a:p>
      </dsp:txBody>
      <dsp:txXfrm>
        <a:off x="1400042" y="781762"/>
        <a:ext cx="514511" cy="164667"/>
      </dsp:txXfrm>
    </dsp:sp>
    <dsp:sp modelId="{6971A175-C398-4402-A0C7-4DEC83F4E774}">
      <dsp:nvSpPr>
        <dsp:cNvPr id="0" name=""/>
        <dsp:cNvSpPr/>
      </dsp:nvSpPr>
      <dsp:spPr>
        <a:xfrm>
          <a:off x="2105370" y="260551"/>
          <a:ext cx="1207089" cy="1207089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Deporte escolar</a:t>
          </a:r>
        </a:p>
      </dsp:txBody>
      <dsp:txXfrm>
        <a:off x="2282144" y="437325"/>
        <a:ext cx="853541" cy="853541"/>
      </dsp:txXfrm>
    </dsp:sp>
    <dsp:sp modelId="{502E6C8B-2701-4023-B455-B8E2A1761912}">
      <dsp:nvSpPr>
        <dsp:cNvPr id="0" name=""/>
        <dsp:cNvSpPr/>
      </dsp:nvSpPr>
      <dsp:spPr>
        <a:xfrm>
          <a:off x="3410475" y="514040"/>
          <a:ext cx="700111" cy="700111"/>
        </a:xfrm>
        <a:prstGeom prst="mathEqual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/>
        </a:p>
      </dsp:txBody>
      <dsp:txXfrm>
        <a:off x="3503275" y="658263"/>
        <a:ext cx="514511" cy="411665"/>
      </dsp:txXfrm>
    </dsp:sp>
    <dsp:sp modelId="{CBC50513-9AE7-46AA-A016-00B0E97B4565}">
      <dsp:nvSpPr>
        <dsp:cNvPr id="0" name=""/>
        <dsp:cNvSpPr/>
      </dsp:nvSpPr>
      <dsp:spPr>
        <a:xfrm>
          <a:off x="4208602" y="260551"/>
          <a:ext cx="1668257" cy="1207089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ESCUELAS DEPORTIVAS PARA LA PAZ</a:t>
          </a:r>
        </a:p>
      </dsp:txBody>
      <dsp:txXfrm>
        <a:off x="4452913" y="437325"/>
        <a:ext cx="1179635" cy="853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AAD16-3F4C-4740-AD4C-02EC1B1CA84B}" type="datetimeFigureOut">
              <a:rPr lang="es-CO" smtClean="0"/>
              <a:pPr/>
              <a:t>23/11/2017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9B2BA-3F7B-490C-B684-8BF00FC1DF23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6684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ECA1D8F-249F-4992-B05F-B8377806BDF9}" type="datetimeFigureOut">
              <a:rPr lang="es-CO" smtClean="0"/>
              <a:pPr/>
              <a:t>23/11/2017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18F78D0-1D11-4FE7-9093-A1F4582B5BBC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452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D2C5-9DFD-4267-9C81-1EED871A6B9F}" type="slidenum">
              <a:rPr lang="es-CO" smtClean="0">
                <a:solidFill>
                  <a:prstClr val="black"/>
                </a:solidFill>
              </a:rPr>
              <a:pPr/>
              <a:t>1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11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D2C5-9DFD-4267-9C81-1EED871A6B9F}" type="slidenum">
              <a:rPr lang="es-CO" smtClean="0">
                <a:solidFill>
                  <a:prstClr val="black"/>
                </a:solidFill>
              </a:rPr>
              <a:pPr/>
              <a:t>10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49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D2C5-9DFD-4267-9C81-1EED871A6B9F}" type="slidenum">
              <a:rPr lang="es-CO" smtClean="0">
                <a:solidFill>
                  <a:prstClr val="black"/>
                </a:solidFill>
              </a:rPr>
              <a:pPr/>
              <a:t>11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16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D2C5-9DFD-4267-9C81-1EED871A6B9F}" type="slidenum">
              <a:rPr lang="es-CO" smtClean="0">
                <a:solidFill>
                  <a:prstClr val="black"/>
                </a:solidFill>
              </a:rPr>
              <a:pPr/>
              <a:t>12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09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D2C5-9DFD-4267-9C81-1EED871A6B9F}" type="slidenum">
              <a:rPr lang="es-CO" smtClean="0">
                <a:solidFill>
                  <a:prstClr val="black"/>
                </a:solidFill>
              </a:rPr>
              <a:pPr/>
              <a:t>13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77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D2C5-9DFD-4267-9C81-1EED871A6B9F}" type="slidenum">
              <a:rPr lang="es-CO" smtClean="0">
                <a:solidFill>
                  <a:prstClr val="black"/>
                </a:solidFill>
              </a:rPr>
              <a:pPr/>
              <a:t>14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6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D2C5-9DFD-4267-9C81-1EED871A6B9F}" type="slidenum">
              <a:rPr lang="es-CO" smtClean="0">
                <a:solidFill>
                  <a:prstClr val="black"/>
                </a:solidFill>
              </a:rPr>
              <a:pPr/>
              <a:t>15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84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D2C5-9DFD-4267-9C81-1EED871A6B9F}" type="slidenum">
              <a:rPr lang="es-CO" smtClean="0">
                <a:solidFill>
                  <a:prstClr val="black"/>
                </a:solidFill>
              </a:rPr>
              <a:pPr/>
              <a:t>16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16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D2C5-9DFD-4267-9C81-1EED871A6B9F}" type="slidenum">
              <a:rPr lang="es-CO" smtClean="0">
                <a:solidFill>
                  <a:prstClr val="black"/>
                </a:solidFill>
              </a:rPr>
              <a:pPr/>
              <a:t>17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1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D2C5-9DFD-4267-9C81-1EED871A6B9F}" type="slidenum">
              <a:rPr lang="es-CO" smtClean="0">
                <a:solidFill>
                  <a:prstClr val="black"/>
                </a:solidFill>
              </a:rPr>
              <a:pPr/>
              <a:t>2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64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D2C5-9DFD-4267-9C81-1EED871A6B9F}" type="slidenum">
              <a:rPr lang="es-CO" smtClean="0">
                <a:solidFill>
                  <a:prstClr val="black"/>
                </a:solidFill>
              </a:rPr>
              <a:pPr/>
              <a:t>3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35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D2C5-9DFD-4267-9C81-1EED871A6B9F}" type="slidenum">
              <a:rPr lang="es-CO" smtClean="0">
                <a:solidFill>
                  <a:prstClr val="black"/>
                </a:solidFill>
              </a:rPr>
              <a:pPr/>
              <a:t>4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4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D2C5-9DFD-4267-9C81-1EED871A6B9F}" type="slidenum">
              <a:rPr lang="es-CO" smtClean="0">
                <a:solidFill>
                  <a:prstClr val="black"/>
                </a:solidFill>
              </a:rPr>
              <a:pPr/>
              <a:t>5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0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D2C5-9DFD-4267-9C81-1EED871A6B9F}" type="slidenum">
              <a:rPr lang="es-CO" smtClean="0">
                <a:solidFill>
                  <a:prstClr val="black"/>
                </a:solidFill>
              </a:rPr>
              <a:pPr/>
              <a:t>6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77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O"/>
              <a:t>Esto que significa Que deporte convivencia y paz se artículo con las iniciativas de deporte escolar para crear las escuelas deportivas para la paz. Esta iniciativa apunta directamente a la apropiación del territorio la generación de hábitos y estilos de vida saludable, la construcción de vínculos de solidaridad y el fortalecimiento de los lazos familiares.</a:t>
            </a:r>
          </a:p>
        </p:txBody>
      </p:sp>
      <p:sp>
        <p:nvSpPr>
          <p:cNvPr id="17412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E297D95-F485-43B1-B776-6C73213CFF88}" type="slidenum">
              <a:rPr lang="es-CO" altLang="es-ES_tradnl" smtClean="0"/>
              <a:pPr/>
              <a:t>7</a:t>
            </a:fld>
            <a:endParaRPr lang="es-CO" altLang="es-ES_tradnl"/>
          </a:p>
        </p:txBody>
      </p:sp>
    </p:spTree>
    <p:extLst>
      <p:ext uri="{BB962C8B-B14F-4D97-AF65-F5344CB8AC3E}">
        <p14:creationId xmlns:p14="http://schemas.microsoft.com/office/powerpoint/2010/main" val="2535298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D2C5-9DFD-4267-9C81-1EED871A6B9F}" type="slidenum">
              <a:rPr lang="es-CO" smtClean="0">
                <a:solidFill>
                  <a:prstClr val="black"/>
                </a:solidFill>
              </a:rPr>
              <a:pPr/>
              <a:t>8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22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/>
              <a:t>Deporte, Convivencia y Paz, utiliza el Deporte como instrumento que permite canalizar energías lejos de la agresión y la autodestrucción, ayuda a interiorizar la importancia de las reglas y normas, mejora la autoestima y promueve el uso de mecanismos institucionalizados de resolución de conflictos. </a:t>
            </a:r>
          </a:p>
          <a:p>
            <a:endParaRPr lang="es-MX" baseline="0" dirty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D2C5-9DFD-4267-9C81-1EED871A6B9F}" type="slidenum">
              <a:rPr lang="es-CO" smtClean="0">
                <a:solidFill>
                  <a:prstClr val="black"/>
                </a:solidFill>
              </a:rPr>
              <a:pPr/>
              <a:t>9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altLang="es-CO" dirty="0"/>
              <a:t>18/02/2015</a:t>
            </a:r>
            <a:endParaRPr lang="es-ES" alt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prstClr val="black">
                    <a:tint val="75000"/>
                  </a:prstClr>
                </a:solidFill>
              </a:rPr>
              <a:t>Oficina Asesora de Planeación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7FEC6-BDAA-491B-BA68-4E9E93B1E277}" type="slidenum">
              <a:rPr lang="es-ES" altLang="es-CO"/>
              <a:pPr>
                <a:defRPr/>
              </a:pPr>
              <a:t>‹#›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5009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altLang="es-CO" dirty="0"/>
              <a:t>18/02/2015</a:t>
            </a:r>
            <a:endParaRPr lang="es-ES" alt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prstClr val="black">
                    <a:tint val="75000"/>
                  </a:prstClr>
                </a:solidFill>
              </a:rPr>
              <a:t>Oficina Asesora de Planeación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D64A3-5A77-4E0B-84BA-CE0D32F45507}" type="slidenum">
              <a:rPr lang="es-ES" altLang="es-CO"/>
              <a:pPr>
                <a:defRPr/>
              </a:pPr>
              <a:t>‹#›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116441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altLang="es-CO" dirty="0"/>
              <a:t>18/02/2015</a:t>
            </a:r>
            <a:endParaRPr lang="es-ES" alt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prstClr val="black">
                    <a:tint val="75000"/>
                  </a:prstClr>
                </a:solidFill>
              </a:rPr>
              <a:t>Oficina Asesora de Planeación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1787B-3C8F-4DBC-B02B-A49873D36A6D}" type="slidenum">
              <a:rPr lang="es-ES" altLang="es-CO"/>
              <a:pPr>
                <a:defRPr/>
              </a:pPr>
              <a:t>‹#›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409021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altLang="es-CO" dirty="0"/>
              <a:t>18/02/2015</a:t>
            </a:r>
            <a:endParaRPr lang="es-ES" alt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prstClr val="black">
                    <a:tint val="75000"/>
                  </a:prstClr>
                </a:solidFill>
              </a:rPr>
              <a:t>Oficina Asesora de Planeación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D4659-4C23-4228-B6A8-8344410DBEE4}" type="slidenum">
              <a:rPr lang="es-ES" altLang="es-CO"/>
              <a:pPr>
                <a:defRPr/>
              </a:pPr>
              <a:t>‹#›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67941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altLang="es-CO" dirty="0"/>
              <a:t>18/02/2015</a:t>
            </a:r>
            <a:endParaRPr lang="es-ES" alt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prstClr val="black">
                    <a:tint val="75000"/>
                  </a:prstClr>
                </a:solidFill>
              </a:rPr>
              <a:t>Oficina Asesora de Planeación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CB341-773D-4B82-BDA6-81FC9AA7C9C5}" type="slidenum">
              <a:rPr lang="es-ES" altLang="es-CO"/>
              <a:pPr>
                <a:defRPr/>
              </a:pPr>
              <a:t>‹#›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164119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altLang="es-CO" dirty="0"/>
              <a:t>18/02/2015</a:t>
            </a:r>
            <a:endParaRPr lang="es-ES" altLang="es-CO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prstClr val="black">
                    <a:tint val="75000"/>
                  </a:prstClr>
                </a:solidFill>
              </a:rPr>
              <a:t>Oficina Asesora de Planeación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40552-0A48-4BB0-B3CC-DF7F3F9FAC5F}" type="slidenum">
              <a:rPr lang="es-ES" altLang="es-CO"/>
              <a:pPr>
                <a:defRPr/>
              </a:pPr>
              <a:t>‹#›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29805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altLang="es-CO" dirty="0"/>
              <a:t>18/02/2015</a:t>
            </a:r>
            <a:endParaRPr lang="es-ES" altLang="es-CO" dirty="0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prstClr val="black">
                    <a:tint val="75000"/>
                  </a:prstClr>
                </a:solidFill>
              </a:rPr>
              <a:t>Oficina Asesora de Planeación</a:t>
            </a: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25F00-8E08-407F-A350-CB35F142A179}" type="slidenum">
              <a:rPr lang="es-ES" altLang="es-CO"/>
              <a:pPr>
                <a:defRPr/>
              </a:pPr>
              <a:t>‹#›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64875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altLang="es-CO" dirty="0"/>
              <a:t>18/02/2015</a:t>
            </a:r>
            <a:endParaRPr lang="es-ES" altLang="es-CO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prstClr val="black">
                    <a:tint val="75000"/>
                  </a:prstClr>
                </a:solidFill>
              </a:rPr>
              <a:t>Oficina Asesora de Planeación</a:t>
            </a: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F617-29F3-4D73-AF80-ED1C304F6318}" type="slidenum">
              <a:rPr lang="es-ES" altLang="es-CO"/>
              <a:pPr>
                <a:defRPr/>
              </a:pPr>
              <a:t>‹#›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98493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altLang="es-CO" dirty="0"/>
              <a:t>18/02/2015</a:t>
            </a:r>
            <a:endParaRPr lang="es-ES" altLang="es-CO" dirty="0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prstClr val="black">
                    <a:tint val="75000"/>
                  </a:prstClr>
                </a:solidFill>
              </a:rPr>
              <a:t>Oficina Asesora de Planeación</a:t>
            </a: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0E7B6-40C1-4EDC-A678-264E33DBA865}" type="slidenum">
              <a:rPr lang="es-ES" altLang="es-CO"/>
              <a:pPr>
                <a:defRPr/>
              </a:pPr>
              <a:t>‹#›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155102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altLang="es-CO" dirty="0"/>
              <a:t>18/02/2015</a:t>
            </a:r>
            <a:endParaRPr lang="es-ES" altLang="es-CO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prstClr val="black">
                    <a:tint val="75000"/>
                  </a:prstClr>
                </a:solidFill>
              </a:rPr>
              <a:t>Oficina Asesora de Planeación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2429-E71C-4244-A49A-003114C01170}" type="slidenum">
              <a:rPr lang="es-ES" altLang="es-CO"/>
              <a:pPr>
                <a:defRPr/>
              </a:pPr>
              <a:t>‹#›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03051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altLang="es-CO" dirty="0"/>
              <a:t>18/02/2015</a:t>
            </a:r>
            <a:endParaRPr lang="es-ES" altLang="es-CO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prstClr val="black">
                    <a:tint val="75000"/>
                  </a:prstClr>
                </a:solidFill>
              </a:rPr>
              <a:t>Oficina Asesora de Planeación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2964-9FFF-4E09-9D04-BFD77CA3C9B9}" type="slidenum">
              <a:rPr lang="es-ES" altLang="es-CO"/>
              <a:pPr>
                <a:defRPr/>
              </a:pPr>
              <a:t>‹#›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69397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O"/>
              <a:t>Clic para editar título</a:t>
            </a:r>
            <a:endParaRPr lang="es-ES" altLang="es-CO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O"/>
              <a:t>Haga clic para modificar el estilo de texto del patrón</a:t>
            </a:r>
          </a:p>
          <a:p>
            <a:pPr lvl="1"/>
            <a:r>
              <a:rPr lang="es-ES_tradnl" altLang="es-CO"/>
              <a:t>Segundo nivel</a:t>
            </a:r>
          </a:p>
          <a:p>
            <a:pPr lvl="2"/>
            <a:r>
              <a:rPr lang="es-ES_tradnl" altLang="es-CO"/>
              <a:t>Tercer nivel</a:t>
            </a:r>
          </a:p>
          <a:p>
            <a:pPr lvl="3"/>
            <a:r>
              <a:rPr lang="es-ES_tradnl" altLang="es-CO"/>
              <a:t>Cuarto nivel</a:t>
            </a:r>
          </a:p>
          <a:p>
            <a:pPr lvl="4"/>
            <a:r>
              <a:rPr lang="es-ES_tradnl" altLang="es-CO"/>
              <a:t>Quinto nivel</a:t>
            </a:r>
            <a:endParaRPr lang="es-ES" alt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s-CO" dirty="0">
                <a:ea typeface="MS PGothic" pitchFamily="34" charset="-128"/>
              </a:rPr>
              <a:t>18/02/2015</a:t>
            </a:r>
            <a:endParaRPr lang="es-ES" altLang="es-CO" dirty="0"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s-ES" dirty="0">
                <a:solidFill>
                  <a:prstClr val="black">
                    <a:tint val="75000"/>
                  </a:prstClr>
                </a:solidFill>
              </a:rPr>
              <a:t>Oficina Asesora de Planeación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87AE304-990F-4B74-A0AB-0229133911D1}" type="slidenum">
              <a:rPr lang="es-ES" altLang="es-CO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CO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90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18" Type="http://schemas.microsoft.com/office/2007/relationships/diagramDrawing" Target="../diagrams/drawing14.xml"/><Relationship Id="rId3" Type="http://schemas.openxmlformats.org/officeDocument/2006/relationships/image" Target="../media/image3.png"/><Relationship Id="rId21" Type="http://schemas.openxmlformats.org/officeDocument/2006/relationships/diagramQuickStyle" Target="../diagrams/quickStyle15.xml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17" Type="http://schemas.openxmlformats.org/officeDocument/2006/relationships/diagramColors" Target="../diagrams/colors14.xml"/><Relationship Id="rId2" Type="http://schemas.openxmlformats.org/officeDocument/2006/relationships/notesSlide" Target="../notesSlides/notesSlide10.xml"/><Relationship Id="rId16" Type="http://schemas.openxmlformats.org/officeDocument/2006/relationships/diagramQuickStyle" Target="../diagrams/quickStyle14.xml"/><Relationship Id="rId20" Type="http://schemas.openxmlformats.org/officeDocument/2006/relationships/diagramLayout" Target="../diagrams/layout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5" Type="http://schemas.openxmlformats.org/officeDocument/2006/relationships/diagramLayout" Target="../diagrams/layout14.xml"/><Relationship Id="rId23" Type="http://schemas.microsoft.com/office/2007/relationships/diagramDrawing" Target="../diagrams/drawing15.xml"/><Relationship Id="rId10" Type="http://schemas.openxmlformats.org/officeDocument/2006/relationships/diagramLayout" Target="../diagrams/layout13.xml"/><Relationship Id="rId19" Type="http://schemas.openxmlformats.org/officeDocument/2006/relationships/diagramData" Target="../diagrams/data15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Relationship Id="rId14" Type="http://schemas.openxmlformats.org/officeDocument/2006/relationships/diagramData" Target="../diagrams/data14.xml"/><Relationship Id="rId22" Type="http://schemas.openxmlformats.org/officeDocument/2006/relationships/diagramColors" Target="../diagrams/colors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andresr@gmail.com" TargetMode="External"/><Relationship Id="rId4" Type="http://schemas.openxmlformats.org/officeDocument/2006/relationships/hyperlink" Target="mailto:jrestrepo@coldeportes.gov.c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26" Type="http://schemas.openxmlformats.org/officeDocument/2006/relationships/diagramQuickStyle" Target="../diagrams/quickStyle7.xml"/><Relationship Id="rId3" Type="http://schemas.openxmlformats.org/officeDocument/2006/relationships/image" Target="../media/image3.png"/><Relationship Id="rId21" Type="http://schemas.openxmlformats.org/officeDocument/2006/relationships/diagramQuickStyle" Target="../diagrams/quickStyle6.xml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5" Type="http://schemas.openxmlformats.org/officeDocument/2006/relationships/diagramLayout" Target="../diagrams/layout7.xml"/><Relationship Id="rId2" Type="http://schemas.openxmlformats.org/officeDocument/2006/relationships/notesSlide" Target="../notesSlides/notesSlide5.xml"/><Relationship Id="rId16" Type="http://schemas.openxmlformats.org/officeDocument/2006/relationships/diagramQuickStyle" Target="../diagrams/quickStyle5.xml"/><Relationship Id="rId20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24" Type="http://schemas.openxmlformats.org/officeDocument/2006/relationships/diagramData" Target="../diagrams/data7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23" Type="http://schemas.microsoft.com/office/2007/relationships/diagramDrawing" Target="../diagrams/drawing6.xml"/><Relationship Id="rId28" Type="http://schemas.microsoft.com/office/2007/relationships/diagramDrawing" Target="../diagrams/drawing7.xml"/><Relationship Id="rId10" Type="http://schemas.openxmlformats.org/officeDocument/2006/relationships/diagramLayout" Target="../diagrams/layout4.xml"/><Relationship Id="rId19" Type="http://schemas.openxmlformats.org/officeDocument/2006/relationships/diagramData" Target="../diagrams/data6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Relationship Id="rId22" Type="http://schemas.openxmlformats.org/officeDocument/2006/relationships/diagramColors" Target="../diagrams/colors6.xml"/><Relationship Id="rId27" Type="http://schemas.openxmlformats.org/officeDocument/2006/relationships/diagramColors" Target="../diagrams/colors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4379620"/>
            <a:ext cx="84604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DEPORTE PARA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LA PAZ</a:t>
            </a:r>
            <a:endParaRPr lang="es-MX" sz="1200" b="1" dirty="0"/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764704"/>
            <a:ext cx="2158171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7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-2124744" y="260648"/>
            <a:ext cx="8460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Características</a:t>
            </a:r>
            <a:endParaRPr lang="es-MX" sz="2800" b="1" dirty="0"/>
          </a:p>
        </p:txBody>
      </p:sp>
      <p:graphicFrame>
        <p:nvGraphicFramePr>
          <p:cNvPr id="4" name="Diagrama 3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2852038510"/>
              </p:ext>
            </p:extLst>
          </p:nvPr>
        </p:nvGraphicFramePr>
        <p:xfrm>
          <a:off x="3131840" y="4149080"/>
          <a:ext cx="4451828" cy="2530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a 4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2093270324"/>
              </p:ext>
            </p:extLst>
          </p:nvPr>
        </p:nvGraphicFramePr>
        <p:xfrm>
          <a:off x="5615608" y="1268760"/>
          <a:ext cx="3528392" cy="2377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6" name="Diagrama 5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715811780"/>
              </p:ext>
            </p:extLst>
          </p:nvPr>
        </p:nvGraphicFramePr>
        <p:xfrm>
          <a:off x="1835696" y="764704"/>
          <a:ext cx="3558767" cy="36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7" name="Diagrama 6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2105261625"/>
              </p:ext>
            </p:extLst>
          </p:nvPr>
        </p:nvGraphicFramePr>
        <p:xfrm>
          <a:off x="-468560" y="3757621"/>
          <a:ext cx="4771470" cy="308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2218834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Zonas </a:t>
            </a:r>
            <a:r>
              <a:rPr lang="es-CO" dirty="0" err="1"/>
              <a:t>veredales</a:t>
            </a:r>
            <a:r>
              <a:rPr lang="es-CO" dirty="0"/>
              <a:t>: concentración de las antiguas FARC en diferentes puntos del país (23 ZVTN y 8 campamentos) y donde se aplicara desde el gobierno las medidas que les garanticen a los miembros de esta guerrilla el bienestar, la atención en salud, jornadas de cedulación y actividades de preparación para la reincorporación</a:t>
            </a:r>
          </a:p>
        </p:txBody>
      </p:sp>
      <p:sp>
        <p:nvSpPr>
          <p:cNvPr id="39" name="1 CuadroTexto"/>
          <p:cNvSpPr txBox="1"/>
          <p:nvPr/>
        </p:nvSpPr>
        <p:spPr>
          <a:xfrm>
            <a:off x="-1512168" y="241484"/>
            <a:ext cx="84604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Zonas </a:t>
            </a:r>
            <a:r>
              <a:rPr lang="es-CO" sz="2800" dirty="0" err="1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Veredales</a:t>
            </a:r>
            <a:r>
              <a:rPr lang="es-CO" sz="28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de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Transición y Normalización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2070602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-2124744" y="260648"/>
            <a:ext cx="8460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Objetivos</a:t>
            </a:r>
            <a:endParaRPr lang="es-MX" sz="2800" b="1" dirty="0"/>
          </a:p>
        </p:txBody>
      </p:sp>
      <p:graphicFrame>
        <p:nvGraphicFramePr>
          <p:cNvPr id="4" name="Diagrama 3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3267136990"/>
              </p:ext>
            </p:extLst>
          </p:nvPr>
        </p:nvGraphicFramePr>
        <p:xfrm>
          <a:off x="148099" y="1769806"/>
          <a:ext cx="8847803" cy="3819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06238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-2124744" y="260648"/>
            <a:ext cx="8460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Contextualización</a:t>
            </a:r>
            <a:endParaRPr lang="es-MX" sz="2800" b="1" dirty="0"/>
          </a:p>
        </p:txBody>
      </p:sp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182166" y="2612232"/>
            <a:ext cx="5189934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CO" altLang="es-CO" sz="1500">
                <a:ea typeface="MS PGothic" panose="020B0600070205080204" pitchFamily="34" charset="-128"/>
              </a:rPr>
              <a:t>Son áreas temporales y transitorias, definidas, delimitadas y concertadas entre el Gobierno Nacional y las FARC-EP para llevar a cabo el proceso de dejación de armas e iniciar el tránsito hacia la legalidad de las FARC-EP.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s-CO" altLang="es-CO" sz="1500">
              <a:ea typeface="MS PGothic" panose="020B0600070205080204" pitchFamily="34" charset="-128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CO" altLang="es-CO" sz="1500">
                <a:ea typeface="MS PGothic" panose="020B0600070205080204" pitchFamily="34" charset="-128"/>
              </a:rPr>
              <a:t>Tienen una extensión razonable que permita el monitoreo y verificación y acceso sin limitación de este mecanismo.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s-CO" altLang="es-CO" sz="1500">
              <a:ea typeface="MS PGothic" panose="020B0600070205080204" pitchFamily="34" charset="-128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CO" altLang="es-CO" sz="1500">
                <a:ea typeface="MS PGothic" panose="020B0600070205080204" pitchFamily="34" charset="-128"/>
              </a:rPr>
              <a:t>Su tamaño se define teniendo en cuenta los límites de la vereda y accidentes geográficos, así como el número de integrantes de las FARC-EP que estarán ubicados allí.</a:t>
            </a: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491729" y="1688306"/>
            <a:ext cx="844629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250" b="1">
                <a:ea typeface="MS PGothic" panose="020B0600070205080204" pitchFamily="34" charset="-128"/>
              </a:rPr>
              <a:t>¿Qué es una zona veredal transitoria para la normalización ZVTN / Espacios Territoriales de Capacitación y Reincorporación-ETCR?</a:t>
            </a:r>
          </a:p>
        </p:txBody>
      </p:sp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r="121" b="-2522"/>
          <a:stretch>
            <a:fillRect/>
          </a:stretch>
        </p:blipFill>
        <p:spPr bwMode="auto">
          <a:xfrm>
            <a:off x="5629276" y="2612231"/>
            <a:ext cx="3308747" cy="26396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891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991156"/>
              </p:ext>
            </p:extLst>
          </p:nvPr>
        </p:nvGraphicFramePr>
        <p:xfrm>
          <a:off x="395536" y="1412776"/>
          <a:ext cx="48965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1 CuadroTexto"/>
          <p:cNvSpPr txBox="1"/>
          <p:nvPr/>
        </p:nvSpPr>
        <p:spPr>
          <a:xfrm>
            <a:off x="-1512168" y="241484"/>
            <a:ext cx="8460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Equipo</a:t>
            </a:r>
            <a:endParaRPr lang="es-MX" sz="2800" b="1" dirty="0"/>
          </a:p>
        </p:txBody>
      </p:sp>
      <p:pic>
        <p:nvPicPr>
          <p:cNvPr id="5" name="Imagen 1">
            <a:extLst>
              <a:ext uri="{FF2B5EF4-FFF2-40B4-BE49-F238E27FC236}">
                <a16:creationId xmlns:a16="http://schemas.microsoft.com/office/drawing/2014/main" id="{A4CD2E95-20B5-4319-9A41-0385AED40D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8" t="8592" r="5298" b="18916"/>
          <a:stretch>
            <a:fillRect/>
          </a:stretch>
        </p:blipFill>
        <p:spPr bwMode="auto">
          <a:xfrm>
            <a:off x="5580112" y="1628800"/>
            <a:ext cx="3436664" cy="403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738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-2124744" y="260648"/>
            <a:ext cx="8460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dirty="0" err="1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Caracteristicas</a:t>
            </a:r>
            <a:endParaRPr lang="es-MX" sz="2800" b="1" dirty="0"/>
          </a:p>
        </p:txBody>
      </p:sp>
      <p:sp>
        <p:nvSpPr>
          <p:cNvPr id="4" name="Rectángulo 3">
            <a:extLst/>
          </p:cNvPr>
          <p:cNvSpPr/>
          <p:nvPr/>
        </p:nvSpPr>
        <p:spPr>
          <a:xfrm>
            <a:off x="1064419" y="1722835"/>
            <a:ext cx="2590800" cy="507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CO" altLang="es-CO" sz="1350" dirty="0"/>
              <a:t>En promedio se realizan 2 jornadas por semana.</a:t>
            </a:r>
          </a:p>
        </p:txBody>
      </p:sp>
      <p:sp>
        <p:nvSpPr>
          <p:cNvPr id="5" name="CuadroTexto 2">
            <a:extLst/>
          </p:cNvPr>
          <p:cNvSpPr txBox="1">
            <a:spLocks noChangeArrowheads="1"/>
          </p:cNvSpPr>
          <p:nvPr/>
        </p:nvSpPr>
        <p:spPr bwMode="auto">
          <a:xfrm>
            <a:off x="4488657" y="3438525"/>
            <a:ext cx="4450556" cy="213201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CO" altLang="es-CO" sz="1500" dirty="0"/>
              <a:t>Nivel local:</a:t>
            </a:r>
          </a:p>
          <a:p>
            <a:pPr marL="214313" indent="-214313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CO" altLang="es-CO" sz="1500" dirty="0"/>
              <a:t>Enlaces locales de la Oficina del Alto Comisionado para la Paz</a:t>
            </a:r>
          </a:p>
          <a:p>
            <a:pPr marL="214313" indent="-214313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CO" altLang="es-CO" sz="1500" dirty="0"/>
              <a:t>Enlaces locales de la Agencia para la Reincorporación y Normalización</a:t>
            </a:r>
          </a:p>
          <a:p>
            <a:pPr marL="214313" indent="-214313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CO" altLang="es-CO" sz="1500" dirty="0"/>
              <a:t>Seguimiento al desarrollo de las actividades - Fundación Tierra Posible</a:t>
            </a:r>
          </a:p>
          <a:p>
            <a:pPr marL="214313" indent="-214313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CO" altLang="es-CO" sz="1500" dirty="0"/>
              <a:t>Promotores y monitores de COLDEPORTES que hacen presencia en ETCR.</a:t>
            </a:r>
          </a:p>
        </p:txBody>
      </p:sp>
      <p:sp>
        <p:nvSpPr>
          <p:cNvPr id="6" name="Elipse 5">
            <a:extLst/>
          </p:cNvPr>
          <p:cNvSpPr/>
          <p:nvPr/>
        </p:nvSpPr>
        <p:spPr>
          <a:xfrm>
            <a:off x="659606" y="1763316"/>
            <a:ext cx="404813" cy="40481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3000" dirty="0"/>
              <a:t>1</a:t>
            </a:r>
          </a:p>
        </p:txBody>
      </p:sp>
      <p:sp>
        <p:nvSpPr>
          <p:cNvPr id="7" name="Rectángulo 6">
            <a:extLst/>
          </p:cNvPr>
          <p:cNvSpPr/>
          <p:nvPr/>
        </p:nvSpPr>
        <p:spPr>
          <a:xfrm>
            <a:off x="1231106" y="4737498"/>
            <a:ext cx="2590800" cy="507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CO" altLang="es-CO" sz="1350" dirty="0"/>
              <a:t>Se realizan actividades con la comunidad periódicamente</a:t>
            </a:r>
            <a:endParaRPr lang="es-CO" sz="1350" dirty="0"/>
          </a:p>
        </p:txBody>
      </p:sp>
      <p:sp>
        <p:nvSpPr>
          <p:cNvPr id="8" name="Elipse 7">
            <a:extLst/>
          </p:cNvPr>
          <p:cNvSpPr/>
          <p:nvPr/>
        </p:nvSpPr>
        <p:spPr>
          <a:xfrm>
            <a:off x="826294" y="4776787"/>
            <a:ext cx="404813" cy="40481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3000" dirty="0"/>
              <a:t>2</a:t>
            </a:r>
          </a:p>
        </p:txBody>
      </p:sp>
      <p:sp>
        <p:nvSpPr>
          <p:cNvPr id="9" name="Estrella: 5 puntas 12">
            <a:extLst/>
          </p:cNvPr>
          <p:cNvSpPr/>
          <p:nvPr/>
        </p:nvSpPr>
        <p:spPr>
          <a:xfrm>
            <a:off x="6371035" y="1985963"/>
            <a:ext cx="592931" cy="541735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350"/>
          </a:p>
        </p:txBody>
      </p:sp>
      <p:sp>
        <p:nvSpPr>
          <p:cNvPr id="10" name="CuadroTexto 13"/>
          <p:cNvSpPr txBox="1">
            <a:spLocks noChangeArrowheads="1"/>
          </p:cNvSpPr>
          <p:nvPr/>
        </p:nvSpPr>
        <p:spPr bwMode="auto">
          <a:xfrm>
            <a:off x="4685110" y="2527697"/>
            <a:ext cx="429790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sz="2100"/>
              <a:t>ARTICULACIÓN INTERINSTITUCIONAL </a:t>
            </a:r>
          </a:p>
        </p:txBody>
      </p:sp>
      <p:sp>
        <p:nvSpPr>
          <p:cNvPr id="11" name="Rectángulo 10">
            <a:extLst/>
          </p:cNvPr>
          <p:cNvSpPr/>
          <p:nvPr/>
        </p:nvSpPr>
        <p:spPr>
          <a:xfrm>
            <a:off x="110729" y="2438400"/>
            <a:ext cx="4358878" cy="1708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CO" altLang="es-CO" sz="1500" dirty="0"/>
              <a:t>Nivel nacional:</a:t>
            </a:r>
          </a:p>
          <a:p>
            <a:pPr algn="just">
              <a:defRPr/>
            </a:pPr>
            <a:endParaRPr lang="es-CO" altLang="es-CO" sz="1500" dirty="0"/>
          </a:p>
          <a:p>
            <a:pPr marL="214313" indent="-214313" algn="just">
              <a:buFont typeface="Wingdings" panose="05000000000000000000" pitchFamily="2" charset="2"/>
              <a:buChar char="§"/>
              <a:defRPr/>
            </a:pPr>
            <a:r>
              <a:rPr lang="es-CO" altLang="es-CO" sz="1500" dirty="0"/>
              <a:t>Presidencia de la República </a:t>
            </a:r>
          </a:p>
          <a:p>
            <a:pPr marL="214313" indent="-214313" algn="just">
              <a:buFont typeface="Wingdings" panose="05000000000000000000" pitchFamily="2" charset="2"/>
              <a:buChar char="§"/>
              <a:defRPr/>
            </a:pPr>
            <a:r>
              <a:rPr lang="es-CO" altLang="es-CO" sz="1500" dirty="0"/>
              <a:t>Oficina del Alto Comisionado para la Paz</a:t>
            </a:r>
          </a:p>
          <a:p>
            <a:pPr marL="214313" indent="-214313" algn="just">
              <a:buFont typeface="Wingdings" panose="05000000000000000000" pitchFamily="2" charset="2"/>
              <a:buChar char="§"/>
              <a:defRPr/>
            </a:pPr>
            <a:r>
              <a:rPr lang="es-CO" altLang="es-CO" sz="1500" dirty="0"/>
              <a:t>Agencia para la Reincorporación y Normalización</a:t>
            </a:r>
          </a:p>
          <a:p>
            <a:pPr marL="214313" indent="-214313" algn="just">
              <a:buFont typeface="Wingdings" panose="05000000000000000000" pitchFamily="2" charset="2"/>
              <a:buChar char="§"/>
              <a:defRPr/>
            </a:pPr>
            <a:r>
              <a:rPr lang="es-CO" altLang="es-CO" sz="1500" dirty="0"/>
              <a:t>Fundación Tierra Posible</a:t>
            </a:r>
          </a:p>
          <a:p>
            <a:pPr marL="214313" indent="-214313" algn="just">
              <a:buFont typeface="Wingdings" panose="05000000000000000000" pitchFamily="2" charset="2"/>
              <a:buChar char="§"/>
              <a:defRPr/>
            </a:pPr>
            <a:r>
              <a:rPr lang="es-CO" altLang="es-CO" sz="1500" dirty="0"/>
              <a:t>COLDEPORTES</a:t>
            </a:r>
          </a:p>
        </p:txBody>
      </p:sp>
    </p:spTree>
    <p:extLst>
      <p:ext uri="{BB962C8B-B14F-4D97-AF65-F5344CB8AC3E}">
        <p14:creationId xmlns:p14="http://schemas.microsoft.com/office/powerpoint/2010/main" val="1911494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-2124744" y="260648"/>
            <a:ext cx="8460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Modelo final</a:t>
            </a:r>
            <a:endParaRPr lang="es-MX" sz="2800" b="1" dirty="0"/>
          </a:p>
        </p:txBody>
      </p:sp>
      <p:graphicFrame>
        <p:nvGraphicFramePr>
          <p:cNvPr id="4" name="Diagrama 3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789423447"/>
              </p:ext>
            </p:extLst>
          </p:nvPr>
        </p:nvGraphicFramePr>
        <p:xfrm>
          <a:off x="1426029" y="1494064"/>
          <a:ext cx="6096000" cy="4620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ángulo: esquinas redondeadas 6">
            <a:extLst/>
          </p:cNvPr>
          <p:cNvSpPr/>
          <p:nvPr/>
        </p:nvSpPr>
        <p:spPr>
          <a:xfrm>
            <a:off x="257175" y="1719263"/>
            <a:ext cx="2463404" cy="525066"/>
          </a:xfrm>
          <a:prstGeom prst="roundRect">
            <a:avLst>
              <a:gd name="adj" fmla="val 129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200" dirty="0"/>
              <a:t>PROYECTO ESCUELAS DEPORTIVAS PARA LA PAZ</a:t>
            </a:r>
          </a:p>
        </p:txBody>
      </p:sp>
      <p:sp>
        <p:nvSpPr>
          <p:cNvPr id="6" name="Rectángulo: esquinas redondeadas 7">
            <a:extLst/>
          </p:cNvPr>
          <p:cNvSpPr/>
          <p:nvPr/>
        </p:nvSpPr>
        <p:spPr>
          <a:xfrm>
            <a:off x="129779" y="3239691"/>
            <a:ext cx="2294334" cy="300038"/>
          </a:xfrm>
          <a:prstGeom prst="roundRect">
            <a:avLst>
              <a:gd name="adj" fmla="val 129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200" dirty="0"/>
              <a:t>COLDEPORTES EN ZVTN-ETCR</a:t>
            </a:r>
          </a:p>
        </p:txBody>
      </p:sp>
      <p:sp>
        <p:nvSpPr>
          <p:cNvPr id="7" name="Rectángulo: esquinas redondeadas 9">
            <a:extLst/>
          </p:cNvPr>
          <p:cNvSpPr/>
          <p:nvPr/>
        </p:nvSpPr>
        <p:spPr>
          <a:xfrm>
            <a:off x="5519737" y="5506641"/>
            <a:ext cx="2300288" cy="298847"/>
          </a:xfrm>
          <a:prstGeom prst="roundRect">
            <a:avLst>
              <a:gd name="adj" fmla="val 129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200" dirty="0"/>
              <a:t>COLDEPORTES EN ZVTN-ETCR</a:t>
            </a:r>
          </a:p>
        </p:txBody>
      </p:sp>
      <p:sp>
        <p:nvSpPr>
          <p:cNvPr id="8" name="Rectángulo: esquinas redondeadas 11">
            <a:extLst/>
          </p:cNvPr>
          <p:cNvSpPr/>
          <p:nvPr/>
        </p:nvSpPr>
        <p:spPr>
          <a:xfrm>
            <a:off x="6843712" y="3931444"/>
            <a:ext cx="2233613" cy="298847"/>
          </a:xfrm>
          <a:prstGeom prst="roundRect">
            <a:avLst>
              <a:gd name="adj" fmla="val 129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350" dirty="0"/>
              <a:t>COLDEPORTES EN ZVTN-ETCR</a:t>
            </a:r>
          </a:p>
        </p:txBody>
      </p:sp>
      <p:sp>
        <p:nvSpPr>
          <p:cNvPr id="9" name="Rectángulo: esquinas redondeadas 13">
            <a:extLst/>
          </p:cNvPr>
          <p:cNvSpPr/>
          <p:nvPr/>
        </p:nvSpPr>
        <p:spPr>
          <a:xfrm>
            <a:off x="6743700" y="1759744"/>
            <a:ext cx="2238375" cy="298847"/>
          </a:xfrm>
          <a:prstGeom prst="roundRect">
            <a:avLst>
              <a:gd name="adj" fmla="val 129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350" dirty="0"/>
              <a:t>COLDEPORTES EN ZVTN-ETCR</a:t>
            </a:r>
          </a:p>
        </p:txBody>
      </p:sp>
      <p:pic>
        <p:nvPicPr>
          <p:cNvPr id="10" name="Imagen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85" y="2244328"/>
            <a:ext cx="3782615" cy="291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: esquinas redondeadas 6">
            <a:extLst/>
          </p:cNvPr>
          <p:cNvSpPr/>
          <p:nvPr/>
        </p:nvSpPr>
        <p:spPr>
          <a:xfrm>
            <a:off x="129778" y="3668317"/>
            <a:ext cx="2041922" cy="526256"/>
          </a:xfrm>
          <a:prstGeom prst="roundRect">
            <a:avLst>
              <a:gd name="adj" fmla="val 129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200" dirty="0"/>
              <a:t>PROYECTO ESCUELAS DEPORTIVAS PARA LA PAZ</a:t>
            </a:r>
          </a:p>
        </p:txBody>
      </p:sp>
      <p:sp>
        <p:nvSpPr>
          <p:cNvPr id="12" name="Rectángulo: esquinas redondeadas 6">
            <a:extLst/>
          </p:cNvPr>
          <p:cNvSpPr/>
          <p:nvPr/>
        </p:nvSpPr>
        <p:spPr>
          <a:xfrm>
            <a:off x="257175" y="5393531"/>
            <a:ext cx="2771775" cy="525066"/>
          </a:xfrm>
          <a:prstGeom prst="roundRect">
            <a:avLst>
              <a:gd name="adj" fmla="val 129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200" dirty="0"/>
              <a:t>PROYECTO ESCUELAS DEPORTIVAS PARA LA PAZ</a:t>
            </a:r>
          </a:p>
        </p:txBody>
      </p:sp>
      <p:sp>
        <p:nvSpPr>
          <p:cNvPr id="13" name="Rectángulo: esquinas redondeadas 6">
            <a:extLst/>
          </p:cNvPr>
          <p:cNvSpPr/>
          <p:nvPr/>
        </p:nvSpPr>
        <p:spPr>
          <a:xfrm>
            <a:off x="6798469" y="4312444"/>
            <a:ext cx="2278856" cy="525066"/>
          </a:xfrm>
          <a:prstGeom prst="roundRect">
            <a:avLst>
              <a:gd name="adj" fmla="val 129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350" dirty="0"/>
              <a:t>PROYECTO ESCUELAS DEPORTIVAS PARA LA PAZ</a:t>
            </a:r>
          </a:p>
        </p:txBody>
      </p:sp>
      <p:sp>
        <p:nvSpPr>
          <p:cNvPr id="14" name="Rectángulo: esquinas redondeadas 6">
            <a:extLst/>
          </p:cNvPr>
          <p:cNvSpPr/>
          <p:nvPr/>
        </p:nvSpPr>
        <p:spPr>
          <a:xfrm>
            <a:off x="6743700" y="2131219"/>
            <a:ext cx="2238375" cy="525066"/>
          </a:xfrm>
          <a:prstGeom prst="roundRect">
            <a:avLst>
              <a:gd name="adj" fmla="val 129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350" dirty="0"/>
              <a:t>PROYECTO ESCUELAS DEPORTIVAS PARA LA PAZ</a:t>
            </a:r>
          </a:p>
        </p:txBody>
      </p:sp>
    </p:spTree>
    <p:extLst>
      <p:ext uri="{BB962C8B-B14F-4D97-AF65-F5344CB8AC3E}">
        <p14:creationId xmlns:p14="http://schemas.microsoft.com/office/powerpoint/2010/main" val="1865260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8072" y="4244895"/>
            <a:ext cx="7956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64088" y="4797152"/>
            <a:ext cx="29992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Andres Restrepo</a:t>
            </a:r>
          </a:p>
          <a:p>
            <a:r>
              <a:rPr lang="es-CO" dirty="0">
                <a:hlinkClick r:id="rId4"/>
              </a:rPr>
              <a:t>jrestrepo@coldeportes.gov.co</a:t>
            </a:r>
            <a:endParaRPr lang="es-CO" dirty="0"/>
          </a:p>
          <a:p>
            <a:r>
              <a:rPr lang="es-CO" dirty="0">
                <a:hlinkClick r:id="rId5"/>
              </a:rPr>
              <a:t>jandresr@gmail.com</a:t>
            </a:r>
            <a:endParaRPr lang="es-CO" dirty="0"/>
          </a:p>
          <a:p>
            <a:r>
              <a:rPr lang="es-CO" dirty="0"/>
              <a:t>Teléfono: 57 + 3014332051</a:t>
            </a:r>
          </a:p>
        </p:txBody>
      </p:sp>
      <p:sp>
        <p:nvSpPr>
          <p:cNvPr id="4" name="1 CuadroTexto"/>
          <p:cNvSpPr txBox="1"/>
          <p:nvPr/>
        </p:nvSpPr>
        <p:spPr>
          <a:xfrm>
            <a:off x="1331640" y="4706560"/>
            <a:ext cx="38884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400" b="1" dirty="0"/>
              <a:t>EL DEPORTE VEHICULO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400" b="1" dirty="0"/>
              <a:t>CONSTRUCTOR DE PAZ: </a:t>
            </a:r>
            <a:r>
              <a:rPr lang="es-CO" sz="2400" b="1" dirty="0" err="1"/>
              <a:t>jarg</a:t>
            </a:r>
            <a:endParaRPr lang="es-MX" sz="2400" b="1" dirty="0"/>
          </a:p>
        </p:txBody>
      </p:sp>
      <p:sp>
        <p:nvSpPr>
          <p:cNvPr id="5" name="Rectángulo 4"/>
          <p:cNvSpPr/>
          <p:nvPr/>
        </p:nvSpPr>
        <p:spPr>
          <a:xfrm>
            <a:off x="0" y="6309320"/>
            <a:ext cx="2969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Fuente: subdirección General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3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1"/>
            <a:ext cx="5400600" cy="568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3" name="1 CuadroTexto"/>
          <p:cNvSpPr txBox="1"/>
          <p:nvPr/>
        </p:nvSpPr>
        <p:spPr>
          <a:xfrm>
            <a:off x="-2124744" y="260648"/>
            <a:ext cx="8460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Método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344909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373563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2297"/>
            <a:ext cx="3867150" cy="49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8" name="1 CuadroTexto"/>
          <p:cNvSpPr txBox="1"/>
          <p:nvPr/>
        </p:nvSpPr>
        <p:spPr>
          <a:xfrm>
            <a:off x="-2124744" y="260648"/>
            <a:ext cx="8460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Articulación  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240889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-2124744" y="260648"/>
            <a:ext cx="8460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Modelo inicial</a:t>
            </a:r>
            <a:endParaRPr lang="es-MX" sz="2800" b="1" dirty="0"/>
          </a:p>
        </p:txBody>
      </p:sp>
      <p:graphicFrame>
        <p:nvGraphicFramePr>
          <p:cNvPr id="4" name="Diagrama 3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2419272648"/>
              </p:ext>
            </p:extLst>
          </p:nvPr>
        </p:nvGraphicFramePr>
        <p:xfrm>
          <a:off x="0" y="1494064"/>
          <a:ext cx="9144000" cy="4620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a 4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2865447465"/>
              </p:ext>
            </p:extLst>
          </p:nvPr>
        </p:nvGraphicFramePr>
        <p:xfrm>
          <a:off x="2867026" y="1202871"/>
          <a:ext cx="3086099" cy="4452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66814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38255256"/>
              </p:ext>
            </p:extLst>
          </p:nvPr>
        </p:nvGraphicFramePr>
        <p:xfrm>
          <a:off x="301625" y="1527175"/>
          <a:ext cx="8230815" cy="2837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49297944"/>
              </p:ext>
            </p:extLst>
          </p:nvPr>
        </p:nvGraphicFramePr>
        <p:xfrm>
          <a:off x="-252536" y="4509120"/>
          <a:ext cx="2903984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17884440"/>
              </p:ext>
            </p:extLst>
          </p:nvPr>
        </p:nvGraphicFramePr>
        <p:xfrm>
          <a:off x="2051720" y="4509120"/>
          <a:ext cx="2903984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21733545"/>
              </p:ext>
            </p:extLst>
          </p:nvPr>
        </p:nvGraphicFramePr>
        <p:xfrm>
          <a:off x="4067944" y="4509120"/>
          <a:ext cx="2903984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71226138"/>
              </p:ext>
            </p:extLst>
          </p:nvPr>
        </p:nvGraphicFramePr>
        <p:xfrm>
          <a:off x="6240016" y="4509120"/>
          <a:ext cx="2903984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7" name="1 CuadroTexto"/>
          <p:cNvSpPr txBox="1"/>
          <p:nvPr/>
        </p:nvSpPr>
        <p:spPr>
          <a:xfrm>
            <a:off x="-2124744" y="260648"/>
            <a:ext cx="8460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Fundamentos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365349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4870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1 CuadroTexto"/>
          <p:cNvSpPr txBox="1"/>
          <p:nvPr/>
        </p:nvSpPr>
        <p:spPr>
          <a:xfrm>
            <a:off x="-2124744" y="260648"/>
            <a:ext cx="8460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Organización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66244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1594120194"/>
              </p:ext>
            </p:extLst>
          </p:nvPr>
        </p:nvGraphicFramePr>
        <p:xfrm>
          <a:off x="421194" y="1844824"/>
          <a:ext cx="5878998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lecha derecha 7">
            <a:extLst/>
          </p:cNvPr>
          <p:cNvSpPr/>
          <p:nvPr/>
        </p:nvSpPr>
        <p:spPr>
          <a:xfrm rot="16754862">
            <a:off x="5807274" y="1471811"/>
            <a:ext cx="270272" cy="4119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350"/>
          </a:p>
        </p:txBody>
      </p:sp>
      <p:sp>
        <p:nvSpPr>
          <p:cNvPr id="16390" name="CuadroTexto 8"/>
          <p:cNvSpPr txBox="1">
            <a:spLocks noChangeArrowheads="1"/>
          </p:cNvSpPr>
          <p:nvPr/>
        </p:nvSpPr>
        <p:spPr bwMode="auto">
          <a:xfrm>
            <a:off x="5942410" y="1124744"/>
            <a:ext cx="25678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800" dirty="0"/>
              <a:t>Apropiación del territorio</a:t>
            </a:r>
          </a:p>
        </p:txBody>
      </p:sp>
      <p:sp>
        <p:nvSpPr>
          <p:cNvPr id="10" name="Flecha derecha 9">
            <a:extLst/>
          </p:cNvPr>
          <p:cNvSpPr/>
          <p:nvPr/>
        </p:nvSpPr>
        <p:spPr>
          <a:xfrm rot="19571757">
            <a:off x="6562726" y="1926035"/>
            <a:ext cx="270272" cy="4119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350"/>
          </a:p>
        </p:txBody>
      </p:sp>
      <p:sp>
        <p:nvSpPr>
          <p:cNvPr id="16392" name="CuadroTexto 10"/>
          <p:cNvSpPr txBox="1">
            <a:spLocks noChangeArrowheads="1"/>
          </p:cNvSpPr>
          <p:nvPr/>
        </p:nvSpPr>
        <p:spPr bwMode="auto">
          <a:xfrm>
            <a:off x="6836569" y="1535509"/>
            <a:ext cx="23741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800" dirty="0"/>
              <a:t>Hábitos y estilos de vida saludables</a:t>
            </a:r>
          </a:p>
        </p:txBody>
      </p:sp>
      <p:sp>
        <p:nvSpPr>
          <p:cNvPr id="16393" name="CuadroTexto 11"/>
          <p:cNvSpPr txBox="1">
            <a:spLocks noChangeArrowheads="1"/>
          </p:cNvSpPr>
          <p:nvPr/>
        </p:nvSpPr>
        <p:spPr bwMode="auto">
          <a:xfrm>
            <a:off x="6924675" y="2583259"/>
            <a:ext cx="2066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800" dirty="0"/>
              <a:t>Vínculos de solidaridad</a:t>
            </a:r>
          </a:p>
        </p:txBody>
      </p:sp>
      <p:sp>
        <p:nvSpPr>
          <p:cNvPr id="13" name="Flecha derecha 12">
            <a:extLst/>
          </p:cNvPr>
          <p:cNvSpPr/>
          <p:nvPr/>
        </p:nvSpPr>
        <p:spPr>
          <a:xfrm rot="1328758">
            <a:off x="6702028" y="2735659"/>
            <a:ext cx="270272" cy="4107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350"/>
          </a:p>
        </p:txBody>
      </p:sp>
      <p:sp>
        <p:nvSpPr>
          <p:cNvPr id="14" name="Flecha derecha 13">
            <a:extLst/>
          </p:cNvPr>
          <p:cNvSpPr/>
          <p:nvPr/>
        </p:nvSpPr>
        <p:spPr>
          <a:xfrm rot="3383456">
            <a:off x="6105526" y="3179763"/>
            <a:ext cx="270272" cy="41076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350"/>
          </a:p>
        </p:txBody>
      </p:sp>
      <p:sp>
        <p:nvSpPr>
          <p:cNvPr id="16396" name="CuadroTexto 14"/>
          <p:cNvSpPr txBox="1">
            <a:spLocks noChangeArrowheads="1"/>
          </p:cNvSpPr>
          <p:nvPr/>
        </p:nvSpPr>
        <p:spPr bwMode="auto">
          <a:xfrm>
            <a:off x="6241256" y="3604815"/>
            <a:ext cx="25062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800"/>
              <a:t>Fortalecimiento de los lazos familiares</a:t>
            </a:r>
          </a:p>
        </p:txBody>
      </p:sp>
      <p:graphicFrame>
        <p:nvGraphicFramePr>
          <p:cNvPr id="15" name="8 Diagrama"/>
          <p:cNvGraphicFramePr/>
          <p:nvPr>
            <p:extLst>
              <p:ext uri="{D42A27DB-BD31-4B8C-83A1-F6EECF244321}">
                <p14:modId xmlns:p14="http://schemas.microsoft.com/office/powerpoint/2010/main" val="930731255"/>
              </p:ext>
            </p:extLst>
          </p:nvPr>
        </p:nvGraphicFramePr>
        <p:xfrm>
          <a:off x="251520" y="3681963"/>
          <a:ext cx="7200800" cy="327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3924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-2124744" y="260648"/>
            <a:ext cx="8460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Antecedentes</a:t>
            </a:r>
            <a:endParaRPr lang="es-MX" sz="2800" b="1" dirty="0"/>
          </a:p>
        </p:txBody>
      </p:sp>
      <p:sp>
        <p:nvSpPr>
          <p:cNvPr id="4" name="Rectángulo 3">
            <a:extLst/>
          </p:cNvPr>
          <p:cNvSpPr/>
          <p:nvPr/>
        </p:nvSpPr>
        <p:spPr>
          <a:xfrm>
            <a:off x="398860" y="1785938"/>
            <a:ext cx="1087040" cy="426244"/>
          </a:xfrm>
          <a:prstGeom prst="rect">
            <a:avLst/>
          </a:prstGeom>
          <a:solidFill>
            <a:srgbClr val="2E99A8"/>
          </a:solidFill>
          <a:ln>
            <a:solidFill>
              <a:srgbClr val="5DC5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000" dirty="0"/>
              <a:t>2010</a:t>
            </a:r>
          </a:p>
        </p:txBody>
      </p:sp>
      <p:sp>
        <p:nvSpPr>
          <p:cNvPr id="5" name="Rectángulo 4">
            <a:extLst/>
          </p:cNvPr>
          <p:cNvSpPr/>
          <p:nvPr/>
        </p:nvSpPr>
        <p:spPr>
          <a:xfrm>
            <a:off x="398860" y="3251598"/>
            <a:ext cx="1087040" cy="426244"/>
          </a:xfrm>
          <a:prstGeom prst="rect">
            <a:avLst/>
          </a:prstGeom>
          <a:solidFill>
            <a:srgbClr val="3EC6A6"/>
          </a:solidFill>
          <a:ln>
            <a:solidFill>
              <a:srgbClr val="3EC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000" dirty="0"/>
              <a:t>2012</a:t>
            </a:r>
          </a:p>
        </p:txBody>
      </p:sp>
      <p:sp>
        <p:nvSpPr>
          <p:cNvPr id="6" name="Rectángulo 5">
            <a:extLst/>
          </p:cNvPr>
          <p:cNvSpPr/>
          <p:nvPr/>
        </p:nvSpPr>
        <p:spPr>
          <a:xfrm>
            <a:off x="398860" y="4717257"/>
            <a:ext cx="1087040" cy="426244"/>
          </a:xfrm>
          <a:prstGeom prst="rect">
            <a:avLst/>
          </a:prstGeom>
          <a:solidFill>
            <a:srgbClr val="3AC41A"/>
          </a:solidFill>
          <a:ln>
            <a:solidFill>
              <a:srgbClr val="58D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000" dirty="0"/>
              <a:t>2017</a:t>
            </a:r>
          </a:p>
        </p:txBody>
      </p:sp>
      <p:sp>
        <p:nvSpPr>
          <p:cNvPr id="7" name="Flecha abajo 6">
            <a:extLst/>
          </p:cNvPr>
          <p:cNvSpPr/>
          <p:nvPr/>
        </p:nvSpPr>
        <p:spPr>
          <a:xfrm>
            <a:off x="606029" y="2432447"/>
            <a:ext cx="590550" cy="598884"/>
          </a:xfrm>
          <a:prstGeom prst="downArrow">
            <a:avLst>
              <a:gd name="adj1" fmla="val 50000"/>
              <a:gd name="adj2" fmla="val 46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_tradnl" altLang="es-ES_tradnl" sz="135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1541860" y="1669256"/>
            <a:ext cx="737592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1650">
                <a:latin typeface="Arial" panose="020B0604020202020204" pitchFamily="34" charset="0"/>
                <a:ea typeface="MS PGothic" panose="020B0600070205080204" pitchFamily="34" charset="-128"/>
              </a:rPr>
              <a:t>El Programa Convivencia y Paz, nace en el año 2010 bajo el plan de desarrollo del Presidente Juan Manuel Santos </a:t>
            </a:r>
            <a:r>
              <a:rPr lang="es-CO" altLang="es-ES" sz="1650">
                <a:latin typeface="Arial" panose="020B0604020202020204" pitchFamily="34" charset="0"/>
                <a:ea typeface="MS PGothic" panose="020B0600070205080204" pitchFamily="34" charset="-128"/>
              </a:rPr>
              <a:t>“</a:t>
            </a:r>
            <a:r>
              <a:rPr lang="es-CO" altLang="es-CO" sz="1650">
                <a:latin typeface="Arial" panose="020B0604020202020204" pitchFamily="34" charset="0"/>
                <a:ea typeface="MS PGothic" panose="020B0600070205080204" pitchFamily="34" charset="-128"/>
              </a:rPr>
              <a:t>Prosperidad Democrática</a:t>
            </a:r>
            <a:r>
              <a:rPr lang="es-CO" altLang="es-ES" sz="1650">
                <a:latin typeface="Arial" panose="020B0604020202020204" pitchFamily="34" charset="0"/>
                <a:ea typeface="MS PGothic" panose="020B0600070205080204" pitchFamily="34" charset="-128"/>
              </a:rPr>
              <a:t>”</a:t>
            </a:r>
            <a:r>
              <a:rPr lang="es-CO" altLang="es-CO" sz="1650">
                <a:latin typeface="Arial" panose="020B0604020202020204" pitchFamily="34" charset="0"/>
                <a:ea typeface="MS PGothic" panose="020B0600070205080204" pitchFamily="34" charset="-128"/>
              </a:rPr>
              <a:t>, como enfoque estratégico de COLDEPORTES, enmarcado en su Plan de Acción 2010 -2014 </a:t>
            </a:r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auto">
          <a:xfrm>
            <a:off x="1527572" y="2980135"/>
            <a:ext cx="740449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1650">
                <a:latin typeface="Arial" panose="020B0604020202020204" pitchFamily="34" charset="0"/>
                <a:ea typeface="MS PGothic" panose="020B0600070205080204" pitchFamily="34" charset="-128"/>
              </a:rPr>
              <a:t>En el año 2012 con la reestructuración de COLDEPORTES de Instituto a Departamento Administrativo, Convivencia y Paz pasa de ser una estrategia transversal a convertirse en Programa del Departamento, con el apoyo de nuevos aliados institucionales en el Gobierno Nacional.</a:t>
            </a:r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1527573" y="4231482"/>
            <a:ext cx="728781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1650">
                <a:latin typeface="Arial" panose="020B0604020202020204" pitchFamily="34" charset="0"/>
                <a:ea typeface="MS PGothic" panose="020B0600070205080204" pitchFamily="34" charset="-128"/>
              </a:rPr>
              <a:t>Año 2017, se fortalece el programa de convivencia y paz, creando los  proyectos de Escuelas Deportivas para la Paz, en 4 departamentos del pacifico colombiano y un departamento de la Amazonía colombina. Y deporte y recreación en los espacios territoriales para la capacitación y reincorporación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s-CO" altLang="es-CO" sz="165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1" name="Flecha abajo 10">
            <a:extLst/>
          </p:cNvPr>
          <p:cNvSpPr/>
          <p:nvPr/>
        </p:nvSpPr>
        <p:spPr>
          <a:xfrm>
            <a:off x="660797" y="3965973"/>
            <a:ext cx="590550" cy="597694"/>
          </a:xfrm>
          <a:prstGeom prst="downArrow">
            <a:avLst>
              <a:gd name="adj1" fmla="val 50000"/>
              <a:gd name="adj2" fmla="val 46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_tradnl" altLang="es-ES_tradnl" sz="135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83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-1512168" y="241484"/>
            <a:ext cx="8460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Metodologías</a:t>
            </a:r>
            <a:endParaRPr lang="es-MX" sz="2800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467215217"/>
              </p:ext>
            </p:extLst>
          </p:nvPr>
        </p:nvGraphicFramePr>
        <p:xfrm>
          <a:off x="-304800" y="1771650"/>
          <a:ext cx="6153150" cy="394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Grupo 7"/>
          <p:cNvGrpSpPr>
            <a:grpSpLocks/>
          </p:cNvGrpSpPr>
          <p:nvPr/>
        </p:nvGrpSpPr>
        <p:grpSpPr bwMode="auto">
          <a:xfrm>
            <a:off x="5619750" y="1863329"/>
            <a:ext cx="3276600" cy="1139428"/>
            <a:chOff x="6705259" y="6"/>
            <a:chExt cx="2592011" cy="1519942"/>
          </a:xfrm>
        </p:grpSpPr>
        <p:sp>
          <p:nvSpPr>
            <p:cNvPr id="11" name="Rectángulo 10"/>
            <p:cNvSpPr/>
            <p:nvPr/>
          </p:nvSpPr>
          <p:spPr>
            <a:xfrm>
              <a:off x="6705259" y="6"/>
              <a:ext cx="2592011" cy="15199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6705259" y="6"/>
              <a:ext cx="2592011" cy="1519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128588" lvl="1" indent="-128588" algn="just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s-CO" sz="1500" dirty="0">
                  <a:latin typeface="Arial" panose="020B0604020202020204" pitchFamily="34" charset="0"/>
                  <a:cs typeface="Arial" panose="020B0604020202020204" pitchFamily="34" charset="0"/>
                </a:rPr>
                <a:t>Promover a través de la práctica deportiva hábitos saludables y ocupación del tiempo libre</a:t>
              </a:r>
              <a:endParaRPr lang="es-CO" sz="1500" dirty="0"/>
            </a:p>
          </p:txBody>
        </p:sp>
      </p:grpSp>
      <p:grpSp>
        <p:nvGrpSpPr>
          <p:cNvPr id="13" name="Grupo 10"/>
          <p:cNvGrpSpPr>
            <a:grpSpLocks/>
          </p:cNvGrpSpPr>
          <p:nvPr/>
        </p:nvGrpSpPr>
        <p:grpSpPr bwMode="auto">
          <a:xfrm>
            <a:off x="4629150" y="3002757"/>
            <a:ext cx="4267200" cy="1331119"/>
            <a:chOff x="7207053" y="1867953"/>
            <a:chExt cx="6858607" cy="1773942"/>
          </a:xfrm>
        </p:grpSpPr>
        <p:sp>
          <p:nvSpPr>
            <p:cNvPr id="14" name="Rectángulo 13"/>
            <p:cNvSpPr/>
            <p:nvPr/>
          </p:nvSpPr>
          <p:spPr>
            <a:xfrm>
              <a:off x="7207053" y="1867953"/>
              <a:ext cx="2593029" cy="152006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8646136" y="2121827"/>
              <a:ext cx="5419524" cy="1520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128588" lvl="1" indent="-128588" algn="just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s-CO" sz="1500" dirty="0">
                  <a:latin typeface="Arial" panose="020B0604020202020204" pitchFamily="34" charset="0"/>
                  <a:cs typeface="Arial" panose="020B0604020202020204" pitchFamily="34" charset="0"/>
                </a:rPr>
                <a:t>Fortalecer en los beneficiarios y comunidad valores y demás habilidades para la construcción de paz</a:t>
              </a:r>
              <a:endParaRPr lang="es-CO" sz="3300" dirty="0"/>
            </a:p>
          </p:txBody>
        </p:sp>
      </p:grpSp>
      <p:grpSp>
        <p:nvGrpSpPr>
          <p:cNvPr id="16" name="Grupo 13"/>
          <p:cNvGrpSpPr>
            <a:grpSpLocks/>
          </p:cNvGrpSpPr>
          <p:nvPr/>
        </p:nvGrpSpPr>
        <p:grpSpPr bwMode="auto">
          <a:xfrm>
            <a:off x="5524500" y="4516041"/>
            <a:ext cx="3543300" cy="1140619"/>
            <a:chOff x="6629909" y="3740671"/>
            <a:chExt cx="2667361" cy="1519943"/>
          </a:xfrm>
        </p:grpSpPr>
        <p:sp>
          <p:nvSpPr>
            <p:cNvPr id="17" name="Rectángulo 16"/>
            <p:cNvSpPr/>
            <p:nvPr/>
          </p:nvSpPr>
          <p:spPr>
            <a:xfrm>
              <a:off x="6705197" y="3740671"/>
              <a:ext cx="2592073" cy="151994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6629909" y="3740671"/>
              <a:ext cx="2592073" cy="1519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128588" lvl="1" indent="-128588" algn="just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s-CO" sz="1500" dirty="0">
                  <a:latin typeface="Arial" panose="020B0604020202020204" pitchFamily="34" charset="0"/>
                  <a:cs typeface="Arial" panose="020B0604020202020204" pitchFamily="34" charset="0"/>
                </a:rPr>
                <a:t>Implementar herramientas de evaluación al inicio y al final del programa, para analizar el impacto en la población beneficiada</a:t>
              </a:r>
              <a:endParaRPr lang="es-CO" sz="1500" dirty="0"/>
            </a:p>
          </p:txBody>
        </p:sp>
      </p:grpSp>
      <p:cxnSp>
        <p:nvCxnSpPr>
          <p:cNvPr id="19" name="Conector recto 18"/>
          <p:cNvCxnSpPr/>
          <p:nvPr/>
        </p:nvCxnSpPr>
        <p:spPr>
          <a:xfrm>
            <a:off x="5619750" y="3002756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5619750" y="4499372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87901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16080</TotalTime>
  <Words>1075</Words>
  <Application>Microsoft Office PowerPoint</Application>
  <PresentationFormat>Προβολή στην οθόνη (4:3)</PresentationFormat>
  <Paragraphs>183</Paragraphs>
  <Slides>17</Slides>
  <Notes>17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Wingdings</vt:lpstr>
      <vt:lpstr>1_Tema de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home business GLOBAL CHALLENGES</cp:lastModifiedBy>
  <cp:revision>1004</cp:revision>
  <cp:lastPrinted>2016-04-07T13:43:28Z</cp:lastPrinted>
  <dcterms:created xsi:type="dcterms:W3CDTF">2015-05-11T19:45:08Z</dcterms:created>
  <dcterms:modified xsi:type="dcterms:W3CDTF">2017-11-23T08:02:22Z</dcterms:modified>
</cp:coreProperties>
</file>