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81" r:id="rId2"/>
    <p:sldId id="284" r:id="rId3"/>
    <p:sldId id="261" r:id="rId4"/>
    <p:sldId id="262" r:id="rId5"/>
    <p:sldId id="264" r:id="rId6"/>
    <p:sldId id="266" r:id="rId7"/>
    <p:sldId id="282" r:id="rId8"/>
    <p:sldId id="263" r:id="rId9"/>
    <p:sldId id="280" r:id="rId10"/>
    <p:sldId id="265" r:id="rId11"/>
    <p:sldId id="285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6" r:id="rId20"/>
    <p:sldId id="273" r:id="rId21"/>
    <p:sldId id="278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68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885C6-2FBF-48D1-8ADC-A5487CB6436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95C50A-0B73-4C88-B5D4-2115759B9425}">
      <dgm:prSet custT="1"/>
      <dgm:spPr/>
      <dgm:t>
        <a:bodyPr/>
        <a:lstStyle/>
        <a:p>
          <a:r>
            <a:rPr lang="el-GR" sz="2000" u="sng" dirty="0">
              <a:latin typeface="Cambria" panose="02040503050406030204" pitchFamily="18" charset="0"/>
              <a:ea typeface="Cambria" panose="02040503050406030204" pitchFamily="18" charset="0"/>
            </a:rPr>
            <a:t>Ενημέρωση</a:t>
          </a:r>
          <a:r>
            <a:rPr lang="el-GR" sz="2000" dirty="0">
              <a:latin typeface="Cambria" panose="02040503050406030204" pitchFamily="18" charset="0"/>
              <a:ea typeface="Cambria" panose="02040503050406030204" pitchFamily="18" charset="0"/>
            </a:rPr>
            <a:t> μελών κοινωνικού συνόλου για την ευεργετική σημασία του ελεύθερου χρόνου</a:t>
          </a:r>
          <a:endParaRPr lang="en-US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027D7B-3856-4737-9A20-516D82B4CF84}" type="parTrans" cxnId="{4140B528-3EA8-4872-B60A-96B67F6C50B8}">
      <dgm:prSet/>
      <dgm:spPr/>
      <dgm:t>
        <a:bodyPr/>
        <a:lstStyle/>
        <a:p>
          <a:endParaRPr lang="en-US"/>
        </a:p>
      </dgm:t>
    </dgm:pt>
    <dgm:pt modelId="{10FDB376-B655-4816-91DE-6BB8B84FB2F9}" type="sibTrans" cxnId="{4140B528-3EA8-4872-B60A-96B67F6C50B8}">
      <dgm:prSet/>
      <dgm:spPr/>
      <dgm:t>
        <a:bodyPr/>
        <a:lstStyle/>
        <a:p>
          <a:endParaRPr lang="en-US"/>
        </a:p>
      </dgm:t>
    </dgm:pt>
    <dgm:pt modelId="{A9E4C213-2ECA-4B11-A665-D02848EC675D}">
      <dgm:prSet custT="1"/>
      <dgm:spPr/>
      <dgm:t>
        <a:bodyPr/>
        <a:lstStyle/>
        <a:p>
          <a:r>
            <a:rPr lang="el-GR" sz="2000" b="1" u="sng" dirty="0">
              <a:latin typeface="Cambria" panose="02040503050406030204" pitchFamily="18" charset="0"/>
              <a:ea typeface="Cambria" panose="02040503050406030204" pitchFamily="18" charset="0"/>
            </a:rPr>
            <a:t>Παρότρυνση</a:t>
          </a:r>
          <a:r>
            <a:rPr lang="el-GR" sz="2000" b="1" dirty="0">
              <a:latin typeface="Cambria" panose="02040503050406030204" pitchFamily="18" charset="0"/>
              <a:ea typeface="Cambria" panose="02040503050406030204" pitchFamily="18" charset="0"/>
            </a:rPr>
            <a:t> για την ενεργητική αξιοποίηση του ελευθέρου χρόνου ως τρόπο ζωής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DB4962-AEA9-4E7D-87EE-D564474F7BAB}" type="parTrans" cxnId="{BA15F7D6-6DA7-419D-B22D-9DE14F66A284}">
      <dgm:prSet/>
      <dgm:spPr/>
      <dgm:t>
        <a:bodyPr/>
        <a:lstStyle/>
        <a:p>
          <a:endParaRPr lang="en-US"/>
        </a:p>
      </dgm:t>
    </dgm:pt>
    <dgm:pt modelId="{05980D41-C2C2-48E3-B82F-74F69BD465E1}" type="sibTrans" cxnId="{BA15F7D6-6DA7-419D-B22D-9DE14F66A284}">
      <dgm:prSet/>
      <dgm:spPr/>
      <dgm:t>
        <a:bodyPr/>
        <a:lstStyle/>
        <a:p>
          <a:endParaRPr lang="en-US"/>
        </a:p>
      </dgm:t>
    </dgm:pt>
    <dgm:pt modelId="{546FB303-9CE4-4D5F-A389-74F2AB3BBDDF}">
      <dgm:prSet custT="1"/>
      <dgm:spPr/>
      <dgm:t>
        <a:bodyPr/>
        <a:lstStyle/>
        <a:p>
          <a:r>
            <a:rPr lang="el-GR" sz="2000" b="1" u="sng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Δημιουργία των κατάλληλων προϋποθέσεων </a:t>
          </a:r>
          <a:r>
            <a:rPr lang="el-GR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και περιβάλλοντος προκειμένου το κοινό να μπορέσει να συμμετέχει σε ανάλογες δραστηριότητες</a:t>
          </a:r>
          <a:endParaRPr lang="en-US" sz="2000" b="1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D58C225-DAA2-46F7-B34D-3F4B49A4646F}" type="parTrans" cxnId="{12518FE5-302A-43DD-9625-199B14391860}">
      <dgm:prSet/>
      <dgm:spPr/>
      <dgm:t>
        <a:bodyPr/>
        <a:lstStyle/>
        <a:p>
          <a:endParaRPr lang="en-US"/>
        </a:p>
      </dgm:t>
    </dgm:pt>
    <dgm:pt modelId="{C48A4A55-FC88-47C5-AC1B-D70218485ECD}" type="sibTrans" cxnId="{12518FE5-302A-43DD-9625-199B14391860}">
      <dgm:prSet/>
      <dgm:spPr/>
      <dgm:t>
        <a:bodyPr/>
        <a:lstStyle/>
        <a:p>
          <a:endParaRPr lang="en-US"/>
        </a:p>
      </dgm:t>
    </dgm:pt>
    <dgm:pt modelId="{E79E4664-88C0-41E0-AB34-A9BE30A4B113}" type="pres">
      <dgm:prSet presAssocID="{058885C6-2FBF-48D1-8ADC-A5487CB6436E}" presName="outerComposite" presStyleCnt="0">
        <dgm:presLayoutVars>
          <dgm:chMax val="5"/>
          <dgm:dir/>
          <dgm:resizeHandles val="exact"/>
        </dgm:presLayoutVars>
      </dgm:prSet>
      <dgm:spPr/>
    </dgm:pt>
    <dgm:pt modelId="{6914CD45-588F-453E-AB1F-E180CAAA5210}" type="pres">
      <dgm:prSet presAssocID="{058885C6-2FBF-48D1-8ADC-A5487CB6436E}" presName="dummyMaxCanvas" presStyleCnt="0">
        <dgm:presLayoutVars/>
      </dgm:prSet>
      <dgm:spPr/>
    </dgm:pt>
    <dgm:pt modelId="{8F251F5E-84F5-4876-9760-C1B0198642DF}" type="pres">
      <dgm:prSet presAssocID="{058885C6-2FBF-48D1-8ADC-A5487CB6436E}" presName="ThreeNodes_1" presStyleLbl="node1" presStyleIdx="0" presStyleCnt="3">
        <dgm:presLayoutVars>
          <dgm:bulletEnabled val="1"/>
        </dgm:presLayoutVars>
      </dgm:prSet>
      <dgm:spPr/>
    </dgm:pt>
    <dgm:pt modelId="{394EE04D-35D1-4878-B0E0-A3FB542C03D8}" type="pres">
      <dgm:prSet presAssocID="{058885C6-2FBF-48D1-8ADC-A5487CB6436E}" presName="ThreeNodes_2" presStyleLbl="node1" presStyleIdx="1" presStyleCnt="3" custScaleX="107535">
        <dgm:presLayoutVars>
          <dgm:bulletEnabled val="1"/>
        </dgm:presLayoutVars>
      </dgm:prSet>
      <dgm:spPr/>
    </dgm:pt>
    <dgm:pt modelId="{2C1DDA3B-9388-46EE-B021-2E0445D41822}" type="pres">
      <dgm:prSet presAssocID="{058885C6-2FBF-48D1-8ADC-A5487CB6436E}" presName="ThreeNodes_3" presStyleLbl="node1" presStyleIdx="2" presStyleCnt="3">
        <dgm:presLayoutVars>
          <dgm:bulletEnabled val="1"/>
        </dgm:presLayoutVars>
      </dgm:prSet>
      <dgm:spPr/>
    </dgm:pt>
    <dgm:pt modelId="{2A6FF3D5-1990-423E-A270-0C3570EBFE38}" type="pres">
      <dgm:prSet presAssocID="{058885C6-2FBF-48D1-8ADC-A5487CB6436E}" presName="ThreeConn_1-2" presStyleLbl="fgAccFollowNode1" presStyleIdx="0" presStyleCnt="2">
        <dgm:presLayoutVars>
          <dgm:bulletEnabled val="1"/>
        </dgm:presLayoutVars>
      </dgm:prSet>
      <dgm:spPr/>
    </dgm:pt>
    <dgm:pt modelId="{1AE20512-1A16-4ACF-AEF6-B52584740345}" type="pres">
      <dgm:prSet presAssocID="{058885C6-2FBF-48D1-8ADC-A5487CB6436E}" presName="ThreeConn_2-3" presStyleLbl="fgAccFollowNode1" presStyleIdx="1" presStyleCnt="2">
        <dgm:presLayoutVars>
          <dgm:bulletEnabled val="1"/>
        </dgm:presLayoutVars>
      </dgm:prSet>
      <dgm:spPr/>
    </dgm:pt>
    <dgm:pt modelId="{6A96BF47-2ADA-4798-9D66-720A43D17494}" type="pres">
      <dgm:prSet presAssocID="{058885C6-2FBF-48D1-8ADC-A5487CB6436E}" presName="ThreeNodes_1_text" presStyleLbl="node1" presStyleIdx="2" presStyleCnt="3">
        <dgm:presLayoutVars>
          <dgm:bulletEnabled val="1"/>
        </dgm:presLayoutVars>
      </dgm:prSet>
      <dgm:spPr/>
    </dgm:pt>
    <dgm:pt modelId="{B9DCD8A2-D79D-42A8-86FE-9EEB0C46E1FC}" type="pres">
      <dgm:prSet presAssocID="{058885C6-2FBF-48D1-8ADC-A5487CB6436E}" presName="ThreeNodes_2_text" presStyleLbl="node1" presStyleIdx="2" presStyleCnt="3">
        <dgm:presLayoutVars>
          <dgm:bulletEnabled val="1"/>
        </dgm:presLayoutVars>
      </dgm:prSet>
      <dgm:spPr/>
    </dgm:pt>
    <dgm:pt modelId="{9A587B55-481D-4B3D-9C4C-71DD28F60AE9}" type="pres">
      <dgm:prSet presAssocID="{058885C6-2FBF-48D1-8ADC-A5487CB6436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49ECC25-F440-4E7D-B03A-FC4C089BF1F4}" type="presOf" srcId="{A9E4C213-2ECA-4B11-A665-D02848EC675D}" destId="{B9DCD8A2-D79D-42A8-86FE-9EEB0C46E1FC}" srcOrd="1" destOrd="0" presId="urn:microsoft.com/office/officeart/2005/8/layout/vProcess5"/>
    <dgm:cxn modelId="{4140B528-3EA8-4872-B60A-96B67F6C50B8}" srcId="{058885C6-2FBF-48D1-8ADC-A5487CB6436E}" destId="{CA95C50A-0B73-4C88-B5D4-2115759B9425}" srcOrd="0" destOrd="0" parTransId="{BE027D7B-3856-4737-9A20-516D82B4CF84}" sibTransId="{10FDB376-B655-4816-91DE-6BB8B84FB2F9}"/>
    <dgm:cxn modelId="{932B102D-368F-4B6C-9A99-8E413DD5D28E}" type="presOf" srcId="{546FB303-9CE4-4D5F-A389-74F2AB3BBDDF}" destId="{9A587B55-481D-4B3D-9C4C-71DD28F60AE9}" srcOrd="1" destOrd="0" presId="urn:microsoft.com/office/officeart/2005/8/layout/vProcess5"/>
    <dgm:cxn modelId="{10DE882D-376C-415D-A052-9C92613A9217}" type="presOf" srcId="{CA95C50A-0B73-4C88-B5D4-2115759B9425}" destId="{6A96BF47-2ADA-4798-9D66-720A43D17494}" srcOrd="1" destOrd="0" presId="urn:microsoft.com/office/officeart/2005/8/layout/vProcess5"/>
    <dgm:cxn modelId="{60B74C3D-35C2-4B0C-AED0-E29E9797CB7C}" type="presOf" srcId="{10FDB376-B655-4816-91DE-6BB8B84FB2F9}" destId="{2A6FF3D5-1990-423E-A270-0C3570EBFE38}" srcOrd="0" destOrd="0" presId="urn:microsoft.com/office/officeart/2005/8/layout/vProcess5"/>
    <dgm:cxn modelId="{3886CF76-A526-48E2-8318-403F555BC7C9}" type="presOf" srcId="{546FB303-9CE4-4D5F-A389-74F2AB3BBDDF}" destId="{2C1DDA3B-9388-46EE-B021-2E0445D41822}" srcOrd="0" destOrd="0" presId="urn:microsoft.com/office/officeart/2005/8/layout/vProcess5"/>
    <dgm:cxn modelId="{B139DBC4-FEC9-43FB-B6E5-F1DDBB712BBC}" type="presOf" srcId="{CA95C50A-0B73-4C88-B5D4-2115759B9425}" destId="{8F251F5E-84F5-4876-9760-C1B0198642DF}" srcOrd="0" destOrd="0" presId="urn:microsoft.com/office/officeart/2005/8/layout/vProcess5"/>
    <dgm:cxn modelId="{2847D2D1-C25E-4BB5-B045-DD3DBA163F4A}" type="presOf" srcId="{A9E4C213-2ECA-4B11-A665-D02848EC675D}" destId="{394EE04D-35D1-4878-B0E0-A3FB542C03D8}" srcOrd="0" destOrd="0" presId="urn:microsoft.com/office/officeart/2005/8/layout/vProcess5"/>
    <dgm:cxn modelId="{BA15F7D6-6DA7-419D-B22D-9DE14F66A284}" srcId="{058885C6-2FBF-48D1-8ADC-A5487CB6436E}" destId="{A9E4C213-2ECA-4B11-A665-D02848EC675D}" srcOrd="1" destOrd="0" parTransId="{2DDB4962-AEA9-4E7D-87EE-D564474F7BAB}" sibTransId="{05980D41-C2C2-48E3-B82F-74F69BD465E1}"/>
    <dgm:cxn modelId="{164B23E0-0651-4119-9B33-BDE5A65D1596}" type="presOf" srcId="{058885C6-2FBF-48D1-8ADC-A5487CB6436E}" destId="{E79E4664-88C0-41E0-AB34-A9BE30A4B113}" srcOrd="0" destOrd="0" presId="urn:microsoft.com/office/officeart/2005/8/layout/vProcess5"/>
    <dgm:cxn modelId="{12518FE5-302A-43DD-9625-199B14391860}" srcId="{058885C6-2FBF-48D1-8ADC-A5487CB6436E}" destId="{546FB303-9CE4-4D5F-A389-74F2AB3BBDDF}" srcOrd="2" destOrd="0" parTransId="{ED58C225-DAA2-46F7-B34D-3F4B49A4646F}" sibTransId="{C48A4A55-FC88-47C5-AC1B-D70218485ECD}"/>
    <dgm:cxn modelId="{B9FEA8FF-E2FE-42E6-8141-11B748F6AFC5}" type="presOf" srcId="{05980D41-C2C2-48E3-B82F-74F69BD465E1}" destId="{1AE20512-1A16-4ACF-AEF6-B52584740345}" srcOrd="0" destOrd="0" presId="urn:microsoft.com/office/officeart/2005/8/layout/vProcess5"/>
    <dgm:cxn modelId="{8EC74478-2D65-49EF-9FE8-E4B9666C4D36}" type="presParOf" srcId="{E79E4664-88C0-41E0-AB34-A9BE30A4B113}" destId="{6914CD45-588F-453E-AB1F-E180CAAA5210}" srcOrd="0" destOrd="0" presId="urn:microsoft.com/office/officeart/2005/8/layout/vProcess5"/>
    <dgm:cxn modelId="{E3C89580-2ADB-4115-AB88-A99D33ECB1C8}" type="presParOf" srcId="{E79E4664-88C0-41E0-AB34-A9BE30A4B113}" destId="{8F251F5E-84F5-4876-9760-C1B0198642DF}" srcOrd="1" destOrd="0" presId="urn:microsoft.com/office/officeart/2005/8/layout/vProcess5"/>
    <dgm:cxn modelId="{D2F91ED8-3263-48D1-ABE3-AFB2154C5F3F}" type="presParOf" srcId="{E79E4664-88C0-41E0-AB34-A9BE30A4B113}" destId="{394EE04D-35D1-4878-B0E0-A3FB542C03D8}" srcOrd="2" destOrd="0" presId="urn:microsoft.com/office/officeart/2005/8/layout/vProcess5"/>
    <dgm:cxn modelId="{A8F74239-C93B-4FCB-A274-AC97BAD1EF3F}" type="presParOf" srcId="{E79E4664-88C0-41E0-AB34-A9BE30A4B113}" destId="{2C1DDA3B-9388-46EE-B021-2E0445D41822}" srcOrd="3" destOrd="0" presId="urn:microsoft.com/office/officeart/2005/8/layout/vProcess5"/>
    <dgm:cxn modelId="{281A7EB0-2D54-4BC4-8583-625F5EA1620E}" type="presParOf" srcId="{E79E4664-88C0-41E0-AB34-A9BE30A4B113}" destId="{2A6FF3D5-1990-423E-A270-0C3570EBFE38}" srcOrd="4" destOrd="0" presId="urn:microsoft.com/office/officeart/2005/8/layout/vProcess5"/>
    <dgm:cxn modelId="{4562E217-744D-485C-A01D-8637B5AEEC3E}" type="presParOf" srcId="{E79E4664-88C0-41E0-AB34-A9BE30A4B113}" destId="{1AE20512-1A16-4ACF-AEF6-B52584740345}" srcOrd="5" destOrd="0" presId="urn:microsoft.com/office/officeart/2005/8/layout/vProcess5"/>
    <dgm:cxn modelId="{11F5411A-9C77-4301-968D-869C03BC4C32}" type="presParOf" srcId="{E79E4664-88C0-41E0-AB34-A9BE30A4B113}" destId="{6A96BF47-2ADA-4798-9D66-720A43D17494}" srcOrd="6" destOrd="0" presId="urn:microsoft.com/office/officeart/2005/8/layout/vProcess5"/>
    <dgm:cxn modelId="{F9E8D3A7-3C04-416D-99E6-5BCF6DA8472C}" type="presParOf" srcId="{E79E4664-88C0-41E0-AB34-A9BE30A4B113}" destId="{B9DCD8A2-D79D-42A8-86FE-9EEB0C46E1FC}" srcOrd="7" destOrd="0" presId="urn:microsoft.com/office/officeart/2005/8/layout/vProcess5"/>
    <dgm:cxn modelId="{DFD9D40A-00D2-45FC-B985-4DCB2527E874}" type="presParOf" srcId="{E79E4664-88C0-41E0-AB34-A9BE30A4B113}" destId="{9A587B55-481D-4B3D-9C4C-71DD28F60AE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51F5E-84F5-4876-9760-C1B0198642DF}">
      <dsp:nvSpPr>
        <dsp:cNvPr id="0" name=""/>
        <dsp:cNvSpPr/>
      </dsp:nvSpPr>
      <dsp:spPr>
        <a:xfrm>
          <a:off x="0" y="0"/>
          <a:ext cx="6489144" cy="1078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u="sng" kern="1200" dirty="0">
              <a:latin typeface="Cambria" panose="02040503050406030204" pitchFamily="18" charset="0"/>
              <a:ea typeface="Cambria" panose="02040503050406030204" pitchFamily="18" charset="0"/>
            </a:rPr>
            <a:t>Ενημέρωση</a:t>
          </a:r>
          <a:r>
            <a:rPr lang="el-GR" sz="2000" kern="1200" dirty="0">
              <a:latin typeface="Cambria" panose="02040503050406030204" pitchFamily="18" charset="0"/>
              <a:ea typeface="Cambria" panose="02040503050406030204" pitchFamily="18" charset="0"/>
            </a:rPr>
            <a:t> μελών κοινωνικού συνόλου για την ευεργετική σημασία του ελεύθερου χρόνου</a:t>
          </a:r>
          <a:endParaRPr lang="en-US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580" y="31580"/>
        <a:ext cx="5325651" cy="1015070"/>
      </dsp:txXfrm>
    </dsp:sp>
    <dsp:sp modelId="{394EE04D-35D1-4878-B0E0-A3FB542C03D8}">
      <dsp:nvSpPr>
        <dsp:cNvPr id="0" name=""/>
        <dsp:cNvSpPr/>
      </dsp:nvSpPr>
      <dsp:spPr>
        <a:xfrm>
          <a:off x="328093" y="1257935"/>
          <a:ext cx="6978101" cy="1078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u="sng" kern="1200" dirty="0">
              <a:latin typeface="Cambria" panose="02040503050406030204" pitchFamily="18" charset="0"/>
              <a:ea typeface="Cambria" panose="02040503050406030204" pitchFamily="18" charset="0"/>
            </a:rPr>
            <a:t>Παρότρυνση</a:t>
          </a:r>
          <a:r>
            <a:rPr lang="el-GR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 για την ενεργητική αξιοποίηση του ελευθέρου χρόνου ως τρόπο ζωής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59673" y="1289515"/>
        <a:ext cx="5545568" cy="1015069"/>
      </dsp:txXfrm>
    </dsp:sp>
    <dsp:sp modelId="{2C1DDA3B-9388-46EE-B021-2E0445D41822}">
      <dsp:nvSpPr>
        <dsp:cNvPr id="0" name=""/>
        <dsp:cNvSpPr/>
      </dsp:nvSpPr>
      <dsp:spPr>
        <a:xfrm>
          <a:off x="1145143" y="2515870"/>
          <a:ext cx="6489144" cy="1078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u="sng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Δημιουργία των κατάλληλων προϋποθέσεων </a:t>
          </a:r>
          <a:r>
            <a:rPr lang="el-GR" sz="20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και περιβάλλοντος προκειμένου το κοινό να μπορέσει να συμμετέχει σε ανάλογες δραστηριότητες</a:t>
          </a:r>
          <a:endParaRPr lang="en-US" sz="2000" b="1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76723" y="2547450"/>
        <a:ext cx="5152563" cy="1015070"/>
      </dsp:txXfrm>
    </dsp:sp>
    <dsp:sp modelId="{2A6FF3D5-1990-423E-A270-0C3570EBFE38}">
      <dsp:nvSpPr>
        <dsp:cNvPr id="0" name=""/>
        <dsp:cNvSpPr/>
      </dsp:nvSpPr>
      <dsp:spPr>
        <a:xfrm>
          <a:off x="5788295" y="817657"/>
          <a:ext cx="700849" cy="700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945986" y="817657"/>
        <a:ext cx="385467" cy="527389"/>
      </dsp:txXfrm>
    </dsp:sp>
    <dsp:sp modelId="{1AE20512-1A16-4ACF-AEF6-B52584740345}">
      <dsp:nvSpPr>
        <dsp:cNvPr id="0" name=""/>
        <dsp:cNvSpPr/>
      </dsp:nvSpPr>
      <dsp:spPr>
        <a:xfrm>
          <a:off x="6360866" y="2068404"/>
          <a:ext cx="700849" cy="70084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518557" y="2068404"/>
        <a:ext cx="385467" cy="527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997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46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05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80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9344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243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255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6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7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0588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66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C79C72-4187-4AB4-8F69-E1757D1B515D}" type="datetimeFigureOut">
              <a:rPr lang="el-GR" smtClean="0"/>
              <a:pPr/>
              <a:t>31/7/2023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6DEA9C1-0FBE-4DE2-9C70-732F81DF8D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006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6">
            <a:extLst>
              <a:ext uri="{FF2B5EF4-FFF2-40B4-BE49-F238E27FC236}">
                <a16:creationId xmlns:a16="http://schemas.microsoft.com/office/drawing/2014/main" id="{CA71505E-6D83-4D7B-B88A-7D7C2DB42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50" name="Rectangle 1044">
            <a:extLst>
              <a:ext uri="{FF2B5EF4-FFF2-40B4-BE49-F238E27FC236}">
                <a16:creationId xmlns:a16="http://schemas.microsoft.com/office/drawing/2014/main" id="{82174A2F-5CC0-47EE-BFEA-6199C2BD7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860032" y="831902"/>
            <a:ext cx="3769891" cy="8400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914400"/>
            <a:br>
              <a:rPr lang="en-US" sz="13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3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3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ΣΧΟΛΗ ΕΠΙΣΤΗΜΗΣ </a:t>
            </a:r>
            <a:br>
              <a:rPr lang="en-US" sz="16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6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ΦΥΣΙΚΗΣ ΑΓΩΓΗΣ &amp; ΑΘΛΗΤΙΣΜΟΥ</a:t>
            </a:r>
            <a:br>
              <a:rPr lang="en-US" sz="13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3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300" b="1" spc="200" dirty="0"/>
            </a:br>
            <a:br>
              <a:rPr lang="en-US" sz="13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3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300" b="1" spc="200" dirty="0"/>
            </a:br>
            <a:br>
              <a:rPr lang="en-US" sz="1300" spc="200" dirty="0"/>
            </a:br>
            <a:endParaRPr lang="en-US" sz="1300" spc="2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63226D3-BC6C-8893-ACE0-A063D5AC7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16" y="214278"/>
            <a:ext cx="2807492" cy="16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64368" y="4149080"/>
            <a:ext cx="8205047" cy="21602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>
              <a:lnSpc>
                <a:spcPct val="110000"/>
              </a:lnSpc>
            </a:pPr>
            <a:r>
              <a:rPr lang="el-GR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l-GR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ο</a:t>
            </a:r>
            <a:r>
              <a:rPr lang="el-GR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ΜΑΘΗΜΑ: </a:t>
            </a:r>
          </a:p>
          <a:p>
            <a:pPr indent="-228600" defTabSz="914400">
              <a:lnSpc>
                <a:spcPct val="110000"/>
              </a:lnSpc>
            </a:pPr>
            <a:r>
              <a:rPr lang="el-GR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ΣΧΟΛΗ-ΕΛΕΥΘΕΡΟΣ ΧΡΟΝΟΣ-ΑΝΑΨΥΧΗ</a:t>
            </a:r>
            <a:endParaRPr lang="el-G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algn="l" defTabSz="914400">
              <a:lnSpc>
                <a:spcPct val="110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 algn="l" defTabSz="914400"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Υπε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υ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θυνος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μαθ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μα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τος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Γι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ννης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Αυθ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ι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νος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Κα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θηγητhς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-228600" algn="l" defTabSz="914400">
              <a:lnSpc>
                <a:spcPct val="110000"/>
              </a:lnSpc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Διδάσκων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	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για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ννης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Θα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μν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ουλος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PhD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	</a:t>
            </a:r>
          </a:p>
          <a:p>
            <a:pPr indent="-228600" algn="l" defTabSz="914400">
              <a:lnSpc>
                <a:spcPct val="11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38" name="Picture 14" descr="Εμβλημα ΕΚΠΑ-ΣΕΦΑΑ-ΤΕΦΑΑ">
            <a:extLst>
              <a:ext uri="{FF2B5EF4-FFF2-40B4-BE49-F238E27FC236}">
                <a16:creationId xmlns:a16="http://schemas.microsoft.com/office/drawing/2014/main" id="{E28080AD-2351-36B2-DF5C-A6E6C2B8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99" y="87834"/>
            <a:ext cx="12763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- Τίτλος">
            <a:extLst>
              <a:ext uri="{FF2B5EF4-FFF2-40B4-BE49-F238E27FC236}">
                <a16:creationId xmlns:a16="http://schemas.microsoft.com/office/drawing/2014/main" id="{EAF8C0D8-D3C1-09B9-4BC5-63DDEA7B21BF}"/>
              </a:ext>
            </a:extLst>
          </p:cNvPr>
          <p:cNvSpPr txBox="1">
            <a:spLocks/>
          </p:cNvSpPr>
          <p:nvPr/>
        </p:nvSpPr>
        <p:spPr>
          <a:xfrm>
            <a:off x="-3146176" y="-799524"/>
            <a:ext cx="8496944" cy="620518"/>
          </a:xfrm>
          <a:prstGeom prst="rect">
            <a:avLst/>
          </a:prstGeom>
        </p:spPr>
        <p:txBody>
          <a:bodyPr bIns="91440" anchor="ctr" anchorCtr="0">
            <a:normAutofit fontScale="6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ΕΘΝΙΚΟ &amp; ΚΑΠΟΔΙΣΤΡΙΑΚΟ ΠΑΝΕΠΙΣΤΗΜΙΟ ΑΘΗΝΩΝ</a:t>
            </a: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ΣΧΟΛΗ ΕΠΙΣΤΗΜΗΣ </a:t>
            </a: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ΦΥΣΙΚΗΣ ΑΓΩΓΗΣ &amp; ΑΘΛΗΤΙΣΜΟΥ</a:t>
            </a: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00" b="1">
                <a:latin typeface="+mn-lt"/>
              </a:rPr>
              <a:t>ΜΑΘΗΜΑ: Οργάνωση Προγραμμάτων Κινητικής Αναψυχής [ΘΕ-446ΑΔ] ()</a:t>
            </a:r>
            <a:br>
              <a:rPr lang="el-GR" sz="500" b="1"/>
            </a:b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500" b="1"/>
            </a:br>
            <a:br>
              <a:rPr lang="el-GR" sz="500"/>
            </a:br>
            <a:endParaRPr lang="el-GR" sz="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CC062-3777-6624-6095-621E1A79E5E6}"/>
              </a:ext>
            </a:extLst>
          </p:cNvPr>
          <p:cNvSpPr txBox="1"/>
          <p:nvPr/>
        </p:nvSpPr>
        <p:spPr>
          <a:xfrm>
            <a:off x="4026111" y="2275917"/>
            <a:ext cx="49052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spc="200" dirty="0">
                <a:latin typeface="Cambria" panose="02040503050406030204" pitchFamily="18" charset="0"/>
                <a:ea typeface="Cambria" panose="02040503050406030204" pitchFamily="18" charset="0"/>
              </a:rPr>
              <a:t>ΜΑΘΗΜΑ: </a:t>
            </a:r>
            <a:endParaRPr lang="el-GR" sz="2000" b="1" spc="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b="1" spc="200" dirty="0" err="1">
                <a:latin typeface="Cambria" panose="02040503050406030204" pitchFamily="18" charset="0"/>
                <a:ea typeface="Cambria" panose="02040503050406030204" pitchFamily="18" charset="0"/>
              </a:rPr>
              <a:t>Οργάνωση</a:t>
            </a:r>
            <a:r>
              <a:rPr lang="en-US" sz="2000" b="1" spc="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spc="200" dirty="0" err="1">
                <a:latin typeface="Cambria" panose="02040503050406030204" pitchFamily="18" charset="0"/>
                <a:ea typeface="Cambria" panose="02040503050406030204" pitchFamily="18" charset="0"/>
              </a:rPr>
              <a:t>Προγρ</a:t>
            </a:r>
            <a:r>
              <a:rPr lang="en-US" sz="2000" b="1" spc="200" dirty="0">
                <a:latin typeface="Cambria" panose="02040503050406030204" pitchFamily="18" charset="0"/>
                <a:ea typeface="Cambria" panose="02040503050406030204" pitchFamily="18" charset="0"/>
              </a:rPr>
              <a:t>αμμάτων </a:t>
            </a:r>
            <a:endParaRPr lang="el-GR" sz="2000" b="1" spc="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000" b="1" spc="200" dirty="0" err="1">
                <a:latin typeface="Cambria" panose="02040503050406030204" pitchFamily="18" charset="0"/>
                <a:ea typeface="Cambria" panose="02040503050406030204" pitchFamily="18" charset="0"/>
              </a:rPr>
              <a:t>Κινητικής</a:t>
            </a:r>
            <a:r>
              <a:rPr lang="en-US" sz="2000" b="1" spc="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spc="200" dirty="0" err="1">
                <a:latin typeface="Cambria" panose="02040503050406030204" pitchFamily="18" charset="0"/>
                <a:ea typeface="Cambria" panose="02040503050406030204" pitchFamily="18" charset="0"/>
              </a:rPr>
              <a:t>Αν</a:t>
            </a:r>
            <a:r>
              <a:rPr lang="en-US" sz="2000" b="1" spc="200" dirty="0">
                <a:latin typeface="Cambria" panose="02040503050406030204" pitchFamily="18" charset="0"/>
                <a:ea typeface="Cambria" panose="02040503050406030204" pitchFamily="18" charset="0"/>
              </a:rPr>
              <a:t>αψυχής [ΘΕ-446ΑΔ] </a:t>
            </a:r>
            <a:endParaRPr lang="el-G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Recreation word cloud and hand with marker concept on white background  Stock Photo - Alamy">
            <a:extLst>
              <a:ext uri="{FF2B5EF4-FFF2-40B4-BE49-F238E27FC236}">
                <a16:creationId xmlns:a16="http://schemas.microsoft.com/office/drawing/2014/main" id="{0A6AA6F1-0F64-8DA2-A9BF-998449DF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4" y="2060774"/>
            <a:ext cx="2855809" cy="24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>
            <a:extLst>
              <a:ext uri="{FF2B5EF4-FFF2-40B4-BE49-F238E27FC236}">
                <a16:creationId xmlns:a16="http://schemas.microsoft.com/office/drawing/2014/main" id="{23C31068-4CD5-9511-8471-C82AF9F83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59344"/>
            <a:ext cx="8640763" cy="1143000"/>
          </a:xfrm>
        </p:spPr>
        <p:txBody>
          <a:bodyPr>
            <a:noAutofit/>
          </a:bodyPr>
          <a:lstStyle/>
          <a:p>
            <a:pPr algn="ctr"/>
            <a:r>
              <a:rPr lang="el-GR" altLang="el-GR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Κιν</a:t>
            </a:r>
            <a:r>
              <a:rPr lang="el-GR" altLang="el-GR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l-GR" altLang="el-GR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ΑναψυχΗ</a:t>
            </a:r>
            <a:r>
              <a:rPr lang="el-GR" altLang="el-GR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l-GR" altLang="el-GR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altLang="el-GR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 </a:t>
            </a:r>
            <a:r>
              <a:rPr lang="el-GR" altLang="el-GR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ενεργητικΗ</a:t>
            </a:r>
            <a:r>
              <a:rPr lang="el-GR" altLang="el-GR" sz="44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44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σχΟλη</a:t>
            </a:r>
            <a:endParaRPr lang="el-GR" altLang="el-GR" sz="44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387" name="Θέση περιεχομένου 3">
            <a:extLst>
              <a:ext uri="{FF2B5EF4-FFF2-40B4-BE49-F238E27FC236}">
                <a16:creationId xmlns:a16="http://schemas.microsoft.com/office/drawing/2014/main" id="{01BC4AE6-A937-2723-1009-E8138F89190C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557338"/>
            <a:ext cx="8235614" cy="5300662"/>
            <a:chOff x="221531" y="768973"/>
            <a:chExt cx="11746704" cy="5164092"/>
          </a:xfrm>
        </p:grpSpPr>
        <p:sp>
          <p:nvSpPr>
            <p:cNvPr id="16388" name="Ελεύθερη σχεδίαση 4">
              <a:extLst>
                <a:ext uri="{FF2B5EF4-FFF2-40B4-BE49-F238E27FC236}">
                  <a16:creationId xmlns:a16="http://schemas.microsoft.com/office/drawing/2014/main" id="{02787CDE-0033-8179-696A-24D1D6D81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768973"/>
              <a:ext cx="496830" cy="709766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586 h 496833"/>
                <a:gd name="T4" fmla="*/ 41750 w 709761"/>
                <a:gd name="T5" fmla="*/ 4223174 h 496833"/>
                <a:gd name="T6" fmla="*/ 0 w 709761"/>
                <a:gd name="T7" fmla="*/ 2111586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592 h 496833"/>
                <a:gd name="T14" fmla="*/ 54275 w 709761"/>
                <a:gd name="T15" fmla="*/ 4223174 h 496833"/>
                <a:gd name="T16" fmla="*/ 0 w 709761"/>
                <a:gd name="T17" fmla="*/ 4223174 h 496833"/>
                <a:gd name="T18" fmla="*/ 29226 w 709761"/>
                <a:gd name="T19" fmla="*/ 2111592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C000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389" name="Ελεύθερη σχεδίαση 5">
              <a:extLst>
                <a:ext uri="{FF2B5EF4-FFF2-40B4-BE49-F238E27FC236}">
                  <a16:creationId xmlns:a16="http://schemas.microsoft.com/office/drawing/2014/main" id="{3564FDA4-C7DC-184E-00A8-D6814B593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70" y="768973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ΕΊΝΑΙ ΕΝΕΡΓΗΤΙΚΗ και ΟΡΓΑΝΩΜΕΝΗ</a:t>
              </a:r>
            </a:p>
          </p:txBody>
        </p:sp>
        <p:sp>
          <p:nvSpPr>
            <p:cNvPr id="16390" name="Ελεύθερη σχεδίαση 6">
              <a:extLst>
                <a:ext uri="{FF2B5EF4-FFF2-40B4-BE49-F238E27FC236}">
                  <a16:creationId xmlns:a16="http://schemas.microsoft.com/office/drawing/2014/main" id="{4D04B9D4-A456-4D5A-186F-5608058E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1405304"/>
              <a:ext cx="496830" cy="709757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431 h 496833"/>
                <a:gd name="T4" fmla="*/ 41750 w 709761"/>
                <a:gd name="T5" fmla="*/ 4222851 h 496833"/>
                <a:gd name="T6" fmla="*/ 0 w 709761"/>
                <a:gd name="T7" fmla="*/ 2111431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431 h 496833"/>
                <a:gd name="T14" fmla="*/ 54275 w 709761"/>
                <a:gd name="T15" fmla="*/ 4222851 h 496833"/>
                <a:gd name="T16" fmla="*/ 0 w 709761"/>
                <a:gd name="T17" fmla="*/ 4222851 h 496833"/>
                <a:gd name="T18" fmla="*/ 29226 w 709761"/>
                <a:gd name="T19" fmla="*/ 2111431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D7F80E"/>
            </a:solidFill>
            <a:ln w="12701">
              <a:solidFill>
                <a:srgbClr val="D7F80E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391" name="Ελεύθερη σχεδίαση 7">
              <a:extLst>
                <a:ext uri="{FF2B5EF4-FFF2-40B4-BE49-F238E27FC236}">
                  <a16:creationId xmlns:a16="http://schemas.microsoft.com/office/drawing/2014/main" id="{10261396-5311-984B-1419-4308F63C7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70" y="1405304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D7F80E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ΠΡΑΓΜΑΤΟΠΟΙΕΙΤΑΙ  ΚΥΡΙΩΣ ΚΑΤΑ ΤΟΝ ΕΛΕΥΘΕΡΟ ΧΡΟΝΟ</a:t>
              </a:r>
            </a:p>
          </p:txBody>
        </p:sp>
        <p:sp>
          <p:nvSpPr>
            <p:cNvPr id="16392" name="Ελεύθερη σχεδίαση 8">
              <a:extLst>
                <a:ext uri="{FF2B5EF4-FFF2-40B4-BE49-F238E27FC236}">
                  <a16:creationId xmlns:a16="http://schemas.microsoft.com/office/drawing/2014/main" id="{64EECFD2-1CB9-B11B-9DF1-C28E95463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2041635"/>
              <a:ext cx="496830" cy="709757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431 h 496833"/>
                <a:gd name="T4" fmla="*/ 41750 w 709761"/>
                <a:gd name="T5" fmla="*/ 4222851 h 496833"/>
                <a:gd name="T6" fmla="*/ 0 w 709761"/>
                <a:gd name="T7" fmla="*/ 2111431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431 h 496833"/>
                <a:gd name="T14" fmla="*/ 54275 w 709761"/>
                <a:gd name="T15" fmla="*/ 4222851 h 496833"/>
                <a:gd name="T16" fmla="*/ 0 w 709761"/>
                <a:gd name="T17" fmla="*/ 4222851 h 496833"/>
                <a:gd name="T18" fmla="*/ 29226 w 709761"/>
                <a:gd name="T19" fmla="*/ 2111431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80F11C"/>
            </a:solidFill>
            <a:ln w="12701">
              <a:solidFill>
                <a:srgbClr val="80F11C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393" name="Ελεύθερη σχεδίαση 9">
              <a:extLst>
                <a:ext uri="{FF2B5EF4-FFF2-40B4-BE49-F238E27FC236}">
                  <a16:creationId xmlns:a16="http://schemas.microsoft.com/office/drawing/2014/main" id="{B9CB885A-908A-45C7-DBA0-3229730F1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70" y="2041635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80F11C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ΓΙΝΕΤΑΙ ΜΕ ΤΗ ΒΟΥΛΗΣΗ ΤΟΥ ΑΤΟΜΟΥ</a:t>
              </a:r>
            </a:p>
          </p:txBody>
        </p:sp>
        <p:sp>
          <p:nvSpPr>
            <p:cNvPr id="16394" name="Ελεύθερη σχεδίαση 10">
              <a:extLst>
                <a:ext uri="{FF2B5EF4-FFF2-40B4-BE49-F238E27FC236}">
                  <a16:creationId xmlns:a16="http://schemas.microsoft.com/office/drawing/2014/main" id="{622DD854-2D8C-9B1F-0698-C8EAE35C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2677975"/>
              <a:ext cx="496830" cy="709757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431 h 496833"/>
                <a:gd name="T4" fmla="*/ 41750 w 709761"/>
                <a:gd name="T5" fmla="*/ 4222851 h 496833"/>
                <a:gd name="T6" fmla="*/ 0 w 709761"/>
                <a:gd name="T7" fmla="*/ 2111431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431 h 496833"/>
                <a:gd name="T14" fmla="*/ 54275 w 709761"/>
                <a:gd name="T15" fmla="*/ 4222851 h 496833"/>
                <a:gd name="T16" fmla="*/ 0 w 709761"/>
                <a:gd name="T17" fmla="*/ 4222851 h 496833"/>
                <a:gd name="T18" fmla="*/ 29226 w 709761"/>
                <a:gd name="T19" fmla="*/ 2111431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39EB29"/>
            </a:solidFill>
            <a:ln w="12701">
              <a:solidFill>
                <a:srgbClr val="39EB29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395" name="Ελεύθερη σχεδίαση 11">
              <a:extLst>
                <a:ext uri="{FF2B5EF4-FFF2-40B4-BE49-F238E27FC236}">
                  <a16:creationId xmlns:a16="http://schemas.microsoft.com/office/drawing/2014/main" id="{294820BB-1CD4-D30D-15B3-A0B32444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06" y="2684885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39EB29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ΤΑ ΑΠΟΤΕΛΕΣΜΑΤΑ ΤΗΣ ΕΊΝΑΙ ΘΕΤΙΚΑ</a:t>
              </a:r>
            </a:p>
          </p:txBody>
        </p:sp>
        <p:sp>
          <p:nvSpPr>
            <p:cNvPr id="16396" name="Ελεύθερη σχεδίαση 12">
              <a:extLst>
                <a:ext uri="{FF2B5EF4-FFF2-40B4-BE49-F238E27FC236}">
                  <a16:creationId xmlns:a16="http://schemas.microsoft.com/office/drawing/2014/main" id="{FEA59771-C930-3FF9-982C-A6CA2F03A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3314306"/>
              <a:ext cx="496830" cy="709757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431 h 496833"/>
                <a:gd name="T4" fmla="*/ 41750 w 709761"/>
                <a:gd name="T5" fmla="*/ 4222851 h 496833"/>
                <a:gd name="T6" fmla="*/ 0 w 709761"/>
                <a:gd name="T7" fmla="*/ 2111431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431 h 496833"/>
                <a:gd name="T14" fmla="*/ 54275 w 709761"/>
                <a:gd name="T15" fmla="*/ 4222851 h 496833"/>
                <a:gd name="T16" fmla="*/ 0 w 709761"/>
                <a:gd name="T17" fmla="*/ 4222851 h 496833"/>
                <a:gd name="T18" fmla="*/ 29226 w 709761"/>
                <a:gd name="T19" fmla="*/ 2111431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36E56C"/>
            </a:solidFill>
            <a:ln w="12701">
              <a:solidFill>
                <a:srgbClr val="36E56C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397" name="Ελεύθερη σχεδίαση 13">
              <a:extLst>
                <a:ext uri="{FF2B5EF4-FFF2-40B4-BE49-F238E27FC236}">
                  <a16:creationId xmlns:a16="http://schemas.microsoft.com/office/drawing/2014/main" id="{C3E72EFF-2046-E54C-13DE-52E813E4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70" y="3314306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36E56C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ΣΕ ΑΥΤΗΝ ΔΕΝ ΥΠΑΡΧΕΙ ΟΙΚΟΝΟΜΙΚΗ Η ΕΠΑΓΓΕΛΜΑΤΙΚΗ ΕΠΙΔΙΩΞΗ</a:t>
              </a:r>
            </a:p>
          </p:txBody>
        </p:sp>
        <p:sp>
          <p:nvSpPr>
            <p:cNvPr id="16398" name="Ελεύθερη σχεδίαση 14">
              <a:extLst>
                <a:ext uri="{FF2B5EF4-FFF2-40B4-BE49-F238E27FC236}">
                  <a16:creationId xmlns:a16="http://schemas.microsoft.com/office/drawing/2014/main" id="{B7E370C8-A7C1-6143-4B79-459932D42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3950646"/>
              <a:ext cx="496830" cy="709757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431 h 496833"/>
                <a:gd name="T4" fmla="*/ 41750 w 709761"/>
                <a:gd name="T5" fmla="*/ 4222851 h 496833"/>
                <a:gd name="T6" fmla="*/ 0 w 709761"/>
                <a:gd name="T7" fmla="*/ 2111431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431 h 496833"/>
                <a:gd name="T14" fmla="*/ 54275 w 709761"/>
                <a:gd name="T15" fmla="*/ 4222851 h 496833"/>
                <a:gd name="T16" fmla="*/ 0 w 709761"/>
                <a:gd name="T17" fmla="*/ 4222851 h 496833"/>
                <a:gd name="T18" fmla="*/ 29226 w 709761"/>
                <a:gd name="T19" fmla="*/ 2111431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43DFB0"/>
            </a:solidFill>
            <a:ln w="12701">
              <a:solidFill>
                <a:srgbClr val="43DFB0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399" name="Ελεύθερη σχεδίαση 15">
              <a:extLst>
                <a:ext uri="{FF2B5EF4-FFF2-40B4-BE49-F238E27FC236}">
                  <a16:creationId xmlns:a16="http://schemas.microsoft.com/office/drawing/2014/main" id="{578562BF-130D-1A21-6B24-DD8851D74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70" y="3950646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43DFB0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ΠΡΟΣΦΕΡΕΙ ΧΑΡΑ ΚΑΙ ΨΥΧΑΓΩΓΙΑ</a:t>
              </a:r>
            </a:p>
          </p:txBody>
        </p:sp>
        <p:sp>
          <p:nvSpPr>
            <p:cNvPr id="16400" name="Ελεύθερη σχεδίαση 16">
              <a:extLst>
                <a:ext uri="{FF2B5EF4-FFF2-40B4-BE49-F238E27FC236}">
                  <a16:creationId xmlns:a16="http://schemas.microsoft.com/office/drawing/2014/main" id="{45EC13C4-FD71-1520-7ADC-3F6B563F8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4586977"/>
              <a:ext cx="496830" cy="709757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431 h 496833"/>
                <a:gd name="T4" fmla="*/ 41750 w 709761"/>
                <a:gd name="T5" fmla="*/ 4222851 h 496833"/>
                <a:gd name="T6" fmla="*/ 0 w 709761"/>
                <a:gd name="T7" fmla="*/ 2111431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431 h 496833"/>
                <a:gd name="T14" fmla="*/ 54275 w 709761"/>
                <a:gd name="T15" fmla="*/ 4222851 h 496833"/>
                <a:gd name="T16" fmla="*/ 0 w 709761"/>
                <a:gd name="T17" fmla="*/ 4222851 h 496833"/>
                <a:gd name="T18" fmla="*/ 29226 w 709761"/>
                <a:gd name="T19" fmla="*/ 2111431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4FCEDA"/>
            </a:solidFill>
            <a:ln w="12701">
              <a:solidFill>
                <a:srgbClr val="4FCEDA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401" name="Ελεύθερη σχεδίαση 17">
              <a:extLst>
                <a:ext uri="{FF2B5EF4-FFF2-40B4-BE49-F238E27FC236}">
                  <a16:creationId xmlns:a16="http://schemas.microsoft.com/office/drawing/2014/main" id="{8C1597BB-C56F-CD9A-13F4-2EF0368AE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70" y="4586977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4FCEDA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ΕΊΝΑΙ ΕΠΟΙΚΟΔΟΜΗΤΙΚΗ</a:t>
              </a:r>
            </a:p>
          </p:txBody>
        </p:sp>
        <p:sp>
          <p:nvSpPr>
            <p:cNvPr id="16402" name="Ελεύθερη σχεδίαση 18">
              <a:extLst>
                <a:ext uri="{FF2B5EF4-FFF2-40B4-BE49-F238E27FC236}">
                  <a16:creationId xmlns:a16="http://schemas.microsoft.com/office/drawing/2014/main" id="{F5D8E52F-32D8-7CC9-ECF1-70559A4A9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31" y="5223308"/>
              <a:ext cx="496830" cy="709757"/>
            </a:xfrm>
            <a:custGeom>
              <a:avLst/>
              <a:gdLst>
                <a:gd name="T0" fmla="*/ 41750 w 709761"/>
                <a:gd name="T1" fmla="*/ 0 h 496833"/>
                <a:gd name="T2" fmla="*/ 83500 w 709761"/>
                <a:gd name="T3" fmla="*/ 2111431 h 496833"/>
                <a:gd name="T4" fmla="*/ 41750 w 709761"/>
                <a:gd name="T5" fmla="*/ 4222851 h 496833"/>
                <a:gd name="T6" fmla="*/ 0 w 709761"/>
                <a:gd name="T7" fmla="*/ 2111431 h 496833"/>
                <a:gd name="T8" fmla="*/ 0 w 709761"/>
                <a:gd name="T9" fmla="*/ 0 h 496833"/>
                <a:gd name="T10" fmla="*/ 54275 w 709761"/>
                <a:gd name="T11" fmla="*/ 0 h 496833"/>
                <a:gd name="T12" fmla="*/ 83500 w 709761"/>
                <a:gd name="T13" fmla="*/ 2111431 h 496833"/>
                <a:gd name="T14" fmla="*/ 54275 w 709761"/>
                <a:gd name="T15" fmla="*/ 4222851 h 496833"/>
                <a:gd name="T16" fmla="*/ 0 w 709761"/>
                <a:gd name="T17" fmla="*/ 4222851 h 496833"/>
                <a:gd name="T18" fmla="*/ 29226 w 709761"/>
                <a:gd name="T19" fmla="*/ 2111431 h 496833"/>
                <a:gd name="T20" fmla="*/ 0 w 709761"/>
                <a:gd name="T21" fmla="*/ 0 h 496833"/>
                <a:gd name="T22" fmla="*/ 17694720 60000 65536"/>
                <a:gd name="T23" fmla="*/ 0 60000 65536"/>
                <a:gd name="T24" fmla="*/ 5898240 60000 65536"/>
                <a:gd name="T25" fmla="*/ 1179648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9761"/>
                <a:gd name="T34" fmla="*/ 0 h 496833"/>
                <a:gd name="T35" fmla="*/ 709761 w 709761"/>
                <a:gd name="T36" fmla="*/ 496833 h 4968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9761" h="496833">
                  <a:moveTo>
                    <a:pt x="709761" y="0"/>
                  </a:moveTo>
                  <a:lnTo>
                    <a:pt x="709761" y="322942"/>
                  </a:lnTo>
                  <a:lnTo>
                    <a:pt x="354880" y="496833"/>
                  </a:lnTo>
                  <a:lnTo>
                    <a:pt x="0" y="322942"/>
                  </a:lnTo>
                  <a:lnTo>
                    <a:pt x="0" y="0"/>
                  </a:lnTo>
                  <a:lnTo>
                    <a:pt x="354880" y="173892"/>
                  </a:lnTo>
                  <a:lnTo>
                    <a:pt x="709761" y="0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5B9BD5"/>
              </a:solidFill>
              <a:prstDash val="solid"/>
              <a:miter lim="800000"/>
              <a:headEnd/>
              <a:tailEnd/>
            </a:ln>
          </p:spPr>
          <p:txBody>
            <a:bodyPr lIns="7616" tIns="256041" rIns="7616" bIns="256032" anchor="ctr"/>
            <a:lstStyle/>
            <a:p>
              <a:endParaRPr lang="el-GR"/>
            </a:p>
          </p:txBody>
        </p:sp>
        <p:sp>
          <p:nvSpPr>
            <p:cNvPr id="16403" name="Ελεύθερη σχεδίαση 19">
              <a:extLst>
                <a:ext uri="{FF2B5EF4-FFF2-40B4-BE49-F238E27FC236}">
                  <a16:creationId xmlns:a16="http://schemas.microsoft.com/office/drawing/2014/main" id="{974F5032-872E-907B-D588-BBAF1952C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70" y="5223308"/>
              <a:ext cx="11168829" cy="461342"/>
            </a:xfrm>
            <a:custGeom>
              <a:avLst/>
              <a:gdLst>
                <a:gd name="T0" fmla="*/ 2147483646 w 461345"/>
                <a:gd name="T1" fmla="*/ 0 h 11168830"/>
                <a:gd name="T2" fmla="*/ 2147483646 w 461345"/>
                <a:gd name="T3" fmla="*/ 0 h 11168830"/>
                <a:gd name="T4" fmla="*/ 2147483646 w 461345"/>
                <a:gd name="T5" fmla="*/ 0 h 11168830"/>
                <a:gd name="T6" fmla="*/ 0 w 461345"/>
                <a:gd name="T7" fmla="*/ 0 h 11168830"/>
                <a:gd name="T8" fmla="*/ 2147483646 w 461345"/>
                <a:gd name="T9" fmla="*/ 0 h 11168830"/>
                <a:gd name="T10" fmla="*/ 2147483646 w 461345"/>
                <a:gd name="T11" fmla="*/ 0 h 11168830"/>
                <a:gd name="T12" fmla="*/ 2147483646 w 461345"/>
                <a:gd name="T13" fmla="*/ 0 h 11168830"/>
                <a:gd name="T14" fmla="*/ 2147483646 w 461345"/>
                <a:gd name="T15" fmla="*/ 0 h 11168830"/>
                <a:gd name="T16" fmla="*/ 2147483646 w 461345"/>
                <a:gd name="T17" fmla="*/ 0 h 11168830"/>
                <a:gd name="T18" fmla="*/ 0 w 461345"/>
                <a:gd name="T19" fmla="*/ 0 h 11168830"/>
                <a:gd name="T20" fmla="*/ 0 w 461345"/>
                <a:gd name="T21" fmla="*/ 0 h 11168830"/>
                <a:gd name="T22" fmla="*/ 0 w 461345"/>
                <a:gd name="T23" fmla="*/ 0 h 11168830"/>
                <a:gd name="T24" fmla="*/ 2147483646 w 461345"/>
                <a:gd name="T25" fmla="*/ 0 h 11168830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1345"/>
                <a:gd name="T40" fmla="*/ 0 h 11168830"/>
                <a:gd name="T41" fmla="*/ 461345 w 461345"/>
                <a:gd name="T42" fmla="*/ 11168830 h 111688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1345" h="11168830">
                  <a:moveTo>
                    <a:pt x="461345" y="1861508"/>
                  </a:moveTo>
                  <a:lnTo>
                    <a:pt x="461345" y="9307322"/>
                  </a:lnTo>
                  <a:cubicBezTo>
                    <a:pt x="461345" y="10335391"/>
                    <a:pt x="459923" y="11168818"/>
                    <a:pt x="458169" y="11168818"/>
                  </a:cubicBezTo>
                  <a:lnTo>
                    <a:pt x="0" y="11168818"/>
                  </a:lnTo>
                  <a:lnTo>
                    <a:pt x="0" y="12"/>
                  </a:lnTo>
                  <a:lnTo>
                    <a:pt x="458169" y="12"/>
                  </a:lnTo>
                  <a:cubicBezTo>
                    <a:pt x="459923" y="12"/>
                    <a:pt x="461345" y="833439"/>
                    <a:pt x="461345" y="1861508"/>
                  </a:cubicBez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85340" tIns="30138" rIns="30138" bIns="30138" anchor="ctr"/>
            <a:lstStyle>
              <a:lvl1pPr marL="342900" indent="-342900"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14300" indent="-11430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2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ΣΤΗΝ ΙΔΑΝΙΚΗ ΜΟΡΦΗ ΤΟ ΑΤΟΜΟ ΜΠΟΡΕΙ ΝΑ ΜΑΘΕΙ ΠΩΣ ΝΑ ΖΕΙ ΜΙΑ ΖΩΗ ΔΗΜΙΟΥΡΓΙΚΗ  ΕΥΤΥΧΙΣΜΕΝΗ ΚΑΙ ΜΕ ΝΟΗΜΑ ΠΕΡΙΕΧΟΜΕΝΟ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>
            <a:extLst>
              <a:ext uri="{FF2B5EF4-FFF2-40B4-BE49-F238E27FC236}">
                <a16:creationId xmlns:a16="http://schemas.microsoft.com/office/drawing/2014/main" id="{68F85DD4-A941-74A2-DF66-83984870E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502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Κιν</a:t>
            </a:r>
            <a:r>
              <a:rPr lang="el-GR" alt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ΑναψυχΗ</a:t>
            </a:r>
            <a:r>
              <a:rPr lang="el-GR" alt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br>
              <a:rPr lang="el-GR" alt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ΕνεργητικΗ</a:t>
            </a:r>
            <a:r>
              <a:rPr lang="el-GR" alt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σχΟλη</a:t>
            </a:r>
            <a:endParaRPr lang="el-GR" altLang="el-GR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F59B85B-9D27-E1A0-9DF2-A7BE6130E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383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buClr>
                <a:schemeClr val="folHlink"/>
              </a:buClr>
            </a:pPr>
            <a:r>
              <a:rPr lang="el-GR" altLang="el-GR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Δραστηριότητες</a:t>
            </a:r>
            <a:r>
              <a:rPr lang="el-GR" alt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(ενεργητικές ή παθητικές) οι οποίες με τις κατάλληλες προϋποθέσεις επιτρέπουν στους συμμετέχοντες να φτάσουν σε κατάσταση σχόλης</a:t>
            </a:r>
          </a:p>
          <a:p>
            <a:pPr algn="just" eaLnBrk="1" hangingPunct="1">
              <a:buClr>
                <a:schemeClr val="folHlink"/>
              </a:buClr>
            </a:pPr>
            <a:r>
              <a:rPr lang="el-GR" altLang="el-GR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Μέσο βελτίωσης </a:t>
            </a:r>
            <a:r>
              <a:rPr lang="el-GR" alt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του πνεύματος, διάπλασης χαρακτήρα, ανάπτυξης δεξιοτήτων, βελτίωση της υγείας, αύξηση παραγωγικότητας και ψυχικής διάθεσης, κ.ά. (</a:t>
            </a:r>
            <a:r>
              <a:rPr lang="en-US" alt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Butler, 1967).</a:t>
            </a:r>
            <a:r>
              <a:rPr lang="el-GR" altLang="el-GR" sz="2800" b="1" dirty="0">
                <a:solidFill>
                  <a:schemeClr val="folHlin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altLang="el-GR" sz="2800" b="1" dirty="0">
              <a:solidFill>
                <a:schemeClr val="folHlin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id="{35F48332-F8BD-2AD1-D02F-712269E23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57213"/>
            <a:ext cx="7772400" cy="1143000"/>
          </a:xfrm>
        </p:spPr>
        <p:txBody>
          <a:bodyPr/>
          <a:lstStyle/>
          <a:p>
            <a:pPr algn="ctr"/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ΕλεΥθερος</a:t>
            </a:r>
            <a:r>
              <a:rPr lang="el-GR" alt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χρΟνος</a:t>
            </a:r>
            <a:endParaRPr lang="el-GR" altLang="el-GR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435" name="Εικόνα 3">
            <a:extLst>
              <a:ext uri="{FF2B5EF4-FFF2-40B4-BE49-F238E27FC236}">
                <a16:creationId xmlns:a16="http://schemas.microsoft.com/office/drawing/2014/main" id="{C8851D85-EA4B-DEBE-9B4B-44F90B507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49425"/>
            <a:ext cx="1965325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067CCB5E-40C2-9D77-C65E-03DED142CC9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8313" y="3284538"/>
            <a:ext cx="7643812" cy="201453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l-G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ΕΡΓΑΣΙΑ – ΥΠΝΟΣ – ΚΟΙΝΩΝΙΚΕΣ ΑΠΑΣΧΟΛΗΣΕΙΣ – ΥΠΟΧΡΕΩΣΕΙΣ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el-GR" sz="36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el-GR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Για ατομική καλλιέργεια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l-GR" sz="2800" dirty="0"/>
          </a:p>
          <a:p>
            <a:pPr>
              <a:lnSpc>
                <a:spcPct val="80000"/>
              </a:lnSpc>
              <a:defRPr/>
            </a:pPr>
            <a:endParaRPr lang="el-G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>
            <a:extLst>
              <a:ext uri="{FF2B5EF4-FFF2-40B4-BE49-F238E27FC236}">
                <a16:creationId xmlns:a16="http://schemas.microsoft.com/office/drawing/2014/main" id="{1B92380F-4774-D93F-08BA-11744D569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ΑγΟ</a:t>
            </a:r>
            <a:r>
              <a:rPr lang="el-GR" alt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ΚΙΝ. ΑΝΑΨΥΧΗ</a:t>
            </a:r>
          </a:p>
        </p:txBody>
      </p:sp>
      <p:pic>
        <p:nvPicPr>
          <p:cNvPr id="19459" name="Εικόνα 7">
            <a:extLst>
              <a:ext uri="{FF2B5EF4-FFF2-40B4-BE49-F238E27FC236}">
                <a16:creationId xmlns:a16="http://schemas.microsoft.com/office/drawing/2014/main" id="{0924C4CE-6AF4-3854-5777-2F0867E5A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916113"/>
            <a:ext cx="83089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E6F981-0B89-6F85-C375-1F7BC19E510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5800" y="476249"/>
            <a:ext cx="7772400" cy="1584325"/>
          </a:xfr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ΧαρακτηριστικΑ</a:t>
            </a:r>
            <a:r>
              <a:rPr lang="el-G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συμμετοχΗς</a:t>
            </a:r>
            <a:r>
              <a:rPr lang="el-G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σε </a:t>
            </a:r>
            <a:r>
              <a:rPr lang="el-G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δραστηριΟτητες</a:t>
            </a:r>
            <a:r>
              <a:rPr lang="el-G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κιν</a:t>
            </a:r>
            <a:r>
              <a:rPr lang="el-G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l-G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αναψυχΗς</a:t>
            </a:r>
            <a:endParaRPr lang="en-GB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C4035B-E285-E6E0-468E-208EDE989FA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685800" y="2060574"/>
            <a:ext cx="7772400" cy="4104729"/>
          </a:xfr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folHlink"/>
              </a:buClr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Πραγματοποίησή της στη διάρκεια του ελεύθερου χρόνου 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Αυτοβουλία συμμετοχής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Ελευθερία επιλογής της δραστηριότητας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Θετικό αποτέλεσμα από τη συμμετοχή – εμπειρία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Έμφαση στο ψυχολογικό αποτέλεσμα της εμπειρίας (ποιότητα, βαθμός συγκίνησης και ενθουσιασμού, ικανοποίησης) </a:t>
            </a:r>
            <a:endParaRPr lang="en-GB" sz="2800" b="1" dirty="0">
              <a:effectLst>
                <a:outerShdw blurRad="38100" dist="38100" dir="2700000" algn="tl">
                  <a:srgbClr val="00000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Διάγραμμα 3">
            <a:extLst>
              <a:ext uri="{FF2B5EF4-FFF2-40B4-BE49-F238E27FC236}">
                <a16:creationId xmlns:a16="http://schemas.microsoft.com/office/drawing/2014/main" id="{999A6642-AB8E-4BF0-C199-82EE02B87831}"/>
              </a:ext>
            </a:extLst>
          </p:cNvPr>
          <p:cNvGrpSpPr>
            <a:grpSpLocks/>
          </p:cNvGrpSpPr>
          <p:nvPr/>
        </p:nvGrpSpPr>
        <p:grpSpPr bwMode="auto">
          <a:xfrm>
            <a:off x="2459038" y="1450052"/>
            <a:ext cx="4622800" cy="4582448"/>
            <a:chOff x="3681429" y="1240978"/>
            <a:chExt cx="4622676" cy="4582506"/>
          </a:xfrm>
        </p:grpSpPr>
        <p:sp>
          <p:nvSpPr>
            <p:cNvPr id="5" name="Ελεύθερη σχεδίαση 4">
              <a:extLst>
                <a:ext uri="{FF2B5EF4-FFF2-40B4-BE49-F238E27FC236}">
                  <a16:creationId xmlns:a16="http://schemas.microsoft.com/office/drawing/2014/main" id="{2B020268-AF48-18D8-5431-5053FE008FB6}"/>
                </a:ext>
              </a:extLst>
            </p:cNvPr>
            <p:cNvSpPr/>
            <p:nvPr/>
          </p:nvSpPr>
          <p:spPr>
            <a:xfrm>
              <a:off x="3681429" y="1272064"/>
              <a:ext cx="4551240" cy="45514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51680"/>
                <a:gd name="f7" fmla="val 2275840"/>
                <a:gd name="f8" fmla="val 3088919"/>
                <a:gd name="f9" fmla="val 3840236"/>
                <a:gd name="f10" fmla="val 433773"/>
                <a:gd name="f11" fmla="val 4246775"/>
                <a:gd name="f12" fmla="val 1137920"/>
                <a:gd name="f13" fmla="+- 0 0 -90"/>
                <a:gd name="f14" fmla="*/ f3 1 4551680"/>
                <a:gd name="f15" fmla="*/ f4 1 4551680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4551680"/>
                <a:gd name="f22" fmla="*/ 2275840 f19 1"/>
                <a:gd name="f23" fmla="*/ 0 f19 1"/>
                <a:gd name="f24" fmla="*/ 4246775 f19 1"/>
                <a:gd name="f25" fmla="*/ 1137920 f19 1"/>
                <a:gd name="f26" fmla="+- f20 0 f1"/>
                <a:gd name="f27" fmla="*/ f22 1 4551680"/>
                <a:gd name="f28" fmla="*/ f23 1 4551680"/>
                <a:gd name="f29" fmla="*/ f24 1 4551680"/>
                <a:gd name="f30" fmla="*/ f25 1 4551680"/>
                <a:gd name="f31" fmla="*/ f16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4 f15 1"/>
                <a:gd name="f43" fmla="*/ f35 f14 1"/>
                <a:gd name="f44" fmla="*/ f36 f15 1"/>
                <a:gd name="f45" fmla="*/ f3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1" y="f45"/>
                </a:cxn>
                <a:cxn ang="f26">
                  <a:pos x="f41" y="f42"/>
                </a:cxn>
              </a:cxnLst>
              <a:rect l="f37" t="f40" r="f38" b="f39"/>
              <a:pathLst>
                <a:path w="4551680" h="4551680">
                  <a:moveTo>
                    <a:pt x="f7" y="f5"/>
                  </a:moveTo>
                  <a:cubicBezTo>
                    <a:pt x="f8" y="f5"/>
                    <a:pt x="f9" y="f10"/>
                    <a:pt x="f11" y="f12"/>
                  </a:cubicBezTo>
                  <a:lnTo>
                    <a:pt x="f7" y="f7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lIns="2344933" tIns="508004" rIns="919822" bIns="3108960" anchor="ctr" anchorCtr="1"/>
            <a:lstStyle/>
            <a:p>
              <a:pPr algn="ctr" defTabSz="711202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800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l-GR" sz="1600" b="1" kern="0" dirty="0">
                  <a:latin typeface="Cambria" panose="02040503050406030204" pitchFamily="18" charset="0"/>
                  <a:ea typeface="Cambria" panose="02040503050406030204" pitchFamily="18" charset="0"/>
                </a:rPr>
                <a:t>ΕΚΔΗΛΩΣΕΙΣ</a:t>
              </a:r>
            </a:p>
          </p:txBody>
        </p:sp>
        <p:sp>
          <p:nvSpPr>
            <p:cNvPr id="21518" name="Ελεύθερη σχεδίαση 5">
              <a:extLst>
                <a:ext uri="{FF2B5EF4-FFF2-40B4-BE49-F238E27FC236}">
                  <a16:creationId xmlns:a16="http://schemas.microsoft.com/office/drawing/2014/main" id="{58971BBB-A0F2-0D7D-6F4D-FC0EB66F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423" y="1270476"/>
              <a:ext cx="4551682" cy="4551682"/>
            </a:xfrm>
            <a:custGeom>
              <a:avLst/>
              <a:gdLst>
                <a:gd name="T0" fmla="*/ 2275846 w 4551680"/>
                <a:gd name="T1" fmla="*/ 0 h 4551680"/>
                <a:gd name="T2" fmla="*/ 4551692 w 4551680"/>
                <a:gd name="T3" fmla="*/ 2275846 h 4551680"/>
                <a:gd name="T4" fmla="*/ 2275846 w 4551680"/>
                <a:gd name="T5" fmla="*/ 4551692 h 4551680"/>
                <a:gd name="T6" fmla="*/ 0 w 4551680"/>
                <a:gd name="T7" fmla="*/ 2275846 h 4551680"/>
                <a:gd name="T8" fmla="*/ 4246787 w 4551680"/>
                <a:gd name="T9" fmla="*/ 1137926 h 4551680"/>
                <a:gd name="T10" fmla="*/ 4246787 w 4551680"/>
                <a:gd name="T11" fmla="*/ 3413772 h 4551680"/>
                <a:gd name="T12" fmla="*/ 2275846 w 4551680"/>
                <a:gd name="T13" fmla="*/ 2275846 h 4551680"/>
                <a:gd name="T14" fmla="*/ 4246787 w 4551680"/>
                <a:gd name="T15" fmla="*/ 1137926 h 455168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51680"/>
                <a:gd name="T25" fmla="*/ 0 h 4551680"/>
                <a:gd name="T26" fmla="*/ 4551680 w 4551680"/>
                <a:gd name="T27" fmla="*/ 4551680 h 455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51680" h="4551680">
                  <a:moveTo>
                    <a:pt x="4246775" y="1137920"/>
                  </a:move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4246775" y="1137920"/>
                  </a:lnTo>
                  <a:close/>
                </a:path>
              </a:pathLst>
            </a:custGeom>
            <a:solidFill>
              <a:srgbClr val="B2F514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3136053" tIns="1835575" rIns="79927" bIns="1835575" anchor="ctr" anchorCtr="1"/>
            <a:lstStyle>
              <a:lvl1pPr defTabSz="711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11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11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112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1700" b="1" dirty="0">
                  <a:latin typeface="Cambria" panose="02040503050406030204" pitchFamily="18" charset="0"/>
                  <a:ea typeface="Cambria" panose="02040503050406030204" pitchFamily="18" charset="0"/>
                </a:rPr>
                <a:t>Τέχνες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1700" b="1" dirty="0">
                  <a:latin typeface="Cambria" panose="02040503050406030204" pitchFamily="18" charset="0"/>
                  <a:ea typeface="Cambria" panose="02040503050406030204" pitchFamily="18" charset="0"/>
                </a:rPr>
                <a:t>Πολιτιστικά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1700" b="1" dirty="0">
                  <a:latin typeface="Cambria" panose="02040503050406030204" pitchFamily="18" charset="0"/>
                  <a:ea typeface="Cambria" panose="02040503050406030204" pitchFamily="18" charset="0"/>
                </a:rPr>
                <a:t>γεγονότα</a:t>
              </a:r>
            </a:p>
          </p:txBody>
        </p:sp>
        <p:sp>
          <p:nvSpPr>
            <p:cNvPr id="21519" name="Ελεύθερη σχεδίαση 6">
              <a:extLst>
                <a:ext uri="{FF2B5EF4-FFF2-40B4-BE49-F238E27FC236}">
                  <a16:creationId xmlns:a16="http://schemas.microsoft.com/office/drawing/2014/main" id="{F75BB4C9-619A-426F-F8B1-7776F101D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423" y="1270476"/>
              <a:ext cx="4551682" cy="4551682"/>
            </a:xfrm>
            <a:custGeom>
              <a:avLst/>
              <a:gdLst>
                <a:gd name="T0" fmla="*/ 2275846 w 4551680"/>
                <a:gd name="T1" fmla="*/ 0 h 4551680"/>
                <a:gd name="T2" fmla="*/ 4551692 w 4551680"/>
                <a:gd name="T3" fmla="*/ 2275846 h 4551680"/>
                <a:gd name="T4" fmla="*/ 2275846 w 4551680"/>
                <a:gd name="T5" fmla="*/ 4551692 h 4551680"/>
                <a:gd name="T6" fmla="*/ 0 w 4551680"/>
                <a:gd name="T7" fmla="*/ 2275846 h 4551680"/>
                <a:gd name="T8" fmla="*/ 4246787 w 4551680"/>
                <a:gd name="T9" fmla="*/ 3413772 h 4551680"/>
                <a:gd name="T10" fmla="*/ 2275846 w 4551680"/>
                <a:gd name="T11" fmla="*/ 4551692 h 4551680"/>
                <a:gd name="T12" fmla="*/ 2275846 w 4551680"/>
                <a:gd name="T13" fmla="*/ 2275846 h 4551680"/>
                <a:gd name="T14" fmla="*/ 4246787 w 4551680"/>
                <a:gd name="T15" fmla="*/ 3413772 h 455168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51680"/>
                <a:gd name="T25" fmla="*/ 0 h 4551680"/>
                <a:gd name="T26" fmla="*/ 4551680 w 4551680"/>
                <a:gd name="T27" fmla="*/ 4551680 h 455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rgbClr val="46EC27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344923" tIns="3108960" rIns="919822" bIns="508004" anchor="ctr" anchorCtr="1"/>
            <a:lstStyle>
              <a:lvl1pPr defTabSz="711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11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11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112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Άσκηση ευρωστία υγεία</a:t>
              </a:r>
            </a:p>
          </p:txBody>
        </p:sp>
        <p:sp>
          <p:nvSpPr>
            <p:cNvPr id="21520" name="Ελεύθερη σχεδίαση 7">
              <a:extLst>
                <a:ext uri="{FF2B5EF4-FFF2-40B4-BE49-F238E27FC236}">
                  <a16:creationId xmlns:a16="http://schemas.microsoft.com/office/drawing/2014/main" id="{AD7AEA4A-437F-472C-1A0A-C52C388E5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423" y="1270476"/>
              <a:ext cx="4551682" cy="4551682"/>
            </a:xfrm>
            <a:custGeom>
              <a:avLst/>
              <a:gdLst>
                <a:gd name="T0" fmla="*/ 2275846 w 4551680"/>
                <a:gd name="T1" fmla="*/ 0 h 4551680"/>
                <a:gd name="T2" fmla="*/ 4551692 w 4551680"/>
                <a:gd name="T3" fmla="*/ 2275846 h 4551680"/>
                <a:gd name="T4" fmla="*/ 2275846 w 4551680"/>
                <a:gd name="T5" fmla="*/ 4551692 h 4551680"/>
                <a:gd name="T6" fmla="*/ 0 w 4551680"/>
                <a:gd name="T7" fmla="*/ 2275846 h 4551680"/>
                <a:gd name="T8" fmla="*/ 2275846 w 4551680"/>
                <a:gd name="T9" fmla="*/ 4551692 h 4551680"/>
                <a:gd name="T10" fmla="*/ 304905 w 4551680"/>
                <a:gd name="T11" fmla="*/ 3413772 h 4551680"/>
                <a:gd name="T12" fmla="*/ 2275846 w 4551680"/>
                <a:gd name="T13" fmla="*/ 2275846 h 4551680"/>
                <a:gd name="T14" fmla="*/ 2275846 w 4551680"/>
                <a:gd name="T15" fmla="*/ 4551692 h 455168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51680"/>
                <a:gd name="T25" fmla="*/ 0 h 4551680"/>
                <a:gd name="T26" fmla="*/ 4551680 w 4551680"/>
                <a:gd name="T27" fmla="*/ 4551680 h 455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51680" h="4551680">
                  <a:moveTo>
                    <a:pt x="2275840" y="4551680"/>
                  </a:move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2275840" y="4551680"/>
                  </a:lnTo>
                  <a:close/>
                </a:path>
              </a:pathLst>
            </a:custGeom>
            <a:solidFill>
              <a:srgbClr val="39E37B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822" tIns="3108960" rIns="2344923" bIns="508004" anchor="ctr" anchorCtr="1"/>
            <a:lstStyle>
              <a:lvl1pPr defTabSz="711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11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11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112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Κινητική αναψυχή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παιγνίδι</a:t>
              </a:r>
            </a:p>
          </p:txBody>
        </p:sp>
        <p:sp>
          <p:nvSpPr>
            <p:cNvPr id="21521" name="Ελεύθερη σχεδίαση 8">
              <a:extLst>
                <a:ext uri="{FF2B5EF4-FFF2-40B4-BE49-F238E27FC236}">
                  <a16:creationId xmlns:a16="http://schemas.microsoft.com/office/drawing/2014/main" id="{1C994B4F-C168-B85D-A490-3A6BFCF48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423" y="1240978"/>
              <a:ext cx="4551682" cy="4551682"/>
            </a:xfrm>
            <a:custGeom>
              <a:avLst/>
              <a:gdLst>
                <a:gd name="T0" fmla="*/ 2275846 w 4551680"/>
                <a:gd name="T1" fmla="*/ 0 h 4551680"/>
                <a:gd name="T2" fmla="*/ 4551692 w 4551680"/>
                <a:gd name="T3" fmla="*/ 2275846 h 4551680"/>
                <a:gd name="T4" fmla="*/ 2275846 w 4551680"/>
                <a:gd name="T5" fmla="*/ 4551692 h 4551680"/>
                <a:gd name="T6" fmla="*/ 0 w 4551680"/>
                <a:gd name="T7" fmla="*/ 2275846 h 4551680"/>
                <a:gd name="T8" fmla="*/ 304905 w 4551680"/>
                <a:gd name="T9" fmla="*/ 3413772 h 4551680"/>
                <a:gd name="T10" fmla="*/ 304905 w 4551680"/>
                <a:gd name="T11" fmla="*/ 1137926 h 4551680"/>
                <a:gd name="T12" fmla="*/ 2275846 w 4551680"/>
                <a:gd name="T13" fmla="*/ 2275846 h 4551680"/>
                <a:gd name="T14" fmla="*/ 304905 w 4551680"/>
                <a:gd name="T15" fmla="*/ 3413772 h 455168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51680"/>
                <a:gd name="T25" fmla="*/ 0 h 4551680"/>
                <a:gd name="T26" fmla="*/ 4551680 w 4551680"/>
                <a:gd name="T27" fmla="*/ 4551680 h 455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  <a:solidFill>
              <a:srgbClr val="4ADCD2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0763" tIns="1835575" rIns="3125218" bIns="1835575" anchor="ctr" anchorCtr="1"/>
            <a:lstStyle>
              <a:lvl1pPr defTabSz="711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11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11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112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Κοινωνικά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γεγονότα</a:t>
              </a:r>
            </a:p>
          </p:txBody>
        </p:sp>
        <p:sp>
          <p:nvSpPr>
            <p:cNvPr id="21522" name="Ελεύθερη σχεδίαση 9">
              <a:extLst>
                <a:ext uri="{FF2B5EF4-FFF2-40B4-BE49-F238E27FC236}">
                  <a16:creationId xmlns:a16="http://schemas.microsoft.com/office/drawing/2014/main" id="{3ED3D6FF-A8E3-1A04-713F-D484695E0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423" y="1270476"/>
              <a:ext cx="4551682" cy="4551682"/>
            </a:xfrm>
            <a:custGeom>
              <a:avLst/>
              <a:gdLst>
                <a:gd name="T0" fmla="*/ 2275846 w 4551680"/>
                <a:gd name="T1" fmla="*/ 0 h 4551680"/>
                <a:gd name="T2" fmla="*/ 4551692 w 4551680"/>
                <a:gd name="T3" fmla="*/ 2275846 h 4551680"/>
                <a:gd name="T4" fmla="*/ 2275846 w 4551680"/>
                <a:gd name="T5" fmla="*/ 4551692 h 4551680"/>
                <a:gd name="T6" fmla="*/ 0 w 4551680"/>
                <a:gd name="T7" fmla="*/ 2275846 h 4551680"/>
                <a:gd name="T8" fmla="*/ 304905 w 4551680"/>
                <a:gd name="T9" fmla="*/ 1137926 h 4551680"/>
                <a:gd name="T10" fmla="*/ 2275846 w 4551680"/>
                <a:gd name="T11" fmla="*/ 0 h 4551680"/>
                <a:gd name="T12" fmla="*/ 2275846 w 4551680"/>
                <a:gd name="T13" fmla="*/ 2275846 h 4551680"/>
                <a:gd name="T14" fmla="*/ 304905 w 4551680"/>
                <a:gd name="T15" fmla="*/ 1137926 h 455168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51680"/>
                <a:gd name="T25" fmla="*/ 0 h 4551680"/>
                <a:gd name="T26" fmla="*/ 4551680 w 4551680"/>
                <a:gd name="T27" fmla="*/ 4551680 h 45516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51680" h="4551680">
                  <a:moveTo>
                    <a:pt x="304905" y="1137920"/>
                  </a:move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1137920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822" tIns="508004" rIns="2344923" bIns="3108960" anchor="ctr" anchorCtr="1"/>
            <a:lstStyle>
              <a:lvl1pPr defTabSz="7112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112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112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112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112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112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700"/>
                </a:spcAft>
                <a:buFontTx/>
                <a:buNone/>
              </a:pPr>
              <a:r>
                <a:rPr kumimoji="0" lang="el-GR" altLang="el-GR" sz="1800" b="1" dirty="0">
                  <a:latin typeface="Cambria" panose="02040503050406030204" pitchFamily="18" charset="0"/>
                  <a:ea typeface="Cambria" panose="02040503050406030204" pitchFamily="18" charset="0"/>
                </a:rPr>
                <a:t>ΕΙΔΙΚΕΣ</a:t>
              </a:r>
              <a:r>
                <a:rPr kumimoji="0" lang="el-GR" altLang="el-GR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kumimoji="0" lang="el-GR" altLang="el-GR" sz="16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1507" name="Ορθογώνιο 4">
            <a:extLst>
              <a:ext uri="{FF2B5EF4-FFF2-40B4-BE49-F238E27FC236}">
                <a16:creationId xmlns:a16="http://schemas.microsoft.com/office/drawing/2014/main" id="{5BE953CC-C296-3089-295C-783E70637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7975"/>
            <a:ext cx="3659188" cy="1725613"/>
          </a:xfrm>
          <a:prstGeom prst="rect">
            <a:avLst/>
          </a:prstGeom>
          <a:solidFill>
            <a:srgbClr val="FFFF00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ΧΟΜΠΙ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ΣΥΝΑΥΛΙΕΣ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ΔΙΑΓΩΝΙΣΜΟΙ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ΦΕΣΤΙΒΑΛ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ΠΑΡΕΛΑΣΕΙΣ</a:t>
            </a:r>
          </a:p>
        </p:txBody>
      </p:sp>
      <p:sp>
        <p:nvSpPr>
          <p:cNvPr id="21508" name="Βέλος: Καμπύλο προς τα κάτω 5">
            <a:extLst>
              <a:ext uri="{FF2B5EF4-FFF2-40B4-BE49-F238E27FC236}">
                <a16:creationId xmlns:a16="http://schemas.microsoft.com/office/drawing/2014/main" id="{698716B0-CF6A-DF45-DD61-B2F1394B5AF9}"/>
              </a:ext>
            </a:extLst>
          </p:cNvPr>
          <p:cNvSpPr>
            <a:spLocks/>
          </p:cNvSpPr>
          <p:nvPr/>
        </p:nvSpPr>
        <p:spPr bwMode="auto">
          <a:xfrm rot="-5399996">
            <a:off x="2234407" y="1232694"/>
            <a:ext cx="1625600" cy="1017587"/>
          </a:xfrm>
          <a:custGeom>
            <a:avLst/>
            <a:gdLst>
              <a:gd name="T0" fmla="*/ 814537 w 1624733"/>
              <a:gd name="T1" fmla="*/ 0 h 1018074"/>
              <a:gd name="T2" fmla="*/ 1629072 w 1624733"/>
              <a:gd name="T3" fmla="*/ 507822 h 1018074"/>
              <a:gd name="T4" fmla="*/ 814537 w 1624733"/>
              <a:gd name="T5" fmla="*/ 1015641 h 1018074"/>
              <a:gd name="T6" fmla="*/ 0 w 1624733"/>
              <a:gd name="T7" fmla="*/ 507822 h 1018074"/>
              <a:gd name="T8" fmla="*/ 750737 w 1624733"/>
              <a:gd name="T9" fmla="*/ 0 h 1018074"/>
              <a:gd name="T10" fmla="*/ 127599 w 1624733"/>
              <a:gd name="T11" fmla="*/ 1015641 h 1018074"/>
              <a:gd name="T12" fmla="*/ 1098888 w 1624733"/>
              <a:gd name="T13" fmla="*/ 761730 h 1018074"/>
              <a:gd name="T14" fmla="*/ 1373874 w 1624733"/>
              <a:gd name="T15" fmla="*/ 1015641 h 1018074"/>
              <a:gd name="T16" fmla="*/ 1609284 w 1624733"/>
              <a:gd name="T17" fmla="*/ 761730 h 1018074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5898240 60000 65536"/>
              <a:gd name="T24" fmla="*/ 5898240 60000 65536"/>
              <a:gd name="T25" fmla="*/ 5898240 60000 65536"/>
              <a:gd name="T26" fmla="*/ 0 60000 65536"/>
              <a:gd name="T27" fmla="*/ 0 w 1624733"/>
              <a:gd name="T28" fmla="*/ 0 h 1018074"/>
              <a:gd name="T29" fmla="*/ 1624733 w 1624733"/>
              <a:gd name="T30" fmla="*/ 1018074 h 10180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4733" h="1018074" stroke="0">
                <a:moveTo>
                  <a:pt x="1370214" y="1018074"/>
                </a:moveTo>
                <a:lnTo>
                  <a:pt x="1095961" y="763555"/>
                </a:lnTo>
                <a:lnTo>
                  <a:pt x="1223221" y="763555"/>
                </a:lnTo>
                <a:lnTo>
                  <a:pt x="1223221" y="763554"/>
                </a:lnTo>
                <a:cubicBezTo>
                  <a:pt x="1152373" y="314056"/>
                  <a:pt x="904870" y="0"/>
                  <a:pt x="621478" y="0"/>
                </a:cubicBezTo>
                <a:lnTo>
                  <a:pt x="875996" y="0"/>
                </a:lnTo>
                <a:lnTo>
                  <a:pt x="875995" y="0"/>
                </a:lnTo>
                <a:cubicBezTo>
                  <a:pt x="1159388" y="0"/>
                  <a:pt x="1406891" y="314056"/>
                  <a:pt x="1477739" y="763554"/>
                </a:cubicBezTo>
                <a:lnTo>
                  <a:pt x="1604998" y="763555"/>
                </a:lnTo>
                <a:lnTo>
                  <a:pt x="1370214" y="1018074"/>
                </a:lnTo>
                <a:close/>
              </a:path>
              <a:path w="1624733" h="1018074" stroke="0">
                <a:moveTo>
                  <a:pt x="748737" y="21573"/>
                </a:moveTo>
                <a:lnTo>
                  <a:pt x="748736" y="21572"/>
                </a:lnTo>
                <a:cubicBezTo>
                  <a:pt x="460785" y="120254"/>
                  <a:pt x="254518" y="536154"/>
                  <a:pt x="254518" y="1018073"/>
                </a:cubicBezTo>
                <a:lnTo>
                  <a:pt x="0" y="1018074"/>
                </a:lnTo>
                <a:cubicBezTo>
                  <a:pt x="0" y="455807"/>
                  <a:pt x="278245" y="0"/>
                  <a:pt x="621478" y="0"/>
                </a:cubicBezTo>
                <a:cubicBezTo>
                  <a:pt x="664237" y="0"/>
                  <a:pt x="706883" y="7229"/>
                  <a:pt x="748737" y="21572"/>
                </a:cubicBezTo>
                <a:lnTo>
                  <a:pt x="748737" y="21573"/>
                </a:lnTo>
                <a:close/>
              </a:path>
              <a:path w="1624733" h="1018074" fill="none">
                <a:moveTo>
                  <a:pt x="748737" y="21573"/>
                </a:moveTo>
                <a:lnTo>
                  <a:pt x="748736" y="21572"/>
                </a:lnTo>
                <a:cubicBezTo>
                  <a:pt x="460785" y="120254"/>
                  <a:pt x="254518" y="536154"/>
                  <a:pt x="254518" y="1018073"/>
                </a:cubicBezTo>
                <a:lnTo>
                  <a:pt x="0" y="1018074"/>
                </a:lnTo>
                <a:cubicBezTo>
                  <a:pt x="0" y="455807"/>
                  <a:pt x="278245" y="0"/>
                  <a:pt x="621477" y="0"/>
                </a:cubicBezTo>
                <a:lnTo>
                  <a:pt x="875996" y="0"/>
                </a:lnTo>
                <a:lnTo>
                  <a:pt x="875995" y="0"/>
                </a:lnTo>
                <a:cubicBezTo>
                  <a:pt x="1159388" y="0"/>
                  <a:pt x="1406891" y="314056"/>
                  <a:pt x="1477739" y="763554"/>
                </a:cubicBezTo>
                <a:lnTo>
                  <a:pt x="1604998" y="763555"/>
                </a:lnTo>
                <a:lnTo>
                  <a:pt x="1370214" y="1018074"/>
                </a:lnTo>
                <a:lnTo>
                  <a:pt x="1095961" y="763555"/>
                </a:lnTo>
                <a:lnTo>
                  <a:pt x="1223221" y="763555"/>
                </a:lnTo>
                <a:lnTo>
                  <a:pt x="1223221" y="763554"/>
                </a:lnTo>
                <a:cubicBezTo>
                  <a:pt x="1152373" y="314056"/>
                  <a:pt x="904870" y="0"/>
                  <a:pt x="621478" y="0"/>
                </a:cubicBezTo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l-GR"/>
          </a:p>
        </p:txBody>
      </p:sp>
      <p:sp>
        <p:nvSpPr>
          <p:cNvPr id="21509" name="Βέλος: Καμπύλο προς τα επάνω 6">
            <a:extLst>
              <a:ext uri="{FF2B5EF4-FFF2-40B4-BE49-F238E27FC236}">
                <a16:creationId xmlns:a16="http://schemas.microsoft.com/office/drawing/2014/main" id="{743E80A1-4524-A90D-771D-9862F3B94FC6}"/>
              </a:ext>
            </a:extLst>
          </p:cNvPr>
          <p:cNvSpPr>
            <a:spLocks/>
          </p:cNvSpPr>
          <p:nvPr/>
        </p:nvSpPr>
        <p:spPr bwMode="auto">
          <a:xfrm rot="-5399996">
            <a:off x="6061869" y="1180307"/>
            <a:ext cx="1625600" cy="1122362"/>
          </a:xfrm>
          <a:custGeom>
            <a:avLst/>
            <a:gdLst>
              <a:gd name="T0" fmla="*/ 814518 w 1624742"/>
              <a:gd name="T1" fmla="*/ 0 h 1121319"/>
              <a:gd name="T2" fmla="*/ 1629036 w 1624742"/>
              <a:gd name="T3" fmla="*/ 563272 h 1121319"/>
              <a:gd name="T4" fmla="*/ 814518 w 1624742"/>
              <a:gd name="T5" fmla="*/ 1126544 h 1121319"/>
              <a:gd name="T6" fmla="*/ 0 w 1624742"/>
              <a:gd name="T7" fmla="*/ 563272 h 1121319"/>
              <a:gd name="T8" fmla="*/ 1347965 w 1624742"/>
              <a:gd name="T9" fmla="*/ 0 h 1121319"/>
              <a:gd name="T10" fmla="*/ 1047725 w 1624742"/>
              <a:gd name="T11" fmla="*/ 281636 h 1121319"/>
              <a:gd name="T12" fmla="*/ 140535 w 1624742"/>
              <a:gd name="T13" fmla="*/ 0 h 1121319"/>
              <a:gd name="T14" fmla="*/ 744251 w 1624742"/>
              <a:gd name="T15" fmla="*/ 1126544 h 1121319"/>
              <a:gd name="T16" fmla="*/ 1609866 w 1624742"/>
              <a:gd name="T17" fmla="*/ 281636 h 1121319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5898240 60000 65536"/>
              <a:gd name="T26" fmla="*/ 0 60000 65536"/>
              <a:gd name="T27" fmla="*/ 0 w 1624742"/>
              <a:gd name="T28" fmla="*/ 0 h 1121319"/>
              <a:gd name="T29" fmla="*/ 1624742 w 1624742"/>
              <a:gd name="T30" fmla="*/ 1121319 h 11213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4742" h="1121319" stroke="0">
                <a:moveTo>
                  <a:pt x="1344412" y="0"/>
                </a:moveTo>
                <a:lnTo>
                  <a:pt x="1605622" y="280330"/>
                </a:lnTo>
                <a:lnTo>
                  <a:pt x="1465457" y="280330"/>
                </a:lnTo>
                <a:cubicBezTo>
                  <a:pt x="1396815" y="775412"/>
                  <a:pt x="1157020" y="1121318"/>
                  <a:pt x="882453" y="1121319"/>
                </a:cubicBezTo>
                <a:cubicBezTo>
                  <a:pt x="835244" y="1121319"/>
                  <a:pt x="788199" y="1110979"/>
                  <a:pt x="742288" y="1090514"/>
                </a:cubicBezTo>
                <a:lnTo>
                  <a:pt x="742287" y="1090514"/>
                </a:lnTo>
                <a:cubicBezTo>
                  <a:pt x="959041" y="993895"/>
                  <a:pt x="1129407" y="682207"/>
                  <a:pt x="1185127" y="280330"/>
                </a:cubicBezTo>
                <a:lnTo>
                  <a:pt x="1044963" y="280330"/>
                </a:lnTo>
                <a:lnTo>
                  <a:pt x="1344412" y="0"/>
                </a:lnTo>
                <a:close/>
              </a:path>
              <a:path w="1624742" h="1121319" stroke="0">
                <a:moveTo>
                  <a:pt x="602124" y="1121319"/>
                </a:moveTo>
                <a:lnTo>
                  <a:pt x="602124" y="1121319"/>
                </a:lnTo>
                <a:cubicBezTo>
                  <a:pt x="269580" y="1121319"/>
                  <a:pt x="0" y="619287"/>
                  <a:pt x="0" y="0"/>
                </a:cubicBezTo>
                <a:lnTo>
                  <a:pt x="280330" y="0"/>
                </a:lnTo>
                <a:cubicBezTo>
                  <a:pt x="280330" y="619287"/>
                  <a:pt x="549910" y="1121318"/>
                  <a:pt x="882453" y="1121319"/>
                </a:cubicBezTo>
                <a:lnTo>
                  <a:pt x="602124" y="1121319"/>
                </a:lnTo>
                <a:close/>
              </a:path>
              <a:path w="1624742" h="1121319" fill="none">
                <a:moveTo>
                  <a:pt x="742289" y="1090515"/>
                </a:moveTo>
                <a:lnTo>
                  <a:pt x="742288" y="1090514"/>
                </a:lnTo>
                <a:cubicBezTo>
                  <a:pt x="959042" y="993895"/>
                  <a:pt x="1129408" y="682207"/>
                  <a:pt x="1185128" y="280330"/>
                </a:cubicBezTo>
                <a:lnTo>
                  <a:pt x="1044963" y="280330"/>
                </a:lnTo>
                <a:lnTo>
                  <a:pt x="1344412" y="0"/>
                </a:lnTo>
                <a:lnTo>
                  <a:pt x="1605622" y="280330"/>
                </a:lnTo>
                <a:lnTo>
                  <a:pt x="1465457" y="280330"/>
                </a:lnTo>
                <a:cubicBezTo>
                  <a:pt x="1396815" y="775412"/>
                  <a:pt x="1157020" y="1121318"/>
                  <a:pt x="882453" y="1121319"/>
                </a:cubicBezTo>
                <a:lnTo>
                  <a:pt x="602124" y="1121319"/>
                </a:lnTo>
                <a:cubicBezTo>
                  <a:pt x="269580" y="1121319"/>
                  <a:pt x="0" y="619287"/>
                  <a:pt x="0" y="0"/>
                </a:cubicBezTo>
                <a:lnTo>
                  <a:pt x="280330" y="0"/>
                </a:lnTo>
                <a:cubicBezTo>
                  <a:pt x="280330" y="619287"/>
                  <a:pt x="549910" y="1121318"/>
                  <a:pt x="882453" y="1121319"/>
                </a:cubicBezTo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l-GR"/>
          </a:p>
        </p:txBody>
      </p:sp>
      <p:sp>
        <p:nvSpPr>
          <p:cNvPr id="21510" name="Ορθογώνιο 10">
            <a:extLst>
              <a:ext uri="{FF2B5EF4-FFF2-40B4-BE49-F238E27FC236}">
                <a16:creationId xmlns:a16="http://schemas.microsoft.com/office/drawing/2014/main" id="{075EC885-0C1A-4DA6-6FBD-DDA6048A2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853113"/>
            <a:ext cx="3790950" cy="815975"/>
          </a:xfrm>
          <a:prstGeom prst="rect">
            <a:avLst/>
          </a:prstGeom>
          <a:solidFill>
            <a:srgbClr val="FFFF00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ΑΘΛΗΤΙΣΜΟΣ ΓΙΑ ΟΛΟΥΣ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ΑγΟ</a:t>
            </a:r>
            <a:endParaRPr kumimoji="0" lang="el-GR" altLang="el-GR" sz="1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511" name="Εικόνα 14">
            <a:extLst>
              <a:ext uri="{FF2B5EF4-FFF2-40B4-BE49-F238E27FC236}">
                <a16:creationId xmlns:a16="http://schemas.microsoft.com/office/drawing/2014/main" id="{5FBF43B7-41CA-69D7-21AA-6D99DBD7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9991">
            <a:off x="6065838" y="4875213"/>
            <a:ext cx="10366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Βέλος: Καμπύλο προς τα επάνω 14">
            <a:extLst>
              <a:ext uri="{FF2B5EF4-FFF2-40B4-BE49-F238E27FC236}">
                <a16:creationId xmlns:a16="http://schemas.microsoft.com/office/drawing/2014/main" id="{BACABB8E-336D-C6F8-E12A-DD48F13FA7B4}"/>
              </a:ext>
            </a:extLst>
          </p:cNvPr>
          <p:cNvSpPr>
            <a:spLocks/>
          </p:cNvSpPr>
          <p:nvPr/>
        </p:nvSpPr>
        <p:spPr bwMode="auto">
          <a:xfrm rot="5400013">
            <a:off x="2103438" y="5135562"/>
            <a:ext cx="1625600" cy="1120775"/>
          </a:xfrm>
          <a:custGeom>
            <a:avLst/>
            <a:gdLst>
              <a:gd name="T0" fmla="*/ 814518 w 1624742"/>
              <a:gd name="T1" fmla="*/ 0 h 1121319"/>
              <a:gd name="T2" fmla="*/ 1629036 w 1624742"/>
              <a:gd name="T3" fmla="*/ 559301 h 1121319"/>
              <a:gd name="T4" fmla="*/ 814518 w 1624742"/>
              <a:gd name="T5" fmla="*/ 1118602 h 1121319"/>
              <a:gd name="T6" fmla="*/ 0 w 1624742"/>
              <a:gd name="T7" fmla="*/ 559301 h 1121319"/>
              <a:gd name="T8" fmla="*/ 1347965 w 1624742"/>
              <a:gd name="T9" fmla="*/ 0 h 1121319"/>
              <a:gd name="T10" fmla="*/ 1047725 w 1624742"/>
              <a:gd name="T11" fmla="*/ 279650 h 1121319"/>
              <a:gd name="T12" fmla="*/ 140535 w 1624742"/>
              <a:gd name="T13" fmla="*/ 0 h 1121319"/>
              <a:gd name="T14" fmla="*/ 744251 w 1624742"/>
              <a:gd name="T15" fmla="*/ 1118602 h 1121319"/>
              <a:gd name="T16" fmla="*/ 1609866 w 1624742"/>
              <a:gd name="T17" fmla="*/ 279650 h 1121319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17694720 60000 65536"/>
              <a:gd name="T23" fmla="*/ 17694720 60000 65536"/>
              <a:gd name="T24" fmla="*/ 17694720 60000 65536"/>
              <a:gd name="T25" fmla="*/ 5898240 60000 65536"/>
              <a:gd name="T26" fmla="*/ 0 60000 65536"/>
              <a:gd name="T27" fmla="*/ 0 w 1624742"/>
              <a:gd name="T28" fmla="*/ 0 h 1121319"/>
              <a:gd name="T29" fmla="*/ 1624742 w 1624742"/>
              <a:gd name="T30" fmla="*/ 1121319 h 11213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4742" h="1121319" stroke="0">
                <a:moveTo>
                  <a:pt x="1344412" y="0"/>
                </a:moveTo>
                <a:lnTo>
                  <a:pt x="1605622" y="280330"/>
                </a:lnTo>
                <a:lnTo>
                  <a:pt x="1465457" y="280330"/>
                </a:lnTo>
                <a:cubicBezTo>
                  <a:pt x="1396815" y="775412"/>
                  <a:pt x="1157020" y="1121318"/>
                  <a:pt x="882453" y="1121319"/>
                </a:cubicBezTo>
                <a:cubicBezTo>
                  <a:pt x="835244" y="1121319"/>
                  <a:pt x="788199" y="1110979"/>
                  <a:pt x="742288" y="1090514"/>
                </a:cubicBezTo>
                <a:lnTo>
                  <a:pt x="742287" y="1090514"/>
                </a:lnTo>
                <a:cubicBezTo>
                  <a:pt x="959041" y="993895"/>
                  <a:pt x="1129407" y="682207"/>
                  <a:pt x="1185127" y="280330"/>
                </a:cubicBezTo>
                <a:lnTo>
                  <a:pt x="1044963" y="280330"/>
                </a:lnTo>
                <a:lnTo>
                  <a:pt x="1344412" y="0"/>
                </a:lnTo>
                <a:close/>
              </a:path>
              <a:path w="1624742" h="1121319" stroke="0">
                <a:moveTo>
                  <a:pt x="602124" y="1121319"/>
                </a:moveTo>
                <a:lnTo>
                  <a:pt x="602124" y="1121319"/>
                </a:lnTo>
                <a:cubicBezTo>
                  <a:pt x="269580" y="1121319"/>
                  <a:pt x="0" y="619287"/>
                  <a:pt x="0" y="0"/>
                </a:cubicBezTo>
                <a:lnTo>
                  <a:pt x="280330" y="0"/>
                </a:lnTo>
                <a:cubicBezTo>
                  <a:pt x="280330" y="619287"/>
                  <a:pt x="549910" y="1121318"/>
                  <a:pt x="882453" y="1121319"/>
                </a:cubicBezTo>
                <a:lnTo>
                  <a:pt x="602124" y="1121319"/>
                </a:lnTo>
                <a:close/>
              </a:path>
              <a:path w="1624742" h="1121319" fill="none">
                <a:moveTo>
                  <a:pt x="742289" y="1090515"/>
                </a:moveTo>
                <a:lnTo>
                  <a:pt x="742288" y="1090514"/>
                </a:lnTo>
                <a:cubicBezTo>
                  <a:pt x="959042" y="993895"/>
                  <a:pt x="1129408" y="682207"/>
                  <a:pt x="1185128" y="280330"/>
                </a:cubicBezTo>
                <a:lnTo>
                  <a:pt x="1044963" y="280330"/>
                </a:lnTo>
                <a:lnTo>
                  <a:pt x="1344412" y="0"/>
                </a:lnTo>
                <a:lnTo>
                  <a:pt x="1605622" y="280330"/>
                </a:lnTo>
                <a:lnTo>
                  <a:pt x="1465457" y="280330"/>
                </a:lnTo>
                <a:cubicBezTo>
                  <a:pt x="1396815" y="775412"/>
                  <a:pt x="1157020" y="1121318"/>
                  <a:pt x="882453" y="1121319"/>
                </a:cubicBezTo>
                <a:lnTo>
                  <a:pt x="602124" y="1121319"/>
                </a:lnTo>
                <a:cubicBezTo>
                  <a:pt x="269580" y="1121319"/>
                  <a:pt x="0" y="619287"/>
                  <a:pt x="0" y="0"/>
                </a:cubicBezTo>
                <a:lnTo>
                  <a:pt x="280330" y="0"/>
                </a:lnTo>
                <a:cubicBezTo>
                  <a:pt x="280330" y="619287"/>
                  <a:pt x="549910" y="1121318"/>
                  <a:pt x="882453" y="1121319"/>
                </a:cubicBezTo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l-GR"/>
          </a:p>
        </p:txBody>
      </p:sp>
      <p:sp>
        <p:nvSpPr>
          <p:cNvPr id="21513" name="Ορθογώνιο 18">
            <a:extLst>
              <a:ext uri="{FF2B5EF4-FFF2-40B4-BE49-F238E27FC236}">
                <a16:creationId xmlns:a16="http://schemas.microsoft.com/office/drawing/2014/main" id="{F794022B-1452-896B-AC99-666A8B4CC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04" y="2847975"/>
            <a:ext cx="2538413" cy="1725612"/>
          </a:xfrm>
          <a:prstGeom prst="rect">
            <a:avLst/>
          </a:prstGeom>
          <a:solidFill>
            <a:srgbClr val="FFFF00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ΚΟΙΝΩΝΙΚΕΣ 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ΣΥΓΚΕΝΤΡΩΣΕΙΣ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ΔΕΞΙΩΣΕΙΣ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ΧΟΡΟΙ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ΕΟΡΤΑΣΜΟΙ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ΣΥΝΕΣΤΙΑΣΕΙΣ</a:t>
            </a:r>
          </a:p>
        </p:txBody>
      </p:sp>
      <p:sp>
        <p:nvSpPr>
          <p:cNvPr id="21514" name="Ορθογώνιο 20">
            <a:extLst>
              <a:ext uri="{FF2B5EF4-FFF2-40B4-BE49-F238E27FC236}">
                <a16:creationId xmlns:a16="http://schemas.microsoft.com/office/drawing/2014/main" id="{252ECD44-42C0-7D4A-E5AA-0CEF65D3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4" y="2636913"/>
            <a:ext cx="2232595" cy="1981256"/>
          </a:xfrm>
          <a:prstGeom prst="rect">
            <a:avLst/>
          </a:prstGeom>
          <a:solidFill>
            <a:srgbClr val="FFFF00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ΜΟΥΣΙΚΗ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ΘΕΑΤΡΟ - ΧΟΡΟΣ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ΕΙΚΑΣΤΙΚΑ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ΧΕΙΡΟΤΕΧΝΙΑ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ΦΙΛΟΛΟΓΙΑ</a:t>
            </a: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ΚΙΝΗΜΑΤΟΓΡΑΦΟΣ</a:t>
            </a:r>
          </a:p>
        </p:txBody>
      </p:sp>
      <p:sp>
        <p:nvSpPr>
          <p:cNvPr id="21515" name="Βέλος: Αριστερό 21">
            <a:extLst>
              <a:ext uri="{FF2B5EF4-FFF2-40B4-BE49-F238E27FC236}">
                <a16:creationId xmlns:a16="http://schemas.microsoft.com/office/drawing/2014/main" id="{4ECDF4B7-F1A9-6235-6729-5F348EE0437F}"/>
              </a:ext>
            </a:extLst>
          </p:cNvPr>
          <p:cNvSpPr>
            <a:spLocks/>
          </p:cNvSpPr>
          <p:nvPr/>
        </p:nvSpPr>
        <p:spPr bwMode="auto">
          <a:xfrm>
            <a:off x="2195513" y="3524250"/>
            <a:ext cx="541337" cy="3730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2643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5286" y="5400"/>
                </a:lnTo>
                <a:lnTo>
                  <a:pt x="5286" y="0"/>
                </a:lnTo>
                <a:lnTo>
                  <a:pt x="0" y="10800"/>
                </a:lnTo>
                <a:lnTo>
                  <a:pt x="5286" y="21600"/>
                </a:lnTo>
                <a:lnTo>
                  <a:pt x="5286" y="16200"/>
                </a:lnTo>
                <a:lnTo>
                  <a:pt x="21600" y="16200"/>
                </a:lnTo>
                <a:lnTo>
                  <a:pt x="21600" y="5400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l-GR"/>
          </a:p>
        </p:txBody>
      </p:sp>
      <p:sp>
        <p:nvSpPr>
          <p:cNvPr id="21516" name="Βέλος: Δεξιό 22">
            <a:extLst>
              <a:ext uri="{FF2B5EF4-FFF2-40B4-BE49-F238E27FC236}">
                <a16:creationId xmlns:a16="http://schemas.microsoft.com/office/drawing/2014/main" id="{61481CD1-8A00-7B82-6495-9DEC0BC2AA11}"/>
              </a:ext>
            </a:extLst>
          </p:cNvPr>
          <p:cNvSpPr>
            <a:spLocks/>
          </p:cNvSpPr>
          <p:nvPr/>
        </p:nvSpPr>
        <p:spPr bwMode="auto">
          <a:xfrm>
            <a:off x="7019925" y="3608388"/>
            <a:ext cx="368300" cy="3730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887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6139" y="5400"/>
                </a:lnTo>
                <a:lnTo>
                  <a:pt x="16139" y="0"/>
                </a:lnTo>
                <a:lnTo>
                  <a:pt x="21600" y="10800"/>
                </a:lnTo>
                <a:lnTo>
                  <a:pt x="16139" y="21600"/>
                </a:lnTo>
                <a:lnTo>
                  <a:pt x="16139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Ορθογώνιο 10">
            <a:extLst>
              <a:ext uri="{FF2B5EF4-FFF2-40B4-BE49-F238E27FC236}">
                <a16:creationId xmlns:a16="http://schemas.microsoft.com/office/drawing/2014/main" id="{E0E90A89-EA3C-7403-28B9-9FB71D798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854075"/>
            <a:ext cx="4506913" cy="561975"/>
          </a:xfrm>
          <a:prstGeom prst="rect">
            <a:avLst/>
          </a:prstGeom>
          <a:solidFill>
            <a:srgbClr val="FFFF00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ΑΘΛΗΤΙΣΜΟΣ ΓΙΑ ΟΛΟΥΣ (</a:t>
            </a:r>
            <a:r>
              <a:rPr kumimoji="0" lang="el-GR" altLang="el-GR" sz="1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ΑγΟ</a:t>
            </a:r>
            <a:r>
              <a:rPr kumimoji="0" lang="el-GR" altLang="el-GR" sz="1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2531" name="Ορθογώνιο: Στρογγύλεμα γωνιών 1">
            <a:extLst>
              <a:ext uri="{FF2B5EF4-FFF2-40B4-BE49-F238E27FC236}">
                <a16:creationId xmlns:a16="http://schemas.microsoft.com/office/drawing/2014/main" id="{C0B213BE-4F48-FECC-FE2E-160E34461E0F}"/>
              </a:ext>
            </a:extLst>
          </p:cNvPr>
          <p:cNvSpPr>
            <a:spLocks/>
          </p:cNvSpPr>
          <p:nvPr/>
        </p:nvSpPr>
        <p:spPr bwMode="auto">
          <a:xfrm>
            <a:off x="3300413" y="1628775"/>
            <a:ext cx="2435225" cy="417513"/>
          </a:xfrm>
          <a:custGeom>
            <a:avLst/>
            <a:gdLst>
              <a:gd name="T0" fmla="*/ 1216177 w 2435943"/>
              <a:gd name="T1" fmla="*/ 0 h 416858"/>
              <a:gd name="T2" fmla="*/ 2432355 w 2435943"/>
              <a:gd name="T3" fmla="*/ 210073 h 416858"/>
              <a:gd name="T4" fmla="*/ 1216177 w 2435943"/>
              <a:gd name="T5" fmla="*/ 420143 h 416858"/>
              <a:gd name="T6" fmla="*/ 0 w 2435943"/>
              <a:gd name="T7" fmla="*/ 210073 h 416858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0350 w 2435943"/>
              <a:gd name="T13" fmla="*/ 20350 h 416858"/>
              <a:gd name="T14" fmla="*/ 2415593 w 2435943"/>
              <a:gd name="T15" fmla="*/ 396508 h 4168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35943" h="416858">
                <a:moveTo>
                  <a:pt x="69476" y="0"/>
                </a:moveTo>
                <a:lnTo>
                  <a:pt x="69475" y="0"/>
                </a:lnTo>
                <a:cubicBezTo>
                  <a:pt x="31105" y="0"/>
                  <a:pt x="0" y="31105"/>
                  <a:pt x="0" y="69475"/>
                </a:cubicBezTo>
                <a:lnTo>
                  <a:pt x="0" y="347382"/>
                </a:lnTo>
                <a:cubicBezTo>
                  <a:pt x="0" y="385752"/>
                  <a:pt x="31105" y="416857"/>
                  <a:pt x="69475" y="416858"/>
                </a:cubicBezTo>
                <a:lnTo>
                  <a:pt x="2366467" y="416858"/>
                </a:lnTo>
                <a:cubicBezTo>
                  <a:pt x="2404837" y="416857"/>
                  <a:pt x="2435943" y="385752"/>
                  <a:pt x="2435943" y="347382"/>
                </a:cubicBezTo>
                <a:lnTo>
                  <a:pt x="2435943" y="69476"/>
                </a:lnTo>
                <a:cubicBezTo>
                  <a:pt x="2435943" y="31105"/>
                  <a:pt x="2404837" y="0"/>
                  <a:pt x="2366467" y="0"/>
                </a:cubicBezTo>
                <a:lnTo>
                  <a:pt x="69476" y="0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 dirty="0">
                <a:latin typeface="Calibri" panose="020F0502020204030204" pitchFamily="34" charset="0"/>
              </a:rPr>
              <a:t>ΑΘΛΗΜΑΤΑ</a:t>
            </a:r>
          </a:p>
        </p:txBody>
      </p:sp>
      <p:pic>
        <p:nvPicPr>
          <p:cNvPr id="22532" name="Πίνακας 7">
            <a:extLst>
              <a:ext uri="{FF2B5EF4-FFF2-40B4-BE49-F238E27FC236}">
                <a16:creationId xmlns:a16="http://schemas.microsoft.com/office/drawing/2014/main" id="{0610FA18-F048-88BB-9B02-BE4A995FA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" y="2010047"/>
            <a:ext cx="88217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Πίνακας 8">
            <a:extLst>
              <a:ext uri="{FF2B5EF4-FFF2-40B4-BE49-F238E27FC236}">
                <a16:creationId xmlns:a16="http://schemas.microsoft.com/office/drawing/2014/main" id="{FA2F466C-DA9C-BFCB-CDE6-370AEAAA0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321175"/>
            <a:ext cx="88931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Πίνακας 9">
            <a:extLst>
              <a:ext uri="{FF2B5EF4-FFF2-40B4-BE49-F238E27FC236}">
                <a16:creationId xmlns:a16="http://schemas.microsoft.com/office/drawing/2014/main" id="{60B085E3-7EB8-C67B-4BEB-BC8E94C98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92663"/>
            <a:ext cx="89201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>
            <a:extLst>
              <a:ext uri="{FF2B5EF4-FFF2-40B4-BE49-F238E27FC236}">
                <a16:creationId xmlns:a16="http://schemas.microsoft.com/office/drawing/2014/main" id="{39886F28-B5A7-6004-639A-AAEA777BB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5492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altLang="el-G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ΑγΟ</a:t>
            </a:r>
            <a:r>
              <a:rPr lang="el-GR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l-GR" altLang="el-G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κιν</a:t>
            </a:r>
            <a:r>
              <a:rPr lang="el-GR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l-GR" altLang="el-G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αναψυχΗ</a:t>
            </a:r>
            <a:r>
              <a:rPr lang="el-GR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l-GR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l-GR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με Φ. </a:t>
            </a:r>
            <a:r>
              <a:rPr lang="el-GR" altLang="el-G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ΑγωγΗ</a:t>
            </a:r>
            <a:endParaRPr lang="el-GR" altLang="el-G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555" name="Πίνακας 5">
            <a:extLst>
              <a:ext uri="{FF2B5EF4-FFF2-40B4-BE49-F238E27FC236}">
                <a16:creationId xmlns:a16="http://schemas.microsoft.com/office/drawing/2014/main" id="{06FFD674-9606-D6C8-ED98-102E8AEEA1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525" y="2852738"/>
            <a:ext cx="8966200" cy="3744912"/>
          </a:xfrm>
        </p:spPr>
      </p:pic>
      <p:pic>
        <p:nvPicPr>
          <p:cNvPr id="23556" name="Picture 2">
            <a:extLst>
              <a:ext uri="{FF2B5EF4-FFF2-40B4-BE49-F238E27FC236}">
                <a16:creationId xmlns:a16="http://schemas.microsoft.com/office/drawing/2014/main" id="{EC1D57D2-617A-073E-8E19-C0558935A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557338"/>
            <a:ext cx="222091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>
            <a:extLst>
              <a:ext uri="{FF2B5EF4-FFF2-40B4-BE49-F238E27FC236}">
                <a16:creationId xmlns:a16="http://schemas.microsoft.com/office/drawing/2014/main" id="{EE4EF3CA-AD63-93EB-1C20-6C6E2157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073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ΠΟΛΥΚΛΑΔΙΚΟΤΗΤΑ της  </a:t>
            </a:r>
            <a:r>
              <a:rPr lang="el-GR" altLang="el-GR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ΑγΟ</a:t>
            </a:r>
            <a:endParaRPr lang="el-GR" altLang="el-G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579" name="Θέση περιεχομένου 3">
            <a:extLst>
              <a:ext uri="{FF2B5EF4-FFF2-40B4-BE49-F238E27FC236}">
                <a16:creationId xmlns:a16="http://schemas.microsoft.com/office/drawing/2014/main" id="{418249D1-42CA-A208-3780-BD5A4D343708}"/>
              </a:ext>
            </a:extLst>
          </p:cNvPr>
          <p:cNvGrpSpPr>
            <a:grpSpLocks/>
          </p:cNvGrpSpPr>
          <p:nvPr/>
        </p:nvGrpSpPr>
        <p:grpSpPr bwMode="auto">
          <a:xfrm>
            <a:off x="1408303" y="1900238"/>
            <a:ext cx="6651435" cy="4675562"/>
            <a:chOff x="2238311" y="918606"/>
            <a:chExt cx="7254906" cy="5324047"/>
          </a:xfrm>
        </p:grpSpPr>
        <p:sp>
          <p:nvSpPr>
            <p:cNvPr id="24581" name="Ελεύθερη σχεδίαση 4">
              <a:extLst>
                <a:ext uri="{FF2B5EF4-FFF2-40B4-BE49-F238E27FC236}">
                  <a16:creationId xmlns:a16="http://schemas.microsoft.com/office/drawing/2014/main" id="{110D53C7-DE57-DBB4-595F-1499B441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5516" y="4356741"/>
              <a:ext cx="2497701" cy="1617948"/>
            </a:xfrm>
            <a:custGeom>
              <a:avLst/>
              <a:gdLst>
                <a:gd name="T0" fmla="*/ 1248841 w 2497706"/>
                <a:gd name="T1" fmla="*/ 0 h 1617947"/>
                <a:gd name="T2" fmla="*/ 2497676 w 2497706"/>
                <a:gd name="T3" fmla="*/ 808979 h 1617947"/>
                <a:gd name="T4" fmla="*/ 1248841 w 2497706"/>
                <a:gd name="T5" fmla="*/ 1617953 h 1617947"/>
                <a:gd name="T6" fmla="*/ 0 w 2497706"/>
                <a:gd name="T7" fmla="*/ 808979 h 1617947"/>
                <a:gd name="T8" fmla="*/ 0 w 2497706"/>
                <a:gd name="T9" fmla="*/ 161795 h 1617947"/>
                <a:gd name="T10" fmla="*/ 161795 w 2497706"/>
                <a:gd name="T11" fmla="*/ 0 h 1617947"/>
                <a:gd name="T12" fmla="*/ 2335881 w 2497706"/>
                <a:gd name="T13" fmla="*/ 0 h 1617947"/>
                <a:gd name="T14" fmla="*/ 2497676 w 2497706"/>
                <a:gd name="T15" fmla="*/ 161795 h 1617947"/>
                <a:gd name="T16" fmla="*/ 2497676 w 2497706"/>
                <a:gd name="T17" fmla="*/ 1456158 h 1617947"/>
                <a:gd name="T18" fmla="*/ 2335881 w 2497706"/>
                <a:gd name="T19" fmla="*/ 1617953 h 1617947"/>
                <a:gd name="T20" fmla="*/ 161795 w 2497706"/>
                <a:gd name="T21" fmla="*/ 1617953 h 1617947"/>
                <a:gd name="T22" fmla="*/ 0 w 2497706"/>
                <a:gd name="T23" fmla="*/ 1456158 h 1617947"/>
                <a:gd name="T24" fmla="*/ 0 w 2497706"/>
                <a:gd name="T25" fmla="*/ 161795 h 1617947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97706"/>
                <a:gd name="T40" fmla="*/ 0 h 1617947"/>
                <a:gd name="T41" fmla="*/ 2497706 w 2497706"/>
                <a:gd name="T42" fmla="*/ 1617947 h 16179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97706" h="1617947">
                  <a:moveTo>
                    <a:pt x="0" y="161795"/>
                  </a:moveTo>
                  <a:cubicBezTo>
                    <a:pt x="0" y="72438"/>
                    <a:pt x="72438" y="0"/>
                    <a:pt x="161795" y="0"/>
                  </a:cubicBezTo>
                  <a:lnTo>
                    <a:pt x="2335911" y="0"/>
                  </a:lnTo>
                  <a:cubicBezTo>
                    <a:pt x="2425268" y="0"/>
                    <a:pt x="2497706" y="72438"/>
                    <a:pt x="2497706" y="161795"/>
                  </a:cubicBezTo>
                  <a:lnTo>
                    <a:pt x="2497706" y="1456152"/>
                  </a:lnTo>
                  <a:cubicBezTo>
                    <a:pt x="2497706" y="1545509"/>
                    <a:pt x="2425268" y="1617947"/>
                    <a:pt x="2335911" y="1617947"/>
                  </a:cubicBezTo>
                  <a:lnTo>
                    <a:pt x="161795" y="1617947"/>
                  </a:lnTo>
                  <a:cubicBezTo>
                    <a:pt x="72438" y="1617947"/>
                    <a:pt x="0" y="1545509"/>
                    <a:pt x="0" y="1456152"/>
                  </a:cubicBezTo>
                  <a:lnTo>
                    <a:pt x="0" y="161795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3FE19B"/>
              </a:solidFill>
              <a:miter lim="800000"/>
              <a:headEnd/>
              <a:tailEnd/>
            </a:ln>
          </p:spPr>
          <p:txBody>
            <a:bodyPr lIns="834380" tIns="489560" rIns="85066" bIns="85066"/>
            <a:lstStyle>
              <a:lvl1pPr marL="342900" indent="-342900" defTabSz="4429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" indent="-57150" defTabSz="4429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29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29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29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algn="r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ΓΥΜΝΑΣΤΙΚΗ </a:t>
              </a:r>
            </a:p>
            <a:p>
              <a:pPr lvl="1" algn="r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Κ.α</a:t>
              </a:r>
            </a:p>
          </p:txBody>
        </p:sp>
        <p:sp>
          <p:nvSpPr>
            <p:cNvPr id="24582" name="Ελεύθερη σχεδίαση 5">
              <a:extLst>
                <a:ext uri="{FF2B5EF4-FFF2-40B4-BE49-F238E27FC236}">
                  <a16:creationId xmlns:a16="http://schemas.microsoft.com/office/drawing/2014/main" id="{34ED8679-4E91-C1F5-0D4E-2A180DE4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311" y="4624705"/>
              <a:ext cx="3608159" cy="1617948"/>
            </a:xfrm>
            <a:custGeom>
              <a:avLst/>
              <a:gdLst>
                <a:gd name="T0" fmla="*/ 11349520 w 2497706"/>
                <a:gd name="T1" fmla="*/ 0 h 1617947"/>
                <a:gd name="T2" fmla="*/ 22699033 w 2497706"/>
                <a:gd name="T3" fmla="*/ 808979 h 1617947"/>
                <a:gd name="T4" fmla="*/ 11349520 w 2497706"/>
                <a:gd name="T5" fmla="*/ 1617953 h 1617947"/>
                <a:gd name="T6" fmla="*/ 0 w 2497706"/>
                <a:gd name="T7" fmla="*/ 808979 h 1617947"/>
                <a:gd name="T8" fmla="*/ 0 w 2497706"/>
                <a:gd name="T9" fmla="*/ 161795 h 1617947"/>
                <a:gd name="T10" fmla="*/ 1470382 w 2497706"/>
                <a:gd name="T11" fmla="*/ 0 h 1617947"/>
                <a:gd name="T12" fmla="*/ 21228654 w 2497706"/>
                <a:gd name="T13" fmla="*/ 0 h 1617947"/>
                <a:gd name="T14" fmla="*/ 22699033 w 2497706"/>
                <a:gd name="T15" fmla="*/ 161795 h 1617947"/>
                <a:gd name="T16" fmla="*/ 22699033 w 2497706"/>
                <a:gd name="T17" fmla="*/ 1456158 h 1617947"/>
                <a:gd name="T18" fmla="*/ 21228654 w 2497706"/>
                <a:gd name="T19" fmla="*/ 1617953 h 1617947"/>
                <a:gd name="T20" fmla="*/ 1470382 w 2497706"/>
                <a:gd name="T21" fmla="*/ 1617953 h 1617947"/>
                <a:gd name="T22" fmla="*/ 0 w 2497706"/>
                <a:gd name="T23" fmla="*/ 1456158 h 1617947"/>
                <a:gd name="T24" fmla="*/ 0 w 2497706"/>
                <a:gd name="T25" fmla="*/ 161795 h 1617947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97706"/>
                <a:gd name="T40" fmla="*/ 0 h 1617947"/>
                <a:gd name="T41" fmla="*/ 2497706 w 2497706"/>
                <a:gd name="T42" fmla="*/ 1617947 h 16179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97706" h="1617947">
                  <a:moveTo>
                    <a:pt x="0" y="161795"/>
                  </a:moveTo>
                  <a:cubicBezTo>
                    <a:pt x="0" y="72438"/>
                    <a:pt x="72438" y="0"/>
                    <a:pt x="161795" y="0"/>
                  </a:cubicBezTo>
                  <a:lnTo>
                    <a:pt x="2335911" y="0"/>
                  </a:lnTo>
                  <a:cubicBezTo>
                    <a:pt x="2425268" y="0"/>
                    <a:pt x="2497706" y="72438"/>
                    <a:pt x="2497706" y="161795"/>
                  </a:cubicBezTo>
                  <a:lnTo>
                    <a:pt x="2497706" y="1456152"/>
                  </a:lnTo>
                  <a:cubicBezTo>
                    <a:pt x="2497706" y="1545509"/>
                    <a:pt x="2425268" y="1617947"/>
                    <a:pt x="2335911" y="1617947"/>
                  </a:cubicBezTo>
                  <a:lnTo>
                    <a:pt x="161795" y="1617947"/>
                  </a:lnTo>
                  <a:cubicBezTo>
                    <a:pt x="72438" y="1617947"/>
                    <a:pt x="0" y="1545509"/>
                    <a:pt x="0" y="1456152"/>
                  </a:cubicBezTo>
                  <a:lnTo>
                    <a:pt x="0" y="161795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5B9BD5"/>
              </a:solidFill>
              <a:miter lim="800000"/>
              <a:headEnd/>
              <a:tailEnd/>
            </a:ln>
          </p:spPr>
          <p:txBody>
            <a:bodyPr lIns="85066" tIns="489560" rIns="834380" bIns="85066"/>
            <a:lstStyle>
              <a:lvl1pPr marL="342900" indent="-342900" defTabSz="4429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" indent="-57150" defTabSz="4429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29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29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29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ΥΠΑΙΘΡΙΕΣ ΔΡΑΣΤΗΡΙΟΤΗΤΕΣ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ΔΡΑΣΤΗΡΙΟΤΗΤΕΣ ΚΙΝΗΤΙΚΗΣ ΑΝΑΧΥΨΗΣ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ΠΑΙΓΝΙΔΙΑ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ΑΝΑΠΤΥΞΗ ΕΥΡΩΣΤΙΑΣ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endParaRPr kumimoji="0" lang="el-GR" altLang="el-GR" sz="1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83" name="Ελεύθερη σχεδίαση 6">
              <a:extLst>
                <a:ext uri="{FF2B5EF4-FFF2-40B4-BE49-F238E27FC236}">
                  <a16:creationId xmlns:a16="http://schemas.microsoft.com/office/drawing/2014/main" id="{9E4A5267-785E-1694-5710-BBAA85B54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5516" y="918606"/>
              <a:ext cx="2497701" cy="1617948"/>
            </a:xfrm>
            <a:custGeom>
              <a:avLst/>
              <a:gdLst>
                <a:gd name="T0" fmla="*/ 1248841 w 2497706"/>
                <a:gd name="T1" fmla="*/ 0 h 1617947"/>
                <a:gd name="T2" fmla="*/ 2497676 w 2497706"/>
                <a:gd name="T3" fmla="*/ 808979 h 1617947"/>
                <a:gd name="T4" fmla="*/ 1248841 w 2497706"/>
                <a:gd name="T5" fmla="*/ 1617953 h 1617947"/>
                <a:gd name="T6" fmla="*/ 0 w 2497706"/>
                <a:gd name="T7" fmla="*/ 808979 h 1617947"/>
                <a:gd name="T8" fmla="*/ 0 w 2497706"/>
                <a:gd name="T9" fmla="*/ 161795 h 1617947"/>
                <a:gd name="T10" fmla="*/ 161795 w 2497706"/>
                <a:gd name="T11" fmla="*/ 0 h 1617947"/>
                <a:gd name="T12" fmla="*/ 2335881 w 2497706"/>
                <a:gd name="T13" fmla="*/ 0 h 1617947"/>
                <a:gd name="T14" fmla="*/ 2497676 w 2497706"/>
                <a:gd name="T15" fmla="*/ 161795 h 1617947"/>
                <a:gd name="T16" fmla="*/ 2497676 w 2497706"/>
                <a:gd name="T17" fmla="*/ 1456158 h 1617947"/>
                <a:gd name="T18" fmla="*/ 2335881 w 2497706"/>
                <a:gd name="T19" fmla="*/ 1617953 h 1617947"/>
                <a:gd name="T20" fmla="*/ 161795 w 2497706"/>
                <a:gd name="T21" fmla="*/ 1617953 h 1617947"/>
                <a:gd name="T22" fmla="*/ 0 w 2497706"/>
                <a:gd name="T23" fmla="*/ 1456158 h 1617947"/>
                <a:gd name="T24" fmla="*/ 0 w 2497706"/>
                <a:gd name="T25" fmla="*/ 161795 h 1617947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97706"/>
                <a:gd name="T40" fmla="*/ 0 h 1617947"/>
                <a:gd name="T41" fmla="*/ 2497706 w 2497706"/>
                <a:gd name="T42" fmla="*/ 1617947 h 16179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97706" h="1617947">
                  <a:moveTo>
                    <a:pt x="0" y="161795"/>
                  </a:moveTo>
                  <a:cubicBezTo>
                    <a:pt x="0" y="72438"/>
                    <a:pt x="72438" y="0"/>
                    <a:pt x="161795" y="0"/>
                  </a:cubicBezTo>
                  <a:lnTo>
                    <a:pt x="2335911" y="0"/>
                  </a:lnTo>
                  <a:cubicBezTo>
                    <a:pt x="2425268" y="0"/>
                    <a:pt x="2497706" y="72438"/>
                    <a:pt x="2497706" y="161795"/>
                  </a:cubicBezTo>
                  <a:lnTo>
                    <a:pt x="2497706" y="1456152"/>
                  </a:lnTo>
                  <a:cubicBezTo>
                    <a:pt x="2497706" y="1545509"/>
                    <a:pt x="2425268" y="1617947"/>
                    <a:pt x="2335911" y="1617947"/>
                  </a:cubicBezTo>
                  <a:lnTo>
                    <a:pt x="161795" y="1617947"/>
                  </a:lnTo>
                  <a:cubicBezTo>
                    <a:pt x="72438" y="1617947"/>
                    <a:pt x="0" y="1545509"/>
                    <a:pt x="0" y="1456152"/>
                  </a:cubicBezTo>
                  <a:lnTo>
                    <a:pt x="0" y="161795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67EF21"/>
              </a:solidFill>
              <a:miter lim="800000"/>
              <a:headEnd/>
              <a:tailEnd/>
            </a:ln>
          </p:spPr>
          <p:txBody>
            <a:bodyPr lIns="834380" tIns="85066" rIns="85066" bIns="489560"/>
            <a:lstStyle>
              <a:lvl1pPr marL="342900" indent="-342900" defTabSz="4429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" indent="-57150" defTabSz="4429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29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29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29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algn="r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ΦΥΣΙΟΛΟΓΙΑ</a:t>
              </a:r>
            </a:p>
            <a:p>
              <a:pPr lvl="1" algn="r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ΕΡΓΟΦΥΣΙΟΛΟΓΙΑ</a:t>
              </a:r>
            </a:p>
            <a:p>
              <a:pPr lvl="1" algn="r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ΨΥΧΟΛΟΓΙΑ</a:t>
              </a:r>
            </a:p>
            <a:p>
              <a:pPr lvl="1" algn="r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ΚΟΙΝΩΝΙΟΛΟΓΙΑ</a:t>
              </a:r>
            </a:p>
            <a:p>
              <a:pPr lvl="1" algn="r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Char char="•"/>
              </a:pPr>
              <a:r>
                <a:rPr kumimoji="0" lang="el-GR" altLang="el-GR" sz="12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ΠΑΙΔΑΓΩΓΙΚΑ</a:t>
              </a:r>
            </a:p>
          </p:txBody>
        </p:sp>
        <p:sp>
          <p:nvSpPr>
            <p:cNvPr id="24584" name="Ελεύθερη σχεδίαση 7">
              <a:extLst>
                <a:ext uri="{FF2B5EF4-FFF2-40B4-BE49-F238E27FC236}">
                  <a16:creationId xmlns:a16="http://schemas.microsoft.com/office/drawing/2014/main" id="{2A135ECD-C931-006B-4DF6-3E54DC3E5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048" y="918606"/>
              <a:ext cx="2662679" cy="1617948"/>
            </a:xfrm>
            <a:custGeom>
              <a:avLst/>
              <a:gdLst>
                <a:gd name="T0" fmla="*/ 1248841 w 2497706"/>
                <a:gd name="T1" fmla="*/ 0 h 1617947"/>
                <a:gd name="T2" fmla="*/ 2497676 w 2497706"/>
                <a:gd name="T3" fmla="*/ 808979 h 1617947"/>
                <a:gd name="T4" fmla="*/ 1248841 w 2497706"/>
                <a:gd name="T5" fmla="*/ 1617953 h 1617947"/>
                <a:gd name="T6" fmla="*/ 0 w 2497706"/>
                <a:gd name="T7" fmla="*/ 808979 h 1617947"/>
                <a:gd name="T8" fmla="*/ 0 w 2497706"/>
                <a:gd name="T9" fmla="*/ 161795 h 1617947"/>
                <a:gd name="T10" fmla="*/ 161795 w 2497706"/>
                <a:gd name="T11" fmla="*/ 0 h 1617947"/>
                <a:gd name="T12" fmla="*/ 2335881 w 2497706"/>
                <a:gd name="T13" fmla="*/ 0 h 1617947"/>
                <a:gd name="T14" fmla="*/ 2497676 w 2497706"/>
                <a:gd name="T15" fmla="*/ 161795 h 1617947"/>
                <a:gd name="T16" fmla="*/ 2497676 w 2497706"/>
                <a:gd name="T17" fmla="*/ 1456158 h 1617947"/>
                <a:gd name="T18" fmla="*/ 2335881 w 2497706"/>
                <a:gd name="T19" fmla="*/ 1617953 h 1617947"/>
                <a:gd name="T20" fmla="*/ 161795 w 2497706"/>
                <a:gd name="T21" fmla="*/ 1617953 h 1617947"/>
                <a:gd name="T22" fmla="*/ 0 w 2497706"/>
                <a:gd name="T23" fmla="*/ 1456158 h 1617947"/>
                <a:gd name="T24" fmla="*/ 0 w 2497706"/>
                <a:gd name="T25" fmla="*/ 161795 h 1617947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97706"/>
                <a:gd name="T40" fmla="*/ 0 h 1617947"/>
                <a:gd name="T41" fmla="*/ 2497706 w 2497706"/>
                <a:gd name="T42" fmla="*/ 1617947 h 16179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97706" h="1617947">
                  <a:moveTo>
                    <a:pt x="0" y="161795"/>
                  </a:moveTo>
                  <a:cubicBezTo>
                    <a:pt x="0" y="72438"/>
                    <a:pt x="72438" y="0"/>
                    <a:pt x="161795" y="0"/>
                  </a:cubicBezTo>
                  <a:lnTo>
                    <a:pt x="2335911" y="0"/>
                  </a:lnTo>
                  <a:cubicBezTo>
                    <a:pt x="2425268" y="0"/>
                    <a:pt x="2497706" y="72438"/>
                    <a:pt x="2497706" y="161795"/>
                  </a:cubicBezTo>
                  <a:lnTo>
                    <a:pt x="2497706" y="1456152"/>
                  </a:lnTo>
                  <a:cubicBezTo>
                    <a:pt x="2497706" y="1545509"/>
                    <a:pt x="2425268" y="1617947"/>
                    <a:pt x="2335911" y="1617947"/>
                  </a:cubicBezTo>
                  <a:lnTo>
                    <a:pt x="161795" y="1617947"/>
                  </a:lnTo>
                  <a:cubicBezTo>
                    <a:pt x="72438" y="1617947"/>
                    <a:pt x="0" y="1545509"/>
                    <a:pt x="0" y="1456152"/>
                  </a:cubicBezTo>
                  <a:lnTo>
                    <a:pt x="0" y="161795"/>
                  </a:lnTo>
                  <a:close/>
                </a:path>
              </a:pathLst>
            </a:custGeom>
            <a:solidFill>
              <a:srgbClr val="FFFFFF">
                <a:alpha val="90195"/>
              </a:srgbClr>
            </a:solidFill>
            <a:ln w="12701">
              <a:solidFill>
                <a:srgbClr val="FFC000"/>
              </a:solidFill>
              <a:miter lim="800000"/>
              <a:headEnd/>
              <a:tailEnd/>
            </a:ln>
          </p:spPr>
          <p:txBody>
            <a:bodyPr lIns="85066" tIns="85066" rIns="834380" bIns="489560"/>
            <a:lstStyle>
              <a:lvl1pPr marL="342900" indent="-342900" defTabSz="4429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" indent="-57150" defTabSz="4429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429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429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429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429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kumimoji="0" lang="el-GR" altLang="el-GR" sz="11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ΟΡΓΑΝΩΣΗ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kumimoji="0" lang="el-GR" altLang="el-GR" sz="11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ΠΡΟΓΡΑΜΜΑΤΙΣΜΟΣ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kumimoji="0" lang="el-GR" altLang="el-GR" sz="11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ΗΓΕΣΙΑ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kumimoji="0" lang="el-GR" altLang="el-GR" sz="11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ΕΛΕΓΧΟΣ ΑΞΙΟΛΟΓΗΣΗ</a:t>
              </a:r>
            </a:p>
            <a:p>
              <a:pPr lvl="1" hangingPunct="1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Tx/>
                <a:buNone/>
              </a:pPr>
              <a:r>
                <a:rPr kumimoji="0" lang="el-GR" altLang="el-GR" sz="11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ΑΘΛΗΤΙΚΗΣ ΔΙΟΙΚΗΣΗΣ</a:t>
              </a:r>
            </a:p>
          </p:txBody>
        </p:sp>
        <p:sp>
          <p:nvSpPr>
            <p:cNvPr id="24585" name="Ελεύθερη σχεδίαση 8">
              <a:extLst>
                <a:ext uri="{FF2B5EF4-FFF2-40B4-BE49-F238E27FC236}">
                  <a16:creationId xmlns:a16="http://schemas.microsoft.com/office/drawing/2014/main" id="{170251B0-98B7-C188-C739-EF4ACF736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923" y="1206797"/>
              <a:ext cx="2189283" cy="2189283"/>
            </a:xfrm>
            <a:custGeom>
              <a:avLst/>
              <a:gdLst>
                <a:gd name="T0" fmla="*/ 1094637 w 2189285"/>
                <a:gd name="T1" fmla="*/ 0 h 2189285"/>
                <a:gd name="T2" fmla="*/ 2189273 w 2189285"/>
                <a:gd name="T3" fmla="*/ 1094637 h 2189285"/>
                <a:gd name="T4" fmla="*/ 1094637 w 2189285"/>
                <a:gd name="T5" fmla="*/ 2189273 h 2189285"/>
                <a:gd name="T6" fmla="*/ 0 w 2189285"/>
                <a:gd name="T7" fmla="*/ 1094637 h 2189285"/>
                <a:gd name="T8" fmla="*/ 0 w 2189285"/>
                <a:gd name="T9" fmla="*/ 2189273 h 2189285"/>
                <a:gd name="T10" fmla="*/ 2189273 w 2189285"/>
                <a:gd name="T11" fmla="*/ 0 h 2189285"/>
                <a:gd name="T12" fmla="*/ 2189273 w 2189285"/>
                <a:gd name="T13" fmla="*/ 2189273 h 2189285"/>
                <a:gd name="T14" fmla="*/ 0 w 2189285"/>
                <a:gd name="T15" fmla="*/ 2189273 h 218928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9285"/>
                <a:gd name="T25" fmla="*/ 0 h 2189285"/>
                <a:gd name="T26" fmla="*/ 2189285 w 2189285"/>
                <a:gd name="T27" fmla="*/ 2189285 h 21892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9285" h="2189285">
                  <a:moveTo>
                    <a:pt x="0" y="2189285"/>
                  </a:moveTo>
                  <a:cubicBezTo>
                    <a:pt x="0" y="980176"/>
                    <a:pt x="980176" y="0"/>
                    <a:pt x="2189285" y="0"/>
                  </a:cubicBezTo>
                  <a:lnTo>
                    <a:pt x="2189285" y="2189285"/>
                  </a:lnTo>
                  <a:lnTo>
                    <a:pt x="0" y="2189285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40792" tIns="740792" rIns="99569" bIns="99569" anchor="ctr" anchorCtr="1"/>
            <a:lstStyle>
              <a:lvl1pPr defTabSz="6223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kumimoji="0" lang="el-GR" altLang="el-GR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ΔΙΑΧΕΙΡΙΣΗ</a:t>
              </a:r>
            </a:p>
          </p:txBody>
        </p:sp>
        <p:sp>
          <p:nvSpPr>
            <p:cNvPr id="24586" name="Ελεύθερη σχεδίαση 9">
              <a:extLst>
                <a:ext uri="{FF2B5EF4-FFF2-40B4-BE49-F238E27FC236}">
                  <a16:creationId xmlns:a16="http://schemas.microsoft.com/office/drawing/2014/main" id="{A91648C2-D4E8-51E6-2787-21C9295A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7330" y="1206797"/>
              <a:ext cx="2189283" cy="2189283"/>
            </a:xfrm>
            <a:custGeom>
              <a:avLst/>
              <a:gdLst>
                <a:gd name="T0" fmla="*/ 1094637 w 2189285"/>
                <a:gd name="T1" fmla="*/ 0 h 2189285"/>
                <a:gd name="T2" fmla="*/ 2189273 w 2189285"/>
                <a:gd name="T3" fmla="*/ 1094637 h 2189285"/>
                <a:gd name="T4" fmla="*/ 1094637 w 2189285"/>
                <a:gd name="T5" fmla="*/ 2189273 h 2189285"/>
                <a:gd name="T6" fmla="*/ 0 w 2189285"/>
                <a:gd name="T7" fmla="*/ 1094637 h 2189285"/>
                <a:gd name="T8" fmla="*/ 0 w 2189285"/>
                <a:gd name="T9" fmla="*/ 2189273 h 2189285"/>
                <a:gd name="T10" fmla="*/ 2189273 w 2189285"/>
                <a:gd name="T11" fmla="*/ 0 h 2189285"/>
                <a:gd name="T12" fmla="*/ 2189273 w 2189285"/>
                <a:gd name="T13" fmla="*/ 2189273 h 2189285"/>
                <a:gd name="T14" fmla="*/ 0 w 2189285"/>
                <a:gd name="T15" fmla="*/ 2189273 h 218928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9285"/>
                <a:gd name="T25" fmla="*/ 0 h 2189285"/>
                <a:gd name="T26" fmla="*/ 2189285 w 2189285"/>
                <a:gd name="T27" fmla="*/ 2189285 h 21892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9285" h="2189285">
                  <a:moveTo>
                    <a:pt x="0" y="0"/>
                  </a:moveTo>
                  <a:cubicBezTo>
                    <a:pt x="1209109" y="0"/>
                    <a:pt x="2189285" y="980176"/>
                    <a:pt x="2189285" y="2189285"/>
                  </a:cubicBezTo>
                  <a:lnTo>
                    <a:pt x="0" y="2189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EF21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9569" tIns="740792" rIns="740792" bIns="99569" anchor="ctr" anchorCtr="1"/>
            <a:lstStyle>
              <a:lvl1pPr defTabSz="6223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kumimoji="0" lang="el-GR" altLang="el-GR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ΕΠΙΣΤΗΜΕΣ</a:t>
              </a:r>
              <a:endParaRPr kumimoji="0" lang="el-GR" altLang="el-GR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kumimoji="0" lang="el-GR" altLang="el-GR" sz="1400" b="1" dirty="0">
                  <a:latin typeface="Cambria" panose="02040503050406030204" pitchFamily="18" charset="0"/>
                  <a:ea typeface="Cambria" panose="02040503050406030204" pitchFamily="18" charset="0"/>
                </a:rPr>
                <a:t>ΑΘΛΗΤΙΣΜΟΥ</a:t>
              </a:r>
            </a:p>
          </p:txBody>
        </p:sp>
        <p:sp>
          <p:nvSpPr>
            <p:cNvPr id="24587" name="Ελεύθερη σχεδίαση 10">
              <a:extLst>
                <a:ext uri="{FF2B5EF4-FFF2-40B4-BE49-F238E27FC236}">
                  <a16:creationId xmlns:a16="http://schemas.microsoft.com/office/drawing/2014/main" id="{E2CBD2DB-84FF-2772-19F9-F326FF4C7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125" y="3497205"/>
              <a:ext cx="2189283" cy="2189283"/>
            </a:xfrm>
            <a:custGeom>
              <a:avLst/>
              <a:gdLst>
                <a:gd name="T0" fmla="*/ 1094637 w 2189285"/>
                <a:gd name="T1" fmla="*/ 0 h 2189285"/>
                <a:gd name="T2" fmla="*/ 2189273 w 2189285"/>
                <a:gd name="T3" fmla="*/ 1094637 h 2189285"/>
                <a:gd name="T4" fmla="*/ 1094637 w 2189285"/>
                <a:gd name="T5" fmla="*/ 2189273 h 2189285"/>
                <a:gd name="T6" fmla="*/ 0 w 2189285"/>
                <a:gd name="T7" fmla="*/ 1094637 h 2189285"/>
                <a:gd name="T8" fmla="*/ 0 w 2189285"/>
                <a:gd name="T9" fmla="*/ 2189273 h 2189285"/>
                <a:gd name="T10" fmla="*/ 2189273 w 2189285"/>
                <a:gd name="T11" fmla="*/ 0 h 2189285"/>
                <a:gd name="T12" fmla="*/ 2189273 w 2189285"/>
                <a:gd name="T13" fmla="*/ 2189273 h 2189285"/>
                <a:gd name="T14" fmla="*/ 0 w 2189285"/>
                <a:gd name="T15" fmla="*/ 2189273 h 218928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9285"/>
                <a:gd name="T25" fmla="*/ 0 h 2189285"/>
                <a:gd name="T26" fmla="*/ 2189285 w 2189285"/>
                <a:gd name="T27" fmla="*/ 2189285 h 21892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9285" h="2189285">
                  <a:moveTo>
                    <a:pt x="2189285" y="0"/>
                  </a:moveTo>
                  <a:cubicBezTo>
                    <a:pt x="2189285" y="1209109"/>
                    <a:pt x="1209109" y="2189285"/>
                    <a:pt x="0" y="2189285"/>
                  </a:cubicBezTo>
                  <a:lnTo>
                    <a:pt x="0" y="0"/>
                  </a:lnTo>
                  <a:lnTo>
                    <a:pt x="2189285" y="0"/>
                  </a:lnTo>
                  <a:close/>
                </a:path>
              </a:pathLst>
            </a:custGeom>
            <a:solidFill>
              <a:srgbClr val="3FE19B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9569" tIns="99569" rIns="740792" bIns="740792" anchor="ctr" anchorCtr="1"/>
            <a:lstStyle>
              <a:lvl1pPr defTabSz="6223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kumimoji="0" lang="el-GR" altLang="el-GR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ΑΘΛΗΜΑΤΑ</a:t>
              </a:r>
              <a:endParaRPr kumimoji="0" lang="el-GR" altLang="el-GR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88" name="Ελεύθερη σχεδίαση 11">
              <a:extLst>
                <a:ext uri="{FF2B5EF4-FFF2-40B4-BE49-F238E27FC236}">
                  <a16:creationId xmlns:a16="http://schemas.microsoft.com/office/drawing/2014/main" id="{2F21B4E5-E4A0-991C-1437-68BC59974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923" y="3497205"/>
              <a:ext cx="2189283" cy="2189283"/>
            </a:xfrm>
            <a:custGeom>
              <a:avLst/>
              <a:gdLst>
                <a:gd name="T0" fmla="*/ 1094637 w 2189285"/>
                <a:gd name="T1" fmla="*/ 0 h 2189285"/>
                <a:gd name="T2" fmla="*/ 2189273 w 2189285"/>
                <a:gd name="T3" fmla="*/ 1094637 h 2189285"/>
                <a:gd name="T4" fmla="*/ 1094637 w 2189285"/>
                <a:gd name="T5" fmla="*/ 2189273 h 2189285"/>
                <a:gd name="T6" fmla="*/ 0 w 2189285"/>
                <a:gd name="T7" fmla="*/ 1094637 h 2189285"/>
                <a:gd name="T8" fmla="*/ 0 w 2189285"/>
                <a:gd name="T9" fmla="*/ 2189273 h 2189285"/>
                <a:gd name="T10" fmla="*/ 2189273 w 2189285"/>
                <a:gd name="T11" fmla="*/ 0 h 2189285"/>
                <a:gd name="T12" fmla="*/ 2189273 w 2189285"/>
                <a:gd name="T13" fmla="*/ 2189273 h 2189285"/>
                <a:gd name="T14" fmla="*/ 0 w 2189285"/>
                <a:gd name="T15" fmla="*/ 2189273 h 218928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89285"/>
                <a:gd name="T25" fmla="*/ 0 h 2189285"/>
                <a:gd name="T26" fmla="*/ 2189285 w 2189285"/>
                <a:gd name="T27" fmla="*/ 2189285 h 21892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89285" h="2189285">
                  <a:moveTo>
                    <a:pt x="2189285" y="2189285"/>
                  </a:moveTo>
                  <a:cubicBezTo>
                    <a:pt x="980176" y="2189285"/>
                    <a:pt x="0" y="1209109"/>
                    <a:pt x="0" y="0"/>
                  </a:cubicBezTo>
                  <a:lnTo>
                    <a:pt x="2189285" y="0"/>
                  </a:lnTo>
                  <a:lnTo>
                    <a:pt x="2189285" y="2189285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40792" tIns="99569" rIns="99569" bIns="740792" anchor="ctr" anchorCtr="1"/>
            <a:lstStyle>
              <a:lvl1pPr defTabSz="6223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223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223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223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223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223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kumimoji="0" lang="el-GR" altLang="el-GR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ΔΡΑΣΤΗΡΙΟ-ΤΗΤΕΣ</a:t>
              </a:r>
            </a:p>
          </p:txBody>
        </p:sp>
        <p:sp>
          <p:nvSpPr>
            <p:cNvPr id="24589" name="Ελεύθερη σχεδίαση 12">
              <a:extLst>
                <a:ext uri="{FF2B5EF4-FFF2-40B4-BE49-F238E27FC236}">
                  <a16:creationId xmlns:a16="http://schemas.microsoft.com/office/drawing/2014/main" id="{4170DCAC-4F17-5F3A-BEE5-0E4FCD9D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864" y="2741397"/>
              <a:ext cx="1099474" cy="825492"/>
            </a:xfrm>
            <a:custGeom>
              <a:avLst/>
              <a:gdLst>
                <a:gd name="T0" fmla="*/ 1691763 w 755884"/>
                <a:gd name="T1" fmla="*/ 0 h 657291"/>
                <a:gd name="T2" fmla="*/ 3383518 w 755884"/>
                <a:gd name="T3" fmla="*/ 817610 h 657291"/>
                <a:gd name="T4" fmla="*/ 1691763 w 755884"/>
                <a:gd name="T5" fmla="*/ 1635217 h 657291"/>
                <a:gd name="T6" fmla="*/ 0 w 755884"/>
                <a:gd name="T7" fmla="*/ 817610 h 657291"/>
                <a:gd name="T8" fmla="*/ 367768 w 755884"/>
                <a:gd name="T9" fmla="*/ 817610 h 657291"/>
                <a:gd name="T10" fmla="*/ 3282783 w 755884"/>
                <a:gd name="T11" fmla="*/ 583002 h 657291"/>
                <a:gd name="T12" fmla="*/ 3015751 w 755884"/>
                <a:gd name="T13" fmla="*/ 817609 h 657291"/>
                <a:gd name="T14" fmla="*/ 2547234 w 755884"/>
                <a:gd name="T15" fmla="*/ 583002 h 65729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5898240 60000 65536"/>
                <a:gd name="T21" fmla="*/ 0 60000 65536"/>
                <a:gd name="T22" fmla="*/ 5898240 60000 65536"/>
                <a:gd name="T23" fmla="*/ 11796480 60000 65536"/>
                <a:gd name="T24" fmla="*/ 139745 w 755884"/>
                <a:gd name="T25" fmla="*/ 125306 h 657291"/>
                <a:gd name="T26" fmla="*/ 616139 w 755884"/>
                <a:gd name="T27" fmla="*/ 531985 h 6572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5884" h="657291">
                  <a:moveTo>
                    <a:pt x="41081" y="328646"/>
                  </a:moveTo>
                  <a:lnTo>
                    <a:pt x="41081" y="328646"/>
                  </a:lnTo>
                  <a:cubicBezTo>
                    <a:pt x="41081" y="169828"/>
                    <a:pt x="191898" y="41081"/>
                    <a:pt x="377942" y="41081"/>
                  </a:cubicBezTo>
                  <a:cubicBezTo>
                    <a:pt x="521405" y="41081"/>
                    <a:pt x="649127" y="118646"/>
                    <a:pt x="696174" y="234343"/>
                  </a:cubicBezTo>
                  <a:lnTo>
                    <a:pt x="733380" y="234343"/>
                  </a:lnTo>
                  <a:lnTo>
                    <a:pt x="673723" y="328645"/>
                  </a:lnTo>
                  <a:lnTo>
                    <a:pt x="569057" y="234343"/>
                  </a:lnTo>
                  <a:lnTo>
                    <a:pt x="604212" y="234343"/>
                  </a:lnTo>
                  <a:lnTo>
                    <a:pt x="604211" y="234343"/>
                  </a:lnTo>
                  <a:cubicBezTo>
                    <a:pt x="560481" y="166102"/>
                    <a:pt x="473191" y="123243"/>
                    <a:pt x="377942" y="123243"/>
                  </a:cubicBezTo>
                  <a:cubicBezTo>
                    <a:pt x="237275" y="123243"/>
                    <a:pt x="123242" y="215205"/>
                    <a:pt x="123242" y="328646"/>
                  </a:cubicBezTo>
                  <a:lnTo>
                    <a:pt x="41081" y="328646"/>
                  </a:lnTo>
                  <a:close/>
                </a:path>
              </a:pathLst>
            </a:custGeom>
            <a:solidFill>
              <a:srgbClr val="FFE8CB"/>
            </a:solidFill>
            <a:ln w="12701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590" name="Ελεύθερη σχεδίαση 13">
              <a:extLst>
                <a:ext uri="{FF2B5EF4-FFF2-40B4-BE49-F238E27FC236}">
                  <a16:creationId xmlns:a16="http://schemas.microsoft.com/office/drawing/2014/main" id="{D49E635D-B771-DB1F-F977-743CBDDED580}"/>
                </a:ext>
              </a:extLst>
            </p:cNvPr>
            <p:cNvSpPr>
              <a:spLocks/>
            </p:cNvSpPr>
            <p:nvPr/>
          </p:nvSpPr>
          <p:spPr bwMode="auto">
            <a:xfrm rot="10799991">
              <a:off x="5689396" y="3244398"/>
              <a:ext cx="1099472" cy="972914"/>
            </a:xfrm>
            <a:custGeom>
              <a:avLst/>
              <a:gdLst>
                <a:gd name="T0" fmla="*/ 1691751 w 755884"/>
                <a:gd name="T1" fmla="*/ 0 h 657291"/>
                <a:gd name="T2" fmla="*/ 3383494 w 755884"/>
                <a:gd name="T3" fmla="*/ 1577587 h 657291"/>
                <a:gd name="T4" fmla="*/ 1691751 w 755884"/>
                <a:gd name="T5" fmla="*/ 3155163 h 657291"/>
                <a:gd name="T6" fmla="*/ 0 w 755884"/>
                <a:gd name="T7" fmla="*/ 1577587 h 657291"/>
                <a:gd name="T8" fmla="*/ 367764 w 755884"/>
                <a:gd name="T9" fmla="*/ 1577587 h 657291"/>
                <a:gd name="T10" fmla="*/ 3282761 w 755884"/>
                <a:gd name="T11" fmla="*/ 1124904 h 657291"/>
                <a:gd name="T12" fmla="*/ 3015730 w 755884"/>
                <a:gd name="T13" fmla="*/ 1577580 h 657291"/>
                <a:gd name="T14" fmla="*/ 2547216 w 755884"/>
                <a:gd name="T15" fmla="*/ 1124904 h 65729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5898240 60000 65536"/>
                <a:gd name="T21" fmla="*/ 0 60000 65536"/>
                <a:gd name="T22" fmla="*/ 5898240 60000 65536"/>
                <a:gd name="T23" fmla="*/ 11796480 60000 65536"/>
                <a:gd name="T24" fmla="*/ 139745 w 755884"/>
                <a:gd name="T25" fmla="*/ 125306 h 657291"/>
                <a:gd name="T26" fmla="*/ 616139 w 755884"/>
                <a:gd name="T27" fmla="*/ 531985 h 6572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5884" h="657291">
                  <a:moveTo>
                    <a:pt x="41081" y="328646"/>
                  </a:moveTo>
                  <a:lnTo>
                    <a:pt x="41081" y="328646"/>
                  </a:lnTo>
                  <a:cubicBezTo>
                    <a:pt x="41081" y="169828"/>
                    <a:pt x="191898" y="41081"/>
                    <a:pt x="377942" y="41081"/>
                  </a:cubicBezTo>
                  <a:cubicBezTo>
                    <a:pt x="521405" y="41081"/>
                    <a:pt x="649127" y="118646"/>
                    <a:pt x="696174" y="234343"/>
                  </a:cubicBezTo>
                  <a:lnTo>
                    <a:pt x="733380" y="234343"/>
                  </a:lnTo>
                  <a:lnTo>
                    <a:pt x="673723" y="328645"/>
                  </a:lnTo>
                  <a:lnTo>
                    <a:pt x="569057" y="234343"/>
                  </a:lnTo>
                  <a:lnTo>
                    <a:pt x="604212" y="234343"/>
                  </a:lnTo>
                  <a:lnTo>
                    <a:pt x="604211" y="234343"/>
                  </a:lnTo>
                  <a:cubicBezTo>
                    <a:pt x="560481" y="166102"/>
                    <a:pt x="473191" y="123243"/>
                    <a:pt x="377942" y="123243"/>
                  </a:cubicBezTo>
                  <a:cubicBezTo>
                    <a:pt x="237275" y="123243"/>
                    <a:pt x="123242" y="215205"/>
                    <a:pt x="123242" y="328646"/>
                  </a:cubicBezTo>
                  <a:lnTo>
                    <a:pt x="41081" y="328646"/>
                  </a:lnTo>
                  <a:close/>
                </a:path>
              </a:pathLst>
            </a:custGeom>
            <a:solidFill>
              <a:srgbClr val="FFE8CB"/>
            </a:solidFill>
            <a:ln w="12701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580" name="Εξάγωνο 5">
            <a:extLst>
              <a:ext uri="{FF2B5EF4-FFF2-40B4-BE49-F238E27FC236}">
                <a16:creationId xmlns:a16="http://schemas.microsoft.com/office/drawing/2014/main" id="{1BF76518-33CC-55AF-5624-CCA24CDE1858}"/>
              </a:ext>
            </a:extLst>
          </p:cNvPr>
          <p:cNvSpPr>
            <a:spLocks/>
          </p:cNvSpPr>
          <p:nvPr/>
        </p:nvSpPr>
        <p:spPr bwMode="auto">
          <a:xfrm>
            <a:off x="4589463" y="3927475"/>
            <a:ext cx="846137" cy="438150"/>
          </a:xfrm>
          <a:custGeom>
            <a:avLst/>
            <a:gdLst>
              <a:gd name="T0" fmla="*/ 295562 w 953728"/>
              <a:gd name="T1" fmla="*/ 0 h 920572"/>
              <a:gd name="T2" fmla="*/ 591123 w 953728"/>
              <a:gd name="T3" fmla="*/ 23558 h 920572"/>
              <a:gd name="T4" fmla="*/ 295562 w 953728"/>
              <a:gd name="T5" fmla="*/ 47117 h 920572"/>
              <a:gd name="T6" fmla="*/ 0 w 953728"/>
              <a:gd name="T7" fmla="*/ 23558 h 920572"/>
              <a:gd name="T8" fmla="*/ 448480 w 953728"/>
              <a:gd name="T9" fmla="*/ 47117 h 920572"/>
              <a:gd name="T10" fmla="*/ 142643 w 953728"/>
              <a:gd name="T11" fmla="*/ 47117 h 920572"/>
              <a:gd name="T12" fmla="*/ 142643 w 953728"/>
              <a:gd name="T13" fmla="*/ 0 h 920572"/>
              <a:gd name="T14" fmla="*/ 448480 w 953728"/>
              <a:gd name="T15" fmla="*/ 0 h 920572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5898240 60000 65536"/>
              <a:gd name="T21" fmla="*/ 5898240 60000 65536"/>
              <a:gd name="T22" fmla="*/ 17694720 60000 65536"/>
              <a:gd name="T23" fmla="*/ 17694720 60000 65536"/>
              <a:gd name="T24" fmla="*/ 156192 w 953728"/>
              <a:gd name="T25" fmla="*/ 150762 h 920572"/>
              <a:gd name="T26" fmla="*/ 797536 w 953728"/>
              <a:gd name="T27" fmla="*/ 769810 h 9205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53728" h="920572">
                <a:moveTo>
                  <a:pt x="0" y="460286"/>
                </a:moveTo>
                <a:lnTo>
                  <a:pt x="230143" y="0"/>
                </a:lnTo>
                <a:lnTo>
                  <a:pt x="723585" y="0"/>
                </a:lnTo>
                <a:lnTo>
                  <a:pt x="953728" y="460286"/>
                </a:lnTo>
                <a:lnTo>
                  <a:pt x="723585" y="920572"/>
                </a:lnTo>
                <a:lnTo>
                  <a:pt x="230143" y="920572"/>
                </a:lnTo>
                <a:lnTo>
                  <a:pt x="0" y="460286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>
                <a:solidFill>
                  <a:srgbClr val="FFFFFF"/>
                </a:solidFill>
                <a:latin typeface="Calibri" panose="020F0502020204030204" pitchFamily="34" charset="0"/>
              </a:rPr>
              <a:t>ΑγΟ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9" name="Rectangle 2560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602" name="Τίτλος 1">
            <a:extLst>
              <a:ext uri="{FF2B5EF4-FFF2-40B4-BE49-F238E27FC236}">
                <a16:creationId xmlns:a16="http://schemas.microsoft.com/office/drawing/2014/main" id="{C0F7FD5F-3BDC-B193-908A-2BC934F55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758" y="382385"/>
            <a:ext cx="7633742" cy="1492132"/>
          </a:xfrm>
        </p:spPr>
        <p:txBody>
          <a:bodyPr anchor="ctr">
            <a:normAutofit/>
          </a:bodyPr>
          <a:lstStyle/>
          <a:p>
            <a:pPr algn="ctr"/>
            <a:r>
              <a:rPr lang="el-GR" altLang="el-GR" b="1" dirty="0">
                <a:latin typeface="Cambria" panose="02040503050406030204" pitchFamily="18" charset="0"/>
                <a:ea typeface="Cambria" panose="02040503050406030204" pitchFamily="18" charset="0"/>
              </a:rPr>
              <a:t>ΡΟΛΟΣ του </a:t>
            </a:r>
            <a:r>
              <a:rPr lang="el-GR" altLang="el-GR" b="1" dirty="0" err="1">
                <a:latin typeface="Cambria" panose="02040503050406030204" pitchFamily="18" charset="0"/>
                <a:ea typeface="Cambria" panose="02040503050406030204" pitchFamily="18" charset="0"/>
              </a:rPr>
              <a:t>ειδικοΥ</a:t>
            </a:r>
            <a:r>
              <a:rPr lang="el-GR" altLang="el-GR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b="1" dirty="0" err="1">
                <a:latin typeface="Cambria" panose="02040503050406030204" pitchFamily="18" charset="0"/>
                <a:ea typeface="Cambria" panose="02040503050406030204" pitchFamily="18" charset="0"/>
              </a:rPr>
              <a:t>ΑγΟ</a:t>
            </a:r>
            <a:endParaRPr lang="el-GR" altLang="el-G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6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613" name="Rectangle 256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25605" name="Θέση περιεχομένου 2">
            <a:extLst>
              <a:ext uri="{FF2B5EF4-FFF2-40B4-BE49-F238E27FC236}">
                <a16:creationId xmlns:a16="http://schemas.microsoft.com/office/drawing/2014/main" id="{B27C600E-2CEA-6E03-0E97-3828F45953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06484"/>
              </p:ext>
            </p:extLst>
          </p:nvPr>
        </p:nvGraphicFramePr>
        <p:xfrm>
          <a:off x="938212" y="2286000"/>
          <a:ext cx="7634288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>
            <a:extLst>
              <a:ext uri="{FF2B5EF4-FFF2-40B4-BE49-F238E27FC236}">
                <a16:creationId xmlns:a16="http://schemas.microsoft.com/office/drawing/2014/main" id="{B56624BB-680E-EB69-10FF-09162F17E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765175"/>
            <a:ext cx="7990656" cy="803275"/>
          </a:xfrm>
        </p:spPr>
        <p:txBody>
          <a:bodyPr>
            <a:normAutofit fontScale="90000"/>
          </a:bodyPr>
          <a:lstStyle/>
          <a:p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ΑρχαΙα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ΕλλΑδα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«</a:t>
            </a:r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ΣχΟλη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9F852F1D-848B-AFB3-9654-9C4B61EE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3213100"/>
            <a:ext cx="475138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65696FBA-2EC6-B6C1-99BC-21B25415F9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3538" y="1773238"/>
            <a:ext cx="6440487" cy="46037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l-GR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b="1" dirty="0"/>
              <a:t>    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ΑΡΙΣΤΟΤΕΛΗΣ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l-GR" dirty="0" err="1">
                <a:latin typeface="Cambria" panose="02040503050406030204" pitchFamily="18" charset="0"/>
                <a:ea typeface="Cambria" panose="02040503050406030204" pitchFamily="18" charset="0"/>
              </a:rPr>
              <a:t>Αναγκαίον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προς χάριν του ωραίου</a:t>
            </a:r>
          </a:p>
          <a:p>
            <a:pPr>
              <a:lnSpc>
                <a:spcPct val="80000"/>
              </a:lnSpc>
              <a:defRPr/>
            </a:pPr>
            <a:endParaRPr lang="el-G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l-GR" b="1" u="sng" dirty="0">
                <a:latin typeface="Cambria" panose="02040503050406030204" pitchFamily="18" charset="0"/>
                <a:ea typeface="Cambria" panose="02040503050406030204" pitchFamily="18" charset="0"/>
              </a:rPr>
              <a:t>       ΠΛΑΤΩΝ</a:t>
            </a:r>
          </a:p>
          <a:p>
            <a:pPr marL="514350" indent="-68263">
              <a:lnSpc>
                <a:spcPct val="80000"/>
              </a:lnSpc>
              <a:buFont typeface="Calibri Light"/>
              <a:buAutoNum type="arabicPeriod"/>
              <a:defRPr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Διαθέσιμος χρόνος</a:t>
            </a:r>
          </a:p>
          <a:p>
            <a:pPr marL="514350" indent="-68263">
              <a:lnSpc>
                <a:spcPct val="80000"/>
              </a:lnSpc>
              <a:buFont typeface="Calibri Light"/>
              <a:buAutoNum type="arabicPeriod"/>
              <a:defRPr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Ατομική ελευθερία</a:t>
            </a:r>
          </a:p>
          <a:p>
            <a:pPr marL="514350" indent="-68263">
              <a:lnSpc>
                <a:spcPct val="80000"/>
              </a:lnSpc>
              <a:buFont typeface="Calibri Light"/>
              <a:buAutoNum type="arabicPeriod"/>
              <a:defRPr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Αυτό-έκφραση</a:t>
            </a:r>
          </a:p>
          <a:p>
            <a:pPr marL="514350" indent="-68263">
              <a:lnSpc>
                <a:spcPct val="80000"/>
              </a:lnSpc>
              <a:buFont typeface="Calibri Light"/>
              <a:buAutoNum type="arabicPeriod"/>
              <a:defRPr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Διαχωρισμός από την αργία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Τίτλος 1">
            <a:extLst>
              <a:ext uri="{FF2B5EF4-FFF2-40B4-BE49-F238E27FC236}">
                <a16:creationId xmlns:a16="http://schemas.microsoft.com/office/drawing/2014/main" id="{BE473027-7809-076C-55FF-D9B3EF975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0360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l-GR" dirty="0">
                <a:solidFill>
                  <a:srgbClr val="FFFF00"/>
                </a:solidFill>
              </a:rPr>
              <a:t>    </a:t>
            </a:r>
            <a:r>
              <a:rPr lang="el-GR" altLang="el-G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ΑναψυχΗ</a:t>
            </a:r>
            <a:r>
              <a:rPr lang="en-US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</a:t>
            </a:r>
            <a:r>
              <a:rPr lang="el-GR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ΑθλητικΟ</a:t>
            </a:r>
            <a:r>
              <a:rPr lang="el-GR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ΟικοδΟμημα</a:t>
            </a:r>
            <a:r>
              <a:rPr lang="en-US" altLang="el-G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l-GR" altLang="el-G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627" name="Θέση περιεχομένου 3">
            <a:extLst>
              <a:ext uri="{FF2B5EF4-FFF2-40B4-BE49-F238E27FC236}">
                <a16:creationId xmlns:a16="http://schemas.microsoft.com/office/drawing/2014/main" id="{CFECAA83-7F3A-AEBF-79A5-B6D3B27B0012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989138"/>
            <a:ext cx="7561263" cy="4392612"/>
            <a:chOff x="0" y="681035"/>
            <a:chExt cx="12191996" cy="5170576"/>
          </a:xfrm>
        </p:grpSpPr>
        <p:sp>
          <p:nvSpPr>
            <p:cNvPr id="26628" name="Ελεύθερη σχεδίαση 4">
              <a:extLst>
                <a:ext uri="{FF2B5EF4-FFF2-40B4-BE49-F238E27FC236}">
                  <a16:creationId xmlns:a16="http://schemas.microsoft.com/office/drawing/2014/main" id="{A11E7E45-EE7E-2750-380D-4C92602CD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796" y="681035"/>
              <a:ext cx="2438403" cy="1034112"/>
            </a:xfrm>
            <a:custGeom>
              <a:avLst/>
              <a:gdLst>
                <a:gd name="T0" fmla="*/ 1219212 w 2438400"/>
                <a:gd name="T1" fmla="*/ 0 h 1034115"/>
                <a:gd name="T2" fmla="*/ 2438418 w 2438400"/>
                <a:gd name="T3" fmla="*/ 517051 h 1034115"/>
                <a:gd name="T4" fmla="*/ 1219212 w 2438400"/>
                <a:gd name="T5" fmla="*/ 1034097 h 1034115"/>
                <a:gd name="T6" fmla="*/ 0 w 2438400"/>
                <a:gd name="T7" fmla="*/ 517051 h 1034115"/>
                <a:gd name="T8" fmla="*/ 0 w 2438400"/>
                <a:gd name="T9" fmla="*/ 1034097 h 1034115"/>
                <a:gd name="T10" fmla="*/ 1219212 w 2438400"/>
                <a:gd name="T11" fmla="*/ 0 h 1034115"/>
                <a:gd name="T12" fmla="*/ 1219212 w 2438400"/>
                <a:gd name="T13" fmla="*/ 0 h 1034115"/>
                <a:gd name="T14" fmla="*/ 2438418 w 2438400"/>
                <a:gd name="T15" fmla="*/ 1034097 h 1034115"/>
                <a:gd name="T16" fmla="*/ 0 w 2438400"/>
                <a:gd name="T17" fmla="*/ 1034097 h 103411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8400"/>
                <a:gd name="T28" fmla="*/ 0 h 1034115"/>
                <a:gd name="T29" fmla="*/ 2438400 w 2438400"/>
                <a:gd name="T30" fmla="*/ 1034115 h 1034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8400" h="1034115">
                  <a:moveTo>
                    <a:pt x="0" y="1034115"/>
                  </a:moveTo>
                  <a:lnTo>
                    <a:pt x="1219200" y="0"/>
                  </a:lnTo>
                  <a:lnTo>
                    <a:pt x="2438400" y="1034115"/>
                  </a:lnTo>
                  <a:lnTo>
                    <a:pt x="0" y="1034115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0158" tIns="10158" rIns="10158" bIns="10158" anchor="ctr" anchorCtr="1"/>
            <a:lstStyle>
              <a:lvl1pPr defTabSz="3556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3556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355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355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355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355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355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355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355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endParaRPr kumimoji="0" lang="el-GR" altLang="el-GR" sz="10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endParaRPr kumimoji="0" lang="el-GR" altLang="el-GR" sz="1000" b="1" dirty="0">
                <a:solidFill>
                  <a:schemeClr val="bg2"/>
                </a:solidFill>
                <a:latin typeface="Calibri" panose="020F0502020204030204" pitchFamily="34" charset="0"/>
              </a:endParaRP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kumimoji="0" lang="el-GR" altLang="el-GR" sz="1000" b="1" dirty="0">
                  <a:latin typeface="Calibri" panose="020F0502020204030204" pitchFamily="34" charset="0"/>
                </a:rPr>
                <a:t>ΕΠΑΓΓΕΛΜΑΤΙΚΟΣ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kumimoji="0" lang="el-GR" altLang="el-GR" sz="1000" b="1" dirty="0">
                  <a:latin typeface="Calibri" panose="020F0502020204030204" pitchFamily="34" charset="0"/>
                </a:rPr>
                <a:t>ΑΘΛΗΤΙΣΜΟΣ</a:t>
              </a:r>
            </a:p>
          </p:txBody>
        </p:sp>
        <p:sp>
          <p:nvSpPr>
            <p:cNvPr id="26629" name="Ελεύθερη σχεδίαση 5">
              <a:extLst>
                <a:ext uri="{FF2B5EF4-FFF2-40B4-BE49-F238E27FC236}">
                  <a16:creationId xmlns:a16="http://schemas.microsoft.com/office/drawing/2014/main" id="{F09F5D25-FE6F-5916-CE37-7AE4C24B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1" y="1715149"/>
              <a:ext cx="4934254" cy="1034114"/>
            </a:xfrm>
            <a:custGeom>
              <a:avLst/>
              <a:gdLst>
                <a:gd name="T0" fmla="*/ 2438388 w 4876800"/>
                <a:gd name="T1" fmla="*/ 0 h 1034115"/>
                <a:gd name="T2" fmla="*/ 4876776 w 4876800"/>
                <a:gd name="T3" fmla="*/ 517057 h 1034115"/>
                <a:gd name="T4" fmla="*/ 2438388 w 4876800"/>
                <a:gd name="T5" fmla="*/ 1034109 h 1034115"/>
                <a:gd name="T6" fmla="*/ 0 w 4876800"/>
                <a:gd name="T7" fmla="*/ 517057 h 1034115"/>
                <a:gd name="T8" fmla="*/ 0 w 4876800"/>
                <a:gd name="T9" fmla="*/ 1034109 h 1034115"/>
                <a:gd name="T10" fmla="*/ 1219195 w 4876800"/>
                <a:gd name="T11" fmla="*/ 0 h 1034115"/>
                <a:gd name="T12" fmla="*/ 3657581 w 4876800"/>
                <a:gd name="T13" fmla="*/ 0 h 1034115"/>
                <a:gd name="T14" fmla="*/ 4876776 w 4876800"/>
                <a:gd name="T15" fmla="*/ 1034109 h 1034115"/>
                <a:gd name="T16" fmla="*/ 0 w 4876800"/>
                <a:gd name="T17" fmla="*/ 1034109 h 103411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76800"/>
                <a:gd name="T28" fmla="*/ 0 h 1034115"/>
                <a:gd name="T29" fmla="*/ 4876800 w 4876800"/>
                <a:gd name="T30" fmla="*/ 1034115 h 1034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76800" h="1034115">
                  <a:moveTo>
                    <a:pt x="0" y="1034115"/>
                  </a:moveTo>
                  <a:lnTo>
                    <a:pt x="1219201" y="0"/>
                  </a:lnTo>
                  <a:lnTo>
                    <a:pt x="3657599" y="0"/>
                  </a:lnTo>
                  <a:lnTo>
                    <a:pt x="4876800" y="1034115"/>
                  </a:lnTo>
                  <a:lnTo>
                    <a:pt x="0" y="1034115"/>
                  </a:lnTo>
                  <a:close/>
                </a:path>
              </a:pathLst>
            </a:custGeom>
            <a:solidFill>
              <a:srgbClr val="FFFF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883923" tIns="30476" rIns="883923" bIns="30476" anchor="ctr" anchorCtr="1"/>
            <a:lstStyle>
              <a:lvl1pPr defTabSz="106680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6680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668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668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668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668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kumimoji="0" lang="el-GR" altLang="el-GR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ΠΡΩΤΑΘΛΗΤΙ</a:t>
              </a:r>
              <a:r>
                <a:rPr kumimoji="0" lang="en-US" altLang="el-GR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kumimoji="0" lang="el-GR" altLang="el-GR" sz="1600" b="1" dirty="0">
                  <a:latin typeface="Cambria" panose="02040503050406030204" pitchFamily="18" charset="0"/>
                  <a:ea typeface="Cambria" panose="02040503050406030204" pitchFamily="18" charset="0"/>
                </a:rPr>
                <a:t>ΣΜΟΣ</a:t>
              </a:r>
            </a:p>
          </p:txBody>
        </p:sp>
        <p:sp>
          <p:nvSpPr>
            <p:cNvPr id="7" name="Ελεύθερη σχεδίαση 6">
              <a:extLst>
                <a:ext uri="{FF2B5EF4-FFF2-40B4-BE49-F238E27FC236}">
                  <a16:creationId xmlns:a16="http://schemas.microsoft.com/office/drawing/2014/main" id="{49ED84EE-9B3F-28DE-2C03-50181076904C}"/>
                </a:ext>
              </a:extLst>
            </p:cNvPr>
            <p:cNvSpPr/>
            <p:nvPr/>
          </p:nvSpPr>
          <p:spPr>
            <a:xfrm>
              <a:off x="2439424" y="2749639"/>
              <a:ext cx="7313149" cy="103336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315200"/>
                <a:gd name="f7" fmla="val 1034115"/>
                <a:gd name="f8" fmla="val 1219201"/>
                <a:gd name="f9" fmla="val 6095999"/>
                <a:gd name="f10" fmla="+- 0 0 -90"/>
                <a:gd name="f11" fmla="*/ f3 1 7315200"/>
                <a:gd name="f12" fmla="*/ f4 1 1034115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7315200"/>
                <a:gd name="f21" fmla="*/ f17 1 1034115"/>
                <a:gd name="f22" fmla="*/ 0 f18 1"/>
                <a:gd name="f23" fmla="*/ 1034115 f17 1"/>
                <a:gd name="f24" fmla="*/ 1219201 f18 1"/>
                <a:gd name="f25" fmla="*/ 0 f17 1"/>
                <a:gd name="f26" fmla="*/ 6095999 f18 1"/>
                <a:gd name="f27" fmla="*/ 7315200 f18 1"/>
                <a:gd name="f28" fmla="+- f19 0 f1"/>
                <a:gd name="f29" fmla="*/ f22 1 7315200"/>
                <a:gd name="f30" fmla="*/ f23 1 1034115"/>
                <a:gd name="f31" fmla="*/ f24 1 7315200"/>
                <a:gd name="f32" fmla="*/ f25 1 1034115"/>
                <a:gd name="f33" fmla="*/ f26 1 7315200"/>
                <a:gd name="f34" fmla="*/ f27 1 7315200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0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1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3" y="f52"/>
                </a:cxn>
                <a:cxn ang="f28">
                  <a:pos x="f54" y="f50"/>
                </a:cxn>
                <a:cxn ang="f28">
                  <a:pos x="f49" y="f50"/>
                </a:cxn>
              </a:cxnLst>
              <a:rect l="f45" t="f48" r="f46" b="f47"/>
              <a:pathLst>
                <a:path w="7315200" h="1034115">
                  <a:moveTo>
                    <a:pt x="f5" y="f7"/>
                  </a:moveTo>
                  <a:lnTo>
                    <a:pt x="f8" y="f5"/>
                  </a:lnTo>
                  <a:lnTo>
                    <a:pt x="f9" y="f5"/>
                  </a:lnTo>
                  <a:lnTo>
                    <a:pt x="f6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30E845"/>
            </a:solidFill>
            <a:ln w="12701">
              <a:solidFill>
                <a:srgbClr val="FFFFFF"/>
              </a:solidFill>
              <a:prstDash val="solid"/>
              <a:miter/>
            </a:ln>
          </p:spPr>
          <p:txBody>
            <a:bodyPr lIns="1315721" tIns="35561" rIns="1315721" bIns="35561" anchor="ctr" anchorCtr="1"/>
            <a:lstStyle/>
            <a:p>
              <a:pPr algn="ctr" defTabSz="1244598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l-GR" sz="1800" b="1" kern="0" dirty="0">
                  <a:latin typeface="Cambria" panose="02040503050406030204" pitchFamily="18" charset="0"/>
                  <a:ea typeface="Cambria" panose="02040503050406030204" pitchFamily="18" charset="0"/>
                </a:rPr>
                <a:t>ΕΡΑΣΙΤΕΧΝΙΚΟΣ</a:t>
              </a:r>
              <a:r>
                <a:rPr lang="en-US" sz="1800" b="1" kern="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l-GR" sz="1800" b="1" kern="0" dirty="0">
                  <a:latin typeface="Cambria" panose="02040503050406030204" pitchFamily="18" charset="0"/>
                  <a:ea typeface="Cambria" panose="02040503050406030204" pitchFamily="18" charset="0"/>
                </a:rPr>
                <a:t>ΑΘΛΗΤΙΣΜΟΣ</a:t>
              </a:r>
            </a:p>
          </p:txBody>
        </p:sp>
        <p:sp>
          <p:nvSpPr>
            <p:cNvPr id="26631" name="Ελεύθερη σχεδίαση 7">
              <a:extLst>
                <a:ext uri="{FF2B5EF4-FFF2-40B4-BE49-F238E27FC236}">
                  <a16:creationId xmlns:a16="http://schemas.microsoft.com/office/drawing/2014/main" id="{4C99CB6F-4AA1-DAB9-D250-E0094BB79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196" y="3783384"/>
              <a:ext cx="9753603" cy="1034113"/>
            </a:xfrm>
            <a:custGeom>
              <a:avLst/>
              <a:gdLst>
                <a:gd name="T0" fmla="*/ 4876812 w 9753600"/>
                <a:gd name="T1" fmla="*/ 0 h 1034115"/>
                <a:gd name="T2" fmla="*/ 9753618 w 9753600"/>
                <a:gd name="T3" fmla="*/ 517052 h 1034115"/>
                <a:gd name="T4" fmla="*/ 4876812 w 9753600"/>
                <a:gd name="T5" fmla="*/ 1034103 h 1034115"/>
                <a:gd name="T6" fmla="*/ 0 w 9753600"/>
                <a:gd name="T7" fmla="*/ 517052 h 1034115"/>
                <a:gd name="T8" fmla="*/ 0 w 9753600"/>
                <a:gd name="T9" fmla="*/ 1034103 h 1034115"/>
                <a:gd name="T10" fmla="*/ 1219201 w 9753600"/>
                <a:gd name="T11" fmla="*/ 0 h 1034115"/>
                <a:gd name="T12" fmla="*/ 8534417 w 9753600"/>
                <a:gd name="T13" fmla="*/ 0 h 1034115"/>
                <a:gd name="T14" fmla="*/ 9753618 w 9753600"/>
                <a:gd name="T15" fmla="*/ 1034103 h 1034115"/>
                <a:gd name="T16" fmla="*/ 0 w 9753600"/>
                <a:gd name="T17" fmla="*/ 1034103 h 103411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753600"/>
                <a:gd name="T28" fmla="*/ 0 h 1034115"/>
                <a:gd name="T29" fmla="*/ 9753600 w 9753600"/>
                <a:gd name="T30" fmla="*/ 1034115 h 1034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753600" h="1034115">
                  <a:moveTo>
                    <a:pt x="0" y="1034115"/>
                  </a:moveTo>
                  <a:lnTo>
                    <a:pt x="1219201" y="0"/>
                  </a:lnTo>
                  <a:lnTo>
                    <a:pt x="8534399" y="0"/>
                  </a:lnTo>
                  <a:lnTo>
                    <a:pt x="9753600" y="1034115"/>
                  </a:lnTo>
                  <a:lnTo>
                    <a:pt x="0" y="1034115"/>
                  </a:lnTo>
                  <a:close/>
                </a:path>
              </a:pathLst>
            </a:custGeom>
            <a:solidFill>
              <a:srgbClr val="FF0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74192" tIns="67308" rIns="1774192" bIns="67308" anchor="ctr" anchorCtr="1"/>
            <a:lstStyle>
              <a:lvl1pPr defTabSz="23558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3558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3558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3558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3558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2200"/>
                </a:spcAft>
                <a:buFontTx/>
                <a:buNone/>
              </a:pPr>
              <a:r>
                <a:rPr kumimoji="0" lang="el-GR" altLang="el-GR" sz="1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ΦΥΣΙΚΗ  ΑΓΩΓΗ</a:t>
              </a:r>
            </a:p>
          </p:txBody>
        </p:sp>
        <p:sp>
          <p:nvSpPr>
            <p:cNvPr id="26632" name="Ελεύθερη σχεδίαση 8">
              <a:extLst>
                <a:ext uri="{FF2B5EF4-FFF2-40B4-BE49-F238E27FC236}">
                  <a16:creationId xmlns:a16="http://schemas.microsoft.com/office/drawing/2014/main" id="{A3EC0A5C-6D65-25E3-FF26-8B772D05E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17498"/>
              <a:ext cx="12191996" cy="1034113"/>
            </a:xfrm>
            <a:custGeom>
              <a:avLst/>
              <a:gdLst>
                <a:gd name="T0" fmla="*/ 6095988 w 12192000"/>
                <a:gd name="T1" fmla="*/ 0 h 1034115"/>
                <a:gd name="T2" fmla="*/ 12191976 w 12192000"/>
                <a:gd name="T3" fmla="*/ 517052 h 1034115"/>
                <a:gd name="T4" fmla="*/ 6095988 w 12192000"/>
                <a:gd name="T5" fmla="*/ 1034103 h 1034115"/>
                <a:gd name="T6" fmla="*/ 0 w 12192000"/>
                <a:gd name="T7" fmla="*/ 517052 h 1034115"/>
                <a:gd name="T8" fmla="*/ 0 w 12192000"/>
                <a:gd name="T9" fmla="*/ 1034103 h 1034115"/>
                <a:gd name="T10" fmla="*/ 1219201 w 12192000"/>
                <a:gd name="T11" fmla="*/ 0 h 1034115"/>
                <a:gd name="T12" fmla="*/ 10972775 w 12192000"/>
                <a:gd name="T13" fmla="*/ 0 h 1034115"/>
                <a:gd name="T14" fmla="*/ 12191976 w 12192000"/>
                <a:gd name="T15" fmla="*/ 1034103 h 1034115"/>
                <a:gd name="T16" fmla="*/ 0 w 12192000"/>
                <a:gd name="T17" fmla="*/ 1034103 h 1034115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92000"/>
                <a:gd name="T28" fmla="*/ 0 h 1034115"/>
                <a:gd name="T29" fmla="*/ 12192000 w 12192000"/>
                <a:gd name="T30" fmla="*/ 1034115 h 1034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92000" h="1034115">
                  <a:moveTo>
                    <a:pt x="0" y="1034115"/>
                  </a:moveTo>
                  <a:lnTo>
                    <a:pt x="1219201" y="0"/>
                  </a:lnTo>
                  <a:lnTo>
                    <a:pt x="10972799" y="0"/>
                  </a:lnTo>
                  <a:lnTo>
                    <a:pt x="12192000" y="1034115"/>
                  </a:lnTo>
                  <a:lnTo>
                    <a:pt x="0" y="1034115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2200905" tIns="67308" rIns="2200915" bIns="67308" anchor="ctr" anchorCtr="1"/>
            <a:lstStyle>
              <a:lvl1pPr defTabSz="23558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23558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23558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23558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23558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23558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2200"/>
                </a:spcAft>
                <a:buFontTx/>
                <a:buNone/>
              </a:pPr>
              <a:r>
                <a:rPr kumimoji="0" lang="el-GR" altLang="el-GR" sz="1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ΑγΟ</a:t>
              </a:r>
              <a:r>
                <a:rPr kumimoji="0" lang="el-GR" altLang="el-GR" sz="1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– ΚΙΝΗΤΙΚΗ  ΑΝΑΨΥΧΗ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8C37267-CA30-3827-8023-FFC78B282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85775"/>
            <a:ext cx="83518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5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ΑποσαφΗνιση</a:t>
            </a:r>
            <a:r>
              <a:rPr lang="el-GR" altLang="el-GR" sz="5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5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ορολογΙας</a:t>
            </a:r>
            <a:r>
              <a:rPr lang="el-GR" altLang="el-GR" sz="5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altLang="el-GR" sz="5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B5712D-31D5-2033-6B74-A2F5CB7E2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55800"/>
            <a:ext cx="8686800" cy="4713288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l-GR" altLang="el-GR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Άσκηση για όλους</a:t>
            </a:r>
            <a:r>
              <a:rPr lang="el-GR" altLang="el-G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(δυνατότητα εκγύμνασης με στόχο τη διατήρηση της υγείας)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l-GR" altLang="el-GR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Αθλητισμός για όλους</a:t>
            </a:r>
            <a:r>
              <a:rPr lang="el-GR" altLang="el-G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(δυνατότητα άθλησης με κάποια μορφή οργάνωσης για την εκμάθηση των αθλημάτων)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l-GR" altLang="el-GR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Μαζικός αθλητισμός</a:t>
            </a:r>
            <a:r>
              <a:rPr lang="el-GR" altLang="el-G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(συστηματική ενασχόληση του λαού με αθλητικές ή άλλες φυσικές δραστηριότητες – ευρύτητα συμμετοχής)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l-GR" altLang="el-GR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Μαζικός λαϊκός αθλητισμός</a:t>
            </a:r>
            <a:r>
              <a:rPr lang="el-GR" altLang="el-G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(συμμετοχή του λαού στον τρόπο οργάνωσης και το περιεχόμενο των προγραμμάτων</a:t>
            </a:r>
            <a:r>
              <a:rPr lang="en-US" alt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l-GR" alt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altLang="el-G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>
            <a:extLst>
              <a:ext uri="{FF2B5EF4-FFF2-40B4-BE49-F238E27FC236}">
                <a16:creationId xmlns:a16="http://schemas.microsoft.com/office/drawing/2014/main" id="{D3F175AB-FB4E-6AB2-0D2D-8B3340ADA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ΕρωτΗσεις</a:t>
            </a:r>
            <a:r>
              <a:rPr lang="el-GR" alt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>
            <a:extLst>
              <a:ext uri="{FF2B5EF4-FFF2-40B4-BE49-F238E27FC236}">
                <a16:creationId xmlns:a16="http://schemas.microsoft.com/office/drawing/2014/main" id="{15E029FF-3C55-A5E6-56A7-1AB4CA833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382385"/>
            <a:ext cx="7888932" cy="1492132"/>
          </a:xfrm>
        </p:spPr>
        <p:txBody>
          <a:bodyPr/>
          <a:lstStyle/>
          <a:p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ΣχΟλη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ΠροσεγγΙσεις</a:t>
            </a:r>
            <a:endParaRPr lang="el-GR" altLang="el-GR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219" name="Διάγραμμα 26">
            <a:extLst>
              <a:ext uri="{FF2B5EF4-FFF2-40B4-BE49-F238E27FC236}">
                <a16:creationId xmlns:a16="http://schemas.microsoft.com/office/drawing/2014/main" id="{6F80D38A-1D88-04BA-09C3-BD1F6AE6B443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1835150"/>
            <a:ext cx="5834063" cy="4618038"/>
            <a:chOff x="4021800" y="720976"/>
            <a:chExt cx="5754159" cy="5416046"/>
          </a:xfrm>
        </p:grpSpPr>
        <p:sp>
          <p:nvSpPr>
            <p:cNvPr id="9220" name="Ελεύθερη σχεδίαση 4">
              <a:extLst>
                <a:ext uri="{FF2B5EF4-FFF2-40B4-BE49-F238E27FC236}">
                  <a16:creationId xmlns:a16="http://schemas.microsoft.com/office/drawing/2014/main" id="{7E037808-2A62-EC0C-AE9F-82B4DF0A6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740" y="720976"/>
              <a:ext cx="1458513" cy="948031"/>
            </a:xfrm>
            <a:custGeom>
              <a:avLst/>
              <a:gdLst>
                <a:gd name="T0" fmla="*/ 729252 w 1458515"/>
                <a:gd name="T1" fmla="*/ 0 h 948035"/>
                <a:gd name="T2" fmla="*/ 1458503 w 1458515"/>
                <a:gd name="T3" fmla="*/ 474006 h 948035"/>
                <a:gd name="T4" fmla="*/ 729252 w 1458515"/>
                <a:gd name="T5" fmla="*/ 948011 h 948035"/>
                <a:gd name="T6" fmla="*/ 0 w 1458515"/>
                <a:gd name="T7" fmla="*/ 474006 h 948035"/>
                <a:gd name="T8" fmla="*/ 0 w 1458515"/>
                <a:gd name="T9" fmla="*/ 158003 h 948035"/>
                <a:gd name="T10" fmla="*/ 158009 w 1458515"/>
                <a:gd name="T11" fmla="*/ 0 h 948035"/>
                <a:gd name="T12" fmla="*/ 1300494 w 1458515"/>
                <a:gd name="T13" fmla="*/ 0 h 948035"/>
                <a:gd name="T14" fmla="*/ 1458503 w 1458515"/>
                <a:gd name="T15" fmla="*/ 158003 h 948035"/>
                <a:gd name="T16" fmla="*/ 1458503 w 1458515"/>
                <a:gd name="T17" fmla="*/ 790008 h 948035"/>
                <a:gd name="T18" fmla="*/ 1300494 w 1458515"/>
                <a:gd name="T19" fmla="*/ 948011 h 948035"/>
                <a:gd name="T20" fmla="*/ 158009 w 1458515"/>
                <a:gd name="T21" fmla="*/ 948011 h 948035"/>
                <a:gd name="T22" fmla="*/ 0 w 1458515"/>
                <a:gd name="T23" fmla="*/ 790008 h 948035"/>
                <a:gd name="T24" fmla="*/ 0 w 1458515"/>
                <a:gd name="T25" fmla="*/ 158003 h 9480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8515"/>
                <a:gd name="T40" fmla="*/ 0 h 948035"/>
                <a:gd name="T41" fmla="*/ 1458515 w 1458515"/>
                <a:gd name="T42" fmla="*/ 948035 h 948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8515" h="948035">
                  <a:moveTo>
                    <a:pt x="0" y="158009"/>
                  </a:moveTo>
                  <a:cubicBezTo>
                    <a:pt x="0" y="70743"/>
                    <a:pt x="70743" y="0"/>
                    <a:pt x="158009" y="0"/>
                  </a:cubicBezTo>
                  <a:lnTo>
                    <a:pt x="1300506" y="0"/>
                  </a:lnTo>
                  <a:cubicBezTo>
                    <a:pt x="1387772" y="0"/>
                    <a:pt x="1458515" y="70743"/>
                    <a:pt x="1458515" y="158009"/>
                  </a:cubicBezTo>
                  <a:lnTo>
                    <a:pt x="1458515" y="790026"/>
                  </a:lnTo>
                  <a:cubicBezTo>
                    <a:pt x="1458515" y="877292"/>
                    <a:pt x="1387772" y="948035"/>
                    <a:pt x="1300506" y="948035"/>
                  </a:cubicBezTo>
                  <a:lnTo>
                    <a:pt x="158009" y="948035"/>
                  </a:lnTo>
                  <a:cubicBezTo>
                    <a:pt x="70743" y="948035"/>
                    <a:pt x="0" y="877292"/>
                    <a:pt x="0" y="790026"/>
                  </a:cubicBezTo>
                  <a:lnTo>
                    <a:pt x="0" y="158009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97" tIns="91997" rIns="91997" bIns="91997" anchor="ctr" anchorCtr="1"/>
            <a:lstStyle>
              <a:lvl1pPr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ΚΛΑΣΙΚΗ</a:t>
              </a:r>
              <a:endParaRPr kumimoji="0" lang="el-GR" altLang="el-GR" sz="12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1" name="Ελεύθερη σχεδίαση 5">
              <a:extLst>
                <a:ext uri="{FF2B5EF4-FFF2-40B4-BE49-F238E27FC236}">
                  <a16:creationId xmlns:a16="http://schemas.microsoft.com/office/drawing/2014/main" id="{61B5C08E-F08F-56C2-D59C-06F406279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994" y="1194992"/>
              <a:ext cx="4468014" cy="4468014"/>
            </a:xfrm>
            <a:custGeom>
              <a:avLst/>
              <a:gdLst>
                <a:gd name="T0" fmla="*/ 2234017 w 4468010"/>
                <a:gd name="T1" fmla="*/ 0 h 4468010"/>
                <a:gd name="T2" fmla="*/ 4468034 w 4468010"/>
                <a:gd name="T3" fmla="*/ 2234017 h 4468010"/>
                <a:gd name="T4" fmla="*/ 2234017 w 4468010"/>
                <a:gd name="T5" fmla="*/ 4468034 h 4468010"/>
                <a:gd name="T6" fmla="*/ 0 w 4468010"/>
                <a:gd name="T7" fmla="*/ 2234017 h 446801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468010"/>
                <a:gd name="T13" fmla="*/ 0 h 4468010"/>
                <a:gd name="T14" fmla="*/ 4468010 w 4468010"/>
                <a:gd name="T15" fmla="*/ 4468010 h 44680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010" h="4468010">
                  <a:moveTo>
                    <a:pt x="3146833" y="195004"/>
                  </a:moveTo>
                  <a:lnTo>
                    <a:pt x="3146833" y="195003"/>
                  </a:lnTo>
                  <a:cubicBezTo>
                    <a:pt x="3329850" y="276938"/>
                    <a:pt x="3501004" y="383140"/>
                    <a:pt x="3655681" y="510747"/>
                  </a:cubicBezTo>
                </a:path>
              </a:pathLst>
            </a:custGeom>
            <a:noFill/>
            <a:ln w="6345">
              <a:solidFill>
                <a:srgbClr val="FFC000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2" name="Ελεύθερη σχεδίαση 6">
              <a:extLst>
                <a:ext uri="{FF2B5EF4-FFF2-40B4-BE49-F238E27FC236}">
                  <a16:creationId xmlns:a16="http://schemas.microsoft.com/office/drawing/2014/main" id="{680CF530-6F74-DAF4-BDD6-6DF262B43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446" y="1837980"/>
              <a:ext cx="1458513" cy="948031"/>
            </a:xfrm>
            <a:custGeom>
              <a:avLst/>
              <a:gdLst>
                <a:gd name="T0" fmla="*/ 729252 w 1458515"/>
                <a:gd name="T1" fmla="*/ 0 h 948035"/>
                <a:gd name="T2" fmla="*/ 1458503 w 1458515"/>
                <a:gd name="T3" fmla="*/ 474006 h 948035"/>
                <a:gd name="T4" fmla="*/ 729252 w 1458515"/>
                <a:gd name="T5" fmla="*/ 948011 h 948035"/>
                <a:gd name="T6" fmla="*/ 0 w 1458515"/>
                <a:gd name="T7" fmla="*/ 474006 h 948035"/>
                <a:gd name="T8" fmla="*/ 0 w 1458515"/>
                <a:gd name="T9" fmla="*/ 158003 h 948035"/>
                <a:gd name="T10" fmla="*/ 158009 w 1458515"/>
                <a:gd name="T11" fmla="*/ 0 h 948035"/>
                <a:gd name="T12" fmla="*/ 1300494 w 1458515"/>
                <a:gd name="T13" fmla="*/ 0 h 948035"/>
                <a:gd name="T14" fmla="*/ 1458503 w 1458515"/>
                <a:gd name="T15" fmla="*/ 158003 h 948035"/>
                <a:gd name="T16" fmla="*/ 1458503 w 1458515"/>
                <a:gd name="T17" fmla="*/ 790008 h 948035"/>
                <a:gd name="T18" fmla="*/ 1300494 w 1458515"/>
                <a:gd name="T19" fmla="*/ 948011 h 948035"/>
                <a:gd name="T20" fmla="*/ 158009 w 1458515"/>
                <a:gd name="T21" fmla="*/ 948011 h 948035"/>
                <a:gd name="T22" fmla="*/ 0 w 1458515"/>
                <a:gd name="T23" fmla="*/ 790008 h 948035"/>
                <a:gd name="T24" fmla="*/ 0 w 1458515"/>
                <a:gd name="T25" fmla="*/ 158003 h 9480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8515"/>
                <a:gd name="T40" fmla="*/ 0 h 948035"/>
                <a:gd name="T41" fmla="*/ 1458515 w 1458515"/>
                <a:gd name="T42" fmla="*/ 948035 h 948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8515" h="948035">
                  <a:moveTo>
                    <a:pt x="0" y="158009"/>
                  </a:moveTo>
                  <a:cubicBezTo>
                    <a:pt x="0" y="70743"/>
                    <a:pt x="70743" y="0"/>
                    <a:pt x="158009" y="0"/>
                  </a:cubicBezTo>
                  <a:lnTo>
                    <a:pt x="1300506" y="0"/>
                  </a:lnTo>
                  <a:cubicBezTo>
                    <a:pt x="1387772" y="0"/>
                    <a:pt x="1458515" y="70743"/>
                    <a:pt x="1458515" y="158009"/>
                  </a:cubicBezTo>
                  <a:lnTo>
                    <a:pt x="1458515" y="790026"/>
                  </a:lnTo>
                  <a:cubicBezTo>
                    <a:pt x="1458515" y="877292"/>
                    <a:pt x="1387772" y="948035"/>
                    <a:pt x="1300506" y="948035"/>
                  </a:cubicBezTo>
                  <a:lnTo>
                    <a:pt x="158009" y="948035"/>
                  </a:lnTo>
                  <a:cubicBezTo>
                    <a:pt x="70743" y="948035"/>
                    <a:pt x="0" y="877292"/>
                    <a:pt x="0" y="790026"/>
                  </a:cubicBezTo>
                  <a:lnTo>
                    <a:pt x="0" y="158009"/>
                  </a:lnTo>
                  <a:close/>
                </a:path>
              </a:pathLst>
            </a:custGeom>
            <a:solidFill>
              <a:srgbClr val="B2F514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97" tIns="91997" rIns="91997" bIns="91997" anchor="ctr" anchorCtr="1"/>
            <a:lstStyle>
              <a:lvl1pPr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ΨΥΧΙΚΗ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ΚΑΤΑΣΤΑΣΗ</a:t>
              </a:r>
            </a:p>
          </p:txBody>
        </p:sp>
        <p:sp>
          <p:nvSpPr>
            <p:cNvPr id="9223" name="Ελεύθερη σχεδίαση 7">
              <a:extLst>
                <a:ext uri="{FF2B5EF4-FFF2-40B4-BE49-F238E27FC236}">
                  <a16:creationId xmlns:a16="http://schemas.microsoft.com/office/drawing/2014/main" id="{FC81A616-39B4-DA3E-E6FF-D49929846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994" y="1194992"/>
              <a:ext cx="4468014" cy="4468014"/>
            </a:xfrm>
            <a:custGeom>
              <a:avLst/>
              <a:gdLst>
                <a:gd name="T0" fmla="*/ 2234017 w 4468010"/>
                <a:gd name="T1" fmla="*/ 0 h 4468010"/>
                <a:gd name="T2" fmla="*/ 4468034 w 4468010"/>
                <a:gd name="T3" fmla="*/ 2234017 h 4468010"/>
                <a:gd name="T4" fmla="*/ 2234017 w 4468010"/>
                <a:gd name="T5" fmla="*/ 4468034 h 4468010"/>
                <a:gd name="T6" fmla="*/ 0 w 4468010"/>
                <a:gd name="T7" fmla="*/ 2234017 h 446801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468010"/>
                <a:gd name="T13" fmla="*/ 0 h 4468010"/>
                <a:gd name="T14" fmla="*/ 4468010 w 4468010"/>
                <a:gd name="T15" fmla="*/ 4468010 h 44680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010" h="4468010">
                  <a:moveTo>
                    <a:pt x="4433177" y="1841043"/>
                  </a:moveTo>
                  <a:lnTo>
                    <a:pt x="4433176" y="1841043"/>
                  </a:lnTo>
                  <a:cubicBezTo>
                    <a:pt x="4456352" y="1970746"/>
                    <a:pt x="4468009" y="2102246"/>
                    <a:pt x="4468009" y="2234004"/>
                  </a:cubicBezTo>
                  <a:cubicBezTo>
                    <a:pt x="4468009" y="2365762"/>
                    <a:pt x="4456352" y="2497262"/>
                    <a:pt x="4433176" y="2626965"/>
                  </a:cubicBezTo>
                </a:path>
              </a:pathLst>
            </a:custGeom>
            <a:noFill/>
            <a:ln w="6345">
              <a:solidFill>
                <a:srgbClr val="B2F514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4" name="Ελεύθερη σχεδίαση 8">
              <a:extLst>
                <a:ext uri="{FF2B5EF4-FFF2-40B4-BE49-F238E27FC236}">
                  <a16:creationId xmlns:a16="http://schemas.microsoft.com/office/drawing/2014/main" id="{FAA3E8E8-7742-A2C5-B7B2-533F70F1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446" y="4071987"/>
              <a:ext cx="1458513" cy="948031"/>
            </a:xfrm>
            <a:custGeom>
              <a:avLst/>
              <a:gdLst>
                <a:gd name="T0" fmla="*/ 729252 w 1458515"/>
                <a:gd name="T1" fmla="*/ 0 h 948035"/>
                <a:gd name="T2" fmla="*/ 1458503 w 1458515"/>
                <a:gd name="T3" fmla="*/ 474006 h 948035"/>
                <a:gd name="T4" fmla="*/ 729252 w 1458515"/>
                <a:gd name="T5" fmla="*/ 948011 h 948035"/>
                <a:gd name="T6" fmla="*/ 0 w 1458515"/>
                <a:gd name="T7" fmla="*/ 474006 h 948035"/>
                <a:gd name="T8" fmla="*/ 0 w 1458515"/>
                <a:gd name="T9" fmla="*/ 158003 h 948035"/>
                <a:gd name="T10" fmla="*/ 158009 w 1458515"/>
                <a:gd name="T11" fmla="*/ 0 h 948035"/>
                <a:gd name="T12" fmla="*/ 1300494 w 1458515"/>
                <a:gd name="T13" fmla="*/ 0 h 948035"/>
                <a:gd name="T14" fmla="*/ 1458503 w 1458515"/>
                <a:gd name="T15" fmla="*/ 158003 h 948035"/>
                <a:gd name="T16" fmla="*/ 1458503 w 1458515"/>
                <a:gd name="T17" fmla="*/ 790008 h 948035"/>
                <a:gd name="T18" fmla="*/ 1300494 w 1458515"/>
                <a:gd name="T19" fmla="*/ 948011 h 948035"/>
                <a:gd name="T20" fmla="*/ 158009 w 1458515"/>
                <a:gd name="T21" fmla="*/ 948011 h 948035"/>
                <a:gd name="T22" fmla="*/ 0 w 1458515"/>
                <a:gd name="T23" fmla="*/ 790008 h 948035"/>
                <a:gd name="T24" fmla="*/ 0 w 1458515"/>
                <a:gd name="T25" fmla="*/ 158003 h 9480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8515"/>
                <a:gd name="T40" fmla="*/ 0 h 948035"/>
                <a:gd name="T41" fmla="*/ 1458515 w 1458515"/>
                <a:gd name="T42" fmla="*/ 948035 h 948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8515" h="948035">
                  <a:moveTo>
                    <a:pt x="0" y="158009"/>
                  </a:moveTo>
                  <a:cubicBezTo>
                    <a:pt x="0" y="70743"/>
                    <a:pt x="70743" y="0"/>
                    <a:pt x="158009" y="0"/>
                  </a:cubicBezTo>
                  <a:lnTo>
                    <a:pt x="1300506" y="0"/>
                  </a:lnTo>
                  <a:cubicBezTo>
                    <a:pt x="1387772" y="0"/>
                    <a:pt x="1458515" y="70743"/>
                    <a:pt x="1458515" y="158009"/>
                  </a:cubicBezTo>
                  <a:lnTo>
                    <a:pt x="1458515" y="790026"/>
                  </a:lnTo>
                  <a:cubicBezTo>
                    <a:pt x="1458515" y="877292"/>
                    <a:pt x="1387772" y="948035"/>
                    <a:pt x="1300506" y="948035"/>
                  </a:cubicBezTo>
                  <a:lnTo>
                    <a:pt x="158009" y="948035"/>
                  </a:lnTo>
                  <a:cubicBezTo>
                    <a:pt x="70743" y="948035"/>
                    <a:pt x="0" y="877292"/>
                    <a:pt x="0" y="790026"/>
                  </a:cubicBezTo>
                  <a:lnTo>
                    <a:pt x="0" y="158009"/>
                  </a:lnTo>
                  <a:close/>
                </a:path>
              </a:pathLst>
            </a:custGeom>
            <a:solidFill>
              <a:srgbClr val="46EC27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97" tIns="91997" rIns="91997" bIns="91997" anchor="ctr" anchorCtr="1"/>
            <a:lstStyle>
              <a:lvl1pPr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ΜΗ ΕΡΓΑΣΙΑΣ</a:t>
              </a:r>
            </a:p>
          </p:txBody>
        </p:sp>
        <p:sp>
          <p:nvSpPr>
            <p:cNvPr id="9225" name="Ελεύθερη σχεδίαση 9">
              <a:extLst>
                <a:ext uri="{FF2B5EF4-FFF2-40B4-BE49-F238E27FC236}">
                  <a16:creationId xmlns:a16="http://schemas.microsoft.com/office/drawing/2014/main" id="{1825B2F3-C2FB-8BEE-B71B-1964F98F1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994" y="1194992"/>
              <a:ext cx="4468014" cy="4468014"/>
            </a:xfrm>
            <a:custGeom>
              <a:avLst/>
              <a:gdLst>
                <a:gd name="T0" fmla="*/ 2234017 w 4468010"/>
                <a:gd name="T1" fmla="*/ 0 h 4468010"/>
                <a:gd name="T2" fmla="*/ 4468034 w 4468010"/>
                <a:gd name="T3" fmla="*/ 2234017 h 4468010"/>
                <a:gd name="T4" fmla="*/ 2234017 w 4468010"/>
                <a:gd name="T5" fmla="*/ 4468034 h 4468010"/>
                <a:gd name="T6" fmla="*/ 0 w 4468010"/>
                <a:gd name="T7" fmla="*/ 2234017 h 446801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468010"/>
                <a:gd name="T13" fmla="*/ 0 h 4468010"/>
                <a:gd name="T14" fmla="*/ 4468010 w 4468010"/>
                <a:gd name="T15" fmla="*/ 4468010 h 44680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010" h="4468010">
                  <a:moveTo>
                    <a:pt x="3655681" y="3957261"/>
                  </a:moveTo>
                  <a:lnTo>
                    <a:pt x="3655680" y="3957260"/>
                  </a:lnTo>
                  <a:cubicBezTo>
                    <a:pt x="3501003" y="4084868"/>
                    <a:pt x="3329850" y="4191070"/>
                    <a:pt x="3146832" y="4273004"/>
                  </a:cubicBezTo>
                </a:path>
              </a:pathLst>
            </a:custGeom>
            <a:noFill/>
            <a:ln w="6345">
              <a:solidFill>
                <a:srgbClr val="46EC27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6" name="Ελεύθερη σχεδίαση 10">
              <a:extLst>
                <a:ext uri="{FF2B5EF4-FFF2-40B4-BE49-F238E27FC236}">
                  <a16:creationId xmlns:a16="http://schemas.microsoft.com/office/drawing/2014/main" id="{CBDCF6EB-AC96-06E8-32C1-8A4FFB9F2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740" y="5188990"/>
              <a:ext cx="1617244" cy="948032"/>
            </a:xfrm>
            <a:custGeom>
              <a:avLst/>
              <a:gdLst>
                <a:gd name="T0" fmla="*/ 1355404 w 1458515"/>
                <a:gd name="T1" fmla="*/ 0 h 948035"/>
                <a:gd name="T2" fmla="*/ 2710808 w 1458515"/>
                <a:gd name="T3" fmla="*/ 474011 h 948035"/>
                <a:gd name="T4" fmla="*/ 1355404 w 1458515"/>
                <a:gd name="T5" fmla="*/ 948017 h 948035"/>
                <a:gd name="T6" fmla="*/ 0 w 1458515"/>
                <a:gd name="T7" fmla="*/ 474011 h 948035"/>
                <a:gd name="T8" fmla="*/ 0 w 1458515"/>
                <a:gd name="T9" fmla="*/ 158005 h 948035"/>
                <a:gd name="T10" fmla="*/ 293676 w 1458515"/>
                <a:gd name="T11" fmla="*/ 0 h 948035"/>
                <a:gd name="T12" fmla="*/ 2417131 w 1458515"/>
                <a:gd name="T13" fmla="*/ 0 h 948035"/>
                <a:gd name="T14" fmla="*/ 2710808 w 1458515"/>
                <a:gd name="T15" fmla="*/ 158005 h 948035"/>
                <a:gd name="T16" fmla="*/ 2710808 w 1458515"/>
                <a:gd name="T17" fmla="*/ 790014 h 948035"/>
                <a:gd name="T18" fmla="*/ 2417131 w 1458515"/>
                <a:gd name="T19" fmla="*/ 948017 h 948035"/>
                <a:gd name="T20" fmla="*/ 293676 w 1458515"/>
                <a:gd name="T21" fmla="*/ 948017 h 948035"/>
                <a:gd name="T22" fmla="*/ 0 w 1458515"/>
                <a:gd name="T23" fmla="*/ 790014 h 948035"/>
                <a:gd name="T24" fmla="*/ 0 w 1458515"/>
                <a:gd name="T25" fmla="*/ 158005 h 9480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8515"/>
                <a:gd name="T40" fmla="*/ 0 h 948035"/>
                <a:gd name="T41" fmla="*/ 1458515 w 1458515"/>
                <a:gd name="T42" fmla="*/ 948035 h 948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8515" h="948035">
                  <a:moveTo>
                    <a:pt x="0" y="158009"/>
                  </a:moveTo>
                  <a:cubicBezTo>
                    <a:pt x="0" y="70743"/>
                    <a:pt x="70743" y="0"/>
                    <a:pt x="158009" y="0"/>
                  </a:cubicBezTo>
                  <a:lnTo>
                    <a:pt x="1300506" y="0"/>
                  </a:lnTo>
                  <a:cubicBezTo>
                    <a:pt x="1387772" y="0"/>
                    <a:pt x="1458515" y="70743"/>
                    <a:pt x="1458515" y="158009"/>
                  </a:cubicBezTo>
                  <a:lnTo>
                    <a:pt x="1458515" y="790026"/>
                  </a:lnTo>
                  <a:cubicBezTo>
                    <a:pt x="1458515" y="877292"/>
                    <a:pt x="1387772" y="948035"/>
                    <a:pt x="1300506" y="948035"/>
                  </a:cubicBezTo>
                  <a:lnTo>
                    <a:pt x="158009" y="948035"/>
                  </a:lnTo>
                  <a:cubicBezTo>
                    <a:pt x="70743" y="948035"/>
                    <a:pt x="0" y="877292"/>
                    <a:pt x="0" y="790026"/>
                  </a:cubicBezTo>
                  <a:lnTo>
                    <a:pt x="0" y="158009"/>
                  </a:lnTo>
                  <a:close/>
                </a:path>
              </a:pathLst>
            </a:custGeom>
            <a:solidFill>
              <a:srgbClr val="39E37B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97" tIns="91997" rIns="91997" bIns="91997" anchor="ctr" anchorCtr="1"/>
            <a:lstStyle>
              <a:lvl1pPr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ΕΛΕΥΘΕΡΟΥ ΧΡΟΝΟΥ</a:t>
              </a:r>
            </a:p>
          </p:txBody>
        </p:sp>
        <p:sp>
          <p:nvSpPr>
            <p:cNvPr id="9227" name="Ελεύθερη σχεδίαση 11">
              <a:extLst>
                <a:ext uri="{FF2B5EF4-FFF2-40B4-BE49-F238E27FC236}">
                  <a16:creationId xmlns:a16="http://schemas.microsoft.com/office/drawing/2014/main" id="{79546808-394D-A2AE-0912-76E5AD9B6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994" y="1194992"/>
              <a:ext cx="4468014" cy="4468014"/>
            </a:xfrm>
            <a:custGeom>
              <a:avLst/>
              <a:gdLst>
                <a:gd name="T0" fmla="*/ 2234017 w 4468010"/>
                <a:gd name="T1" fmla="*/ 0 h 4468010"/>
                <a:gd name="T2" fmla="*/ 4468034 w 4468010"/>
                <a:gd name="T3" fmla="*/ 2234017 h 4468010"/>
                <a:gd name="T4" fmla="*/ 2234017 w 4468010"/>
                <a:gd name="T5" fmla="*/ 4468034 h 4468010"/>
                <a:gd name="T6" fmla="*/ 0 w 4468010"/>
                <a:gd name="T7" fmla="*/ 2234017 h 446801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468010"/>
                <a:gd name="T13" fmla="*/ 0 h 4468010"/>
                <a:gd name="T14" fmla="*/ 4468010 w 4468010"/>
                <a:gd name="T15" fmla="*/ 4468010 h 44680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010" h="4468010">
                  <a:moveTo>
                    <a:pt x="1321176" y="4273005"/>
                  </a:moveTo>
                  <a:lnTo>
                    <a:pt x="1321175" y="4273005"/>
                  </a:lnTo>
                  <a:cubicBezTo>
                    <a:pt x="1138158" y="4191070"/>
                    <a:pt x="967004" y="4084868"/>
                    <a:pt x="812327" y="3957261"/>
                  </a:cubicBezTo>
                </a:path>
              </a:pathLst>
            </a:custGeom>
            <a:noFill/>
            <a:ln w="6345">
              <a:solidFill>
                <a:srgbClr val="39E37B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28" name="Ελεύθερη σχεδίαση 12">
              <a:extLst>
                <a:ext uri="{FF2B5EF4-FFF2-40B4-BE49-F238E27FC236}">
                  <a16:creationId xmlns:a16="http://schemas.microsoft.com/office/drawing/2014/main" id="{1ABE00B6-E0F5-5DFF-88F6-1FB0BA521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800" y="4071987"/>
              <a:ext cx="2131314" cy="948032"/>
            </a:xfrm>
            <a:custGeom>
              <a:avLst/>
              <a:gdLst>
                <a:gd name="T0" fmla="*/ 3395739 w 1458515"/>
                <a:gd name="T1" fmla="*/ 0 h 948035"/>
                <a:gd name="T2" fmla="*/ 6791473 w 1458515"/>
                <a:gd name="T3" fmla="*/ 474011 h 948035"/>
                <a:gd name="T4" fmla="*/ 3395739 w 1458515"/>
                <a:gd name="T5" fmla="*/ 948017 h 948035"/>
                <a:gd name="T6" fmla="*/ 0 w 1458515"/>
                <a:gd name="T7" fmla="*/ 474011 h 948035"/>
                <a:gd name="T8" fmla="*/ 0 w 1458515"/>
                <a:gd name="T9" fmla="*/ 158005 h 948035"/>
                <a:gd name="T10" fmla="*/ 735756 w 1458515"/>
                <a:gd name="T11" fmla="*/ 0 h 948035"/>
                <a:gd name="T12" fmla="*/ 6055712 w 1458515"/>
                <a:gd name="T13" fmla="*/ 0 h 948035"/>
                <a:gd name="T14" fmla="*/ 6791473 w 1458515"/>
                <a:gd name="T15" fmla="*/ 158005 h 948035"/>
                <a:gd name="T16" fmla="*/ 6791473 w 1458515"/>
                <a:gd name="T17" fmla="*/ 790014 h 948035"/>
                <a:gd name="T18" fmla="*/ 6055712 w 1458515"/>
                <a:gd name="T19" fmla="*/ 948017 h 948035"/>
                <a:gd name="T20" fmla="*/ 735756 w 1458515"/>
                <a:gd name="T21" fmla="*/ 948017 h 948035"/>
                <a:gd name="T22" fmla="*/ 0 w 1458515"/>
                <a:gd name="T23" fmla="*/ 790014 h 948035"/>
                <a:gd name="T24" fmla="*/ 0 w 1458515"/>
                <a:gd name="T25" fmla="*/ 158005 h 9480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8515"/>
                <a:gd name="T40" fmla="*/ 0 h 948035"/>
                <a:gd name="T41" fmla="*/ 1458515 w 1458515"/>
                <a:gd name="T42" fmla="*/ 948035 h 948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8515" h="948035">
                  <a:moveTo>
                    <a:pt x="0" y="158009"/>
                  </a:moveTo>
                  <a:cubicBezTo>
                    <a:pt x="0" y="70743"/>
                    <a:pt x="70743" y="0"/>
                    <a:pt x="158009" y="0"/>
                  </a:cubicBezTo>
                  <a:lnTo>
                    <a:pt x="1300506" y="0"/>
                  </a:lnTo>
                  <a:cubicBezTo>
                    <a:pt x="1387772" y="0"/>
                    <a:pt x="1458515" y="70743"/>
                    <a:pt x="1458515" y="158009"/>
                  </a:cubicBezTo>
                  <a:lnTo>
                    <a:pt x="1458515" y="790026"/>
                  </a:lnTo>
                  <a:cubicBezTo>
                    <a:pt x="1458515" y="877292"/>
                    <a:pt x="1387772" y="948035"/>
                    <a:pt x="1300506" y="948035"/>
                  </a:cubicBezTo>
                  <a:lnTo>
                    <a:pt x="158009" y="948035"/>
                  </a:lnTo>
                  <a:cubicBezTo>
                    <a:pt x="70743" y="948035"/>
                    <a:pt x="0" y="877292"/>
                    <a:pt x="0" y="790026"/>
                  </a:cubicBezTo>
                  <a:lnTo>
                    <a:pt x="0" y="158009"/>
                  </a:lnTo>
                  <a:close/>
                </a:path>
              </a:pathLst>
            </a:custGeom>
            <a:solidFill>
              <a:srgbClr val="4ADCD2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97" tIns="91997" rIns="91997" bIns="91997" anchor="ctr" anchorCtr="1"/>
            <a:lstStyle>
              <a:lvl1pPr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 dirty="0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ΑΝΤΙΩΦΕΛΙΜΑΤΙΚΗ</a:t>
              </a:r>
            </a:p>
          </p:txBody>
        </p:sp>
        <p:sp>
          <p:nvSpPr>
            <p:cNvPr id="9229" name="Ελεύθερη σχεδίαση 13">
              <a:extLst>
                <a:ext uri="{FF2B5EF4-FFF2-40B4-BE49-F238E27FC236}">
                  <a16:creationId xmlns:a16="http://schemas.microsoft.com/office/drawing/2014/main" id="{9586431B-9666-A9F0-360E-37E75E888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994" y="1194992"/>
              <a:ext cx="4468014" cy="4468014"/>
            </a:xfrm>
            <a:custGeom>
              <a:avLst/>
              <a:gdLst>
                <a:gd name="T0" fmla="*/ 2234017 w 4468010"/>
                <a:gd name="T1" fmla="*/ 0 h 4468010"/>
                <a:gd name="T2" fmla="*/ 4468034 w 4468010"/>
                <a:gd name="T3" fmla="*/ 2234017 h 4468010"/>
                <a:gd name="T4" fmla="*/ 2234017 w 4468010"/>
                <a:gd name="T5" fmla="*/ 4468034 h 4468010"/>
                <a:gd name="T6" fmla="*/ 0 w 4468010"/>
                <a:gd name="T7" fmla="*/ 2234017 h 446801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468010"/>
                <a:gd name="T13" fmla="*/ 0 h 4468010"/>
                <a:gd name="T14" fmla="*/ 4468010 w 4468010"/>
                <a:gd name="T15" fmla="*/ 4468010 h 44680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010" h="4468010">
                  <a:moveTo>
                    <a:pt x="34832" y="2626966"/>
                  </a:moveTo>
                  <a:lnTo>
                    <a:pt x="34832" y="2626965"/>
                  </a:lnTo>
                  <a:cubicBezTo>
                    <a:pt x="11656" y="2497262"/>
                    <a:pt x="0" y="2365762"/>
                    <a:pt x="0" y="2234005"/>
                  </a:cubicBezTo>
                  <a:cubicBezTo>
                    <a:pt x="-1" y="2102246"/>
                    <a:pt x="11656" y="1970746"/>
                    <a:pt x="34832" y="1841043"/>
                  </a:cubicBezTo>
                </a:path>
              </a:pathLst>
            </a:custGeom>
            <a:noFill/>
            <a:ln w="6345">
              <a:solidFill>
                <a:srgbClr val="4ADCD2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230" name="Ελεύθερη σχεδίαση 14">
              <a:extLst>
                <a:ext uri="{FF2B5EF4-FFF2-40B4-BE49-F238E27FC236}">
                  <a16:creationId xmlns:a16="http://schemas.microsoft.com/office/drawing/2014/main" id="{1E3301D5-6728-2B15-B46E-01D3FC0BF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800" y="1837980"/>
              <a:ext cx="1884747" cy="948032"/>
            </a:xfrm>
            <a:custGeom>
              <a:avLst/>
              <a:gdLst>
                <a:gd name="T0" fmla="*/ 3395739 w 1458515"/>
                <a:gd name="T1" fmla="*/ 0 h 948035"/>
                <a:gd name="T2" fmla="*/ 6791473 w 1458515"/>
                <a:gd name="T3" fmla="*/ 474011 h 948035"/>
                <a:gd name="T4" fmla="*/ 3395739 w 1458515"/>
                <a:gd name="T5" fmla="*/ 948017 h 948035"/>
                <a:gd name="T6" fmla="*/ 0 w 1458515"/>
                <a:gd name="T7" fmla="*/ 474011 h 948035"/>
                <a:gd name="T8" fmla="*/ 0 w 1458515"/>
                <a:gd name="T9" fmla="*/ 158005 h 948035"/>
                <a:gd name="T10" fmla="*/ 735756 w 1458515"/>
                <a:gd name="T11" fmla="*/ 0 h 948035"/>
                <a:gd name="T12" fmla="*/ 6055712 w 1458515"/>
                <a:gd name="T13" fmla="*/ 0 h 948035"/>
                <a:gd name="T14" fmla="*/ 6791473 w 1458515"/>
                <a:gd name="T15" fmla="*/ 158005 h 948035"/>
                <a:gd name="T16" fmla="*/ 6791473 w 1458515"/>
                <a:gd name="T17" fmla="*/ 790014 h 948035"/>
                <a:gd name="T18" fmla="*/ 6055712 w 1458515"/>
                <a:gd name="T19" fmla="*/ 948017 h 948035"/>
                <a:gd name="T20" fmla="*/ 735756 w 1458515"/>
                <a:gd name="T21" fmla="*/ 948017 h 948035"/>
                <a:gd name="T22" fmla="*/ 0 w 1458515"/>
                <a:gd name="T23" fmla="*/ 790014 h 948035"/>
                <a:gd name="T24" fmla="*/ 0 w 1458515"/>
                <a:gd name="T25" fmla="*/ 158005 h 948035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8515"/>
                <a:gd name="T40" fmla="*/ 0 h 948035"/>
                <a:gd name="T41" fmla="*/ 1458515 w 1458515"/>
                <a:gd name="T42" fmla="*/ 948035 h 9480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8515" h="948035">
                  <a:moveTo>
                    <a:pt x="0" y="158009"/>
                  </a:moveTo>
                  <a:cubicBezTo>
                    <a:pt x="0" y="70743"/>
                    <a:pt x="70743" y="0"/>
                    <a:pt x="158009" y="0"/>
                  </a:cubicBezTo>
                  <a:lnTo>
                    <a:pt x="1300506" y="0"/>
                  </a:lnTo>
                  <a:cubicBezTo>
                    <a:pt x="1387772" y="0"/>
                    <a:pt x="1458515" y="70743"/>
                    <a:pt x="1458515" y="158009"/>
                  </a:cubicBezTo>
                  <a:lnTo>
                    <a:pt x="1458515" y="790026"/>
                  </a:lnTo>
                  <a:cubicBezTo>
                    <a:pt x="1458515" y="877292"/>
                    <a:pt x="1387772" y="948035"/>
                    <a:pt x="1300506" y="948035"/>
                  </a:cubicBezTo>
                  <a:lnTo>
                    <a:pt x="158009" y="948035"/>
                  </a:lnTo>
                  <a:cubicBezTo>
                    <a:pt x="70743" y="948035"/>
                    <a:pt x="0" y="877292"/>
                    <a:pt x="0" y="790026"/>
                  </a:cubicBezTo>
                  <a:lnTo>
                    <a:pt x="0" y="158009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91997" tIns="91997" rIns="91997" bIns="91997" anchor="ctr" anchorCtr="1"/>
            <a:lstStyle>
              <a:lvl1pPr defTabSz="53181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53181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53181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53181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53181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53181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ΟΛΟΚΛΗΡΩΜΕΝΗ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500"/>
                </a:spcAft>
                <a:buFontTx/>
                <a:buNone/>
              </a:pPr>
              <a:r>
                <a:rPr kumimoji="0" lang="el-GR" altLang="el-GR" sz="1600" b="1"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ΔΙΑΣΤΑΣΗ</a:t>
              </a:r>
            </a:p>
          </p:txBody>
        </p:sp>
        <p:sp>
          <p:nvSpPr>
            <p:cNvPr id="9231" name="Ελεύθερη σχεδίαση 15">
              <a:extLst>
                <a:ext uri="{FF2B5EF4-FFF2-40B4-BE49-F238E27FC236}">
                  <a16:creationId xmlns:a16="http://schemas.microsoft.com/office/drawing/2014/main" id="{C3960F40-6BA4-3977-6AA4-5084D3B4F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994" y="1194992"/>
              <a:ext cx="4468014" cy="4468014"/>
            </a:xfrm>
            <a:custGeom>
              <a:avLst/>
              <a:gdLst>
                <a:gd name="T0" fmla="*/ 2234017 w 4468010"/>
                <a:gd name="T1" fmla="*/ 0 h 4468010"/>
                <a:gd name="T2" fmla="*/ 4468034 w 4468010"/>
                <a:gd name="T3" fmla="*/ 2234017 h 4468010"/>
                <a:gd name="T4" fmla="*/ 2234017 w 4468010"/>
                <a:gd name="T5" fmla="*/ 4468034 h 4468010"/>
                <a:gd name="T6" fmla="*/ 0 w 4468010"/>
                <a:gd name="T7" fmla="*/ 2234017 h 446801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468010"/>
                <a:gd name="T13" fmla="*/ 0 h 4468010"/>
                <a:gd name="T14" fmla="*/ 4468010 w 4468010"/>
                <a:gd name="T15" fmla="*/ 4468010 h 44680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68010" h="4468010">
                  <a:moveTo>
                    <a:pt x="812328" y="510748"/>
                  </a:moveTo>
                  <a:lnTo>
                    <a:pt x="812328" y="510748"/>
                  </a:lnTo>
                  <a:cubicBezTo>
                    <a:pt x="967005" y="383140"/>
                    <a:pt x="1138158" y="276938"/>
                    <a:pt x="1321176" y="195004"/>
                  </a:cubicBezTo>
                </a:path>
              </a:pathLst>
            </a:custGeom>
            <a:noFill/>
            <a:ln w="6345">
              <a:solidFill>
                <a:srgbClr val="5B9BD5"/>
              </a:solidFill>
              <a:prstDash val="solid"/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>
            <a:extLst>
              <a:ext uri="{FF2B5EF4-FFF2-40B4-BE49-F238E27FC236}">
                <a16:creationId xmlns:a16="http://schemas.microsoft.com/office/drawing/2014/main" id="{63BB0B02-1AE7-A257-4453-830E4DA76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ΣχΟλη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ΟφΕλη</a:t>
            </a:r>
            <a:endParaRPr lang="el-GR" altLang="el-GR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243" name="Θέση περιεχομένου 5">
            <a:extLst>
              <a:ext uri="{FF2B5EF4-FFF2-40B4-BE49-F238E27FC236}">
                <a16:creationId xmlns:a16="http://schemas.microsoft.com/office/drawing/2014/main" id="{DEA11616-8E55-DCAE-D085-0D1785F2A2A5}"/>
              </a:ext>
            </a:extLst>
          </p:cNvPr>
          <p:cNvGrpSpPr>
            <a:grpSpLocks/>
          </p:cNvGrpSpPr>
          <p:nvPr/>
        </p:nvGrpSpPr>
        <p:grpSpPr bwMode="auto">
          <a:xfrm>
            <a:off x="582613" y="1738313"/>
            <a:ext cx="8104187" cy="4824412"/>
            <a:chOff x="892143" y="822575"/>
            <a:chExt cx="10407709" cy="5351718"/>
          </a:xfrm>
        </p:grpSpPr>
        <p:sp>
          <p:nvSpPr>
            <p:cNvPr id="10244" name="Ελεύθερη σχεδίαση 4">
              <a:extLst>
                <a:ext uri="{FF2B5EF4-FFF2-40B4-BE49-F238E27FC236}">
                  <a16:creationId xmlns:a16="http://schemas.microsoft.com/office/drawing/2014/main" id="{823AD5AF-A497-379B-BB66-86E90521F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43" y="822575"/>
              <a:ext cx="10407709" cy="5317409"/>
            </a:xfrm>
            <a:custGeom>
              <a:avLst/>
              <a:gdLst>
                <a:gd name="T0" fmla="*/ 5203850 w 10407712"/>
                <a:gd name="T1" fmla="*/ 0 h 5317409"/>
                <a:gd name="T2" fmla="*/ 10407694 w 10407712"/>
                <a:gd name="T3" fmla="*/ 2658705 h 5317409"/>
                <a:gd name="T4" fmla="*/ 5203850 w 10407712"/>
                <a:gd name="T5" fmla="*/ 5317409 h 5317409"/>
                <a:gd name="T6" fmla="*/ 0 w 10407712"/>
                <a:gd name="T7" fmla="*/ 2658705 h 5317409"/>
                <a:gd name="T8" fmla="*/ 5867700 w 10407712"/>
                <a:gd name="T9" fmla="*/ 312950 h 5317409"/>
                <a:gd name="T10" fmla="*/ 3574946 w 10407712"/>
                <a:gd name="T11" fmla="*/ 146377 h 5317409"/>
                <a:gd name="T12" fmla="*/ 3972206 w 10407712"/>
                <a:gd name="T13" fmla="*/ 366846 h 5317409"/>
                <a:gd name="T14" fmla="*/ 3850671 w 10407712"/>
                <a:gd name="T15" fmla="*/ 659451 h 531740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17694720 60000 65536"/>
                <a:gd name="T22" fmla="*/ 0 60000 65536"/>
                <a:gd name="T23" fmla="*/ 5898240 60000 65536"/>
                <a:gd name="T24" fmla="*/ 1630957 w 10407712"/>
                <a:gd name="T25" fmla="*/ 885500 h 5317409"/>
                <a:gd name="T26" fmla="*/ 8776755 w 10407712"/>
                <a:gd name="T27" fmla="*/ 4431909 h 53174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07712" h="5317409">
                  <a:moveTo>
                    <a:pt x="5906642" y="175389"/>
                  </a:moveTo>
                  <a:lnTo>
                    <a:pt x="5906641" y="175389"/>
                  </a:lnTo>
                  <a:cubicBezTo>
                    <a:pt x="8401230" y="349276"/>
                    <a:pt x="10256698" y="1408506"/>
                    <a:pt x="10256698" y="2658705"/>
                  </a:cubicBezTo>
                  <a:cubicBezTo>
                    <a:pt x="10256698" y="4043663"/>
                    <a:pt x="7994463" y="5166395"/>
                    <a:pt x="5203856" y="5166395"/>
                  </a:cubicBezTo>
                  <a:cubicBezTo>
                    <a:pt x="2413248" y="5166395"/>
                    <a:pt x="151014" y="4043663"/>
                    <a:pt x="151014" y="2658705"/>
                  </a:cubicBezTo>
                  <a:cubicBezTo>
                    <a:pt x="151013" y="1572137"/>
                    <a:pt x="1560990" y="609185"/>
                    <a:pt x="3643325" y="273607"/>
                  </a:cubicBezTo>
                  <a:lnTo>
                    <a:pt x="3574952" y="146377"/>
                  </a:lnTo>
                  <a:lnTo>
                    <a:pt x="3972212" y="366846"/>
                  </a:lnTo>
                  <a:lnTo>
                    <a:pt x="3850677" y="659451"/>
                  </a:lnTo>
                  <a:lnTo>
                    <a:pt x="3782471" y="532533"/>
                  </a:lnTo>
                  <a:cubicBezTo>
                    <a:pt x="1789048" y="822786"/>
                    <a:pt x="431455" y="1684159"/>
                    <a:pt x="431455" y="2658704"/>
                  </a:cubicBezTo>
                  <a:cubicBezTo>
                    <a:pt x="431455" y="3888781"/>
                    <a:pt x="2568131" y="4885955"/>
                    <a:pt x="5203856" y="4885955"/>
                  </a:cubicBezTo>
                  <a:cubicBezTo>
                    <a:pt x="7839580" y="4885955"/>
                    <a:pt x="9976257" y="3888781"/>
                    <a:pt x="9976257" y="2658705"/>
                  </a:cubicBezTo>
                  <a:cubicBezTo>
                    <a:pt x="9976257" y="1541354"/>
                    <a:pt x="8202319" y="596935"/>
                    <a:pt x="5828748" y="450630"/>
                  </a:cubicBezTo>
                  <a:lnTo>
                    <a:pt x="5906642" y="175389"/>
                  </a:lnTo>
                  <a:close/>
                </a:path>
              </a:pathLst>
            </a:custGeom>
            <a:solidFill>
              <a:srgbClr val="F8D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245" name="Ελεύθερη σχεδίαση 5">
              <a:extLst>
                <a:ext uri="{FF2B5EF4-FFF2-40B4-BE49-F238E27FC236}">
                  <a16:creationId xmlns:a16="http://schemas.microsoft.com/office/drawing/2014/main" id="{113E35D8-9A3E-5D57-6105-39EBE0502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624" y="828583"/>
              <a:ext cx="2609868" cy="1031379"/>
            </a:xfrm>
            <a:custGeom>
              <a:avLst/>
              <a:gdLst>
                <a:gd name="T0" fmla="*/ 2519919 w 2062757"/>
                <a:gd name="T1" fmla="*/ 0 h 1031378"/>
                <a:gd name="T2" fmla="*/ 5039835 w 2062757"/>
                <a:gd name="T3" fmla="*/ 515695 h 1031378"/>
                <a:gd name="T4" fmla="*/ 2519919 w 2062757"/>
                <a:gd name="T5" fmla="*/ 1031384 h 1031378"/>
                <a:gd name="T6" fmla="*/ 0 w 2062757"/>
                <a:gd name="T7" fmla="*/ 515695 h 1031378"/>
                <a:gd name="T8" fmla="*/ 0 w 2062757"/>
                <a:gd name="T9" fmla="*/ 171900 h 1031378"/>
                <a:gd name="T10" fmla="*/ 419995 w 2062757"/>
                <a:gd name="T11" fmla="*/ 0 h 1031378"/>
                <a:gd name="T12" fmla="*/ 4619841 w 2062757"/>
                <a:gd name="T13" fmla="*/ 0 h 1031378"/>
                <a:gd name="T14" fmla="*/ 5039835 w 2062757"/>
                <a:gd name="T15" fmla="*/ 171900 h 1031378"/>
                <a:gd name="T16" fmla="*/ 5039835 w 2062757"/>
                <a:gd name="T17" fmla="*/ 859484 h 1031378"/>
                <a:gd name="T18" fmla="*/ 4619841 w 2062757"/>
                <a:gd name="T19" fmla="*/ 1031384 h 1031378"/>
                <a:gd name="T20" fmla="*/ 419995 w 2062757"/>
                <a:gd name="T21" fmla="*/ 1031384 h 1031378"/>
                <a:gd name="T22" fmla="*/ 0 w 2062757"/>
                <a:gd name="T23" fmla="*/ 859484 h 1031378"/>
                <a:gd name="T24" fmla="*/ 0 w 2062757"/>
                <a:gd name="T25" fmla="*/ 171900 h 103137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62757"/>
                <a:gd name="T40" fmla="*/ 0 h 1031378"/>
                <a:gd name="T41" fmla="*/ 2062757 w 2062757"/>
                <a:gd name="T42" fmla="*/ 1031378 h 10313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62757" h="1031378">
                  <a:moveTo>
                    <a:pt x="0" y="171900"/>
                  </a:moveTo>
                  <a:cubicBezTo>
                    <a:pt x="0" y="76962"/>
                    <a:pt x="76962" y="0"/>
                    <a:pt x="171900" y="0"/>
                  </a:cubicBezTo>
                  <a:lnTo>
                    <a:pt x="1890857" y="0"/>
                  </a:lnTo>
                  <a:cubicBezTo>
                    <a:pt x="1985795" y="0"/>
                    <a:pt x="2062757" y="76962"/>
                    <a:pt x="2062757" y="171900"/>
                  </a:cubicBezTo>
                  <a:lnTo>
                    <a:pt x="2062757" y="859478"/>
                  </a:lnTo>
                  <a:cubicBezTo>
                    <a:pt x="2062757" y="954416"/>
                    <a:pt x="1985795" y="1031378"/>
                    <a:pt x="1890857" y="1031378"/>
                  </a:cubicBezTo>
                  <a:lnTo>
                    <a:pt x="171900" y="1031378"/>
                  </a:lnTo>
                  <a:cubicBezTo>
                    <a:pt x="76962" y="1031378"/>
                    <a:pt x="0" y="954416"/>
                    <a:pt x="0" y="859478"/>
                  </a:cubicBezTo>
                  <a:lnTo>
                    <a:pt x="0" y="171900"/>
                  </a:lnTo>
                  <a:close/>
                </a:path>
              </a:pathLst>
            </a:custGeom>
            <a:solidFill>
              <a:srgbClr val="ED7D31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7973" tIns="137973" rIns="137973" bIns="137973" anchor="ctr" anchorCtr="1"/>
            <a:lstStyle>
              <a:lvl1pPr defTabSz="10223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223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223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223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223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kumimoji="0" lang="el-GR" altLang="el-GR" sz="23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ΨΥΧΟΛΟΓΙΚΑ</a:t>
              </a:r>
            </a:p>
          </p:txBody>
        </p:sp>
        <p:sp>
          <p:nvSpPr>
            <p:cNvPr id="10246" name="Ελεύθερη σχεδίαση 6">
              <a:extLst>
                <a:ext uri="{FF2B5EF4-FFF2-40B4-BE49-F238E27FC236}">
                  <a16:creationId xmlns:a16="http://schemas.microsoft.com/office/drawing/2014/main" id="{C5F5158F-7F7F-6C18-CB15-12B37FE1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777" y="1907164"/>
              <a:ext cx="2966659" cy="1031379"/>
            </a:xfrm>
            <a:custGeom>
              <a:avLst/>
              <a:gdLst>
                <a:gd name="T0" fmla="*/ 4667259 w 2062757"/>
                <a:gd name="T1" fmla="*/ 0 h 1031378"/>
                <a:gd name="T2" fmla="*/ 9334516 w 2062757"/>
                <a:gd name="T3" fmla="*/ 515695 h 1031378"/>
                <a:gd name="T4" fmla="*/ 4667259 w 2062757"/>
                <a:gd name="T5" fmla="*/ 1031384 h 1031378"/>
                <a:gd name="T6" fmla="*/ 0 w 2062757"/>
                <a:gd name="T7" fmla="*/ 515695 h 1031378"/>
                <a:gd name="T8" fmla="*/ 0 w 2062757"/>
                <a:gd name="T9" fmla="*/ 171900 h 1031378"/>
                <a:gd name="T10" fmla="*/ 777890 w 2062757"/>
                <a:gd name="T11" fmla="*/ 0 h 1031378"/>
                <a:gd name="T12" fmla="*/ 8556625 w 2062757"/>
                <a:gd name="T13" fmla="*/ 0 h 1031378"/>
                <a:gd name="T14" fmla="*/ 9334516 w 2062757"/>
                <a:gd name="T15" fmla="*/ 171900 h 1031378"/>
                <a:gd name="T16" fmla="*/ 9334516 w 2062757"/>
                <a:gd name="T17" fmla="*/ 859484 h 1031378"/>
                <a:gd name="T18" fmla="*/ 8556625 w 2062757"/>
                <a:gd name="T19" fmla="*/ 1031384 h 1031378"/>
                <a:gd name="T20" fmla="*/ 777890 w 2062757"/>
                <a:gd name="T21" fmla="*/ 1031384 h 1031378"/>
                <a:gd name="T22" fmla="*/ 0 w 2062757"/>
                <a:gd name="T23" fmla="*/ 859484 h 1031378"/>
                <a:gd name="T24" fmla="*/ 0 w 2062757"/>
                <a:gd name="T25" fmla="*/ 171900 h 103137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62757"/>
                <a:gd name="T40" fmla="*/ 0 h 1031378"/>
                <a:gd name="T41" fmla="*/ 2062757 w 2062757"/>
                <a:gd name="T42" fmla="*/ 1031378 h 10313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62757" h="1031378">
                  <a:moveTo>
                    <a:pt x="0" y="171900"/>
                  </a:moveTo>
                  <a:cubicBezTo>
                    <a:pt x="0" y="76962"/>
                    <a:pt x="76962" y="0"/>
                    <a:pt x="171900" y="0"/>
                  </a:cubicBezTo>
                  <a:lnTo>
                    <a:pt x="1890857" y="0"/>
                  </a:lnTo>
                  <a:cubicBezTo>
                    <a:pt x="1985795" y="0"/>
                    <a:pt x="2062757" y="76962"/>
                    <a:pt x="2062757" y="171900"/>
                  </a:cubicBezTo>
                  <a:lnTo>
                    <a:pt x="2062757" y="859478"/>
                  </a:lnTo>
                  <a:cubicBezTo>
                    <a:pt x="2062757" y="954416"/>
                    <a:pt x="1985795" y="1031378"/>
                    <a:pt x="1890857" y="1031378"/>
                  </a:cubicBezTo>
                  <a:lnTo>
                    <a:pt x="171900" y="1031378"/>
                  </a:lnTo>
                  <a:cubicBezTo>
                    <a:pt x="76962" y="1031378"/>
                    <a:pt x="0" y="954416"/>
                    <a:pt x="0" y="859478"/>
                  </a:cubicBezTo>
                  <a:lnTo>
                    <a:pt x="0" y="171900"/>
                  </a:lnTo>
                  <a:close/>
                </a:path>
              </a:pathLst>
            </a:custGeom>
            <a:solidFill>
              <a:srgbClr val="A5A5A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7973" tIns="137973" rIns="137973" bIns="137973" anchor="ctr" anchorCtr="1"/>
            <a:lstStyle>
              <a:lvl1pPr defTabSz="10223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223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223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223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223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kumimoji="0" lang="el-GR" altLang="el-GR" sz="23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ΕΚΠΑΙΔΕΥΤΙΚΑ</a:t>
              </a:r>
            </a:p>
          </p:txBody>
        </p:sp>
        <p:sp>
          <p:nvSpPr>
            <p:cNvPr id="10247" name="Ελεύθερη σχεδίαση 7">
              <a:extLst>
                <a:ext uri="{FF2B5EF4-FFF2-40B4-BE49-F238E27FC236}">
                  <a16:creationId xmlns:a16="http://schemas.microsoft.com/office/drawing/2014/main" id="{D4BC0FB4-3010-05EB-1011-DCF67BDCB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776" y="4064325"/>
              <a:ext cx="2609867" cy="1031379"/>
            </a:xfrm>
            <a:custGeom>
              <a:avLst/>
              <a:gdLst>
                <a:gd name="T0" fmla="*/ 2405516 w 2062757"/>
                <a:gd name="T1" fmla="*/ 0 h 1031378"/>
                <a:gd name="T2" fmla="*/ 4811033 w 2062757"/>
                <a:gd name="T3" fmla="*/ 515695 h 1031378"/>
                <a:gd name="T4" fmla="*/ 2405516 w 2062757"/>
                <a:gd name="T5" fmla="*/ 1031384 h 1031378"/>
                <a:gd name="T6" fmla="*/ 0 w 2062757"/>
                <a:gd name="T7" fmla="*/ 515695 h 1031378"/>
                <a:gd name="T8" fmla="*/ 0 w 2062757"/>
                <a:gd name="T9" fmla="*/ 171900 h 1031378"/>
                <a:gd name="T10" fmla="*/ 400930 w 2062757"/>
                <a:gd name="T11" fmla="*/ 0 h 1031378"/>
                <a:gd name="T12" fmla="*/ 4410104 w 2062757"/>
                <a:gd name="T13" fmla="*/ 0 h 1031378"/>
                <a:gd name="T14" fmla="*/ 4811033 w 2062757"/>
                <a:gd name="T15" fmla="*/ 171900 h 1031378"/>
                <a:gd name="T16" fmla="*/ 4811033 w 2062757"/>
                <a:gd name="T17" fmla="*/ 859484 h 1031378"/>
                <a:gd name="T18" fmla="*/ 4410104 w 2062757"/>
                <a:gd name="T19" fmla="*/ 1031384 h 1031378"/>
                <a:gd name="T20" fmla="*/ 400930 w 2062757"/>
                <a:gd name="T21" fmla="*/ 1031384 h 1031378"/>
                <a:gd name="T22" fmla="*/ 0 w 2062757"/>
                <a:gd name="T23" fmla="*/ 859484 h 1031378"/>
                <a:gd name="T24" fmla="*/ 0 w 2062757"/>
                <a:gd name="T25" fmla="*/ 171900 h 103137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62757"/>
                <a:gd name="T40" fmla="*/ 0 h 1031378"/>
                <a:gd name="T41" fmla="*/ 2062757 w 2062757"/>
                <a:gd name="T42" fmla="*/ 1031378 h 10313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62757" h="1031378">
                  <a:moveTo>
                    <a:pt x="0" y="171900"/>
                  </a:moveTo>
                  <a:cubicBezTo>
                    <a:pt x="0" y="76962"/>
                    <a:pt x="76962" y="0"/>
                    <a:pt x="171900" y="0"/>
                  </a:cubicBezTo>
                  <a:lnTo>
                    <a:pt x="1890857" y="0"/>
                  </a:lnTo>
                  <a:cubicBezTo>
                    <a:pt x="1985795" y="0"/>
                    <a:pt x="2062757" y="76962"/>
                    <a:pt x="2062757" y="171900"/>
                  </a:cubicBezTo>
                  <a:lnTo>
                    <a:pt x="2062757" y="859478"/>
                  </a:lnTo>
                  <a:cubicBezTo>
                    <a:pt x="2062757" y="954416"/>
                    <a:pt x="1985795" y="1031378"/>
                    <a:pt x="1890857" y="1031378"/>
                  </a:cubicBezTo>
                  <a:lnTo>
                    <a:pt x="171900" y="1031378"/>
                  </a:lnTo>
                  <a:cubicBezTo>
                    <a:pt x="76962" y="1031378"/>
                    <a:pt x="0" y="954416"/>
                    <a:pt x="0" y="859478"/>
                  </a:cubicBezTo>
                  <a:lnTo>
                    <a:pt x="0" y="171900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7973" tIns="137973" rIns="137973" bIns="137973" anchor="ctr" anchorCtr="1"/>
            <a:lstStyle>
              <a:lvl1pPr defTabSz="10223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223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223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223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223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kumimoji="0" lang="el-GR" altLang="el-GR" sz="23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ΧΑΛΑΡΩΤΙΚΑ</a:t>
              </a:r>
            </a:p>
          </p:txBody>
        </p:sp>
        <p:sp>
          <p:nvSpPr>
            <p:cNvPr id="10248" name="Ελεύθερη σχεδίαση 8">
              <a:extLst>
                <a:ext uri="{FF2B5EF4-FFF2-40B4-BE49-F238E27FC236}">
                  <a16:creationId xmlns:a16="http://schemas.microsoft.com/office/drawing/2014/main" id="{2AC8EC50-813F-7158-A4BD-5363CBD95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624" y="5142914"/>
              <a:ext cx="2393919" cy="1031379"/>
            </a:xfrm>
            <a:custGeom>
              <a:avLst/>
              <a:gdLst>
                <a:gd name="T0" fmla="*/ 2519919 w 2062757"/>
                <a:gd name="T1" fmla="*/ 0 h 1031378"/>
                <a:gd name="T2" fmla="*/ 5039835 w 2062757"/>
                <a:gd name="T3" fmla="*/ 515695 h 1031378"/>
                <a:gd name="T4" fmla="*/ 2519919 w 2062757"/>
                <a:gd name="T5" fmla="*/ 1031384 h 1031378"/>
                <a:gd name="T6" fmla="*/ 0 w 2062757"/>
                <a:gd name="T7" fmla="*/ 515695 h 1031378"/>
                <a:gd name="T8" fmla="*/ 0 w 2062757"/>
                <a:gd name="T9" fmla="*/ 171900 h 1031378"/>
                <a:gd name="T10" fmla="*/ 419995 w 2062757"/>
                <a:gd name="T11" fmla="*/ 0 h 1031378"/>
                <a:gd name="T12" fmla="*/ 4619841 w 2062757"/>
                <a:gd name="T13" fmla="*/ 0 h 1031378"/>
                <a:gd name="T14" fmla="*/ 5039835 w 2062757"/>
                <a:gd name="T15" fmla="*/ 171900 h 1031378"/>
                <a:gd name="T16" fmla="*/ 5039835 w 2062757"/>
                <a:gd name="T17" fmla="*/ 859484 h 1031378"/>
                <a:gd name="T18" fmla="*/ 4619841 w 2062757"/>
                <a:gd name="T19" fmla="*/ 1031384 h 1031378"/>
                <a:gd name="T20" fmla="*/ 419995 w 2062757"/>
                <a:gd name="T21" fmla="*/ 1031384 h 1031378"/>
                <a:gd name="T22" fmla="*/ 0 w 2062757"/>
                <a:gd name="T23" fmla="*/ 859484 h 1031378"/>
                <a:gd name="T24" fmla="*/ 0 w 2062757"/>
                <a:gd name="T25" fmla="*/ 171900 h 103137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62757"/>
                <a:gd name="T40" fmla="*/ 0 h 1031378"/>
                <a:gd name="T41" fmla="*/ 2062757 w 2062757"/>
                <a:gd name="T42" fmla="*/ 1031378 h 10313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62757" h="1031378">
                  <a:moveTo>
                    <a:pt x="0" y="171900"/>
                  </a:moveTo>
                  <a:cubicBezTo>
                    <a:pt x="0" y="76962"/>
                    <a:pt x="76962" y="0"/>
                    <a:pt x="171900" y="0"/>
                  </a:cubicBezTo>
                  <a:lnTo>
                    <a:pt x="1890857" y="0"/>
                  </a:lnTo>
                  <a:cubicBezTo>
                    <a:pt x="1985795" y="0"/>
                    <a:pt x="2062757" y="76962"/>
                    <a:pt x="2062757" y="171900"/>
                  </a:cubicBezTo>
                  <a:lnTo>
                    <a:pt x="2062757" y="859478"/>
                  </a:lnTo>
                  <a:cubicBezTo>
                    <a:pt x="2062757" y="954416"/>
                    <a:pt x="1985795" y="1031378"/>
                    <a:pt x="1890857" y="1031378"/>
                  </a:cubicBezTo>
                  <a:lnTo>
                    <a:pt x="171900" y="1031378"/>
                  </a:lnTo>
                  <a:cubicBezTo>
                    <a:pt x="76962" y="1031378"/>
                    <a:pt x="0" y="954416"/>
                    <a:pt x="0" y="859478"/>
                  </a:cubicBezTo>
                  <a:lnTo>
                    <a:pt x="0" y="171900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7973" tIns="137973" rIns="137973" bIns="137973" anchor="ctr" anchorCtr="1"/>
            <a:lstStyle>
              <a:lvl1pPr defTabSz="10223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223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223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223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223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kumimoji="0" lang="el-GR" altLang="el-GR" sz="23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ΚΟΙΝΩΝΙΚΑ</a:t>
              </a:r>
            </a:p>
          </p:txBody>
        </p:sp>
        <p:sp>
          <p:nvSpPr>
            <p:cNvPr id="10249" name="Ελεύθερη σχεδίαση 9">
              <a:extLst>
                <a:ext uri="{FF2B5EF4-FFF2-40B4-BE49-F238E27FC236}">
                  <a16:creationId xmlns:a16="http://schemas.microsoft.com/office/drawing/2014/main" id="{59184775-9BF8-18B2-8BCC-A2D6ADE5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347" y="4064325"/>
              <a:ext cx="2718791" cy="1031379"/>
            </a:xfrm>
            <a:custGeom>
              <a:avLst/>
              <a:gdLst>
                <a:gd name="T0" fmla="*/ 4230978 w 2062757"/>
                <a:gd name="T1" fmla="*/ 0 h 1031378"/>
                <a:gd name="T2" fmla="*/ 8461959 w 2062757"/>
                <a:gd name="T3" fmla="*/ 515695 h 1031378"/>
                <a:gd name="T4" fmla="*/ 4230978 w 2062757"/>
                <a:gd name="T5" fmla="*/ 1031384 h 1031378"/>
                <a:gd name="T6" fmla="*/ 0 w 2062757"/>
                <a:gd name="T7" fmla="*/ 515695 h 1031378"/>
                <a:gd name="T8" fmla="*/ 0 w 2062757"/>
                <a:gd name="T9" fmla="*/ 171900 h 1031378"/>
                <a:gd name="T10" fmla="*/ 705181 w 2062757"/>
                <a:gd name="T11" fmla="*/ 0 h 1031378"/>
                <a:gd name="T12" fmla="*/ 7756780 w 2062757"/>
                <a:gd name="T13" fmla="*/ 0 h 1031378"/>
                <a:gd name="T14" fmla="*/ 8461959 w 2062757"/>
                <a:gd name="T15" fmla="*/ 171900 h 1031378"/>
                <a:gd name="T16" fmla="*/ 8461959 w 2062757"/>
                <a:gd name="T17" fmla="*/ 859484 h 1031378"/>
                <a:gd name="T18" fmla="*/ 7756780 w 2062757"/>
                <a:gd name="T19" fmla="*/ 1031384 h 1031378"/>
                <a:gd name="T20" fmla="*/ 705181 w 2062757"/>
                <a:gd name="T21" fmla="*/ 1031384 h 1031378"/>
                <a:gd name="T22" fmla="*/ 0 w 2062757"/>
                <a:gd name="T23" fmla="*/ 859484 h 1031378"/>
                <a:gd name="T24" fmla="*/ 0 w 2062757"/>
                <a:gd name="T25" fmla="*/ 171900 h 103137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62757"/>
                <a:gd name="T40" fmla="*/ 0 h 1031378"/>
                <a:gd name="T41" fmla="*/ 2062757 w 2062757"/>
                <a:gd name="T42" fmla="*/ 1031378 h 10313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62757" h="1031378">
                  <a:moveTo>
                    <a:pt x="0" y="171900"/>
                  </a:moveTo>
                  <a:cubicBezTo>
                    <a:pt x="0" y="76962"/>
                    <a:pt x="76962" y="0"/>
                    <a:pt x="171900" y="0"/>
                  </a:cubicBezTo>
                  <a:lnTo>
                    <a:pt x="1890857" y="0"/>
                  </a:lnTo>
                  <a:cubicBezTo>
                    <a:pt x="1985795" y="0"/>
                    <a:pt x="2062757" y="76962"/>
                    <a:pt x="2062757" y="171900"/>
                  </a:cubicBezTo>
                  <a:lnTo>
                    <a:pt x="2062757" y="859478"/>
                  </a:lnTo>
                  <a:cubicBezTo>
                    <a:pt x="2062757" y="954416"/>
                    <a:pt x="1985795" y="1031378"/>
                    <a:pt x="1890857" y="1031378"/>
                  </a:cubicBezTo>
                  <a:lnTo>
                    <a:pt x="171900" y="1031378"/>
                  </a:lnTo>
                  <a:cubicBezTo>
                    <a:pt x="76962" y="1031378"/>
                    <a:pt x="0" y="954416"/>
                    <a:pt x="0" y="859478"/>
                  </a:cubicBezTo>
                  <a:lnTo>
                    <a:pt x="0" y="171900"/>
                  </a:lnTo>
                  <a:close/>
                </a:path>
              </a:pathLst>
            </a:custGeom>
            <a:solidFill>
              <a:srgbClr val="70AD47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7973" tIns="137973" rIns="137973" bIns="137973" anchor="ctr" anchorCtr="1"/>
            <a:lstStyle>
              <a:lvl1pPr defTabSz="10223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223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223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223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223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kumimoji="0" lang="el-GR" altLang="el-GR" sz="23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ΦΥΣΙΟΛΟΓΙΚΑ</a:t>
              </a:r>
            </a:p>
          </p:txBody>
        </p:sp>
        <p:sp>
          <p:nvSpPr>
            <p:cNvPr id="10250" name="Ελεύθερη σχεδίαση 10">
              <a:extLst>
                <a:ext uri="{FF2B5EF4-FFF2-40B4-BE49-F238E27FC236}">
                  <a16:creationId xmlns:a16="http://schemas.microsoft.com/office/drawing/2014/main" id="{26D262AC-5194-79F7-3474-E4BD8B20E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539" y="2003306"/>
              <a:ext cx="2328599" cy="1031379"/>
            </a:xfrm>
            <a:custGeom>
              <a:avLst/>
              <a:gdLst>
                <a:gd name="T0" fmla="*/ 1031384 w 2062757"/>
                <a:gd name="T1" fmla="*/ 0 h 1031378"/>
                <a:gd name="T2" fmla="*/ 2062763 w 2062757"/>
                <a:gd name="T3" fmla="*/ 515695 h 1031378"/>
                <a:gd name="T4" fmla="*/ 1031384 w 2062757"/>
                <a:gd name="T5" fmla="*/ 1031384 h 1031378"/>
                <a:gd name="T6" fmla="*/ 0 w 2062757"/>
                <a:gd name="T7" fmla="*/ 515695 h 1031378"/>
                <a:gd name="T8" fmla="*/ 0 w 2062757"/>
                <a:gd name="T9" fmla="*/ 171900 h 1031378"/>
                <a:gd name="T10" fmla="*/ 171900 w 2062757"/>
                <a:gd name="T11" fmla="*/ 0 h 1031378"/>
                <a:gd name="T12" fmla="*/ 1890863 w 2062757"/>
                <a:gd name="T13" fmla="*/ 0 h 1031378"/>
                <a:gd name="T14" fmla="*/ 2062763 w 2062757"/>
                <a:gd name="T15" fmla="*/ 171900 h 1031378"/>
                <a:gd name="T16" fmla="*/ 2062763 w 2062757"/>
                <a:gd name="T17" fmla="*/ 859484 h 1031378"/>
                <a:gd name="T18" fmla="*/ 1890863 w 2062757"/>
                <a:gd name="T19" fmla="*/ 1031384 h 1031378"/>
                <a:gd name="T20" fmla="*/ 171900 w 2062757"/>
                <a:gd name="T21" fmla="*/ 1031384 h 1031378"/>
                <a:gd name="T22" fmla="*/ 0 w 2062757"/>
                <a:gd name="T23" fmla="*/ 859484 h 1031378"/>
                <a:gd name="T24" fmla="*/ 0 w 2062757"/>
                <a:gd name="T25" fmla="*/ 171900 h 103137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62757"/>
                <a:gd name="T40" fmla="*/ 0 h 1031378"/>
                <a:gd name="T41" fmla="*/ 2062757 w 2062757"/>
                <a:gd name="T42" fmla="*/ 1031378 h 10313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62757" h="1031378">
                  <a:moveTo>
                    <a:pt x="0" y="171900"/>
                  </a:moveTo>
                  <a:cubicBezTo>
                    <a:pt x="0" y="76962"/>
                    <a:pt x="76962" y="0"/>
                    <a:pt x="171900" y="0"/>
                  </a:cubicBezTo>
                  <a:lnTo>
                    <a:pt x="1890857" y="0"/>
                  </a:lnTo>
                  <a:cubicBezTo>
                    <a:pt x="1985795" y="0"/>
                    <a:pt x="2062757" y="76962"/>
                    <a:pt x="2062757" y="171900"/>
                  </a:cubicBezTo>
                  <a:lnTo>
                    <a:pt x="2062757" y="859478"/>
                  </a:lnTo>
                  <a:cubicBezTo>
                    <a:pt x="2062757" y="954416"/>
                    <a:pt x="1985795" y="1031378"/>
                    <a:pt x="1890857" y="1031378"/>
                  </a:cubicBezTo>
                  <a:lnTo>
                    <a:pt x="171900" y="1031378"/>
                  </a:lnTo>
                  <a:cubicBezTo>
                    <a:pt x="76962" y="1031378"/>
                    <a:pt x="0" y="954416"/>
                    <a:pt x="0" y="859478"/>
                  </a:cubicBezTo>
                  <a:lnTo>
                    <a:pt x="0" y="171900"/>
                  </a:lnTo>
                  <a:close/>
                </a:path>
              </a:pathLst>
            </a:custGeom>
            <a:solidFill>
              <a:srgbClr val="ED7D31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37973" tIns="137973" rIns="137973" bIns="137973" anchor="ctr" anchorCtr="1"/>
            <a:lstStyle>
              <a:lvl1pPr defTabSz="102235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0223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02235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02235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02235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02235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kumimoji="0" lang="el-GR" altLang="el-GR" sz="23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ΑΙΣΘΗΤΙΚΑ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>
            <a:extLst>
              <a:ext uri="{FF2B5EF4-FFF2-40B4-BE49-F238E27FC236}">
                <a16:creationId xmlns:a16="http://schemas.microsoft.com/office/drawing/2014/main" id="{F44E386E-64AC-B76F-3A9A-875CDB35C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ΣχΟλη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ΔιαστΑσεις</a:t>
            </a:r>
            <a:endParaRPr lang="el-GR" altLang="el-GR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267" name="Θέση περιεχομένου 3">
            <a:extLst>
              <a:ext uri="{FF2B5EF4-FFF2-40B4-BE49-F238E27FC236}">
                <a16:creationId xmlns:a16="http://schemas.microsoft.com/office/drawing/2014/main" id="{F8B88A5E-6372-DD96-61A1-B261A0690699}"/>
              </a:ext>
            </a:extLst>
          </p:cNvPr>
          <p:cNvGrpSpPr>
            <a:grpSpLocks/>
          </p:cNvGrpSpPr>
          <p:nvPr/>
        </p:nvGrpSpPr>
        <p:grpSpPr bwMode="auto">
          <a:xfrm>
            <a:off x="557213" y="2060575"/>
            <a:ext cx="7905750" cy="3889375"/>
            <a:chOff x="733531" y="775895"/>
            <a:chExt cx="9872174" cy="3865698"/>
          </a:xfrm>
        </p:grpSpPr>
        <p:sp>
          <p:nvSpPr>
            <p:cNvPr id="11271" name="Ελεύθερη σχεδίαση 4">
              <a:extLst>
                <a:ext uri="{FF2B5EF4-FFF2-40B4-BE49-F238E27FC236}">
                  <a16:creationId xmlns:a16="http://schemas.microsoft.com/office/drawing/2014/main" id="{77456512-D26A-A9C4-8765-64EBFFD1E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31" y="2153375"/>
              <a:ext cx="1458833" cy="1127994"/>
            </a:xfrm>
            <a:custGeom>
              <a:avLst/>
              <a:gdLst>
                <a:gd name="T0" fmla="*/ 729417 w 1458833"/>
                <a:gd name="T1" fmla="*/ 0 h 1127993"/>
                <a:gd name="T2" fmla="*/ 1458833 w 1458833"/>
                <a:gd name="T3" fmla="*/ 564002 h 1127993"/>
                <a:gd name="T4" fmla="*/ 729417 w 1458833"/>
                <a:gd name="T5" fmla="*/ 1127999 h 1127993"/>
                <a:gd name="T6" fmla="*/ 0 w 1458833"/>
                <a:gd name="T7" fmla="*/ 564002 h 1127993"/>
                <a:gd name="T8" fmla="*/ 0 w 1458833"/>
                <a:gd name="T9" fmla="*/ 112799 h 1127993"/>
                <a:gd name="T10" fmla="*/ 112799 w 1458833"/>
                <a:gd name="T11" fmla="*/ 0 h 1127993"/>
                <a:gd name="T12" fmla="*/ 1346034 w 1458833"/>
                <a:gd name="T13" fmla="*/ 0 h 1127993"/>
                <a:gd name="T14" fmla="*/ 1458833 w 1458833"/>
                <a:gd name="T15" fmla="*/ 112799 h 1127993"/>
                <a:gd name="T16" fmla="*/ 1458833 w 1458833"/>
                <a:gd name="T17" fmla="*/ 1015200 h 1127993"/>
                <a:gd name="T18" fmla="*/ 1346034 w 1458833"/>
                <a:gd name="T19" fmla="*/ 1127999 h 1127993"/>
                <a:gd name="T20" fmla="*/ 112799 w 1458833"/>
                <a:gd name="T21" fmla="*/ 1127999 h 1127993"/>
                <a:gd name="T22" fmla="*/ 0 w 1458833"/>
                <a:gd name="T23" fmla="*/ 1015200 h 1127993"/>
                <a:gd name="T24" fmla="*/ 0 w 1458833"/>
                <a:gd name="T25" fmla="*/ 112799 h 1127993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58833"/>
                <a:gd name="T40" fmla="*/ 0 h 1127993"/>
                <a:gd name="T41" fmla="*/ 1458833 w 1458833"/>
                <a:gd name="T42" fmla="*/ 1127993 h 11279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58833" h="1127993">
                  <a:moveTo>
                    <a:pt x="0" y="112799"/>
                  </a:moveTo>
                  <a:cubicBezTo>
                    <a:pt x="0" y="50502"/>
                    <a:pt x="50502" y="0"/>
                    <a:pt x="112799" y="0"/>
                  </a:cubicBezTo>
                  <a:lnTo>
                    <a:pt x="1346034" y="0"/>
                  </a:lnTo>
                  <a:cubicBezTo>
                    <a:pt x="1408331" y="0"/>
                    <a:pt x="1458833" y="50502"/>
                    <a:pt x="1458833" y="112799"/>
                  </a:cubicBezTo>
                  <a:lnTo>
                    <a:pt x="1458833" y="1015194"/>
                  </a:lnTo>
                  <a:cubicBezTo>
                    <a:pt x="1458833" y="1077491"/>
                    <a:pt x="1408331" y="1127993"/>
                    <a:pt x="1346034" y="1127993"/>
                  </a:cubicBezTo>
                  <a:lnTo>
                    <a:pt x="112799" y="1127993"/>
                  </a:lnTo>
                  <a:cubicBezTo>
                    <a:pt x="50502" y="1127993"/>
                    <a:pt x="0" y="1077491"/>
                    <a:pt x="0" y="1015194"/>
                  </a:cubicBezTo>
                  <a:lnTo>
                    <a:pt x="0" y="112799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6369" tIns="46369" rIns="46369" bIns="4636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ΣΧΟΛΗ</a:t>
              </a:r>
            </a:p>
          </p:txBody>
        </p:sp>
        <p:sp>
          <p:nvSpPr>
            <p:cNvPr id="11272" name="Ελεύθερη σχεδίαση 5">
              <a:extLst>
                <a:ext uri="{FF2B5EF4-FFF2-40B4-BE49-F238E27FC236}">
                  <a16:creationId xmlns:a16="http://schemas.microsoft.com/office/drawing/2014/main" id="{D21CCFDD-5B2E-4AD7-653B-4F8722E35AA1}"/>
                </a:ext>
              </a:extLst>
            </p:cNvPr>
            <p:cNvSpPr>
              <a:spLocks/>
            </p:cNvSpPr>
            <p:nvPr/>
          </p:nvSpPr>
          <p:spPr bwMode="auto">
            <a:xfrm rot="-2104435">
              <a:off x="1997358" y="2080081"/>
              <a:ext cx="2147733" cy="40425"/>
            </a:xfrm>
            <a:custGeom>
              <a:avLst/>
              <a:gdLst>
                <a:gd name="T0" fmla="*/ 1073867 w 2147734"/>
                <a:gd name="T1" fmla="*/ 0 h 40429"/>
                <a:gd name="T2" fmla="*/ 2147728 w 2147734"/>
                <a:gd name="T3" fmla="*/ 20203 h 40429"/>
                <a:gd name="T4" fmla="*/ 1073867 w 2147734"/>
                <a:gd name="T5" fmla="*/ 40405 h 40429"/>
                <a:gd name="T6" fmla="*/ 0 w 2147734"/>
                <a:gd name="T7" fmla="*/ 20203 h 40429"/>
                <a:gd name="T8" fmla="*/ 0 w 2147734"/>
                <a:gd name="T9" fmla="*/ 20202 h 40429"/>
                <a:gd name="T10" fmla="*/ 2147728 w 2147734"/>
                <a:gd name="T11" fmla="*/ 20202 h 40429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2147734"/>
                <a:gd name="T19" fmla="*/ 0 h 40429"/>
                <a:gd name="T20" fmla="*/ 2147734 w 2147734"/>
                <a:gd name="T21" fmla="*/ 40429 h 404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7734" h="40429">
                  <a:moveTo>
                    <a:pt x="0" y="20214"/>
                  </a:moveTo>
                  <a:lnTo>
                    <a:pt x="2147734" y="20214"/>
                  </a:lnTo>
                </a:path>
              </a:pathLst>
            </a:custGeom>
            <a:noFill/>
            <a:ln w="12701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32869" tIns="0" rIns="1032869" bIns="0" anchor="ctr" anchorCtr="1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73" name="Ελεύθερη σχεδίαση 6">
              <a:extLst>
                <a:ext uri="{FF2B5EF4-FFF2-40B4-BE49-F238E27FC236}">
                  <a16:creationId xmlns:a16="http://schemas.microsoft.com/office/drawing/2014/main" id="{D64EC0E8-F0A3-2501-A5B7-7D52F0672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339" y="2102376"/>
              <a:ext cx="2255989" cy="1127994"/>
            </a:xfrm>
            <a:custGeom>
              <a:avLst/>
              <a:gdLst>
                <a:gd name="T0" fmla="*/ 1128005 w 2255986"/>
                <a:gd name="T1" fmla="*/ 0 h 1127993"/>
                <a:gd name="T2" fmla="*/ 2256004 w 2255986"/>
                <a:gd name="T3" fmla="*/ 564002 h 1127993"/>
                <a:gd name="T4" fmla="*/ 1128005 w 2255986"/>
                <a:gd name="T5" fmla="*/ 1127999 h 1127993"/>
                <a:gd name="T6" fmla="*/ 0 w 2255986"/>
                <a:gd name="T7" fmla="*/ 564002 h 1127993"/>
                <a:gd name="T8" fmla="*/ 0 w 2255986"/>
                <a:gd name="T9" fmla="*/ 112799 h 1127993"/>
                <a:gd name="T10" fmla="*/ 112799 w 2255986"/>
                <a:gd name="T11" fmla="*/ 0 h 1127993"/>
                <a:gd name="T12" fmla="*/ 2143205 w 2255986"/>
                <a:gd name="T13" fmla="*/ 0 h 1127993"/>
                <a:gd name="T14" fmla="*/ 2256004 w 2255986"/>
                <a:gd name="T15" fmla="*/ 112799 h 1127993"/>
                <a:gd name="T16" fmla="*/ 2256004 w 2255986"/>
                <a:gd name="T17" fmla="*/ 1015200 h 1127993"/>
                <a:gd name="T18" fmla="*/ 2143205 w 2255986"/>
                <a:gd name="T19" fmla="*/ 1127999 h 1127993"/>
                <a:gd name="T20" fmla="*/ 112799 w 2255986"/>
                <a:gd name="T21" fmla="*/ 1127999 h 1127993"/>
                <a:gd name="T22" fmla="*/ 0 w 2255986"/>
                <a:gd name="T23" fmla="*/ 1015200 h 1127993"/>
                <a:gd name="T24" fmla="*/ 0 w 2255986"/>
                <a:gd name="T25" fmla="*/ 112799 h 1127993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55986"/>
                <a:gd name="T40" fmla="*/ 0 h 1127993"/>
                <a:gd name="T41" fmla="*/ 2255986 w 2255986"/>
                <a:gd name="T42" fmla="*/ 1127993 h 11279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55986" h="1127993">
                  <a:moveTo>
                    <a:pt x="0" y="112799"/>
                  </a:moveTo>
                  <a:cubicBezTo>
                    <a:pt x="0" y="50502"/>
                    <a:pt x="50502" y="0"/>
                    <a:pt x="112799" y="0"/>
                  </a:cubicBezTo>
                  <a:lnTo>
                    <a:pt x="2143187" y="0"/>
                  </a:lnTo>
                  <a:cubicBezTo>
                    <a:pt x="2205484" y="0"/>
                    <a:pt x="2255986" y="50502"/>
                    <a:pt x="2255986" y="112799"/>
                  </a:cubicBezTo>
                  <a:lnTo>
                    <a:pt x="2255986" y="1015194"/>
                  </a:lnTo>
                  <a:cubicBezTo>
                    <a:pt x="2255986" y="1077491"/>
                    <a:pt x="2205484" y="1127993"/>
                    <a:pt x="2143187" y="1127993"/>
                  </a:cubicBezTo>
                  <a:lnTo>
                    <a:pt x="112799" y="1127993"/>
                  </a:lnTo>
                  <a:cubicBezTo>
                    <a:pt x="50502" y="1127993"/>
                    <a:pt x="0" y="1077491"/>
                    <a:pt x="0" y="1015194"/>
                  </a:cubicBezTo>
                  <a:lnTo>
                    <a:pt x="0" y="112799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6369" tIns="46369" rIns="46369" bIns="4636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παιγνίδι</a:t>
              </a:r>
            </a:p>
          </p:txBody>
        </p:sp>
        <p:sp>
          <p:nvSpPr>
            <p:cNvPr id="11274" name="Ελεύθερη σχεδίαση 8">
              <a:extLst>
                <a:ext uri="{FF2B5EF4-FFF2-40B4-BE49-F238E27FC236}">
                  <a16:creationId xmlns:a16="http://schemas.microsoft.com/office/drawing/2014/main" id="{078C892D-9A57-82A8-4903-81C15B088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881" y="2102377"/>
              <a:ext cx="3484824" cy="1127994"/>
            </a:xfrm>
            <a:custGeom>
              <a:avLst/>
              <a:gdLst>
                <a:gd name="T0" fmla="*/ 1742417 w 3484822"/>
                <a:gd name="T1" fmla="*/ 0 h 1127993"/>
                <a:gd name="T2" fmla="*/ 3484834 w 3484822"/>
                <a:gd name="T3" fmla="*/ 564002 h 1127993"/>
                <a:gd name="T4" fmla="*/ 1742417 w 3484822"/>
                <a:gd name="T5" fmla="*/ 1127999 h 1127993"/>
                <a:gd name="T6" fmla="*/ 0 w 3484822"/>
                <a:gd name="T7" fmla="*/ 564002 h 1127993"/>
                <a:gd name="T8" fmla="*/ 0 w 3484822"/>
                <a:gd name="T9" fmla="*/ 112799 h 1127993"/>
                <a:gd name="T10" fmla="*/ 112799 w 3484822"/>
                <a:gd name="T11" fmla="*/ 0 h 1127993"/>
                <a:gd name="T12" fmla="*/ 3372035 w 3484822"/>
                <a:gd name="T13" fmla="*/ 0 h 1127993"/>
                <a:gd name="T14" fmla="*/ 3484834 w 3484822"/>
                <a:gd name="T15" fmla="*/ 112799 h 1127993"/>
                <a:gd name="T16" fmla="*/ 3484834 w 3484822"/>
                <a:gd name="T17" fmla="*/ 1015200 h 1127993"/>
                <a:gd name="T18" fmla="*/ 3372035 w 3484822"/>
                <a:gd name="T19" fmla="*/ 1127999 h 1127993"/>
                <a:gd name="T20" fmla="*/ 112799 w 3484822"/>
                <a:gd name="T21" fmla="*/ 1127999 h 1127993"/>
                <a:gd name="T22" fmla="*/ 0 w 3484822"/>
                <a:gd name="T23" fmla="*/ 1015200 h 1127993"/>
                <a:gd name="T24" fmla="*/ 0 w 3484822"/>
                <a:gd name="T25" fmla="*/ 112799 h 1127993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4822"/>
                <a:gd name="T40" fmla="*/ 0 h 1127993"/>
                <a:gd name="T41" fmla="*/ 3484822 w 3484822"/>
                <a:gd name="T42" fmla="*/ 1127993 h 11279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4822" h="1127993">
                  <a:moveTo>
                    <a:pt x="0" y="112799"/>
                  </a:moveTo>
                  <a:cubicBezTo>
                    <a:pt x="0" y="50502"/>
                    <a:pt x="50502" y="0"/>
                    <a:pt x="112799" y="0"/>
                  </a:cubicBezTo>
                  <a:lnTo>
                    <a:pt x="3372023" y="0"/>
                  </a:lnTo>
                  <a:cubicBezTo>
                    <a:pt x="3434320" y="0"/>
                    <a:pt x="3484822" y="50502"/>
                    <a:pt x="3484822" y="112799"/>
                  </a:cubicBezTo>
                  <a:lnTo>
                    <a:pt x="3484822" y="1015194"/>
                  </a:lnTo>
                  <a:cubicBezTo>
                    <a:pt x="3484822" y="1077491"/>
                    <a:pt x="3434320" y="1127993"/>
                    <a:pt x="3372023" y="1127993"/>
                  </a:cubicBezTo>
                  <a:lnTo>
                    <a:pt x="112799" y="1127993"/>
                  </a:lnTo>
                  <a:cubicBezTo>
                    <a:pt x="50502" y="1127993"/>
                    <a:pt x="0" y="1077491"/>
                    <a:pt x="0" y="1015194"/>
                  </a:cubicBezTo>
                  <a:lnTo>
                    <a:pt x="0" y="112799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6369" tIns="46369" rIns="46369" bIns="4636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Αυθόρμητη δραστηριότητα</a:t>
              </a:r>
            </a:p>
          </p:txBody>
        </p:sp>
        <p:sp>
          <p:nvSpPr>
            <p:cNvPr id="11275" name="Ελεύθερη σχεδίαση 9">
              <a:extLst>
                <a:ext uri="{FF2B5EF4-FFF2-40B4-BE49-F238E27FC236}">
                  <a16:creationId xmlns:a16="http://schemas.microsoft.com/office/drawing/2014/main" id="{89A4792A-5FBE-00BA-E91D-DB9C0E2EC7F0}"/>
                </a:ext>
              </a:extLst>
            </p:cNvPr>
            <p:cNvSpPr>
              <a:spLocks/>
            </p:cNvSpPr>
            <p:nvPr/>
          </p:nvSpPr>
          <p:spPr bwMode="auto">
            <a:xfrm rot="123209">
              <a:off x="2191798" y="2728670"/>
              <a:ext cx="1758857" cy="40425"/>
            </a:xfrm>
            <a:custGeom>
              <a:avLst/>
              <a:gdLst>
                <a:gd name="T0" fmla="*/ 879424 w 1758859"/>
                <a:gd name="T1" fmla="*/ 0 h 40429"/>
                <a:gd name="T2" fmla="*/ 1758847 w 1758859"/>
                <a:gd name="T3" fmla="*/ 20203 h 40429"/>
                <a:gd name="T4" fmla="*/ 879424 w 1758859"/>
                <a:gd name="T5" fmla="*/ 40405 h 40429"/>
                <a:gd name="T6" fmla="*/ 0 w 1758859"/>
                <a:gd name="T7" fmla="*/ 20203 h 40429"/>
                <a:gd name="T8" fmla="*/ 0 w 1758859"/>
                <a:gd name="T9" fmla="*/ 20202 h 40429"/>
                <a:gd name="T10" fmla="*/ 1758847 w 1758859"/>
                <a:gd name="T11" fmla="*/ 20202 h 40429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1758859"/>
                <a:gd name="T19" fmla="*/ 0 h 40429"/>
                <a:gd name="T20" fmla="*/ 1758859 w 1758859"/>
                <a:gd name="T21" fmla="*/ 40429 h 404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8859" h="40429">
                  <a:moveTo>
                    <a:pt x="0" y="20214"/>
                  </a:moveTo>
                  <a:lnTo>
                    <a:pt x="1758859" y="20214"/>
                  </a:lnTo>
                </a:path>
              </a:pathLst>
            </a:custGeom>
            <a:noFill/>
            <a:ln w="12701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48160" tIns="0" rIns="848160" bIns="0" anchor="ctr" anchorCtr="1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76" name="Ελεύθερη σχεδίαση 10">
              <a:extLst>
                <a:ext uri="{FF2B5EF4-FFF2-40B4-BE49-F238E27FC236}">
                  <a16:creationId xmlns:a16="http://schemas.microsoft.com/office/drawing/2014/main" id="{74F4BA7C-EF72-FBFD-7AD9-AA052CDD5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333" y="3513599"/>
              <a:ext cx="2255989" cy="1127994"/>
            </a:xfrm>
            <a:custGeom>
              <a:avLst/>
              <a:gdLst>
                <a:gd name="T0" fmla="*/ 1128005 w 2255986"/>
                <a:gd name="T1" fmla="*/ 0 h 1127993"/>
                <a:gd name="T2" fmla="*/ 2256004 w 2255986"/>
                <a:gd name="T3" fmla="*/ 564002 h 1127993"/>
                <a:gd name="T4" fmla="*/ 1128005 w 2255986"/>
                <a:gd name="T5" fmla="*/ 1127999 h 1127993"/>
                <a:gd name="T6" fmla="*/ 0 w 2255986"/>
                <a:gd name="T7" fmla="*/ 564002 h 1127993"/>
                <a:gd name="T8" fmla="*/ 0 w 2255986"/>
                <a:gd name="T9" fmla="*/ 112799 h 1127993"/>
                <a:gd name="T10" fmla="*/ 112799 w 2255986"/>
                <a:gd name="T11" fmla="*/ 0 h 1127993"/>
                <a:gd name="T12" fmla="*/ 2143205 w 2255986"/>
                <a:gd name="T13" fmla="*/ 0 h 1127993"/>
                <a:gd name="T14" fmla="*/ 2256004 w 2255986"/>
                <a:gd name="T15" fmla="*/ 112799 h 1127993"/>
                <a:gd name="T16" fmla="*/ 2256004 w 2255986"/>
                <a:gd name="T17" fmla="*/ 1015200 h 1127993"/>
                <a:gd name="T18" fmla="*/ 2143205 w 2255986"/>
                <a:gd name="T19" fmla="*/ 1127999 h 1127993"/>
                <a:gd name="T20" fmla="*/ 112799 w 2255986"/>
                <a:gd name="T21" fmla="*/ 1127999 h 1127993"/>
                <a:gd name="T22" fmla="*/ 0 w 2255986"/>
                <a:gd name="T23" fmla="*/ 1015200 h 1127993"/>
                <a:gd name="T24" fmla="*/ 0 w 2255986"/>
                <a:gd name="T25" fmla="*/ 112799 h 1127993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55986"/>
                <a:gd name="T40" fmla="*/ 0 h 1127993"/>
                <a:gd name="T41" fmla="*/ 2255986 w 2255986"/>
                <a:gd name="T42" fmla="*/ 1127993 h 11279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55986" h="1127993">
                  <a:moveTo>
                    <a:pt x="0" y="112799"/>
                  </a:moveTo>
                  <a:cubicBezTo>
                    <a:pt x="0" y="50502"/>
                    <a:pt x="50502" y="0"/>
                    <a:pt x="112799" y="0"/>
                  </a:cubicBezTo>
                  <a:lnTo>
                    <a:pt x="2143187" y="0"/>
                  </a:lnTo>
                  <a:cubicBezTo>
                    <a:pt x="2205484" y="0"/>
                    <a:pt x="2255986" y="50502"/>
                    <a:pt x="2255986" y="112799"/>
                  </a:cubicBezTo>
                  <a:lnTo>
                    <a:pt x="2255986" y="1015194"/>
                  </a:lnTo>
                  <a:cubicBezTo>
                    <a:pt x="2255986" y="1077491"/>
                    <a:pt x="2205484" y="1127993"/>
                    <a:pt x="2143187" y="1127993"/>
                  </a:cubicBezTo>
                  <a:lnTo>
                    <a:pt x="112799" y="1127993"/>
                  </a:lnTo>
                  <a:cubicBezTo>
                    <a:pt x="50502" y="1127993"/>
                    <a:pt x="0" y="1077491"/>
                    <a:pt x="0" y="1015194"/>
                  </a:cubicBezTo>
                  <a:lnTo>
                    <a:pt x="0" y="112799"/>
                  </a:lnTo>
                  <a:close/>
                </a:path>
              </a:pathLst>
            </a:custGeom>
            <a:solidFill>
              <a:srgbClr val="92D05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6369" tIns="46369" rIns="46369" bIns="4636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Κινητική αναψυχή</a:t>
              </a:r>
            </a:p>
          </p:txBody>
        </p:sp>
        <p:sp>
          <p:nvSpPr>
            <p:cNvPr id="11277" name="Ελεύθερη σχεδίαση 11">
              <a:extLst>
                <a:ext uri="{FF2B5EF4-FFF2-40B4-BE49-F238E27FC236}">
                  <a16:creationId xmlns:a16="http://schemas.microsoft.com/office/drawing/2014/main" id="{3CDD7085-3511-7BD4-3EA7-7AFEB2B5F218}"/>
                </a:ext>
              </a:extLst>
            </p:cNvPr>
            <p:cNvSpPr>
              <a:spLocks/>
            </p:cNvSpPr>
            <p:nvPr/>
          </p:nvSpPr>
          <p:spPr bwMode="auto">
            <a:xfrm rot="2264066">
              <a:off x="1959946" y="3377261"/>
              <a:ext cx="2222568" cy="40425"/>
            </a:xfrm>
            <a:custGeom>
              <a:avLst/>
              <a:gdLst>
                <a:gd name="T0" fmla="*/ 1111279 w 2222571"/>
                <a:gd name="T1" fmla="*/ 0 h 40429"/>
                <a:gd name="T2" fmla="*/ 2222553 w 2222571"/>
                <a:gd name="T3" fmla="*/ 20203 h 40429"/>
                <a:gd name="T4" fmla="*/ 1111279 w 2222571"/>
                <a:gd name="T5" fmla="*/ 40405 h 40429"/>
                <a:gd name="T6" fmla="*/ 0 w 2222571"/>
                <a:gd name="T7" fmla="*/ 20203 h 40429"/>
                <a:gd name="T8" fmla="*/ 0 w 2222571"/>
                <a:gd name="T9" fmla="*/ 20202 h 40429"/>
                <a:gd name="T10" fmla="*/ 2222553 w 2222571"/>
                <a:gd name="T11" fmla="*/ 20202 h 40429"/>
                <a:gd name="T12" fmla="*/ 17694720 60000 65536"/>
                <a:gd name="T13" fmla="*/ 0 60000 65536"/>
                <a:gd name="T14" fmla="*/ 5898240 60000 65536"/>
                <a:gd name="T15" fmla="*/ 11796480 60000 65536"/>
                <a:gd name="T16" fmla="*/ 0 60000 65536"/>
                <a:gd name="T17" fmla="*/ 0 60000 65536"/>
                <a:gd name="T18" fmla="*/ 0 w 2222571"/>
                <a:gd name="T19" fmla="*/ 0 h 40429"/>
                <a:gd name="T20" fmla="*/ 2222571 w 2222571"/>
                <a:gd name="T21" fmla="*/ 40429 h 404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2571" h="40429">
                  <a:moveTo>
                    <a:pt x="0" y="20214"/>
                  </a:moveTo>
                  <a:lnTo>
                    <a:pt x="2222571" y="20214"/>
                  </a:lnTo>
                </a:path>
              </a:pathLst>
            </a:custGeom>
            <a:noFill/>
            <a:ln w="12701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68421" tIns="0" rIns="1068421" bIns="0" anchor="ctr" anchorCtr="1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278" name="Ελεύθερη σχεδίαση 12">
              <a:extLst>
                <a:ext uri="{FF2B5EF4-FFF2-40B4-BE49-F238E27FC236}">
                  <a16:creationId xmlns:a16="http://schemas.microsoft.com/office/drawing/2014/main" id="{568BD961-2715-EF5D-F657-5DAAF9BAC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333" y="775896"/>
              <a:ext cx="2255989" cy="1127994"/>
            </a:xfrm>
            <a:custGeom>
              <a:avLst/>
              <a:gdLst>
                <a:gd name="T0" fmla="*/ 1128005 w 2255986"/>
                <a:gd name="T1" fmla="*/ 0 h 1127993"/>
                <a:gd name="T2" fmla="*/ 2256004 w 2255986"/>
                <a:gd name="T3" fmla="*/ 564002 h 1127993"/>
                <a:gd name="T4" fmla="*/ 1128005 w 2255986"/>
                <a:gd name="T5" fmla="*/ 1127999 h 1127993"/>
                <a:gd name="T6" fmla="*/ 0 w 2255986"/>
                <a:gd name="T7" fmla="*/ 564002 h 1127993"/>
                <a:gd name="T8" fmla="*/ 0 w 2255986"/>
                <a:gd name="T9" fmla="*/ 112799 h 1127993"/>
                <a:gd name="T10" fmla="*/ 112799 w 2255986"/>
                <a:gd name="T11" fmla="*/ 0 h 1127993"/>
                <a:gd name="T12" fmla="*/ 2143205 w 2255986"/>
                <a:gd name="T13" fmla="*/ 0 h 1127993"/>
                <a:gd name="T14" fmla="*/ 2256004 w 2255986"/>
                <a:gd name="T15" fmla="*/ 112799 h 1127993"/>
                <a:gd name="T16" fmla="*/ 2256004 w 2255986"/>
                <a:gd name="T17" fmla="*/ 1015200 h 1127993"/>
                <a:gd name="T18" fmla="*/ 2143205 w 2255986"/>
                <a:gd name="T19" fmla="*/ 1127999 h 1127993"/>
                <a:gd name="T20" fmla="*/ 112799 w 2255986"/>
                <a:gd name="T21" fmla="*/ 1127999 h 1127993"/>
                <a:gd name="T22" fmla="*/ 0 w 2255986"/>
                <a:gd name="T23" fmla="*/ 1015200 h 1127993"/>
                <a:gd name="T24" fmla="*/ 0 w 2255986"/>
                <a:gd name="T25" fmla="*/ 112799 h 1127993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55986"/>
                <a:gd name="T40" fmla="*/ 0 h 1127993"/>
                <a:gd name="T41" fmla="*/ 2255986 w 2255986"/>
                <a:gd name="T42" fmla="*/ 1127993 h 11279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55986" h="1127993">
                  <a:moveTo>
                    <a:pt x="0" y="112799"/>
                  </a:moveTo>
                  <a:cubicBezTo>
                    <a:pt x="0" y="50502"/>
                    <a:pt x="50502" y="0"/>
                    <a:pt x="112799" y="0"/>
                  </a:cubicBezTo>
                  <a:lnTo>
                    <a:pt x="2143187" y="0"/>
                  </a:lnTo>
                  <a:cubicBezTo>
                    <a:pt x="2205484" y="0"/>
                    <a:pt x="2255986" y="50502"/>
                    <a:pt x="2255986" y="112799"/>
                  </a:cubicBezTo>
                  <a:lnTo>
                    <a:pt x="2255986" y="1015194"/>
                  </a:lnTo>
                  <a:cubicBezTo>
                    <a:pt x="2255986" y="1077491"/>
                    <a:pt x="2205484" y="1127993"/>
                    <a:pt x="2143187" y="1127993"/>
                  </a:cubicBezTo>
                  <a:lnTo>
                    <a:pt x="112799" y="1127993"/>
                  </a:lnTo>
                  <a:cubicBezTo>
                    <a:pt x="50502" y="1127993"/>
                    <a:pt x="0" y="1077491"/>
                    <a:pt x="0" y="1015194"/>
                  </a:cubicBezTo>
                  <a:lnTo>
                    <a:pt x="0" y="112799"/>
                  </a:lnTo>
                  <a:close/>
                </a:path>
              </a:pathLst>
            </a:custGeom>
            <a:solidFill>
              <a:srgbClr val="00B0F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6369" tIns="46369" rIns="46369" bIns="4636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ψυχαγωγία</a:t>
              </a:r>
            </a:p>
          </p:txBody>
        </p:sp>
        <p:sp>
          <p:nvSpPr>
            <p:cNvPr id="11279" name="Ελεύθερη σχεδίαση 14">
              <a:extLst>
                <a:ext uri="{FF2B5EF4-FFF2-40B4-BE49-F238E27FC236}">
                  <a16:creationId xmlns:a16="http://schemas.microsoft.com/office/drawing/2014/main" id="{FB415D23-0B22-63F5-8675-28246019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882" y="775895"/>
              <a:ext cx="3484823" cy="1127994"/>
            </a:xfrm>
            <a:custGeom>
              <a:avLst/>
              <a:gdLst>
                <a:gd name="T0" fmla="*/ 15324010 w 2255986"/>
                <a:gd name="T1" fmla="*/ 0 h 1127993"/>
                <a:gd name="T2" fmla="*/ 30648014 w 2255986"/>
                <a:gd name="T3" fmla="*/ 564002 h 1127993"/>
                <a:gd name="T4" fmla="*/ 15324010 w 2255986"/>
                <a:gd name="T5" fmla="*/ 1127999 h 1127993"/>
                <a:gd name="T6" fmla="*/ 0 w 2255986"/>
                <a:gd name="T7" fmla="*/ 564002 h 1127993"/>
                <a:gd name="T8" fmla="*/ 0 w 2255986"/>
                <a:gd name="T9" fmla="*/ 112799 h 1127993"/>
                <a:gd name="T10" fmla="*/ 1532399 w 2255986"/>
                <a:gd name="T11" fmla="*/ 0 h 1127993"/>
                <a:gd name="T12" fmla="*/ 29115616 w 2255986"/>
                <a:gd name="T13" fmla="*/ 0 h 1127993"/>
                <a:gd name="T14" fmla="*/ 30648014 w 2255986"/>
                <a:gd name="T15" fmla="*/ 112799 h 1127993"/>
                <a:gd name="T16" fmla="*/ 30648014 w 2255986"/>
                <a:gd name="T17" fmla="*/ 1015200 h 1127993"/>
                <a:gd name="T18" fmla="*/ 29115616 w 2255986"/>
                <a:gd name="T19" fmla="*/ 1127999 h 1127993"/>
                <a:gd name="T20" fmla="*/ 1532399 w 2255986"/>
                <a:gd name="T21" fmla="*/ 1127999 h 1127993"/>
                <a:gd name="T22" fmla="*/ 0 w 2255986"/>
                <a:gd name="T23" fmla="*/ 1015200 h 1127993"/>
                <a:gd name="T24" fmla="*/ 0 w 2255986"/>
                <a:gd name="T25" fmla="*/ 112799 h 1127993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55986"/>
                <a:gd name="T40" fmla="*/ 0 h 1127993"/>
                <a:gd name="T41" fmla="*/ 2255986 w 2255986"/>
                <a:gd name="T42" fmla="*/ 1127993 h 11279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55986" h="1127993">
                  <a:moveTo>
                    <a:pt x="0" y="112799"/>
                  </a:moveTo>
                  <a:cubicBezTo>
                    <a:pt x="0" y="50502"/>
                    <a:pt x="50502" y="0"/>
                    <a:pt x="112799" y="0"/>
                  </a:cubicBezTo>
                  <a:lnTo>
                    <a:pt x="2143187" y="0"/>
                  </a:lnTo>
                  <a:cubicBezTo>
                    <a:pt x="2205484" y="0"/>
                    <a:pt x="2255986" y="50502"/>
                    <a:pt x="2255986" y="112799"/>
                  </a:cubicBezTo>
                  <a:lnTo>
                    <a:pt x="2255986" y="1015194"/>
                  </a:lnTo>
                  <a:cubicBezTo>
                    <a:pt x="2255986" y="1077491"/>
                    <a:pt x="2205484" y="1127993"/>
                    <a:pt x="2143187" y="1127993"/>
                  </a:cubicBezTo>
                  <a:lnTo>
                    <a:pt x="112799" y="1127993"/>
                  </a:lnTo>
                  <a:cubicBezTo>
                    <a:pt x="50502" y="1127993"/>
                    <a:pt x="0" y="1077491"/>
                    <a:pt x="0" y="1015194"/>
                  </a:cubicBezTo>
                  <a:lnTo>
                    <a:pt x="0" y="112799"/>
                  </a:lnTo>
                  <a:close/>
                </a:path>
              </a:pathLst>
            </a:custGeom>
            <a:solidFill>
              <a:srgbClr val="00B0F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6369" tIns="46369" rIns="46369" bIns="4636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Παθητική συμμετοχή,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φίλαθλος</a:t>
              </a:r>
            </a:p>
          </p:txBody>
        </p:sp>
        <p:sp>
          <p:nvSpPr>
            <p:cNvPr id="11280" name="Ελεύθερη σχεδίαση 15">
              <a:extLst>
                <a:ext uri="{FF2B5EF4-FFF2-40B4-BE49-F238E27FC236}">
                  <a16:creationId xmlns:a16="http://schemas.microsoft.com/office/drawing/2014/main" id="{8BED41AF-C387-7EFA-276E-3CCB352C8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881" y="3506327"/>
              <a:ext cx="3484824" cy="1127994"/>
            </a:xfrm>
            <a:custGeom>
              <a:avLst/>
              <a:gdLst>
                <a:gd name="T0" fmla="*/ 1742417 w 3484822"/>
                <a:gd name="T1" fmla="*/ 0 h 1127993"/>
                <a:gd name="T2" fmla="*/ 3484834 w 3484822"/>
                <a:gd name="T3" fmla="*/ 564002 h 1127993"/>
                <a:gd name="T4" fmla="*/ 1742417 w 3484822"/>
                <a:gd name="T5" fmla="*/ 1127999 h 1127993"/>
                <a:gd name="T6" fmla="*/ 0 w 3484822"/>
                <a:gd name="T7" fmla="*/ 564002 h 1127993"/>
                <a:gd name="T8" fmla="*/ 0 w 3484822"/>
                <a:gd name="T9" fmla="*/ 112799 h 1127993"/>
                <a:gd name="T10" fmla="*/ 112799 w 3484822"/>
                <a:gd name="T11" fmla="*/ 0 h 1127993"/>
                <a:gd name="T12" fmla="*/ 3372035 w 3484822"/>
                <a:gd name="T13" fmla="*/ 0 h 1127993"/>
                <a:gd name="T14" fmla="*/ 3484834 w 3484822"/>
                <a:gd name="T15" fmla="*/ 112799 h 1127993"/>
                <a:gd name="T16" fmla="*/ 3484834 w 3484822"/>
                <a:gd name="T17" fmla="*/ 1015200 h 1127993"/>
                <a:gd name="T18" fmla="*/ 3372035 w 3484822"/>
                <a:gd name="T19" fmla="*/ 1127999 h 1127993"/>
                <a:gd name="T20" fmla="*/ 112799 w 3484822"/>
                <a:gd name="T21" fmla="*/ 1127999 h 1127993"/>
                <a:gd name="T22" fmla="*/ 0 w 3484822"/>
                <a:gd name="T23" fmla="*/ 1015200 h 1127993"/>
                <a:gd name="T24" fmla="*/ 0 w 3484822"/>
                <a:gd name="T25" fmla="*/ 112799 h 1127993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84822"/>
                <a:gd name="T40" fmla="*/ 0 h 1127993"/>
                <a:gd name="T41" fmla="*/ 3484822 w 3484822"/>
                <a:gd name="T42" fmla="*/ 1127993 h 11279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84822" h="1127993">
                  <a:moveTo>
                    <a:pt x="0" y="112799"/>
                  </a:moveTo>
                  <a:cubicBezTo>
                    <a:pt x="0" y="50502"/>
                    <a:pt x="50502" y="0"/>
                    <a:pt x="112799" y="0"/>
                  </a:cubicBezTo>
                  <a:lnTo>
                    <a:pt x="3372023" y="0"/>
                  </a:lnTo>
                  <a:cubicBezTo>
                    <a:pt x="3434320" y="0"/>
                    <a:pt x="3484822" y="50502"/>
                    <a:pt x="3484822" y="112799"/>
                  </a:cubicBezTo>
                  <a:lnTo>
                    <a:pt x="3484822" y="1015194"/>
                  </a:lnTo>
                  <a:cubicBezTo>
                    <a:pt x="3484822" y="1077491"/>
                    <a:pt x="3434320" y="1127993"/>
                    <a:pt x="3372023" y="1127993"/>
                  </a:cubicBezTo>
                  <a:lnTo>
                    <a:pt x="112799" y="1127993"/>
                  </a:lnTo>
                  <a:cubicBezTo>
                    <a:pt x="50502" y="1127993"/>
                    <a:pt x="0" y="1077491"/>
                    <a:pt x="0" y="1015194"/>
                  </a:cubicBezTo>
                  <a:lnTo>
                    <a:pt x="0" y="112799"/>
                  </a:lnTo>
                  <a:close/>
                </a:path>
              </a:pathLst>
            </a:custGeom>
            <a:solidFill>
              <a:srgbClr val="92D05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6369" tIns="46369" rIns="46369" bIns="4636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b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Ενεργητική συμμετοχή  ΑγΟ</a:t>
              </a:r>
            </a:p>
          </p:txBody>
        </p:sp>
      </p:grpSp>
      <p:cxnSp>
        <p:nvCxnSpPr>
          <p:cNvPr id="11268" name="Ευθύγραμμο βέλος σύνδεσης 4">
            <a:extLst>
              <a:ext uri="{FF2B5EF4-FFF2-40B4-BE49-F238E27FC236}">
                <a16:creationId xmlns:a16="http://schemas.microsoft.com/office/drawing/2014/main" id="{806ED1EA-FBC5-C12C-A669-86F760B53A4B}"/>
              </a:ext>
            </a:extLst>
          </p:cNvPr>
          <p:cNvCxnSpPr>
            <a:cxnSpLocks noChangeShapeType="1"/>
            <a:stCxn id="11273" idx="1"/>
          </p:cNvCxnSpPr>
          <p:nvPr/>
        </p:nvCxnSpPr>
        <p:spPr bwMode="auto">
          <a:xfrm flipV="1">
            <a:off x="4991100" y="3962400"/>
            <a:ext cx="585788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9" name="Ευθύγραμμο βέλος σύνδεσης 6">
            <a:extLst>
              <a:ext uri="{FF2B5EF4-FFF2-40B4-BE49-F238E27FC236}">
                <a16:creationId xmlns:a16="http://schemas.microsoft.com/office/drawing/2014/main" id="{D5381704-3E8F-D01B-00F8-1E8019AD2F27}"/>
              </a:ext>
            </a:extLst>
          </p:cNvPr>
          <p:cNvCxnSpPr>
            <a:cxnSpLocks noChangeShapeType="1"/>
            <a:stCxn id="11276" idx="1"/>
          </p:cNvCxnSpPr>
          <p:nvPr/>
        </p:nvCxnSpPr>
        <p:spPr bwMode="auto">
          <a:xfrm flipV="1">
            <a:off x="4991100" y="5383213"/>
            <a:ext cx="585788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0" name="Ευθύγραμμο βέλος σύνδεσης 8">
            <a:extLst>
              <a:ext uri="{FF2B5EF4-FFF2-40B4-BE49-F238E27FC236}">
                <a16:creationId xmlns:a16="http://schemas.microsoft.com/office/drawing/2014/main" id="{99E7C1CB-E90D-4917-B991-932D8B5767D1}"/>
              </a:ext>
            </a:extLst>
          </p:cNvPr>
          <p:cNvCxnSpPr>
            <a:cxnSpLocks noChangeShapeType="1"/>
            <a:stCxn id="11278" idx="1"/>
          </p:cNvCxnSpPr>
          <p:nvPr/>
        </p:nvCxnSpPr>
        <p:spPr bwMode="auto">
          <a:xfrm flipV="1">
            <a:off x="4991100" y="2628900"/>
            <a:ext cx="585788" cy="0"/>
          </a:xfrm>
          <a:prstGeom prst="straightConnector1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>
            <a:extLst>
              <a:ext uri="{FF2B5EF4-FFF2-40B4-BE49-F238E27FC236}">
                <a16:creationId xmlns:a16="http://schemas.microsoft.com/office/drawing/2014/main" id="{8C5E5871-8137-5E74-C384-CE3CA3EB1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ΨυχαγωγΙα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Η </a:t>
            </a:r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παθητικΗ</a:t>
            </a:r>
            <a:r>
              <a:rPr lang="el-GR" altLang="el-GR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σχΟλη</a:t>
            </a:r>
            <a:endParaRPr lang="el-GR" altLang="el-GR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91" name="Θέση περιεχομένου 2">
            <a:extLst>
              <a:ext uri="{FF2B5EF4-FFF2-40B4-BE49-F238E27FC236}">
                <a16:creationId xmlns:a16="http://schemas.microsoft.com/office/drawing/2014/main" id="{C56BA02D-61FF-13DE-D984-1449735095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8191500" cy="2590800"/>
          </a:xfrm>
        </p:spPr>
        <p:txBody>
          <a:bodyPr/>
          <a:lstStyle/>
          <a:p>
            <a:r>
              <a:rPr lang="el-GR" altLang="el-GR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Θεατής</a:t>
            </a:r>
            <a:r>
              <a:rPr lang="el-GR" alt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l-GR" alt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- ΘΕΑΤΡΟ – ΚΙΝΗΜΑΤΟΓΡΑΦΟΣ - ΤΗΛΕΟΡΑΣΗ  </a:t>
            </a:r>
          </a:p>
          <a:p>
            <a:r>
              <a:rPr lang="el-GR" altLang="el-GR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Φίλαθλος</a:t>
            </a:r>
            <a:r>
              <a:rPr lang="el-GR" alt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– ΣΤΑΔΙΟ – ΤΗΛΕΟΡΑΣΗ – ΚΑΝΑΛΙΑ</a:t>
            </a:r>
          </a:p>
          <a:p>
            <a:r>
              <a:rPr lang="el-GR" altLang="el-GR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Ακροατής</a:t>
            </a:r>
            <a:r>
              <a:rPr lang="el-GR" alt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– ΜΟΥΣΙΚΗ –ΡΑΔΙΟΦΩΝΟ – ΣΥΝΑΥΛΙΑ </a:t>
            </a:r>
          </a:p>
          <a:p>
            <a:r>
              <a:rPr lang="el-GR" altLang="el-GR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Παρατηρητής</a:t>
            </a:r>
            <a:r>
              <a:rPr lang="el-GR" altLang="el-G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2000" b="1" dirty="0">
                <a:latin typeface="Cambria" panose="02040503050406030204" pitchFamily="18" charset="0"/>
                <a:ea typeface="Cambria" panose="02040503050406030204" pitchFamily="18" charset="0"/>
              </a:rPr>
              <a:t>– ΠΟΥΛΙΩΝ – ΑΓΡΙΩΝ ΖΩΩΝ – ΠΛΑΝΗΤΩΝ </a:t>
            </a:r>
          </a:p>
        </p:txBody>
      </p:sp>
      <p:pic>
        <p:nvPicPr>
          <p:cNvPr id="12292" name="Εικόνα 4">
            <a:extLst>
              <a:ext uri="{FF2B5EF4-FFF2-40B4-BE49-F238E27FC236}">
                <a16:creationId xmlns:a16="http://schemas.microsoft.com/office/drawing/2014/main" id="{4BB7224F-A7AF-1303-561A-AA0598644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446588"/>
            <a:ext cx="2862262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Εικόνα 5">
            <a:extLst>
              <a:ext uri="{FF2B5EF4-FFF2-40B4-BE49-F238E27FC236}">
                <a16:creationId xmlns:a16="http://schemas.microsoft.com/office/drawing/2014/main" id="{87EBE2D4-F31A-0322-5682-5519C78D7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724400"/>
            <a:ext cx="2582862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Εικόνα 6">
            <a:extLst>
              <a:ext uri="{FF2B5EF4-FFF2-40B4-BE49-F238E27FC236}">
                <a16:creationId xmlns:a16="http://schemas.microsoft.com/office/drawing/2014/main" id="{432FFBB8-7E29-B768-9622-ADB3024B1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724400"/>
            <a:ext cx="248443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8C5104C-2712-6B2E-B1EE-18485C237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5775"/>
            <a:ext cx="7772400" cy="1143000"/>
          </a:xfrm>
        </p:spPr>
        <p:txBody>
          <a:bodyPr/>
          <a:lstStyle/>
          <a:p>
            <a:pPr algn="ctr" eaLnBrk="1" hangingPunct="1"/>
            <a:r>
              <a:rPr lang="el-GR" altLang="el-GR" sz="60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ΨυχαγωγΙα</a:t>
            </a:r>
            <a:r>
              <a:rPr lang="el-GR" altLang="el-GR" sz="6000" dirty="0">
                <a:solidFill>
                  <a:srgbClr val="FFFF00"/>
                </a:solidFill>
              </a:rPr>
              <a:t> </a:t>
            </a:r>
            <a:endParaRPr lang="en-GB" altLang="el-GR" sz="6000" dirty="0">
              <a:solidFill>
                <a:srgbClr val="FFFF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D72ED6-86CC-08D5-09BF-1CF8FEEC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57463"/>
            <a:ext cx="7772400" cy="3175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folHlink"/>
              </a:buClr>
              <a:defRPr/>
            </a:pPr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Διασκέδαση της ψυχής ή του πνεύματος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Παρακολούθηση ή συμμετοχή σε διασκεδαστικές εκδηλώσεις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id="{1F27C78C-C41E-1FC8-5121-367E3A33E8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21181"/>
            <a:ext cx="8748712" cy="1143000"/>
          </a:xfrm>
        </p:spPr>
        <p:txBody>
          <a:bodyPr>
            <a:noAutofit/>
          </a:bodyPr>
          <a:lstStyle/>
          <a:p>
            <a:pPr algn="ctr"/>
            <a:r>
              <a:rPr lang="el-GR" altLang="el-GR" sz="4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ΠαιγνΙδι</a:t>
            </a:r>
            <a:r>
              <a:rPr lang="el-GR" altLang="el-GR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l-GR" altLang="el-GR" sz="4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ΑυθΟρμητη</a:t>
            </a:r>
            <a:r>
              <a:rPr lang="el-GR" altLang="el-GR" sz="4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44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δραστηριΟτητα</a:t>
            </a:r>
            <a:endParaRPr lang="el-GR" altLang="el-GR" sz="4400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339" name="Θέση περιεχομένου 3">
            <a:extLst>
              <a:ext uri="{FF2B5EF4-FFF2-40B4-BE49-F238E27FC236}">
                <a16:creationId xmlns:a16="http://schemas.microsoft.com/office/drawing/2014/main" id="{59B93295-D409-41B0-388B-50C788993D46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628775"/>
            <a:ext cx="8067675" cy="4968875"/>
            <a:chOff x="1076641" y="644825"/>
            <a:chExt cx="10038712" cy="5530218"/>
          </a:xfrm>
        </p:grpSpPr>
        <p:sp>
          <p:nvSpPr>
            <p:cNvPr id="14341" name="Ελεύθερη σχεδίαση 4">
              <a:extLst>
                <a:ext uri="{FF2B5EF4-FFF2-40B4-BE49-F238E27FC236}">
                  <a16:creationId xmlns:a16="http://schemas.microsoft.com/office/drawing/2014/main" id="{665F35E4-C51F-71D4-F34F-7CCF8FDB9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1" y="644825"/>
              <a:ext cx="10038712" cy="5431234"/>
            </a:xfrm>
            <a:custGeom>
              <a:avLst/>
              <a:gdLst>
                <a:gd name="T0" fmla="*/ 5019346 w 10038716"/>
                <a:gd name="T1" fmla="*/ 0 h 5431235"/>
                <a:gd name="T2" fmla="*/ 10038692 w 10038716"/>
                <a:gd name="T3" fmla="*/ 2715617 h 5431235"/>
                <a:gd name="T4" fmla="*/ 5019346 w 10038716"/>
                <a:gd name="T5" fmla="*/ 5431229 h 5431235"/>
                <a:gd name="T6" fmla="*/ 0 w 10038716"/>
                <a:gd name="T7" fmla="*/ 2715617 h 5431235"/>
                <a:gd name="T8" fmla="*/ 5894429 w 10038716"/>
                <a:gd name="T9" fmla="*/ 354573 h 5431235"/>
                <a:gd name="T10" fmla="*/ 2908155 w 10038716"/>
                <a:gd name="T11" fmla="*/ 270051 h 5431235"/>
                <a:gd name="T12" fmla="*/ 3391751 w 10038716"/>
                <a:gd name="T13" fmla="*/ 460924 h 5431235"/>
                <a:gd name="T14" fmla="*/ 3274177 w 10038716"/>
                <a:gd name="T15" fmla="*/ 777095 h 543123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1796480 60000 65536"/>
                <a:gd name="T21" fmla="*/ 17694720 60000 65536"/>
                <a:gd name="T22" fmla="*/ 0 60000 65536"/>
                <a:gd name="T23" fmla="*/ 5898240 60000 65536"/>
                <a:gd name="T24" fmla="*/ 1584774 w 10038716"/>
                <a:gd name="T25" fmla="*/ 910024 h 5431235"/>
                <a:gd name="T26" fmla="*/ 8453942 w 10038716"/>
                <a:gd name="T27" fmla="*/ 4521211 h 54312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38716" h="5431235">
                  <a:moveTo>
                    <a:pt x="5948301" y="209256"/>
                  </a:moveTo>
                  <a:lnTo>
                    <a:pt x="5948301" y="209255"/>
                  </a:lnTo>
                  <a:cubicBezTo>
                    <a:pt x="8229810" y="442956"/>
                    <a:pt x="9876594" y="1493650"/>
                    <a:pt x="9876594" y="2715617"/>
                  </a:cubicBezTo>
                  <a:cubicBezTo>
                    <a:pt x="9876594" y="4125873"/>
                    <a:pt x="7701935" y="5269112"/>
                    <a:pt x="5019358" y="5269112"/>
                  </a:cubicBezTo>
                  <a:cubicBezTo>
                    <a:pt x="2336780" y="5269112"/>
                    <a:pt x="162122" y="4125873"/>
                    <a:pt x="162122" y="2715617"/>
                  </a:cubicBezTo>
                  <a:cubicBezTo>
                    <a:pt x="162121" y="1716767"/>
                    <a:pt x="1269954" y="809623"/>
                    <a:pt x="2997530" y="393851"/>
                  </a:cubicBezTo>
                  <a:lnTo>
                    <a:pt x="2908161" y="270051"/>
                  </a:lnTo>
                  <a:lnTo>
                    <a:pt x="3391757" y="460924"/>
                  </a:lnTo>
                  <a:lnTo>
                    <a:pt x="3274183" y="777095"/>
                  </a:lnTo>
                  <a:lnTo>
                    <a:pt x="3185186" y="653809"/>
                  </a:lnTo>
                  <a:lnTo>
                    <a:pt x="3185185" y="653808"/>
                  </a:lnTo>
                  <a:cubicBezTo>
                    <a:pt x="1531103" y="1013428"/>
                    <a:pt x="463230" y="1822313"/>
                    <a:pt x="463230" y="2715616"/>
                  </a:cubicBezTo>
                  <a:cubicBezTo>
                    <a:pt x="463230" y="3959575"/>
                    <a:pt x="2503077" y="4968004"/>
                    <a:pt x="5019358" y="4968004"/>
                  </a:cubicBezTo>
                  <a:cubicBezTo>
                    <a:pt x="7535638" y="4968004"/>
                    <a:pt x="9575486" y="3959575"/>
                    <a:pt x="9575486" y="2715617"/>
                  </a:cubicBezTo>
                  <a:cubicBezTo>
                    <a:pt x="9575486" y="1628228"/>
                    <a:pt x="8004050" y="696090"/>
                    <a:pt x="5840498" y="500113"/>
                  </a:cubicBezTo>
                  <a:lnTo>
                    <a:pt x="5948301" y="209256"/>
                  </a:lnTo>
                  <a:close/>
                </a:path>
              </a:pathLst>
            </a:custGeom>
            <a:solidFill>
              <a:srgbClr val="F8D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l-GR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342" name="Ελεύθερη σχεδίαση 5">
              <a:extLst>
                <a:ext uri="{FF2B5EF4-FFF2-40B4-BE49-F238E27FC236}">
                  <a16:creationId xmlns:a16="http://schemas.microsoft.com/office/drawing/2014/main" id="{43CAF2F0-2F17-00C1-1073-6F33C8865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3751" y="682947"/>
              <a:ext cx="2604494" cy="1302242"/>
            </a:xfrm>
            <a:custGeom>
              <a:avLst/>
              <a:gdLst>
                <a:gd name="T0" fmla="*/ 1302252 w 2604492"/>
                <a:gd name="T1" fmla="*/ 0 h 1302246"/>
                <a:gd name="T2" fmla="*/ 2604504 w 2604492"/>
                <a:gd name="T3" fmla="*/ 651111 h 1302246"/>
                <a:gd name="T4" fmla="*/ 1302252 w 2604492"/>
                <a:gd name="T5" fmla="*/ 1302222 h 1302246"/>
                <a:gd name="T6" fmla="*/ 0 w 2604492"/>
                <a:gd name="T7" fmla="*/ 651111 h 1302246"/>
                <a:gd name="T8" fmla="*/ 0 w 2604492"/>
                <a:gd name="T9" fmla="*/ 217039 h 1302246"/>
                <a:gd name="T10" fmla="*/ 217045 w 2604492"/>
                <a:gd name="T11" fmla="*/ 0 h 1302246"/>
                <a:gd name="T12" fmla="*/ 2387459 w 2604492"/>
                <a:gd name="T13" fmla="*/ 0 h 1302246"/>
                <a:gd name="T14" fmla="*/ 2604504 w 2604492"/>
                <a:gd name="T15" fmla="*/ 217039 h 1302246"/>
                <a:gd name="T16" fmla="*/ 2604504 w 2604492"/>
                <a:gd name="T17" fmla="*/ 1085183 h 1302246"/>
                <a:gd name="T18" fmla="*/ 2387459 w 2604492"/>
                <a:gd name="T19" fmla="*/ 1302222 h 1302246"/>
                <a:gd name="T20" fmla="*/ 217045 w 2604492"/>
                <a:gd name="T21" fmla="*/ 1302222 h 1302246"/>
                <a:gd name="T22" fmla="*/ 0 w 2604492"/>
                <a:gd name="T23" fmla="*/ 1085183 h 1302246"/>
                <a:gd name="T24" fmla="*/ 0 w 2604492"/>
                <a:gd name="T25" fmla="*/ 217039 h 1302246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4492"/>
                <a:gd name="T40" fmla="*/ 0 h 1302246"/>
                <a:gd name="T41" fmla="*/ 2604492 w 2604492"/>
                <a:gd name="T42" fmla="*/ 1302246 h 1302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4492" h="1302246">
                  <a:moveTo>
                    <a:pt x="0" y="217045"/>
                  </a:moveTo>
                  <a:cubicBezTo>
                    <a:pt x="0" y="97174"/>
                    <a:pt x="97174" y="0"/>
                    <a:pt x="217045" y="0"/>
                  </a:cubicBezTo>
                  <a:lnTo>
                    <a:pt x="2387447" y="0"/>
                  </a:lnTo>
                  <a:cubicBezTo>
                    <a:pt x="2507318" y="0"/>
                    <a:pt x="2604492" y="97174"/>
                    <a:pt x="2604492" y="217045"/>
                  </a:cubicBezTo>
                  <a:lnTo>
                    <a:pt x="2604492" y="1085201"/>
                  </a:lnTo>
                  <a:cubicBezTo>
                    <a:pt x="2604492" y="1205072"/>
                    <a:pt x="2507318" y="1302246"/>
                    <a:pt x="2387447" y="1302246"/>
                  </a:cubicBezTo>
                  <a:lnTo>
                    <a:pt x="217045" y="1302246"/>
                  </a:lnTo>
                  <a:cubicBezTo>
                    <a:pt x="97174" y="1302246"/>
                    <a:pt x="0" y="1205072"/>
                    <a:pt x="0" y="1085201"/>
                  </a:cubicBezTo>
                  <a:lnTo>
                    <a:pt x="0" y="217045"/>
                  </a:lnTo>
                  <a:close/>
                </a:path>
              </a:pathLst>
            </a:custGeom>
            <a:solidFill>
              <a:srgbClr val="ED7D31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43579" tIns="143579" rIns="143579" bIns="14357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Ευχαρίστηση από τη συμμετοχή</a:t>
              </a:r>
            </a:p>
          </p:txBody>
        </p:sp>
        <p:sp>
          <p:nvSpPr>
            <p:cNvPr id="14343" name="Ελεύθερη σχεδίαση 6">
              <a:extLst>
                <a:ext uri="{FF2B5EF4-FFF2-40B4-BE49-F238E27FC236}">
                  <a16:creationId xmlns:a16="http://schemas.microsoft.com/office/drawing/2014/main" id="{55028F1F-F5F9-6024-75D7-C144D479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467" y="2312633"/>
              <a:ext cx="2604494" cy="1302242"/>
            </a:xfrm>
            <a:custGeom>
              <a:avLst/>
              <a:gdLst>
                <a:gd name="T0" fmla="*/ 1302252 w 2604492"/>
                <a:gd name="T1" fmla="*/ 0 h 1302246"/>
                <a:gd name="T2" fmla="*/ 2604504 w 2604492"/>
                <a:gd name="T3" fmla="*/ 651111 h 1302246"/>
                <a:gd name="T4" fmla="*/ 1302252 w 2604492"/>
                <a:gd name="T5" fmla="*/ 1302222 h 1302246"/>
                <a:gd name="T6" fmla="*/ 0 w 2604492"/>
                <a:gd name="T7" fmla="*/ 651111 h 1302246"/>
                <a:gd name="T8" fmla="*/ 0 w 2604492"/>
                <a:gd name="T9" fmla="*/ 217039 h 1302246"/>
                <a:gd name="T10" fmla="*/ 217045 w 2604492"/>
                <a:gd name="T11" fmla="*/ 0 h 1302246"/>
                <a:gd name="T12" fmla="*/ 2387459 w 2604492"/>
                <a:gd name="T13" fmla="*/ 0 h 1302246"/>
                <a:gd name="T14" fmla="*/ 2604504 w 2604492"/>
                <a:gd name="T15" fmla="*/ 217039 h 1302246"/>
                <a:gd name="T16" fmla="*/ 2604504 w 2604492"/>
                <a:gd name="T17" fmla="*/ 1085183 h 1302246"/>
                <a:gd name="T18" fmla="*/ 2387459 w 2604492"/>
                <a:gd name="T19" fmla="*/ 1302222 h 1302246"/>
                <a:gd name="T20" fmla="*/ 217045 w 2604492"/>
                <a:gd name="T21" fmla="*/ 1302222 h 1302246"/>
                <a:gd name="T22" fmla="*/ 0 w 2604492"/>
                <a:gd name="T23" fmla="*/ 1085183 h 1302246"/>
                <a:gd name="T24" fmla="*/ 0 w 2604492"/>
                <a:gd name="T25" fmla="*/ 217039 h 1302246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4492"/>
                <a:gd name="T40" fmla="*/ 0 h 1302246"/>
                <a:gd name="T41" fmla="*/ 2604492 w 2604492"/>
                <a:gd name="T42" fmla="*/ 1302246 h 1302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4492" h="1302246">
                  <a:moveTo>
                    <a:pt x="0" y="217045"/>
                  </a:moveTo>
                  <a:cubicBezTo>
                    <a:pt x="0" y="97174"/>
                    <a:pt x="97174" y="0"/>
                    <a:pt x="217045" y="0"/>
                  </a:cubicBezTo>
                  <a:lnTo>
                    <a:pt x="2387447" y="0"/>
                  </a:lnTo>
                  <a:cubicBezTo>
                    <a:pt x="2507318" y="0"/>
                    <a:pt x="2604492" y="97174"/>
                    <a:pt x="2604492" y="217045"/>
                  </a:cubicBezTo>
                  <a:lnTo>
                    <a:pt x="2604492" y="1085201"/>
                  </a:lnTo>
                  <a:cubicBezTo>
                    <a:pt x="2604492" y="1205072"/>
                    <a:pt x="2507318" y="1302246"/>
                    <a:pt x="2387447" y="1302246"/>
                  </a:cubicBezTo>
                  <a:lnTo>
                    <a:pt x="217045" y="1302246"/>
                  </a:lnTo>
                  <a:cubicBezTo>
                    <a:pt x="97174" y="1302246"/>
                    <a:pt x="0" y="1205072"/>
                    <a:pt x="0" y="1085201"/>
                  </a:cubicBezTo>
                  <a:lnTo>
                    <a:pt x="0" y="217045"/>
                  </a:lnTo>
                  <a:close/>
                </a:path>
              </a:pathLst>
            </a:custGeom>
            <a:solidFill>
              <a:srgbClr val="A5A5A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43579" tIns="143579" rIns="143579" bIns="14357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Εσωτερική παρόρμηση για την εμπειρία</a:t>
              </a:r>
            </a:p>
          </p:txBody>
        </p:sp>
        <p:sp>
          <p:nvSpPr>
            <p:cNvPr id="14344" name="Ελεύθερη σχεδίαση 7">
              <a:extLst>
                <a:ext uri="{FF2B5EF4-FFF2-40B4-BE49-F238E27FC236}">
                  <a16:creationId xmlns:a16="http://schemas.microsoft.com/office/drawing/2014/main" id="{307CB07D-17F5-4AE2-5CD3-B16FA186B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5119" y="4872801"/>
              <a:ext cx="2604494" cy="1302242"/>
            </a:xfrm>
            <a:custGeom>
              <a:avLst/>
              <a:gdLst>
                <a:gd name="T0" fmla="*/ 1302252 w 2604492"/>
                <a:gd name="T1" fmla="*/ 0 h 1302246"/>
                <a:gd name="T2" fmla="*/ 2604504 w 2604492"/>
                <a:gd name="T3" fmla="*/ 651111 h 1302246"/>
                <a:gd name="T4" fmla="*/ 1302252 w 2604492"/>
                <a:gd name="T5" fmla="*/ 1302222 h 1302246"/>
                <a:gd name="T6" fmla="*/ 0 w 2604492"/>
                <a:gd name="T7" fmla="*/ 651111 h 1302246"/>
                <a:gd name="T8" fmla="*/ 0 w 2604492"/>
                <a:gd name="T9" fmla="*/ 217039 h 1302246"/>
                <a:gd name="T10" fmla="*/ 217045 w 2604492"/>
                <a:gd name="T11" fmla="*/ 0 h 1302246"/>
                <a:gd name="T12" fmla="*/ 2387459 w 2604492"/>
                <a:gd name="T13" fmla="*/ 0 h 1302246"/>
                <a:gd name="T14" fmla="*/ 2604504 w 2604492"/>
                <a:gd name="T15" fmla="*/ 217039 h 1302246"/>
                <a:gd name="T16" fmla="*/ 2604504 w 2604492"/>
                <a:gd name="T17" fmla="*/ 1085183 h 1302246"/>
                <a:gd name="T18" fmla="*/ 2387459 w 2604492"/>
                <a:gd name="T19" fmla="*/ 1302222 h 1302246"/>
                <a:gd name="T20" fmla="*/ 217045 w 2604492"/>
                <a:gd name="T21" fmla="*/ 1302222 h 1302246"/>
                <a:gd name="T22" fmla="*/ 0 w 2604492"/>
                <a:gd name="T23" fmla="*/ 1085183 h 1302246"/>
                <a:gd name="T24" fmla="*/ 0 w 2604492"/>
                <a:gd name="T25" fmla="*/ 217039 h 1302246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4492"/>
                <a:gd name="T40" fmla="*/ 0 h 1302246"/>
                <a:gd name="T41" fmla="*/ 2604492 w 2604492"/>
                <a:gd name="T42" fmla="*/ 1302246 h 1302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4492" h="1302246">
                  <a:moveTo>
                    <a:pt x="0" y="217045"/>
                  </a:moveTo>
                  <a:cubicBezTo>
                    <a:pt x="0" y="97174"/>
                    <a:pt x="97174" y="0"/>
                    <a:pt x="217045" y="0"/>
                  </a:cubicBezTo>
                  <a:lnTo>
                    <a:pt x="2387447" y="0"/>
                  </a:lnTo>
                  <a:cubicBezTo>
                    <a:pt x="2507318" y="0"/>
                    <a:pt x="2604492" y="97174"/>
                    <a:pt x="2604492" y="217045"/>
                  </a:cubicBezTo>
                  <a:lnTo>
                    <a:pt x="2604492" y="1085201"/>
                  </a:lnTo>
                  <a:cubicBezTo>
                    <a:pt x="2604492" y="1205072"/>
                    <a:pt x="2507318" y="1302246"/>
                    <a:pt x="2387447" y="1302246"/>
                  </a:cubicBezTo>
                  <a:lnTo>
                    <a:pt x="217045" y="1302246"/>
                  </a:lnTo>
                  <a:cubicBezTo>
                    <a:pt x="97174" y="1302246"/>
                    <a:pt x="0" y="1205072"/>
                    <a:pt x="0" y="1085201"/>
                  </a:cubicBezTo>
                  <a:lnTo>
                    <a:pt x="0" y="217045"/>
                  </a:lnTo>
                  <a:close/>
                </a:path>
              </a:pathLst>
            </a:custGeom>
            <a:solidFill>
              <a:srgbClr val="FFC000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43579" tIns="143579" rIns="143579" bIns="14357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Ευρύτερη -βαθιά αξία </a:t>
              </a:r>
            </a:p>
          </p:txBody>
        </p:sp>
        <p:sp>
          <p:nvSpPr>
            <p:cNvPr id="14345" name="Ελεύθερη σχεδίαση 8">
              <a:extLst>
                <a:ext uri="{FF2B5EF4-FFF2-40B4-BE49-F238E27FC236}">
                  <a16:creationId xmlns:a16="http://schemas.microsoft.com/office/drawing/2014/main" id="{006B8E1C-4D15-54AF-FA84-DB370D921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392" y="4872801"/>
              <a:ext cx="2604494" cy="1302242"/>
            </a:xfrm>
            <a:custGeom>
              <a:avLst/>
              <a:gdLst>
                <a:gd name="T0" fmla="*/ 1302252 w 2604492"/>
                <a:gd name="T1" fmla="*/ 0 h 1302246"/>
                <a:gd name="T2" fmla="*/ 2604504 w 2604492"/>
                <a:gd name="T3" fmla="*/ 651111 h 1302246"/>
                <a:gd name="T4" fmla="*/ 1302252 w 2604492"/>
                <a:gd name="T5" fmla="*/ 1302222 h 1302246"/>
                <a:gd name="T6" fmla="*/ 0 w 2604492"/>
                <a:gd name="T7" fmla="*/ 651111 h 1302246"/>
                <a:gd name="T8" fmla="*/ 0 w 2604492"/>
                <a:gd name="T9" fmla="*/ 217039 h 1302246"/>
                <a:gd name="T10" fmla="*/ 217045 w 2604492"/>
                <a:gd name="T11" fmla="*/ 0 h 1302246"/>
                <a:gd name="T12" fmla="*/ 2387459 w 2604492"/>
                <a:gd name="T13" fmla="*/ 0 h 1302246"/>
                <a:gd name="T14" fmla="*/ 2604504 w 2604492"/>
                <a:gd name="T15" fmla="*/ 217039 h 1302246"/>
                <a:gd name="T16" fmla="*/ 2604504 w 2604492"/>
                <a:gd name="T17" fmla="*/ 1085183 h 1302246"/>
                <a:gd name="T18" fmla="*/ 2387459 w 2604492"/>
                <a:gd name="T19" fmla="*/ 1302222 h 1302246"/>
                <a:gd name="T20" fmla="*/ 217045 w 2604492"/>
                <a:gd name="T21" fmla="*/ 1302222 h 1302246"/>
                <a:gd name="T22" fmla="*/ 0 w 2604492"/>
                <a:gd name="T23" fmla="*/ 1085183 h 1302246"/>
                <a:gd name="T24" fmla="*/ 0 w 2604492"/>
                <a:gd name="T25" fmla="*/ 217039 h 1302246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4492"/>
                <a:gd name="T40" fmla="*/ 0 h 1302246"/>
                <a:gd name="T41" fmla="*/ 2604492 w 2604492"/>
                <a:gd name="T42" fmla="*/ 1302246 h 1302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4492" h="1302246">
                  <a:moveTo>
                    <a:pt x="0" y="217045"/>
                  </a:moveTo>
                  <a:cubicBezTo>
                    <a:pt x="0" y="97174"/>
                    <a:pt x="97174" y="0"/>
                    <a:pt x="217045" y="0"/>
                  </a:cubicBezTo>
                  <a:lnTo>
                    <a:pt x="2387447" y="0"/>
                  </a:lnTo>
                  <a:cubicBezTo>
                    <a:pt x="2507318" y="0"/>
                    <a:pt x="2604492" y="97174"/>
                    <a:pt x="2604492" y="217045"/>
                  </a:cubicBezTo>
                  <a:lnTo>
                    <a:pt x="2604492" y="1085201"/>
                  </a:lnTo>
                  <a:cubicBezTo>
                    <a:pt x="2604492" y="1205072"/>
                    <a:pt x="2507318" y="1302246"/>
                    <a:pt x="2387447" y="1302246"/>
                  </a:cubicBezTo>
                  <a:lnTo>
                    <a:pt x="217045" y="1302246"/>
                  </a:lnTo>
                  <a:cubicBezTo>
                    <a:pt x="97174" y="1302246"/>
                    <a:pt x="0" y="1205072"/>
                    <a:pt x="0" y="1085201"/>
                  </a:cubicBezTo>
                  <a:lnTo>
                    <a:pt x="0" y="217045"/>
                  </a:lnTo>
                  <a:close/>
                </a:path>
              </a:pathLst>
            </a:custGeom>
            <a:solidFill>
              <a:srgbClr val="5B9BD5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43579" tIns="143579" rIns="143579" bIns="14357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Προσιτότητα</a:t>
              </a:r>
            </a:p>
          </p:txBody>
        </p:sp>
        <p:sp>
          <p:nvSpPr>
            <p:cNvPr id="14346" name="Ελεύθερη σχεδίαση 9">
              <a:extLst>
                <a:ext uri="{FF2B5EF4-FFF2-40B4-BE49-F238E27FC236}">
                  <a16:creationId xmlns:a16="http://schemas.microsoft.com/office/drawing/2014/main" id="{EEDB864C-9292-C0E7-02A9-8165B604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283" y="2283329"/>
              <a:ext cx="2786227" cy="1302242"/>
            </a:xfrm>
            <a:custGeom>
              <a:avLst/>
              <a:gdLst>
                <a:gd name="T0" fmla="*/ 1302252 w 2604492"/>
                <a:gd name="T1" fmla="*/ 0 h 1302246"/>
                <a:gd name="T2" fmla="*/ 2604504 w 2604492"/>
                <a:gd name="T3" fmla="*/ 651111 h 1302246"/>
                <a:gd name="T4" fmla="*/ 1302252 w 2604492"/>
                <a:gd name="T5" fmla="*/ 1302222 h 1302246"/>
                <a:gd name="T6" fmla="*/ 0 w 2604492"/>
                <a:gd name="T7" fmla="*/ 651111 h 1302246"/>
                <a:gd name="T8" fmla="*/ 0 w 2604492"/>
                <a:gd name="T9" fmla="*/ 217039 h 1302246"/>
                <a:gd name="T10" fmla="*/ 217045 w 2604492"/>
                <a:gd name="T11" fmla="*/ 0 h 1302246"/>
                <a:gd name="T12" fmla="*/ 2387459 w 2604492"/>
                <a:gd name="T13" fmla="*/ 0 h 1302246"/>
                <a:gd name="T14" fmla="*/ 2604504 w 2604492"/>
                <a:gd name="T15" fmla="*/ 217039 h 1302246"/>
                <a:gd name="T16" fmla="*/ 2604504 w 2604492"/>
                <a:gd name="T17" fmla="*/ 1085183 h 1302246"/>
                <a:gd name="T18" fmla="*/ 2387459 w 2604492"/>
                <a:gd name="T19" fmla="*/ 1302222 h 1302246"/>
                <a:gd name="T20" fmla="*/ 217045 w 2604492"/>
                <a:gd name="T21" fmla="*/ 1302222 h 1302246"/>
                <a:gd name="T22" fmla="*/ 0 w 2604492"/>
                <a:gd name="T23" fmla="*/ 1085183 h 1302246"/>
                <a:gd name="T24" fmla="*/ 0 w 2604492"/>
                <a:gd name="T25" fmla="*/ 217039 h 1302246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4492"/>
                <a:gd name="T40" fmla="*/ 0 h 1302246"/>
                <a:gd name="T41" fmla="*/ 2604492 w 2604492"/>
                <a:gd name="T42" fmla="*/ 1302246 h 1302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4492" h="1302246">
                  <a:moveTo>
                    <a:pt x="0" y="217045"/>
                  </a:moveTo>
                  <a:cubicBezTo>
                    <a:pt x="0" y="97174"/>
                    <a:pt x="97174" y="0"/>
                    <a:pt x="217045" y="0"/>
                  </a:cubicBezTo>
                  <a:lnTo>
                    <a:pt x="2387447" y="0"/>
                  </a:lnTo>
                  <a:cubicBezTo>
                    <a:pt x="2507318" y="0"/>
                    <a:pt x="2604492" y="97174"/>
                    <a:pt x="2604492" y="217045"/>
                  </a:cubicBezTo>
                  <a:lnTo>
                    <a:pt x="2604492" y="1085201"/>
                  </a:lnTo>
                  <a:cubicBezTo>
                    <a:pt x="2604492" y="1205072"/>
                    <a:pt x="2507318" y="1302246"/>
                    <a:pt x="2387447" y="1302246"/>
                  </a:cubicBezTo>
                  <a:lnTo>
                    <a:pt x="217045" y="1302246"/>
                  </a:lnTo>
                  <a:cubicBezTo>
                    <a:pt x="97174" y="1302246"/>
                    <a:pt x="0" y="1205072"/>
                    <a:pt x="0" y="1085201"/>
                  </a:cubicBezTo>
                  <a:lnTo>
                    <a:pt x="0" y="217045"/>
                  </a:lnTo>
                  <a:close/>
                </a:path>
              </a:pathLst>
            </a:custGeom>
            <a:solidFill>
              <a:srgbClr val="70AD47"/>
            </a:solidFill>
            <a:ln w="1270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43579" tIns="143579" rIns="143579" bIns="143579" anchor="ctr" anchorCtr="1"/>
            <a:lstStyle>
              <a:lvl1pPr defTabSz="931863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31863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31863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31863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31863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31863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Αυθορμητισμός, </a:t>
              </a:r>
            </a:p>
            <a:p>
              <a:pPr algn="ctr" hangingPunct="1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None/>
              </a:pPr>
              <a:r>
                <a:rPr kumimoji="0" lang="el-GR" altLang="el-GR" sz="21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Εθελοντική συμμετοχή</a:t>
              </a:r>
            </a:p>
          </p:txBody>
        </p:sp>
      </p:grpSp>
      <p:sp>
        <p:nvSpPr>
          <p:cNvPr id="14340" name="Γελαστό πρόσωπο 5">
            <a:extLst>
              <a:ext uri="{FF2B5EF4-FFF2-40B4-BE49-F238E27FC236}">
                <a16:creationId xmlns:a16="http://schemas.microsoft.com/office/drawing/2014/main" id="{CAC568A2-5DA4-4CDA-23F8-ACD05218A6AC}"/>
              </a:ext>
            </a:extLst>
          </p:cNvPr>
          <p:cNvSpPr>
            <a:spLocks/>
          </p:cNvSpPr>
          <p:nvPr/>
        </p:nvSpPr>
        <p:spPr bwMode="auto">
          <a:xfrm>
            <a:off x="3744913" y="3429000"/>
            <a:ext cx="1912937" cy="19621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3200 w 21600"/>
              <a:gd name="T25" fmla="*/ 3200 h 21600"/>
              <a:gd name="T26" fmla="*/ 18400 w 21600"/>
              <a:gd name="T27" fmla="*/ 184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  <a:path w="21600" h="21600">
                <a:moveTo>
                  <a:pt x="7305" y="6350"/>
                </a:moveTo>
                <a:lnTo>
                  <a:pt x="7304" y="6350"/>
                </a:lnTo>
                <a:cubicBezTo>
                  <a:pt x="6661" y="6350"/>
                  <a:pt x="6140" y="6871"/>
                  <a:pt x="6140" y="7514"/>
                </a:cubicBezTo>
                <a:cubicBezTo>
                  <a:pt x="6140" y="8158"/>
                  <a:pt x="6661" y="8680"/>
                  <a:pt x="7305" y="8680"/>
                </a:cubicBezTo>
                <a:cubicBezTo>
                  <a:pt x="7948" y="8680"/>
                  <a:pt x="8470" y="8158"/>
                  <a:pt x="8470" y="7515"/>
                </a:cubicBezTo>
                <a:cubicBezTo>
                  <a:pt x="8470" y="6871"/>
                  <a:pt x="7948" y="6350"/>
                  <a:pt x="7305" y="6350"/>
                </a:cubicBezTo>
                <a:close/>
              </a:path>
              <a:path w="21600" h="21600">
                <a:moveTo>
                  <a:pt x="14295" y="6350"/>
                </a:moveTo>
                <a:lnTo>
                  <a:pt x="14294" y="6350"/>
                </a:lnTo>
                <a:cubicBezTo>
                  <a:pt x="13651" y="6350"/>
                  <a:pt x="13130" y="6871"/>
                  <a:pt x="13130" y="7514"/>
                </a:cubicBezTo>
                <a:cubicBezTo>
                  <a:pt x="13130" y="8158"/>
                  <a:pt x="13651" y="8680"/>
                  <a:pt x="14295" y="8680"/>
                </a:cubicBezTo>
                <a:cubicBezTo>
                  <a:pt x="14938" y="8680"/>
                  <a:pt x="15460" y="8158"/>
                  <a:pt x="15460" y="7515"/>
                </a:cubicBezTo>
                <a:cubicBezTo>
                  <a:pt x="15460" y="6871"/>
                  <a:pt x="14938" y="6350"/>
                  <a:pt x="14295" y="6350"/>
                </a:cubicBezTo>
                <a:close/>
              </a:path>
              <a:path w="21600" h="21600" fill="none">
                <a:moveTo>
                  <a:pt x="4870" y="15510"/>
                </a:moveTo>
                <a:cubicBezTo>
                  <a:pt x="8680" y="17520"/>
                  <a:pt x="12920" y="17520"/>
                  <a:pt x="16730" y="15510"/>
                </a:cubicBezTo>
              </a:path>
            </a:pathLst>
          </a:custGeom>
          <a:solidFill>
            <a:srgbClr val="FFFF00"/>
          </a:solidFill>
          <a:ln w="12701">
            <a:solidFill>
              <a:srgbClr val="2F528F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1">
              <a:spcBef>
                <a:spcPct val="0"/>
              </a:spcBef>
              <a:buFontTx/>
              <a:buNone/>
            </a:pPr>
            <a:endParaRPr kumimoji="0" lang="el-GR" altLang="el-GR" sz="18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hangingPunct="1">
              <a:spcBef>
                <a:spcPct val="0"/>
              </a:spcBef>
              <a:buFontTx/>
              <a:buNone/>
            </a:pPr>
            <a:r>
              <a:rPr kumimoji="0" lang="el-GR" altLang="el-GR" sz="1800" b="1">
                <a:solidFill>
                  <a:srgbClr val="000000"/>
                </a:solidFill>
                <a:latin typeface="Calibri" panose="020F0502020204030204" pitchFamily="34" charset="0"/>
              </a:rPr>
              <a:t>ΠΑΙΓΝΙΔΙ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>
            <a:extLst>
              <a:ext uri="{FF2B5EF4-FFF2-40B4-BE49-F238E27FC236}">
                <a16:creationId xmlns:a16="http://schemas.microsoft.com/office/drawing/2014/main" id="{FEDD49E0-A6B9-6202-5CA6-40E2F084D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ΤΥποι</a:t>
            </a:r>
            <a:r>
              <a:rPr lang="el-GR" altLang="el-GR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altLang="el-GR" sz="4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παιγνιδιοΥ</a:t>
            </a:r>
            <a:endParaRPr lang="el-GR" altLang="el-GR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B5941E-E2A6-C8E2-DE8A-B0E6962A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2060848"/>
            <a:ext cx="7772400" cy="3540125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folHlink"/>
              </a:buClr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Συμβολικό παιγνίδι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Χειρισμοί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Φυσική δραστηριότητα</a:t>
            </a:r>
          </a:p>
          <a:p>
            <a:pPr eaLnBrk="1" hangingPunct="1">
              <a:buClr>
                <a:schemeClr val="folHlink"/>
              </a:buClr>
              <a:defRPr/>
            </a:pPr>
            <a:r>
              <a:rPr lang="el-G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Συναγωνισμοί - Αγώνες</a:t>
            </a:r>
            <a:r>
              <a:rPr lang="el-GR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Κάρτα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Κάρτα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άρτα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1448</TotalTime>
  <Words>629</Words>
  <Application>Microsoft Office PowerPoint</Application>
  <PresentationFormat>Προβολή στην οθόνη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Corbel</vt:lpstr>
      <vt:lpstr>Gill Sans MT</vt:lpstr>
      <vt:lpstr>Impact</vt:lpstr>
      <vt:lpstr>Wingdings</vt:lpstr>
      <vt:lpstr>Κάρτα</vt:lpstr>
      <vt:lpstr>   ΣΧΟΛΗ ΕΠΙΣΤΗΜΗΣ  ΦΥΣΙΚΗΣ ΑΓΩΓΗΣ &amp; ΑΘΛΗΤΙΣΜΟΥ       </vt:lpstr>
      <vt:lpstr>ΑρχαΙα  ΕλλΑδα: «ΣχΟλη»</vt:lpstr>
      <vt:lpstr>ΣχΟλη - ΠροσεγγΙσεις</vt:lpstr>
      <vt:lpstr>ΣχΟλη - ΟφΕλη</vt:lpstr>
      <vt:lpstr>ΣχΟλη - ΔιαστΑσεις</vt:lpstr>
      <vt:lpstr>ΨυχαγωγΙα: Η παθητικΗ σχΟλη</vt:lpstr>
      <vt:lpstr>ΨυχαγωγΙα </vt:lpstr>
      <vt:lpstr>ΠαιγνΙδι: ΑυθΟρμητη δραστηριΟτητα</vt:lpstr>
      <vt:lpstr>ΤΥποι παιγνιδιοΥ</vt:lpstr>
      <vt:lpstr>Κιν. ΑναψυχΗ:  Η ενεργητικΗ σχΟλη</vt:lpstr>
      <vt:lpstr>Κιν. ΑναψυχΗ:  ΕνεργητικΗ σχΟλη</vt:lpstr>
      <vt:lpstr>ΕλεΥθερος  χρΟνος</vt:lpstr>
      <vt:lpstr>ΑγΟ – ΚΙΝ. ΑΝΑΨΥΧΗ</vt:lpstr>
      <vt:lpstr>ΧαρακτηριστικΑ συμμετοχΗς σε δραστηριΟτητες κιν. αναψυχΗς</vt:lpstr>
      <vt:lpstr>Παρουσίαση του PowerPoint</vt:lpstr>
      <vt:lpstr>Παρουσίαση του PowerPoint</vt:lpstr>
      <vt:lpstr>ΑγΟ- κιν. αναψυχΗ        με Φ. ΑγωγΗ</vt:lpstr>
      <vt:lpstr>ΠΟΛΥΚΛΑΔΙΚΟΤΗΤΑ της  ΑγΟ</vt:lpstr>
      <vt:lpstr>ΡΟΛΟΣ του ειδικοΥ ΑγΟ</vt:lpstr>
      <vt:lpstr>    ΑναψυχΗ - ΑθλητικΟ ΟικοδΟμημα    </vt:lpstr>
      <vt:lpstr>ΑποσαφΗνιση ορολογΙας </vt:lpstr>
      <vt:lpstr>ΕρωτΗσεις;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ΕΘΝΙΚΟ &amp; ΚΑΠΟΔΙΣΤΡΙΑΚΟ ΠΑΝΕΠΙΣΤΗΜΙΟ ΑΘΗΝΩΝ ΣΧΟΛΗ ΕΠΙΣΤΗΜΗΣ  ΦΥΣΙΚΗΣ ΑΓΩΓΗΣ &amp;ΑΘΛΗΤΙΣΜΟΥ  ΜΑΘΗΜΑ: ΟΡΓΑΝΩΣΗ &amp; ΔΙΟΙΚΗΣΗ ΑΘΛΗΤΙΚΩΝ ΕΓΚΑΤΑΣΤΑΣΕΩΝ (ΑΕ) [ΘΕ-438ΑΔ] - Θεωρία</dc:title>
  <dc:creator>User</dc:creator>
  <cp:lastModifiedBy>yannis thamno</cp:lastModifiedBy>
  <cp:revision>141</cp:revision>
  <dcterms:created xsi:type="dcterms:W3CDTF">2018-10-04T18:48:39Z</dcterms:created>
  <dcterms:modified xsi:type="dcterms:W3CDTF">2023-07-31T05:26:35Z</dcterms:modified>
</cp:coreProperties>
</file>