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78"/>
  </p:notesMasterIdLst>
  <p:sldIdLst>
    <p:sldId id="291" r:id="rId3"/>
    <p:sldId id="314" r:id="rId4"/>
    <p:sldId id="318" r:id="rId5"/>
    <p:sldId id="315" r:id="rId6"/>
    <p:sldId id="316" r:id="rId7"/>
    <p:sldId id="317" r:id="rId8"/>
    <p:sldId id="322" r:id="rId9"/>
    <p:sldId id="331" r:id="rId10"/>
    <p:sldId id="337" r:id="rId11"/>
    <p:sldId id="338" r:id="rId12"/>
    <p:sldId id="339" r:id="rId13"/>
    <p:sldId id="353" r:id="rId14"/>
    <p:sldId id="340" r:id="rId15"/>
    <p:sldId id="341" r:id="rId16"/>
    <p:sldId id="354" r:id="rId17"/>
    <p:sldId id="342" r:id="rId18"/>
    <p:sldId id="343" r:id="rId19"/>
    <p:sldId id="344" r:id="rId20"/>
    <p:sldId id="355" r:id="rId21"/>
    <p:sldId id="335" r:id="rId22"/>
    <p:sldId id="325" r:id="rId23"/>
    <p:sldId id="326" r:id="rId24"/>
    <p:sldId id="327" r:id="rId25"/>
    <p:sldId id="328" r:id="rId26"/>
    <p:sldId id="319" r:id="rId27"/>
    <p:sldId id="320" r:id="rId28"/>
    <p:sldId id="351" r:id="rId29"/>
    <p:sldId id="352" r:id="rId30"/>
    <p:sldId id="321" r:id="rId31"/>
    <p:sldId id="324" r:id="rId32"/>
    <p:sldId id="332" r:id="rId33"/>
    <p:sldId id="333" r:id="rId34"/>
    <p:sldId id="334" r:id="rId35"/>
    <p:sldId id="349" r:id="rId36"/>
    <p:sldId id="330" r:id="rId37"/>
    <p:sldId id="336" r:id="rId38"/>
    <p:sldId id="348" r:id="rId39"/>
    <p:sldId id="350" r:id="rId40"/>
    <p:sldId id="356" r:id="rId41"/>
    <p:sldId id="329"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13" r:id="rId58"/>
    <p:sldId id="309" r:id="rId59"/>
    <p:sldId id="308" r:id="rId60"/>
    <p:sldId id="312" r:id="rId61"/>
    <p:sldId id="347" r:id="rId62"/>
    <p:sldId id="307" r:id="rId63"/>
    <p:sldId id="263" r:id="rId64"/>
    <p:sldId id="264" r:id="rId65"/>
    <p:sldId id="265" r:id="rId66"/>
    <p:sldId id="266" r:id="rId67"/>
    <p:sldId id="267" r:id="rId68"/>
    <p:sldId id="268" r:id="rId69"/>
    <p:sldId id="269" r:id="rId70"/>
    <p:sldId id="270" r:id="rId71"/>
    <p:sldId id="271" r:id="rId72"/>
    <p:sldId id="272" r:id="rId73"/>
    <p:sldId id="273" r:id="rId74"/>
    <p:sldId id="274" r:id="rId75"/>
    <p:sldId id="345" r:id="rId76"/>
    <p:sldId id="290" r:id="rId77"/>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646" autoAdjust="0"/>
    <p:restoredTop sz="94660"/>
  </p:normalViewPr>
  <p:slideViewPr>
    <p:cSldViewPr snapToGrid="0">
      <p:cViewPr varScale="1">
        <p:scale>
          <a:sx n="128" d="100"/>
          <a:sy n="128" d="100"/>
        </p:scale>
        <p:origin x="184" y="5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presProps" Target="presProps.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tableStyles" Target="tableStyle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notesMaster" Target="notesMasters/notesMaster1.xml"/><Relationship Id="rId8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889CBB-55AF-4093-9624-4BECD851FFF5}" type="datetimeFigureOut">
              <a:rPr lang="el-GR" smtClean="0"/>
              <a:t>24/5/26</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41CB0D-F303-4ACF-9ACC-F0DFB37D09F9}" type="slidenum">
              <a:rPr lang="el-GR" smtClean="0"/>
              <a:t>‹#›</a:t>
            </a:fld>
            <a:endParaRPr lang="el-GR"/>
          </a:p>
        </p:txBody>
      </p:sp>
    </p:spTree>
    <p:extLst>
      <p:ext uri="{BB962C8B-B14F-4D97-AF65-F5344CB8AC3E}">
        <p14:creationId xmlns:p14="http://schemas.microsoft.com/office/powerpoint/2010/main" val="3475483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t>By mass, chromosomes are made up of about 50% DNA and 50% protein. </a:t>
            </a:r>
          </a:p>
        </p:txBody>
      </p:sp>
      <p:sp>
        <p:nvSpPr>
          <p:cNvPr id="952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fld id="{ECB29955-B569-40DD-BE34-8E022ED8D9B9}" type="slidenum">
              <a:rPr lang="en-US">
                <a:solidFill>
                  <a:prstClr val="black"/>
                </a:solidFill>
              </a:rPr>
              <a:pPr/>
              <a:t>43</a:t>
            </a:fld>
            <a:endParaRPr lang="en-US">
              <a:solidFill>
                <a:prstClr val="black"/>
              </a:solidFill>
            </a:endParaRPr>
          </a:p>
        </p:txBody>
      </p:sp>
    </p:spTree>
    <p:extLst>
      <p:ext uri="{BB962C8B-B14F-4D97-AF65-F5344CB8AC3E}">
        <p14:creationId xmlns:p14="http://schemas.microsoft.com/office/powerpoint/2010/main" val="30235882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video" Target="NULL" TargetMode="Externa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2.xml"/><Relationship Id="rId1" Type="http://schemas.openxmlformats.org/officeDocument/2006/relationships/video" Target="NULL" TargetMode="Externa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5" descr="D:\nicks computer\pres pro stuff\medical animated\dna\DNA_titl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hlinkClick r:id="" action="ppaction://media"/>
          </p:cNvPr>
          <p:cNvPicPr>
            <a:picLocks noRot="1" noChangeAspect="1" noChangeArrowheads="1"/>
          </p:cNvPicPr>
          <p:nvPr>
            <a:videoFile r:link="rId1"/>
          </p:nvPr>
        </p:nvPicPr>
        <p:blipFill>
          <a:blip r:embed="rId4">
            <a:extLst>
              <a:ext uri="{28A0092B-C50C-407E-A947-70E740481C1C}">
                <a14:useLocalDpi xmlns:a14="http://schemas.microsoft.com/office/drawing/2010/main" val="0"/>
              </a:ext>
            </a:extLst>
          </a:blip>
          <a:srcRect/>
          <a:stretch>
            <a:fillRect/>
          </a:stretch>
        </p:blipFill>
        <p:spPr bwMode="auto">
          <a:xfrm>
            <a:off x="0" y="103188"/>
            <a:ext cx="1708151" cy="6754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Rectangle 3"/>
          <p:cNvSpPr>
            <a:spLocks noGrp="1" noChangeArrowheads="1"/>
          </p:cNvSpPr>
          <p:nvPr>
            <p:ph type="ctrTitle"/>
          </p:nvPr>
        </p:nvSpPr>
        <p:spPr>
          <a:xfrm>
            <a:off x="2032000" y="2444706"/>
            <a:ext cx="9853965" cy="1143476"/>
          </a:xfrm>
        </p:spPr>
        <p:txBody>
          <a:bodyPr/>
          <a:lstStyle>
            <a:lvl1pPr algn="r">
              <a:defRPr>
                <a:solidFill>
                  <a:schemeClr val="tx1"/>
                </a:solidFill>
              </a:defRPr>
            </a:lvl1pPr>
          </a:lstStyle>
          <a:p>
            <a:pPr lvl="0"/>
            <a:r>
              <a:rPr lang="en-US" noProof="0"/>
              <a:t>Click to edit Master title style</a:t>
            </a:r>
            <a:endParaRPr lang="en-US" noProof="0" dirty="0"/>
          </a:p>
        </p:txBody>
      </p:sp>
      <p:sp>
        <p:nvSpPr>
          <p:cNvPr id="8196" name="Rectangle 4"/>
          <p:cNvSpPr>
            <a:spLocks noGrp="1" noChangeArrowheads="1"/>
          </p:cNvSpPr>
          <p:nvPr>
            <p:ph type="subTitle" idx="1"/>
          </p:nvPr>
        </p:nvSpPr>
        <p:spPr>
          <a:xfrm>
            <a:off x="2038357" y="3669883"/>
            <a:ext cx="9848843" cy="1752378"/>
          </a:xfrm>
        </p:spPr>
        <p:txBody>
          <a:bodyPr/>
          <a:lstStyle>
            <a:lvl1pPr marL="0" indent="0" algn="r">
              <a:buFontTx/>
              <a:buNone/>
              <a:defRPr sz="2000"/>
            </a:lvl1pPr>
          </a:lstStyle>
          <a:p>
            <a:pPr lvl="0"/>
            <a:r>
              <a:rPr lang="en-US" noProof="0"/>
              <a:t>Click to edit Master subtitle style</a:t>
            </a:r>
          </a:p>
        </p:txBody>
      </p:sp>
      <p:sp>
        <p:nvSpPr>
          <p:cNvPr id="6" name="Date Placeholder 1"/>
          <p:cNvSpPr>
            <a:spLocks noGrp="1"/>
          </p:cNvSpPr>
          <p:nvPr>
            <p:ph type="dt" sz="half" idx="10"/>
          </p:nvPr>
        </p:nvSpPr>
        <p:spPr/>
        <p:txBody>
          <a:bodyPr/>
          <a:lstStyle>
            <a:lvl1pPr algn="l">
              <a:defRPr sz="1200">
                <a:solidFill>
                  <a:schemeClr val="tx1">
                    <a:tint val="75000"/>
                  </a:schemeClr>
                </a:solidFill>
              </a:defRPr>
            </a:lvl1pPr>
          </a:lstStyle>
          <a:p>
            <a:pPr>
              <a:defRPr/>
            </a:pPr>
            <a:fld id="{CCF1FE77-53D9-4674-8ACF-17D3AB581008}" type="datetimeFigureOut">
              <a:rPr lang="en-US">
                <a:solidFill>
                  <a:prstClr val="black">
                    <a:tint val="75000"/>
                  </a:prstClr>
                </a:solidFill>
              </a:rPr>
              <a:pPr>
                <a:defRPr/>
              </a:pPr>
              <a:t>5/24/26</a:t>
            </a:fld>
            <a:endParaRPr lang="en-US">
              <a:solidFill>
                <a:prstClr val="black">
                  <a:tint val="75000"/>
                </a:prstClr>
              </a:solidFill>
            </a:endParaRPr>
          </a:p>
        </p:txBody>
      </p:sp>
      <p:sp>
        <p:nvSpPr>
          <p:cNvPr id="7" name="Footer Placeholder 2"/>
          <p:cNvSpPr>
            <a:spLocks noGrp="1"/>
          </p:cNvSpPr>
          <p:nvPr>
            <p:ph type="ftr" sz="quarter" idx="11"/>
          </p:nvPr>
        </p:nvSpPr>
        <p:spPr/>
        <p:txBody>
          <a:bodyP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8" name="Slide Number Placeholder 3"/>
          <p:cNvSpPr>
            <a:spLocks noGrp="1"/>
          </p:cNvSpPr>
          <p:nvPr>
            <p:ph type="sldNum" sz="quarter" idx="12"/>
          </p:nvPr>
        </p:nvSpPr>
        <p:spPr/>
        <p:txBody>
          <a:bodyPr/>
          <a:lstStyle>
            <a:lvl1pPr>
              <a:defRPr/>
            </a:lvl1pPr>
          </a:lstStyle>
          <a:p>
            <a:fld id="{C98F06FC-32FE-42E7-B697-8D8F4AFF4C8F}" type="slidenum">
              <a:rPr lang="en-US"/>
              <a:pPr/>
              <a:t>‹#›</a:t>
            </a:fld>
            <a:endParaRPr lang="en-US"/>
          </a:p>
        </p:txBody>
      </p:sp>
    </p:spTree>
    <p:extLst>
      <p:ext uri="{BB962C8B-B14F-4D97-AF65-F5344CB8AC3E}">
        <p14:creationId xmlns:p14="http://schemas.microsoft.com/office/powerpoint/2010/main" val="2302856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p:cTn id="12" repeatCount="indefinite" fill="hold" display="0">
                  <p:stCondLst>
                    <p:cond delay="indefinite"/>
                  </p:stCondLst>
                </p:cTn>
                <p:tgtEl>
                  <p:spTgt spid="5"/>
                </p:tgtEl>
              </p:cMediaNode>
            </p:video>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
          <p:cNvSpPr>
            <a:spLocks noGrp="1"/>
          </p:cNvSpPr>
          <p:nvPr>
            <p:ph type="dt" sz="half" idx="10"/>
          </p:nvPr>
        </p:nvSpPr>
        <p:spPr/>
        <p:txBody>
          <a:bodyPr/>
          <a:lstStyle>
            <a:lvl1pPr>
              <a:defRPr/>
            </a:lvl1pPr>
          </a:lstStyle>
          <a:p>
            <a:pPr>
              <a:defRPr/>
            </a:pPr>
            <a:fld id="{0D6917DC-D1A5-4493-98B7-64DAB5721BA0}" type="datetimeFigureOut">
              <a:rPr lang="en-US">
                <a:solidFill>
                  <a:prstClr val="black">
                    <a:tint val="75000"/>
                  </a:prstClr>
                </a:solidFill>
              </a:rPr>
              <a:pPr>
                <a:defRPr/>
              </a:pPr>
              <a:t>5/24/26</a:t>
            </a:fld>
            <a:endParaRPr lang="en-US">
              <a:solidFill>
                <a:prstClr val="black">
                  <a:tint val="75000"/>
                </a:prstClr>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3"/>
          <p:cNvSpPr>
            <a:spLocks noGrp="1"/>
          </p:cNvSpPr>
          <p:nvPr>
            <p:ph type="sldNum" sz="quarter" idx="12"/>
          </p:nvPr>
        </p:nvSpPr>
        <p:spPr/>
        <p:txBody>
          <a:bodyPr/>
          <a:lstStyle>
            <a:lvl1pPr>
              <a:defRPr/>
            </a:lvl1pPr>
          </a:lstStyle>
          <a:p>
            <a:fld id="{A029CCE8-E557-4D8F-9A3E-3C1790FCDAC6}" type="slidenum">
              <a:rPr lang="en-US"/>
              <a:pPr/>
              <a:t>‹#›</a:t>
            </a:fld>
            <a:endParaRPr lang="en-US"/>
          </a:p>
        </p:txBody>
      </p:sp>
    </p:spTree>
    <p:extLst>
      <p:ext uri="{BB962C8B-B14F-4D97-AF65-F5344CB8AC3E}">
        <p14:creationId xmlns:p14="http://schemas.microsoft.com/office/powerpoint/2010/main" val="18994633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29" y="4406673"/>
            <a:ext cx="10363391" cy="1362166"/>
          </a:xfrm>
        </p:spPr>
        <p:txBody>
          <a:bodyPr anchor="t"/>
          <a:lstStyle>
            <a:lvl1pPr algn="l">
              <a:defRPr sz="3600" b="1" cap="all"/>
            </a:lvl1pPr>
          </a:lstStyle>
          <a:p>
            <a:r>
              <a:rPr lang="en-US"/>
              <a:t>Click to edit Master title style</a:t>
            </a:r>
          </a:p>
        </p:txBody>
      </p:sp>
      <p:sp>
        <p:nvSpPr>
          <p:cNvPr id="3" name="Text Placeholder 2"/>
          <p:cNvSpPr>
            <a:spLocks noGrp="1"/>
          </p:cNvSpPr>
          <p:nvPr>
            <p:ph type="body" idx="1"/>
          </p:nvPr>
        </p:nvSpPr>
        <p:spPr>
          <a:xfrm>
            <a:off x="962929" y="2907289"/>
            <a:ext cx="10363391" cy="1499384"/>
          </a:xfrm>
        </p:spPr>
        <p:txBody>
          <a:bodyPr anchor="b"/>
          <a:lstStyle>
            <a:lvl1pPr marL="0" indent="0">
              <a:buNone/>
              <a:defRPr sz="1800"/>
            </a:lvl1pPr>
            <a:lvl2pPr marL="411754" indent="0">
              <a:buNone/>
              <a:defRPr sz="1600"/>
            </a:lvl2pPr>
            <a:lvl3pPr marL="823509" indent="0">
              <a:buNone/>
              <a:defRPr sz="1400"/>
            </a:lvl3pPr>
            <a:lvl4pPr marL="1235263" indent="0">
              <a:buNone/>
              <a:defRPr sz="1300"/>
            </a:lvl4pPr>
            <a:lvl5pPr marL="1647017" indent="0">
              <a:buNone/>
              <a:defRPr sz="1300"/>
            </a:lvl5pPr>
            <a:lvl6pPr marL="2058772" indent="0">
              <a:buNone/>
              <a:defRPr sz="1300"/>
            </a:lvl6pPr>
            <a:lvl7pPr marL="2470526" indent="0">
              <a:buNone/>
              <a:defRPr sz="1300"/>
            </a:lvl7pPr>
            <a:lvl8pPr marL="2882280" indent="0">
              <a:buNone/>
              <a:defRPr sz="1300"/>
            </a:lvl8pPr>
            <a:lvl9pPr marL="3294035" indent="0">
              <a:buNone/>
              <a:defRPr sz="1300"/>
            </a:lvl9pPr>
          </a:lstStyle>
          <a:p>
            <a:pPr lvl="0"/>
            <a:r>
              <a:rPr lang="en-US"/>
              <a:t>Click to edit Master text styles</a:t>
            </a:r>
          </a:p>
        </p:txBody>
      </p:sp>
      <p:sp>
        <p:nvSpPr>
          <p:cNvPr id="4" name="Date Placeholder 1"/>
          <p:cNvSpPr>
            <a:spLocks noGrp="1"/>
          </p:cNvSpPr>
          <p:nvPr>
            <p:ph type="dt" sz="half" idx="10"/>
          </p:nvPr>
        </p:nvSpPr>
        <p:spPr/>
        <p:txBody>
          <a:bodyPr/>
          <a:lstStyle>
            <a:lvl1pPr>
              <a:defRPr/>
            </a:lvl1pPr>
          </a:lstStyle>
          <a:p>
            <a:pPr>
              <a:defRPr/>
            </a:pPr>
            <a:fld id="{E8AC3758-0B23-420E-973D-E16CB1270A2B}" type="datetimeFigureOut">
              <a:rPr lang="en-US">
                <a:solidFill>
                  <a:prstClr val="black">
                    <a:tint val="75000"/>
                  </a:prstClr>
                </a:solidFill>
              </a:rPr>
              <a:pPr>
                <a:defRPr/>
              </a:pPr>
              <a:t>5/24/26</a:t>
            </a:fld>
            <a:endParaRPr lang="en-US">
              <a:solidFill>
                <a:prstClr val="black">
                  <a:tint val="75000"/>
                </a:prstClr>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3"/>
          <p:cNvSpPr>
            <a:spLocks noGrp="1"/>
          </p:cNvSpPr>
          <p:nvPr>
            <p:ph type="sldNum" sz="quarter" idx="12"/>
          </p:nvPr>
        </p:nvSpPr>
        <p:spPr/>
        <p:txBody>
          <a:bodyPr/>
          <a:lstStyle>
            <a:lvl1pPr>
              <a:defRPr/>
            </a:lvl1pPr>
          </a:lstStyle>
          <a:p>
            <a:fld id="{2F35CEB8-4B69-4815-A910-7BE36BC148A3}" type="slidenum">
              <a:rPr lang="en-US"/>
              <a:pPr/>
              <a:t>‹#›</a:t>
            </a:fld>
            <a:endParaRPr lang="en-US"/>
          </a:p>
        </p:txBody>
      </p:sp>
    </p:spTree>
    <p:extLst>
      <p:ext uri="{BB962C8B-B14F-4D97-AF65-F5344CB8AC3E}">
        <p14:creationId xmlns:p14="http://schemas.microsoft.com/office/powerpoint/2010/main" val="40103290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532260"/>
            <a:ext cx="5689600" cy="4792341"/>
          </a:xfrm>
        </p:spPr>
        <p:txBody>
          <a:bodyPr/>
          <a:lstStyle>
            <a:lvl1pPr>
              <a:defRPr sz="25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532260"/>
            <a:ext cx="5689600" cy="4792341"/>
          </a:xfrm>
        </p:spPr>
        <p:txBody>
          <a:bodyPr/>
          <a:lstStyle>
            <a:lvl1pPr>
              <a:defRPr sz="25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1"/>
          <p:cNvSpPr>
            <a:spLocks noGrp="1"/>
          </p:cNvSpPr>
          <p:nvPr>
            <p:ph type="dt" sz="half" idx="10"/>
          </p:nvPr>
        </p:nvSpPr>
        <p:spPr/>
        <p:txBody>
          <a:bodyPr/>
          <a:lstStyle>
            <a:lvl1pPr>
              <a:defRPr/>
            </a:lvl1pPr>
          </a:lstStyle>
          <a:p>
            <a:pPr>
              <a:defRPr/>
            </a:pPr>
            <a:fld id="{1BA5447E-276F-44B2-A4CA-19FDD13C60DC}" type="datetimeFigureOut">
              <a:rPr lang="en-US">
                <a:solidFill>
                  <a:prstClr val="black">
                    <a:tint val="75000"/>
                  </a:prstClr>
                </a:solidFill>
              </a:rPr>
              <a:pPr>
                <a:defRPr/>
              </a:pPr>
              <a:t>5/24/26</a:t>
            </a:fld>
            <a:endParaRPr lang="en-US">
              <a:solidFill>
                <a:prstClr val="black">
                  <a:tint val="75000"/>
                </a:prstClr>
              </a:solidFill>
            </a:endParaRPr>
          </a:p>
        </p:txBody>
      </p:sp>
      <p:sp>
        <p:nvSpPr>
          <p:cNvPr id="6" name="Footer Placeholder 2"/>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3"/>
          <p:cNvSpPr>
            <a:spLocks noGrp="1"/>
          </p:cNvSpPr>
          <p:nvPr>
            <p:ph type="sldNum" sz="quarter" idx="12"/>
          </p:nvPr>
        </p:nvSpPr>
        <p:spPr/>
        <p:txBody>
          <a:bodyPr/>
          <a:lstStyle>
            <a:lvl1pPr>
              <a:defRPr/>
            </a:lvl1pPr>
          </a:lstStyle>
          <a:p>
            <a:fld id="{22843E19-DC90-435F-987E-BDBEE59BED1A}" type="slidenum">
              <a:rPr lang="en-US"/>
              <a:pPr/>
              <a:t>‹#›</a:t>
            </a:fld>
            <a:endParaRPr lang="en-US"/>
          </a:p>
        </p:txBody>
      </p:sp>
    </p:spTree>
    <p:extLst>
      <p:ext uri="{BB962C8B-B14F-4D97-AF65-F5344CB8AC3E}">
        <p14:creationId xmlns:p14="http://schemas.microsoft.com/office/powerpoint/2010/main" val="22782026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1" y="1657343"/>
            <a:ext cx="5692048" cy="640347"/>
          </a:xfrm>
        </p:spPr>
        <p:txBody>
          <a:bodyPr anchor="b"/>
          <a:lstStyle>
            <a:lvl1pPr marL="0" indent="0">
              <a:buNone/>
              <a:defRPr sz="2200" b="1"/>
            </a:lvl1pPr>
            <a:lvl2pPr marL="411754" indent="0">
              <a:buNone/>
              <a:defRPr sz="1800" b="1"/>
            </a:lvl2pPr>
            <a:lvl3pPr marL="823509" indent="0">
              <a:buNone/>
              <a:defRPr sz="1600" b="1"/>
            </a:lvl3pPr>
            <a:lvl4pPr marL="1235263" indent="0">
              <a:buNone/>
              <a:defRPr sz="1400" b="1"/>
            </a:lvl4pPr>
            <a:lvl5pPr marL="1647017" indent="0">
              <a:buNone/>
              <a:defRPr sz="1400" b="1"/>
            </a:lvl5pPr>
            <a:lvl6pPr marL="2058772" indent="0">
              <a:buNone/>
              <a:defRPr sz="1400" b="1"/>
            </a:lvl6pPr>
            <a:lvl7pPr marL="2470526" indent="0">
              <a:buNone/>
              <a:defRPr sz="1400" b="1"/>
            </a:lvl7pPr>
            <a:lvl8pPr marL="2882280" indent="0">
              <a:buNone/>
              <a:defRPr sz="1400" b="1"/>
            </a:lvl8pPr>
            <a:lvl9pPr marL="3294035" indent="0">
              <a:buNone/>
              <a:defRPr sz="1400" b="1"/>
            </a:lvl9pPr>
          </a:lstStyle>
          <a:p>
            <a:pPr lvl="0"/>
            <a:r>
              <a:rPr lang="en-US"/>
              <a:t>Click to edit Master text styles</a:t>
            </a:r>
          </a:p>
        </p:txBody>
      </p:sp>
      <p:sp>
        <p:nvSpPr>
          <p:cNvPr id="4" name="Content Placeholder 3"/>
          <p:cNvSpPr>
            <a:spLocks noGrp="1"/>
          </p:cNvSpPr>
          <p:nvPr>
            <p:ph sz="half" idx="2"/>
          </p:nvPr>
        </p:nvSpPr>
        <p:spPr>
          <a:xfrm>
            <a:off x="304801" y="2297690"/>
            <a:ext cx="5692048" cy="3950711"/>
          </a:xfrm>
        </p:spPr>
        <p:txBody>
          <a:bodyPr/>
          <a:lstStyle>
            <a:lvl1pPr>
              <a:defRPr sz="22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246" y="1657343"/>
            <a:ext cx="5693953" cy="640347"/>
          </a:xfrm>
        </p:spPr>
        <p:txBody>
          <a:bodyPr anchor="b"/>
          <a:lstStyle>
            <a:lvl1pPr marL="0" indent="0">
              <a:buNone/>
              <a:defRPr sz="2200" b="1"/>
            </a:lvl1pPr>
            <a:lvl2pPr marL="411754" indent="0">
              <a:buNone/>
              <a:defRPr sz="1800" b="1"/>
            </a:lvl2pPr>
            <a:lvl3pPr marL="823509" indent="0">
              <a:buNone/>
              <a:defRPr sz="1600" b="1"/>
            </a:lvl3pPr>
            <a:lvl4pPr marL="1235263" indent="0">
              <a:buNone/>
              <a:defRPr sz="1400" b="1"/>
            </a:lvl4pPr>
            <a:lvl5pPr marL="1647017" indent="0">
              <a:buNone/>
              <a:defRPr sz="1400" b="1"/>
            </a:lvl5pPr>
            <a:lvl6pPr marL="2058772" indent="0">
              <a:buNone/>
              <a:defRPr sz="1400" b="1"/>
            </a:lvl6pPr>
            <a:lvl7pPr marL="2470526" indent="0">
              <a:buNone/>
              <a:defRPr sz="1400" b="1"/>
            </a:lvl7pPr>
            <a:lvl8pPr marL="2882280" indent="0">
              <a:buNone/>
              <a:defRPr sz="1400" b="1"/>
            </a:lvl8pPr>
            <a:lvl9pPr marL="3294035" indent="0">
              <a:buNone/>
              <a:defRPr sz="1400" b="1"/>
            </a:lvl9pPr>
          </a:lstStyle>
          <a:p>
            <a:pPr lvl="0"/>
            <a:r>
              <a:rPr lang="en-US"/>
              <a:t>Click to edit Master text styles</a:t>
            </a:r>
          </a:p>
        </p:txBody>
      </p:sp>
      <p:sp>
        <p:nvSpPr>
          <p:cNvPr id="6" name="Content Placeholder 5"/>
          <p:cNvSpPr>
            <a:spLocks noGrp="1"/>
          </p:cNvSpPr>
          <p:nvPr>
            <p:ph sz="quarter" idx="4"/>
          </p:nvPr>
        </p:nvSpPr>
        <p:spPr>
          <a:xfrm>
            <a:off x="6193246" y="2297690"/>
            <a:ext cx="5693953" cy="3950711"/>
          </a:xfrm>
        </p:spPr>
        <p:txBody>
          <a:bodyPr/>
          <a:lstStyle>
            <a:lvl1pPr>
              <a:defRPr sz="22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2"/>
          <p:cNvSpPr>
            <a:spLocks noGrp="1" noChangeArrowheads="1"/>
          </p:cNvSpPr>
          <p:nvPr>
            <p:ph type="title"/>
          </p:nvPr>
        </p:nvSpPr>
        <p:spPr bwMode="auto">
          <a:xfrm>
            <a:off x="304801" y="168663"/>
            <a:ext cx="10918552" cy="939080"/>
          </a:xfrm>
          <a:prstGeom prst="rect">
            <a:avLst/>
          </a:prstGeom>
          <a:noFill/>
          <a:ln>
            <a:noFill/>
          </a:ln>
          <a:effectLst/>
        </p:spPr>
        <p:txBody>
          <a:bodyPr/>
          <a:lstStyle/>
          <a:p>
            <a:pPr lvl="0"/>
            <a:r>
              <a:rPr lang="en-US"/>
              <a:t>Click to edit Master title style</a:t>
            </a:r>
            <a:endParaRPr lang="en-US" dirty="0"/>
          </a:p>
        </p:txBody>
      </p:sp>
      <p:sp>
        <p:nvSpPr>
          <p:cNvPr id="7" name="Date Placeholder 1"/>
          <p:cNvSpPr>
            <a:spLocks noGrp="1"/>
          </p:cNvSpPr>
          <p:nvPr>
            <p:ph type="dt" sz="half" idx="10"/>
          </p:nvPr>
        </p:nvSpPr>
        <p:spPr/>
        <p:txBody>
          <a:bodyPr/>
          <a:lstStyle>
            <a:lvl1pPr>
              <a:defRPr/>
            </a:lvl1pPr>
          </a:lstStyle>
          <a:p>
            <a:pPr>
              <a:defRPr/>
            </a:pPr>
            <a:fld id="{24864A57-08B0-4386-BF53-CDE9EEDD865F}" type="datetimeFigureOut">
              <a:rPr lang="en-US">
                <a:solidFill>
                  <a:prstClr val="black">
                    <a:tint val="75000"/>
                  </a:prstClr>
                </a:solidFill>
              </a:rPr>
              <a:pPr>
                <a:defRPr/>
              </a:pPr>
              <a:t>5/24/26</a:t>
            </a:fld>
            <a:endParaRPr lang="en-US">
              <a:solidFill>
                <a:prstClr val="black">
                  <a:tint val="75000"/>
                </a:prstClr>
              </a:solidFill>
            </a:endParaRPr>
          </a:p>
        </p:txBody>
      </p:sp>
      <p:sp>
        <p:nvSpPr>
          <p:cNvPr id="8" name="Footer Placeholder 2"/>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10" name="Slide Number Placeholder 3"/>
          <p:cNvSpPr>
            <a:spLocks noGrp="1"/>
          </p:cNvSpPr>
          <p:nvPr>
            <p:ph type="sldNum" sz="quarter" idx="12"/>
          </p:nvPr>
        </p:nvSpPr>
        <p:spPr/>
        <p:txBody>
          <a:bodyPr/>
          <a:lstStyle>
            <a:lvl1pPr>
              <a:defRPr/>
            </a:lvl1pPr>
          </a:lstStyle>
          <a:p>
            <a:fld id="{C4A80D6C-433E-4B63-AF48-4FEBE96597E1}" type="slidenum">
              <a:rPr lang="en-US"/>
              <a:pPr/>
              <a:t>‹#›</a:t>
            </a:fld>
            <a:endParaRPr lang="en-US"/>
          </a:p>
        </p:txBody>
      </p:sp>
    </p:spTree>
    <p:extLst>
      <p:ext uri="{BB962C8B-B14F-4D97-AF65-F5344CB8AC3E}">
        <p14:creationId xmlns:p14="http://schemas.microsoft.com/office/powerpoint/2010/main" val="28786207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1"/>
          <p:cNvSpPr>
            <a:spLocks noGrp="1"/>
          </p:cNvSpPr>
          <p:nvPr>
            <p:ph type="dt" sz="half" idx="10"/>
          </p:nvPr>
        </p:nvSpPr>
        <p:spPr/>
        <p:txBody>
          <a:bodyPr/>
          <a:lstStyle>
            <a:lvl1pPr>
              <a:defRPr/>
            </a:lvl1pPr>
          </a:lstStyle>
          <a:p>
            <a:pPr>
              <a:defRPr/>
            </a:pPr>
            <a:fld id="{4AB277EC-8C52-4200-8FB0-36BB3D8B9ED0}" type="datetimeFigureOut">
              <a:rPr lang="en-US">
                <a:solidFill>
                  <a:prstClr val="black">
                    <a:tint val="75000"/>
                  </a:prstClr>
                </a:solidFill>
              </a:rPr>
              <a:pPr>
                <a:defRPr/>
              </a:pPr>
              <a:t>5/24/26</a:t>
            </a:fld>
            <a:endParaRPr lang="en-US">
              <a:solidFill>
                <a:prstClr val="black">
                  <a:tint val="75000"/>
                </a:prstClr>
              </a:solidFill>
            </a:endParaRPr>
          </a:p>
        </p:txBody>
      </p:sp>
      <p:sp>
        <p:nvSpPr>
          <p:cNvPr id="4" name="Footer Placeholder 2"/>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3"/>
          <p:cNvSpPr>
            <a:spLocks noGrp="1"/>
          </p:cNvSpPr>
          <p:nvPr>
            <p:ph type="sldNum" sz="quarter" idx="12"/>
          </p:nvPr>
        </p:nvSpPr>
        <p:spPr/>
        <p:txBody>
          <a:bodyPr/>
          <a:lstStyle>
            <a:lvl1pPr>
              <a:defRPr/>
            </a:lvl1pPr>
          </a:lstStyle>
          <a:p>
            <a:fld id="{0ED1F5B8-AEC7-4785-A877-AB6C48CDD015}" type="slidenum">
              <a:rPr lang="en-US"/>
              <a:pPr/>
              <a:t>‹#›</a:t>
            </a:fld>
            <a:endParaRPr lang="en-US"/>
          </a:p>
        </p:txBody>
      </p:sp>
    </p:spTree>
    <p:extLst>
      <p:ext uri="{BB962C8B-B14F-4D97-AF65-F5344CB8AC3E}">
        <p14:creationId xmlns:p14="http://schemas.microsoft.com/office/powerpoint/2010/main" val="18366995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F26E1B6A-54D0-42EC-AF5C-8D65C1B53105}" type="datetimeFigureOut">
              <a:rPr lang="en-US">
                <a:solidFill>
                  <a:prstClr val="black">
                    <a:tint val="75000"/>
                  </a:prstClr>
                </a:solidFill>
              </a:rPr>
              <a:pPr>
                <a:defRPr/>
              </a:pPr>
              <a:t>5/24/26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lvl1pPr>
              <a:defRPr/>
            </a:lvl1pPr>
          </a:lstStyle>
          <a:p>
            <a:fld id="{136691A6-CDF9-4C5A-962A-F9A64DDF970D}" type="slidenum">
              <a:rPr lang="en-US"/>
              <a:pPr/>
              <a:t>‹#›</a:t>
            </a:fld>
            <a:endParaRPr lang="en-US"/>
          </a:p>
        </p:txBody>
      </p:sp>
    </p:spTree>
    <p:extLst>
      <p:ext uri="{BB962C8B-B14F-4D97-AF65-F5344CB8AC3E}">
        <p14:creationId xmlns:p14="http://schemas.microsoft.com/office/powerpoint/2010/main" val="24057134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1309632"/>
            <a:ext cx="4315348" cy="1162057"/>
          </a:xfrm>
        </p:spPr>
        <p:txBody>
          <a:bodyPr anchor="b"/>
          <a:lstStyle>
            <a:lvl1pPr algn="l">
              <a:defRPr sz="1800" b="1"/>
            </a:lvl1pPr>
          </a:lstStyle>
          <a:p>
            <a:r>
              <a:rPr lang="en-US"/>
              <a:t>Click to edit Master title style</a:t>
            </a:r>
          </a:p>
        </p:txBody>
      </p:sp>
      <p:sp>
        <p:nvSpPr>
          <p:cNvPr id="3" name="Content Placeholder 2"/>
          <p:cNvSpPr>
            <a:spLocks noGrp="1"/>
          </p:cNvSpPr>
          <p:nvPr>
            <p:ph idx="1"/>
          </p:nvPr>
        </p:nvSpPr>
        <p:spPr>
          <a:xfrm>
            <a:off x="4673600" y="1295400"/>
            <a:ext cx="6814859" cy="5029200"/>
          </a:xfrm>
        </p:spPr>
        <p:txBody>
          <a:bodyPr/>
          <a:lstStyle>
            <a:lvl1pPr>
              <a:defRPr sz="2900"/>
            </a:lvl1pPr>
            <a:lvl2pPr>
              <a:defRPr sz="2500"/>
            </a:lvl2pPr>
            <a:lvl3pPr>
              <a:defRPr sz="22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1" y="2471688"/>
            <a:ext cx="4315348" cy="3852912"/>
          </a:xfrm>
        </p:spPr>
        <p:txBody>
          <a:bodyPr/>
          <a:lstStyle>
            <a:lvl1pPr marL="0" indent="0">
              <a:buNone/>
              <a:defRPr sz="1300"/>
            </a:lvl1pPr>
            <a:lvl2pPr marL="411754" indent="0">
              <a:buNone/>
              <a:defRPr sz="1100"/>
            </a:lvl2pPr>
            <a:lvl3pPr marL="823509" indent="0">
              <a:buNone/>
              <a:defRPr sz="900"/>
            </a:lvl3pPr>
            <a:lvl4pPr marL="1235263" indent="0">
              <a:buNone/>
              <a:defRPr sz="800"/>
            </a:lvl4pPr>
            <a:lvl5pPr marL="1647017" indent="0">
              <a:buNone/>
              <a:defRPr sz="800"/>
            </a:lvl5pPr>
            <a:lvl6pPr marL="2058772" indent="0">
              <a:buNone/>
              <a:defRPr sz="800"/>
            </a:lvl6pPr>
            <a:lvl7pPr marL="2470526" indent="0">
              <a:buNone/>
              <a:defRPr sz="800"/>
            </a:lvl7pPr>
            <a:lvl8pPr marL="2882280" indent="0">
              <a:buNone/>
              <a:defRPr sz="800"/>
            </a:lvl8pPr>
            <a:lvl9pPr marL="3294035" indent="0">
              <a:buNone/>
              <a:defRPr sz="800"/>
            </a:lvl9pPr>
          </a:lstStyle>
          <a:p>
            <a:pPr lvl="0"/>
            <a:r>
              <a:rPr lang="en-US"/>
              <a:t>Click to edit Master text styles</a:t>
            </a:r>
          </a:p>
        </p:txBody>
      </p:sp>
      <p:sp>
        <p:nvSpPr>
          <p:cNvPr id="5" name="Date Placeholder 1"/>
          <p:cNvSpPr>
            <a:spLocks noGrp="1"/>
          </p:cNvSpPr>
          <p:nvPr>
            <p:ph type="dt" sz="half" idx="10"/>
          </p:nvPr>
        </p:nvSpPr>
        <p:spPr/>
        <p:txBody>
          <a:bodyPr/>
          <a:lstStyle>
            <a:lvl1pPr>
              <a:defRPr/>
            </a:lvl1pPr>
          </a:lstStyle>
          <a:p>
            <a:pPr>
              <a:defRPr/>
            </a:pPr>
            <a:fld id="{3D84B29E-6A41-47E6-AEDF-07D3CEE0BA5D}" type="datetimeFigureOut">
              <a:rPr lang="en-US">
                <a:solidFill>
                  <a:prstClr val="black">
                    <a:tint val="75000"/>
                  </a:prstClr>
                </a:solidFill>
              </a:rPr>
              <a:pPr>
                <a:defRPr/>
              </a:pPr>
              <a:t>5/24/26</a:t>
            </a:fld>
            <a:endParaRPr lang="en-US">
              <a:solidFill>
                <a:prstClr val="black">
                  <a:tint val="75000"/>
                </a:prstClr>
              </a:solidFill>
            </a:endParaRPr>
          </a:p>
        </p:txBody>
      </p:sp>
      <p:sp>
        <p:nvSpPr>
          <p:cNvPr id="6" name="Footer Placeholder 2"/>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3"/>
          <p:cNvSpPr>
            <a:spLocks noGrp="1"/>
          </p:cNvSpPr>
          <p:nvPr>
            <p:ph type="sldNum" sz="quarter" idx="12"/>
          </p:nvPr>
        </p:nvSpPr>
        <p:spPr/>
        <p:txBody>
          <a:bodyPr/>
          <a:lstStyle>
            <a:lvl1pPr>
              <a:defRPr/>
            </a:lvl1pPr>
          </a:lstStyle>
          <a:p>
            <a:fld id="{BE65BD93-BC97-49C0-8D43-47B91B60376D}" type="slidenum">
              <a:rPr lang="en-US"/>
              <a:pPr/>
              <a:t>‹#›</a:t>
            </a:fld>
            <a:endParaRPr lang="en-US"/>
          </a:p>
        </p:txBody>
      </p:sp>
    </p:spTree>
    <p:extLst>
      <p:ext uri="{BB962C8B-B14F-4D97-AF65-F5344CB8AC3E}">
        <p14:creationId xmlns:p14="http://schemas.microsoft.com/office/powerpoint/2010/main" val="18106245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205" y="4801173"/>
            <a:ext cx="7316344" cy="566021"/>
          </a:xfrm>
        </p:spPr>
        <p:txBody>
          <a:bodyPr anchor="b"/>
          <a:lstStyle>
            <a:lvl1pPr algn="l">
              <a:defRPr sz="1800" b="1"/>
            </a:lvl1pPr>
          </a:lstStyle>
          <a:p>
            <a:r>
              <a:rPr lang="en-US"/>
              <a:t>Click to edit Master title style</a:t>
            </a:r>
          </a:p>
        </p:txBody>
      </p:sp>
      <p:sp>
        <p:nvSpPr>
          <p:cNvPr id="3" name="Picture Placeholder 2"/>
          <p:cNvSpPr>
            <a:spLocks noGrp="1"/>
          </p:cNvSpPr>
          <p:nvPr>
            <p:ph type="pic" idx="1"/>
          </p:nvPr>
        </p:nvSpPr>
        <p:spPr>
          <a:xfrm>
            <a:off x="2389205" y="613191"/>
            <a:ext cx="7316344" cy="4115085"/>
          </a:xfrm>
        </p:spPr>
        <p:txBody>
          <a:bodyPr/>
          <a:lstStyle>
            <a:lvl1pPr marL="0" indent="0">
              <a:buNone/>
              <a:defRPr sz="2900"/>
            </a:lvl1pPr>
            <a:lvl2pPr marL="411754" indent="0">
              <a:buNone/>
              <a:defRPr sz="2500"/>
            </a:lvl2pPr>
            <a:lvl3pPr marL="823509" indent="0">
              <a:buNone/>
              <a:defRPr sz="2200"/>
            </a:lvl3pPr>
            <a:lvl4pPr marL="1235263" indent="0">
              <a:buNone/>
              <a:defRPr sz="1800"/>
            </a:lvl4pPr>
            <a:lvl5pPr marL="1647017" indent="0">
              <a:buNone/>
              <a:defRPr sz="1800"/>
            </a:lvl5pPr>
            <a:lvl6pPr marL="2058772" indent="0">
              <a:buNone/>
              <a:defRPr sz="1800"/>
            </a:lvl6pPr>
            <a:lvl7pPr marL="2470526" indent="0">
              <a:buNone/>
              <a:defRPr sz="1800"/>
            </a:lvl7pPr>
            <a:lvl8pPr marL="2882280" indent="0">
              <a:buNone/>
              <a:defRPr sz="1800"/>
            </a:lvl8pPr>
            <a:lvl9pPr marL="3294035" indent="0">
              <a:buNone/>
              <a:defRPr sz="1800"/>
            </a:lvl9pPr>
          </a:lstStyle>
          <a:p>
            <a:pPr lvl="0"/>
            <a:r>
              <a:rPr lang="en-US" noProof="0"/>
              <a:t>Click icon to add picture</a:t>
            </a:r>
          </a:p>
        </p:txBody>
      </p:sp>
      <p:sp>
        <p:nvSpPr>
          <p:cNvPr id="4" name="Text Placeholder 3"/>
          <p:cNvSpPr>
            <a:spLocks noGrp="1"/>
          </p:cNvSpPr>
          <p:nvPr>
            <p:ph type="body" sz="half" idx="2"/>
          </p:nvPr>
        </p:nvSpPr>
        <p:spPr>
          <a:xfrm>
            <a:off x="2389205" y="5367194"/>
            <a:ext cx="7316344" cy="804721"/>
          </a:xfrm>
        </p:spPr>
        <p:txBody>
          <a:bodyPr/>
          <a:lstStyle>
            <a:lvl1pPr marL="0" indent="0">
              <a:buNone/>
              <a:defRPr sz="1300"/>
            </a:lvl1pPr>
            <a:lvl2pPr marL="411754" indent="0">
              <a:buNone/>
              <a:defRPr sz="1100"/>
            </a:lvl2pPr>
            <a:lvl3pPr marL="823509" indent="0">
              <a:buNone/>
              <a:defRPr sz="900"/>
            </a:lvl3pPr>
            <a:lvl4pPr marL="1235263" indent="0">
              <a:buNone/>
              <a:defRPr sz="800"/>
            </a:lvl4pPr>
            <a:lvl5pPr marL="1647017" indent="0">
              <a:buNone/>
              <a:defRPr sz="800"/>
            </a:lvl5pPr>
            <a:lvl6pPr marL="2058772" indent="0">
              <a:buNone/>
              <a:defRPr sz="800"/>
            </a:lvl6pPr>
            <a:lvl7pPr marL="2470526" indent="0">
              <a:buNone/>
              <a:defRPr sz="800"/>
            </a:lvl7pPr>
            <a:lvl8pPr marL="2882280" indent="0">
              <a:buNone/>
              <a:defRPr sz="800"/>
            </a:lvl8pPr>
            <a:lvl9pPr marL="3294035" indent="0">
              <a:buNone/>
              <a:defRPr sz="800"/>
            </a:lvl9pPr>
          </a:lstStyle>
          <a:p>
            <a:pPr lvl="0"/>
            <a:r>
              <a:rPr lang="en-US"/>
              <a:t>Click to edit Master text styles</a:t>
            </a:r>
          </a:p>
        </p:txBody>
      </p:sp>
      <p:sp>
        <p:nvSpPr>
          <p:cNvPr id="5" name="Date Placeholder 1"/>
          <p:cNvSpPr>
            <a:spLocks noGrp="1"/>
          </p:cNvSpPr>
          <p:nvPr>
            <p:ph type="dt" sz="half" idx="10"/>
          </p:nvPr>
        </p:nvSpPr>
        <p:spPr/>
        <p:txBody>
          <a:bodyPr/>
          <a:lstStyle>
            <a:lvl1pPr>
              <a:defRPr/>
            </a:lvl1pPr>
          </a:lstStyle>
          <a:p>
            <a:pPr>
              <a:defRPr/>
            </a:pPr>
            <a:fld id="{7308813F-6F12-4E0E-A1AC-A96CFE2D418C}" type="datetimeFigureOut">
              <a:rPr lang="en-US">
                <a:solidFill>
                  <a:prstClr val="black">
                    <a:tint val="75000"/>
                  </a:prstClr>
                </a:solidFill>
              </a:rPr>
              <a:pPr>
                <a:defRPr/>
              </a:pPr>
              <a:t>5/24/26</a:t>
            </a:fld>
            <a:endParaRPr lang="en-US">
              <a:solidFill>
                <a:prstClr val="black">
                  <a:tint val="75000"/>
                </a:prstClr>
              </a:solidFill>
            </a:endParaRPr>
          </a:p>
        </p:txBody>
      </p:sp>
      <p:sp>
        <p:nvSpPr>
          <p:cNvPr id="6" name="Footer Placeholder 2"/>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3"/>
          <p:cNvSpPr>
            <a:spLocks noGrp="1"/>
          </p:cNvSpPr>
          <p:nvPr>
            <p:ph type="sldNum" sz="quarter" idx="12"/>
          </p:nvPr>
        </p:nvSpPr>
        <p:spPr/>
        <p:txBody>
          <a:bodyPr/>
          <a:lstStyle>
            <a:lvl1pPr>
              <a:defRPr/>
            </a:lvl1pPr>
          </a:lstStyle>
          <a:p>
            <a:fld id="{E555D9C8-598D-43F9-9827-DDD343B96CB7}" type="slidenum">
              <a:rPr lang="en-US"/>
              <a:pPr/>
              <a:t>‹#›</a:t>
            </a:fld>
            <a:endParaRPr lang="en-US"/>
          </a:p>
        </p:txBody>
      </p:sp>
    </p:spTree>
    <p:extLst>
      <p:ext uri="{BB962C8B-B14F-4D97-AF65-F5344CB8AC3E}">
        <p14:creationId xmlns:p14="http://schemas.microsoft.com/office/powerpoint/2010/main" val="5659089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304800" y="1447801"/>
            <a:ext cx="10972800" cy="48940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
          <p:cNvSpPr>
            <a:spLocks noGrp="1"/>
          </p:cNvSpPr>
          <p:nvPr>
            <p:ph type="dt" sz="half" idx="10"/>
          </p:nvPr>
        </p:nvSpPr>
        <p:spPr/>
        <p:txBody>
          <a:bodyPr/>
          <a:lstStyle>
            <a:lvl1pPr>
              <a:defRPr/>
            </a:lvl1pPr>
          </a:lstStyle>
          <a:p>
            <a:pPr>
              <a:defRPr/>
            </a:pPr>
            <a:fld id="{8E4A392B-3327-4A26-90BF-A530C9C4CCD9}" type="datetimeFigureOut">
              <a:rPr lang="en-US">
                <a:solidFill>
                  <a:prstClr val="black">
                    <a:tint val="75000"/>
                  </a:prstClr>
                </a:solidFill>
              </a:rPr>
              <a:pPr>
                <a:defRPr/>
              </a:pPr>
              <a:t>5/24/26</a:t>
            </a:fld>
            <a:endParaRPr lang="en-US">
              <a:solidFill>
                <a:prstClr val="black">
                  <a:tint val="75000"/>
                </a:prstClr>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3"/>
          <p:cNvSpPr>
            <a:spLocks noGrp="1"/>
          </p:cNvSpPr>
          <p:nvPr>
            <p:ph type="sldNum" sz="quarter" idx="12"/>
          </p:nvPr>
        </p:nvSpPr>
        <p:spPr/>
        <p:txBody>
          <a:bodyPr/>
          <a:lstStyle>
            <a:lvl1pPr>
              <a:defRPr/>
            </a:lvl1pPr>
          </a:lstStyle>
          <a:p>
            <a:fld id="{81FE3ABB-4459-45D4-B270-AD235078FC25}" type="slidenum">
              <a:rPr lang="en-US"/>
              <a:pPr/>
              <a:t>‹#›</a:t>
            </a:fld>
            <a:endParaRPr lang="en-US"/>
          </a:p>
        </p:txBody>
      </p:sp>
    </p:spTree>
    <p:extLst>
      <p:ext uri="{BB962C8B-B14F-4D97-AF65-F5344CB8AC3E}">
        <p14:creationId xmlns:p14="http://schemas.microsoft.com/office/powerpoint/2010/main" val="18796724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18680" y="1295400"/>
            <a:ext cx="2680944" cy="4953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295400"/>
            <a:ext cx="8130829" cy="4953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
          <p:cNvSpPr>
            <a:spLocks noGrp="1"/>
          </p:cNvSpPr>
          <p:nvPr>
            <p:ph type="dt" sz="half" idx="10"/>
          </p:nvPr>
        </p:nvSpPr>
        <p:spPr/>
        <p:txBody>
          <a:bodyPr/>
          <a:lstStyle>
            <a:lvl1pPr>
              <a:defRPr/>
            </a:lvl1pPr>
          </a:lstStyle>
          <a:p>
            <a:pPr>
              <a:defRPr/>
            </a:pPr>
            <a:fld id="{7F0921D0-F6C8-46DD-B232-5B9A0B67B4C6}" type="datetimeFigureOut">
              <a:rPr lang="en-US">
                <a:solidFill>
                  <a:prstClr val="black">
                    <a:tint val="75000"/>
                  </a:prstClr>
                </a:solidFill>
              </a:rPr>
              <a:pPr>
                <a:defRPr/>
              </a:pPr>
              <a:t>5/24/26</a:t>
            </a:fld>
            <a:endParaRPr lang="en-US">
              <a:solidFill>
                <a:prstClr val="black">
                  <a:tint val="75000"/>
                </a:prstClr>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3"/>
          <p:cNvSpPr>
            <a:spLocks noGrp="1"/>
          </p:cNvSpPr>
          <p:nvPr>
            <p:ph type="sldNum" sz="quarter" idx="12"/>
          </p:nvPr>
        </p:nvSpPr>
        <p:spPr/>
        <p:txBody>
          <a:bodyPr/>
          <a:lstStyle>
            <a:lvl1pPr>
              <a:defRPr/>
            </a:lvl1pPr>
          </a:lstStyle>
          <a:p>
            <a:fld id="{7EEBD48F-4FC3-4E05-83C8-D53B0B3CF231}" type="slidenum">
              <a:rPr lang="en-US"/>
              <a:pPr/>
              <a:t>‹#›</a:t>
            </a:fld>
            <a:endParaRPr lang="en-US"/>
          </a:p>
        </p:txBody>
      </p:sp>
    </p:spTree>
    <p:extLst>
      <p:ext uri="{BB962C8B-B14F-4D97-AF65-F5344CB8AC3E}">
        <p14:creationId xmlns:p14="http://schemas.microsoft.com/office/powerpoint/2010/main" val="30192624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5" descr="D:\nicks computer\pres pro stuff\medical animated\dna\DNA_titl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hlinkClick r:id="" action="ppaction://media"/>
          </p:cNvPr>
          <p:cNvPicPr>
            <a:picLocks noRot="1" noChangeAspect="1" noChangeArrowheads="1"/>
          </p:cNvPicPr>
          <p:nvPr>
            <a:videoFile r:link="rId1"/>
          </p:nvPr>
        </p:nvPicPr>
        <p:blipFill>
          <a:blip r:embed="rId4">
            <a:extLst>
              <a:ext uri="{28A0092B-C50C-407E-A947-70E740481C1C}">
                <a14:useLocalDpi xmlns:a14="http://schemas.microsoft.com/office/drawing/2010/main" val="0"/>
              </a:ext>
            </a:extLst>
          </a:blip>
          <a:srcRect/>
          <a:stretch>
            <a:fillRect/>
          </a:stretch>
        </p:blipFill>
        <p:spPr bwMode="auto">
          <a:xfrm>
            <a:off x="0" y="103188"/>
            <a:ext cx="1708151" cy="6754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Rectangle 3"/>
          <p:cNvSpPr>
            <a:spLocks noGrp="1" noChangeArrowheads="1"/>
          </p:cNvSpPr>
          <p:nvPr>
            <p:ph type="ctrTitle"/>
          </p:nvPr>
        </p:nvSpPr>
        <p:spPr>
          <a:xfrm>
            <a:off x="2032000" y="2444706"/>
            <a:ext cx="9853965" cy="1143476"/>
          </a:xfrm>
        </p:spPr>
        <p:txBody>
          <a:bodyPr/>
          <a:lstStyle>
            <a:lvl1pPr algn="r">
              <a:defRPr>
                <a:solidFill>
                  <a:schemeClr val="tx1"/>
                </a:solidFill>
              </a:defRPr>
            </a:lvl1pPr>
          </a:lstStyle>
          <a:p>
            <a:pPr lvl="0"/>
            <a:r>
              <a:rPr lang="en-US" noProof="0"/>
              <a:t>Click to edit Master title style</a:t>
            </a:r>
            <a:endParaRPr lang="en-US" noProof="0" dirty="0"/>
          </a:p>
        </p:txBody>
      </p:sp>
      <p:sp>
        <p:nvSpPr>
          <p:cNvPr id="8196" name="Rectangle 4"/>
          <p:cNvSpPr>
            <a:spLocks noGrp="1" noChangeArrowheads="1"/>
          </p:cNvSpPr>
          <p:nvPr>
            <p:ph type="subTitle" idx="1"/>
          </p:nvPr>
        </p:nvSpPr>
        <p:spPr>
          <a:xfrm>
            <a:off x="2038357" y="3669883"/>
            <a:ext cx="9848843" cy="1752378"/>
          </a:xfrm>
        </p:spPr>
        <p:txBody>
          <a:bodyPr/>
          <a:lstStyle>
            <a:lvl1pPr marL="0" indent="0" algn="r">
              <a:buFontTx/>
              <a:buNone/>
              <a:defRPr sz="2000"/>
            </a:lvl1pPr>
          </a:lstStyle>
          <a:p>
            <a:pPr lvl="0"/>
            <a:r>
              <a:rPr lang="en-US" noProof="0"/>
              <a:t>Click to edit Master subtitle style</a:t>
            </a:r>
          </a:p>
        </p:txBody>
      </p:sp>
      <p:sp>
        <p:nvSpPr>
          <p:cNvPr id="6" name="Date Placeholder 1"/>
          <p:cNvSpPr>
            <a:spLocks noGrp="1"/>
          </p:cNvSpPr>
          <p:nvPr>
            <p:ph type="dt" sz="half" idx="10"/>
          </p:nvPr>
        </p:nvSpPr>
        <p:spPr/>
        <p:txBody>
          <a:bodyPr/>
          <a:lstStyle>
            <a:lvl1pPr algn="l">
              <a:defRPr sz="1200">
                <a:solidFill>
                  <a:schemeClr val="tx1">
                    <a:tint val="75000"/>
                  </a:schemeClr>
                </a:solidFill>
              </a:defRPr>
            </a:lvl1pPr>
          </a:lstStyle>
          <a:p>
            <a:pPr>
              <a:defRPr/>
            </a:pPr>
            <a:fld id="{CCF1FE77-53D9-4674-8ACF-17D3AB581008}" type="datetimeFigureOut">
              <a:rPr lang="en-US">
                <a:solidFill>
                  <a:prstClr val="black">
                    <a:tint val="75000"/>
                  </a:prstClr>
                </a:solidFill>
              </a:rPr>
              <a:pPr>
                <a:defRPr/>
              </a:pPr>
              <a:t>5/24/26</a:t>
            </a:fld>
            <a:endParaRPr lang="en-US">
              <a:solidFill>
                <a:prstClr val="black">
                  <a:tint val="75000"/>
                </a:prstClr>
              </a:solidFill>
            </a:endParaRPr>
          </a:p>
        </p:txBody>
      </p:sp>
      <p:sp>
        <p:nvSpPr>
          <p:cNvPr id="7" name="Footer Placeholder 2"/>
          <p:cNvSpPr>
            <a:spLocks noGrp="1"/>
          </p:cNvSpPr>
          <p:nvPr>
            <p:ph type="ftr" sz="quarter" idx="11"/>
          </p:nvPr>
        </p:nvSpPr>
        <p:spPr/>
        <p:txBody>
          <a:bodyP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8" name="Slide Number Placeholder 3"/>
          <p:cNvSpPr>
            <a:spLocks noGrp="1"/>
          </p:cNvSpPr>
          <p:nvPr>
            <p:ph type="sldNum" sz="quarter" idx="12"/>
          </p:nvPr>
        </p:nvSpPr>
        <p:spPr/>
        <p:txBody>
          <a:bodyPr/>
          <a:lstStyle>
            <a:lvl1pPr>
              <a:defRPr/>
            </a:lvl1pPr>
          </a:lstStyle>
          <a:p>
            <a:fld id="{C98F06FC-32FE-42E7-B697-8D8F4AFF4C8F}" type="slidenum">
              <a:rPr lang="en-US"/>
              <a:pPr/>
              <a:t>‹#›</a:t>
            </a:fld>
            <a:endParaRPr lang="en-US"/>
          </a:p>
        </p:txBody>
      </p:sp>
    </p:spTree>
    <p:extLst>
      <p:ext uri="{BB962C8B-B14F-4D97-AF65-F5344CB8AC3E}">
        <p14:creationId xmlns:p14="http://schemas.microsoft.com/office/powerpoint/2010/main" val="249921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p:cTn id="12" repeatCount="indefinite" fill="hold" display="0">
                  <p:stCondLst>
                    <p:cond delay="indefinite"/>
                  </p:stCondLst>
                </p:cTn>
                <p:tgtEl>
                  <p:spTgt spid="5"/>
                </p:tgtEl>
              </p:cMediaNode>
            </p:video>
          </p:childTnLst>
        </p:cTn>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
          <p:cNvSpPr>
            <a:spLocks noGrp="1"/>
          </p:cNvSpPr>
          <p:nvPr>
            <p:ph type="dt" sz="half" idx="10"/>
          </p:nvPr>
        </p:nvSpPr>
        <p:spPr/>
        <p:txBody>
          <a:bodyPr/>
          <a:lstStyle>
            <a:lvl1pPr>
              <a:defRPr/>
            </a:lvl1pPr>
          </a:lstStyle>
          <a:p>
            <a:pPr>
              <a:defRPr/>
            </a:pPr>
            <a:fld id="{0D6917DC-D1A5-4493-98B7-64DAB5721BA0}" type="datetimeFigureOut">
              <a:rPr lang="en-US">
                <a:solidFill>
                  <a:prstClr val="black">
                    <a:tint val="75000"/>
                  </a:prstClr>
                </a:solidFill>
              </a:rPr>
              <a:pPr>
                <a:defRPr/>
              </a:pPr>
              <a:t>5/24/26</a:t>
            </a:fld>
            <a:endParaRPr lang="en-US">
              <a:solidFill>
                <a:prstClr val="black">
                  <a:tint val="75000"/>
                </a:prstClr>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3"/>
          <p:cNvSpPr>
            <a:spLocks noGrp="1"/>
          </p:cNvSpPr>
          <p:nvPr>
            <p:ph type="sldNum" sz="quarter" idx="12"/>
          </p:nvPr>
        </p:nvSpPr>
        <p:spPr/>
        <p:txBody>
          <a:bodyPr/>
          <a:lstStyle>
            <a:lvl1pPr>
              <a:defRPr/>
            </a:lvl1pPr>
          </a:lstStyle>
          <a:p>
            <a:fld id="{A029CCE8-E557-4D8F-9A3E-3C1790FCDAC6}" type="slidenum">
              <a:rPr lang="en-US"/>
              <a:pPr/>
              <a:t>‹#›</a:t>
            </a:fld>
            <a:endParaRPr lang="en-US"/>
          </a:p>
        </p:txBody>
      </p:sp>
    </p:spTree>
    <p:extLst>
      <p:ext uri="{BB962C8B-B14F-4D97-AF65-F5344CB8AC3E}">
        <p14:creationId xmlns:p14="http://schemas.microsoft.com/office/powerpoint/2010/main" val="10967609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29" y="4406673"/>
            <a:ext cx="10363391" cy="1362166"/>
          </a:xfrm>
        </p:spPr>
        <p:txBody>
          <a:bodyPr anchor="t"/>
          <a:lstStyle>
            <a:lvl1pPr algn="l">
              <a:defRPr sz="3600" b="1" cap="all"/>
            </a:lvl1pPr>
          </a:lstStyle>
          <a:p>
            <a:r>
              <a:rPr lang="en-US"/>
              <a:t>Click to edit Master title style</a:t>
            </a:r>
          </a:p>
        </p:txBody>
      </p:sp>
      <p:sp>
        <p:nvSpPr>
          <p:cNvPr id="3" name="Text Placeholder 2"/>
          <p:cNvSpPr>
            <a:spLocks noGrp="1"/>
          </p:cNvSpPr>
          <p:nvPr>
            <p:ph type="body" idx="1"/>
          </p:nvPr>
        </p:nvSpPr>
        <p:spPr>
          <a:xfrm>
            <a:off x="962929" y="2907289"/>
            <a:ext cx="10363391" cy="1499384"/>
          </a:xfrm>
        </p:spPr>
        <p:txBody>
          <a:bodyPr anchor="b"/>
          <a:lstStyle>
            <a:lvl1pPr marL="0" indent="0">
              <a:buNone/>
              <a:defRPr sz="1800"/>
            </a:lvl1pPr>
            <a:lvl2pPr marL="411754" indent="0">
              <a:buNone/>
              <a:defRPr sz="1600"/>
            </a:lvl2pPr>
            <a:lvl3pPr marL="823509" indent="0">
              <a:buNone/>
              <a:defRPr sz="1400"/>
            </a:lvl3pPr>
            <a:lvl4pPr marL="1235263" indent="0">
              <a:buNone/>
              <a:defRPr sz="1300"/>
            </a:lvl4pPr>
            <a:lvl5pPr marL="1647017" indent="0">
              <a:buNone/>
              <a:defRPr sz="1300"/>
            </a:lvl5pPr>
            <a:lvl6pPr marL="2058772" indent="0">
              <a:buNone/>
              <a:defRPr sz="1300"/>
            </a:lvl6pPr>
            <a:lvl7pPr marL="2470526" indent="0">
              <a:buNone/>
              <a:defRPr sz="1300"/>
            </a:lvl7pPr>
            <a:lvl8pPr marL="2882280" indent="0">
              <a:buNone/>
              <a:defRPr sz="1300"/>
            </a:lvl8pPr>
            <a:lvl9pPr marL="3294035" indent="0">
              <a:buNone/>
              <a:defRPr sz="1300"/>
            </a:lvl9pPr>
          </a:lstStyle>
          <a:p>
            <a:pPr lvl="0"/>
            <a:r>
              <a:rPr lang="en-US"/>
              <a:t>Click to edit Master text styles</a:t>
            </a:r>
          </a:p>
        </p:txBody>
      </p:sp>
      <p:sp>
        <p:nvSpPr>
          <p:cNvPr id="4" name="Date Placeholder 1"/>
          <p:cNvSpPr>
            <a:spLocks noGrp="1"/>
          </p:cNvSpPr>
          <p:nvPr>
            <p:ph type="dt" sz="half" idx="10"/>
          </p:nvPr>
        </p:nvSpPr>
        <p:spPr/>
        <p:txBody>
          <a:bodyPr/>
          <a:lstStyle>
            <a:lvl1pPr>
              <a:defRPr/>
            </a:lvl1pPr>
          </a:lstStyle>
          <a:p>
            <a:pPr>
              <a:defRPr/>
            </a:pPr>
            <a:fld id="{E8AC3758-0B23-420E-973D-E16CB1270A2B}" type="datetimeFigureOut">
              <a:rPr lang="en-US">
                <a:solidFill>
                  <a:prstClr val="black">
                    <a:tint val="75000"/>
                  </a:prstClr>
                </a:solidFill>
              </a:rPr>
              <a:pPr>
                <a:defRPr/>
              </a:pPr>
              <a:t>5/24/26</a:t>
            </a:fld>
            <a:endParaRPr lang="en-US">
              <a:solidFill>
                <a:prstClr val="black">
                  <a:tint val="75000"/>
                </a:prstClr>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3"/>
          <p:cNvSpPr>
            <a:spLocks noGrp="1"/>
          </p:cNvSpPr>
          <p:nvPr>
            <p:ph type="sldNum" sz="quarter" idx="12"/>
          </p:nvPr>
        </p:nvSpPr>
        <p:spPr/>
        <p:txBody>
          <a:bodyPr/>
          <a:lstStyle>
            <a:lvl1pPr>
              <a:defRPr/>
            </a:lvl1pPr>
          </a:lstStyle>
          <a:p>
            <a:fld id="{2F35CEB8-4B69-4815-A910-7BE36BC148A3}" type="slidenum">
              <a:rPr lang="en-US"/>
              <a:pPr/>
              <a:t>‹#›</a:t>
            </a:fld>
            <a:endParaRPr lang="en-US"/>
          </a:p>
        </p:txBody>
      </p:sp>
    </p:spTree>
    <p:extLst>
      <p:ext uri="{BB962C8B-B14F-4D97-AF65-F5344CB8AC3E}">
        <p14:creationId xmlns:p14="http://schemas.microsoft.com/office/powerpoint/2010/main" val="28749872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532260"/>
            <a:ext cx="5689600" cy="4792341"/>
          </a:xfrm>
        </p:spPr>
        <p:txBody>
          <a:bodyPr/>
          <a:lstStyle>
            <a:lvl1pPr>
              <a:defRPr sz="25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532260"/>
            <a:ext cx="5689600" cy="4792341"/>
          </a:xfrm>
        </p:spPr>
        <p:txBody>
          <a:bodyPr/>
          <a:lstStyle>
            <a:lvl1pPr>
              <a:defRPr sz="25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1"/>
          <p:cNvSpPr>
            <a:spLocks noGrp="1"/>
          </p:cNvSpPr>
          <p:nvPr>
            <p:ph type="dt" sz="half" idx="10"/>
          </p:nvPr>
        </p:nvSpPr>
        <p:spPr/>
        <p:txBody>
          <a:bodyPr/>
          <a:lstStyle>
            <a:lvl1pPr>
              <a:defRPr/>
            </a:lvl1pPr>
          </a:lstStyle>
          <a:p>
            <a:pPr>
              <a:defRPr/>
            </a:pPr>
            <a:fld id="{1BA5447E-276F-44B2-A4CA-19FDD13C60DC}" type="datetimeFigureOut">
              <a:rPr lang="en-US">
                <a:solidFill>
                  <a:prstClr val="black">
                    <a:tint val="75000"/>
                  </a:prstClr>
                </a:solidFill>
              </a:rPr>
              <a:pPr>
                <a:defRPr/>
              </a:pPr>
              <a:t>5/24/26</a:t>
            </a:fld>
            <a:endParaRPr lang="en-US">
              <a:solidFill>
                <a:prstClr val="black">
                  <a:tint val="75000"/>
                </a:prstClr>
              </a:solidFill>
            </a:endParaRPr>
          </a:p>
        </p:txBody>
      </p:sp>
      <p:sp>
        <p:nvSpPr>
          <p:cNvPr id="6" name="Footer Placeholder 2"/>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3"/>
          <p:cNvSpPr>
            <a:spLocks noGrp="1"/>
          </p:cNvSpPr>
          <p:nvPr>
            <p:ph type="sldNum" sz="quarter" idx="12"/>
          </p:nvPr>
        </p:nvSpPr>
        <p:spPr/>
        <p:txBody>
          <a:bodyPr/>
          <a:lstStyle>
            <a:lvl1pPr>
              <a:defRPr/>
            </a:lvl1pPr>
          </a:lstStyle>
          <a:p>
            <a:fld id="{22843E19-DC90-435F-987E-BDBEE59BED1A}" type="slidenum">
              <a:rPr lang="en-US"/>
              <a:pPr/>
              <a:t>‹#›</a:t>
            </a:fld>
            <a:endParaRPr lang="en-US"/>
          </a:p>
        </p:txBody>
      </p:sp>
    </p:spTree>
    <p:extLst>
      <p:ext uri="{BB962C8B-B14F-4D97-AF65-F5344CB8AC3E}">
        <p14:creationId xmlns:p14="http://schemas.microsoft.com/office/powerpoint/2010/main" val="35400998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04801" y="1657343"/>
            <a:ext cx="5692048" cy="640347"/>
          </a:xfrm>
        </p:spPr>
        <p:txBody>
          <a:bodyPr anchor="b"/>
          <a:lstStyle>
            <a:lvl1pPr marL="0" indent="0">
              <a:buNone/>
              <a:defRPr sz="2200" b="1"/>
            </a:lvl1pPr>
            <a:lvl2pPr marL="411754" indent="0">
              <a:buNone/>
              <a:defRPr sz="1800" b="1"/>
            </a:lvl2pPr>
            <a:lvl3pPr marL="823509" indent="0">
              <a:buNone/>
              <a:defRPr sz="1600" b="1"/>
            </a:lvl3pPr>
            <a:lvl4pPr marL="1235263" indent="0">
              <a:buNone/>
              <a:defRPr sz="1400" b="1"/>
            </a:lvl4pPr>
            <a:lvl5pPr marL="1647017" indent="0">
              <a:buNone/>
              <a:defRPr sz="1400" b="1"/>
            </a:lvl5pPr>
            <a:lvl6pPr marL="2058772" indent="0">
              <a:buNone/>
              <a:defRPr sz="1400" b="1"/>
            </a:lvl6pPr>
            <a:lvl7pPr marL="2470526" indent="0">
              <a:buNone/>
              <a:defRPr sz="1400" b="1"/>
            </a:lvl7pPr>
            <a:lvl8pPr marL="2882280" indent="0">
              <a:buNone/>
              <a:defRPr sz="1400" b="1"/>
            </a:lvl8pPr>
            <a:lvl9pPr marL="3294035" indent="0">
              <a:buNone/>
              <a:defRPr sz="1400" b="1"/>
            </a:lvl9pPr>
          </a:lstStyle>
          <a:p>
            <a:pPr lvl="0"/>
            <a:r>
              <a:rPr lang="en-US"/>
              <a:t>Click to edit Master text styles</a:t>
            </a:r>
          </a:p>
        </p:txBody>
      </p:sp>
      <p:sp>
        <p:nvSpPr>
          <p:cNvPr id="4" name="Content Placeholder 3"/>
          <p:cNvSpPr>
            <a:spLocks noGrp="1"/>
          </p:cNvSpPr>
          <p:nvPr>
            <p:ph sz="half" idx="2"/>
          </p:nvPr>
        </p:nvSpPr>
        <p:spPr>
          <a:xfrm>
            <a:off x="304801" y="2297690"/>
            <a:ext cx="5692048" cy="3950711"/>
          </a:xfrm>
        </p:spPr>
        <p:txBody>
          <a:bodyPr/>
          <a:lstStyle>
            <a:lvl1pPr>
              <a:defRPr sz="22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246" y="1657343"/>
            <a:ext cx="5693953" cy="640347"/>
          </a:xfrm>
        </p:spPr>
        <p:txBody>
          <a:bodyPr anchor="b"/>
          <a:lstStyle>
            <a:lvl1pPr marL="0" indent="0">
              <a:buNone/>
              <a:defRPr sz="2200" b="1"/>
            </a:lvl1pPr>
            <a:lvl2pPr marL="411754" indent="0">
              <a:buNone/>
              <a:defRPr sz="1800" b="1"/>
            </a:lvl2pPr>
            <a:lvl3pPr marL="823509" indent="0">
              <a:buNone/>
              <a:defRPr sz="1600" b="1"/>
            </a:lvl3pPr>
            <a:lvl4pPr marL="1235263" indent="0">
              <a:buNone/>
              <a:defRPr sz="1400" b="1"/>
            </a:lvl4pPr>
            <a:lvl5pPr marL="1647017" indent="0">
              <a:buNone/>
              <a:defRPr sz="1400" b="1"/>
            </a:lvl5pPr>
            <a:lvl6pPr marL="2058772" indent="0">
              <a:buNone/>
              <a:defRPr sz="1400" b="1"/>
            </a:lvl6pPr>
            <a:lvl7pPr marL="2470526" indent="0">
              <a:buNone/>
              <a:defRPr sz="1400" b="1"/>
            </a:lvl7pPr>
            <a:lvl8pPr marL="2882280" indent="0">
              <a:buNone/>
              <a:defRPr sz="1400" b="1"/>
            </a:lvl8pPr>
            <a:lvl9pPr marL="3294035" indent="0">
              <a:buNone/>
              <a:defRPr sz="1400" b="1"/>
            </a:lvl9pPr>
          </a:lstStyle>
          <a:p>
            <a:pPr lvl="0"/>
            <a:r>
              <a:rPr lang="en-US"/>
              <a:t>Click to edit Master text styles</a:t>
            </a:r>
          </a:p>
        </p:txBody>
      </p:sp>
      <p:sp>
        <p:nvSpPr>
          <p:cNvPr id="6" name="Content Placeholder 5"/>
          <p:cNvSpPr>
            <a:spLocks noGrp="1"/>
          </p:cNvSpPr>
          <p:nvPr>
            <p:ph sz="quarter" idx="4"/>
          </p:nvPr>
        </p:nvSpPr>
        <p:spPr>
          <a:xfrm>
            <a:off x="6193246" y="2297690"/>
            <a:ext cx="5693953" cy="3950711"/>
          </a:xfrm>
        </p:spPr>
        <p:txBody>
          <a:bodyPr/>
          <a:lstStyle>
            <a:lvl1pPr>
              <a:defRPr sz="22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2"/>
          <p:cNvSpPr>
            <a:spLocks noGrp="1" noChangeArrowheads="1"/>
          </p:cNvSpPr>
          <p:nvPr>
            <p:ph type="title"/>
          </p:nvPr>
        </p:nvSpPr>
        <p:spPr bwMode="auto">
          <a:xfrm>
            <a:off x="304801" y="168663"/>
            <a:ext cx="10918552" cy="939080"/>
          </a:xfrm>
          <a:prstGeom prst="rect">
            <a:avLst/>
          </a:prstGeom>
          <a:noFill/>
          <a:ln>
            <a:noFill/>
          </a:ln>
          <a:effectLst/>
        </p:spPr>
        <p:txBody>
          <a:bodyPr/>
          <a:lstStyle/>
          <a:p>
            <a:pPr lvl="0"/>
            <a:r>
              <a:rPr lang="en-US"/>
              <a:t>Click to edit Master title style</a:t>
            </a:r>
            <a:endParaRPr lang="en-US" dirty="0"/>
          </a:p>
        </p:txBody>
      </p:sp>
      <p:sp>
        <p:nvSpPr>
          <p:cNvPr id="7" name="Date Placeholder 1"/>
          <p:cNvSpPr>
            <a:spLocks noGrp="1"/>
          </p:cNvSpPr>
          <p:nvPr>
            <p:ph type="dt" sz="half" idx="10"/>
          </p:nvPr>
        </p:nvSpPr>
        <p:spPr/>
        <p:txBody>
          <a:bodyPr/>
          <a:lstStyle>
            <a:lvl1pPr>
              <a:defRPr/>
            </a:lvl1pPr>
          </a:lstStyle>
          <a:p>
            <a:pPr>
              <a:defRPr/>
            </a:pPr>
            <a:fld id="{24864A57-08B0-4386-BF53-CDE9EEDD865F}" type="datetimeFigureOut">
              <a:rPr lang="en-US">
                <a:solidFill>
                  <a:prstClr val="black">
                    <a:tint val="75000"/>
                  </a:prstClr>
                </a:solidFill>
              </a:rPr>
              <a:pPr>
                <a:defRPr/>
              </a:pPr>
              <a:t>5/24/26</a:t>
            </a:fld>
            <a:endParaRPr lang="en-US">
              <a:solidFill>
                <a:prstClr val="black">
                  <a:tint val="75000"/>
                </a:prstClr>
              </a:solidFill>
            </a:endParaRPr>
          </a:p>
        </p:txBody>
      </p:sp>
      <p:sp>
        <p:nvSpPr>
          <p:cNvPr id="8" name="Footer Placeholder 2"/>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10" name="Slide Number Placeholder 3"/>
          <p:cNvSpPr>
            <a:spLocks noGrp="1"/>
          </p:cNvSpPr>
          <p:nvPr>
            <p:ph type="sldNum" sz="quarter" idx="12"/>
          </p:nvPr>
        </p:nvSpPr>
        <p:spPr/>
        <p:txBody>
          <a:bodyPr/>
          <a:lstStyle>
            <a:lvl1pPr>
              <a:defRPr/>
            </a:lvl1pPr>
          </a:lstStyle>
          <a:p>
            <a:fld id="{C4A80D6C-433E-4B63-AF48-4FEBE96597E1}" type="slidenum">
              <a:rPr lang="en-US"/>
              <a:pPr/>
              <a:t>‹#›</a:t>
            </a:fld>
            <a:endParaRPr lang="en-US"/>
          </a:p>
        </p:txBody>
      </p:sp>
    </p:spTree>
    <p:extLst>
      <p:ext uri="{BB962C8B-B14F-4D97-AF65-F5344CB8AC3E}">
        <p14:creationId xmlns:p14="http://schemas.microsoft.com/office/powerpoint/2010/main" val="29701500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1"/>
          <p:cNvSpPr>
            <a:spLocks noGrp="1"/>
          </p:cNvSpPr>
          <p:nvPr>
            <p:ph type="dt" sz="half" idx="10"/>
          </p:nvPr>
        </p:nvSpPr>
        <p:spPr/>
        <p:txBody>
          <a:bodyPr/>
          <a:lstStyle>
            <a:lvl1pPr>
              <a:defRPr/>
            </a:lvl1pPr>
          </a:lstStyle>
          <a:p>
            <a:pPr>
              <a:defRPr/>
            </a:pPr>
            <a:fld id="{4AB277EC-8C52-4200-8FB0-36BB3D8B9ED0}" type="datetimeFigureOut">
              <a:rPr lang="en-US">
                <a:solidFill>
                  <a:prstClr val="black">
                    <a:tint val="75000"/>
                  </a:prstClr>
                </a:solidFill>
              </a:rPr>
              <a:pPr>
                <a:defRPr/>
              </a:pPr>
              <a:t>5/24/26</a:t>
            </a:fld>
            <a:endParaRPr lang="en-US">
              <a:solidFill>
                <a:prstClr val="black">
                  <a:tint val="75000"/>
                </a:prstClr>
              </a:solidFill>
            </a:endParaRPr>
          </a:p>
        </p:txBody>
      </p:sp>
      <p:sp>
        <p:nvSpPr>
          <p:cNvPr id="4" name="Footer Placeholder 2"/>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3"/>
          <p:cNvSpPr>
            <a:spLocks noGrp="1"/>
          </p:cNvSpPr>
          <p:nvPr>
            <p:ph type="sldNum" sz="quarter" idx="12"/>
          </p:nvPr>
        </p:nvSpPr>
        <p:spPr/>
        <p:txBody>
          <a:bodyPr/>
          <a:lstStyle>
            <a:lvl1pPr>
              <a:defRPr/>
            </a:lvl1pPr>
          </a:lstStyle>
          <a:p>
            <a:fld id="{0ED1F5B8-AEC7-4785-A877-AB6C48CDD015}" type="slidenum">
              <a:rPr lang="en-US"/>
              <a:pPr/>
              <a:t>‹#›</a:t>
            </a:fld>
            <a:endParaRPr lang="en-US"/>
          </a:p>
        </p:txBody>
      </p:sp>
    </p:spTree>
    <p:extLst>
      <p:ext uri="{BB962C8B-B14F-4D97-AF65-F5344CB8AC3E}">
        <p14:creationId xmlns:p14="http://schemas.microsoft.com/office/powerpoint/2010/main" val="15745334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F26E1B6A-54D0-42EC-AF5C-8D65C1B53105}" type="datetimeFigureOut">
              <a:rPr lang="en-US">
                <a:solidFill>
                  <a:prstClr val="black">
                    <a:tint val="75000"/>
                  </a:prstClr>
                </a:solidFill>
              </a:rPr>
              <a:pPr>
                <a:defRPr/>
              </a:pPr>
              <a:t>5/24/26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lvl1pPr>
              <a:defRPr/>
            </a:lvl1pPr>
          </a:lstStyle>
          <a:p>
            <a:fld id="{136691A6-CDF9-4C5A-962A-F9A64DDF970D}" type="slidenum">
              <a:rPr lang="en-US"/>
              <a:pPr/>
              <a:t>‹#›</a:t>
            </a:fld>
            <a:endParaRPr lang="en-US"/>
          </a:p>
        </p:txBody>
      </p:sp>
    </p:spTree>
    <p:extLst>
      <p:ext uri="{BB962C8B-B14F-4D97-AF65-F5344CB8AC3E}">
        <p14:creationId xmlns:p14="http://schemas.microsoft.com/office/powerpoint/2010/main" val="10736103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1309632"/>
            <a:ext cx="4315348" cy="1162057"/>
          </a:xfrm>
        </p:spPr>
        <p:txBody>
          <a:bodyPr anchor="b"/>
          <a:lstStyle>
            <a:lvl1pPr algn="l">
              <a:defRPr sz="1800" b="1"/>
            </a:lvl1pPr>
          </a:lstStyle>
          <a:p>
            <a:r>
              <a:rPr lang="en-US"/>
              <a:t>Click to edit Master title style</a:t>
            </a:r>
          </a:p>
        </p:txBody>
      </p:sp>
      <p:sp>
        <p:nvSpPr>
          <p:cNvPr id="3" name="Content Placeholder 2"/>
          <p:cNvSpPr>
            <a:spLocks noGrp="1"/>
          </p:cNvSpPr>
          <p:nvPr>
            <p:ph idx="1"/>
          </p:nvPr>
        </p:nvSpPr>
        <p:spPr>
          <a:xfrm>
            <a:off x="4673600" y="1295400"/>
            <a:ext cx="6814859" cy="5029200"/>
          </a:xfrm>
        </p:spPr>
        <p:txBody>
          <a:bodyPr/>
          <a:lstStyle>
            <a:lvl1pPr>
              <a:defRPr sz="2900"/>
            </a:lvl1pPr>
            <a:lvl2pPr>
              <a:defRPr sz="2500"/>
            </a:lvl2pPr>
            <a:lvl3pPr>
              <a:defRPr sz="22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1" y="2471688"/>
            <a:ext cx="4315348" cy="3852912"/>
          </a:xfrm>
        </p:spPr>
        <p:txBody>
          <a:bodyPr/>
          <a:lstStyle>
            <a:lvl1pPr marL="0" indent="0">
              <a:buNone/>
              <a:defRPr sz="1300"/>
            </a:lvl1pPr>
            <a:lvl2pPr marL="411754" indent="0">
              <a:buNone/>
              <a:defRPr sz="1100"/>
            </a:lvl2pPr>
            <a:lvl3pPr marL="823509" indent="0">
              <a:buNone/>
              <a:defRPr sz="900"/>
            </a:lvl3pPr>
            <a:lvl4pPr marL="1235263" indent="0">
              <a:buNone/>
              <a:defRPr sz="800"/>
            </a:lvl4pPr>
            <a:lvl5pPr marL="1647017" indent="0">
              <a:buNone/>
              <a:defRPr sz="800"/>
            </a:lvl5pPr>
            <a:lvl6pPr marL="2058772" indent="0">
              <a:buNone/>
              <a:defRPr sz="800"/>
            </a:lvl6pPr>
            <a:lvl7pPr marL="2470526" indent="0">
              <a:buNone/>
              <a:defRPr sz="800"/>
            </a:lvl7pPr>
            <a:lvl8pPr marL="2882280" indent="0">
              <a:buNone/>
              <a:defRPr sz="800"/>
            </a:lvl8pPr>
            <a:lvl9pPr marL="3294035" indent="0">
              <a:buNone/>
              <a:defRPr sz="800"/>
            </a:lvl9pPr>
          </a:lstStyle>
          <a:p>
            <a:pPr lvl="0"/>
            <a:r>
              <a:rPr lang="en-US"/>
              <a:t>Click to edit Master text styles</a:t>
            </a:r>
          </a:p>
        </p:txBody>
      </p:sp>
      <p:sp>
        <p:nvSpPr>
          <p:cNvPr id="5" name="Date Placeholder 1"/>
          <p:cNvSpPr>
            <a:spLocks noGrp="1"/>
          </p:cNvSpPr>
          <p:nvPr>
            <p:ph type="dt" sz="half" idx="10"/>
          </p:nvPr>
        </p:nvSpPr>
        <p:spPr/>
        <p:txBody>
          <a:bodyPr/>
          <a:lstStyle>
            <a:lvl1pPr>
              <a:defRPr/>
            </a:lvl1pPr>
          </a:lstStyle>
          <a:p>
            <a:pPr>
              <a:defRPr/>
            </a:pPr>
            <a:fld id="{3D84B29E-6A41-47E6-AEDF-07D3CEE0BA5D}" type="datetimeFigureOut">
              <a:rPr lang="en-US">
                <a:solidFill>
                  <a:prstClr val="black">
                    <a:tint val="75000"/>
                  </a:prstClr>
                </a:solidFill>
              </a:rPr>
              <a:pPr>
                <a:defRPr/>
              </a:pPr>
              <a:t>5/24/26</a:t>
            </a:fld>
            <a:endParaRPr lang="en-US">
              <a:solidFill>
                <a:prstClr val="black">
                  <a:tint val="75000"/>
                </a:prstClr>
              </a:solidFill>
            </a:endParaRPr>
          </a:p>
        </p:txBody>
      </p:sp>
      <p:sp>
        <p:nvSpPr>
          <p:cNvPr id="6" name="Footer Placeholder 2"/>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3"/>
          <p:cNvSpPr>
            <a:spLocks noGrp="1"/>
          </p:cNvSpPr>
          <p:nvPr>
            <p:ph type="sldNum" sz="quarter" idx="12"/>
          </p:nvPr>
        </p:nvSpPr>
        <p:spPr/>
        <p:txBody>
          <a:bodyPr/>
          <a:lstStyle>
            <a:lvl1pPr>
              <a:defRPr/>
            </a:lvl1pPr>
          </a:lstStyle>
          <a:p>
            <a:fld id="{BE65BD93-BC97-49C0-8D43-47B91B60376D}" type="slidenum">
              <a:rPr lang="en-US"/>
              <a:pPr/>
              <a:t>‹#›</a:t>
            </a:fld>
            <a:endParaRPr lang="en-US"/>
          </a:p>
        </p:txBody>
      </p:sp>
    </p:spTree>
    <p:extLst>
      <p:ext uri="{BB962C8B-B14F-4D97-AF65-F5344CB8AC3E}">
        <p14:creationId xmlns:p14="http://schemas.microsoft.com/office/powerpoint/2010/main" val="12545729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205" y="4801173"/>
            <a:ext cx="7316344" cy="566021"/>
          </a:xfrm>
        </p:spPr>
        <p:txBody>
          <a:bodyPr anchor="b"/>
          <a:lstStyle>
            <a:lvl1pPr algn="l">
              <a:defRPr sz="1800" b="1"/>
            </a:lvl1pPr>
          </a:lstStyle>
          <a:p>
            <a:r>
              <a:rPr lang="en-US"/>
              <a:t>Click to edit Master title style</a:t>
            </a:r>
          </a:p>
        </p:txBody>
      </p:sp>
      <p:sp>
        <p:nvSpPr>
          <p:cNvPr id="3" name="Picture Placeholder 2"/>
          <p:cNvSpPr>
            <a:spLocks noGrp="1"/>
          </p:cNvSpPr>
          <p:nvPr>
            <p:ph type="pic" idx="1"/>
          </p:nvPr>
        </p:nvSpPr>
        <p:spPr>
          <a:xfrm>
            <a:off x="2389205" y="613191"/>
            <a:ext cx="7316344" cy="4115085"/>
          </a:xfrm>
        </p:spPr>
        <p:txBody>
          <a:bodyPr/>
          <a:lstStyle>
            <a:lvl1pPr marL="0" indent="0">
              <a:buNone/>
              <a:defRPr sz="2900"/>
            </a:lvl1pPr>
            <a:lvl2pPr marL="411754" indent="0">
              <a:buNone/>
              <a:defRPr sz="2500"/>
            </a:lvl2pPr>
            <a:lvl3pPr marL="823509" indent="0">
              <a:buNone/>
              <a:defRPr sz="2200"/>
            </a:lvl3pPr>
            <a:lvl4pPr marL="1235263" indent="0">
              <a:buNone/>
              <a:defRPr sz="1800"/>
            </a:lvl4pPr>
            <a:lvl5pPr marL="1647017" indent="0">
              <a:buNone/>
              <a:defRPr sz="1800"/>
            </a:lvl5pPr>
            <a:lvl6pPr marL="2058772" indent="0">
              <a:buNone/>
              <a:defRPr sz="1800"/>
            </a:lvl6pPr>
            <a:lvl7pPr marL="2470526" indent="0">
              <a:buNone/>
              <a:defRPr sz="1800"/>
            </a:lvl7pPr>
            <a:lvl8pPr marL="2882280" indent="0">
              <a:buNone/>
              <a:defRPr sz="1800"/>
            </a:lvl8pPr>
            <a:lvl9pPr marL="3294035" indent="0">
              <a:buNone/>
              <a:defRPr sz="1800"/>
            </a:lvl9pPr>
          </a:lstStyle>
          <a:p>
            <a:pPr lvl="0"/>
            <a:r>
              <a:rPr lang="en-US" noProof="0"/>
              <a:t>Click icon to add picture</a:t>
            </a:r>
          </a:p>
        </p:txBody>
      </p:sp>
      <p:sp>
        <p:nvSpPr>
          <p:cNvPr id="4" name="Text Placeholder 3"/>
          <p:cNvSpPr>
            <a:spLocks noGrp="1"/>
          </p:cNvSpPr>
          <p:nvPr>
            <p:ph type="body" sz="half" idx="2"/>
          </p:nvPr>
        </p:nvSpPr>
        <p:spPr>
          <a:xfrm>
            <a:off x="2389205" y="5367194"/>
            <a:ext cx="7316344" cy="804721"/>
          </a:xfrm>
        </p:spPr>
        <p:txBody>
          <a:bodyPr/>
          <a:lstStyle>
            <a:lvl1pPr marL="0" indent="0">
              <a:buNone/>
              <a:defRPr sz="1300"/>
            </a:lvl1pPr>
            <a:lvl2pPr marL="411754" indent="0">
              <a:buNone/>
              <a:defRPr sz="1100"/>
            </a:lvl2pPr>
            <a:lvl3pPr marL="823509" indent="0">
              <a:buNone/>
              <a:defRPr sz="900"/>
            </a:lvl3pPr>
            <a:lvl4pPr marL="1235263" indent="0">
              <a:buNone/>
              <a:defRPr sz="800"/>
            </a:lvl4pPr>
            <a:lvl5pPr marL="1647017" indent="0">
              <a:buNone/>
              <a:defRPr sz="800"/>
            </a:lvl5pPr>
            <a:lvl6pPr marL="2058772" indent="0">
              <a:buNone/>
              <a:defRPr sz="800"/>
            </a:lvl6pPr>
            <a:lvl7pPr marL="2470526" indent="0">
              <a:buNone/>
              <a:defRPr sz="800"/>
            </a:lvl7pPr>
            <a:lvl8pPr marL="2882280" indent="0">
              <a:buNone/>
              <a:defRPr sz="800"/>
            </a:lvl8pPr>
            <a:lvl9pPr marL="3294035" indent="0">
              <a:buNone/>
              <a:defRPr sz="800"/>
            </a:lvl9pPr>
          </a:lstStyle>
          <a:p>
            <a:pPr lvl="0"/>
            <a:r>
              <a:rPr lang="en-US"/>
              <a:t>Click to edit Master text styles</a:t>
            </a:r>
          </a:p>
        </p:txBody>
      </p:sp>
      <p:sp>
        <p:nvSpPr>
          <p:cNvPr id="5" name="Date Placeholder 1"/>
          <p:cNvSpPr>
            <a:spLocks noGrp="1"/>
          </p:cNvSpPr>
          <p:nvPr>
            <p:ph type="dt" sz="half" idx="10"/>
          </p:nvPr>
        </p:nvSpPr>
        <p:spPr/>
        <p:txBody>
          <a:bodyPr/>
          <a:lstStyle>
            <a:lvl1pPr>
              <a:defRPr/>
            </a:lvl1pPr>
          </a:lstStyle>
          <a:p>
            <a:pPr>
              <a:defRPr/>
            </a:pPr>
            <a:fld id="{7308813F-6F12-4E0E-A1AC-A96CFE2D418C}" type="datetimeFigureOut">
              <a:rPr lang="en-US">
                <a:solidFill>
                  <a:prstClr val="black">
                    <a:tint val="75000"/>
                  </a:prstClr>
                </a:solidFill>
              </a:rPr>
              <a:pPr>
                <a:defRPr/>
              </a:pPr>
              <a:t>5/24/26</a:t>
            </a:fld>
            <a:endParaRPr lang="en-US">
              <a:solidFill>
                <a:prstClr val="black">
                  <a:tint val="75000"/>
                </a:prstClr>
              </a:solidFill>
            </a:endParaRPr>
          </a:p>
        </p:txBody>
      </p:sp>
      <p:sp>
        <p:nvSpPr>
          <p:cNvPr id="6" name="Footer Placeholder 2"/>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3"/>
          <p:cNvSpPr>
            <a:spLocks noGrp="1"/>
          </p:cNvSpPr>
          <p:nvPr>
            <p:ph type="sldNum" sz="quarter" idx="12"/>
          </p:nvPr>
        </p:nvSpPr>
        <p:spPr/>
        <p:txBody>
          <a:bodyPr/>
          <a:lstStyle>
            <a:lvl1pPr>
              <a:defRPr/>
            </a:lvl1pPr>
          </a:lstStyle>
          <a:p>
            <a:fld id="{E555D9C8-598D-43F9-9827-DDD343B96CB7}" type="slidenum">
              <a:rPr lang="en-US"/>
              <a:pPr/>
              <a:t>‹#›</a:t>
            </a:fld>
            <a:endParaRPr lang="en-US"/>
          </a:p>
        </p:txBody>
      </p:sp>
    </p:spTree>
    <p:extLst>
      <p:ext uri="{BB962C8B-B14F-4D97-AF65-F5344CB8AC3E}">
        <p14:creationId xmlns:p14="http://schemas.microsoft.com/office/powerpoint/2010/main" val="28336278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304800" y="1447801"/>
            <a:ext cx="10972800" cy="48940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
          <p:cNvSpPr>
            <a:spLocks noGrp="1"/>
          </p:cNvSpPr>
          <p:nvPr>
            <p:ph type="dt" sz="half" idx="10"/>
          </p:nvPr>
        </p:nvSpPr>
        <p:spPr/>
        <p:txBody>
          <a:bodyPr/>
          <a:lstStyle>
            <a:lvl1pPr>
              <a:defRPr/>
            </a:lvl1pPr>
          </a:lstStyle>
          <a:p>
            <a:pPr>
              <a:defRPr/>
            </a:pPr>
            <a:fld id="{8E4A392B-3327-4A26-90BF-A530C9C4CCD9}" type="datetimeFigureOut">
              <a:rPr lang="en-US">
                <a:solidFill>
                  <a:prstClr val="black">
                    <a:tint val="75000"/>
                  </a:prstClr>
                </a:solidFill>
              </a:rPr>
              <a:pPr>
                <a:defRPr/>
              </a:pPr>
              <a:t>5/24/26</a:t>
            </a:fld>
            <a:endParaRPr lang="en-US">
              <a:solidFill>
                <a:prstClr val="black">
                  <a:tint val="75000"/>
                </a:prstClr>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3"/>
          <p:cNvSpPr>
            <a:spLocks noGrp="1"/>
          </p:cNvSpPr>
          <p:nvPr>
            <p:ph type="sldNum" sz="quarter" idx="12"/>
          </p:nvPr>
        </p:nvSpPr>
        <p:spPr/>
        <p:txBody>
          <a:bodyPr/>
          <a:lstStyle>
            <a:lvl1pPr>
              <a:defRPr/>
            </a:lvl1pPr>
          </a:lstStyle>
          <a:p>
            <a:fld id="{81FE3ABB-4459-45D4-B270-AD235078FC25}" type="slidenum">
              <a:rPr lang="en-US"/>
              <a:pPr/>
              <a:t>‹#›</a:t>
            </a:fld>
            <a:endParaRPr lang="en-US"/>
          </a:p>
        </p:txBody>
      </p:sp>
    </p:spTree>
    <p:extLst>
      <p:ext uri="{BB962C8B-B14F-4D97-AF65-F5344CB8AC3E}">
        <p14:creationId xmlns:p14="http://schemas.microsoft.com/office/powerpoint/2010/main" val="11354315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18680" y="1295400"/>
            <a:ext cx="2680944" cy="4953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295400"/>
            <a:ext cx="8130829" cy="4953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
          <p:cNvSpPr>
            <a:spLocks noGrp="1"/>
          </p:cNvSpPr>
          <p:nvPr>
            <p:ph type="dt" sz="half" idx="10"/>
          </p:nvPr>
        </p:nvSpPr>
        <p:spPr/>
        <p:txBody>
          <a:bodyPr/>
          <a:lstStyle>
            <a:lvl1pPr>
              <a:defRPr/>
            </a:lvl1pPr>
          </a:lstStyle>
          <a:p>
            <a:pPr>
              <a:defRPr/>
            </a:pPr>
            <a:fld id="{7F0921D0-F6C8-46DD-B232-5B9A0B67B4C6}" type="datetimeFigureOut">
              <a:rPr lang="en-US">
                <a:solidFill>
                  <a:prstClr val="black">
                    <a:tint val="75000"/>
                  </a:prstClr>
                </a:solidFill>
              </a:rPr>
              <a:pPr>
                <a:defRPr/>
              </a:pPr>
              <a:t>5/24/26</a:t>
            </a:fld>
            <a:endParaRPr lang="en-US">
              <a:solidFill>
                <a:prstClr val="black">
                  <a:tint val="75000"/>
                </a:prstClr>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3"/>
          <p:cNvSpPr>
            <a:spLocks noGrp="1"/>
          </p:cNvSpPr>
          <p:nvPr>
            <p:ph type="sldNum" sz="quarter" idx="12"/>
          </p:nvPr>
        </p:nvSpPr>
        <p:spPr/>
        <p:txBody>
          <a:bodyPr/>
          <a:lstStyle>
            <a:lvl1pPr>
              <a:defRPr/>
            </a:lvl1pPr>
          </a:lstStyle>
          <a:p>
            <a:fld id="{7EEBD48F-4FC3-4E05-83C8-D53B0B3CF231}" type="slidenum">
              <a:rPr lang="en-US"/>
              <a:pPr/>
              <a:t>‹#›</a:t>
            </a:fld>
            <a:endParaRPr lang="en-US"/>
          </a:p>
        </p:txBody>
      </p:sp>
    </p:spTree>
    <p:extLst>
      <p:ext uri="{BB962C8B-B14F-4D97-AF65-F5344CB8AC3E}">
        <p14:creationId xmlns:p14="http://schemas.microsoft.com/office/powerpoint/2010/main" val="26847751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video" Target="NULL" TargetMode="Externa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video" Target="NULL" TargetMode="Externa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2.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11" descr="D:\nicks computer\pres pro stuff\medical animated\dna\DNA_txt.jpg"/>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2"/>
          <p:cNvSpPr>
            <a:spLocks noGrp="1" noChangeArrowheads="1"/>
          </p:cNvSpPr>
          <p:nvPr>
            <p:ph type="title"/>
          </p:nvPr>
        </p:nvSpPr>
        <p:spPr bwMode="auto">
          <a:xfrm>
            <a:off x="304801" y="168275"/>
            <a:ext cx="10917767" cy="93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4" tIns="45717" rIns="91434" bIns="45717" numCol="1" anchor="ctr" anchorCtr="0" compatLnSpc="1">
            <a:prstTxWarp prst="textNoShape">
              <a:avLst/>
            </a:prstTxWarp>
          </a:bodyPr>
          <a:lstStyle/>
          <a:p>
            <a:pPr lvl="0"/>
            <a:r>
              <a:rPr lang="en-US"/>
              <a:t>Click to edit Master title style</a:t>
            </a:r>
          </a:p>
        </p:txBody>
      </p:sp>
      <p:pic>
        <p:nvPicPr>
          <p:cNvPr id="1036" name="Picture 1035">
            <a:hlinkClick r:id="" action="ppaction://media"/>
          </p:cNvPr>
          <p:cNvPicPr>
            <a:picLocks noRot="1" noChangeAspect="1" noChangeArrowheads="1"/>
          </p:cNvPicPr>
          <p:nvPr>
            <a:videoFile r:link="rId13"/>
          </p:nvPr>
        </p:nvPicPr>
        <p:blipFill>
          <a:blip r:embed="rId15">
            <a:extLst>
              <a:ext uri="{28A0092B-C50C-407E-A947-70E740481C1C}">
                <a14:useLocalDpi xmlns:a14="http://schemas.microsoft.com/office/drawing/2010/main" val="0"/>
              </a:ext>
            </a:extLst>
          </a:blip>
          <a:srcRect/>
          <a:stretch>
            <a:fillRect/>
          </a:stretch>
        </p:blipFill>
        <p:spPr bwMode="auto">
          <a:xfrm>
            <a:off x="11277600" y="1"/>
            <a:ext cx="914400" cy="217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e Placeholder 1"/>
          <p:cNvSpPr>
            <a:spLocks noGrp="1"/>
          </p:cNvSpPr>
          <p:nvPr>
            <p:ph type="dt" sz="half" idx="2"/>
          </p:nvPr>
        </p:nvSpPr>
        <p:spPr>
          <a:xfrm>
            <a:off x="304800" y="6356351"/>
            <a:ext cx="2844800" cy="365125"/>
          </a:xfrm>
          <a:prstGeom prst="rect">
            <a:avLst/>
          </a:prstGeom>
        </p:spPr>
        <p:txBody>
          <a:bodyPr vert="horz" lIns="91440" tIns="45720" rIns="91440" bIns="45720" rtlCol="0" anchor="ctr"/>
          <a:lstStyle>
            <a:lvl1pPr algn="l">
              <a:defRPr sz="1200">
                <a:solidFill>
                  <a:schemeClr val="tx1">
                    <a:tint val="75000"/>
                  </a:schemeClr>
                </a:solidFill>
                <a:latin typeface="Arial" charset="0"/>
              </a:defRPr>
            </a:lvl1pPr>
          </a:lstStyle>
          <a:p>
            <a:pPr fontAlgn="base">
              <a:spcBef>
                <a:spcPct val="0"/>
              </a:spcBef>
              <a:spcAft>
                <a:spcPct val="0"/>
              </a:spcAft>
              <a:defRPr/>
            </a:pPr>
            <a:fld id="{51D1EA88-2670-477E-A469-58B7DCEAF1DD}" type="datetimeFigureOut">
              <a:rPr lang="en-US">
                <a:solidFill>
                  <a:prstClr val="black">
                    <a:tint val="75000"/>
                  </a:prstClr>
                </a:solidFill>
              </a:rPr>
              <a:pPr fontAlgn="base">
                <a:spcBef>
                  <a:spcPct val="0"/>
                </a:spcBef>
                <a:spcAft>
                  <a:spcPct val="0"/>
                </a:spcAft>
                <a:defRPr/>
              </a:pPr>
              <a:t>5/24/26</a:t>
            </a:fld>
            <a:endParaRPr lang="en-US">
              <a:solidFill>
                <a:prstClr val="black">
                  <a:tint val="75000"/>
                </a:prstClr>
              </a:solidFill>
            </a:endParaRPr>
          </a:p>
        </p:txBody>
      </p:sp>
      <p:sp>
        <p:nvSpPr>
          <p:cNvPr id="3" name="Footer Placeholder 2"/>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latin typeface="Arial" charset="0"/>
              </a:defRPr>
            </a:lvl1pPr>
          </a:lstStyle>
          <a:p>
            <a:pPr fontAlgn="base">
              <a:spcBef>
                <a:spcPct val="0"/>
              </a:spcBef>
              <a:spcAft>
                <a:spcPct val="0"/>
              </a:spcAft>
              <a:defRPr/>
            </a:pPr>
            <a:endParaRPr lang="en-US">
              <a:solidFill>
                <a:prstClr val="black">
                  <a:tint val="75000"/>
                </a:prstClr>
              </a:solidFill>
            </a:endParaRPr>
          </a:p>
        </p:txBody>
      </p:sp>
      <p:sp>
        <p:nvSpPr>
          <p:cNvPr id="4" name="Slide Number Placeholder 3"/>
          <p:cNvSpPr>
            <a:spLocks noGrp="1"/>
          </p:cNvSpPr>
          <p:nvPr>
            <p:ph type="sldNum" sz="quarter" idx="4"/>
          </p:nvPr>
        </p:nvSpPr>
        <p:spPr>
          <a:xfrm>
            <a:off x="9006417"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pPr fontAlgn="base">
              <a:spcBef>
                <a:spcPct val="0"/>
              </a:spcBef>
              <a:spcAft>
                <a:spcPct val="0"/>
              </a:spcAft>
            </a:pPr>
            <a:fld id="{64541778-A8F9-454E-8525-2899622BD621}" type="slidenum">
              <a:rPr lang="en-US" smtClean="0"/>
              <a:pPr fontAlgn="base">
                <a:spcBef>
                  <a:spcPct val="0"/>
                </a:spcBef>
                <a:spcAft>
                  <a:spcPct val="0"/>
                </a:spcAft>
              </a:pPr>
              <a:t>‹#›</a:t>
            </a:fld>
            <a:endParaRPr lang="en-US"/>
          </a:p>
        </p:txBody>
      </p:sp>
      <p:sp>
        <p:nvSpPr>
          <p:cNvPr id="2056" name="Rectangle 3"/>
          <p:cNvSpPr>
            <a:spLocks noGrp="1" noChangeArrowheads="1"/>
          </p:cNvSpPr>
          <p:nvPr>
            <p:ph type="body" idx="1"/>
          </p:nvPr>
        </p:nvSpPr>
        <p:spPr bwMode="auto">
          <a:xfrm>
            <a:off x="1625600" y="1447801"/>
            <a:ext cx="10261600" cy="489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4" tIns="45717" rIns="91434" bIns="45717"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519053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3000" fill="hold"/>
                                        <p:tgtEl>
                                          <p:spTgt spid="103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1036"/>
                </p:tgtEl>
              </p:cMediaNode>
            </p:video>
            <p:seq concurrent="1" nextAc="seek">
              <p:cTn id="8" restart="whenNotActive" fill="hold" evtFilter="cancelBubble" nodeType="interactiveSeq">
                <p:stCondLst>
                  <p:cond evt="onClick" delay="0">
                    <p:tgtEl>
                      <p:spTgt spid="1036"/>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1036"/>
                                        </p:tgtEl>
                                      </p:cBhvr>
                                    </p:cmd>
                                  </p:childTnLst>
                                </p:cTn>
                              </p:par>
                            </p:childTnLst>
                          </p:cTn>
                        </p:par>
                      </p:childTnLst>
                    </p:cTn>
                  </p:par>
                </p:childTnLst>
              </p:cTn>
              <p:nextCondLst>
                <p:cond evt="onClick" delay="0">
                  <p:tgtEl>
                    <p:spTgt spid="1036"/>
                  </p:tgtEl>
                </p:cond>
              </p:nextCondLst>
            </p:seq>
          </p:childTnLst>
        </p:cTn>
      </p:par>
    </p:tnLst>
  </p:timing>
  <p:txStyles>
    <p:titleStyle>
      <a:lvl1pPr algn="l" rtl="0" eaLnBrk="0" fontAlgn="base" hangingPunct="0">
        <a:spcBef>
          <a:spcPct val="0"/>
        </a:spcBef>
        <a:spcAft>
          <a:spcPct val="0"/>
        </a:spcAft>
        <a:defRPr sz="4000">
          <a:solidFill>
            <a:schemeClr val="tx1"/>
          </a:solidFill>
          <a:latin typeface="+mj-lt"/>
          <a:ea typeface="+mj-ea"/>
          <a:cs typeface="+mj-cs"/>
        </a:defRPr>
      </a:lvl1pPr>
      <a:lvl2pPr algn="l" rtl="0" eaLnBrk="0" fontAlgn="base" hangingPunct="0">
        <a:spcBef>
          <a:spcPct val="0"/>
        </a:spcBef>
        <a:spcAft>
          <a:spcPct val="0"/>
        </a:spcAft>
        <a:defRPr sz="4000">
          <a:solidFill>
            <a:schemeClr val="tx1"/>
          </a:solidFill>
          <a:latin typeface="Arial" charset="0"/>
        </a:defRPr>
      </a:lvl2pPr>
      <a:lvl3pPr algn="l" rtl="0" eaLnBrk="0" fontAlgn="base" hangingPunct="0">
        <a:spcBef>
          <a:spcPct val="0"/>
        </a:spcBef>
        <a:spcAft>
          <a:spcPct val="0"/>
        </a:spcAft>
        <a:defRPr sz="4000">
          <a:solidFill>
            <a:schemeClr val="tx1"/>
          </a:solidFill>
          <a:latin typeface="Arial" charset="0"/>
        </a:defRPr>
      </a:lvl3pPr>
      <a:lvl4pPr algn="l" rtl="0" eaLnBrk="0" fontAlgn="base" hangingPunct="0">
        <a:spcBef>
          <a:spcPct val="0"/>
        </a:spcBef>
        <a:spcAft>
          <a:spcPct val="0"/>
        </a:spcAft>
        <a:defRPr sz="4000">
          <a:solidFill>
            <a:schemeClr val="tx1"/>
          </a:solidFill>
          <a:latin typeface="Arial" charset="0"/>
        </a:defRPr>
      </a:lvl4pPr>
      <a:lvl5pPr algn="l" rtl="0" eaLnBrk="0" fontAlgn="base" hangingPunct="0">
        <a:spcBef>
          <a:spcPct val="0"/>
        </a:spcBef>
        <a:spcAft>
          <a:spcPct val="0"/>
        </a:spcAft>
        <a:defRPr sz="4000">
          <a:solidFill>
            <a:schemeClr val="tx1"/>
          </a:solidFill>
          <a:latin typeface="Arial" charset="0"/>
        </a:defRPr>
      </a:lvl5pPr>
      <a:lvl6pPr marL="411754" algn="l" defTabSz="915010" rtl="0" eaLnBrk="1" fontAlgn="base" hangingPunct="1">
        <a:spcBef>
          <a:spcPct val="0"/>
        </a:spcBef>
        <a:spcAft>
          <a:spcPct val="0"/>
        </a:spcAft>
        <a:defRPr sz="4000">
          <a:solidFill>
            <a:schemeClr val="tx2"/>
          </a:solidFill>
          <a:latin typeface="Arial" charset="0"/>
        </a:defRPr>
      </a:lvl6pPr>
      <a:lvl7pPr marL="823509" algn="l" defTabSz="915010" rtl="0" eaLnBrk="1" fontAlgn="base" hangingPunct="1">
        <a:spcBef>
          <a:spcPct val="0"/>
        </a:spcBef>
        <a:spcAft>
          <a:spcPct val="0"/>
        </a:spcAft>
        <a:defRPr sz="4000">
          <a:solidFill>
            <a:schemeClr val="tx2"/>
          </a:solidFill>
          <a:latin typeface="Arial" charset="0"/>
        </a:defRPr>
      </a:lvl7pPr>
      <a:lvl8pPr marL="1235263" algn="l" defTabSz="915010" rtl="0" eaLnBrk="1" fontAlgn="base" hangingPunct="1">
        <a:spcBef>
          <a:spcPct val="0"/>
        </a:spcBef>
        <a:spcAft>
          <a:spcPct val="0"/>
        </a:spcAft>
        <a:defRPr sz="4000">
          <a:solidFill>
            <a:schemeClr val="tx2"/>
          </a:solidFill>
          <a:latin typeface="Arial" charset="0"/>
        </a:defRPr>
      </a:lvl8pPr>
      <a:lvl9pPr marL="1647017" algn="l" defTabSz="915010" rtl="0" eaLnBrk="1" fontAlgn="base" hangingPunct="1">
        <a:spcBef>
          <a:spcPct val="0"/>
        </a:spcBef>
        <a:spcAft>
          <a:spcPct val="0"/>
        </a:spcAft>
        <a:defRPr sz="4000">
          <a:solidFill>
            <a:schemeClr val="tx2"/>
          </a:solidFill>
          <a:latin typeface="Arial"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1413" indent="-227013" algn="l" rtl="0" eaLnBrk="0" fontAlgn="base" hangingPunct="0">
        <a:spcBef>
          <a:spcPct val="20000"/>
        </a:spcBef>
        <a:spcAft>
          <a:spcPct val="0"/>
        </a:spcAft>
        <a:buChar char="•"/>
        <a:defRPr sz="2000">
          <a:solidFill>
            <a:schemeClr val="tx1"/>
          </a:solidFill>
          <a:latin typeface="+mn-lt"/>
        </a:defRPr>
      </a:lvl3pPr>
      <a:lvl4pPr marL="1598613" indent="-228600" algn="l" rtl="0" eaLnBrk="0" fontAlgn="base" hangingPunct="0">
        <a:spcBef>
          <a:spcPct val="20000"/>
        </a:spcBef>
        <a:spcAft>
          <a:spcPct val="0"/>
        </a:spcAft>
        <a:buChar char="–"/>
        <a:defRPr sz="2000">
          <a:solidFill>
            <a:schemeClr val="tx1"/>
          </a:solidFill>
          <a:latin typeface="+mn-lt"/>
        </a:defRPr>
      </a:lvl4pPr>
      <a:lvl5pPr marL="2055813" indent="-228600" algn="l" rtl="0" eaLnBrk="0" fontAlgn="base" hangingPunct="0">
        <a:spcBef>
          <a:spcPct val="20000"/>
        </a:spcBef>
        <a:spcAft>
          <a:spcPct val="0"/>
        </a:spcAft>
        <a:buChar char="»"/>
        <a:defRPr sz="2000">
          <a:solidFill>
            <a:schemeClr val="tx1"/>
          </a:solidFill>
          <a:latin typeface="+mn-lt"/>
        </a:defRPr>
      </a:lvl5pPr>
      <a:lvl6pPr marL="2469097" indent="-228752" algn="l" defTabSz="915010" rtl="0" eaLnBrk="1" fontAlgn="base" hangingPunct="1">
        <a:spcBef>
          <a:spcPct val="20000"/>
        </a:spcBef>
        <a:spcAft>
          <a:spcPct val="0"/>
        </a:spcAft>
        <a:buChar char="»"/>
        <a:defRPr sz="1800">
          <a:solidFill>
            <a:schemeClr val="tx1"/>
          </a:solidFill>
          <a:latin typeface="+mn-lt"/>
        </a:defRPr>
      </a:lvl6pPr>
      <a:lvl7pPr marL="2880851" indent="-228752" algn="l" defTabSz="915010" rtl="0" eaLnBrk="1" fontAlgn="base" hangingPunct="1">
        <a:spcBef>
          <a:spcPct val="20000"/>
        </a:spcBef>
        <a:spcAft>
          <a:spcPct val="0"/>
        </a:spcAft>
        <a:buChar char="»"/>
        <a:defRPr sz="1800">
          <a:solidFill>
            <a:schemeClr val="tx1"/>
          </a:solidFill>
          <a:latin typeface="+mn-lt"/>
        </a:defRPr>
      </a:lvl7pPr>
      <a:lvl8pPr marL="3292605" indent="-228752" algn="l" defTabSz="915010" rtl="0" eaLnBrk="1" fontAlgn="base" hangingPunct="1">
        <a:spcBef>
          <a:spcPct val="20000"/>
        </a:spcBef>
        <a:spcAft>
          <a:spcPct val="0"/>
        </a:spcAft>
        <a:buChar char="»"/>
        <a:defRPr sz="1800">
          <a:solidFill>
            <a:schemeClr val="tx1"/>
          </a:solidFill>
          <a:latin typeface="+mn-lt"/>
        </a:defRPr>
      </a:lvl8pPr>
      <a:lvl9pPr marL="3704360" indent="-228752" algn="l" defTabSz="915010" rtl="0" eaLnBrk="1" fontAlgn="base" hangingPunct="1">
        <a:spcBef>
          <a:spcPct val="20000"/>
        </a:spcBef>
        <a:spcAft>
          <a:spcPct val="0"/>
        </a:spcAft>
        <a:buChar char="»"/>
        <a:defRPr sz="1800">
          <a:solidFill>
            <a:schemeClr val="tx1"/>
          </a:solidFill>
          <a:latin typeface="+mn-lt"/>
        </a:defRPr>
      </a:lvl9pPr>
    </p:bodyStyle>
    <p:otherStyle>
      <a:defPPr>
        <a:defRPr lang="en-US"/>
      </a:defPPr>
      <a:lvl1pPr marL="0" algn="l" defTabSz="823509" rtl="0" eaLnBrk="1" latinLnBrk="0" hangingPunct="1">
        <a:defRPr sz="1600" kern="1200">
          <a:solidFill>
            <a:schemeClr val="tx1"/>
          </a:solidFill>
          <a:latin typeface="+mn-lt"/>
          <a:ea typeface="+mn-ea"/>
          <a:cs typeface="+mn-cs"/>
        </a:defRPr>
      </a:lvl1pPr>
      <a:lvl2pPr marL="411754" algn="l" defTabSz="823509" rtl="0" eaLnBrk="1" latinLnBrk="0" hangingPunct="1">
        <a:defRPr sz="1600" kern="1200">
          <a:solidFill>
            <a:schemeClr val="tx1"/>
          </a:solidFill>
          <a:latin typeface="+mn-lt"/>
          <a:ea typeface="+mn-ea"/>
          <a:cs typeface="+mn-cs"/>
        </a:defRPr>
      </a:lvl2pPr>
      <a:lvl3pPr marL="823509" algn="l" defTabSz="823509" rtl="0" eaLnBrk="1" latinLnBrk="0" hangingPunct="1">
        <a:defRPr sz="1600" kern="1200">
          <a:solidFill>
            <a:schemeClr val="tx1"/>
          </a:solidFill>
          <a:latin typeface="+mn-lt"/>
          <a:ea typeface="+mn-ea"/>
          <a:cs typeface="+mn-cs"/>
        </a:defRPr>
      </a:lvl3pPr>
      <a:lvl4pPr marL="1235263" algn="l" defTabSz="823509" rtl="0" eaLnBrk="1" latinLnBrk="0" hangingPunct="1">
        <a:defRPr sz="1600" kern="1200">
          <a:solidFill>
            <a:schemeClr val="tx1"/>
          </a:solidFill>
          <a:latin typeface="+mn-lt"/>
          <a:ea typeface="+mn-ea"/>
          <a:cs typeface="+mn-cs"/>
        </a:defRPr>
      </a:lvl4pPr>
      <a:lvl5pPr marL="1647017" algn="l" defTabSz="823509" rtl="0" eaLnBrk="1" latinLnBrk="0" hangingPunct="1">
        <a:defRPr sz="1600" kern="1200">
          <a:solidFill>
            <a:schemeClr val="tx1"/>
          </a:solidFill>
          <a:latin typeface="+mn-lt"/>
          <a:ea typeface="+mn-ea"/>
          <a:cs typeface="+mn-cs"/>
        </a:defRPr>
      </a:lvl5pPr>
      <a:lvl6pPr marL="2058772" algn="l" defTabSz="823509" rtl="0" eaLnBrk="1" latinLnBrk="0" hangingPunct="1">
        <a:defRPr sz="1600" kern="1200">
          <a:solidFill>
            <a:schemeClr val="tx1"/>
          </a:solidFill>
          <a:latin typeface="+mn-lt"/>
          <a:ea typeface="+mn-ea"/>
          <a:cs typeface="+mn-cs"/>
        </a:defRPr>
      </a:lvl6pPr>
      <a:lvl7pPr marL="2470526" algn="l" defTabSz="823509" rtl="0" eaLnBrk="1" latinLnBrk="0" hangingPunct="1">
        <a:defRPr sz="1600" kern="1200">
          <a:solidFill>
            <a:schemeClr val="tx1"/>
          </a:solidFill>
          <a:latin typeface="+mn-lt"/>
          <a:ea typeface="+mn-ea"/>
          <a:cs typeface="+mn-cs"/>
        </a:defRPr>
      </a:lvl7pPr>
      <a:lvl8pPr marL="2882280" algn="l" defTabSz="823509" rtl="0" eaLnBrk="1" latinLnBrk="0" hangingPunct="1">
        <a:defRPr sz="1600" kern="1200">
          <a:solidFill>
            <a:schemeClr val="tx1"/>
          </a:solidFill>
          <a:latin typeface="+mn-lt"/>
          <a:ea typeface="+mn-ea"/>
          <a:cs typeface="+mn-cs"/>
        </a:defRPr>
      </a:lvl8pPr>
      <a:lvl9pPr marL="3294035" algn="l" defTabSz="823509" rtl="0" eaLnBrk="1" latinLnBrk="0" hangingPunct="1">
        <a:defRPr sz="16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11" descr="D:\nicks computer\pres pro stuff\medical animated\dna\DNA_txt.jpg"/>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2"/>
          <p:cNvSpPr>
            <a:spLocks noGrp="1" noChangeArrowheads="1"/>
          </p:cNvSpPr>
          <p:nvPr>
            <p:ph type="title"/>
          </p:nvPr>
        </p:nvSpPr>
        <p:spPr bwMode="auto">
          <a:xfrm>
            <a:off x="304801" y="168275"/>
            <a:ext cx="10917767" cy="93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4" tIns="45717" rIns="91434" bIns="45717" numCol="1" anchor="ctr" anchorCtr="0" compatLnSpc="1">
            <a:prstTxWarp prst="textNoShape">
              <a:avLst/>
            </a:prstTxWarp>
          </a:bodyPr>
          <a:lstStyle/>
          <a:p>
            <a:pPr lvl="0"/>
            <a:r>
              <a:rPr lang="en-US"/>
              <a:t>Click to edit Master title style</a:t>
            </a:r>
          </a:p>
        </p:txBody>
      </p:sp>
      <p:pic>
        <p:nvPicPr>
          <p:cNvPr id="1036" name="Picture 1035">
            <a:hlinkClick r:id="" action="ppaction://media"/>
          </p:cNvPr>
          <p:cNvPicPr>
            <a:picLocks noRot="1" noChangeAspect="1" noChangeArrowheads="1"/>
          </p:cNvPicPr>
          <p:nvPr>
            <a:videoFile r:link="rId13"/>
          </p:nvPr>
        </p:nvPicPr>
        <p:blipFill>
          <a:blip r:embed="rId15">
            <a:extLst>
              <a:ext uri="{28A0092B-C50C-407E-A947-70E740481C1C}">
                <a14:useLocalDpi xmlns:a14="http://schemas.microsoft.com/office/drawing/2010/main" val="0"/>
              </a:ext>
            </a:extLst>
          </a:blip>
          <a:srcRect/>
          <a:stretch>
            <a:fillRect/>
          </a:stretch>
        </p:blipFill>
        <p:spPr bwMode="auto">
          <a:xfrm>
            <a:off x="11277600" y="1"/>
            <a:ext cx="914400" cy="217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Date Placeholder 1"/>
          <p:cNvSpPr>
            <a:spLocks noGrp="1"/>
          </p:cNvSpPr>
          <p:nvPr>
            <p:ph type="dt" sz="half" idx="2"/>
          </p:nvPr>
        </p:nvSpPr>
        <p:spPr>
          <a:xfrm>
            <a:off x="304800" y="6356351"/>
            <a:ext cx="2844800" cy="365125"/>
          </a:xfrm>
          <a:prstGeom prst="rect">
            <a:avLst/>
          </a:prstGeom>
        </p:spPr>
        <p:txBody>
          <a:bodyPr vert="horz" lIns="91440" tIns="45720" rIns="91440" bIns="45720" rtlCol="0" anchor="ctr"/>
          <a:lstStyle>
            <a:lvl1pPr algn="l">
              <a:defRPr sz="1200">
                <a:solidFill>
                  <a:schemeClr val="tx1">
                    <a:tint val="75000"/>
                  </a:schemeClr>
                </a:solidFill>
                <a:latin typeface="Arial" charset="0"/>
              </a:defRPr>
            </a:lvl1pPr>
          </a:lstStyle>
          <a:p>
            <a:pPr fontAlgn="base">
              <a:spcBef>
                <a:spcPct val="0"/>
              </a:spcBef>
              <a:spcAft>
                <a:spcPct val="0"/>
              </a:spcAft>
              <a:defRPr/>
            </a:pPr>
            <a:fld id="{51D1EA88-2670-477E-A469-58B7DCEAF1DD}" type="datetimeFigureOut">
              <a:rPr lang="en-US">
                <a:solidFill>
                  <a:prstClr val="black">
                    <a:tint val="75000"/>
                  </a:prstClr>
                </a:solidFill>
              </a:rPr>
              <a:pPr fontAlgn="base">
                <a:spcBef>
                  <a:spcPct val="0"/>
                </a:spcBef>
                <a:spcAft>
                  <a:spcPct val="0"/>
                </a:spcAft>
                <a:defRPr/>
              </a:pPr>
              <a:t>5/24/26</a:t>
            </a:fld>
            <a:endParaRPr lang="en-US">
              <a:solidFill>
                <a:prstClr val="black">
                  <a:tint val="75000"/>
                </a:prstClr>
              </a:solidFill>
            </a:endParaRPr>
          </a:p>
        </p:txBody>
      </p:sp>
      <p:sp>
        <p:nvSpPr>
          <p:cNvPr id="3" name="Footer Placeholder 2"/>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latin typeface="Arial" charset="0"/>
              </a:defRPr>
            </a:lvl1pPr>
          </a:lstStyle>
          <a:p>
            <a:pPr fontAlgn="base">
              <a:spcBef>
                <a:spcPct val="0"/>
              </a:spcBef>
              <a:spcAft>
                <a:spcPct val="0"/>
              </a:spcAft>
              <a:defRPr/>
            </a:pPr>
            <a:endParaRPr lang="en-US">
              <a:solidFill>
                <a:prstClr val="black">
                  <a:tint val="75000"/>
                </a:prstClr>
              </a:solidFill>
            </a:endParaRPr>
          </a:p>
        </p:txBody>
      </p:sp>
      <p:sp>
        <p:nvSpPr>
          <p:cNvPr id="4" name="Slide Number Placeholder 3"/>
          <p:cNvSpPr>
            <a:spLocks noGrp="1"/>
          </p:cNvSpPr>
          <p:nvPr>
            <p:ph type="sldNum" sz="quarter" idx="4"/>
          </p:nvPr>
        </p:nvSpPr>
        <p:spPr>
          <a:xfrm>
            <a:off x="9006417"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pPr fontAlgn="base">
              <a:spcBef>
                <a:spcPct val="0"/>
              </a:spcBef>
              <a:spcAft>
                <a:spcPct val="0"/>
              </a:spcAft>
            </a:pPr>
            <a:fld id="{64541778-A8F9-454E-8525-2899622BD621}" type="slidenum">
              <a:rPr lang="en-US" smtClean="0"/>
              <a:pPr fontAlgn="base">
                <a:spcBef>
                  <a:spcPct val="0"/>
                </a:spcBef>
                <a:spcAft>
                  <a:spcPct val="0"/>
                </a:spcAft>
              </a:pPr>
              <a:t>‹#›</a:t>
            </a:fld>
            <a:endParaRPr lang="en-US"/>
          </a:p>
        </p:txBody>
      </p:sp>
      <p:sp>
        <p:nvSpPr>
          <p:cNvPr id="2056" name="Rectangle 3"/>
          <p:cNvSpPr>
            <a:spLocks noGrp="1" noChangeArrowheads="1"/>
          </p:cNvSpPr>
          <p:nvPr>
            <p:ph type="body" idx="1"/>
          </p:nvPr>
        </p:nvSpPr>
        <p:spPr bwMode="auto">
          <a:xfrm>
            <a:off x="1625600" y="1447801"/>
            <a:ext cx="10261600" cy="489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4" tIns="45717" rIns="91434" bIns="45717"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3732164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3000" fill="hold"/>
                                        <p:tgtEl>
                                          <p:spTgt spid="103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1036"/>
                </p:tgtEl>
              </p:cMediaNode>
            </p:video>
            <p:seq concurrent="1" nextAc="seek">
              <p:cTn id="8" restart="whenNotActive" fill="hold" evtFilter="cancelBubble" nodeType="interactiveSeq">
                <p:stCondLst>
                  <p:cond evt="onClick" delay="0">
                    <p:tgtEl>
                      <p:spTgt spid="1036"/>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1036"/>
                                        </p:tgtEl>
                                      </p:cBhvr>
                                    </p:cmd>
                                  </p:childTnLst>
                                </p:cTn>
                              </p:par>
                            </p:childTnLst>
                          </p:cTn>
                        </p:par>
                      </p:childTnLst>
                    </p:cTn>
                  </p:par>
                </p:childTnLst>
              </p:cTn>
              <p:nextCondLst>
                <p:cond evt="onClick" delay="0">
                  <p:tgtEl>
                    <p:spTgt spid="1036"/>
                  </p:tgtEl>
                </p:cond>
              </p:nextCondLst>
            </p:seq>
          </p:childTnLst>
        </p:cTn>
      </p:par>
    </p:tnLst>
  </p:timing>
  <p:txStyles>
    <p:titleStyle>
      <a:lvl1pPr algn="l" rtl="0" eaLnBrk="0" fontAlgn="base" hangingPunct="0">
        <a:spcBef>
          <a:spcPct val="0"/>
        </a:spcBef>
        <a:spcAft>
          <a:spcPct val="0"/>
        </a:spcAft>
        <a:defRPr sz="4000">
          <a:solidFill>
            <a:schemeClr val="tx1"/>
          </a:solidFill>
          <a:latin typeface="+mj-lt"/>
          <a:ea typeface="+mj-ea"/>
          <a:cs typeface="+mj-cs"/>
        </a:defRPr>
      </a:lvl1pPr>
      <a:lvl2pPr algn="l" rtl="0" eaLnBrk="0" fontAlgn="base" hangingPunct="0">
        <a:spcBef>
          <a:spcPct val="0"/>
        </a:spcBef>
        <a:spcAft>
          <a:spcPct val="0"/>
        </a:spcAft>
        <a:defRPr sz="4000">
          <a:solidFill>
            <a:schemeClr val="tx1"/>
          </a:solidFill>
          <a:latin typeface="Arial" charset="0"/>
        </a:defRPr>
      </a:lvl2pPr>
      <a:lvl3pPr algn="l" rtl="0" eaLnBrk="0" fontAlgn="base" hangingPunct="0">
        <a:spcBef>
          <a:spcPct val="0"/>
        </a:spcBef>
        <a:spcAft>
          <a:spcPct val="0"/>
        </a:spcAft>
        <a:defRPr sz="4000">
          <a:solidFill>
            <a:schemeClr val="tx1"/>
          </a:solidFill>
          <a:latin typeface="Arial" charset="0"/>
        </a:defRPr>
      </a:lvl3pPr>
      <a:lvl4pPr algn="l" rtl="0" eaLnBrk="0" fontAlgn="base" hangingPunct="0">
        <a:spcBef>
          <a:spcPct val="0"/>
        </a:spcBef>
        <a:spcAft>
          <a:spcPct val="0"/>
        </a:spcAft>
        <a:defRPr sz="4000">
          <a:solidFill>
            <a:schemeClr val="tx1"/>
          </a:solidFill>
          <a:latin typeface="Arial" charset="0"/>
        </a:defRPr>
      </a:lvl4pPr>
      <a:lvl5pPr algn="l" rtl="0" eaLnBrk="0" fontAlgn="base" hangingPunct="0">
        <a:spcBef>
          <a:spcPct val="0"/>
        </a:spcBef>
        <a:spcAft>
          <a:spcPct val="0"/>
        </a:spcAft>
        <a:defRPr sz="4000">
          <a:solidFill>
            <a:schemeClr val="tx1"/>
          </a:solidFill>
          <a:latin typeface="Arial" charset="0"/>
        </a:defRPr>
      </a:lvl5pPr>
      <a:lvl6pPr marL="411754" algn="l" defTabSz="915010" rtl="0" eaLnBrk="1" fontAlgn="base" hangingPunct="1">
        <a:spcBef>
          <a:spcPct val="0"/>
        </a:spcBef>
        <a:spcAft>
          <a:spcPct val="0"/>
        </a:spcAft>
        <a:defRPr sz="4000">
          <a:solidFill>
            <a:schemeClr val="tx2"/>
          </a:solidFill>
          <a:latin typeface="Arial" charset="0"/>
        </a:defRPr>
      </a:lvl6pPr>
      <a:lvl7pPr marL="823509" algn="l" defTabSz="915010" rtl="0" eaLnBrk="1" fontAlgn="base" hangingPunct="1">
        <a:spcBef>
          <a:spcPct val="0"/>
        </a:spcBef>
        <a:spcAft>
          <a:spcPct val="0"/>
        </a:spcAft>
        <a:defRPr sz="4000">
          <a:solidFill>
            <a:schemeClr val="tx2"/>
          </a:solidFill>
          <a:latin typeface="Arial" charset="0"/>
        </a:defRPr>
      </a:lvl7pPr>
      <a:lvl8pPr marL="1235263" algn="l" defTabSz="915010" rtl="0" eaLnBrk="1" fontAlgn="base" hangingPunct="1">
        <a:spcBef>
          <a:spcPct val="0"/>
        </a:spcBef>
        <a:spcAft>
          <a:spcPct val="0"/>
        </a:spcAft>
        <a:defRPr sz="4000">
          <a:solidFill>
            <a:schemeClr val="tx2"/>
          </a:solidFill>
          <a:latin typeface="Arial" charset="0"/>
        </a:defRPr>
      </a:lvl8pPr>
      <a:lvl9pPr marL="1647017" algn="l" defTabSz="915010" rtl="0" eaLnBrk="1" fontAlgn="base" hangingPunct="1">
        <a:spcBef>
          <a:spcPct val="0"/>
        </a:spcBef>
        <a:spcAft>
          <a:spcPct val="0"/>
        </a:spcAft>
        <a:defRPr sz="4000">
          <a:solidFill>
            <a:schemeClr val="tx2"/>
          </a:solidFill>
          <a:latin typeface="Arial"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1413" indent="-227013" algn="l" rtl="0" eaLnBrk="0" fontAlgn="base" hangingPunct="0">
        <a:spcBef>
          <a:spcPct val="20000"/>
        </a:spcBef>
        <a:spcAft>
          <a:spcPct val="0"/>
        </a:spcAft>
        <a:buChar char="•"/>
        <a:defRPr sz="2000">
          <a:solidFill>
            <a:schemeClr val="tx1"/>
          </a:solidFill>
          <a:latin typeface="+mn-lt"/>
        </a:defRPr>
      </a:lvl3pPr>
      <a:lvl4pPr marL="1598613" indent="-228600" algn="l" rtl="0" eaLnBrk="0" fontAlgn="base" hangingPunct="0">
        <a:spcBef>
          <a:spcPct val="20000"/>
        </a:spcBef>
        <a:spcAft>
          <a:spcPct val="0"/>
        </a:spcAft>
        <a:buChar char="–"/>
        <a:defRPr sz="2000">
          <a:solidFill>
            <a:schemeClr val="tx1"/>
          </a:solidFill>
          <a:latin typeface="+mn-lt"/>
        </a:defRPr>
      </a:lvl4pPr>
      <a:lvl5pPr marL="2055813" indent="-228600" algn="l" rtl="0" eaLnBrk="0" fontAlgn="base" hangingPunct="0">
        <a:spcBef>
          <a:spcPct val="20000"/>
        </a:spcBef>
        <a:spcAft>
          <a:spcPct val="0"/>
        </a:spcAft>
        <a:buChar char="»"/>
        <a:defRPr sz="2000">
          <a:solidFill>
            <a:schemeClr val="tx1"/>
          </a:solidFill>
          <a:latin typeface="+mn-lt"/>
        </a:defRPr>
      </a:lvl5pPr>
      <a:lvl6pPr marL="2469097" indent="-228752" algn="l" defTabSz="915010" rtl="0" eaLnBrk="1" fontAlgn="base" hangingPunct="1">
        <a:spcBef>
          <a:spcPct val="20000"/>
        </a:spcBef>
        <a:spcAft>
          <a:spcPct val="0"/>
        </a:spcAft>
        <a:buChar char="»"/>
        <a:defRPr sz="1800">
          <a:solidFill>
            <a:schemeClr val="tx1"/>
          </a:solidFill>
          <a:latin typeface="+mn-lt"/>
        </a:defRPr>
      </a:lvl6pPr>
      <a:lvl7pPr marL="2880851" indent="-228752" algn="l" defTabSz="915010" rtl="0" eaLnBrk="1" fontAlgn="base" hangingPunct="1">
        <a:spcBef>
          <a:spcPct val="20000"/>
        </a:spcBef>
        <a:spcAft>
          <a:spcPct val="0"/>
        </a:spcAft>
        <a:buChar char="»"/>
        <a:defRPr sz="1800">
          <a:solidFill>
            <a:schemeClr val="tx1"/>
          </a:solidFill>
          <a:latin typeface="+mn-lt"/>
        </a:defRPr>
      </a:lvl7pPr>
      <a:lvl8pPr marL="3292605" indent="-228752" algn="l" defTabSz="915010" rtl="0" eaLnBrk="1" fontAlgn="base" hangingPunct="1">
        <a:spcBef>
          <a:spcPct val="20000"/>
        </a:spcBef>
        <a:spcAft>
          <a:spcPct val="0"/>
        </a:spcAft>
        <a:buChar char="»"/>
        <a:defRPr sz="1800">
          <a:solidFill>
            <a:schemeClr val="tx1"/>
          </a:solidFill>
          <a:latin typeface="+mn-lt"/>
        </a:defRPr>
      </a:lvl8pPr>
      <a:lvl9pPr marL="3704360" indent="-228752" algn="l" defTabSz="915010" rtl="0" eaLnBrk="1" fontAlgn="base" hangingPunct="1">
        <a:spcBef>
          <a:spcPct val="20000"/>
        </a:spcBef>
        <a:spcAft>
          <a:spcPct val="0"/>
        </a:spcAft>
        <a:buChar char="»"/>
        <a:defRPr sz="1800">
          <a:solidFill>
            <a:schemeClr val="tx1"/>
          </a:solidFill>
          <a:latin typeface="+mn-lt"/>
        </a:defRPr>
      </a:lvl9pPr>
    </p:bodyStyle>
    <p:otherStyle>
      <a:defPPr>
        <a:defRPr lang="en-US"/>
      </a:defPPr>
      <a:lvl1pPr marL="0" algn="l" defTabSz="823509" rtl="0" eaLnBrk="1" latinLnBrk="0" hangingPunct="1">
        <a:defRPr sz="1600" kern="1200">
          <a:solidFill>
            <a:schemeClr val="tx1"/>
          </a:solidFill>
          <a:latin typeface="+mn-lt"/>
          <a:ea typeface="+mn-ea"/>
          <a:cs typeface="+mn-cs"/>
        </a:defRPr>
      </a:lvl1pPr>
      <a:lvl2pPr marL="411754" algn="l" defTabSz="823509" rtl="0" eaLnBrk="1" latinLnBrk="0" hangingPunct="1">
        <a:defRPr sz="1600" kern="1200">
          <a:solidFill>
            <a:schemeClr val="tx1"/>
          </a:solidFill>
          <a:latin typeface="+mn-lt"/>
          <a:ea typeface="+mn-ea"/>
          <a:cs typeface="+mn-cs"/>
        </a:defRPr>
      </a:lvl2pPr>
      <a:lvl3pPr marL="823509" algn="l" defTabSz="823509" rtl="0" eaLnBrk="1" latinLnBrk="0" hangingPunct="1">
        <a:defRPr sz="1600" kern="1200">
          <a:solidFill>
            <a:schemeClr val="tx1"/>
          </a:solidFill>
          <a:latin typeface="+mn-lt"/>
          <a:ea typeface="+mn-ea"/>
          <a:cs typeface="+mn-cs"/>
        </a:defRPr>
      </a:lvl3pPr>
      <a:lvl4pPr marL="1235263" algn="l" defTabSz="823509" rtl="0" eaLnBrk="1" latinLnBrk="0" hangingPunct="1">
        <a:defRPr sz="1600" kern="1200">
          <a:solidFill>
            <a:schemeClr val="tx1"/>
          </a:solidFill>
          <a:latin typeface="+mn-lt"/>
          <a:ea typeface="+mn-ea"/>
          <a:cs typeface="+mn-cs"/>
        </a:defRPr>
      </a:lvl4pPr>
      <a:lvl5pPr marL="1647017" algn="l" defTabSz="823509" rtl="0" eaLnBrk="1" latinLnBrk="0" hangingPunct="1">
        <a:defRPr sz="1600" kern="1200">
          <a:solidFill>
            <a:schemeClr val="tx1"/>
          </a:solidFill>
          <a:latin typeface="+mn-lt"/>
          <a:ea typeface="+mn-ea"/>
          <a:cs typeface="+mn-cs"/>
        </a:defRPr>
      </a:lvl5pPr>
      <a:lvl6pPr marL="2058772" algn="l" defTabSz="823509" rtl="0" eaLnBrk="1" latinLnBrk="0" hangingPunct="1">
        <a:defRPr sz="1600" kern="1200">
          <a:solidFill>
            <a:schemeClr val="tx1"/>
          </a:solidFill>
          <a:latin typeface="+mn-lt"/>
          <a:ea typeface="+mn-ea"/>
          <a:cs typeface="+mn-cs"/>
        </a:defRPr>
      </a:lvl6pPr>
      <a:lvl7pPr marL="2470526" algn="l" defTabSz="823509" rtl="0" eaLnBrk="1" latinLnBrk="0" hangingPunct="1">
        <a:defRPr sz="1600" kern="1200">
          <a:solidFill>
            <a:schemeClr val="tx1"/>
          </a:solidFill>
          <a:latin typeface="+mn-lt"/>
          <a:ea typeface="+mn-ea"/>
          <a:cs typeface="+mn-cs"/>
        </a:defRPr>
      </a:lvl7pPr>
      <a:lvl8pPr marL="2882280" algn="l" defTabSz="823509" rtl="0" eaLnBrk="1" latinLnBrk="0" hangingPunct="1">
        <a:defRPr sz="1600" kern="1200">
          <a:solidFill>
            <a:schemeClr val="tx1"/>
          </a:solidFill>
          <a:latin typeface="+mn-lt"/>
          <a:ea typeface="+mn-ea"/>
          <a:cs typeface="+mn-cs"/>
        </a:defRPr>
      </a:lvl8pPr>
      <a:lvl9pPr marL="3294035" algn="l" defTabSz="823509" rtl="0" eaLnBrk="1" latinLnBrk="0" hangingPunct="1">
        <a:defRPr sz="1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image" Target="../media/image32.emf"/><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png"/><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png"/><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png"/><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png"/><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2" Type="http://schemas.openxmlformats.org/officeDocument/2006/relationships/image" Target="../media/image54.emf"/><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89.emf"/><Relationship Id="rId2" Type="http://schemas.openxmlformats.org/officeDocument/2006/relationships/image" Target="../media/image88.emf"/><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hyperlink" Target="http://www.goodreads.com/author/show/23470.Bill_Gates" TargetMode="External"/><Relationship Id="rId2" Type="http://schemas.openxmlformats.org/officeDocument/2006/relationships/hyperlink" Target="http://www.goodreads.com/author/show/14313.James_D_Watson" TargetMode="External"/><Relationship Id="rId1" Type="http://schemas.openxmlformats.org/officeDocument/2006/relationships/slideLayout" Target="../slideLayouts/slideLayout2.xml"/><Relationship Id="rId6" Type="http://schemas.openxmlformats.org/officeDocument/2006/relationships/image" Target="../media/image91.jpeg"/><Relationship Id="rId5" Type="http://schemas.openxmlformats.org/officeDocument/2006/relationships/image" Target="../media/image90.png"/><Relationship Id="rId4" Type="http://schemas.openxmlformats.org/officeDocument/2006/relationships/hyperlink" Target="http://www.goodreads.com/work/quotes/1479853"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2032001" y="2232054"/>
            <a:ext cx="9853965" cy="1143476"/>
          </a:xfrm>
        </p:spPr>
        <p:txBody>
          <a:bodyPr/>
          <a:lstStyle/>
          <a:p>
            <a:r>
              <a:rPr lang="el-GR" sz="5400" b="1" dirty="0">
                <a:solidFill>
                  <a:schemeClr val="accent1"/>
                </a:solidFill>
                <a:latin typeface="Calibri" panose="020F0502020204030204" pitchFamily="34" charset="0"/>
              </a:rPr>
              <a:t>ΦΑΡΜΑΚΕΥΤΙΚΗ ΒΙΟΤΕΧΝΟΛΟΓΙΑ</a:t>
            </a:r>
          </a:p>
        </p:txBody>
      </p:sp>
      <p:sp>
        <p:nvSpPr>
          <p:cNvPr id="4" name="TextBox 3"/>
          <p:cNvSpPr txBox="1"/>
          <p:nvPr/>
        </p:nvSpPr>
        <p:spPr>
          <a:xfrm>
            <a:off x="5305648" y="3827721"/>
            <a:ext cx="6580318" cy="1200329"/>
          </a:xfrm>
          <a:prstGeom prst="rect">
            <a:avLst/>
          </a:prstGeom>
          <a:noFill/>
        </p:spPr>
        <p:txBody>
          <a:bodyPr wrap="square" rtlCol="0">
            <a:spAutoFit/>
          </a:bodyPr>
          <a:lstStyle/>
          <a:p>
            <a:pPr algn="r"/>
            <a:r>
              <a:rPr lang="el-GR" b="1" dirty="0">
                <a:solidFill>
                  <a:srgbClr val="D16349"/>
                </a:solidFill>
              </a:rPr>
              <a:t>Δρ.  Νικόλας Φωκιαλάκης</a:t>
            </a:r>
          </a:p>
          <a:p>
            <a:pPr algn="r"/>
            <a:r>
              <a:rPr lang="el-GR" dirty="0">
                <a:solidFill>
                  <a:srgbClr val="D16349"/>
                </a:solidFill>
              </a:rPr>
              <a:t>Αναπληρωτής Καθηγητής</a:t>
            </a:r>
          </a:p>
          <a:p>
            <a:pPr algn="r"/>
            <a:r>
              <a:rPr lang="el-GR" dirty="0">
                <a:solidFill>
                  <a:srgbClr val="D16349"/>
                </a:solidFill>
              </a:rPr>
              <a:t> Φαρμακογνωσίας &amp; Χημείας Φυσικών Προϊόντων</a:t>
            </a:r>
          </a:p>
          <a:p>
            <a:pPr algn="r"/>
            <a:r>
              <a:rPr lang="el-GR" dirty="0">
                <a:solidFill>
                  <a:srgbClr val="D16349"/>
                </a:solidFill>
              </a:rPr>
              <a:t>Φαρμακευτικό Τμήμα, ΕΚΠΑ </a:t>
            </a:r>
          </a:p>
        </p:txBody>
      </p:sp>
      <p:sp>
        <p:nvSpPr>
          <p:cNvPr id="5" name="TextBox 4"/>
          <p:cNvSpPr txBox="1"/>
          <p:nvPr/>
        </p:nvSpPr>
        <p:spPr>
          <a:xfrm>
            <a:off x="5305648" y="5311949"/>
            <a:ext cx="6410814" cy="523220"/>
          </a:xfrm>
          <a:prstGeom prst="rect">
            <a:avLst/>
          </a:prstGeom>
          <a:noFill/>
        </p:spPr>
        <p:txBody>
          <a:bodyPr wrap="square" rtlCol="0">
            <a:spAutoFit/>
          </a:bodyPr>
          <a:lstStyle/>
          <a:p>
            <a:r>
              <a:rPr lang="el-GR" sz="2800" b="1" dirty="0">
                <a:solidFill>
                  <a:srgbClr val="8CADAE">
                    <a:lumMod val="75000"/>
                  </a:srgbClr>
                </a:solidFill>
                <a:latin typeface="Calibri" panose="020F0502020204030204" pitchFamily="34" charset="0"/>
              </a:rPr>
              <a:t>ΓΟΝΙΔΙΑΚΗ ΘΕΡΑΠΕΙΑ</a:t>
            </a:r>
            <a:r>
              <a:rPr lang="en-US" sz="2800" b="1" dirty="0">
                <a:solidFill>
                  <a:srgbClr val="8CADAE">
                    <a:lumMod val="75000"/>
                  </a:srgbClr>
                </a:solidFill>
                <a:latin typeface="Calibri" panose="020F0502020204030204" pitchFamily="34" charset="0"/>
              </a:rPr>
              <a:t> &amp; </a:t>
            </a:r>
            <a:r>
              <a:rPr lang="el-GR" sz="2800" b="1" dirty="0">
                <a:solidFill>
                  <a:srgbClr val="8CADAE">
                    <a:lumMod val="75000"/>
                  </a:srgbClr>
                </a:solidFill>
                <a:latin typeface="Calibri" panose="020F0502020204030204" pitchFamily="34" charset="0"/>
              </a:rPr>
              <a:t>ΕΠΙΓΕΝΕΤΙΚΗ</a:t>
            </a:r>
          </a:p>
        </p:txBody>
      </p:sp>
    </p:spTree>
    <p:extLst>
      <p:ext uri="{BB962C8B-B14F-4D97-AF65-F5344CB8AC3E}">
        <p14:creationId xmlns:p14="http://schemas.microsoft.com/office/powerpoint/2010/main" val="34215104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583453" y="1697121"/>
            <a:ext cx="8579886" cy="4425773"/>
          </a:xfrm>
          <a:prstGeom prst="rect">
            <a:avLst/>
          </a:prstGeom>
        </p:spPr>
      </p:pic>
    </p:spTree>
    <p:extLst>
      <p:ext uri="{BB962C8B-B14F-4D97-AF65-F5344CB8AC3E}">
        <p14:creationId xmlns:p14="http://schemas.microsoft.com/office/powerpoint/2010/main" val="16346298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92187" y="553362"/>
            <a:ext cx="9903657" cy="5327485"/>
          </a:xfrm>
          <a:prstGeom prst="rect">
            <a:avLst/>
          </a:prstGeom>
        </p:spPr>
      </p:pic>
    </p:spTree>
    <p:extLst>
      <p:ext uri="{BB962C8B-B14F-4D97-AF65-F5344CB8AC3E}">
        <p14:creationId xmlns:p14="http://schemas.microsoft.com/office/powerpoint/2010/main" val="37208419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879580" y="0"/>
            <a:ext cx="9331219" cy="6772337"/>
          </a:xfrm>
          <a:prstGeom prst="rect">
            <a:avLst/>
          </a:prstGeom>
        </p:spPr>
      </p:pic>
      <p:sp>
        <p:nvSpPr>
          <p:cNvPr id="4" name="TextBox 3"/>
          <p:cNvSpPr txBox="1"/>
          <p:nvPr/>
        </p:nvSpPr>
        <p:spPr>
          <a:xfrm>
            <a:off x="10309412" y="1470212"/>
            <a:ext cx="1407459" cy="461665"/>
          </a:xfrm>
          <a:prstGeom prst="rect">
            <a:avLst/>
          </a:prstGeom>
          <a:noFill/>
        </p:spPr>
        <p:txBody>
          <a:bodyPr wrap="square" rtlCol="0">
            <a:spAutoFit/>
          </a:bodyPr>
          <a:lstStyle/>
          <a:p>
            <a:r>
              <a:rPr lang="en-US" sz="2400" b="1" dirty="0">
                <a:solidFill>
                  <a:srgbClr val="FF0000"/>
                </a:solidFill>
              </a:rPr>
              <a:t>Ex-vivo</a:t>
            </a:r>
            <a:endParaRPr lang="el-GR" sz="2400" b="1" dirty="0">
              <a:solidFill>
                <a:srgbClr val="FF0000"/>
              </a:solidFill>
            </a:endParaRPr>
          </a:p>
        </p:txBody>
      </p:sp>
    </p:spTree>
    <p:extLst>
      <p:ext uri="{BB962C8B-B14F-4D97-AF65-F5344CB8AC3E}">
        <p14:creationId xmlns:p14="http://schemas.microsoft.com/office/powerpoint/2010/main" val="7070304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620758" y="272216"/>
            <a:ext cx="7845972" cy="5875299"/>
          </a:xfrm>
          <a:prstGeom prst="rect">
            <a:avLst/>
          </a:prstGeom>
        </p:spPr>
      </p:pic>
    </p:spTree>
    <p:extLst>
      <p:ext uri="{BB962C8B-B14F-4D97-AF65-F5344CB8AC3E}">
        <p14:creationId xmlns:p14="http://schemas.microsoft.com/office/powerpoint/2010/main" val="4489687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478158" y="212571"/>
            <a:ext cx="8678854" cy="6395629"/>
          </a:xfrm>
          <a:prstGeom prst="rect">
            <a:avLst/>
          </a:prstGeom>
        </p:spPr>
      </p:pic>
    </p:spTree>
    <p:extLst>
      <p:ext uri="{BB962C8B-B14F-4D97-AF65-F5344CB8AC3E}">
        <p14:creationId xmlns:p14="http://schemas.microsoft.com/office/powerpoint/2010/main" val="13870264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071889" y="649291"/>
            <a:ext cx="8219594" cy="5834106"/>
          </a:xfrm>
          <a:prstGeom prst="rect">
            <a:avLst/>
          </a:prstGeom>
        </p:spPr>
      </p:pic>
    </p:spTree>
    <p:extLst>
      <p:ext uri="{BB962C8B-B14F-4D97-AF65-F5344CB8AC3E}">
        <p14:creationId xmlns:p14="http://schemas.microsoft.com/office/powerpoint/2010/main" val="27282103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04327" y="423844"/>
            <a:ext cx="8464426" cy="6034147"/>
          </a:xfrm>
          <a:prstGeom prst="rect">
            <a:avLst/>
          </a:prstGeom>
        </p:spPr>
      </p:pic>
    </p:spTree>
    <p:extLst>
      <p:ext uri="{BB962C8B-B14F-4D97-AF65-F5344CB8AC3E}">
        <p14:creationId xmlns:p14="http://schemas.microsoft.com/office/powerpoint/2010/main" val="39982928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076621" y="567837"/>
            <a:ext cx="7838343" cy="5982509"/>
          </a:xfrm>
          <a:prstGeom prst="rect">
            <a:avLst/>
          </a:prstGeom>
        </p:spPr>
      </p:pic>
    </p:spTree>
    <p:extLst>
      <p:ext uri="{BB962C8B-B14F-4D97-AF65-F5344CB8AC3E}">
        <p14:creationId xmlns:p14="http://schemas.microsoft.com/office/powerpoint/2010/main" val="3999724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751832" y="932017"/>
            <a:ext cx="8611368" cy="5925983"/>
          </a:xfrm>
          <a:prstGeom prst="rect">
            <a:avLst/>
          </a:prstGeom>
        </p:spPr>
      </p:pic>
    </p:spTree>
    <p:extLst>
      <p:ext uri="{BB962C8B-B14F-4D97-AF65-F5344CB8AC3E}">
        <p14:creationId xmlns:p14="http://schemas.microsoft.com/office/powerpoint/2010/main" val="21413403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446958" y="1059116"/>
            <a:ext cx="7692123" cy="5436351"/>
          </a:xfrm>
          <a:prstGeom prst="rect">
            <a:avLst/>
          </a:prstGeom>
        </p:spPr>
      </p:pic>
    </p:spTree>
    <p:extLst>
      <p:ext uri="{BB962C8B-B14F-4D97-AF65-F5344CB8AC3E}">
        <p14:creationId xmlns:p14="http://schemas.microsoft.com/office/powerpoint/2010/main" val="18163532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FB5D499-1E18-128C-3B33-753DC90C1544}"/>
              </a:ext>
            </a:extLst>
          </p:cNvPr>
          <p:cNvSpPr>
            <a:spLocks noGrp="1"/>
          </p:cNvSpPr>
          <p:nvPr>
            <p:ph type="title"/>
          </p:nvPr>
        </p:nvSpPr>
        <p:spPr>
          <a:xfrm>
            <a:off x="304801" y="168275"/>
            <a:ext cx="10917767" cy="939800"/>
          </a:xfrm>
        </p:spPr>
        <p:txBody>
          <a:bodyPr/>
          <a:lstStyle/>
          <a:p>
            <a:r>
              <a:rPr lang="en-US" sz="2000" dirty="0"/>
              <a:t>"It was very effective, but about 25 percent of the patients developed a leukemia because the virus integrated into an erroneous gene,"</a:t>
            </a:r>
          </a:p>
        </p:txBody>
      </p:sp>
      <p:sp>
        <p:nvSpPr>
          <p:cNvPr id="2" name="Rectangle 1">
            <a:extLst>
              <a:ext uri="{FF2B5EF4-FFF2-40B4-BE49-F238E27FC236}">
                <a16:creationId xmlns:a16="http://schemas.microsoft.com/office/drawing/2014/main" id="{450A9F1E-B342-D5D7-E997-06976C9DDE4A}"/>
              </a:ext>
            </a:extLst>
          </p:cNvPr>
          <p:cNvSpPr>
            <a:spLocks noChangeArrowheads="1"/>
          </p:cNvSpPr>
          <p:nvPr/>
        </p:nvSpPr>
        <p:spPr bwMode="auto">
          <a:xfrm>
            <a:off x="304800" y="1532260"/>
            <a:ext cx="5689600" cy="47923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34" tIns="45717" rIns="91434" bIns="45717" numCol="1" anchor="t" anchorCtr="0" compatLnSpc="1">
            <a:prstTxWarp prst="textNoShape">
              <a:avLst/>
            </a:prstTxWarp>
            <a:norm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342900" marR="0" lvl="0" indent="-342900" defTabSz="914400" latinLnBrk="0">
              <a:lnSpc>
                <a:spcPct val="90000"/>
              </a:lnSpc>
              <a:spcBef>
                <a:spcPct val="20000"/>
              </a:spcBef>
              <a:buClrTx/>
              <a:buSzTx/>
              <a:buFontTx/>
              <a:buChar char="•"/>
              <a:tabLst/>
            </a:pPr>
            <a:r>
              <a:rPr kumimoji="0" lang="en-US" altLang="en-US" sz="1600" b="1" i="0" u="none" strike="noStrike" cap="none" normalizeH="0" baseline="0">
                <a:ln>
                  <a:noFill/>
                </a:ln>
                <a:effectLst/>
                <a:latin typeface="+mn-lt"/>
              </a:rPr>
              <a:t>Γιατί έγινε μεγάλο θέμα;</a:t>
            </a:r>
          </a:p>
          <a:p>
            <a:pPr marL="342900" marR="0" lvl="0" indent="-342900" defTabSz="914400" latinLnBrk="0">
              <a:lnSpc>
                <a:spcPct val="90000"/>
              </a:lnSpc>
              <a:spcBef>
                <a:spcPct val="20000"/>
              </a:spcBef>
              <a:buClrTx/>
              <a:buSzTx/>
              <a:buFontTx/>
              <a:buChar char="•"/>
              <a:tabLst/>
            </a:pPr>
            <a:r>
              <a:rPr kumimoji="0" lang="en-US" altLang="en-US" sz="1600" b="0" i="0" u="none" strike="noStrike" cap="none" normalizeH="0" baseline="0">
                <a:ln>
                  <a:noFill/>
                </a:ln>
                <a:effectLst/>
                <a:latin typeface="+mn-lt"/>
              </a:rPr>
              <a:t>Σε πρώιμες γονιδιακές θεραπείες SCID (“bubble boy disease”):</a:t>
            </a:r>
          </a:p>
          <a:p>
            <a:pPr marL="342900" marR="0" lvl="0" indent="-342900" defTabSz="914400" latinLnBrk="0">
              <a:lnSpc>
                <a:spcPct val="90000"/>
              </a:lnSpc>
              <a:spcBef>
                <a:spcPct val="20000"/>
              </a:spcBef>
              <a:buClrTx/>
              <a:buSzTx/>
              <a:buFontTx/>
              <a:buChar char="•"/>
              <a:tabLst/>
            </a:pPr>
            <a:endParaRPr kumimoji="0" lang="en-US" altLang="en-US" sz="1600" b="0" i="0" u="none" strike="noStrike" cap="none" normalizeH="0" baseline="0">
              <a:ln>
                <a:noFill/>
              </a:ln>
              <a:effectLst/>
              <a:latin typeface="+mn-lt"/>
            </a:endParaRPr>
          </a:p>
          <a:p>
            <a:pPr marL="342900" lvl="0" indent="-342900">
              <a:lnSpc>
                <a:spcPct val="90000"/>
              </a:lnSpc>
              <a:spcBef>
                <a:spcPct val="20000"/>
              </a:spcBef>
              <a:buChar char="•"/>
            </a:pPr>
            <a:r>
              <a:rPr lang="en-US" sz="1600" b="1">
                <a:latin typeface="+mn-lt"/>
              </a:rPr>
              <a:t>Σοβαρή Συνδυασμένη Ανοσοανεπάκεία (SCID)</a:t>
            </a:r>
            <a:r>
              <a:rPr lang="en-US" sz="1600">
                <a:latin typeface="+mn-lt"/>
              </a:rPr>
              <a:t>, είναι μια σπάνια γενετική διαταραχή όπου τα μωρά γεννιούνται χωρίς λειτουργικό ανοσοποιητικό σύστημα</a:t>
            </a:r>
            <a:endParaRPr lang="en-US" altLang="en-US" sz="1600">
              <a:latin typeface="+mn-lt"/>
            </a:endParaRPr>
          </a:p>
          <a:p>
            <a:pPr marL="342900" marR="0" lvl="0" indent="-342900" defTabSz="914400" latinLnBrk="0">
              <a:lnSpc>
                <a:spcPct val="90000"/>
              </a:lnSpc>
              <a:spcBef>
                <a:spcPct val="20000"/>
              </a:spcBef>
              <a:buClrTx/>
              <a:buSzTx/>
              <a:buFontTx/>
              <a:buChar char="•"/>
              <a:tabLst/>
            </a:pPr>
            <a:endParaRPr kumimoji="0" lang="en-US" altLang="en-US" sz="1600" b="0" i="0" u="none" strike="noStrike" cap="none" normalizeH="0" baseline="0">
              <a:ln>
                <a:noFill/>
              </a:ln>
              <a:effectLst/>
              <a:latin typeface="+mn-lt"/>
            </a:endParaRPr>
          </a:p>
          <a:p>
            <a:pPr marL="342900" marR="0" lvl="0" indent="-342900" defTabSz="914400" latinLnBrk="0">
              <a:lnSpc>
                <a:spcPct val="90000"/>
              </a:lnSpc>
              <a:spcBef>
                <a:spcPct val="20000"/>
              </a:spcBef>
              <a:buClrTx/>
              <a:buSzTx/>
              <a:buFontTx/>
              <a:buChar char="•"/>
              <a:tabLst/>
            </a:pPr>
            <a:r>
              <a:rPr kumimoji="0" lang="en-US" altLang="en-US" sz="1600" b="0" i="0" u="none" strike="noStrike" cap="none" normalizeH="0" baseline="0">
                <a:ln>
                  <a:noFill/>
                </a:ln>
                <a:effectLst/>
                <a:latin typeface="+mn-lt"/>
              </a:rPr>
              <a:t>μερικά παιδιά εμφάνισαν λευχαιμία,</a:t>
            </a:r>
          </a:p>
          <a:p>
            <a:pPr marL="342900" marR="0" lvl="0" indent="-342900" defTabSz="914400" latinLnBrk="0">
              <a:lnSpc>
                <a:spcPct val="90000"/>
              </a:lnSpc>
              <a:spcBef>
                <a:spcPct val="20000"/>
              </a:spcBef>
              <a:buClrTx/>
              <a:buSzTx/>
              <a:buFontTx/>
              <a:buChar char="•"/>
              <a:tabLst/>
            </a:pPr>
            <a:r>
              <a:rPr kumimoji="0" lang="en-US" altLang="en-US" sz="1600" b="0" i="0" u="none" strike="noStrike" cap="none" normalizeH="0" baseline="0">
                <a:ln>
                  <a:noFill/>
                </a:ln>
                <a:effectLst/>
                <a:latin typeface="+mn-lt"/>
              </a:rPr>
              <a:t>επειδή ο retroviral φορέας ενεργοποίησε το ογκογονίδιο </a:t>
            </a:r>
            <a:r>
              <a:rPr kumimoji="0" lang="en-US" altLang="en-US" sz="1600" b="1" i="0" u="none" strike="noStrike" cap="none" normalizeH="0" baseline="0">
                <a:ln>
                  <a:noFill/>
                </a:ln>
                <a:effectLst/>
                <a:latin typeface="+mn-lt"/>
              </a:rPr>
              <a:t>LMO2</a:t>
            </a:r>
            <a:r>
              <a:rPr kumimoji="0" lang="en-US" altLang="en-US" sz="1600" b="0" i="0" u="none" strike="noStrike" cap="none" normalizeH="0" baseline="0">
                <a:ln>
                  <a:noFill/>
                </a:ln>
                <a:effectLst/>
                <a:latin typeface="+mn-lt"/>
              </a:rPr>
              <a:t>.</a:t>
            </a:r>
          </a:p>
          <a:p>
            <a:pPr marL="342900" marR="0" lvl="0" indent="-342900" defTabSz="914400" latinLnBrk="0">
              <a:lnSpc>
                <a:spcPct val="90000"/>
              </a:lnSpc>
              <a:spcBef>
                <a:spcPct val="20000"/>
              </a:spcBef>
              <a:buClrTx/>
              <a:buSzTx/>
              <a:buFontTx/>
              <a:buChar char="•"/>
              <a:tabLst/>
            </a:pPr>
            <a:endParaRPr kumimoji="0" lang="en-US" altLang="en-US" sz="1600" b="0" i="0" u="none" strike="noStrike" cap="none" normalizeH="0" baseline="0">
              <a:ln>
                <a:noFill/>
              </a:ln>
              <a:effectLst/>
              <a:latin typeface="+mn-lt"/>
            </a:endParaRPr>
          </a:p>
          <a:p>
            <a:pPr marL="342900" marR="0" lvl="0" indent="-342900" defTabSz="914400" latinLnBrk="0">
              <a:lnSpc>
                <a:spcPct val="90000"/>
              </a:lnSpc>
              <a:spcBef>
                <a:spcPct val="20000"/>
              </a:spcBef>
              <a:buClrTx/>
              <a:buSzTx/>
              <a:buFontTx/>
              <a:buChar char="•"/>
              <a:tabLst/>
            </a:pPr>
            <a:r>
              <a:rPr kumimoji="0" lang="en-US" altLang="en-US" sz="1600" b="0" i="0" u="none" strike="noStrike" cap="none" normalizeH="0" baseline="0">
                <a:ln>
                  <a:noFill/>
                </a:ln>
                <a:effectLst/>
                <a:latin typeface="+mn-lt"/>
              </a:rPr>
              <a:t>Αυτό οδήγησε:</a:t>
            </a:r>
          </a:p>
          <a:p>
            <a:pPr marL="342900" marR="0" lvl="0" indent="-342900" defTabSz="914400" latinLnBrk="0">
              <a:lnSpc>
                <a:spcPct val="90000"/>
              </a:lnSpc>
              <a:spcBef>
                <a:spcPct val="20000"/>
              </a:spcBef>
              <a:buClrTx/>
              <a:buSzTx/>
              <a:buFontTx/>
              <a:buChar char="•"/>
              <a:tabLst/>
            </a:pPr>
            <a:r>
              <a:rPr kumimoji="0" lang="en-US" altLang="en-US" sz="1600" b="0" i="0" u="none" strike="noStrike" cap="none" normalizeH="0" baseline="0">
                <a:ln>
                  <a:noFill/>
                </a:ln>
                <a:effectLst/>
                <a:latin typeface="+mn-lt"/>
              </a:rPr>
              <a:t>σε αυστηρότερους ελέγχους,</a:t>
            </a:r>
          </a:p>
          <a:p>
            <a:pPr marL="342900" marR="0" lvl="0" indent="-342900" defTabSz="914400" latinLnBrk="0">
              <a:lnSpc>
                <a:spcPct val="90000"/>
              </a:lnSpc>
              <a:spcBef>
                <a:spcPct val="20000"/>
              </a:spcBef>
              <a:buClrTx/>
              <a:buSzTx/>
              <a:buFontTx/>
              <a:buChar char="•"/>
              <a:tabLst/>
            </a:pPr>
            <a:r>
              <a:rPr kumimoji="0" lang="en-US" altLang="en-US" sz="1600" b="0" i="0" u="none" strike="noStrike" cap="none" normalizeH="0" baseline="0">
                <a:ln>
                  <a:noFill/>
                </a:ln>
                <a:effectLst/>
                <a:latin typeface="+mn-lt"/>
              </a:rPr>
              <a:t>ανάπτυξη ασφαλέστερων lentiviral vectors,</a:t>
            </a:r>
          </a:p>
          <a:p>
            <a:pPr marL="342900" marR="0" lvl="0" indent="-342900" defTabSz="914400" latinLnBrk="0">
              <a:lnSpc>
                <a:spcPct val="90000"/>
              </a:lnSpc>
              <a:spcBef>
                <a:spcPct val="20000"/>
              </a:spcBef>
              <a:buClrTx/>
              <a:buSzTx/>
              <a:buFontTx/>
              <a:buChar char="•"/>
              <a:tabLst/>
            </a:pPr>
            <a:r>
              <a:rPr kumimoji="0" lang="en-US" altLang="en-US" sz="1600" b="0" i="0" u="none" strike="noStrike" cap="none" normalizeH="0" baseline="0">
                <a:ln>
                  <a:noFill/>
                </a:ln>
                <a:effectLst/>
                <a:latin typeface="+mn-lt"/>
              </a:rPr>
              <a:t>χρήση CRISPR και non-viral συστημάτων.</a:t>
            </a:r>
          </a:p>
          <a:p>
            <a:pPr marL="342900" marR="0" lvl="0" indent="-342900" defTabSz="914400" latinLnBrk="0">
              <a:lnSpc>
                <a:spcPct val="90000"/>
              </a:lnSpc>
              <a:spcBef>
                <a:spcPct val="20000"/>
              </a:spcBef>
              <a:buClrTx/>
              <a:buSzTx/>
              <a:buFontTx/>
              <a:buChar char="•"/>
              <a:tabLst/>
            </a:pPr>
            <a:endParaRPr kumimoji="0" lang="en-US" altLang="en-US" sz="1600" b="0" i="0" u="none" strike="noStrike" cap="none" normalizeH="0" baseline="0">
              <a:ln>
                <a:noFill/>
              </a:ln>
              <a:effectLst/>
              <a:latin typeface="+mn-lt"/>
            </a:endParaRPr>
          </a:p>
        </p:txBody>
      </p:sp>
      <p:pic>
        <p:nvPicPr>
          <p:cNvPr id="4" name="Picture 3">
            <a:extLst>
              <a:ext uri="{FF2B5EF4-FFF2-40B4-BE49-F238E27FC236}">
                <a16:creationId xmlns:a16="http://schemas.microsoft.com/office/drawing/2014/main" id="{07769157-36DD-F32D-1A80-2A735CC3E1C3}"/>
              </a:ext>
            </a:extLst>
          </p:cNvPr>
          <p:cNvPicPr>
            <a:picLocks noChangeAspect="1"/>
          </p:cNvPicPr>
          <p:nvPr/>
        </p:nvPicPr>
        <p:blipFill>
          <a:blip r:embed="rId2">
            <a:extLst>
              <a:ext uri="{28A0092B-C50C-407E-A947-70E740481C1C}">
                <a14:useLocalDpi xmlns:a14="http://schemas.microsoft.com/office/drawing/2010/main" val="0"/>
              </a:ext>
            </a:extLst>
          </a:blip>
          <a:srcRect r="18083" b="3"/>
          <a:stretch>
            <a:fillRect/>
          </a:stretch>
        </p:blipFill>
        <p:spPr>
          <a:xfrm>
            <a:off x="6197600" y="1532260"/>
            <a:ext cx="5689600" cy="4792341"/>
          </a:xfrm>
          <a:prstGeom prst="rect">
            <a:avLst/>
          </a:prstGeom>
          <a:noFill/>
        </p:spPr>
      </p:pic>
    </p:spTree>
    <p:extLst>
      <p:ext uri="{BB962C8B-B14F-4D97-AF65-F5344CB8AC3E}">
        <p14:creationId xmlns:p14="http://schemas.microsoft.com/office/powerpoint/2010/main" val="37344610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342165" y="1127079"/>
            <a:ext cx="7276963" cy="5404938"/>
          </a:xfrm>
          <a:prstGeom prst="rect">
            <a:avLst/>
          </a:prstGeom>
        </p:spPr>
      </p:pic>
    </p:spTree>
    <p:extLst>
      <p:ext uri="{BB962C8B-B14F-4D97-AF65-F5344CB8AC3E}">
        <p14:creationId xmlns:p14="http://schemas.microsoft.com/office/powerpoint/2010/main" val="12222771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036641" y="1184469"/>
            <a:ext cx="7761781" cy="5673531"/>
          </a:xfrm>
          <a:prstGeom prst="rect">
            <a:avLst/>
          </a:prstGeom>
        </p:spPr>
      </p:pic>
    </p:spTree>
    <p:extLst>
      <p:ext uri="{BB962C8B-B14F-4D97-AF65-F5344CB8AC3E}">
        <p14:creationId xmlns:p14="http://schemas.microsoft.com/office/powerpoint/2010/main" val="21923935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ounded Rectangle 28">
            <a:extLst>
              <a:ext uri="{FF2B5EF4-FFF2-40B4-BE49-F238E27FC236}">
                <a16:creationId xmlns:a16="http://schemas.microsoft.com/office/drawing/2014/main" id="{1476E795-58B4-CCCF-B8B8-536C0D5D7ABE}"/>
              </a:ext>
            </a:extLst>
          </p:cNvPr>
          <p:cNvSpPr/>
          <p:nvPr/>
        </p:nvSpPr>
        <p:spPr>
          <a:xfrm>
            <a:off x="4253948" y="5003272"/>
            <a:ext cx="7586871" cy="1586371"/>
          </a:xfrm>
          <a:prstGeom prst="roundRect">
            <a:avLst/>
          </a:prstGeom>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56ACD833-003C-52A2-6DB4-8917DF7C15D3}"/>
              </a:ext>
            </a:extLst>
          </p:cNvPr>
          <p:cNvSpPr>
            <a:spLocks noChangeArrowheads="1"/>
          </p:cNvSpPr>
          <p:nvPr/>
        </p:nvSpPr>
        <p:spPr bwMode="auto">
          <a:xfrm>
            <a:off x="258418" y="253447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a:ln>
                  <a:noFill/>
                </a:ln>
                <a:solidFill>
                  <a:srgbClr val="000000"/>
                </a:solidFill>
                <a:effectLst/>
                <a:latin typeface="Arial" panose="020B0604020202020204" pitchFamily="34" charset="0"/>
              </a:rPr>
              <a:t>β-</a:t>
            </a:r>
            <a:r>
              <a:rPr kumimoji="0" lang="en-US" altLang="en-US" sz="2000" b="1" i="0" u="none" strike="noStrike" cap="none" normalizeH="0" baseline="0" dirty="0" err="1">
                <a:ln>
                  <a:noFill/>
                </a:ln>
                <a:solidFill>
                  <a:srgbClr val="000000"/>
                </a:solidFill>
                <a:effectLst/>
                <a:latin typeface="Arial" panose="020B0604020202020204" pitchFamily="34" charset="0"/>
              </a:rPr>
              <a:t>θ</a:t>
            </a:r>
            <a:r>
              <a:rPr kumimoji="0" lang="en-US" altLang="en-US" sz="2000" b="1" i="0" u="none" strike="noStrike" cap="none" normalizeH="0" baseline="0" dirty="0">
                <a:ln>
                  <a:noFill/>
                </a:ln>
                <a:solidFill>
                  <a:srgbClr val="000000"/>
                </a:solidFill>
                <a:effectLst/>
                <a:latin typeface="Arial" panose="020B0604020202020204" pitchFamily="34" charset="0"/>
              </a:rPr>
              <a:t>α</a:t>
            </a:r>
            <a:r>
              <a:rPr kumimoji="0" lang="en-US" altLang="en-US" sz="2000" b="1" i="0" u="none" strike="noStrike" cap="none" normalizeH="0" baseline="0" dirty="0" err="1">
                <a:ln>
                  <a:noFill/>
                </a:ln>
                <a:solidFill>
                  <a:srgbClr val="000000"/>
                </a:solidFill>
                <a:effectLst/>
                <a:latin typeface="Arial" panose="020B0604020202020204" pitchFamily="34" charset="0"/>
              </a:rPr>
              <a:t>λ</a:t>
            </a:r>
            <a:r>
              <a:rPr kumimoji="0" lang="en-US" altLang="en-US" sz="2000" b="1" i="0" u="none" strike="noStrike" cap="none" normalizeH="0" baseline="0" dirty="0">
                <a:ln>
                  <a:noFill/>
                </a:ln>
                <a:solidFill>
                  <a:srgbClr val="000000"/>
                </a:solidFill>
                <a:effectLst/>
                <a:latin typeface="Arial" panose="020B0604020202020204" pitchFamily="34" charset="0"/>
              </a:rPr>
              <a:t>α</a:t>
            </a:r>
            <a:r>
              <a:rPr kumimoji="0" lang="en-US" altLang="en-US" sz="2000" b="1" i="0" u="none" strike="noStrike" cap="none" normalizeH="0" baseline="0" dirty="0" err="1">
                <a:ln>
                  <a:noFill/>
                </a:ln>
                <a:solidFill>
                  <a:srgbClr val="000000"/>
                </a:solidFill>
                <a:effectLst/>
                <a:latin typeface="Arial" panose="020B0604020202020204" pitchFamily="34" charset="0"/>
              </a:rPr>
              <a:t>σσ</a:t>
            </a:r>
            <a:r>
              <a:rPr kumimoji="0" lang="en-US" altLang="en-US" sz="2000" b="1" i="0" u="none" strike="noStrike" cap="none" normalizeH="0" baseline="0" dirty="0">
                <a:ln>
                  <a:noFill/>
                </a:ln>
                <a:solidFill>
                  <a:srgbClr val="000000"/>
                </a:solidFill>
                <a:effectLst/>
                <a:latin typeface="Arial" panose="020B0604020202020204" pitchFamily="34" charset="0"/>
              </a:rPr>
              <a:t>α</a:t>
            </a:r>
            <a:r>
              <a:rPr kumimoji="0" lang="en-US" altLang="en-US" sz="2000" b="1" i="0" u="none" strike="noStrike" cap="none" normalizeH="0" baseline="0" dirty="0" err="1">
                <a:ln>
                  <a:noFill/>
                </a:ln>
                <a:solidFill>
                  <a:srgbClr val="000000"/>
                </a:solidFill>
                <a:effectLst/>
                <a:latin typeface="Arial" panose="020B0604020202020204" pitchFamily="34" charset="0"/>
              </a:rPr>
              <a:t>ιμί</a:t>
            </a:r>
            <a:r>
              <a:rPr kumimoji="0" lang="en-US" altLang="en-US" sz="2000" b="1" i="0" u="none" strike="noStrike" cap="none" normalizeH="0" baseline="0" dirty="0">
                <a:ln>
                  <a:noFill/>
                </a:ln>
                <a:solidFill>
                  <a:srgbClr val="000000"/>
                </a:solidFill>
                <a:effectLst/>
                <a:latin typeface="Arial" panose="020B0604020202020204" pitchFamily="34" charset="0"/>
              </a:rPr>
              <a:t>α — Zynteglo</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500" b="1" i="0" u="none" strike="noStrike" cap="none" normalizeH="0" baseline="0" dirty="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500" b="1" i="0" u="none" strike="noStrike" cap="none" normalizeH="0" baseline="0" dirty="0" err="1">
                <a:ln>
                  <a:noFill/>
                </a:ln>
                <a:solidFill>
                  <a:srgbClr val="000000"/>
                </a:solidFill>
                <a:effectLst/>
                <a:latin typeface="Arial" panose="020B0604020202020204" pitchFamily="34" charset="0"/>
              </a:rPr>
              <a:t>Μεγάλη</a:t>
            </a:r>
            <a:r>
              <a:rPr kumimoji="0" lang="en-US" altLang="en-US" sz="1500" b="1" i="0" u="none" strike="noStrike" cap="none" normalizeH="0" baseline="0" dirty="0">
                <a:ln>
                  <a:noFill/>
                </a:ln>
                <a:solidFill>
                  <a:srgbClr val="000000"/>
                </a:solidFill>
                <a:effectLst/>
                <a:latin typeface="Arial" panose="020B0604020202020204" pitchFamily="34" charset="0"/>
              </a:rPr>
              <a:t> </a:t>
            </a:r>
            <a:r>
              <a:rPr kumimoji="0" lang="en-US" altLang="en-US" sz="1500" b="1" i="0" u="none" strike="noStrike" cap="none" normalizeH="0" baseline="0" dirty="0" err="1">
                <a:ln>
                  <a:noFill/>
                </a:ln>
                <a:solidFill>
                  <a:srgbClr val="000000"/>
                </a:solidFill>
                <a:effectLst/>
                <a:latin typeface="Arial" panose="020B0604020202020204" pitchFamily="34" charset="0"/>
              </a:rPr>
              <a:t>ε</a:t>
            </a:r>
            <a:r>
              <a:rPr kumimoji="0" lang="en-US" altLang="en-US" sz="1500" b="1" i="0" u="none" strike="noStrike" cap="none" normalizeH="0" baseline="0" dirty="0">
                <a:ln>
                  <a:noFill/>
                </a:ln>
                <a:solidFill>
                  <a:srgbClr val="000000"/>
                </a:solidFill>
                <a:effectLst/>
                <a:latin typeface="Arial" panose="020B0604020202020204" pitchFamily="34" charset="0"/>
              </a:rPr>
              <a:t>π</a:t>
            </a:r>
            <a:r>
              <a:rPr kumimoji="0" lang="en-US" altLang="en-US" sz="1500" b="1" i="0" u="none" strike="noStrike" cap="none" normalizeH="0" baseline="0" dirty="0" err="1">
                <a:ln>
                  <a:noFill/>
                </a:ln>
                <a:solidFill>
                  <a:srgbClr val="000000"/>
                </a:solidFill>
                <a:effectLst/>
                <a:latin typeface="Arial" panose="020B0604020202020204" pitchFamily="34" charset="0"/>
              </a:rPr>
              <a:t>ιτυχί</a:t>
            </a:r>
            <a:r>
              <a:rPr kumimoji="0" lang="en-US" altLang="en-US" sz="1500" b="1" i="0" u="none" strike="noStrike" cap="none" normalizeH="0" baseline="0" dirty="0">
                <a:ln>
                  <a:noFill/>
                </a:ln>
                <a:solidFill>
                  <a:srgbClr val="000000"/>
                </a:solidFill>
                <a:effectLst/>
                <a:latin typeface="Arial" panose="020B0604020202020204" pitchFamily="34" charset="0"/>
              </a:rPr>
              <a:t>α</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err="1">
                <a:ln>
                  <a:noFill/>
                </a:ln>
                <a:solidFill>
                  <a:srgbClr val="000000"/>
                </a:solidFill>
                <a:effectLst/>
                <a:latin typeface="Arial" panose="020B0604020202020204" pitchFamily="34" charset="0"/>
              </a:rPr>
              <a:t>Χρησιμο</a:t>
            </a:r>
            <a:r>
              <a:rPr kumimoji="0" lang="en-US" altLang="en-US" sz="1000" b="0" i="0" u="none" strike="noStrike" cap="none" normalizeH="0" baseline="0" dirty="0">
                <a:ln>
                  <a:noFill/>
                </a:ln>
                <a:solidFill>
                  <a:srgbClr val="000000"/>
                </a:solidFill>
                <a:effectLst/>
                <a:latin typeface="Arial" panose="020B0604020202020204" pitchFamily="34" charset="0"/>
              </a:rPr>
              <a:t>π</a:t>
            </a:r>
            <a:r>
              <a:rPr kumimoji="0" lang="en-US" altLang="en-US" sz="1000" b="0" i="0" u="none" strike="noStrike" cap="none" normalizeH="0" baseline="0" dirty="0" err="1">
                <a:ln>
                  <a:noFill/>
                </a:ln>
                <a:solidFill>
                  <a:srgbClr val="000000"/>
                </a:solidFill>
                <a:effectLst/>
                <a:latin typeface="Arial" panose="020B0604020202020204" pitchFamily="34" charset="0"/>
              </a:rPr>
              <a:t>οιεί</a:t>
            </a:r>
            <a:r>
              <a:rPr kumimoji="0" lang="en-US" altLang="en-US" sz="1000" b="0" i="0" u="none" strike="noStrike" cap="none" normalizeH="0" baseline="0" dirty="0">
                <a:ln>
                  <a:noFill/>
                </a:ln>
                <a:solidFill>
                  <a:srgbClr val="000000"/>
                </a:solidFill>
                <a:effectLst/>
                <a:latin typeface="Arial" panose="020B0604020202020204" pitchFamily="34" charset="0"/>
              </a:rPr>
              <a:t> lentiviral vector π</a:t>
            </a:r>
            <a:r>
              <a:rPr kumimoji="0" lang="en-US" altLang="en-US" sz="1000" b="0" i="0" u="none" strike="noStrike" cap="none" normalizeH="0" baseline="0" dirty="0" err="1">
                <a:ln>
                  <a:noFill/>
                </a:ln>
                <a:solidFill>
                  <a:srgbClr val="000000"/>
                </a:solidFill>
                <a:effectLst/>
                <a:latin typeface="Arial" panose="020B0604020202020204" pitchFamily="34" charset="0"/>
              </a:rPr>
              <a:t>ου</a:t>
            </a:r>
            <a:r>
              <a:rPr kumimoji="0" lang="en-US" altLang="en-US" sz="1000" b="0" i="0" u="none" strike="noStrike" cap="none" normalizeH="0" baseline="0" dirty="0">
                <a:ln>
                  <a:noFill/>
                </a:ln>
                <a:solidFill>
                  <a:srgbClr val="000000"/>
                </a:solidFill>
                <a:effectLst/>
                <a:latin typeface="Arial" panose="020B0604020202020204" pitchFamily="34" charset="0"/>
              </a:rPr>
              <a:t> </a:t>
            </a:r>
            <a:r>
              <a:rPr kumimoji="0" lang="en-US" altLang="en-US" sz="1000" b="0" i="0" u="none" strike="noStrike" cap="none" normalizeH="0" baseline="0" dirty="0" err="1">
                <a:ln>
                  <a:noFill/>
                </a:ln>
                <a:solidFill>
                  <a:srgbClr val="000000"/>
                </a:solidFill>
                <a:effectLst/>
                <a:latin typeface="Arial" panose="020B0604020202020204" pitchFamily="34" charset="0"/>
              </a:rPr>
              <a:t>μετ</a:t>
            </a:r>
            <a:r>
              <a:rPr kumimoji="0" lang="en-US" altLang="en-US" sz="1000" b="0" i="0" u="none" strike="noStrike" cap="none" normalizeH="0" baseline="0" dirty="0">
                <a:ln>
                  <a:noFill/>
                </a:ln>
                <a:solidFill>
                  <a:srgbClr val="000000"/>
                </a:solidFill>
                <a:effectLst/>
                <a:latin typeface="Arial" panose="020B0604020202020204" pitchFamily="34" charset="0"/>
              </a:rPr>
              <a:t>α</a:t>
            </a:r>
            <a:r>
              <a:rPr kumimoji="0" lang="en-US" altLang="en-US" sz="1000" b="0" i="0" u="none" strike="noStrike" cap="none" normalizeH="0" baseline="0" dirty="0" err="1">
                <a:ln>
                  <a:noFill/>
                </a:ln>
                <a:solidFill>
                  <a:srgbClr val="000000"/>
                </a:solidFill>
                <a:effectLst/>
                <a:latin typeface="Arial" panose="020B0604020202020204" pitchFamily="34" charset="0"/>
              </a:rPr>
              <a:t>φέρει</a:t>
            </a:r>
            <a:r>
              <a:rPr kumimoji="0" lang="en-US" altLang="en-US" sz="1000" b="0" i="0" u="none" strike="noStrike" cap="none" normalizeH="0" baseline="0" dirty="0">
                <a:ln>
                  <a:noFill/>
                </a:ln>
                <a:solidFill>
                  <a:srgbClr val="000000"/>
                </a:solidFill>
                <a:effectLst/>
                <a:latin typeface="Arial" panose="020B0604020202020204" pitchFamily="34" charset="0"/>
              </a:rPr>
              <a:t>:</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err="1">
                <a:ln>
                  <a:noFill/>
                </a:ln>
                <a:solidFill>
                  <a:srgbClr val="000000"/>
                </a:solidFill>
                <a:effectLst/>
                <a:latin typeface="Arial" panose="020B0604020202020204" pitchFamily="34" charset="0"/>
              </a:rPr>
              <a:t>λειτουργικό</a:t>
            </a:r>
            <a:r>
              <a:rPr kumimoji="0" lang="en-US" altLang="en-US" sz="1800" b="0" i="0" u="none" strike="noStrike" cap="none" normalizeH="0" baseline="0" dirty="0">
                <a:ln>
                  <a:noFill/>
                </a:ln>
                <a:solidFill>
                  <a:srgbClr val="000000"/>
                </a:solidFill>
                <a:effectLst/>
                <a:latin typeface="Arial" panose="020B0604020202020204" pitchFamily="34" charset="0"/>
              </a:rPr>
              <a:t> β-globin </a:t>
            </a:r>
            <a:r>
              <a:rPr kumimoji="0" lang="en-US" altLang="en-US" sz="1800" b="0" i="0" u="none" strike="noStrike" cap="none" normalizeH="0" baseline="0" dirty="0" err="1">
                <a:ln>
                  <a:noFill/>
                </a:ln>
                <a:solidFill>
                  <a:srgbClr val="000000"/>
                </a:solidFill>
                <a:effectLst/>
                <a:latin typeface="Arial" panose="020B0604020202020204" pitchFamily="34" charset="0"/>
              </a:rPr>
              <a:t>γονίδιο</a:t>
            </a:r>
            <a:r>
              <a:rPr kumimoji="0" lang="en-US" altLang="en-US" sz="1800" b="0" i="0" u="none" strike="noStrike" cap="none" normalizeH="0" baseline="0" dirty="0">
                <a:ln>
                  <a:noFill/>
                </a:ln>
                <a:solidFill>
                  <a:srgbClr val="000000"/>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1" i="0" u="none" strike="noStrike" cap="none" normalizeH="0" baseline="0" dirty="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err="1">
                <a:ln>
                  <a:noFill/>
                </a:ln>
                <a:solidFill>
                  <a:srgbClr val="000000"/>
                </a:solidFill>
                <a:effectLst/>
                <a:latin typeface="Arial" panose="020B0604020202020204" pitchFamily="34" charset="0"/>
              </a:rPr>
              <a:t>Α</a:t>
            </a:r>
            <a:r>
              <a:rPr kumimoji="0" lang="en-US" altLang="en-US" sz="1200" b="1" i="0" u="none" strike="noStrike" cap="none" normalizeH="0" baseline="0" dirty="0">
                <a:ln>
                  <a:noFill/>
                </a:ln>
                <a:solidFill>
                  <a:srgbClr val="000000"/>
                </a:solidFill>
                <a:effectLst/>
                <a:latin typeface="Arial" panose="020B0604020202020204" pitchFamily="34" charset="0"/>
              </a:rPr>
              <a:t>π</a:t>
            </a:r>
            <a:r>
              <a:rPr kumimoji="0" lang="en-US" altLang="en-US" sz="1200" b="1" i="0" u="none" strike="noStrike" cap="none" normalizeH="0" baseline="0" dirty="0" err="1">
                <a:ln>
                  <a:noFill/>
                </a:ln>
                <a:solidFill>
                  <a:srgbClr val="000000"/>
                </a:solidFill>
                <a:effectLst/>
                <a:latin typeface="Arial" panose="020B0604020202020204" pitchFamily="34" charset="0"/>
              </a:rPr>
              <a:t>οτελέσμ</a:t>
            </a:r>
            <a:r>
              <a:rPr kumimoji="0" lang="en-US" altLang="en-US" sz="1200" b="1" i="0" u="none" strike="noStrike" cap="none" normalizeH="0" baseline="0" dirty="0">
                <a:ln>
                  <a:noFill/>
                </a:ln>
                <a:solidFill>
                  <a:srgbClr val="000000"/>
                </a:solidFill>
                <a:effectLst/>
                <a:latin typeface="Arial" panose="020B0604020202020204" pitchFamily="34" charset="0"/>
              </a:rPr>
              <a:t>α</a:t>
            </a:r>
            <a:r>
              <a:rPr kumimoji="0" lang="en-US" altLang="en-US" sz="1200" b="1" i="0" u="none" strike="noStrike" cap="none" normalizeH="0" baseline="0" dirty="0" err="1">
                <a:ln>
                  <a:noFill/>
                </a:ln>
                <a:solidFill>
                  <a:srgbClr val="000000"/>
                </a:solidFill>
                <a:effectLst/>
                <a:latin typeface="Arial" panose="020B0604020202020204" pitchFamily="34" charset="0"/>
              </a:rPr>
              <a:t>τ</a:t>
            </a:r>
            <a:r>
              <a:rPr kumimoji="0" lang="en-US" altLang="en-US" sz="1200" b="1" i="0" u="none" strike="noStrike" cap="none" normalizeH="0" baseline="0" dirty="0">
                <a:ln>
                  <a:noFill/>
                </a:ln>
                <a:solidFill>
                  <a:srgbClr val="000000"/>
                </a:solidFill>
                <a:effectLst/>
                <a:latin typeface="Arial" panose="020B0604020202020204" pitchFamily="34" charset="0"/>
              </a:rPr>
              <a:t>α</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err="1">
                <a:ln>
                  <a:noFill/>
                </a:ln>
                <a:solidFill>
                  <a:srgbClr val="000000"/>
                </a:solidFill>
                <a:effectLst/>
                <a:latin typeface="Arial" panose="020B0604020202020204" pitchFamily="34" charset="0"/>
              </a:rPr>
              <a:t>Σε</a:t>
            </a:r>
            <a:r>
              <a:rPr kumimoji="0" lang="en-US" altLang="en-US" sz="1000" b="0" i="0" u="none" strike="noStrike" cap="none" normalizeH="0" baseline="0" dirty="0">
                <a:ln>
                  <a:noFill/>
                </a:ln>
                <a:solidFill>
                  <a:srgbClr val="000000"/>
                </a:solidFill>
                <a:effectLst/>
                <a:latin typeface="Arial" panose="020B0604020202020204" pitchFamily="34" charset="0"/>
              </a:rPr>
              <a:t> π</a:t>
            </a:r>
            <a:r>
              <a:rPr kumimoji="0" lang="en-US" altLang="en-US" sz="1000" b="0" i="0" u="none" strike="noStrike" cap="none" normalizeH="0" baseline="0" dirty="0" err="1">
                <a:ln>
                  <a:noFill/>
                </a:ln>
                <a:solidFill>
                  <a:srgbClr val="000000"/>
                </a:solidFill>
                <a:effectLst/>
                <a:latin typeface="Arial" panose="020B0604020202020204" pitchFamily="34" charset="0"/>
              </a:rPr>
              <a:t>ολλούς</a:t>
            </a:r>
            <a:r>
              <a:rPr kumimoji="0" lang="en-US" altLang="en-US" sz="1000" b="0" i="0" u="none" strike="noStrike" cap="none" normalizeH="0" baseline="0" dirty="0">
                <a:ln>
                  <a:noFill/>
                </a:ln>
                <a:solidFill>
                  <a:srgbClr val="000000"/>
                </a:solidFill>
                <a:effectLst/>
                <a:latin typeface="Arial" panose="020B0604020202020204" pitchFamily="34" charset="0"/>
              </a:rPr>
              <a:t> α</a:t>
            </a:r>
            <a:r>
              <a:rPr kumimoji="0" lang="en-US" altLang="en-US" sz="1000" b="0" i="0" u="none" strike="noStrike" cap="none" normalizeH="0" baseline="0" dirty="0" err="1">
                <a:ln>
                  <a:noFill/>
                </a:ln>
                <a:solidFill>
                  <a:srgbClr val="000000"/>
                </a:solidFill>
                <a:effectLst/>
                <a:latin typeface="Arial" panose="020B0604020202020204" pitchFamily="34" charset="0"/>
              </a:rPr>
              <a:t>σθενείς</a:t>
            </a:r>
            <a:r>
              <a:rPr kumimoji="0" lang="en-US" altLang="en-US" sz="1000" b="0" i="0" u="none" strike="noStrike" cap="none" normalizeH="0" baseline="0" dirty="0">
                <a:ln>
                  <a:noFill/>
                </a:ln>
                <a:solidFill>
                  <a:srgbClr val="000000"/>
                </a:solidFill>
                <a:effectLst/>
                <a:latin typeface="Arial" panose="020B0604020202020204" pitchFamily="34" charset="0"/>
              </a:rPr>
              <a:t>:</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err="1">
                <a:ln>
                  <a:noFill/>
                </a:ln>
                <a:solidFill>
                  <a:srgbClr val="000000"/>
                </a:solidFill>
                <a:effectLst/>
                <a:latin typeface="Arial" panose="020B0604020202020204" pitchFamily="34" charset="0"/>
              </a:rPr>
              <a:t>στ</a:t>
            </a:r>
            <a:r>
              <a:rPr kumimoji="0" lang="en-US" altLang="en-US" sz="1800" b="0" i="0" u="none" strike="noStrike" cap="none" normalizeH="0" baseline="0" dirty="0">
                <a:ln>
                  <a:noFill/>
                </a:ln>
                <a:solidFill>
                  <a:srgbClr val="000000"/>
                </a:solidFill>
                <a:effectLst/>
                <a:latin typeface="Arial" panose="020B0604020202020204" pitchFamily="34" charset="0"/>
              </a:rPr>
              <a:t>α</a:t>
            </a:r>
            <a:r>
              <a:rPr kumimoji="0" lang="en-US" altLang="en-US" sz="1800" b="0" i="0" u="none" strike="noStrike" cap="none" normalizeH="0" baseline="0" dirty="0" err="1">
                <a:ln>
                  <a:noFill/>
                </a:ln>
                <a:solidFill>
                  <a:srgbClr val="000000"/>
                </a:solidFill>
                <a:effectLst/>
                <a:latin typeface="Arial" panose="020B0604020202020204" pitchFamily="34" charset="0"/>
              </a:rPr>
              <a:t>μάτησ</a:t>
            </a:r>
            <a:r>
              <a:rPr kumimoji="0" lang="en-US" altLang="en-US" sz="1800" b="0" i="0" u="none" strike="noStrike" cap="none" normalizeH="0" baseline="0" dirty="0">
                <a:ln>
                  <a:noFill/>
                </a:ln>
                <a:solidFill>
                  <a:srgbClr val="000000"/>
                </a:solidFill>
                <a:effectLst/>
                <a:latin typeface="Arial" panose="020B0604020202020204" pitchFamily="34" charset="0"/>
              </a:rPr>
              <a:t>α</a:t>
            </a:r>
            <a:r>
              <a:rPr kumimoji="0" lang="en-US" altLang="en-US" sz="1800" b="0" i="0" u="none" strike="noStrike" cap="none" normalizeH="0" baseline="0" dirty="0" err="1">
                <a:ln>
                  <a:noFill/>
                </a:ln>
                <a:solidFill>
                  <a:srgbClr val="000000"/>
                </a:solidFill>
                <a:effectLst/>
                <a:latin typeface="Arial" panose="020B0604020202020204" pitchFamily="34" charset="0"/>
              </a:rPr>
              <a:t>ν</a:t>
            </a:r>
            <a:r>
              <a:rPr kumimoji="0" lang="en-US" altLang="en-US" sz="1800" b="0" i="0" u="none" strike="noStrike" cap="none" normalizeH="0" baseline="0" dirty="0">
                <a:ln>
                  <a:noFill/>
                </a:ln>
                <a:solidFill>
                  <a:srgbClr val="000000"/>
                </a:solidFill>
                <a:effectLst/>
                <a:latin typeface="Arial" panose="020B0604020202020204" pitchFamily="34" charset="0"/>
              </a:rPr>
              <a:t> </a:t>
            </a:r>
            <a:r>
              <a:rPr kumimoji="0" lang="en-US" altLang="en-US" sz="1800" b="0" i="0" u="none" strike="noStrike" cap="none" normalizeH="0" baseline="0" dirty="0" err="1">
                <a:ln>
                  <a:noFill/>
                </a:ln>
                <a:solidFill>
                  <a:srgbClr val="000000"/>
                </a:solidFill>
                <a:effectLst/>
                <a:latin typeface="Arial" panose="020B0604020202020204" pitchFamily="34" charset="0"/>
              </a:rPr>
              <a:t>οι</a:t>
            </a:r>
            <a:r>
              <a:rPr kumimoji="0" lang="en-US" altLang="en-US" sz="1800" b="0" i="0" u="none" strike="noStrike" cap="none" normalizeH="0" baseline="0" dirty="0">
                <a:ln>
                  <a:noFill/>
                </a:ln>
                <a:solidFill>
                  <a:srgbClr val="000000"/>
                </a:solidFill>
                <a:effectLst/>
                <a:latin typeface="Arial" panose="020B0604020202020204" pitchFamily="34" charset="0"/>
              </a:rPr>
              <a:t> </a:t>
            </a:r>
            <a:r>
              <a:rPr kumimoji="0" lang="en-US" altLang="en-US" sz="1800" b="0" i="0" u="none" strike="noStrike" cap="none" normalizeH="0" baseline="0" dirty="0" err="1">
                <a:ln>
                  <a:noFill/>
                </a:ln>
                <a:solidFill>
                  <a:srgbClr val="000000"/>
                </a:solidFill>
                <a:effectLst/>
                <a:latin typeface="Arial" panose="020B0604020202020204" pitchFamily="34" charset="0"/>
              </a:rPr>
              <a:t>μετ</a:t>
            </a:r>
            <a:r>
              <a:rPr kumimoji="0" lang="en-US" altLang="en-US" sz="1800" b="0" i="0" u="none" strike="noStrike" cap="none" normalizeH="0" baseline="0" dirty="0">
                <a:ln>
                  <a:noFill/>
                </a:ln>
                <a:solidFill>
                  <a:srgbClr val="000000"/>
                </a:solidFill>
                <a:effectLst/>
                <a:latin typeface="Arial" panose="020B0604020202020204" pitchFamily="34" charset="0"/>
              </a:rPr>
              <a:t>α</a:t>
            </a:r>
            <a:r>
              <a:rPr kumimoji="0" lang="en-US" altLang="en-US" sz="1800" b="0" i="0" u="none" strike="noStrike" cap="none" normalizeH="0" baseline="0" dirty="0" err="1">
                <a:ln>
                  <a:noFill/>
                </a:ln>
                <a:solidFill>
                  <a:srgbClr val="000000"/>
                </a:solidFill>
                <a:effectLst/>
                <a:latin typeface="Arial" panose="020B0604020202020204" pitchFamily="34" charset="0"/>
              </a:rPr>
              <a:t>γγίσεις</a:t>
            </a:r>
            <a:r>
              <a:rPr kumimoji="0" lang="en-US" altLang="en-US" sz="1800" b="0" i="0" u="none" strike="noStrike" cap="none" normalizeH="0" baseline="0" dirty="0">
                <a:ln>
                  <a:noFill/>
                </a:ln>
                <a:solidFill>
                  <a:srgbClr val="000000"/>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err="1">
                <a:ln>
                  <a:noFill/>
                </a:ln>
                <a:solidFill>
                  <a:srgbClr val="000000"/>
                </a:solidFill>
                <a:effectLst/>
                <a:latin typeface="Arial" panose="020B0604020202020204" pitchFamily="34" charset="0"/>
              </a:rPr>
              <a:t>σημ</a:t>
            </a:r>
            <a:r>
              <a:rPr kumimoji="0" lang="en-US" altLang="en-US" sz="1800" b="0" i="0" u="none" strike="noStrike" cap="none" normalizeH="0" baseline="0" dirty="0">
                <a:ln>
                  <a:noFill/>
                </a:ln>
                <a:solidFill>
                  <a:srgbClr val="000000"/>
                </a:solidFill>
                <a:effectLst/>
                <a:latin typeface="Arial" panose="020B0604020202020204" pitchFamily="34" charset="0"/>
              </a:rPr>
              <a:t>α</a:t>
            </a:r>
            <a:r>
              <a:rPr kumimoji="0" lang="en-US" altLang="en-US" sz="1800" b="0" i="0" u="none" strike="noStrike" cap="none" normalizeH="0" baseline="0" dirty="0" err="1">
                <a:ln>
                  <a:noFill/>
                </a:ln>
                <a:solidFill>
                  <a:srgbClr val="000000"/>
                </a:solidFill>
                <a:effectLst/>
                <a:latin typeface="Arial" panose="020B0604020202020204" pitchFamily="34" charset="0"/>
              </a:rPr>
              <a:t>ντική</a:t>
            </a:r>
            <a:r>
              <a:rPr kumimoji="0" lang="en-US" altLang="en-US" sz="1800" b="0" i="0" u="none" strike="noStrike" cap="none" normalizeH="0" baseline="0" dirty="0">
                <a:ln>
                  <a:noFill/>
                </a:ln>
                <a:solidFill>
                  <a:srgbClr val="000000"/>
                </a:solidFill>
                <a:effectLst/>
                <a:latin typeface="Arial" panose="020B0604020202020204" pitchFamily="34" charset="0"/>
              </a:rPr>
              <a:t> α</a:t>
            </a:r>
            <a:r>
              <a:rPr kumimoji="0" lang="en-US" altLang="en-US" sz="1800" b="0" i="0" u="none" strike="noStrike" cap="none" normalizeH="0" baseline="0" dirty="0" err="1">
                <a:ln>
                  <a:noFill/>
                </a:ln>
                <a:solidFill>
                  <a:srgbClr val="000000"/>
                </a:solidFill>
                <a:effectLst/>
                <a:latin typeface="Arial" panose="020B0604020202020204" pitchFamily="34" charset="0"/>
              </a:rPr>
              <a:t>ύξηση</a:t>
            </a:r>
            <a:r>
              <a:rPr kumimoji="0" lang="en-US" altLang="en-US" sz="1800" b="0" i="0" u="none" strike="noStrike" cap="none" normalizeH="0" baseline="0" dirty="0">
                <a:ln>
                  <a:noFill/>
                </a:ln>
                <a:solidFill>
                  <a:srgbClr val="000000"/>
                </a:solidFill>
                <a:effectLst/>
                <a:latin typeface="Arial" panose="020B0604020202020204" pitchFamily="34" charset="0"/>
              </a:rPr>
              <a:t> Hb,</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err="1">
                <a:ln>
                  <a:noFill/>
                </a:ln>
                <a:solidFill>
                  <a:srgbClr val="000000"/>
                </a:solidFill>
                <a:effectLst/>
                <a:latin typeface="Arial" panose="020B0604020202020204" pitchFamily="34" charset="0"/>
              </a:rPr>
              <a:t>μ</a:t>
            </a:r>
            <a:r>
              <a:rPr kumimoji="0" lang="en-US" altLang="en-US" sz="1800" b="0" i="0" u="none" strike="noStrike" cap="none" normalizeH="0" baseline="0" dirty="0">
                <a:ln>
                  <a:noFill/>
                </a:ln>
                <a:solidFill>
                  <a:srgbClr val="000000"/>
                </a:solidFill>
                <a:effectLst/>
                <a:latin typeface="Arial" panose="020B0604020202020204" pitchFamily="34" charset="0"/>
              </a:rPr>
              <a:t>α</a:t>
            </a:r>
            <a:r>
              <a:rPr kumimoji="0" lang="en-US" altLang="en-US" sz="1800" b="0" i="0" u="none" strike="noStrike" cap="none" normalizeH="0" baseline="0" dirty="0" err="1">
                <a:ln>
                  <a:noFill/>
                </a:ln>
                <a:solidFill>
                  <a:srgbClr val="000000"/>
                </a:solidFill>
                <a:effectLst/>
                <a:latin typeface="Arial" panose="020B0604020202020204" pitchFamily="34" charset="0"/>
              </a:rPr>
              <a:t>κροχρόνι</a:t>
            </a:r>
            <a:r>
              <a:rPr kumimoji="0" lang="en-US" altLang="en-US" sz="1800" b="0" i="0" u="none" strike="noStrike" cap="none" normalizeH="0" baseline="0" dirty="0">
                <a:ln>
                  <a:noFill/>
                </a:ln>
                <a:solidFill>
                  <a:srgbClr val="000000"/>
                </a:solidFill>
                <a:effectLst/>
                <a:latin typeface="Arial" panose="020B0604020202020204" pitchFamily="34" charset="0"/>
              </a:rPr>
              <a:t>α </a:t>
            </a:r>
            <a:r>
              <a:rPr kumimoji="0" lang="en-US" altLang="en-US" sz="1800" b="0" i="0" u="none" strike="noStrike" cap="none" normalizeH="0" baseline="0" dirty="0" err="1">
                <a:ln>
                  <a:noFill/>
                </a:ln>
                <a:solidFill>
                  <a:srgbClr val="000000"/>
                </a:solidFill>
                <a:effectLst/>
                <a:latin typeface="Arial" panose="020B0604020202020204" pitchFamily="34" charset="0"/>
              </a:rPr>
              <a:t>έκφρ</a:t>
            </a:r>
            <a:r>
              <a:rPr kumimoji="0" lang="en-US" altLang="en-US" sz="1800" b="0" i="0" u="none" strike="noStrike" cap="none" normalizeH="0" baseline="0" dirty="0">
                <a:ln>
                  <a:noFill/>
                </a:ln>
                <a:solidFill>
                  <a:srgbClr val="000000"/>
                </a:solidFill>
                <a:effectLst/>
                <a:latin typeface="Arial" panose="020B0604020202020204" pitchFamily="34" charset="0"/>
              </a:rPr>
              <a:t>α</a:t>
            </a:r>
            <a:r>
              <a:rPr kumimoji="0" lang="en-US" altLang="en-US" sz="1800" b="0" i="0" u="none" strike="noStrike" cap="none" normalizeH="0" baseline="0" dirty="0" err="1">
                <a:ln>
                  <a:noFill/>
                </a:ln>
                <a:solidFill>
                  <a:srgbClr val="000000"/>
                </a:solidFill>
                <a:effectLst/>
                <a:latin typeface="Arial" panose="020B0604020202020204" pitchFamily="34" charset="0"/>
              </a:rPr>
              <a:t>ση</a:t>
            </a:r>
            <a:r>
              <a:rPr kumimoji="0" lang="en-US" altLang="en-US" sz="1800" b="0" i="0" u="none" strike="noStrike" cap="none" normalizeH="0" baseline="0" dirty="0">
                <a:ln>
                  <a:noFill/>
                </a:ln>
                <a:solidFill>
                  <a:srgbClr val="000000"/>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err="1">
                <a:ln>
                  <a:noFill/>
                </a:ln>
                <a:solidFill>
                  <a:srgbClr val="000000"/>
                </a:solidFill>
                <a:effectLst/>
                <a:latin typeface="Arial" panose="020B0604020202020204" pitchFamily="34" charset="0"/>
              </a:rPr>
              <a:t>Αυτό</a:t>
            </a:r>
            <a:r>
              <a:rPr kumimoji="0" lang="en-US" altLang="en-US" sz="1800" b="0" i="0" u="none" strike="noStrike" cap="none" normalizeH="0" baseline="0" dirty="0">
                <a:ln>
                  <a:noFill/>
                </a:ln>
                <a:solidFill>
                  <a:srgbClr val="000000"/>
                </a:solidFill>
                <a:effectLst/>
                <a:latin typeface="Arial" panose="020B0604020202020204" pitchFamily="34" charset="0"/>
              </a:rPr>
              <a:t> </a:t>
            </a:r>
            <a:r>
              <a:rPr kumimoji="0" lang="en-US" altLang="en-US" sz="1800" b="0" i="0" u="none" strike="noStrike" cap="none" normalizeH="0" baseline="0" dirty="0" err="1">
                <a:ln>
                  <a:noFill/>
                </a:ln>
                <a:solidFill>
                  <a:srgbClr val="000000"/>
                </a:solidFill>
                <a:effectLst/>
                <a:latin typeface="Arial" panose="020B0604020202020204" pitchFamily="34" charset="0"/>
              </a:rPr>
              <a:t>θεωρείτ</a:t>
            </a:r>
            <a:r>
              <a:rPr kumimoji="0" lang="en-US" altLang="en-US" sz="1800" b="0" i="0" u="none" strike="noStrike" cap="none" normalizeH="0" baseline="0" dirty="0">
                <a:ln>
                  <a:noFill/>
                </a:ln>
                <a:solidFill>
                  <a:srgbClr val="000000"/>
                </a:solidFill>
                <a:effectLst/>
                <a:latin typeface="Arial" panose="020B0604020202020204" pitchFamily="34" charset="0"/>
              </a:rPr>
              <a:t>α</a:t>
            </a:r>
            <a:r>
              <a:rPr kumimoji="0" lang="en-US" altLang="en-US" sz="1800" b="0" i="0" u="none" strike="noStrike" cap="none" normalizeH="0" baseline="0" dirty="0" err="1">
                <a:ln>
                  <a:noFill/>
                </a:ln>
                <a:solidFill>
                  <a:srgbClr val="000000"/>
                </a:solidFill>
                <a:effectLst/>
                <a:latin typeface="Arial" panose="020B0604020202020204" pitchFamily="34" charset="0"/>
              </a:rPr>
              <a:t>ι</a:t>
            </a:r>
            <a:r>
              <a:rPr kumimoji="0" lang="en-US" altLang="en-US" sz="1800" b="0" i="0" u="none" strike="noStrike" cap="none" normalizeH="0" baseline="0" dirty="0">
                <a:ln>
                  <a:noFill/>
                </a:ln>
                <a:solidFill>
                  <a:srgbClr val="000000"/>
                </a:solidFill>
                <a:effectLst/>
                <a:latin typeface="Arial" panose="020B0604020202020204" pitchFamily="34" charset="0"/>
              </a:rPr>
              <a:t> landmark </a:t>
            </a:r>
            <a:r>
              <a:rPr kumimoji="0" lang="en-US" altLang="en-US" sz="1800" b="0" i="0" u="none" strike="noStrike" cap="none" normalizeH="0" baseline="0" dirty="0" err="1">
                <a:ln>
                  <a:noFill/>
                </a:ln>
                <a:solidFill>
                  <a:srgbClr val="000000"/>
                </a:solidFill>
                <a:effectLst/>
                <a:latin typeface="Arial" panose="020B0604020202020204" pitchFamily="34" charset="0"/>
              </a:rPr>
              <a:t>στην</a:t>
            </a:r>
            <a:r>
              <a:rPr kumimoji="0" lang="en-US" altLang="en-US" sz="1800" b="0" i="0" u="none" strike="noStrike" cap="none" normalizeH="0" baseline="0" dirty="0">
                <a:ln>
                  <a:noFill/>
                </a:ln>
                <a:solidFill>
                  <a:srgbClr val="000000"/>
                </a:solidFill>
                <a:effectLst/>
                <a:latin typeface="Arial" panose="020B0604020202020204" pitchFamily="34" charset="0"/>
              </a:rPr>
              <a:t> α</a:t>
            </a:r>
            <a:r>
              <a:rPr kumimoji="0" lang="en-US" altLang="en-US" sz="1800" b="0" i="0" u="none" strike="noStrike" cap="none" normalizeH="0" baseline="0" dirty="0" err="1">
                <a:ln>
                  <a:noFill/>
                </a:ln>
                <a:solidFill>
                  <a:srgbClr val="000000"/>
                </a:solidFill>
                <a:effectLst/>
                <a:latin typeface="Arial" panose="020B0604020202020204" pitchFamily="34" charset="0"/>
              </a:rPr>
              <a:t>ιμ</a:t>
            </a:r>
            <a:r>
              <a:rPr kumimoji="0" lang="en-US" altLang="en-US" sz="1800" b="0" i="0" u="none" strike="noStrike" cap="none" normalizeH="0" baseline="0" dirty="0">
                <a:ln>
                  <a:noFill/>
                </a:ln>
                <a:solidFill>
                  <a:srgbClr val="000000"/>
                </a:solidFill>
                <a:effectLst/>
                <a:latin typeface="Arial" panose="020B0604020202020204" pitchFamily="34" charset="0"/>
              </a:rPr>
              <a:t>α</a:t>
            </a:r>
            <a:r>
              <a:rPr kumimoji="0" lang="en-US" altLang="en-US" sz="1800" b="0" i="0" u="none" strike="noStrike" cap="none" normalizeH="0" baseline="0" dirty="0" err="1">
                <a:ln>
                  <a:noFill/>
                </a:ln>
                <a:solidFill>
                  <a:srgbClr val="000000"/>
                </a:solidFill>
                <a:effectLst/>
                <a:latin typeface="Arial" panose="020B0604020202020204" pitchFamily="34" charset="0"/>
              </a:rPr>
              <a:t>τολογί</a:t>
            </a:r>
            <a:r>
              <a:rPr kumimoji="0" lang="en-US" altLang="en-US" sz="1800" b="0" i="0" u="none" strike="noStrike" cap="none" normalizeH="0" baseline="0" dirty="0">
                <a:ln>
                  <a:noFill/>
                </a:ln>
                <a:solidFill>
                  <a:srgbClr val="000000"/>
                </a:solidFill>
                <a:effectLst/>
                <a:latin typeface="Arial" panose="020B0604020202020204" pitchFamily="34" charset="0"/>
              </a:rPr>
              <a:t>α.</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3" name="Rectangle 2">
            <a:extLst>
              <a:ext uri="{FF2B5EF4-FFF2-40B4-BE49-F238E27FC236}">
                <a16:creationId xmlns:a16="http://schemas.microsoft.com/office/drawing/2014/main" id="{2CFD2797-2FAA-F2A2-7705-32E0D0E58C9E}"/>
              </a:ext>
            </a:extLst>
          </p:cNvPr>
          <p:cNvSpPr>
            <a:spLocks noChangeArrowheads="1"/>
          </p:cNvSpPr>
          <p:nvPr/>
        </p:nvSpPr>
        <p:spPr bwMode="auto">
          <a:xfrm>
            <a:off x="4516742" y="5003272"/>
            <a:ext cx="2544417" cy="16619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err="1">
                <a:ln>
                  <a:noFill/>
                </a:ln>
                <a:solidFill>
                  <a:srgbClr val="000000"/>
                </a:solidFill>
                <a:effectLst/>
                <a:latin typeface="Arial" panose="020B0604020202020204" pitchFamily="34" charset="0"/>
              </a:rPr>
              <a:t>Υψηλό</a:t>
            </a:r>
            <a:r>
              <a:rPr kumimoji="0" lang="en-US" altLang="en-US" sz="2000" b="1" i="0" u="none" strike="noStrike" cap="none" normalizeH="0" baseline="0" dirty="0">
                <a:ln>
                  <a:noFill/>
                </a:ln>
                <a:solidFill>
                  <a:srgbClr val="000000"/>
                </a:solidFill>
                <a:effectLst/>
                <a:latin typeface="Arial" panose="020B0604020202020204" pitchFamily="34" charset="0"/>
              </a:rPr>
              <a:t> </a:t>
            </a:r>
            <a:r>
              <a:rPr kumimoji="0" lang="en-US" altLang="en-US" sz="2000" b="1" i="0" u="none" strike="noStrike" cap="none" normalizeH="0" baseline="0" dirty="0" err="1">
                <a:ln>
                  <a:noFill/>
                </a:ln>
                <a:solidFill>
                  <a:srgbClr val="000000"/>
                </a:solidFill>
                <a:effectLst/>
                <a:latin typeface="Arial" panose="020B0604020202020204" pitchFamily="34" charset="0"/>
              </a:rPr>
              <a:t>κόστος</a:t>
            </a:r>
            <a:endParaRPr kumimoji="0" lang="en-US" altLang="en-US" sz="2000" b="1" i="0" u="none" strike="noStrike" cap="none" normalizeH="0" baseline="0" dirty="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err="1">
                <a:ln>
                  <a:noFill/>
                </a:ln>
                <a:solidFill>
                  <a:srgbClr val="000000"/>
                </a:solidFill>
                <a:effectLst/>
                <a:latin typeface="Arial" panose="020B0604020202020204" pitchFamily="34" charset="0"/>
              </a:rPr>
              <a:t>Τεράστιο</a:t>
            </a:r>
            <a:r>
              <a:rPr kumimoji="0" lang="en-US" altLang="en-US" sz="1000" b="0" i="0" u="none" strike="noStrike" cap="none" normalizeH="0" baseline="0" dirty="0">
                <a:ln>
                  <a:noFill/>
                </a:ln>
                <a:solidFill>
                  <a:srgbClr val="000000"/>
                </a:solidFill>
                <a:effectLst/>
                <a:latin typeface="Arial" panose="020B0604020202020204" pitchFamily="34" charset="0"/>
              </a:rPr>
              <a:t> π</a:t>
            </a:r>
            <a:r>
              <a:rPr kumimoji="0" lang="en-US" altLang="en-US" sz="1000" b="0" i="0" u="none" strike="noStrike" cap="none" normalizeH="0" baseline="0" dirty="0" err="1">
                <a:ln>
                  <a:noFill/>
                </a:ln>
                <a:solidFill>
                  <a:srgbClr val="000000"/>
                </a:solidFill>
                <a:effectLst/>
                <a:latin typeface="Arial" panose="020B0604020202020204" pitchFamily="34" charset="0"/>
              </a:rPr>
              <a:t>ρ</a:t>
            </a:r>
            <a:r>
              <a:rPr kumimoji="0" lang="en-US" altLang="en-US" sz="1000" b="0" i="0" u="none" strike="noStrike" cap="none" normalizeH="0" baseline="0" dirty="0">
                <a:ln>
                  <a:noFill/>
                </a:ln>
                <a:solidFill>
                  <a:srgbClr val="000000"/>
                </a:solidFill>
                <a:effectLst/>
                <a:latin typeface="Arial" panose="020B0604020202020204" pitchFamily="34" charset="0"/>
              </a:rPr>
              <a:t>α</a:t>
            </a:r>
            <a:r>
              <a:rPr kumimoji="0" lang="en-US" altLang="en-US" sz="1000" b="0" i="0" u="none" strike="noStrike" cap="none" normalizeH="0" baseline="0" dirty="0" err="1">
                <a:ln>
                  <a:noFill/>
                </a:ln>
                <a:solidFill>
                  <a:srgbClr val="000000"/>
                </a:solidFill>
                <a:effectLst/>
                <a:latin typeface="Arial" panose="020B0604020202020204" pitchFamily="34" charset="0"/>
              </a:rPr>
              <a:t>κτικό</a:t>
            </a:r>
            <a:r>
              <a:rPr kumimoji="0" lang="en-US" altLang="en-US" sz="1000" b="0" i="0" u="none" strike="noStrike" cap="none" normalizeH="0" baseline="0" dirty="0">
                <a:ln>
                  <a:noFill/>
                </a:ln>
                <a:solidFill>
                  <a:srgbClr val="000000"/>
                </a:solidFill>
                <a:effectLst/>
                <a:latin typeface="Arial" panose="020B0604020202020204" pitchFamily="34" charset="0"/>
              </a:rPr>
              <a:t> π</a:t>
            </a:r>
            <a:r>
              <a:rPr kumimoji="0" lang="en-US" altLang="en-US" sz="1000" b="0" i="0" u="none" strike="noStrike" cap="none" normalizeH="0" baseline="0" dirty="0" err="1">
                <a:ln>
                  <a:noFill/>
                </a:ln>
                <a:solidFill>
                  <a:srgbClr val="000000"/>
                </a:solidFill>
                <a:effectLst/>
                <a:latin typeface="Arial" panose="020B0604020202020204" pitchFamily="34" charset="0"/>
              </a:rPr>
              <a:t>ρό</a:t>
            </a:r>
            <a:r>
              <a:rPr kumimoji="0" lang="en-US" altLang="en-US" sz="1000" b="0" i="0" u="none" strike="noStrike" cap="none" normalizeH="0" baseline="0" dirty="0">
                <a:ln>
                  <a:noFill/>
                </a:ln>
                <a:solidFill>
                  <a:srgbClr val="000000"/>
                </a:solidFill>
                <a:effectLst/>
                <a:latin typeface="Arial" panose="020B0604020202020204" pitchFamily="34" charset="0"/>
              </a:rPr>
              <a:t>β</a:t>
            </a:r>
            <a:r>
              <a:rPr kumimoji="0" lang="en-US" altLang="en-US" sz="1000" b="0" i="0" u="none" strike="noStrike" cap="none" normalizeH="0" baseline="0" dirty="0" err="1">
                <a:ln>
                  <a:noFill/>
                </a:ln>
                <a:solidFill>
                  <a:srgbClr val="000000"/>
                </a:solidFill>
                <a:effectLst/>
                <a:latin typeface="Arial" panose="020B0604020202020204" pitchFamily="34" charset="0"/>
              </a:rPr>
              <a:t>λημ</a:t>
            </a:r>
            <a:r>
              <a:rPr kumimoji="0" lang="en-US" altLang="en-US" sz="1000" b="0" i="0" u="none" strike="noStrike" cap="none" normalizeH="0" baseline="0" dirty="0">
                <a:ln>
                  <a:noFill/>
                </a:ln>
                <a:solidFill>
                  <a:srgbClr val="000000"/>
                </a:solidFill>
                <a:effectLst/>
                <a:latin typeface="Arial" panose="020B0604020202020204" pitchFamily="34" charset="0"/>
              </a:rPr>
              <a:t>α.</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err="1">
                <a:ln>
                  <a:noFill/>
                </a:ln>
                <a:solidFill>
                  <a:srgbClr val="000000"/>
                </a:solidFill>
                <a:effectLst/>
                <a:latin typeface="Arial" panose="020B0604020202020204" pitchFamily="34" charset="0"/>
              </a:rPr>
              <a:t>Π</a:t>
            </a:r>
            <a:r>
              <a:rPr kumimoji="0" lang="en-US" altLang="en-US" sz="1800" b="0" i="0" u="none" strike="noStrike" cap="none" normalizeH="0" baseline="0" dirty="0">
                <a:ln>
                  <a:noFill/>
                </a:ln>
                <a:solidFill>
                  <a:srgbClr val="000000"/>
                </a:solidFill>
                <a:effectLst/>
                <a:latin typeface="Arial" panose="020B0604020202020204" pitchFamily="34" charset="0"/>
              </a:rPr>
              <a:t>α</a:t>
            </a:r>
            <a:r>
              <a:rPr kumimoji="0" lang="en-US" altLang="en-US" sz="1800" b="0" i="0" u="none" strike="noStrike" cap="none" normalizeH="0" baseline="0" dirty="0" err="1">
                <a:ln>
                  <a:noFill/>
                </a:ln>
                <a:solidFill>
                  <a:srgbClr val="000000"/>
                </a:solidFill>
                <a:effectLst/>
                <a:latin typeface="Arial" panose="020B0604020202020204" pitchFamily="34" charset="0"/>
              </a:rPr>
              <a:t>ρ</a:t>
            </a:r>
            <a:r>
              <a:rPr kumimoji="0" lang="en-US" altLang="en-US" sz="1800" b="0" i="0" u="none" strike="noStrike" cap="none" normalizeH="0" baseline="0" dirty="0">
                <a:ln>
                  <a:noFill/>
                </a:ln>
                <a:solidFill>
                  <a:srgbClr val="000000"/>
                </a:solidFill>
                <a:effectLst/>
                <a:latin typeface="Arial" panose="020B0604020202020204" pitchFamily="34" charset="0"/>
              </a:rPr>
              <a:t>α</a:t>
            </a:r>
            <a:r>
              <a:rPr kumimoji="0" lang="en-US" altLang="en-US" sz="1800" b="0" i="0" u="none" strike="noStrike" cap="none" normalizeH="0" baseline="0" dirty="0" err="1">
                <a:ln>
                  <a:noFill/>
                </a:ln>
                <a:solidFill>
                  <a:srgbClr val="000000"/>
                </a:solidFill>
                <a:effectLst/>
                <a:latin typeface="Arial" panose="020B0604020202020204" pitchFamily="34" charset="0"/>
              </a:rPr>
              <a:t>δείγμ</a:t>
            </a:r>
            <a:r>
              <a:rPr kumimoji="0" lang="en-US" altLang="en-US" sz="1800" b="0" i="0" u="none" strike="noStrike" cap="none" normalizeH="0" baseline="0" dirty="0">
                <a:ln>
                  <a:noFill/>
                </a:ln>
                <a:solidFill>
                  <a:srgbClr val="000000"/>
                </a:solidFill>
                <a:effectLst/>
                <a:latin typeface="Arial" panose="020B0604020202020204" pitchFamily="34" charset="0"/>
              </a:rPr>
              <a:t>α</a:t>
            </a:r>
            <a:r>
              <a:rPr kumimoji="0" lang="en-US" altLang="en-US" sz="1800" b="0" i="0" u="none" strike="noStrike" cap="none" normalizeH="0" baseline="0" dirty="0" err="1">
                <a:ln>
                  <a:noFill/>
                </a:ln>
                <a:solidFill>
                  <a:srgbClr val="000000"/>
                </a:solidFill>
                <a:effectLst/>
                <a:latin typeface="Arial" panose="020B0604020202020204" pitchFamily="34" charset="0"/>
              </a:rPr>
              <a:t>τ</a:t>
            </a:r>
            <a:r>
              <a:rPr kumimoji="0" lang="en-US" altLang="en-US" sz="1800" b="0" i="0" u="none" strike="noStrike" cap="none" normalizeH="0" baseline="0" dirty="0">
                <a:ln>
                  <a:noFill/>
                </a:ln>
                <a:solidFill>
                  <a:srgbClr val="000000"/>
                </a:solidFill>
                <a:effectLst/>
                <a:latin typeface="Arial" panose="020B0604020202020204" pitchFamily="34" charset="0"/>
              </a:rPr>
              <a:t>α:</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rgbClr val="000000"/>
                </a:solidFill>
                <a:effectLst/>
                <a:latin typeface="Arial" panose="020B0604020202020204" pitchFamily="34" charset="0"/>
              </a:rPr>
              <a:t>Zynteglo &gt; 2 </a:t>
            </a:r>
            <a:r>
              <a:rPr kumimoji="0" lang="en-US" altLang="en-US" sz="1800" b="0" i="0" u="none" strike="noStrike" cap="none" normalizeH="0" baseline="0" dirty="0" err="1">
                <a:ln>
                  <a:noFill/>
                </a:ln>
                <a:solidFill>
                  <a:srgbClr val="000000"/>
                </a:solidFill>
                <a:effectLst/>
                <a:latin typeface="Arial" panose="020B0604020202020204" pitchFamily="34" charset="0"/>
              </a:rPr>
              <a:t>εκ</a:t>
            </a:r>
            <a:r>
              <a:rPr kumimoji="0" lang="en-US" altLang="en-US" sz="1800" b="0" i="0" u="none" strike="noStrike" cap="none" normalizeH="0" baseline="0" dirty="0">
                <a:ln>
                  <a:noFill/>
                </a:ln>
                <a:solidFill>
                  <a:srgbClr val="000000"/>
                </a:solidFill>
                <a:effectLst/>
                <a:latin typeface="Arial" panose="020B0604020202020204" pitchFamily="34" charset="0"/>
              </a:rPr>
              <a:t>α</a:t>
            </a:r>
            <a:r>
              <a:rPr kumimoji="0" lang="en-US" altLang="en-US" sz="1800" b="0" i="0" u="none" strike="noStrike" cap="none" normalizeH="0" baseline="0" dirty="0" err="1">
                <a:ln>
                  <a:noFill/>
                </a:ln>
                <a:solidFill>
                  <a:srgbClr val="000000"/>
                </a:solidFill>
                <a:effectLst/>
                <a:latin typeface="Arial" panose="020B0604020202020204" pitchFamily="34" charset="0"/>
              </a:rPr>
              <a:t>τ</a:t>
            </a:r>
            <a:r>
              <a:rPr kumimoji="0" lang="en-US" altLang="en-US" sz="1800" b="0" i="0" u="none" strike="noStrike" cap="none" normalizeH="0" baseline="0" dirty="0">
                <a:ln>
                  <a:noFill/>
                </a:ln>
                <a:solidFill>
                  <a:srgbClr val="000000"/>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rgbClr val="000000"/>
                </a:solidFill>
                <a:effectLst/>
                <a:latin typeface="Arial" panose="020B0604020202020204" pitchFamily="34" charset="0"/>
              </a:rPr>
              <a:t>CAR-T &gt; 400–500k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23" name="Rectangle 22">
            <a:extLst>
              <a:ext uri="{FF2B5EF4-FFF2-40B4-BE49-F238E27FC236}">
                <a16:creationId xmlns:a16="http://schemas.microsoft.com/office/drawing/2014/main" id="{B24C0B06-0147-EC33-F230-215879B401B0}"/>
              </a:ext>
            </a:extLst>
          </p:cNvPr>
          <p:cNvSpPr>
            <a:spLocks noChangeArrowheads="1"/>
          </p:cNvSpPr>
          <p:nvPr/>
        </p:nvSpPr>
        <p:spPr bwMode="auto">
          <a:xfrm>
            <a:off x="5435995" y="1690061"/>
            <a:ext cx="6404824" cy="34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a:ln>
                  <a:noFill/>
                </a:ln>
                <a:solidFill>
                  <a:srgbClr val="000000"/>
                </a:solidFill>
                <a:effectLst/>
                <a:latin typeface="Arial" panose="020B0604020202020204" pitchFamily="34" charset="0"/>
              </a:rPr>
              <a:t>CAR-T </a:t>
            </a:r>
            <a:r>
              <a:rPr kumimoji="0" lang="en-US" altLang="en-US" sz="2000" b="1" i="0" u="none" strike="noStrike" cap="none" normalizeH="0" baseline="0" dirty="0" err="1">
                <a:ln>
                  <a:noFill/>
                </a:ln>
                <a:solidFill>
                  <a:srgbClr val="000000"/>
                </a:solidFill>
                <a:effectLst/>
                <a:latin typeface="Arial" panose="020B0604020202020204" pitchFamily="34" charset="0"/>
              </a:rPr>
              <a:t>θερ</a:t>
            </a:r>
            <a:r>
              <a:rPr kumimoji="0" lang="en-US" altLang="en-US" sz="2000" b="1" i="0" u="none" strike="noStrike" cap="none" normalizeH="0" baseline="0" dirty="0">
                <a:ln>
                  <a:noFill/>
                </a:ln>
                <a:solidFill>
                  <a:srgbClr val="000000"/>
                </a:solidFill>
                <a:effectLst/>
                <a:latin typeface="Arial" panose="020B0604020202020204" pitchFamily="34" charset="0"/>
              </a:rPr>
              <a:t>απ</a:t>
            </a:r>
            <a:r>
              <a:rPr kumimoji="0" lang="en-US" altLang="en-US" sz="2000" b="1" i="0" u="none" strike="noStrike" cap="none" normalizeH="0" baseline="0" dirty="0" err="1">
                <a:ln>
                  <a:noFill/>
                </a:ln>
                <a:solidFill>
                  <a:srgbClr val="000000"/>
                </a:solidFill>
                <a:effectLst/>
                <a:latin typeface="Arial" panose="020B0604020202020204" pitchFamily="34" charset="0"/>
              </a:rPr>
              <a:t>είες</a:t>
            </a:r>
            <a:endParaRPr kumimoji="0" lang="en-US" altLang="en-US" sz="2000" b="1" i="0" u="none" strike="noStrike" cap="none" normalizeH="0" baseline="0" dirty="0">
              <a:ln>
                <a:noFill/>
              </a:ln>
              <a:solidFill>
                <a:srgbClr val="000000"/>
              </a:solidFill>
              <a:effectLst/>
              <a:latin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kumimoji="0" lang="en-US" altLang="en-US" sz="1500" b="1" i="0" u="none" strike="noStrike" cap="none" normalizeH="0" baseline="0" dirty="0">
              <a:ln>
                <a:noFill/>
              </a:ln>
              <a:solidFill>
                <a:srgbClr val="000000"/>
              </a:solidFill>
              <a:effectLst/>
              <a:latin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500" b="1" i="0" u="none" strike="noStrike" cap="none" normalizeH="0" baseline="0" dirty="0" err="1">
                <a:ln>
                  <a:noFill/>
                </a:ln>
                <a:solidFill>
                  <a:srgbClr val="000000"/>
                </a:solidFill>
                <a:effectLst/>
                <a:latin typeface="Arial" panose="020B0604020202020204" pitchFamily="34" charset="0"/>
              </a:rPr>
              <a:t>Τεράστι</a:t>
            </a:r>
            <a:r>
              <a:rPr kumimoji="0" lang="en-US" altLang="en-US" sz="1500" b="1" i="0" u="none" strike="noStrike" cap="none" normalizeH="0" baseline="0" dirty="0">
                <a:ln>
                  <a:noFill/>
                </a:ln>
                <a:solidFill>
                  <a:srgbClr val="000000"/>
                </a:solidFill>
                <a:effectLst/>
                <a:latin typeface="Arial" panose="020B0604020202020204" pitchFamily="34" charset="0"/>
              </a:rPr>
              <a:t>α </a:t>
            </a:r>
            <a:r>
              <a:rPr kumimoji="0" lang="en-US" altLang="en-US" sz="1500" b="1" i="0" u="none" strike="noStrike" cap="none" normalizeH="0" baseline="0" dirty="0" err="1">
                <a:ln>
                  <a:noFill/>
                </a:ln>
                <a:solidFill>
                  <a:srgbClr val="000000"/>
                </a:solidFill>
                <a:effectLst/>
                <a:latin typeface="Arial" panose="020B0604020202020204" pitchFamily="34" charset="0"/>
              </a:rPr>
              <a:t>κλινική</a:t>
            </a:r>
            <a:r>
              <a:rPr kumimoji="0" lang="en-US" altLang="en-US" sz="1500" b="1" i="0" u="none" strike="noStrike" cap="none" normalizeH="0" baseline="0" dirty="0">
                <a:ln>
                  <a:noFill/>
                </a:ln>
                <a:solidFill>
                  <a:srgbClr val="000000"/>
                </a:solidFill>
                <a:effectLst/>
                <a:latin typeface="Arial" panose="020B0604020202020204" pitchFamily="34" charset="0"/>
              </a:rPr>
              <a:t> </a:t>
            </a:r>
            <a:r>
              <a:rPr kumimoji="0" lang="en-US" altLang="en-US" sz="1500" b="1" i="0" u="none" strike="noStrike" cap="none" normalizeH="0" baseline="0" dirty="0" err="1">
                <a:ln>
                  <a:noFill/>
                </a:ln>
                <a:solidFill>
                  <a:srgbClr val="000000"/>
                </a:solidFill>
                <a:effectLst/>
                <a:latin typeface="Arial" panose="020B0604020202020204" pitchFamily="34" charset="0"/>
              </a:rPr>
              <a:t>ε</a:t>
            </a:r>
            <a:r>
              <a:rPr kumimoji="0" lang="en-US" altLang="en-US" sz="1500" b="1" i="0" u="none" strike="noStrike" cap="none" normalizeH="0" baseline="0" dirty="0">
                <a:ln>
                  <a:noFill/>
                </a:ln>
                <a:solidFill>
                  <a:srgbClr val="000000"/>
                </a:solidFill>
                <a:effectLst/>
                <a:latin typeface="Arial" panose="020B0604020202020204" pitchFamily="34" charset="0"/>
              </a:rPr>
              <a:t>π</a:t>
            </a:r>
            <a:r>
              <a:rPr kumimoji="0" lang="en-US" altLang="en-US" sz="1500" b="1" i="0" u="none" strike="noStrike" cap="none" normalizeH="0" baseline="0" dirty="0" err="1">
                <a:ln>
                  <a:noFill/>
                </a:ln>
                <a:solidFill>
                  <a:srgbClr val="000000"/>
                </a:solidFill>
                <a:effectLst/>
                <a:latin typeface="Arial" panose="020B0604020202020204" pitchFamily="34" charset="0"/>
              </a:rPr>
              <a:t>ιτυχί</a:t>
            </a:r>
            <a:r>
              <a:rPr kumimoji="0" lang="en-US" altLang="en-US" sz="1500" b="1" i="0" u="none" strike="noStrike" cap="none" normalizeH="0" baseline="0" dirty="0">
                <a:ln>
                  <a:noFill/>
                </a:ln>
                <a:solidFill>
                  <a:srgbClr val="000000"/>
                </a:solidFill>
                <a:effectLst/>
                <a:latin typeface="Arial" panose="020B0604020202020204" pitchFamily="34" charset="0"/>
              </a:rPr>
              <a:t>α</a:t>
            </a:r>
          </a:p>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err="1">
                <a:ln>
                  <a:noFill/>
                </a:ln>
                <a:solidFill>
                  <a:srgbClr val="000000"/>
                </a:solidFill>
                <a:effectLst/>
                <a:latin typeface="Arial" panose="020B0604020202020204" pitchFamily="34" charset="0"/>
              </a:rPr>
              <a:t>Πολλά</a:t>
            </a:r>
            <a:r>
              <a:rPr kumimoji="0" lang="en-US" altLang="en-US" sz="1000" b="0" i="0" u="none" strike="noStrike" cap="none" normalizeH="0" baseline="0" dirty="0">
                <a:ln>
                  <a:noFill/>
                </a:ln>
                <a:solidFill>
                  <a:srgbClr val="000000"/>
                </a:solidFill>
                <a:effectLst/>
                <a:latin typeface="Arial" panose="020B0604020202020204" pitchFamily="34" charset="0"/>
              </a:rPr>
              <a:t> CAR-T products </a:t>
            </a:r>
            <a:r>
              <a:rPr kumimoji="0" lang="en-US" altLang="en-US" sz="1000" b="0" i="0" u="none" strike="noStrike" cap="none" normalizeH="0" baseline="0" dirty="0" err="1">
                <a:ln>
                  <a:noFill/>
                </a:ln>
                <a:solidFill>
                  <a:srgbClr val="000000"/>
                </a:solidFill>
                <a:effectLst/>
                <a:latin typeface="Arial" panose="020B0604020202020204" pitchFamily="34" charset="0"/>
              </a:rPr>
              <a:t>χρησιμο</a:t>
            </a:r>
            <a:r>
              <a:rPr kumimoji="0" lang="en-US" altLang="en-US" sz="1000" b="0" i="0" u="none" strike="noStrike" cap="none" normalizeH="0" baseline="0" dirty="0">
                <a:ln>
                  <a:noFill/>
                </a:ln>
                <a:solidFill>
                  <a:srgbClr val="000000"/>
                </a:solidFill>
                <a:effectLst/>
                <a:latin typeface="Arial" panose="020B0604020202020204" pitchFamily="34" charset="0"/>
              </a:rPr>
              <a:t>π</a:t>
            </a:r>
            <a:r>
              <a:rPr kumimoji="0" lang="en-US" altLang="en-US" sz="1000" b="0" i="0" u="none" strike="noStrike" cap="none" normalizeH="0" baseline="0" dirty="0" err="1">
                <a:ln>
                  <a:noFill/>
                </a:ln>
                <a:solidFill>
                  <a:srgbClr val="000000"/>
                </a:solidFill>
                <a:effectLst/>
                <a:latin typeface="Arial" panose="020B0604020202020204" pitchFamily="34" charset="0"/>
              </a:rPr>
              <a:t>οιούν</a:t>
            </a:r>
            <a:r>
              <a:rPr kumimoji="0" lang="en-US" altLang="en-US" sz="1000" b="0" i="0" u="none" strike="noStrike" cap="none" normalizeH="0" baseline="0" dirty="0">
                <a:ln>
                  <a:noFill/>
                </a:ln>
                <a:solidFill>
                  <a:srgbClr val="000000"/>
                </a:solidFill>
                <a:effectLst/>
                <a:latin typeface="Arial" panose="020B0604020202020204" pitchFamily="34" charset="0"/>
              </a:rPr>
              <a:t> lentiviral vectors </a:t>
            </a:r>
            <a:r>
              <a:rPr kumimoji="0" lang="en-US" altLang="en-US" sz="1000" b="0" i="0" u="none" strike="noStrike" cap="none" normalizeH="0" baseline="0" dirty="0" err="1">
                <a:ln>
                  <a:noFill/>
                </a:ln>
                <a:solidFill>
                  <a:srgbClr val="000000"/>
                </a:solidFill>
                <a:effectLst/>
                <a:latin typeface="Arial" panose="020B0604020202020204" pitchFamily="34" charset="0"/>
              </a:rPr>
              <a:t>γι</a:t>
            </a:r>
            <a:r>
              <a:rPr kumimoji="0" lang="en-US" altLang="en-US" sz="1000" b="0" i="0" u="none" strike="noStrike" cap="none" normalizeH="0" baseline="0" dirty="0">
                <a:ln>
                  <a:noFill/>
                </a:ln>
                <a:solidFill>
                  <a:srgbClr val="000000"/>
                </a:solidFill>
                <a:effectLst/>
                <a:latin typeface="Arial" panose="020B0604020202020204" pitchFamily="34" charset="0"/>
              </a:rPr>
              <a:t>α </a:t>
            </a:r>
            <a:r>
              <a:rPr kumimoji="0" lang="en-US" altLang="en-US" sz="1000" b="0" i="0" u="none" strike="noStrike" cap="none" normalizeH="0" baseline="0" dirty="0" err="1">
                <a:ln>
                  <a:noFill/>
                </a:ln>
                <a:solidFill>
                  <a:srgbClr val="000000"/>
                </a:solidFill>
                <a:effectLst/>
                <a:latin typeface="Arial" panose="020B0604020202020204" pitchFamily="34" charset="0"/>
              </a:rPr>
              <a:t>ν</a:t>
            </a:r>
            <a:r>
              <a:rPr kumimoji="0" lang="en-US" altLang="en-US" sz="1000" b="0" i="0" u="none" strike="noStrike" cap="none" normalizeH="0" baseline="0" dirty="0">
                <a:ln>
                  <a:noFill/>
                </a:ln>
                <a:solidFill>
                  <a:srgbClr val="000000"/>
                </a:solidFill>
                <a:effectLst/>
                <a:latin typeface="Arial" panose="020B0604020202020204" pitchFamily="34" charset="0"/>
              </a:rPr>
              <a:t>α </a:t>
            </a:r>
            <a:r>
              <a:rPr kumimoji="0" lang="en-US" altLang="en-US" sz="1000" b="0" i="0" u="none" strike="noStrike" cap="none" normalizeH="0" baseline="0" dirty="0" err="1">
                <a:ln>
                  <a:noFill/>
                </a:ln>
                <a:solidFill>
                  <a:srgbClr val="000000"/>
                </a:solidFill>
                <a:effectLst/>
                <a:latin typeface="Arial" panose="020B0604020202020204" pitchFamily="34" charset="0"/>
              </a:rPr>
              <a:t>εισάγουν</a:t>
            </a:r>
            <a:r>
              <a:rPr kumimoji="0" lang="en-US" altLang="en-US" sz="1000" b="0" i="0" u="none" strike="noStrike" cap="none" normalizeH="0" baseline="0" dirty="0">
                <a:ln>
                  <a:noFill/>
                </a:ln>
                <a:solidFill>
                  <a:srgbClr val="000000"/>
                </a:solidFill>
                <a:effectLst/>
                <a:latin typeface="Arial" panose="020B0604020202020204" pitchFamily="34" charset="0"/>
              </a:rPr>
              <a:t>:</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rgbClr val="000000"/>
                </a:solidFill>
                <a:effectLst/>
                <a:latin typeface="Arial" panose="020B0604020202020204" pitchFamily="34" charset="0"/>
              </a:rPr>
              <a:t>CAR receptor </a:t>
            </a:r>
            <a:r>
              <a:rPr kumimoji="0" lang="en-US" altLang="en-US" sz="1800" b="0" i="0" u="none" strike="noStrike" cap="none" normalizeH="0" baseline="0" dirty="0" err="1">
                <a:ln>
                  <a:noFill/>
                </a:ln>
                <a:solidFill>
                  <a:srgbClr val="000000"/>
                </a:solidFill>
                <a:effectLst/>
                <a:latin typeface="Arial" panose="020B0604020202020204" pitchFamily="34" charset="0"/>
              </a:rPr>
              <a:t>σε</a:t>
            </a:r>
            <a:r>
              <a:rPr kumimoji="0" lang="en-US" altLang="en-US" sz="1800" b="0" i="0" u="none" strike="noStrike" cap="none" normalizeH="0" baseline="0" dirty="0">
                <a:ln>
                  <a:noFill/>
                </a:ln>
                <a:solidFill>
                  <a:srgbClr val="000000"/>
                </a:solidFill>
                <a:effectLst/>
                <a:latin typeface="Arial" panose="020B0604020202020204" pitchFamily="34" charset="0"/>
              </a:rPr>
              <a:t> </a:t>
            </a:r>
            <a:r>
              <a:rPr kumimoji="0" lang="en-US" altLang="en-US" sz="1800" b="0" i="0" u="none" strike="noStrike" cap="none" normalizeH="0" baseline="0" dirty="0" err="1">
                <a:ln>
                  <a:noFill/>
                </a:ln>
                <a:solidFill>
                  <a:srgbClr val="000000"/>
                </a:solidFill>
                <a:effectLst/>
                <a:latin typeface="Arial" panose="020B0604020202020204" pitchFamily="34" charset="0"/>
              </a:rPr>
              <a:t>Τ-κύττ</a:t>
            </a:r>
            <a:r>
              <a:rPr kumimoji="0" lang="en-US" altLang="en-US" sz="1800" b="0" i="0" u="none" strike="noStrike" cap="none" normalizeH="0" baseline="0" dirty="0">
                <a:ln>
                  <a:noFill/>
                </a:ln>
                <a:solidFill>
                  <a:srgbClr val="000000"/>
                </a:solidFill>
                <a:effectLst/>
                <a:latin typeface="Arial" panose="020B0604020202020204" pitchFamily="34" charset="0"/>
              </a:rPr>
              <a:t>α</a:t>
            </a:r>
            <a:r>
              <a:rPr kumimoji="0" lang="en-US" altLang="en-US" sz="1800" b="0" i="0" u="none" strike="noStrike" cap="none" normalizeH="0" baseline="0" dirty="0" err="1">
                <a:ln>
                  <a:noFill/>
                </a:ln>
                <a:solidFill>
                  <a:srgbClr val="000000"/>
                </a:solidFill>
                <a:effectLst/>
                <a:latin typeface="Arial" panose="020B0604020202020204" pitchFamily="34" charset="0"/>
              </a:rPr>
              <a:t>ρ</a:t>
            </a:r>
            <a:r>
              <a:rPr kumimoji="0" lang="en-US" altLang="en-US" sz="1800" b="0" i="0" u="none" strike="noStrike" cap="none" normalizeH="0" baseline="0" dirty="0">
                <a:ln>
                  <a:noFill/>
                </a:ln>
                <a:solidFill>
                  <a:srgbClr val="000000"/>
                </a:solidFill>
                <a:effectLst/>
                <a:latin typeface="Arial" panose="020B0604020202020204" pitchFamily="34" charset="0"/>
              </a:rPr>
              <a:t>α.</a:t>
            </a:r>
          </a:p>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err="1">
                <a:ln>
                  <a:noFill/>
                </a:ln>
                <a:solidFill>
                  <a:srgbClr val="000000"/>
                </a:solidFill>
                <a:effectLst/>
                <a:latin typeface="Arial" panose="020B0604020202020204" pitchFamily="34" charset="0"/>
              </a:rPr>
              <a:t>Π</a:t>
            </a:r>
            <a:r>
              <a:rPr kumimoji="0" lang="en-US" altLang="en-US" sz="1800" b="0" i="0" u="none" strike="noStrike" cap="none" normalizeH="0" baseline="0" dirty="0">
                <a:ln>
                  <a:noFill/>
                </a:ln>
                <a:solidFill>
                  <a:srgbClr val="000000"/>
                </a:solidFill>
                <a:effectLst/>
                <a:latin typeface="Arial" panose="020B0604020202020204" pitchFamily="34" charset="0"/>
              </a:rPr>
              <a:t>α</a:t>
            </a:r>
            <a:r>
              <a:rPr kumimoji="0" lang="en-US" altLang="en-US" sz="1800" b="0" i="0" u="none" strike="noStrike" cap="none" normalizeH="0" baseline="0" dirty="0" err="1">
                <a:ln>
                  <a:noFill/>
                </a:ln>
                <a:solidFill>
                  <a:srgbClr val="000000"/>
                </a:solidFill>
                <a:effectLst/>
                <a:latin typeface="Arial" panose="020B0604020202020204" pitchFamily="34" charset="0"/>
              </a:rPr>
              <a:t>ρ</a:t>
            </a:r>
            <a:r>
              <a:rPr kumimoji="0" lang="en-US" altLang="en-US" sz="1800" b="0" i="0" u="none" strike="noStrike" cap="none" normalizeH="0" baseline="0" dirty="0">
                <a:ln>
                  <a:noFill/>
                </a:ln>
                <a:solidFill>
                  <a:srgbClr val="000000"/>
                </a:solidFill>
                <a:effectLst/>
                <a:latin typeface="Arial" panose="020B0604020202020204" pitchFamily="34" charset="0"/>
              </a:rPr>
              <a:t>α</a:t>
            </a:r>
            <a:r>
              <a:rPr kumimoji="0" lang="en-US" altLang="en-US" sz="1800" b="0" i="0" u="none" strike="noStrike" cap="none" normalizeH="0" baseline="0" dirty="0" err="1">
                <a:ln>
                  <a:noFill/>
                </a:ln>
                <a:solidFill>
                  <a:srgbClr val="000000"/>
                </a:solidFill>
                <a:effectLst/>
                <a:latin typeface="Arial" panose="020B0604020202020204" pitchFamily="34" charset="0"/>
              </a:rPr>
              <a:t>δείγμ</a:t>
            </a:r>
            <a:r>
              <a:rPr kumimoji="0" lang="en-US" altLang="en-US" sz="1800" b="0" i="0" u="none" strike="noStrike" cap="none" normalizeH="0" baseline="0" dirty="0">
                <a:ln>
                  <a:noFill/>
                </a:ln>
                <a:solidFill>
                  <a:srgbClr val="000000"/>
                </a:solidFill>
                <a:effectLst/>
                <a:latin typeface="Arial" panose="020B0604020202020204" pitchFamily="34" charset="0"/>
              </a:rPr>
              <a:t>α</a:t>
            </a:r>
            <a:r>
              <a:rPr kumimoji="0" lang="en-US" altLang="en-US" sz="1800" b="0" i="0" u="none" strike="noStrike" cap="none" normalizeH="0" baseline="0" dirty="0" err="1">
                <a:ln>
                  <a:noFill/>
                </a:ln>
                <a:solidFill>
                  <a:srgbClr val="000000"/>
                </a:solidFill>
                <a:effectLst/>
                <a:latin typeface="Arial" panose="020B0604020202020204" pitchFamily="34" charset="0"/>
              </a:rPr>
              <a:t>τ</a:t>
            </a:r>
            <a:r>
              <a:rPr kumimoji="0" lang="en-US" altLang="en-US" sz="1800" b="0" i="0" u="none" strike="noStrike" cap="none" normalizeH="0" baseline="0" dirty="0">
                <a:ln>
                  <a:noFill/>
                </a:ln>
                <a:solidFill>
                  <a:srgbClr val="000000"/>
                </a:solidFill>
                <a:effectLst/>
                <a:latin typeface="Arial" panose="020B0604020202020204" pitchFamily="34" charset="0"/>
              </a:rPr>
              <a:t>α:</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rgbClr val="000000"/>
                </a:solidFill>
                <a:effectLst/>
                <a:latin typeface="Arial" panose="020B0604020202020204" pitchFamily="34" charset="0"/>
              </a:rPr>
              <a:t>Kymriah</a:t>
            </a:r>
          </a:p>
          <a:p>
            <a:pPr marL="0" marR="0" lvl="0" indent="0" algn="r"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err="1">
                <a:ln>
                  <a:noFill/>
                </a:ln>
                <a:solidFill>
                  <a:srgbClr val="000000"/>
                </a:solidFill>
                <a:effectLst/>
                <a:latin typeface="Arial" panose="020B0604020202020204" pitchFamily="34" charset="0"/>
              </a:rPr>
              <a:t>Yescarta</a:t>
            </a:r>
            <a:endParaRPr kumimoji="0" lang="en-US" altLang="en-US" sz="1800" b="0" i="0" u="none" strike="noStrike" cap="none" normalizeH="0" baseline="0" dirty="0">
              <a:ln>
                <a:noFill/>
              </a:ln>
              <a:solidFill>
                <a:srgbClr val="000000"/>
              </a:solidFill>
              <a:effectLst/>
              <a:latin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endParaRPr kumimoji="0" lang="en-US" altLang="en-US" sz="1200" b="1" i="0" u="none" strike="noStrike" cap="none" normalizeH="0" baseline="0" dirty="0">
              <a:ln>
                <a:noFill/>
              </a:ln>
              <a:solidFill>
                <a:srgbClr val="000000"/>
              </a:solidFill>
              <a:effectLst/>
              <a:latin typeface="Arial" panose="020B0604020202020204" pitchFamily="34" charset="0"/>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err="1">
                <a:ln>
                  <a:noFill/>
                </a:ln>
                <a:solidFill>
                  <a:srgbClr val="000000"/>
                </a:solidFill>
                <a:effectLst/>
                <a:latin typeface="Arial" panose="020B0604020202020204" pitchFamily="34" charset="0"/>
              </a:rPr>
              <a:t>Ε</a:t>
            </a:r>
            <a:r>
              <a:rPr kumimoji="0" lang="en-US" altLang="en-US" sz="1200" b="1" i="0" u="none" strike="noStrike" cap="none" normalizeH="0" baseline="0" dirty="0">
                <a:ln>
                  <a:noFill/>
                </a:ln>
                <a:solidFill>
                  <a:srgbClr val="000000"/>
                </a:solidFill>
                <a:effectLst/>
                <a:latin typeface="Arial" panose="020B0604020202020204" pitchFamily="34" charset="0"/>
              </a:rPr>
              <a:t>π</a:t>
            </a:r>
            <a:r>
              <a:rPr kumimoji="0" lang="en-US" altLang="en-US" sz="1200" b="1" i="0" u="none" strike="noStrike" cap="none" normalizeH="0" baseline="0" dirty="0" err="1">
                <a:ln>
                  <a:noFill/>
                </a:ln>
                <a:solidFill>
                  <a:srgbClr val="000000"/>
                </a:solidFill>
                <a:effectLst/>
                <a:latin typeface="Arial" panose="020B0604020202020204" pitchFamily="34" charset="0"/>
              </a:rPr>
              <a:t>ιτυχίες</a:t>
            </a:r>
            <a:r>
              <a:rPr kumimoji="0" lang="en-US" altLang="en-US" sz="1000" b="0" i="0" u="none" strike="noStrike" cap="none" normalizeH="0" baseline="0" dirty="0">
                <a:ln>
                  <a:noFill/>
                </a:ln>
                <a:solidFill>
                  <a:srgbClr val="000000"/>
                </a:solidFill>
                <a:effectLst/>
                <a:latin typeface="Arial" panose="020B0604020202020204" pitchFamily="34" charset="0"/>
              </a:rPr>
              <a:t>,</a:t>
            </a:r>
            <a:endParaRPr kumimoji="0" lang="en-US" altLang="en-US" sz="1800" b="0" i="0" u="none" strike="noStrike" cap="none" normalizeH="0" baseline="0" dirty="0">
              <a:ln>
                <a:noFill/>
              </a:ln>
              <a:solidFill>
                <a:srgbClr val="000000"/>
              </a:solidFill>
              <a:effectLst/>
              <a:latin typeface="Arial" panose="020B0604020202020204" pitchFamily="34" charset="0"/>
            </a:endParaRPr>
          </a:p>
          <a:p>
            <a:pPr algn="r">
              <a:buFontTx/>
              <a:buChar char="•"/>
            </a:pPr>
            <a:r>
              <a:rPr lang="en-US" altLang="en-US" dirty="0" err="1">
                <a:solidFill>
                  <a:srgbClr val="000000"/>
                </a:solidFill>
              </a:rPr>
              <a:t>θε</a:t>
            </a:r>
            <a:r>
              <a:rPr lang="en-US" altLang="en-US" dirty="0">
                <a:solidFill>
                  <a:srgbClr val="000000"/>
                </a:solidFill>
              </a:rPr>
              <a:t>α</a:t>
            </a:r>
            <a:r>
              <a:rPr lang="en-US" altLang="en-US" dirty="0" err="1">
                <a:solidFill>
                  <a:srgbClr val="000000"/>
                </a:solidFill>
              </a:rPr>
              <a:t>μ</a:t>
            </a:r>
            <a:r>
              <a:rPr lang="en-US" altLang="en-US" dirty="0">
                <a:solidFill>
                  <a:srgbClr val="000000"/>
                </a:solidFill>
              </a:rPr>
              <a:t>α</a:t>
            </a:r>
            <a:r>
              <a:rPr lang="en-US" altLang="en-US" dirty="0" err="1">
                <a:solidFill>
                  <a:srgbClr val="000000"/>
                </a:solidFill>
              </a:rPr>
              <a:t>τικές</a:t>
            </a:r>
            <a:r>
              <a:rPr lang="en-US" altLang="en-US" dirty="0">
                <a:solidFill>
                  <a:srgbClr val="000000"/>
                </a:solidFill>
              </a:rPr>
              <a:t> </a:t>
            </a:r>
            <a:r>
              <a:rPr lang="en-US" altLang="en-US" dirty="0" err="1">
                <a:solidFill>
                  <a:srgbClr val="000000"/>
                </a:solidFill>
              </a:rPr>
              <a:t>υφέσεις</a:t>
            </a:r>
            <a:r>
              <a:rPr lang="en-US" altLang="en-US" dirty="0">
                <a:solidFill>
                  <a:srgbClr val="000000"/>
                </a:solidFill>
              </a:rPr>
              <a:t> </a:t>
            </a:r>
            <a:r>
              <a:rPr lang="en-US" altLang="en-US" dirty="0" err="1">
                <a:solidFill>
                  <a:srgbClr val="000000"/>
                </a:solidFill>
              </a:rPr>
              <a:t>σε</a:t>
            </a:r>
            <a:r>
              <a:rPr lang="en-US" altLang="en-US" dirty="0">
                <a:solidFill>
                  <a:srgbClr val="000000"/>
                </a:solidFill>
              </a:rPr>
              <a:t> </a:t>
            </a:r>
            <a:r>
              <a:rPr lang="en-US" altLang="en-US" dirty="0" err="1">
                <a:solidFill>
                  <a:srgbClr val="000000"/>
                </a:solidFill>
              </a:rPr>
              <a:t>λευχ</a:t>
            </a:r>
            <a:r>
              <a:rPr lang="en-US" altLang="en-US" dirty="0">
                <a:solidFill>
                  <a:srgbClr val="000000"/>
                </a:solidFill>
              </a:rPr>
              <a:t>α</a:t>
            </a:r>
            <a:r>
              <a:rPr lang="en-US" altLang="en-US" dirty="0" err="1">
                <a:solidFill>
                  <a:srgbClr val="000000"/>
                </a:solidFill>
              </a:rPr>
              <a:t>ιμίες</a:t>
            </a:r>
            <a:r>
              <a:rPr lang="en-US" altLang="en-US" dirty="0">
                <a:solidFill>
                  <a:srgbClr val="000000"/>
                </a:solidFill>
              </a:rPr>
              <a:t>/</a:t>
            </a:r>
            <a:r>
              <a:rPr lang="en-US" altLang="en-US" dirty="0" err="1">
                <a:solidFill>
                  <a:srgbClr val="000000"/>
                </a:solidFill>
              </a:rPr>
              <a:t>λεμφώ</a:t>
            </a:r>
            <a:r>
              <a:rPr lang="el-GR" altLang="en-US" dirty="0" err="1">
                <a:solidFill>
                  <a:srgbClr val="000000"/>
                </a:solidFill>
              </a:rPr>
              <a:t>ματα</a:t>
            </a:r>
            <a:r>
              <a:rPr lang="el-GR" altLang="en-US" dirty="0">
                <a:solidFill>
                  <a:srgbClr val="000000"/>
                </a:solidFill>
              </a:rPr>
              <a:t> </a:t>
            </a:r>
            <a:r>
              <a:rPr kumimoji="0" lang="en-US" altLang="en-US" sz="1800" b="0" i="0" u="none" strike="noStrike" cap="none" normalizeH="0" baseline="0" dirty="0">
                <a:ln>
                  <a:noFill/>
                </a:ln>
                <a:solidFill>
                  <a:srgbClr val="000000"/>
                </a:solidFill>
                <a:effectLst/>
                <a:latin typeface="Arial" panose="020B0604020202020204" pitchFamily="34" charset="0"/>
              </a:rPr>
              <a:t> </a:t>
            </a:r>
            <a:r>
              <a:rPr lang="en-US" altLang="en-US" dirty="0" err="1">
                <a:solidFill>
                  <a:srgbClr val="000000"/>
                </a:solidFill>
              </a:rPr>
              <a:t>σε</a:t>
            </a:r>
            <a:r>
              <a:rPr lang="en-US" altLang="en-US" dirty="0">
                <a:solidFill>
                  <a:srgbClr val="000000"/>
                </a:solidFill>
              </a:rPr>
              <a:t> α</a:t>
            </a:r>
            <a:r>
              <a:rPr lang="en-US" altLang="en-US" dirty="0" err="1">
                <a:solidFill>
                  <a:srgbClr val="000000"/>
                </a:solidFill>
              </a:rPr>
              <a:t>σθενείς</a:t>
            </a:r>
            <a:r>
              <a:rPr lang="en-US" altLang="en-US" dirty="0">
                <a:solidFill>
                  <a:srgbClr val="000000"/>
                </a:solidFill>
              </a:rPr>
              <a:t> </a:t>
            </a:r>
            <a:r>
              <a:rPr lang="en-US" altLang="en-US" dirty="0" err="1">
                <a:solidFill>
                  <a:srgbClr val="000000"/>
                </a:solidFill>
              </a:rPr>
              <a:t>τελικού</a:t>
            </a:r>
            <a:r>
              <a:rPr lang="el-GR" altLang="en-US" sz="2800" b="1" dirty="0">
                <a:solidFill>
                  <a:srgbClr val="000000"/>
                </a:solidFill>
              </a:rPr>
              <a:t> </a:t>
            </a:r>
            <a:r>
              <a:rPr kumimoji="0" lang="en-US" altLang="en-US" sz="1800" b="0" i="0" u="none" strike="noStrike" cap="none" normalizeH="0" baseline="0" dirty="0" err="1">
                <a:ln>
                  <a:noFill/>
                </a:ln>
                <a:solidFill>
                  <a:srgbClr val="000000"/>
                </a:solidFill>
                <a:effectLst/>
                <a:latin typeface="Arial" panose="020B0604020202020204" pitchFamily="34" charset="0"/>
              </a:rPr>
              <a:t>στ</a:t>
            </a:r>
            <a:r>
              <a:rPr kumimoji="0" lang="en-US" altLang="en-US" sz="1800" b="0" i="0" u="none" strike="noStrike" cap="none" normalizeH="0" baseline="0" dirty="0">
                <a:ln>
                  <a:noFill/>
                </a:ln>
                <a:solidFill>
                  <a:srgbClr val="000000"/>
                </a:solidFill>
                <a:effectLst/>
                <a:latin typeface="Arial" panose="020B0604020202020204" pitchFamily="34" charset="0"/>
              </a:rPr>
              <a:t>α</a:t>
            </a:r>
            <a:r>
              <a:rPr kumimoji="0" lang="en-US" altLang="en-US" sz="1800" b="0" i="0" u="none" strike="noStrike" cap="none" normalizeH="0" baseline="0" dirty="0" err="1">
                <a:ln>
                  <a:noFill/>
                </a:ln>
                <a:solidFill>
                  <a:srgbClr val="000000"/>
                </a:solidFill>
                <a:effectLst/>
                <a:latin typeface="Arial" panose="020B0604020202020204" pitchFamily="34" charset="0"/>
              </a:rPr>
              <a:t>δίου</a:t>
            </a:r>
            <a:r>
              <a:rPr kumimoji="0" lang="en-US" altLang="en-US" sz="1800" b="0" i="0" u="none" strike="noStrike" cap="none" normalizeH="0" baseline="0" dirty="0">
                <a:ln>
                  <a:noFill/>
                </a:ln>
                <a:solidFill>
                  <a:srgbClr val="000000"/>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2072" name="Picture 24" descr="ZYNTEGLO Trademark of Bluebird Bio, Inc ...">
            <a:extLst>
              <a:ext uri="{FF2B5EF4-FFF2-40B4-BE49-F238E27FC236}">
                <a16:creationId xmlns:a16="http://schemas.microsoft.com/office/drawing/2014/main" id="{72FE44AE-D4B3-3DC0-33B7-B17A35ABE0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8418" y="146994"/>
            <a:ext cx="3389795" cy="1168284"/>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a:extLst>
              <a:ext uri="{FF2B5EF4-FFF2-40B4-BE49-F238E27FC236}">
                <a16:creationId xmlns:a16="http://schemas.microsoft.com/office/drawing/2014/main" id="{5F5AF8CB-7514-B04D-A737-D2EF887B5947}"/>
              </a:ext>
            </a:extLst>
          </p:cNvPr>
          <p:cNvPicPr>
            <a:picLocks noChangeAspect="1"/>
          </p:cNvPicPr>
          <p:nvPr/>
        </p:nvPicPr>
        <p:blipFill>
          <a:blip r:embed="rId3"/>
          <a:stretch>
            <a:fillRect/>
          </a:stretch>
        </p:blipFill>
        <p:spPr>
          <a:xfrm>
            <a:off x="80342" y="4567895"/>
            <a:ext cx="4068628" cy="1657589"/>
          </a:xfrm>
          <a:prstGeom prst="rect">
            <a:avLst/>
          </a:prstGeom>
        </p:spPr>
      </p:pic>
      <p:pic>
        <p:nvPicPr>
          <p:cNvPr id="26" name="Picture 25">
            <a:extLst>
              <a:ext uri="{FF2B5EF4-FFF2-40B4-BE49-F238E27FC236}">
                <a16:creationId xmlns:a16="http://schemas.microsoft.com/office/drawing/2014/main" id="{DA160E00-53C5-90D9-2856-47DDC02473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96014" y="297809"/>
            <a:ext cx="3827299" cy="2699985"/>
          </a:xfrm>
          <a:prstGeom prst="rect">
            <a:avLst/>
          </a:prstGeom>
        </p:spPr>
      </p:pic>
      <p:sp>
        <p:nvSpPr>
          <p:cNvPr id="28" name="TextBox 27">
            <a:extLst>
              <a:ext uri="{FF2B5EF4-FFF2-40B4-BE49-F238E27FC236}">
                <a16:creationId xmlns:a16="http://schemas.microsoft.com/office/drawing/2014/main" id="{D255C9CF-32BD-1901-ED6E-0E967AFB1A32}"/>
              </a:ext>
            </a:extLst>
          </p:cNvPr>
          <p:cNvSpPr txBox="1"/>
          <p:nvPr/>
        </p:nvSpPr>
        <p:spPr>
          <a:xfrm>
            <a:off x="7786716" y="5167936"/>
            <a:ext cx="3827299" cy="1200329"/>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err="1">
                <a:ln>
                  <a:noFill/>
                </a:ln>
                <a:solidFill>
                  <a:srgbClr val="000000"/>
                </a:solidFill>
                <a:effectLst/>
                <a:latin typeface="Arial" panose="020B0604020202020204" pitchFamily="34" charset="0"/>
              </a:rPr>
              <a:t>Αυτό</a:t>
            </a:r>
            <a:r>
              <a:rPr kumimoji="0" lang="en-US" altLang="en-US" sz="1800" b="0" i="0" u="none" strike="noStrike" cap="none" normalizeH="0" baseline="0" dirty="0">
                <a:ln>
                  <a:noFill/>
                </a:ln>
                <a:solidFill>
                  <a:srgbClr val="000000"/>
                </a:solidFill>
                <a:effectLst/>
                <a:latin typeface="Arial" panose="020B0604020202020204" pitchFamily="34" charset="0"/>
              </a:rPr>
              <a:t>:</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rgbClr val="000000"/>
                </a:solidFill>
                <a:effectLst/>
                <a:latin typeface="Arial" panose="020B0604020202020204" pitchFamily="34" charset="0"/>
              </a:rPr>
              <a:t>π</a:t>
            </a:r>
            <a:r>
              <a:rPr kumimoji="0" lang="en-US" altLang="en-US" sz="1800" b="0" i="0" u="none" strike="noStrike" cap="none" normalizeH="0" baseline="0" dirty="0" err="1">
                <a:ln>
                  <a:noFill/>
                </a:ln>
                <a:solidFill>
                  <a:srgbClr val="000000"/>
                </a:solidFill>
                <a:effectLst/>
                <a:latin typeface="Arial" panose="020B0604020202020204" pitchFamily="34" charset="0"/>
              </a:rPr>
              <a:t>εριορίζει</a:t>
            </a:r>
            <a:r>
              <a:rPr kumimoji="0" lang="en-US" altLang="en-US" sz="1800" b="0" i="0" u="none" strike="noStrike" cap="none" normalizeH="0" baseline="0" dirty="0">
                <a:ln>
                  <a:noFill/>
                </a:ln>
                <a:solidFill>
                  <a:srgbClr val="000000"/>
                </a:solidFill>
                <a:effectLst/>
                <a:latin typeface="Arial" panose="020B0604020202020204" pitchFamily="34" charset="0"/>
              </a:rPr>
              <a:t> π</a:t>
            </a:r>
            <a:r>
              <a:rPr kumimoji="0" lang="en-US" altLang="en-US" sz="1800" b="0" i="0" u="none" strike="noStrike" cap="none" normalizeH="0" baseline="0" dirty="0" err="1">
                <a:ln>
                  <a:noFill/>
                </a:ln>
                <a:solidFill>
                  <a:srgbClr val="000000"/>
                </a:solidFill>
                <a:effectLst/>
                <a:latin typeface="Arial" panose="020B0604020202020204" pitchFamily="34" charset="0"/>
              </a:rPr>
              <a:t>ρόσ</a:t>
            </a:r>
            <a:r>
              <a:rPr kumimoji="0" lang="en-US" altLang="en-US" sz="1800" b="0" i="0" u="none" strike="noStrike" cap="none" normalizeH="0" baseline="0" dirty="0">
                <a:ln>
                  <a:noFill/>
                </a:ln>
                <a:solidFill>
                  <a:srgbClr val="000000"/>
                </a:solidFill>
                <a:effectLst/>
                <a:latin typeface="Arial" panose="020B0604020202020204" pitchFamily="34" charset="0"/>
              </a:rPr>
              <a:t>βα</a:t>
            </a:r>
            <a:r>
              <a:rPr kumimoji="0" lang="en-US" altLang="en-US" sz="1800" b="0" i="0" u="none" strike="noStrike" cap="none" normalizeH="0" baseline="0" dirty="0" err="1">
                <a:ln>
                  <a:noFill/>
                </a:ln>
                <a:solidFill>
                  <a:srgbClr val="000000"/>
                </a:solidFill>
                <a:effectLst/>
                <a:latin typeface="Arial" panose="020B0604020202020204" pitchFamily="34" charset="0"/>
              </a:rPr>
              <a:t>ση</a:t>
            </a:r>
            <a:r>
              <a:rPr kumimoji="0" lang="en-US" altLang="en-US" sz="1800" b="0" i="0" u="none" strike="noStrike" cap="none" normalizeH="0" baseline="0" dirty="0">
                <a:ln>
                  <a:noFill/>
                </a:ln>
                <a:solidFill>
                  <a:srgbClr val="000000"/>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err="1">
                <a:ln>
                  <a:noFill/>
                </a:ln>
                <a:solidFill>
                  <a:srgbClr val="000000"/>
                </a:solidFill>
                <a:effectLst/>
                <a:latin typeface="Arial" panose="020B0604020202020204" pitchFamily="34" charset="0"/>
              </a:rPr>
              <a:t>δημιούργησε</a:t>
            </a:r>
            <a:r>
              <a:rPr kumimoji="0" lang="en-US" altLang="en-US" sz="1800" b="0" i="0" u="none" strike="noStrike" cap="none" normalizeH="0" baseline="0" dirty="0">
                <a:ln>
                  <a:noFill/>
                </a:ln>
                <a:solidFill>
                  <a:srgbClr val="000000"/>
                </a:solidFill>
                <a:effectLst/>
                <a:latin typeface="Arial" panose="020B0604020202020204" pitchFamily="34" charset="0"/>
              </a:rPr>
              <a:t> α</a:t>
            </a:r>
            <a:r>
              <a:rPr kumimoji="0" lang="en-US" altLang="en-US" sz="1800" b="0" i="0" u="none" strike="noStrike" cap="none" normalizeH="0" baseline="0" dirty="0" err="1">
                <a:ln>
                  <a:noFill/>
                </a:ln>
                <a:solidFill>
                  <a:srgbClr val="000000"/>
                </a:solidFill>
                <a:effectLst/>
                <a:latin typeface="Arial" panose="020B0604020202020204" pitchFamily="34" charset="0"/>
              </a:rPr>
              <a:t>κόμη</a:t>
            </a:r>
            <a:r>
              <a:rPr kumimoji="0" lang="en-US" altLang="en-US" sz="1800" b="0" i="0" u="none" strike="noStrike" cap="none" normalizeH="0" baseline="0" dirty="0">
                <a:ln>
                  <a:noFill/>
                </a:ln>
                <a:solidFill>
                  <a:srgbClr val="000000"/>
                </a:solidFill>
                <a:effectLst/>
                <a:latin typeface="Arial" panose="020B0604020202020204" pitchFamily="34" charset="0"/>
              </a:rPr>
              <a:t> </a:t>
            </a:r>
            <a:r>
              <a:rPr kumimoji="0" lang="en-US" altLang="en-US" sz="1800" b="0" i="0" u="none" strike="noStrike" cap="none" normalizeH="0" baseline="0" dirty="0" err="1">
                <a:ln>
                  <a:noFill/>
                </a:ln>
                <a:solidFill>
                  <a:srgbClr val="000000"/>
                </a:solidFill>
                <a:effectLst/>
                <a:latin typeface="Arial" panose="020B0604020202020204" pitchFamily="34" charset="0"/>
              </a:rPr>
              <a:t>κ</a:t>
            </a:r>
            <a:r>
              <a:rPr kumimoji="0" lang="en-US" altLang="en-US" sz="1800" b="0" i="0" u="none" strike="noStrike" cap="none" normalizeH="0" baseline="0" dirty="0">
                <a:ln>
                  <a:noFill/>
                </a:ln>
                <a:solidFill>
                  <a:srgbClr val="000000"/>
                </a:solidFill>
                <a:effectLst/>
                <a:latin typeface="Arial" panose="020B0604020202020204" pitchFamily="34" charset="0"/>
              </a:rPr>
              <a:t>α</a:t>
            </a:r>
            <a:r>
              <a:rPr kumimoji="0" lang="en-US" altLang="en-US" sz="1800" b="0" i="0" u="none" strike="noStrike" cap="none" normalizeH="0" baseline="0" dirty="0" err="1">
                <a:ln>
                  <a:noFill/>
                </a:ln>
                <a:solidFill>
                  <a:srgbClr val="000000"/>
                </a:solidFill>
                <a:effectLst/>
                <a:latin typeface="Arial" panose="020B0604020202020204" pitchFamily="34" charset="0"/>
              </a:rPr>
              <a:t>ι</a:t>
            </a:r>
            <a:r>
              <a:rPr kumimoji="0" lang="en-US" altLang="en-US" sz="1800" b="0" i="0" u="none" strike="noStrike" cap="none" normalizeH="0" baseline="0" dirty="0">
                <a:ln>
                  <a:noFill/>
                </a:ln>
                <a:solidFill>
                  <a:srgbClr val="000000"/>
                </a:solidFill>
                <a:effectLst/>
                <a:latin typeface="Arial" panose="020B0604020202020204" pitchFamily="34" charset="0"/>
              </a:rPr>
              <a:t> </a:t>
            </a:r>
            <a:r>
              <a:rPr kumimoji="0" lang="en-US" altLang="en-US" sz="1800" b="0" i="0" u="none" strike="noStrike" cap="none" normalizeH="0" baseline="0" dirty="0" err="1">
                <a:ln>
                  <a:noFill/>
                </a:ln>
                <a:solidFill>
                  <a:srgbClr val="000000"/>
                </a:solidFill>
                <a:effectLst/>
                <a:latin typeface="Arial" panose="020B0604020202020204" pitchFamily="34" charset="0"/>
              </a:rPr>
              <a:t>εμ</a:t>
            </a:r>
            <a:r>
              <a:rPr kumimoji="0" lang="en-US" altLang="en-US" sz="1800" b="0" i="0" u="none" strike="noStrike" cap="none" normalizeH="0" baseline="0" dirty="0">
                <a:ln>
                  <a:noFill/>
                </a:ln>
                <a:solidFill>
                  <a:srgbClr val="000000"/>
                </a:solidFill>
                <a:effectLst/>
                <a:latin typeface="Arial" panose="020B0604020202020204" pitchFamily="34" charset="0"/>
              </a:rPr>
              <a:t>π</a:t>
            </a:r>
            <a:r>
              <a:rPr kumimoji="0" lang="en-US" altLang="en-US" sz="1800" b="0" i="0" u="none" strike="noStrike" cap="none" normalizeH="0" baseline="0" dirty="0" err="1">
                <a:ln>
                  <a:noFill/>
                </a:ln>
                <a:solidFill>
                  <a:srgbClr val="000000"/>
                </a:solidFill>
                <a:effectLst/>
                <a:latin typeface="Arial" panose="020B0604020202020204" pitchFamily="34" charset="0"/>
              </a:rPr>
              <a:t>ορικές</a:t>
            </a:r>
            <a:r>
              <a:rPr kumimoji="0" lang="en-US" altLang="en-US" sz="1800" b="0" i="0" u="none" strike="noStrike" cap="none" normalizeH="0" baseline="0" dirty="0">
                <a:ln>
                  <a:noFill/>
                </a:ln>
                <a:solidFill>
                  <a:srgbClr val="000000"/>
                </a:solidFill>
                <a:effectLst/>
                <a:latin typeface="Arial" panose="020B0604020202020204" pitchFamily="34" charset="0"/>
              </a:rPr>
              <a:t> απ</a:t>
            </a:r>
            <a:r>
              <a:rPr kumimoji="0" lang="en-US" altLang="en-US" sz="1800" b="0" i="0" u="none" strike="noStrike" cap="none" normalizeH="0" baseline="0" dirty="0" err="1">
                <a:ln>
                  <a:noFill/>
                </a:ln>
                <a:solidFill>
                  <a:srgbClr val="000000"/>
                </a:solidFill>
                <a:effectLst/>
                <a:latin typeface="Arial" panose="020B0604020202020204" pitchFamily="34" charset="0"/>
              </a:rPr>
              <a:t>οτυχίες</a:t>
            </a:r>
            <a:r>
              <a:rPr kumimoji="0" lang="en-US" altLang="en-US" sz="1800" b="0" i="0" u="none" strike="noStrike" cap="none" normalizeH="0" baseline="0" dirty="0">
                <a:ln>
                  <a:noFill/>
                </a:ln>
                <a:solidFill>
                  <a:srgbClr val="000000"/>
                </a:solidFill>
                <a:effectLst/>
                <a:latin typeface="Arial" panose="020B0604020202020204" pitchFamily="34" charset="0"/>
              </a:rPr>
              <a:t> </a:t>
            </a:r>
            <a:r>
              <a:rPr kumimoji="0" lang="en-US" altLang="en-US" sz="1800" b="0" i="0" u="none" strike="noStrike" cap="none" normalizeH="0" baseline="0" dirty="0" err="1">
                <a:ln>
                  <a:noFill/>
                </a:ln>
                <a:solidFill>
                  <a:srgbClr val="000000"/>
                </a:solidFill>
                <a:effectLst/>
                <a:latin typeface="Arial" panose="020B0604020202020204" pitchFamily="34" charset="0"/>
              </a:rPr>
              <a:t>ετ</a:t>
            </a:r>
            <a:r>
              <a:rPr kumimoji="0" lang="en-US" altLang="en-US" sz="1800" b="0" i="0" u="none" strike="noStrike" cap="none" normalizeH="0" baseline="0" dirty="0">
                <a:ln>
                  <a:noFill/>
                </a:ln>
                <a:solidFill>
                  <a:srgbClr val="000000"/>
                </a:solidFill>
                <a:effectLst/>
                <a:latin typeface="Arial" panose="020B0604020202020204" pitchFamily="34" charset="0"/>
              </a:rPr>
              <a:t>α</a:t>
            </a:r>
            <a:r>
              <a:rPr kumimoji="0" lang="en-US" altLang="en-US" sz="1800" b="0" i="0" u="none" strike="noStrike" cap="none" normalizeH="0" baseline="0" dirty="0" err="1">
                <a:ln>
                  <a:noFill/>
                </a:ln>
                <a:solidFill>
                  <a:srgbClr val="000000"/>
                </a:solidFill>
                <a:effectLst/>
                <a:latin typeface="Arial" panose="020B0604020202020204" pitchFamily="34" charset="0"/>
              </a:rPr>
              <a:t>ιρειών</a:t>
            </a:r>
            <a:r>
              <a:rPr kumimoji="0" lang="en-US" altLang="en-US" sz="1800" b="0" i="0" u="none" strike="noStrike" cap="none" normalizeH="0" baseline="0" dirty="0">
                <a:ln>
                  <a:noFill/>
                </a:ln>
                <a:solidFill>
                  <a:srgbClr val="000000"/>
                </a:solidFill>
                <a:effectLst/>
                <a:latin typeface="Arial" panose="020B0604020202020204" pitchFamily="34" charset="0"/>
              </a:rPr>
              <a:t>.</a:t>
            </a:r>
          </a:p>
        </p:txBody>
      </p:sp>
    </p:spTree>
    <p:extLst>
      <p:ext uri="{BB962C8B-B14F-4D97-AF65-F5344CB8AC3E}">
        <p14:creationId xmlns:p14="http://schemas.microsoft.com/office/powerpoint/2010/main" val="40899150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666305" y="1105663"/>
            <a:ext cx="7836283" cy="5776519"/>
          </a:xfrm>
          <a:prstGeom prst="rect">
            <a:avLst/>
          </a:prstGeom>
        </p:spPr>
      </p:pic>
    </p:spTree>
    <p:extLst>
      <p:ext uri="{BB962C8B-B14F-4D97-AF65-F5344CB8AC3E}">
        <p14:creationId xmlns:p14="http://schemas.microsoft.com/office/powerpoint/2010/main" val="25122693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75950" y="1209200"/>
            <a:ext cx="7324758" cy="5514330"/>
          </a:xfrm>
          <a:prstGeom prst="rect">
            <a:avLst/>
          </a:prstGeom>
        </p:spPr>
      </p:pic>
    </p:spTree>
    <p:extLst>
      <p:ext uri="{BB962C8B-B14F-4D97-AF65-F5344CB8AC3E}">
        <p14:creationId xmlns:p14="http://schemas.microsoft.com/office/powerpoint/2010/main" val="22868769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98036" y="1172874"/>
            <a:ext cx="8791690" cy="5452044"/>
          </a:xfrm>
          <a:prstGeom prst="rect">
            <a:avLst/>
          </a:prstGeom>
        </p:spPr>
      </p:pic>
    </p:spTree>
    <p:extLst>
      <p:ext uri="{BB962C8B-B14F-4D97-AF65-F5344CB8AC3E}">
        <p14:creationId xmlns:p14="http://schemas.microsoft.com/office/powerpoint/2010/main" val="15743474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CB8E881-363C-CAF9-8D07-C048BEDA7040}"/>
              </a:ext>
            </a:extLst>
          </p:cNvPr>
          <p:cNvSpPr>
            <a:spLocks noChangeArrowheads="1"/>
          </p:cNvSpPr>
          <p:nvPr/>
        </p:nvSpPr>
        <p:spPr bwMode="auto">
          <a:xfrm>
            <a:off x="228601" y="449248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a:ln>
                  <a:noFill/>
                </a:ln>
                <a:solidFill>
                  <a:srgbClr val="000000"/>
                </a:solidFill>
                <a:effectLst/>
                <a:latin typeface="Arial" panose="020B0604020202020204" pitchFamily="34" charset="0"/>
              </a:rPr>
              <a:t>COVID-19 vaccines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500" b="1" i="0" u="none" strike="noStrike" cap="none" normalizeH="0" baseline="0" dirty="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500" b="1" i="0" u="none" strike="noStrike" cap="none" normalizeH="0" baseline="0" dirty="0" err="1">
                <a:ln>
                  <a:noFill/>
                </a:ln>
                <a:solidFill>
                  <a:srgbClr val="000000"/>
                </a:solidFill>
                <a:effectLst/>
                <a:latin typeface="Arial" panose="020B0604020202020204" pitchFamily="34" charset="0"/>
              </a:rPr>
              <a:t>Τεράστι</a:t>
            </a:r>
            <a:r>
              <a:rPr kumimoji="0" lang="en-US" altLang="en-US" sz="1500" b="1" i="0" u="none" strike="noStrike" cap="none" normalizeH="0" baseline="0" dirty="0">
                <a:ln>
                  <a:noFill/>
                </a:ln>
                <a:solidFill>
                  <a:srgbClr val="000000"/>
                </a:solidFill>
                <a:effectLst/>
                <a:latin typeface="Arial" panose="020B0604020202020204" pitchFamily="34" charset="0"/>
              </a:rPr>
              <a:t>α </a:t>
            </a:r>
            <a:r>
              <a:rPr kumimoji="0" lang="en-US" altLang="en-US" sz="1500" b="1" i="0" u="none" strike="noStrike" cap="none" normalizeH="0" baseline="0" dirty="0" err="1">
                <a:ln>
                  <a:noFill/>
                </a:ln>
                <a:solidFill>
                  <a:srgbClr val="000000"/>
                </a:solidFill>
                <a:effectLst/>
                <a:latin typeface="Arial" panose="020B0604020202020204" pitchFamily="34" charset="0"/>
              </a:rPr>
              <a:t>ε</a:t>
            </a:r>
            <a:r>
              <a:rPr kumimoji="0" lang="en-US" altLang="en-US" sz="1500" b="1" i="0" u="none" strike="noStrike" cap="none" normalizeH="0" baseline="0" dirty="0">
                <a:ln>
                  <a:noFill/>
                </a:ln>
                <a:solidFill>
                  <a:srgbClr val="000000"/>
                </a:solidFill>
                <a:effectLst/>
                <a:latin typeface="Arial" panose="020B0604020202020204" pitchFamily="34" charset="0"/>
              </a:rPr>
              <a:t>π</a:t>
            </a:r>
            <a:r>
              <a:rPr kumimoji="0" lang="en-US" altLang="en-US" sz="1500" b="1" i="0" u="none" strike="noStrike" cap="none" normalizeH="0" baseline="0" dirty="0" err="1">
                <a:ln>
                  <a:noFill/>
                </a:ln>
                <a:solidFill>
                  <a:srgbClr val="000000"/>
                </a:solidFill>
                <a:effectLst/>
                <a:latin typeface="Arial" panose="020B0604020202020204" pitchFamily="34" charset="0"/>
              </a:rPr>
              <a:t>ιτυχί</a:t>
            </a:r>
            <a:r>
              <a:rPr kumimoji="0" lang="en-US" altLang="en-US" sz="1500" b="1" i="0" u="none" strike="noStrike" cap="none" normalizeH="0" baseline="0" dirty="0">
                <a:ln>
                  <a:noFill/>
                </a:ln>
                <a:solidFill>
                  <a:srgbClr val="000000"/>
                </a:solidFill>
                <a:effectLst/>
                <a:latin typeface="Arial" panose="020B0604020202020204" pitchFamily="34" charset="0"/>
              </a:rPr>
              <a:t>α</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err="1">
                <a:ln>
                  <a:noFill/>
                </a:ln>
                <a:solidFill>
                  <a:srgbClr val="000000"/>
                </a:solidFill>
                <a:effectLst/>
                <a:latin typeface="Arial" panose="020B0604020202020204" pitchFamily="34" charset="0"/>
              </a:rPr>
              <a:t>Τ</a:t>
            </a:r>
            <a:r>
              <a:rPr kumimoji="0" lang="en-US" altLang="en-US" sz="1000" b="0" i="0" u="none" strike="noStrike" cap="none" normalizeH="0" baseline="0" dirty="0">
                <a:ln>
                  <a:noFill/>
                </a:ln>
                <a:solidFill>
                  <a:srgbClr val="000000"/>
                </a:solidFill>
                <a:effectLst/>
                <a:latin typeface="Arial" panose="020B0604020202020204" pitchFamily="34" charset="0"/>
              </a:rPr>
              <a:t>α π</a:t>
            </a:r>
            <a:r>
              <a:rPr kumimoji="0" lang="en-US" altLang="en-US" sz="1000" b="0" i="0" u="none" strike="noStrike" cap="none" normalizeH="0" baseline="0" dirty="0" err="1">
                <a:ln>
                  <a:noFill/>
                </a:ln>
                <a:solidFill>
                  <a:srgbClr val="000000"/>
                </a:solidFill>
                <a:effectLst/>
                <a:latin typeface="Arial" panose="020B0604020202020204" pitchFamily="34" charset="0"/>
              </a:rPr>
              <a:t>ιο</a:t>
            </a:r>
            <a:r>
              <a:rPr kumimoji="0" lang="en-US" altLang="en-US" sz="1000" b="0" i="0" u="none" strike="noStrike" cap="none" normalizeH="0" baseline="0" dirty="0">
                <a:ln>
                  <a:noFill/>
                </a:ln>
                <a:solidFill>
                  <a:srgbClr val="000000"/>
                </a:solidFill>
                <a:effectLst/>
                <a:latin typeface="Arial" panose="020B0604020202020204" pitchFamily="34" charset="0"/>
              </a:rPr>
              <a:t> </a:t>
            </a:r>
            <a:r>
              <a:rPr kumimoji="0" lang="en-US" altLang="en-US" sz="1000" b="0" i="0" u="none" strike="noStrike" cap="none" normalizeH="0" baseline="0" dirty="0" err="1">
                <a:ln>
                  <a:noFill/>
                </a:ln>
                <a:solidFill>
                  <a:srgbClr val="000000"/>
                </a:solidFill>
                <a:effectLst/>
                <a:latin typeface="Arial" panose="020B0604020202020204" pitchFamily="34" charset="0"/>
              </a:rPr>
              <a:t>γνωστά</a:t>
            </a:r>
            <a:r>
              <a:rPr kumimoji="0" lang="en-US" altLang="en-US" sz="1000" b="0" i="0" u="none" strike="noStrike" cap="none" normalizeH="0" baseline="0" dirty="0">
                <a:ln>
                  <a:noFill/>
                </a:ln>
                <a:solidFill>
                  <a:srgbClr val="000000"/>
                </a:solidFill>
                <a:effectLst/>
                <a:latin typeface="Arial" panose="020B0604020202020204" pitchFamily="34" charset="0"/>
              </a:rPr>
              <a:t> adenoviral vector products </a:t>
            </a:r>
            <a:r>
              <a:rPr kumimoji="0" lang="en-US" altLang="en-US" sz="1000" b="0" i="0" u="none" strike="noStrike" cap="none" normalizeH="0" baseline="0" dirty="0" err="1">
                <a:ln>
                  <a:noFill/>
                </a:ln>
                <a:solidFill>
                  <a:srgbClr val="000000"/>
                </a:solidFill>
                <a:effectLst/>
                <a:latin typeface="Arial" panose="020B0604020202020204" pitchFamily="34" charset="0"/>
              </a:rPr>
              <a:t>στην</a:t>
            </a:r>
            <a:r>
              <a:rPr kumimoji="0" lang="en-US" altLang="en-US" sz="1000" b="0" i="0" u="none" strike="noStrike" cap="none" normalizeH="0" baseline="0" dirty="0">
                <a:ln>
                  <a:noFill/>
                </a:ln>
                <a:solidFill>
                  <a:srgbClr val="000000"/>
                </a:solidFill>
                <a:effectLst/>
                <a:latin typeface="Arial" panose="020B0604020202020204" pitchFamily="34" charset="0"/>
              </a:rPr>
              <a:t> </a:t>
            </a:r>
            <a:r>
              <a:rPr kumimoji="0" lang="en-US" altLang="en-US" sz="1000" b="0" i="0" u="none" strike="noStrike" cap="none" normalizeH="0" baseline="0" dirty="0" err="1">
                <a:ln>
                  <a:noFill/>
                </a:ln>
                <a:solidFill>
                  <a:srgbClr val="000000"/>
                </a:solidFill>
                <a:effectLst/>
                <a:latin typeface="Arial" panose="020B0604020202020204" pitchFamily="34" charset="0"/>
              </a:rPr>
              <a:t>ιστορί</a:t>
            </a:r>
            <a:r>
              <a:rPr kumimoji="0" lang="en-US" altLang="en-US" sz="1000" b="0" i="0" u="none" strike="noStrike" cap="none" normalizeH="0" baseline="0" dirty="0">
                <a:ln>
                  <a:noFill/>
                </a:ln>
                <a:solidFill>
                  <a:srgbClr val="000000"/>
                </a:solidFill>
                <a:effectLst/>
                <a:latin typeface="Arial" panose="020B0604020202020204" pitchFamily="34" charset="0"/>
              </a:rPr>
              <a:t>α.</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err="1">
                <a:ln>
                  <a:noFill/>
                </a:ln>
                <a:solidFill>
                  <a:srgbClr val="000000"/>
                </a:solidFill>
                <a:effectLst/>
                <a:latin typeface="Arial" panose="020B0604020202020204" pitchFamily="34" charset="0"/>
              </a:rPr>
              <a:t>Π</a:t>
            </a:r>
            <a:r>
              <a:rPr kumimoji="0" lang="en-US" altLang="en-US" sz="1800" b="0" i="0" u="none" strike="noStrike" cap="none" normalizeH="0" baseline="0" dirty="0">
                <a:ln>
                  <a:noFill/>
                </a:ln>
                <a:solidFill>
                  <a:srgbClr val="000000"/>
                </a:solidFill>
                <a:effectLst/>
                <a:latin typeface="Arial" panose="020B0604020202020204" pitchFamily="34" charset="0"/>
              </a:rPr>
              <a:t>α</a:t>
            </a:r>
            <a:r>
              <a:rPr kumimoji="0" lang="en-US" altLang="en-US" sz="1800" b="0" i="0" u="none" strike="noStrike" cap="none" normalizeH="0" baseline="0" dirty="0" err="1">
                <a:ln>
                  <a:noFill/>
                </a:ln>
                <a:solidFill>
                  <a:srgbClr val="000000"/>
                </a:solidFill>
                <a:effectLst/>
                <a:latin typeface="Arial" panose="020B0604020202020204" pitchFamily="34" charset="0"/>
              </a:rPr>
              <a:t>ρ</a:t>
            </a:r>
            <a:r>
              <a:rPr kumimoji="0" lang="en-US" altLang="en-US" sz="1800" b="0" i="0" u="none" strike="noStrike" cap="none" normalizeH="0" baseline="0" dirty="0">
                <a:ln>
                  <a:noFill/>
                </a:ln>
                <a:solidFill>
                  <a:srgbClr val="000000"/>
                </a:solidFill>
                <a:effectLst/>
                <a:latin typeface="Arial" panose="020B0604020202020204" pitchFamily="34" charset="0"/>
              </a:rPr>
              <a:t>α</a:t>
            </a:r>
            <a:r>
              <a:rPr kumimoji="0" lang="en-US" altLang="en-US" sz="1800" b="0" i="0" u="none" strike="noStrike" cap="none" normalizeH="0" baseline="0" dirty="0" err="1">
                <a:ln>
                  <a:noFill/>
                </a:ln>
                <a:solidFill>
                  <a:srgbClr val="000000"/>
                </a:solidFill>
                <a:effectLst/>
                <a:latin typeface="Arial" panose="020B0604020202020204" pitchFamily="34" charset="0"/>
              </a:rPr>
              <a:t>δείγμ</a:t>
            </a:r>
            <a:r>
              <a:rPr kumimoji="0" lang="en-US" altLang="en-US" sz="1800" b="0" i="0" u="none" strike="noStrike" cap="none" normalizeH="0" baseline="0" dirty="0">
                <a:ln>
                  <a:noFill/>
                </a:ln>
                <a:solidFill>
                  <a:srgbClr val="000000"/>
                </a:solidFill>
                <a:effectLst/>
                <a:latin typeface="Arial" panose="020B0604020202020204" pitchFamily="34" charset="0"/>
              </a:rPr>
              <a:t>α</a:t>
            </a:r>
            <a:r>
              <a:rPr kumimoji="0" lang="en-US" altLang="en-US" sz="1800" b="0" i="0" u="none" strike="noStrike" cap="none" normalizeH="0" baseline="0" dirty="0" err="1">
                <a:ln>
                  <a:noFill/>
                </a:ln>
                <a:solidFill>
                  <a:srgbClr val="000000"/>
                </a:solidFill>
                <a:effectLst/>
                <a:latin typeface="Arial" panose="020B0604020202020204" pitchFamily="34" charset="0"/>
              </a:rPr>
              <a:t>τ</a:t>
            </a:r>
            <a:r>
              <a:rPr kumimoji="0" lang="en-US" altLang="en-US" sz="1800" b="0" i="0" u="none" strike="noStrike" cap="none" normalizeH="0" baseline="0" dirty="0">
                <a:ln>
                  <a:noFill/>
                </a:ln>
                <a:solidFill>
                  <a:srgbClr val="000000"/>
                </a:solidFill>
                <a:effectLst/>
                <a:latin typeface="Arial" panose="020B0604020202020204" pitchFamily="34" charset="0"/>
              </a:rPr>
              <a:t>α:</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rgbClr val="000000"/>
                </a:solidFill>
                <a:effectLst/>
                <a:latin typeface="Arial" panose="020B0604020202020204" pitchFamily="34" charset="0"/>
              </a:rPr>
              <a:t>Oxford–AstraZeneca COVID-19 vaccine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rgbClr val="000000"/>
                </a:solidFill>
                <a:effectLst/>
                <a:latin typeface="Arial" panose="020B0604020202020204" pitchFamily="34" charset="0"/>
              </a:rPr>
              <a:t>Johnson &amp; Johnson COVID-19 vaccine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rgbClr val="000000"/>
                </a:solidFill>
                <a:effectLst/>
                <a:latin typeface="Arial" panose="020B0604020202020204" pitchFamily="34" charset="0"/>
              </a:rPr>
              <a:t>Sputnik V</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1" i="0" u="none" strike="noStrike" cap="none" normalizeH="0" baseline="0" dirty="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err="1">
                <a:ln>
                  <a:noFill/>
                </a:ln>
                <a:solidFill>
                  <a:srgbClr val="000000"/>
                </a:solidFill>
                <a:effectLst/>
                <a:latin typeface="Arial" panose="020B0604020202020204" pitchFamily="34" charset="0"/>
              </a:rPr>
              <a:t>Τι</a:t>
            </a:r>
            <a:r>
              <a:rPr kumimoji="0" lang="en-US" altLang="en-US" sz="1200" b="1" i="0" u="none" strike="noStrike" cap="none" normalizeH="0" baseline="0" dirty="0">
                <a:ln>
                  <a:noFill/>
                </a:ln>
                <a:solidFill>
                  <a:srgbClr val="000000"/>
                </a:solidFill>
                <a:effectLst/>
                <a:latin typeface="Arial" panose="020B0604020202020204" pitchFamily="34" charset="0"/>
              </a:rPr>
              <a:t> </a:t>
            </a:r>
            <a:r>
              <a:rPr kumimoji="0" lang="en-US" altLang="en-US" sz="1200" b="1" i="0" u="none" strike="noStrike" cap="none" normalizeH="0" baseline="0" dirty="0" err="1">
                <a:ln>
                  <a:noFill/>
                </a:ln>
                <a:solidFill>
                  <a:srgbClr val="000000"/>
                </a:solidFill>
                <a:effectLst/>
                <a:latin typeface="Arial" panose="020B0604020202020204" pitchFamily="34" charset="0"/>
              </a:rPr>
              <a:t>έκ</a:t>
            </a:r>
            <a:r>
              <a:rPr kumimoji="0" lang="en-US" altLang="en-US" sz="1200" b="1" i="0" u="none" strike="noStrike" cap="none" normalizeH="0" baseline="0" dirty="0">
                <a:ln>
                  <a:noFill/>
                </a:ln>
                <a:solidFill>
                  <a:srgbClr val="000000"/>
                </a:solidFill>
                <a:effectLst/>
                <a:latin typeface="Arial" panose="020B0604020202020204" pitchFamily="34" charset="0"/>
              </a:rPr>
              <a:t>α</a:t>
            </a:r>
            <a:r>
              <a:rPr kumimoji="0" lang="en-US" altLang="en-US" sz="1200" b="1" i="0" u="none" strike="noStrike" cap="none" normalizeH="0" baseline="0" dirty="0" err="1">
                <a:ln>
                  <a:noFill/>
                </a:ln>
                <a:solidFill>
                  <a:srgbClr val="000000"/>
                </a:solidFill>
                <a:effectLst/>
                <a:latin typeface="Arial" panose="020B0604020202020204" pitchFamily="34" charset="0"/>
              </a:rPr>
              <a:t>ν</a:t>
            </a:r>
            <a:r>
              <a:rPr kumimoji="0" lang="en-US" altLang="en-US" sz="1200" b="1" i="0" u="none" strike="noStrike" cap="none" normalizeH="0" baseline="0" dirty="0">
                <a:ln>
                  <a:noFill/>
                </a:ln>
                <a:solidFill>
                  <a:srgbClr val="000000"/>
                </a:solidFill>
                <a:effectLst/>
                <a:latin typeface="Arial" panose="020B0604020202020204" pitchFamily="34" charset="0"/>
              </a:rPr>
              <a:t>α</a:t>
            </a:r>
            <a:r>
              <a:rPr kumimoji="0" lang="en-US" altLang="en-US" sz="1200" b="1" i="0" u="none" strike="noStrike" cap="none" normalizeH="0" baseline="0" dirty="0" err="1">
                <a:ln>
                  <a:noFill/>
                </a:ln>
                <a:solidFill>
                  <a:srgbClr val="000000"/>
                </a:solidFill>
                <a:effectLst/>
                <a:latin typeface="Arial" panose="020B0604020202020204" pitchFamily="34" charset="0"/>
              </a:rPr>
              <a:t>ν</a:t>
            </a:r>
            <a:r>
              <a:rPr kumimoji="0" lang="en-US" altLang="en-US" sz="1200" b="1" i="0" u="none" strike="noStrike" cap="none" normalizeH="0" baseline="0" dirty="0">
                <a:ln>
                  <a:noFill/>
                </a:ln>
                <a:solidFill>
                  <a:srgbClr val="000000"/>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err="1">
                <a:ln>
                  <a:noFill/>
                </a:ln>
                <a:solidFill>
                  <a:srgbClr val="000000"/>
                </a:solidFill>
                <a:effectLst/>
                <a:latin typeface="Arial" panose="020B0604020202020204" pitchFamily="34" charset="0"/>
              </a:rPr>
              <a:t>Οι</a:t>
            </a:r>
            <a:r>
              <a:rPr kumimoji="0" lang="en-US" altLang="en-US" sz="1000" b="0" i="0" u="none" strike="noStrike" cap="none" normalizeH="0" baseline="0" dirty="0">
                <a:ln>
                  <a:noFill/>
                </a:ln>
                <a:solidFill>
                  <a:srgbClr val="000000"/>
                </a:solidFill>
                <a:effectLst/>
                <a:latin typeface="Arial" panose="020B0604020202020204" pitchFamily="34" charset="0"/>
              </a:rPr>
              <a:t> α</a:t>
            </a:r>
            <a:r>
              <a:rPr kumimoji="0" lang="en-US" altLang="en-US" sz="1000" b="0" i="0" u="none" strike="noStrike" cap="none" normalizeH="0" baseline="0" dirty="0" err="1">
                <a:ln>
                  <a:noFill/>
                </a:ln>
                <a:solidFill>
                  <a:srgbClr val="000000"/>
                </a:solidFill>
                <a:effectLst/>
                <a:latin typeface="Arial" panose="020B0604020202020204" pitchFamily="34" charset="0"/>
              </a:rPr>
              <a:t>δενοϊοί</a:t>
            </a:r>
            <a:r>
              <a:rPr kumimoji="0" lang="en-US" altLang="en-US" sz="1000" b="0" i="0" u="none" strike="noStrike" cap="none" normalizeH="0" baseline="0" dirty="0">
                <a:ln>
                  <a:noFill/>
                </a:ln>
                <a:solidFill>
                  <a:srgbClr val="000000"/>
                </a:solidFill>
                <a:effectLst/>
                <a:latin typeface="Arial" panose="020B0604020202020204" pitchFamily="34" charset="0"/>
              </a:rPr>
              <a:t>:</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err="1">
                <a:ln>
                  <a:noFill/>
                </a:ln>
                <a:solidFill>
                  <a:srgbClr val="000000"/>
                </a:solidFill>
                <a:effectLst/>
                <a:latin typeface="Arial" panose="020B0604020202020204" pitchFamily="34" charset="0"/>
              </a:rPr>
              <a:t>μετ</a:t>
            </a:r>
            <a:r>
              <a:rPr kumimoji="0" lang="en-US" altLang="en-US" sz="1800" b="0" i="0" u="none" strike="noStrike" cap="none" normalizeH="0" baseline="0" dirty="0">
                <a:ln>
                  <a:noFill/>
                </a:ln>
                <a:solidFill>
                  <a:srgbClr val="000000"/>
                </a:solidFill>
                <a:effectLst/>
                <a:latin typeface="Arial" panose="020B0604020202020204" pitchFamily="34" charset="0"/>
              </a:rPr>
              <a:t>α</a:t>
            </a:r>
            <a:r>
              <a:rPr kumimoji="0" lang="en-US" altLang="en-US" sz="1800" b="0" i="0" u="none" strike="noStrike" cap="none" normalizeH="0" baseline="0" dirty="0" err="1">
                <a:ln>
                  <a:noFill/>
                </a:ln>
                <a:solidFill>
                  <a:srgbClr val="000000"/>
                </a:solidFill>
                <a:effectLst/>
                <a:latin typeface="Arial" panose="020B0604020202020204" pitchFamily="34" charset="0"/>
              </a:rPr>
              <a:t>φέρουν</a:t>
            </a:r>
            <a:r>
              <a:rPr kumimoji="0" lang="en-US" altLang="en-US" sz="1800" b="0" i="0" u="none" strike="noStrike" cap="none" normalizeH="0" baseline="0" dirty="0">
                <a:ln>
                  <a:noFill/>
                </a:ln>
                <a:solidFill>
                  <a:srgbClr val="000000"/>
                </a:solidFill>
                <a:effectLst/>
                <a:latin typeface="Arial" panose="020B0604020202020204" pitchFamily="34" charset="0"/>
              </a:rPr>
              <a:t> </a:t>
            </a:r>
            <a:r>
              <a:rPr kumimoji="0" lang="en-US" altLang="en-US" sz="1800" b="0" i="0" u="none" strike="noStrike" cap="none" normalizeH="0" baseline="0" dirty="0" err="1">
                <a:ln>
                  <a:noFill/>
                </a:ln>
                <a:solidFill>
                  <a:srgbClr val="000000"/>
                </a:solidFill>
                <a:effectLst/>
                <a:latin typeface="Arial" panose="020B0604020202020204" pitchFamily="34" charset="0"/>
              </a:rPr>
              <a:t>το</a:t>
            </a:r>
            <a:r>
              <a:rPr kumimoji="0" lang="en-US" altLang="en-US" sz="1800" b="0" i="0" u="none" strike="noStrike" cap="none" normalizeH="0" baseline="0" dirty="0">
                <a:ln>
                  <a:noFill/>
                </a:ln>
                <a:solidFill>
                  <a:srgbClr val="000000"/>
                </a:solidFill>
                <a:effectLst/>
                <a:latin typeface="Arial" panose="020B0604020202020204" pitchFamily="34" charset="0"/>
              </a:rPr>
              <a:t> </a:t>
            </a:r>
            <a:r>
              <a:rPr kumimoji="0" lang="en-US" altLang="en-US" sz="1800" b="0" i="0" u="none" strike="noStrike" cap="none" normalizeH="0" baseline="0" dirty="0" err="1">
                <a:ln>
                  <a:noFill/>
                </a:ln>
                <a:solidFill>
                  <a:srgbClr val="000000"/>
                </a:solidFill>
                <a:effectLst/>
                <a:latin typeface="Arial" panose="020B0604020202020204" pitchFamily="34" charset="0"/>
              </a:rPr>
              <a:t>γονίδιο</a:t>
            </a:r>
            <a:r>
              <a:rPr kumimoji="0" lang="en-US" altLang="en-US" sz="1800" b="0" i="0" u="none" strike="noStrike" cap="none" normalizeH="0" baseline="0" dirty="0">
                <a:ln>
                  <a:noFill/>
                </a:ln>
                <a:solidFill>
                  <a:srgbClr val="000000"/>
                </a:solidFill>
                <a:effectLst/>
                <a:latin typeface="Arial" panose="020B0604020202020204" pitchFamily="34" charset="0"/>
              </a:rPr>
              <a:t> </a:t>
            </a:r>
            <a:r>
              <a:rPr kumimoji="0" lang="en-US" altLang="en-US" sz="1800" b="0" i="0" u="none" strike="noStrike" cap="none" normalizeH="0" baseline="0" dirty="0" err="1">
                <a:ln>
                  <a:noFill/>
                </a:ln>
                <a:solidFill>
                  <a:srgbClr val="000000"/>
                </a:solidFill>
                <a:effectLst/>
                <a:latin typeface="Arial" panose="020B0604020202020204" pitchFamily="34" charset="0"/>
              </a:rPr>
              <a:t>της</a:t>
            </a:r>
            <a:r>
              <a:rPr kumimoji="0" lang="en-US" altLang="en-US" sz="1800" b="0" i="0" u="none" strike="noStrike" cap="none" normalizeH="0" baseline="0" dirty="0">
                <a:ln>
                  <a:noFill/>
                </a:ln>
                <a:solidFill>
                  <a:srgbClr val="000000"/>
                </a:solidFill>
                <a:effectLst/>
                <a:latin typeface="Arial" panose="020B0604020202020204" pitchFamily="34" charset="0"/>
              </a:rPr>
              <a:t> spike protein.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err="1">
                <a:ln>
                  <a:noFill/>
                </a:ln>
                <a:solidFill>
                  <a:srgbClr val="000000"/>
                </a:solidFill>
                <a:effectLst/>
                <a:latin typeface="Arial" panose="020B0604020202020204" pitchFamily="34" charset="0"/>
              </a:rPr>
              <a:t>Τ</a:t>
            </a:r>
            <a:r>
              <a:rPr kumimoji="0" lang="en-US" altLang="en-US" sz="1800" b="0" i="0" u="none" strike="noStrike" cap="none" normalizeH="0" baseline="0" dirty="0">
                <a:ln>
                  <a:noFill/>
                </a:ln>
                <a:solidFill>
                  <a:srgbClr val="000000"/>
                </a:solidFill>
                <a:effectLst/>
                <a:latin typeface="Arial" panose="020B0604020202020204" pitchFamily="34" charset="0"/>
              </a:rPr>
              <a:t>α </a:t>
            </a:r>
            <a:r>
              <a:rPr kumimoji="0" lang="en-US" altLang="en-US" sz="1800" b="0" i="0" u="none" strike="noStrike" cap="none" normalizeH="0" baseline="0" dirty="0" err="1">
                <a:ln>
                  <a:noFill/>
                </a:ln>
                <a:solidFill>
                  <a:srgbClr val="000000"/>
                </a:solidFill>
                <a:effectLst/>
                <a:latin typeface="Arial" panose="020B0604020202020204" pitchFamily="34" charset="0"/>
              </a:rPr>
              <a:t>κύττ</a:t>
            </a:r>
            <a:r>
              <a:rPr kumimoji="0" lang="en-US" altLang="en-US" sz="1800" b="0" i="0" u="none" strike="noStrike" cap="none" normalizeH="0" baseline="0" dirty="0">
                <a:ln>
                  <a:noFill/>
                </a:ln>
                <a:solidFill>
                  <a:srgbClr val="000000"/>
                </a:solidFill>
                <a:effectLst/>
                <a:latin typeface="Arial" panose="020B0604020202020204" pitchFamily="34" charset="0"/>
              </a:rPr>
              <a:t>α</a:t>
            </a:r>
            <a:r>
              <a:rPr kumimoji="0" lang="en-US" altLang="en-US" sz="1800" b="0" i="0" u="none" strike="noStrike" cap="none" normalizeH="0" baseline="0" dirty="0" err="1">
                <a:ln>
                  <a:noFill/>
                </a:ln>
                <a:solidFill>
                  <a:srgbClr val="000000"/>
                </a:solidFill>
                <a:effectLst/>
                <a:latin typeface="Arial" panose="020B0604020202020204" pitchFamily="34" charset="0"/>
              </a:rPr>
              <a:t>ρ</a:t>
            </a:r>
            <a:r>
              <a:rPr kumimoji="0" lang="en-US" altLang="en-US" sz="1800" b="0" i="0" u="none" strike="noStrike" cap="none" normalizeH="0" baseline="0" dirty="0">
                <a:ln>
                  <a:noFill/>
                </a:ln>
                <a:solidFill>
                  <a:srgbClr val="000000"/>
                </a:solidFill>
                <a:effectLst/>
                <a:latin typeface="Arial" panose="020B0604020202020204" pitchFamily="34" charset="0"/>
              </a:rPr>
              <a:t>α:</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rgbClr val="000000"/>
                </a:solidFill>
                <a:effectLst/>
                <a:latin typeface="Arial" panose="020B0604020202020204" pitchFamily="34" charset="0"/>
              </a:rPr>
              <a:t>πα</a:t>
            </a:r>
            <a:r>
              <a:rPr kumimoji="0" lang="en-US" altLang="en-US" sz="1800" b="0" i="0" u="none" strike="noStrike" cap="none" normalizeH="0" baseline="0" dirty="0" err="1">
                <a:ln>
                  <a:noFill/>
                </a:ln>
                <a:solidFill>
                  <a:srgbClr val="000000"/>
                </a:solidFill>
                <a:effectLst/>
                <a:latin typeface="Arial" panose="020B0604020202020204" pitchFamily="34" charset="0"/>
              </a:rPr>
              <a:t>ράγουν</a:t>
            </a:r>
            <a:r>
              <a:rPr kumimoji="0" lang="en-US" altLang="en-US" sz="1800" b="0" i="0" u="none" strike="noStrike" cap="none" normalizeH="0" baseline="0" dirty="0">
                <a:ln>
                  <a:noFill/>
                </a:ln>
                <a:solidFill>
                  <a:srgbClr val="000000"/>
                </a:solidFill>
                <a:effectLst/>
                <a:latin typeface="Arial" panose="020B0604020202020204" pitchFamily="34" charset="0"/>
              </a:rPr>
              <a:t> spike,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err="1">
                <a:ln>
                  <a:noFill/>
                </a:ln>
                <a:solidFill>
                  <a:srgbClr val="000000"/>
                </a:solidFill>
                <a:effectLst/>
                <a:latin typeface="Arial" panose="020B0604020202020204" pitchFamily="34" charset="0"/>
              </a:rPr>
              <a:t>ενεργο</a:t>
            </a:r>
            <a:r>
              <a:rPr kumimoji="0" lang="en-US" altLang="en-US" sz="1800" b="0" i="0" u="none" strike="noStrike" cap="none" normalizeH="0" baseline="0" dirty="0">
                <a:ln>
                  <a:noFill/>
                </a:ln>
                <a:solidFill>
                  <a:srgbClr val="000000"/>
                </a:solidFill>
                <a:effectLst/>
                <a:latin typeface="Arial" panose="020B0604020202020204" pitchFamily="34" charset="0"/>
              </a:rPr>
              <a:t>π</a:t>
            </a:r>
            <a:r>
              <a:rPr kumimoji="0" lang="en-US" altLang="en-US" sz="1800" b="0" i="0" u="none" strike="noStrike" cap="none" normalizeH="0" baseline="0" dirty="0" err="1">
                <a:ln>
                  <a:noFill/>
                </a:ln>
                <a:solidFill>
                  <a:srgbClr val="000000"/>
                </a:solidFill>
                <a:effectLst/>
                <a:latin typeface="Arial" panose="020B0604020202020204" pitchFamily="34" charset="0"/>
              </a:rPr>
              <a:t>οιείτ</a:t>
            </a:r>
            <a:r>
              <a:rPr kumimoji="0" lang="en-US" altLang="en-US" sz="1800" b="0" i="0" u="none" strike="noStrike" cap="none" normalizeH="0" baseline="0" dirty="0">
                <a:ln>
                  <a:noFill/>
                </a:ln>
                <a:solidFill>
                  <a:srgbClr val="000000"/>
                </a:solidFill>
                <a:effectLst/>
                <a:latin typeface="Arial" panose="020B0604020202020204" pitchFamily="34" charset="0"/>
              </a:rPr>
              <a:t>α</a:t>
            </a:r>
            <a:r>
              <a:rPr kumimoji="0" lang="en-US" altLang="en-US" sz="1800" b="0" i="0" u="none" strike="noStrike" cap="none" normalizeH="0" baseline="0" dirty="0" err="1">
                <a:ln>
                  <a:noFill/>
                </a:ln>
                <a:solidFill>
                  <a:srgbClr val="000000"/>
                </a:solidFill>
                <a:effectLst/>
                <a:latin typeface="Arial" panose="020B0604020202020204" pitchFamily="34" charset="0"/>
              </a:rPr>
              <a:t>ι</a:t>
            </a:r>
            <a:r>
              <a:rPr kumimoji="0" lang="en-US" altLang="en-US" sz="1800" b="0" i="0" u="none" strike="noStrike" cap="none" normalizeH="0" baseline="0" dirty="0">
                <a:ln>
                  <a:noFill/>
                </a:ln>
                <a:solidFill>
                  <a:srgbClr val="000000"/>
                </a:solidFill>
                <a:effectLst/>
                <a:latin typeface="Arial" panose="020B0604020202020204" pitchFamily="34" charset="0"/>
              </a:rPr>
              <a:t> </a:t>
            </a:r>
            <a:r>
              <a:rPr kumimoji="0" lang="en-US" altLang="en-US" sz="1800" b="0" i="0" u="none" strike="noStrike" cap="none" normalizeH="0" baseline="0" dirty="0" err="1">
                <a:ln>
                  <a:noFill/>
                </a:ln>
                <a:solidFill>
                  <a:srgbClr val="000000"/>
                </a:solidFill>
                <a:effectLst/>
                <a:latin typeface="Arial" panose="020B0604020202020204" pitchFamily="34" charset="0"/>
              </a:rPr>
              <a:t>το</a:t>
            </a:r>
            <a:r>
              <a:rPr kumimoji="0" lang="en-US" altLang="en-US" sz="1800" b="0" i="0" u="none" strike="noStrike" cap="none" normalizeH="0" baseline="0" dirty="0">
                <a:ln>
                  <a:noFill/>
                </a:ln>
                <a:solidFill>
                  <a:srgbClr val="000000"/>
                </a:solidFill>
                <a:effectLst/>
                <a:latin typeface="Arial" panose="020B0604020202020204" pitchFamily="34" charset="0"/>
              </a:rPr>
              <a:t> α</a:t>
            </a:r>
            <a:r>
              <a:rPr kumimoji="0" lang="en-US" altLang="en-US" sz="1800" b="0" i="0" u="none" strike="noStrike" cap="none" normalizeH="0" baseline="0" dirty="0" err="1">
                <a:ln>
                  <a:noFill/>
                </a:ln>
                <a:solidFill>
                  <a:srgbClr val="000000"/>
                </a:solidFill>
                <a:effectLst/>
                <a:latin typeface="Arial" panose="020B0604020202020204" pitchFamily="34" charset="0"/>
              </a:rPr>
              <a:t>νοσο</a:t>
            </a:r>
            <a:r>
              <a:rPr kumimoji="0" lang="en-US" altLang="en-US" sz="1800" b="0" i="0" u="none" strike="noStrike" cap="none" normalizeH="0" baseline="0" dirty="0">
                <a:ln>
                  <a:noFill/>
                </a:ln>
                <a:solidFill>
                  <a:srgbClr val="000000"/>
                </a:solidFill>
                <a:effectLst/>
                <a:latin typeface="Arial" panose="020B0604020202020204" pitchFamily="34" charset="0"/>
              </a:rPr>
              <a:t>π</a:t>
            </a:r>
            <a:r>
              <a:rPr kumimoji="0" lang="en-US" altLang="en-US" sz="1800" b="0" i="0" u="none" strike="noStrike" cap="none" normalizeH="0" baseline="0" dirty="0" err="1">
                <a:ln>
                  <a:noFill/>
                </a:ln>
                <a:solidFill>
                  <a:srgbClr val="000000"/>
                </a:solidFill>
                <a:effectLst/>
                <a:latin typeface="Arial" panose="020B0604020202020204" pitchFamily="34" charset="0"/>
              </a:rPr>
              <a:t>οιητικό</a:t>
            </a:r>
            <a:r>
              <a:rPr kumimoji="0" lang="en-US" altLang="en-US" sz="1800" b="0" i="0" u="none" strike="noStrike" cap="none" normalizeH="0" baseline="0" dirty="0">
                <a:ln>
                  <a:noFill/>
                </a:ln>
                <a:solidFill>
                  <a:srgbClr val="000000"/>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1" i="0" u="none" strike="noStrike" cap="none" normalizeH="0" baseline="0" dirty="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err="1">
                <a:ln>
                  <a:noFill/>
                </a:ln>
                <a:solidFill>
                  <a:srgbClr val="000000"/>
                </a:solidFill>
                <a:effectLst/>
                <a:latin typeface="Arial" panose="020B0604020202020204" pitchFamily="34" charset="0"/>
              </a:rPr>
              <a:t>Ε</a:t>
            </a:r>
            <a:r>
              <a:rPr kumimoji="0" lang="en-US" altLang="en-US" sz="1200" b="1" i="0" u="none" strike="noStrike" cap="none" normalizeH="0" baseline="0" dirty="0">
                <a:ln>
                  <a:noFill/>
                </a:ln>
                <a:solidFill>
                  <a:srgbClr val="000000"/>
                </a:solidFill>
                <a:effectLst/>
                <a:latin typeface="Arial" panose="020B0604020202020204" pitchFamily="34" charset="0"/>
              </a:rPr>
              <a:t>π</a:t>
            </a:r>
            <a:r>
              <a:rPr kumimoji="0" lang="en-US" altLang="en-US" sz="1200" b="1" i="0" u="none" strike="noStrike" cap="none" normalizeH="0" baseline="0" dirty="0" err="1">
                <a:ln>
                  <a:noFill/>
                </a:ln>
                <a:solidFill>
                  <a:srgbClr val="000000"/>
                </a:solidFill>
                <a:effectLst/>
                <a:latin typeface="Arial" panose="020B0604020202020204" pitchFamily="34" charset="0"/>
              </a:rPr>
              <a:t>ιτυχί</a:t>
            </a:r>
            <a:r>
              <a:rPr kumimoji="0" lang="en-US" altLang="en-US" sz="1200" b="1" i="0" u="none" strike="noStrike" cap="none" normalizeH="0" baseline="0" dirty="0">
                <a:ln>
                  <a:noFill/>
                </a:ln>
                <a:solidFill>
                  <a:srgbClr val="000000"/>
                </a:solidFill>
                <a:effectLst/>
                <a:latin typeface="Arial" panose="020B0604020202020204" pitchFamily="34" charset="0"/>
              </a:rPr>
              <a:t>α</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000" b="0" i="0" u="none" strike="noStrike" cap="none" normalizeH="0" baseline="0" dirty="0" err="1">
                <a:ln>
                  <a:noFill/>
                </a:ln>
                <a:solidFill>
                  <a:srgbClr val="000000"/>
                </a:solidFill>
                <a:effectLst/>
                <a:latin typeface="Arial" panose="020B0604020202020204" pitchFamily="34" charset="0"/>
              </a:rPr>
              <a:t>δισεκ</a:t>
            </a:r>
            <a:r>
              <a:rPr kumimoji="0" lang="en-US" altLang="en-US" sz="1000" b="0" i="0" u="none" strike="noStrike" cap="none" normalizeH="0" baseline="0" dirty="0">
                <a:ln>
                  <a:noFill/>
                </a:ln>
                <a:solidFill>
                  <a:srgbClr val="000000"/>
                </a:solidFill>
                <a:effectLst/>
                <a:latin typeface="Arial" panose="020B0604020202020204" pitchFamily="34" charset="0"/>
              </a:rPr>
              <a:t>α</a:t>
            </a:r>
            <a:r>
              <a:rPr kumimoji="0" lang="en-US" altLang="en-US" sz="1000" b="0" i="0" u="none" strike="noStrike" cap="none" normalizeH="0" baseline="0" dirty="0" err="1">
                <a:ln>
                  <a:noFill/>
                </a:ln>
                <a:solidFill>
                  <a:srgbClr val="000000"/>
                </a:solidFill>
                <a:effectLst/>
                <a:latin typeface="Arial" panose="020B0604020202020204" pitchFamily="34" charset="0"/>
              </a:rPr>
              <a:t>τομμύρι</a:t>
            </a:r>
            <a:r>
              <a:rPr kumimoji="0" lang="en-US" altLang="en-US" sz="1000" b="0" i="0" u="none" strike="noStrike" cap="none" normalizeH="0" baseline="0" dirty="0">
                <a:ln>
                  <a:noFill/>
                </a:ln>
                <a:solidFill>
                  <a:srgbClr val="000000"/>
                </a:solidFill>
                <a:effectLst/>
                <a:latin typeface="Arial" panose="020B0604020202020204" pitchFamily="34" charset="0"/>
              </a:rPr>
              <a:t>α </a:t>
            </a:r>
            <a:r>
              <a:rPr kumimoji="0" lang="en-US" altLang="en-US" sz="1000" b="0" i="0" u="none" strike="noStrike" cap="none" normalizeH="0" baseline="0" dirty="0" err="1">
                <a:ln>
                  <a:noFill/>
                </a:ln>
                <a:solidFill>
                  <a:srgbClr val="000000"/>
                </a:solidFill>
                <a:effectLst/>
                <a:latin typeface="Arial" panose="020B0604020202020204" pitchFamily="34" charset="0"/>
              </a:rPr>
              <a:t>δόσεις</a:t>
            </a:r>
            <a:r>
              <a:rPr kumimoji="0" lang="en-US" altLang="en-US" sz="1000" b="0" i="0" u="none" strike="noStrike" cap="none" normalizeH="0" baseline="0" dirty="0">
                <a:ln>
                  <a:noFill/>
                </a:ln>
                <a:solidFill>
                  <a:srgbClr val="000000"/>
                </a:solidFill>
                <a:effectLst/>
                <a:latin typeface="Arial" panose="020B0604020202020204" pitchFamily="34" charset="0"/>
              </a:rPr>
              <a:t>,</a:t>
            </a:r>
            <a:endParaRPr kumimoji="0" lang="en-US" altLang="en-US" sz="1800" b="0" i="0" u="none" strike="noStrike" cap="none" normalizeH="0" baseline="0" dirty="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err="1">
                <a:ln>
                  <a:noFill/>
                </a:ln>
                <a:solidFill>
                  <a:srgbClr val="000000"/>
                </a:solidFill>
                <a:effectLst/>
                <a:latin typeface="Arial" panose="020B0604020202020204" pitchFamily="34" charset="0"/>
              </a:rPr>
              <a:t>τεράστι</a:t>
            </a:r>
            <a:r>
              <a:rPr kumimoji="0" lang="en-US" altLang="en-US" sz="1800" b="0" i="0" u="none" strike="noStrike" cap="none" normalizeH="0" baseline="0" dirty="0">
                <a:ln>
                  <a:noFill/>
                </a:ln>
                <a:solidFill>
                  <a:srgbClr val="000000"/>
                </a:solidFill>
                <a:effectLst/>
                <a:latin typeface="Arial" panose="020B0604020202020204" pitchFamily="34" charset="0"/>
              </a:rPr>
              <a:t>α </a:t>
            </a:r>
            <a:r>
              <a:rPr kumimoji="0" lang="en-US" altLang="en-US" sz="1800" b="0" i="0" u="none" strike="noStrike" cap="none" normalizeH="0" baseline="0" dirty="0" err="1">
                <a:ln>
                  <a:noFill/>
                </a:ln>
                <a:solidFill>
                  <a:srgbClr val="000000"/>
                </a:solidFill>
                <a:effectLst/>
                <a:latin typeface="Arial" panose="020B0604020202020204" pitchFamily="34" charset="0"/>
              </a:rPr>
              <a:t>μείωση</a:t>
            </a:r>
            <a:r>
              <a:rPr kumimoji="0" lang="en-US" altLang="en-US" sz="1800" b="0" i="0" u="none" strike="noStrike" cap="none" normalizeH="0" baseline="0" dirty="0">
                <a:ln>
                  <a:noFill/>
                </a:ln>
                <a:solidFill>
                  <a:srgbClr val="000000"/>
                </a:solidFill>
                <a:effectLst/>
                <a:latin typeface="Arial" panose="020B0604020202020204" pitchFamily="34" charset="0"/>
              </a:rPr>
              <a:t> </a:t>
            </a:r>
            <a:r>
              <a:rPr kumimoji="0" lang="en-US" altLang="en-US" sz="1800" b="0" i="0" u="none" strike="noStrike" cap="none" normalizeH="0" baseline="0" dirty="0" err="1">
                <a:ln>
                  <a:noFill/>
                </a:ln>
                <a:solidFill>
                  <a:srgbClr val="000000"/>
                </a:solidFill>
                <a:effectLst/>
                <a:latin typeface="Arial" panose="020B0604020202020204" pitchFamily="34" charset="0"/>
              </a:rPr>
              <a:t>θ</a:t>
            </a:r>
            <a:r>
              <a:rPr kumimoji="0" lang="en-US" altLang="en-US" sz="1800" b="0" i="0" u="none" strike="noStrike" cap="none" normalizeH="0" baseline="0" dirty="0">
                <a:ln>
                  <a:noFill/>
                </a:ln>
                <a:solidFill>
                  <a:srgbClr val="000000"/>
                </a:solidFill>
                <a:effectLst/>
                <a:latin typeface="Arial" panose="020B0604020202020204" pitchFamily="34" charset="0"/>
              </a:rPr>
              <a:t>α</a:t>
            </a:r>
            <a:r>
              <a:rPr kumimoji="0" lang="en-US" altLang="en-US" sz="1800" b="0" i="0" u="none" strike="noStrike" cap="none" normalizeH="0" baseline="0" dirty="0" err="1">
                <a:ln>
                  <a:noFill/>
                </a:ln>
                <a:solidFill>
                  <a:srgbClr val="000000"/>
                </a:solidFill>
                <a:effectLst/>
                <a:latin typeface="Arial" panose="020B0604020202020204" pitchFamily="34" charset="0"/>
              </a:rPr>
              <a:t>νάτων</a:t>
            </a:r>
            <a:r>
              <a:rPr kumimoji="0" lang="en-US" altLang="en-US" sz="1800" b="0" i="0" u="none" strike="noStrike" cap="none" normalizeH="0" baseline="0" dirty="0">
                <a:ln>
                  <a:noFill/>
                </a:ln>
                <a:solidFill>
                  <a:srgbClr val="000000"/>
                </a:solidFill>
                <a:effectLst/>
                <a:latin typeface="Arial" panose="020B0604020202020204" pitchFamily="34" charset="0"/>
              </a:rPr>
              <a:t> COVID,</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3" name="Picture 3" descr="Oxford/AstraZeneca vaccine 'likely ...">
            <a:extLst>
              <a:ext uri="{FF2B5EF4-FFF2-40B4-BE49-F238E27FC236}">
                <a16:creationId xmlns:a16="http://schemas.microsoft.com/office/drawing/2014/main" id="{2860CC08-3C31-F445-BBEB-921480B12F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6610" y="0"/>
            <a:ext cx="3012938" cy="2256796"/>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重组人p53腺病毒注射液（今又生，Gendicine）_赛诺生">
            <a:extLst>
              <a:ext uri="{FF2B5EF4-FFF2-40B4-BE49-F238E27FC236}">
                <a16:creationId xmlns:a16="http://schemas.microsoft.com/office/drawing/2014/main" id="{ADB4B166-9F1B-D289-2ED1-1AFBBAAD09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22135" y="224077"/>
            <a:ext cx="3385196" cy="2256797"/>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12">
            <a:extLst>
              <a:ext uri="{FF2B5EF4-FFF2-40B4-BE49-F238E27FC236}">
                <a16:creationId xmlns:a16="http://schemas.microsoft.com/office/drawing/2014/main" id="{4C40EA72-0FDE-95C4-4977-3C11BA99017E}"/>
              </a:ext>
            </a:extLst>
          </p:cNvPr>
          <p:cNvSpPr>
            <a:spLocks noChangeArrowheads="1"/>
          </p:cNvSpPr>
          <p:nvPr/>
        </p:nvSpPr>
        <p:spPr bwMode="auto">
          <a:xfrm>
            <a:off x="6324601" y="1519520"/>
            <a:ext cx="5804452"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err="1">
                <a:ln>
                  <a:noFill/>
                </a:ln>
                <a:solidFill>
                  <a:srgbClr val="000000"/>
                </a:solidFill>
                <a:effectLst/>
                <a:latin typeface="Arial" panose="020B0604020202020204" pitchFamily="34" charset="0"/>
              </a:rPr>
              <a:t>Gendicine</a:t>
            </a:r>
            <a:r>
              <a:rPr kumimoji="0" lang="en-US" altLang="en-US" sz="1800" b="0" i="0" u="none" strike="noStrike" cap="none" normalizeH="0" baseline="0" dirty="0">
                <a:ln>
                  <a:noFill/>
                </a:ln>
                <a:solidFill>
                  <a:srgbClr val="000000"/>
                </a:solidFill>
                <a:effectLst/>
                <a:latin typeface="Arial" panose="020B0604020202020204" pitchFamily="34" charset="0"/>
              </a:rPr>
              <a:t>, </a:t>
            </a:r>
            <a:r>
              <a:rPr kumimoji="0" lang="en-US" altLang="en-US" sz="1800" b="0" i="0" u="none" strike="noStrike" cap="none" normalizeH="0" baseline="0" dirty="0" err="1">
                <a:ln>
                  <a:noFill/>
                </a:ln>
                <a:solidFill>
                  <a:srgbClr val="000000"/>
                </a:solidFill>
                <a:effectLst/>
                <a:latin typeface="Arial" panose="020B0604020202020204" pitchFamily="34" charset="0"/>
              </a:rPr>
              <a:t>έν</a:t>
            </a:r>
            <a:r>
              <a:rPr kumimoji="0" lang="en-US" altLang="en-US" sz="1800" b="0" i="0" u="none" strike="noStrike" cap="none" normalizeH="0" baseline="0" dirty="0">
                <a:ln>
                  <a:noFill/>
                </a:ln>
                <a:solidFill>
                  <a:srgbClr val="000000"/>
                </a:solidFill>
                <a:effectLst/>
                <a:latin typeface="Arial" panose="020B0604020202020204" pitchFamily="34" charset="0"/>
              </a:rPr>
              <a:t>α</a:t>
            </a:r>
            <a:r>
              <a:rPr kumimoji="0" lang="en-US" altLang="en-US" sz="1800" b="0" i="0" u="none" strike="noStrike" cap="none" normalizeH="0" baseline="0" dirty="0" err="1">
                <a:ln>
                  <a:noFill/>
                </a:ln>
                <a:solidFill>
                  <a:srgbClr val="000000"/>
                </a:solidFill>
                <a:effectLst/>
                <a:latin typeface="Arial" panose="020B0604020202020204" pitchFamily="34" charset="0"/>
              </a:rPr>
              <a:t>ς</a:t>
            </a:r>
            <a:r>
              <a:rPr kumimoji="0" lang="en-US" altLang="en-US" sz="1800" b="0" i="0" u="none" strike="noStrike" cap="none" normalizeH="0" baseline="0" dirty="0">
                <a:ln>
                  <a:noFill/>
                </a:ln>
                <a:solidFill>
                  <a:srgbClr val="000000"/>
                </a:solidFill>
                <a:effectLst/>
                <a:latin typeface="Arial" panose="020B0604020202020204" pitchFamily="34" charset="0"/>
              </a:rPr>
              <a:t> α</a:t>
            </a:r>
            <a:r>
              <a:rPr kumimoji="0" lang="en-US" altLang="en-US" sz="1800" b="0" i="0" u="none" strike="noStrike" cap="none" normalizeH="0" baseline="0" dirty="0" err="1">
                <a:ln>
                  <a:noFill/>
                </a:ln>
                <a:solidFill>
                  <a:srgbClr val="000000"/>
                </a:solidFill>
                <a:effectLst/>
                <a:latin typeface="Arial" panose="020B0604020202020204" pitchFamily="34" charset="0"/>
              </a:rPr>
              <a:t>ν</a:t>
            </a:r>
            <a:r>
              <a:rPr kumimoji="0" lang="en-US" altLang="en-US" sz="1800" b="0" i="0" u="none" strike="noStrike" cap="none" normalizeH="0" baseline="0" dirty="0">
                <a:ln>
                  <a:noFill/>
                </a:ln>
                <a:solidFill>
                  <a:srgbClr val="000000"/>
                </a:solidFill>
                <a:effectLst/>
                <a:latin typeface="Arial" panose="020B0604020202020204" pitchFamily="34" charset="0"/>
              </a:rPr>
              <a:t>α</a:t>
            </a:r>
            <a:r>
              <a:rPr kumimoji="0" lang="en-US" altLang="en-US" sz="1800" b="0" i="0" u="none" strike="noStrike" cap="none" normalizeH="0" baseline="0" dirty="0" err="1">
                <a:ln>
                  <a:noFill/>
                </a:ln>
                <a:solidFill>
                  <a:srgbClr val="000000"/>
                </a:solidFill>
                <a:effectLst/>
                <a:latin typeface="Arial" panose="020B0604020202020204" pitchFamily="34" charset="0"/>
              </a:rPr>
              <a:t>συνδυ</a:t>
            </a:r>
            <a:r>
              <a:rPr kumimoji="0" lang="en-US" altLang="en-US" sz="1800" b="0" i="0" u="none" strike="noStrike" cap="none" normalizeH="0" baseline="0" dirty="0">
                <a:ln>
                  <a:noFill/>
                </a:ln>
                <a:solidFill>
                  <a:srgbClr val="000000"/>
                </a:solidFill>
                <a:effectLst/>
                <a:latin typeface="Arial" panose="020B0604020202020204" pitchFamily="34" charset="0"/>
              </a:rPr>
              <a:t>α</a:t>
            </a:r>
            <a:r>
              <a:rPr kumimoji="0" lang="en-US" altLang="en-US" sz="1800" b="0" i="0" u="none" strike="noStrike" cap="none" normalizeH="0" baseline="0" dirty="0" err="1">
                <a:ln>
                  <a:noFill/>
                </a:ln>
                <a:solidFill>
                  <a:srgbClr val="000000"/>
                </a:solidFill>
                <a:effectLst/>
                <a:latin typeface="Arial" panose="020B0604020202020204" pitchFamily="34" charset="0"/>
              </a:rPr>
              <a:t>σμένος</a:t>
            </a:r>
            <a:r>
              <a:rPr kumimoji="0" lang="en-US" altLang="en-US" sz="1800" b="0" i="0" u="none" strike="noStrike" cap="none" normalizeH="0" baseline="0" dirty="0">
                <a:ln>
                  <a:noFill/>
                </a:ln>
                <a:solidFill>
                  <a:srgbClr val="000000"/>
                </a:solidFill>
                <a:effectLst/>
                <a:latin typeface="Arial" panose="020B0604020202020204" pitchFamily="34" charset="0"/>
              </a:rPr>
              <a:t> α</a:t>
            </a:r>
            <a:r>
              <a:rPr kumimoji="0" lang="en-US" altLang="en-US" sz="1800" b="0" i="0" u="none" strike="noStrike" cap="none" normalizeH="0" baseline="0" dirty="0" err="1">
                <a:ln>
                  <a:noFill/>
                </a:ln>
                <a:solidFill>
                  <a:srgbClr val="000000"/>
                </a:solidFill>
                <a:effectLst/>
                <a:latin typeface="Arial" panose="020B0604020202020204" pitchFamily="34" charset="0"/>
              </a:rPr>
              <a:t>δενοϊικός</a:t>
            </a:r>
            <a:r>
              <a:rPr kumimoji="0" lang="en-US" altLang="en-US" sz="1800" b="0" i="0" u="none" strike="noStrike" cap="none" normalizeH="0" baseline="0" dirty="0">
                <a:ln>
                  <a:noFill/>
                </a:ln>
                <a:solidFill>
                  <a:srgbClr val="000000"/>
                </a:solidFill>
                <a:effectLst/>
                <a:latin typeface="Arial" panose="020B0604020202020204" pitchFamily="34" charset="0"/>
              </a:rPr>
              <a:t> </a:t>
            </a:r>
            <a:r>
              <a:rPr kumimoji="0" lang="en-US" altLang="en-US" sz="1800" b="0" i="0" u="none" strike="noStrike" cap="none" normalizeH="0" baseline="0" dirty="0" err="1">
                <a:ln>
                  <a:noFill/>
                </a:ln>
                <a:solidFill>
                  <a:srgbClr val="000000"/>
                </a:solidFill>
                <a:effectLst/>
                <a:latin typeface="Arial" panose="020B0604020202020204" pitchFamily="34" charset="0"/>
              </a:rPr>
              <a:t>φορέ</a:t>
            </a:r>
            <a:r>
              <a:rPr kumimoji="0" lang="en-US" altLang="en-US" sz="1800" b="0" i="0" u="none" strike="noStrike" cap="none" normalizeH="0" baseline="0" dirty="0">
                <a:ln>
                  <a:noFill/>
                </a:ln>
                <a:solidFill>
                  <a:srgbClr val="000000"/>
                </a:solidFill>
                <a:effectLst/>
                <a:latin typeface="Arial" panose="020B0604020202020204" pitchFamily="34" charset="0"/>
              </a:rPr>
              <a:t>α</a:t>
            </a:r>
            <a:r>
              <a:rPr kumimoji="0" lang="en-US" altLang="en-US" sz="1800" b="0" i="0" u="none" strike="noStrike" cap="none" normalizeH="0" baseline="0" dirty="0" err="1">
                <a:ln>
                  <a:noFill/>
                </a:ln>
                <a:solidFill>
                  <a:srgbClr val="000000"/>
                </a:solidFill>
                <a:effectLst/>
                <a:latin typeface="Arial" panose="020B0604020202020204" pitchFamily="34" charset="0"/>
              </a:rPr>
              <a:t>ς</a:t>
            </a:r>
            <a:r>
              <a:rPr kumimoji="0" lang="en-US" altLang="en-US" sz="1800" b="0" i="0" u="none" strike="noStrike" cap="none" normalizeH="0" baseline="0" dirty="0">
                <a:ln>
                  <a:noFill/>
                </a:ln>
                <a:solidFill>
                  <a:srgbClr val="000000"/>
                </a:solidFill>
                <a:effectLst/>
                <a:latin typeface="Arial" panose="020B0604020202020204" pitchFamily="34" charset="0"/>
              </a:rPr>
              <a:t> π</a:t>
            </a:r>
            <a:r>
              <a:rPr kumimoji="0" lang="en-US" altLang="en-US" sz="1800" b="0" i="0" u="none" strike="noStrike" cap="none" normalizeH="0" baseline="0" dirty="0" err="1">
                <a:ln>
                  <a:noFill/>
                </a:ln>
                <a:solidFill>
                  <a:srgbClr val="000000"/>
                </a:solidFill>
                <a:effectLst/>
                <a:latin typeface="Arial" panose="020B0604020202020204" pitchFamily="34" charset="0"/>
              </a:rPr>
              <a:t>ου</a:t>
            </a:r>
            <a:r>
              <a:rPr kumimoji="0" lang="en-US" altLang="en-US" sz="1800" b="0" i="0" u="none" strike="noStrike" cap="none" normalizeH="0" baseline="0" dirty="0">
                <a:ln>
                  <a:noFill/>
                </a:ln>
                <a:solidFill>
                  <a:srgbClr val="000000"/>
                </a:solidFill>
                <a:effectLst/>
                <a:latin typeface="Arial" panose="020B0604020202020204" pitchFamily="34" charset="0"/>
              </a:rPr>
              <a:t> </a:t>
            </a:r>
            <a:r>
              <a:rPr kumimoji="0" lang="en-US" altLang="en-US" sz="1800" b="0" i="0" u="none" strike="noStrike" cap="none" normalizeH="0" baseline="0" dirty="0" err="1">
                <a:ln>
                  <a:noFill/>
                </a:ln>
                <a:solidFill>
                  <a:srgbClr val="000000"/>
                </a:solidFill>
                <a:effectLst/>
                <a:latin typeface="Arial" panose="020B0604020202020204" pitchFamily="34" charset="0"/>
              </a:rPr>
              <a:t>μετ</a:t>
            </a:r>
            <a:r>
              <a:rPr kumimoji="0" lang="en-US" altLang="en-US" sz="1800" b="0" i="0" u="none" strike="noStrike" cap="none" normalizeH="0" baseline="0" dirty="0">
                <a:ln>
                  <a:noFill/>
                </a:ln>
                <a:solidFill>
                  <a:srgbClr val="000000"/>
                </a:solidFill>
                <a:effectLst/>
                <a:latin typeface="Arial" panose="020B0604020202020204" pitchFamily="34" charset="0"/>
              </a:rPr>
              <a:t>α</a:t>
            </a:r>
            <a:r>
              <a:rPr kumimoji="0" lang="en-US" altLang="en-US" sz="1800" b="0" i="0" u="none" strike="noStrike" cap="none" normalizeH="0" baseline="0" dirty="0" err="1">
                <a:ln>
                  <a:noFill/>
                </a:ln>
                <a:solidFill>
                  <a:srgbClr val="000000"/>
                </a:solidFill>
                <a:effectLst/>
                <a:latin typeface="Arial" panose="020B0604020202020204" pitchFamily="34" charset="0"/>
              </a:rPr>
              <a:t>φέρει</a:t>
            </a:r>
            <a:r>
              <a:rPr kumimoji="0" lang="en-US" altLang="en-US" sz="1800" b="0" i="0" u="none" strike="noStrike" cap="none" normalizeH="0" baseline="0" dirty="0">
                <a:ln>
                  <a:noFill/>
                </a:ln>
                <a:solidFill>
                  <a:srgbClr val="000000"/>
                </a:solidFill>
                <a:effectLst/>
                <a:latin typeface="Arial" panose="020B0604020202020204" pitchFamily="34" charset="0"/>
              </a:rPr>
              <a:t> </a:t>
            </a:r>
            <a:r>
              <a:rPr kumimoji="0" lang="en-US" altLang="en-US" sz="1800" b="0" i="0" u="none" strike="noStrike" cap="none" normalizeH="0" baseline="0" dirty="0" err="1">
                <a:ln>
                  <a:noFill/>
                </a:ln>
                <a:solidFill>
                  <a:srgbClr val="000000"/>
                </a:solidFill>
                <a:effectLst/>
                <a:latin typeface="Arial" panose="020B0604020202020204" pitchFamily="34" charset="0"/>
              </a:rPr>
              <a:t>το</a:t>
            </a:r>
            <a:r>
              <a:rPr kumimoji="0" lang="en-US" altLang="en-US" sz="1800" b="0" i="0" u="none" strike="noStrike" cap="none" normalizeH="0" baseline="0" dirty="0">
                <a:ln>
                  <a:noFill/>
                </a:ln>
                <a:solidFill>
                  <a:srgbClr val="000000"/>
                </a:solidFill>
                <a:effectLst/>
                <a:latin typeface="Arial" panose="020B0604020202020204" pitchFamily="34" charset="0"/>
              </a:rPr>
              <a:t> </a:t>
            </a:r>
            <a:r>
              <a:rPr kumimoji="0" lang="en-US" altLang="en-US" sz="1800" b="0" i="0" u="none" strike="noStrike" cap="none" normalizeH="0" baseline="0" dirty="0" err="1">
                <a:ln>
                  <a:noFill/>
                </a:ln>
                <a:solidFill>
                  <a:srgbClr val="000000"/>
                </a:solidFill>
                <a:effectLst/>
                <a:latin typeface="Arial" panose="020B0604020202020204" pitchFamily="34" charset="0"/>
              </a:rPr>
              <a:t>φυσιολογικό</a:t>
            </a:r>
            <a:r>
              <a:rPr kumimoji="0" lang="en-US" altLang="en-US" sz="1800" b="0" i="0" u="none" strike="noStrike" cap="none" normalizeH="0" baseline="0" dirty="0">
                <a:ln>
                  <a:noFill/>
                </a:ln>
                <a:solidFill>
                  <a:srgbClr val="000000"/>
                </a:solidFill>
                <a:effectLst/>
                <a:latin typeface="Arial" panose="020B0604020202020204" pitchFamily="34" charset="0"/>
              </a:rPr>
              <a:t> </a:t>
            </a:r>
            <a:r>
              <a:rPr kumimoji="0" lang="en-US" altLang="en-US" sz="1800" b="0" i="0" u="none" strike="noStrike" cap="none" normalizeH="0" baseline="0" dirty="0" err="1">
                <a:ln>
                  <a:noFill/>
                </a:ln>
                <a:solidFill>
                  <a:srgbClr val="000000"/>
                </a:solidFill>
                <a:effectLst/>
                <a:latin typeface="Arial" panose="020B0604020202020204" pitchFamily="34" charset="0"/>
              </a:rPr>
              <a:t>γονίδιο</a:t>
            </a:r>
            <a:r>
              <a:rPr kumimoji="0" lang="en-US" altLang="en-US" sz="1800" b="0" i="0" u="none" strike="noStrike" cap="none" normalizeH="0" baseline="0" dirty="0">
                <a:ln>
                  <a:noFill/>
                </a:ln>
                <a:solidFill>
                  <a:srgbClr val="000000"/>
                </a:solidFill>
                <a:effectLst/>
                <a:latin typeface="Arial" panose="020B0604020202020204" pitchFamily="34" charset="0"/>
              </a:rPr>
              <a:t> </a:t>
            </a:r>
            <a:r>
              <a:rPr kumimoji="0" lang="en-US" altLang="en-US" sz="1800" b="1" i="0" u="none" strike="noStrike" cap="none" normalizeH="0" baseline="0" dirty="0">
                <a:ln>
                  <a:noFill/>
                </a:ln>
                <a:solidFill>
                  <a:srgbClr val="000000"/>
                </a:solidFill>
                <a:effectLst/>
                <a:latin typeface="Arial" panose="020B0604020202020204" pitchFamily="34" charset="0"/>
              </a:rPr>
              <a:t>TP53/p53</a:t>
            </a:r>
            <a:r>
              <a:rPr kumimoji="0" lang="en-US" altLang="en-US" sz="1800" b="0" i="0" u="none" strike="noStrike" cap="none" normalizeH="0" baseline="0" dirty="0">
                <a:ln>
                  <a:noFill/>
                </a:ln>
                <a:solidFill>
                  <a:srgbClr val="000000"/>
                </a:solidFill>
                <a:effectLst/>
                <a:latin typeface="Arial" panose="020B0604020202020204" pitchFamily="34" charset="0"/>
              </a:rPr>
              <a:t> </a:t>
            </a:r>
            <a:r>
              <a:rPr kumimoji="0" lang="en-US" altLang="en-US" sz="1800" b="0" i="0" u="none" strike="noStrike" cap="none" normalizeH="0" baseline="0" dirty="0" err="1">
                <a:ln>
                  <a:noFill/>
                </a:ln>
                <a:solidFill>
                  <a:srgbClr val="000000"/>
                </a:solidFill>
                <a:effectLst/>
                <a:latin typeface="Arial" panose="020B0604020202020204" pitchFamily="34" charset="0"/>
              </a:rPr>
              <a:t>σε</a:t>
            </a:r>
            <a:r>
              <a:rPr kumimoji="0" lang="en-US" altLang="en-US" sz="1800" b="0" i="0" u="none" strike="noStrike" cap="none" normalizeH="0" baseline="0" dirty="0">
                <a:ln>
                  <a:noFill/>
                </a:ln>
                <a:solidFill>
                  <a:srgbClr val="000000"/>
                </a:solidFill>
                <a:effectLst/>
                <a:latin typeface="Arial" panose="020B0604020202020204" pitchFamily="34" charset="0"/>
              </a:rPr>
              <a:t> </a:t>
            </a:r>
            <a:r>
              <a:rPr kumimoji="0" lang="en-US" altLang="en-US" sz="1800" b="0" i="0" u="none" strike="noStrike" cap="none" normalizeH="0" baseline="0" dirty="0" err="1">
                <a:ln>
                  <a:noFill/>
                </a:ln>
                <a:solidFill>
                  <a:srgbClr val="000000"/>
                </a:solidFill>
                <a:effectLst/>
                <a:latin typeface="Arial" panose="020B0604020202020204" pitchFamily="34" charset="0"/>
              </a:rPr>
              <a:t>κ</a:t>
            </a:r>
            <a:r>
              <a:rPr kumimoji="0" lang="en-US" altLang="en-US" sz="1800" b="0" i="0" u="none" strike="noStrike" cap="none" normalizeH="0" baseline="0" dirty="0">
                <a:ln>
                  <a:noFill/>
                </a:ln>
                <a:solidFill>
                  <a:srgbClr val="000000"/>
                </a:solidFill>
                <a:effectLst/>
                <a:latin typeface="Arial" panose="020B0604020202020204" pitchFamily="34" charset="0"/>
              </a:rPr>
              <a:t>α</a:t>
            </a:r>
            <a:r>
              <a:rPr kumimoji="0" lang="en-US" altLang="en-US" sz="1800" b="0" i="0" u="none" strike="noStrike" cap="none" normalizeH="0" baseline="0" dirty="0" err="1">
                <a:ln>
                  <a:noFill/>
                </a:ln>
                <a:solidFill>
                  <a:srgbClr val="000000"/>
                </a:solidFill>
                <a:effectLst/>
                <a:latin typeface="Arial" panose="020B0604020202020204" pitchFamily="34" charset="0"/>
              </a:rPr>
              <a:t>ρκινικά</a:t>
            </a:r>
            <a:r>
              <a:rPr kumimoji="0" lang="en-US" altLang="en-US" sz="1800" b="0" i="0" u="none" strike="noStrike" cap="none" normalizeH="0" baseline="0" dirty="0">
                <a:ln>
                  <a:noFill/>
                </a:ln>
                <a:solidFill>
                  <a:srgbClr val="000000"/>
                </a:solidFill>
                <a:effectLst/>
                <a:latin typeface="Arial" panose="020B0604020202020204" pitchFamily="34" charset="0"/>
              </a:rPr>
              <a:t> </a:t>
            </a:r>
            <a:r>
              <a:rPr kumimoji="0" lang="en-US" altLang="en-US" sz="1800" b="0" i="0" u="none" strike="noStrike" cap="none" normalizeH="0" baseline="0" dirty="0" err="1">
                <a:ln>
                  <a:noFill/>
                </a:ln>
                <a:solidFill>
                  <a:srgbClr val="000000"/>
                </a:solidFill>
                <a:effectLst/>
                <a:latin typeface="Arial" panose="020B0604020202020204" pitchFamily="34" charset="0"/>
              </a:rPr>
              <a:t>κύττ</a:t>
            </a:r>
            <a:r>
              <a:rPr kumimoji="0" lang="en-US" altLang="en-US" sz="1800" b="0" i="0" u="none" strike="noStrike" cap="none" normalizeH="0" baseline="0" dirty="0">
                <a:ln>
                  <a:noFill/>
                </a:ln>
                <a:solidFill>
                  <a:srgbClr val="000000"/>
                </a:solidFill>
                <a:effectLst/>
                <a:latin typeface="Arial" panose="020B0604020202020204" pitchFamily="34" charset="0"/>
              </a:rPr>
              <a:t>α</a:t>
            </a:r>
            <a:r>
              <a:rPr kumimoji="0" lang="en-US" altLang="en-US" sz="1800" b="0" i="0" u="none" strike="noStrike" cap="none" normalizeH="0" baseline="0" dirty="0" err="1">
                <a:ln>
                  <a:noFill/>
                </a:ln>
                <a:solidFill>
                  <a:srgbClr val="000000"/>
                </a:solidFill>
                <a:effectLst/>
                <a:latin typeface="Arial" panose="020B0604020202020204" pitchFamily="34" charset="0"/>
              </a:rPr>
              <a:t>ρ</a:t>
            </a:r>
            <a:r>
              <a:rPr kumimoji="0" lang="en-US" altLang="en-US" sz="1800" b="0" i="0" u="none" strike="noStrike" cap="none" normalizeH="0" baseline="0" dirty="0">
                <a:ln>
                  <a:noFill/>
                </a:ln>
                <a:solidFill>
                  <a:srgbClr val="000000"/>
                </a:solidFill>
                <a:effectLst/>
                <a:latin typeface="Arial" panose="020B0604020202020204" pitchFamily="34" charset="0"/>
              </a:rPr>
              <a:t>α.</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err="1">
                <a:ln>
                  <a:noFill/>
                </a:ln>
                <a:solidFill>
                  <a:srgbClr val="000000"/>
                </a:solidFill>
                <a:effectLst/>
                <a:latin typeface="Arial" panose="020B0604020202020204" pitchFamily="34" charset="0"/>
              </a:rPr>
              <a:t>Το</a:t>
            </a:r>
            <a:r>
              <a:rPr kumimoji="0" lang="en-US" altLang="en-US" sz="1800" b="0" i="0" u="none" strike="noStrike" cap="none" normalizeH="0" baseline="0" dirty="0">
                <a:ln>
                  <a:noFill/>
                </a:ln>
                <a:solidFill>
                  <a:srgbClr val="000000"/>
                </a:solidFill>
                <a:effectLst/>
                <a:latin typeface="Arial" panose="020B0604020202020204" pitchFamily="34" charset="0"/>
              </a:rPr>
              <a:t> p53 </a:t>
            </a:r>
            <a:r>
              <a:rPr kumimoji="0" lang="en-US" altLang="en-US" sz="1800" b="0" i="0" u="none" strike="noStrike" cap="none" normalizeH="0" baseline="0" dirty="0" err="1">
                <a:ln>
                  <a:noFill/>
                </a:ln>
                <a:solidFill>
                  <a:srgbClr val="000000"/>
                </a:solidFill>
                <a:effectLst/>
                <a:latin typeface="Arial" panose="020B0604020202020204" pitchFamily="34" charset="0"/>
              </a:rPr>
              <a:t>είν</a:t>
            </a:r>
            <a:r>
              <a:rPr kumimoji="0" lang="en-US" altLang="en-US" sz="1800" b="0" i="0" u="none" strike="noStrike" cap="none" normalizeH="0" baseline="0" dirty="0">
                <a:ln>
                  <a:noFill/>
                </a:ln>
                <a:solidFill>
                  <a:srgbClr val="000000"/>
                </a:solidFill>
                <a:effectLst/>
                <a:latin typeface="Arial" panose="020B0604020202020204" pitchFamily="34" charset="0"/>
              </a:rPr>
              <a:t>α</a:t>
            </a:r>
            <a:r>
              <a:rPr kumimoji="0" lang="en-US" altLang="en-US" sz="1800" b="0" i="0" u="none" strike="noStrike" cap="none" normalizeH="0" baseline="0" dirty="0" err="1">
                <a:ln>
                  <a:noFill/>
                </a:ln>
                <a:solidFill>
                  <a:srgbClr val="000000"/>
                </a:solidFill>
                <a:effectLst/>
                <a:latin typeface="Arial" panose="020B0604020202020204" pitchFamily="34" charset="0"/>
              </a:rPr>
              <a:t>ι</a:t>
            </a:r>
            <a:r>
              <a:rPr kumimoji="0" lang="en-US" altLang="en-US" sz="1800" b="0" i="0" u="none" strike="noStrike" cap="none" normalizeH="0" baseline="0" dirty="0">
                <a:ln>
                  <a:noFill/>
                </a:ln>
                <a:solidFill>
                  <a:srgbClr val="000000"/>
                </a:solidFill>
                <a:effectLst/>
                <a:latin typeface="Arial" panose="020B0604020202020204" pitchFamily="34" charset="0"/>
              </a:rPr>
              <a:t> απ</a:t>
            </a:r>
            <a:r>
              <a:rPr kumimoji="0" lang="en-US" altLang="en-US" sz="1800" b="0" i="0" u="none" strike="noStrike" cap="none" normalizeH="0" baseline="0" dirty="0" err="1">
                <a:ln>
                  <a:noFill/>
                </a:ln>
                <a:solidFill>
                  <a:srgbClr val="000000"/>
                </a:solidFill>
                <a:effectLst/>
                <a:latin typeface="Arial" panose="020B0604020202020204" pitchFamily="34" charset="0"/>
              </a:rPr>
              <a:t>ό</a:t>
            </a:r>
            <a:r>
              <a:rPr kumimoji="0" lang="en-US" altLang="en-US" sz="1800" b="0" i="0" u="none" strike="noStrike" cap="none" normalizeH="0" baseline="0" dirty="0">
                <a:ln>
                  <a:noFill/>
                </a:ln>
                <a:solidFill>
                  <a:srgbClr val="000000"/>
                </a:solidFill>
                <a:effectLst/>
                <a:latin typeface="Arial" panose="020B0604020202020204" pitchFamily="34" charset="0"/>
              </a:rPr>
              <a:t> </a:t>
            </a:r>
            <a:r>
              <a:rPr kumimoji="0" lang="en-US" altLang="en-US" sz="1800" b="0" i="0" u="none" strike="noStrike" cap="none" normalizeH="0" baseline="0" dirty="0" err="1">
                <a:ln>
                  <a:noFill/>
                </a:ln>
                <a:solidFill>
                  <a:srgbClr val="000000"/>
                </a:solidFill>
                <a:effectLst/>
                <a:latin typeface="Arial" panose="020B0604020202020204" pitchFamily="34" charset="0"/>
              </a:rPr>
              <a:t>τους</a:t>
            </a:r>
            <a:r>
              <a:rPr kumimoji="0" lang="en-US" altLang="en-US" sz="1800" b="0" i="0" u="none" strike="noStrike" cap="none" normalizeH="0" baseline="0" dirty="0">
                <a:ln>
                  <a:noFill/>
                </a:ln>
                <a:solidFill>
                  <a:srgbClr val="000000"/>
                </a:solidFill>
                <a:effectLst/>
                <a:latin typeface="Arial" panose="020B0604020202020204" pitchFamily="34" charset="0"/>
              </a:rPr>
              <a:t> </a:t>
            </a:r>
            <a:r>
              <a:rPr kumimoji="0" lang="en-US" altLang="en-US" sz="1800" b="0" i="0" u="none" strike="noStrike" cap="none" normalizeH="0" baseline="0" dirty="0" err="1">
                <a:ln>
                  <a:noFill/>
                </a:ln>
                <a:solidFill>
                  <a:srgbClr val="000000"/>
                </a:solidFill>
                <a:effectLst/>
                <a:latin typeface="Arial" panose="020B0604020202020204" pitchFamily="34" charset="0"/>
              </a:rPr>
              <a:t>σημ</a:t>
            </a:r>
            <a:r>
              <a:rPr kumimoji="0" lang="en-US" altLang="en-US" sz="1800" b="0" i="0" u="none" strike="noStrike" cap="none" normalizeH="0" baseline="0" dirty="0">
                <a:ln>
                  <a:noFill/>
                </a:ln>
                <a:solidFill>
                  <a:srgbClr val="000000"/>
                </a:solidFill>
                <a:effectLst/>
                <a:latin typeface="Arial" panose="020B0604020202020204" pitchFamily="34" charset="0"/>
              </a:rPr>
              <a:t>α</a:t>
            </a:r>
            <a:r>
              <a:rPr kumimoji="0" lang="en-US" altLang="en-US" sz="1800" b="0" i="0" u="none" strike="noStrike" cap="none" normalizeH="0" baseline="0" dirty="0" err="1">
                <a:ln>
                  <a:noFill/>
                </a:ln>
                <a:solidFill>
                  <a:srgbClr val="000000"/>
                </a:solidFill>
                <a:effectLst/>
                <a:latin typeface="Arial" panose="020B0604020202020204" pitchFamily="34" charset="0"/>
              </a:rPr>
              <a:t>ντικότερους</a:t>
            </a:r>
            <a:r>
              <a:rPr kumimoji="0" lang="en-US" altLang="en-US" sz="1800" b="0" i="0" u="none" strike="noStrike" cap="none" normalizeH="0" baseline="0" dirty="0">
                <a:ln>
                  <a:noFill/>
                </a:ln>
                <a:solidFill>
                  <a:srgbClr val="000000"/>
                </a:solidFill>
                <a:effectLst/>
                <a:latin typeface="Arial" panose="020B0604020202020204" pitchFamily="34" charset="0"/>
              </a:rPr>
              <a:t> </a:t>
            </a:r>
            <a:r>
              <a:rPr kumimoji="0" lang="en-US" altLang="en-US" sz="1800" b="1" i="0" u="none" strike="noStrike" cap="none" normalizeH="0" baseline="0" dirty="0" err="1">
                <a:ln>
                  <a:noFill/>
                </a:ln>
                <a:solidFill>
                  <a:srgbClr val="000000"/>
                </a:solidFill>
                <a:effectLst/>
                <a:latin typeface="Arial" panose="020B0604020202020204" pitchFamily="34" charset="0"/>
              </a:rPr>
              <a:t>ογκοκ</a:t>
            </a:r>
            <a:r>
              <a:rPr kumimoji="0" lang="en-US" altLang="en-US" sz="1800" b="1" i="0" u="none" strike="noStrike" cap="none" normalizeH="0" baseline="0" dirty="0">
                <a:ln>
                  <a:noFill/>
                </a:ln>
                <a:solidFill>
                  <a:srgbClr val="000000"/>
                </a:solidFill>
                <a:effectLst/>
                <a:latin typeface="Arial" panose="020B0604020202020204" pitchFamily="34" charset="0"/>
              </a:rPr>
              <a:t>α</a:t>
            </a:r>
            <a:r>
              <a:rPr kumimoji="0" lang="en-US" altLang="en-US" sz="1800" b="1" i="0" u="none" strike="noStrike" cap="none" normalizeH="0" baseline="0" dirty="0" err="1">
                <a:ln>
                  <a:noFill/>
                </a:ln>
                <a:solidFill>
                  <a:srgbClr val="000000"/>
                </a:solidFill>
                <a:effectLst/>
                <a:latin typeface="Arial" panose="020B0604020202020204" pitchFamily="34" charset="0"/>
              </a:rPr>
              <a:t>τ</a:t>
            </a:r>
            <a:r>
              <a:rPr kumimoji="0" lang="en-US" altLang="en-US" sz="1800" b="1" i="0" u="none" strike="noStrike" cap="none" normalizeH="0" baseline="0" dirty="0">
                <a:ln>
                  <a:noFill/>
                </a:ln>
                <a:solidFill>
                  <a:srgbClr val="000000"/>
                </a:solidFill>
                <a:effectLst/>
                <a:latin typeface="Arial" panose="020B0604020202020204" pitchFamily="34" charset="0"/>
              </a:rPr>
              <a:t>α</a:t>
            </a:r>
            <a:r>
              <a:rPr kumimoji="0" lang="en-US" altLang="en-US" sz="1800" b="1" i="0" u="none" strike="noStrike" cap="none" normalizeH="0" baseline="0" dirty="0" err="1">
                <a:ln>
                  <a:noFill/>
                </a:ln>
                <a:solidFill>
                  <a:srgbClr val="000000"/>
                </a:solidFill>
                <a:effectLst/>
                <a:latin typeface="Arial" panose="020B0604020202020204" pitchFamily="34" charset="0"/>
              </a:rPr>
              <a:t>στ</a:t>
            </a:r>
            <a:r>
              <a:rPr kumimoji="0" lang="en-US" altLang="en-US" sz="1800" b="1" i="0" u="none" strike="noStrike" cap="none" normalizeH="0" baseline="0" dirty="0">
                <a:ln>
                  <a:noFill/>
                </a:ln>
                <a:solidFill>
                  <a:srgbClr val="000000"/>
                </a:solidFill>
                <a:effectLst/>
                <a:latin typeface="Arial" panose="020B0604020202020204" pitchFamily="34" charset="0"/>
              </a:rPr>
              <a:t>α</a:t>
            </a:r>
            <a:r>
              <a:rPr kumimoji="0" lang="en-US" altLang="en-US" sz="1800" b="1" i="0" u="none" strike="noStrike" cap="none" normalizeH="0" baseline="0" dirty="0" err="1">
                <a:ln>
                  <a:noFill/>
                </a:ln>
                <a:solidFill>
                  <a:srgbClr val="000000"/>
                </a:solidFill>
                <a:effectLst/>
                <a:latin typeface="Arial" panose="020B0604020202020204" pitchFamily="34" charset="0"/>
              </a:rPr>
              <a:t>λτικούς</a:t>
            </a:r>
            <a:r>
              <a:rPr kumimoji="0" lang="en-US" altLang="en-US" sz="1800" b="1" i="0" u="none" strike="noStrike" cap="none" normalizeH="0" baseline="0" dirty="0">
                <a:ln>
                  <a:noFill/>
                </a:ln>
                <a:solidFill>
                  <a:srgbClr val="000000"/>
                </a:solidFill>
                <a:effectLst/>
                <a:latin typeface="Arial" panose="020B0604020202020204" pitchFamily="34" charset="0"/>
              </a:rPr>
              <a:t> πα</a:t>
            </a:r>
            <a:r>
              <a:rPr kumimoji="0" lang="en-US" altLang="en-US" sz="1800" b="1" i="0" u="none" strike="noStrike" cap="none" normalizeH="0" baseline="0" dirty="0" err="1">
                <a:ln>
                  <a:noFill/>
                </a:ln>
                <a:solidFill>
                  <a:srgbClr val="000000"/>
                </a:solidFill>
                <a:effectLst/>
                <a:latin typeface="Arial" panose="020B0604020202020204" pitchFamily="34" charset="0"/>
              </a:rPr>
              <a:t>ράγοντες</a:t>
            </a:r>
            <a:r>
              <a:rPr kumimoji="0" lang="en-US" altLang="en-US" sz="1800" b="0" i="0" u="none" strike="noStrike" cap="none" normalizeH="0" baseline="0" dirty="0">
                <a:ln>
                  <a:noFill/>
                </a:ln>
                <a:solidFill>
                  <a:srgbClr val="000000"/>
                </a:solidFill>
                <a:effectLst/>
                <a:latin typeface="Arial" panose="020B0604020202020204" pitchFamily="34" charset="0"/>
              </a:rPr>
              <a:t>:</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err="1">
                <a:ln>
                  <a:noFill/>
                </a:ln>
                <a:solidFill>
                  <a:srgbClr val="000000"/>
                </a:solidFill>
                <a:effectLst/>
                <a:latin typeface="Arial" panose="020B0604020202020204" pitchFamily="34" charset="0"/>
              </a:rPr>
              <a:t>ενεργο</a:t>
            </a:r>
            <a:r>
              <a:rPr kumimoji="0" lang="en-US" altLang="en-US" sz="1800" b="0" i="0" u="none" strike="noStrike" cap="none" normalizeH="0" baseline="0" dirty="0">
                <a:ln>
                  <a:noFill/>
                </a:ln>
                <a:solidFill>
                  <a:srgbClr val="000000"/>
                </a:solidFill>
                <a:effectLst/>
                <a:latin typeface="Arial" panose="020B0604020202020204" pitchFamily="34" charset="0"/>
              </a:rPr>
              <a:t>π</a:t>
            </a:r>
            <a:r>
              <a:rPr kumimoji="0" lang="en-US" altLang="en-US" sz="1800" b="0" i="0" u="none" strike="noStrike" cap="none" normalizeH="0" baseline="0" dirty="0" err="1">
                <a:ln>
                  <a:noFill/>
                </a:ln>
                <a:solidFill>
                  <a:srgbClr val="000000"/>
                </a:solidFill>
                <a:effectLst/>
                <a:latin typeface="Arial" panose="020B0604020202020204" pitchFamily="34" charset="0"/>
              </a:rPr>
              <a:t>οιεί</a:t>
            </a:r>
            <a:r>
              <a:rPr kumimoji="0" lang="en-US" altLang="en-US" sz="1800" b="0" i="0" u="none" strike="noStrike" cap="none" normalizeH="0" baseline="0" dirty="0">
                <a:ln>
                  <a:noFill/>
                </a:ln>
                <a:solidFill>
                  <a:srgbClr val="000000"/>
                </a:solidFill>
                <a:effectLst/>
                <a:latin typeface="Arial" panose="020B0604020202020204" pitchFamily="34" charset="0"/>
              </a:rPr>
              <a:t> απ</a:t>
            </a:r>
            <a:r>
              <a:rPr kumimoji="0" lang="en-US" altLang="en-US" sz="1800" b="0" i="0" u="none" strike="noStrike" cap="none" normalizeH="0" baseline="0" dirty="0" err="1">
                <a:ln>
                  <a:noFill/>
                </a:ln>
                <a:solidFill>
                  <a:srgbClr val="000000"/>
                </a:solidFill>
                <a:effectLst/>
                <a:latin typeface="Arial" panose="020B0604020202020204" pitchFamily="34" charset="0"/>
              </a:rPr>
              <a:t>ό</a:t>
            </a:r>
            <a:r>
              <a:rPr kumimoji="0" lang="en-US" altLang="en-US" sz="1800" b="0" i="0" u="none" strike="noStrike" cap="none" normalizeH="0" baseline="0" dirty="0">
                <a:ln>
                  <a:noFill/>
                </a:ln>
                <a:solidFill>
                  <a:srgbClr val="000000"/>
                </a:solidFill>
                <a:effectLst/>
                <a:latin typeface="Arial" panose="020B0604020202020204" pitchFamily="34" charset="0"/>
              </a:rPr>
              <a:t>π</a:t>
            </a:r>
            <a:r>
              <a:rPr kumimoji="0" lang="en-US" altLang="en-US" sz="1800" b="0" i="0" u="none" strike="noStrike" cap="none" normalizeH="0" baseline="0" dirty="0" err="1">
                <a:ln>
                  <a:noFill/>
                </a:ln>
                <a:solidFill>
                  <a:srgbClr val="000000"/>
                </a:solidFill>
                <a:effectLst/>
                <a:latin typeface="Arial" panose="020B0604020202020204" pitchFamily="34" charset="0"/>
              </a:rPr>
              <a:t>τωση</a:t>
            </a:r>
            <a:r>
              <a:rPr kumimoji="0" lang="en-US" altLang="en-US" sz="1800" b="0" i="0" u="none" strike="noStrike" cap="none" normalizeH="0" baseline="0" dirty="0">
                <a:ln>
                  <a:noFill/>
                </a:ln>
                <a:solidFill>
                  <a:srgbClr val="000000"/>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err="1">
                <a:ln>
                  <a:noFill/>
                </a:ln>
                <a:solidFill>
                  <a:srgbClr val="000000"/>
                </a:solidFill>
                <a:effectLst/>
                <a:latin typeface="Arial" panose="020B0604020202020204" pitchFamily="34" charset="0"/>
              </a:rPr>
              <a:t>στ</a:t>
            </a:r>
            <a:r>
              <a:rPr kumimoji="0" lang="en-US" altLang="en-US" sz="1800" b="0" i="0" u="none" strike="noStrike" cap="none" normalizeH="0" baseline="0" dirty="0">
                <a:ln>
                  <a:noFill/>
                </a:ln>
                <a:solidFill>
                  <a:srgbClr val="000000"/>
                </a:solidFill>
                <a:effectLst/>
                <a:latin typeface="Arial" panose="020B0604020202020204" pitchFamily="34" charset="0"/>
              </a:rPr>
              <a:t>α</a:t>
            </a:r>
            <a:r>
              <a:rPr kumimoji="0" lang="en-US" altLang="en-US" sz="1800" b="0" i="0" u="none" strike="noStrike" cap="none" normalizeH="0" baseline="0" dirty="0" err="1">
                <a:ln>
                  <a:noFill/>
                </a:ln>
                <a:solidFill>
                  <a:srgbClr val="000000"/>
                </a:solidFill>
                <a:effectLst/>
                <a:latin typeface="Arial" panose="020B0604020202020204" pitchFamily="34" charset="0"/>
              </a:rPr>
              <a:t>μ</a:t>
            </a:r>
            <a:r>
              <a:rPr kumimoji="0" lang="en-US" altLang="en-US" sz="1800" b="0" i="0" u="none" strike="noStrike" cap="none" normalizeH="0" baseline="0" dirty="0">
                <a:ln>
                  <a:noFill/>
                </a:ln>
                <a:solidFill>
                  <a:srgbClr val="000000"/>
                </a:solidFill>
                <a:effectLst/>
                <a:latin typeface="Arial" panose="020B0604020202020204" pitchFamily="34" charset="0"/>
              </a:rPr>
              <a:t>α</a:t>
            </a:r>
            <a:r>
              <a:rPr kumimoji="0" lang="en-US" altLang="en-US" sz="1800" b="0" i="0" u="none" strike="noStrike" cap="none" normalizeH="0" baseline="0" dirty="0" err="1">
                <a:ln>
                  <a:noFill/>
                </a:ln>
                <a:solidFill>
                  <a:srgbClr val="000000"/>
                </a:solidFill>
                <a:effectLst/>
                <a:latin typeface="Arial" panose="020B0604020202020204" pitchFamily="34" charset="0"/>
              </a:rPr>
              <a:t>τά</a:t>
            </a:r>
            <a:r>
              <a:rPr kumimoji="0" lang="en-US" altLang="en-US" sz="1800" b="0" i="0" u="none" strike="noStrike" cap="none" normalizeH="0" baseline="0" dirty="0">
                <a:ln>
                  <a:noFill/>
                </a:ln>
                <a:solidFill>
                  <a:srgbClr val="000000"/>
                </a:solidFill>
                <a:effectLst/>
                <a:latin typeface="Arial" panose="020B0604020202020204" pitchFamily="34" charset="0"/>
              </a:rPr>
              <a:t> </a:t>
            </a:r>
            <a:r>
              <a:rPr kumimoji="0" lang="en-US" altLang="en-US" sz="1800" b="0" i="0" u="none" strike="noStrike" cap="none" normalizeH="0" baseline="0" dirty="0" err="1">
                <a:ln>
                  <a:noFill/>
                </a:ln>
                <a:solidFill>
                  <a:srgbClr val="000000"/>
                </a:solidFill>
                <a:effectLst/>
                <a:latin typeface="Arial" panose="020B0604020202020204" pitchFamily="34" charset="0"/>
              </a:rPr>
              <a:t>τον</a:t>
            </a:r>
            <a:r>
              <a:rPr kumimoji="0" lang="en-US" altLang="en-US" sz="1800" b="0" i="0" u="none" strike="noStrike" cap="none" normalizeH="0" baseline="0" dirty="0">
                <a:ln>
                  <a:noFill/>
                </a:ln>
                <a:solidFill>
                  <a:srgbClr val="000000"/>
                </a:solidFill>
                <a:effectLst/>
                <a:latin typeface="Arial" panose="020B0604020202020204" pitchFamily="34" charset="0"/>
              </a:rPr>
              <a:t> </a:t>
            </a:r>
            <a:r>
              <a:rPr kumimoji="0" lang="en-US" altLang="en-US" sz="1800" b="0" i="0" u="none" strike="noStrike" cap="none" normalizeH="0" baseline="0" dirty="0" err="1">
                <a:ln>
                  <a:noFill/>
                </a:ln>
                <a:solidFill>
                  <a:srgbClr val="000000"/>
                </a:solidFill>
                <a:effectLst/>
                <a:latin typeface="Arial" panose="020B0604020202020204" pitchFamily="34" charset="0"/>
              </a:rPr>
              <a:t>κυττ</a:t>
            </a:r>
            <a:r>
              <a:rPr kumimoji="0" lang="en-US" altLang="en-US" sz="1800" b="0" i="0" u="none" strike="noStrike" cap="none" normalizeH="0" baseline="0" dirty="0">
                <a:ln>
                  <a:noFill/>
                </a:ln>
                <a:solidFill>
                  <a:srgbClr val="000000"/>
                </a:solidFill>
                <a:effectLst/>
                <a:latin typeface="Arial" panose="020B0604020202020204" pitchFamily="34" charset="0"/>
              </a:rPr>
              <a:t>α</a:t>
            </a:r>
            <a:r>
              <a:rPr kumimoji="0" lang="en-US" altLang="en-US" sz="1800" b="0" i="0" u="none" strike="noStrike" cap="none" normalizeH="0" baseline="0" dirty="0" err="1">
                <a:ln>
                  <a:noFill/>
                </a:ln>
                <a:solidFill>
                  <a:srgbClr val="000000"/>
                </a:solidFill>
                <a:effectLst/>
                <a:latin typeface="Arial" panose="020B0604020202020204" pitchFamily="34" charset="0"/>
              </a:rPr>
              <a:t>ρικό</a:t>
            </a:r>
            <a:r>
              <a:rPr kumimoji="0" lang="en-US" altLang="en-US" sz="1800" b="0" i="0" u="none" strike="noStrike" cap="none" normalizeH="0" baseline="0" dirty="0">
                <a:ln>
                  <a:noFill/>
                </a:ln>
                <a:solidFill>
                  <a:srgbClr val="000000"/>
                </a:solidFill>
                <a:effectLst/>
                <a:latin typeface="Arial" panose="020B0604020202020204" pitchFamily="34" charset="0"/>
              </a:rPr>
              <a:t> </a:t>
            </a:r>
            <a:r>
              <a:rPr kumimoji="0" lang="en-US" altLang="en-US" sz="1800" b="0" i="0" u="none" strike="noStrike" cap="none" normalizeH="0" baseline="0" dirty="0" err="1">
                <a:ln>
                  <a:noFill/>
                </a:ln>
                <a:solidFill>
                  <a:srgbClr val="000000"/>
                </a:solidFill>
                <a:effectLst/>
                <a:latin typeface="Arial" panose="020B0604020202020204" pitchFamily="34" charset="0"/>
              </a:rPr>
              <a:t>κύκλο</a:t>
            </a:r>
            <a:r>
              <a:rPr kumimoji="0" lang="en-US" altLang="en-US" sz="1800" b="0" i="0" u="none" strike="noStrike" cap="none" normalizeH="0" baseline="0" dirty="0">
                <a:ln>
                  <a:noFill/>
                </a:ln>
                <a:solidFill>
                  <a:srgbClr val="000000"/>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rgbClr val="000000"/>
                </a:solidFill>
                <a:effectLst/>
                <a:latin typeface="Arial" panose="020B0604020202020204" pitchFamily="34" charset="0"/>
              </a:rPr>
              <a:t>π</a:t>
            </a:r>
            <a:r>
              <a:rPr kumimoji="0" lang="en-US" altLang="en-US" sz="1800" b="0" i="0" u="none" strike="noStrike" cap="none" normalizeH="0" baseline="0" dirty="0" err="1">
                <a:ln>
                  <a:noFill/>
                </a:ln>
                <a:solidFill>
                  <a:srgbClr val="000000"/>
                </a:solidFill>
                <a:effectLst/>
                <a:latin typeface="Arial" panose="020B0604020202020204" pitchFamily="34" charset="0"/>
              </a:rPr>
              <a:t>ροάγει</a:t>
            </a:r>
            <a:r>
              <a:rPr kumimoji="0" lang="en-US" altLang="en-US" sz="1800" b="0" i="0" u="none" strike="noStrike" cap="none" normalizeH="0" baseline="0" dirty="0">
                <a:ln>
                  <a:noFill/>
                </a:ln>
                <a:solidFill>
                  <a:srgbClr val="000000"/>
                </a:solidFill>
                <a:effectLst/>
                <a:latin typeface="Arial" panose="020B0604020202020204" pitchFamily="34" charset="0"/>
              </a:rPr>
              <a:t> </a:t>
            </a:r>
            <a:r>
              <a:rPr kumimoji="0" lang="en-US" altLang="en-US" sz="1800" b="0" i="0" u="none" strike="noStrike" cap="none" normalizeH="0" baseline="0" dirty="0" err="1">
                <a:ln>
                  <a:noFill/>
                </a:ln>
                <a:solidFill>
                  <a:srgbClr val="000000"/>
                </a:solidFill>
                <a:effectLst/>
                <a:latin typeface="Arial" panose="020B0604020202020204" pitchFamily="34" charset="0"/>
              </a:rPr>
              <a:t>ε</a:t>
            </a:r>
            <a:r>
              <a:rPr kumimoji="0" lang="en-US" altLang="en-US" sz="1800" b="0" i="0" u="none" strike="noStrike" cap="none" normalizeH="0" baseline="0" dirty="0">
                <a:ln>
                  <a:noFill/>
                </a:ln>
                <a:solidFill>
                  <a:srgbClr val="000000"/>
                </a:solidFill>
                <a:effectLst/>
                <a:latin typeface="Arial" panose="020B0604020202020204" pitchFamily="34" charset="0"/>
              </a:rPr>
              <a:t>π</a:t>
            </a:r>
            <a:r>
              <a:rPr kumimoji="0" lang="en-US" altLang="en-US" sz="1800" b="0" i="0" u="none" strike="noStrike" cap="none" normalizeH="0" baseline="0" dirty="0" err="1">
                <a:ln>
                  <a:noFill/>
                </a:ln>
                <a:solidFill>
                  <a:srgbClr val="000000"/>
                </a:solidFill>
                <a:effectLst/>
                <a:latin typeface="Arial" panose="020B0604020202020204" pitchFamily="34" charset="0"/>
              </a:rPr>
              <a:t>ιδιόρθωση</a:t>
            </a:r>
            <a:r>
              <a:rPr kumimoji="0" lang="en-US" altLang="en-US" sz="1800" b="0" i="0" u="none" strike="noStrike" cap="none" normalizeH="0" baseline="0" dirty="0">
                <a:ln>
                  <a:noFill/>
                </a:ln>
                <a:solidFill>
                  <a:srgbClr val="000000"/>
                </a:solidFill>
                <a:effectLst/>
                <a:latin typeface="Arial" panose="020B0604020202020204" pitchFamily="34" charset="0"/>
              </a:rPr>
              <a:t> DNA.</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err="1">
                <a:ln>
                  <a:noFill/>
                </a:ln>
                <a:solidFill>
                  <a:srgbClr val="000000"/>
                </a:solidFill>
                <a:effectLst/>
                <a:latin typeface="Arial" panose="020B0604020202020204" pitchFamily="34" charset="0"/>
              </a:rPr>
              <a:t>Σε</a:t>
            </a:r>
            <a:r>
              <a:rPr kumimoji="0" lang="en-US" altLang="en-US" sz="1800" b="0" i="0" u="none" strike="noStrike" cap="none" normalizeH="0" baseline="0" dirty="0">
                <a:ln>
                  <a:noFill/>
                </a:ln>
                <a:solidFill>
                  <a:srgbClr val="000000"/>
                </a:solidFill>
                <a:effectLst/>
                <a:latin typeface="Arial" panose="020B0604020202020204" pitchFamily="34" charset="0"/>
              </a:rPr>
              <a:t> π</a:t>
            </a:r>
            <a:r>
              <a:rPr kumimoji="0" lang="en-US" altLang="en-US" sz="1800" b="0" i="0" u="none" strike="noStrike" cap="none" normalizeH="0" baseline="0" dirty="0" err="1">
                <a:ln>
                  <a:noFill/>
                </a:ln>
                <a:solidFill>
                  <a:srgbClr val="000000"/>
                </a:solidFill>
                <a:effectLst/>
                <a:latin typeface="Arial" panose="020B0604020202020204" pitchFamily="34" charset="0"/>
              </a:rPr>
              <a:t>ολλούς</a:t>
            </a:r>
            <a:r>
              <a:rPr kumimoji="0" lang="en-US" altLang="en-US" sz="1800" b="0" i="0" u="none" strike="noStrike" cap="none" normalizeH="0" baseline="0" dirty="0">
                <a:ln>
                  <a:noFill/>
                </a:ln>
                <a:solidFill>
                  <a:srgbClr val="000000"/>
                </a:solidFill>
                <a:effectLst/>
                <a:latin typeface="Arial" panose="020B0604020202020204" pitchFamily="34" charset="0"/>
              </a:rPr>
              <a:t> </a:t>
            </a:r>
            <a:r>
              <a:rPr kumimoji="0" lang="en-US" altLang="en-US" sz="1800" b="0" i="0" u="none" strike="noStrike" cap="none" normalizeH="0" baseline="0" dirty="0" err="1">
                <a:ln>
                  <a:noFill/>
                </a:ln>
                <a:solidFill>
                  <a:srgbClr val="000000"/>
                </a:solidFill>
                <a:effectLst/>
                <a:latin typeface="Arial" panose="020B0604020202020204" pitchFamily="34" charset="0"/>
              </a:rPr>
              <a:t>κ</a:t>
            </a:r>
            <a:r>
              <a:rPr kumimoji="0" lang="en-US" altLang="en-US" sz="1800" b="0" i="0" u="none" strike="noStrike" cap="none" normalizeH="0" baseline="0" dirty="0">
                <a:ln>
                  <a:noFill/>
                </a:ln>
                <a:solidFill>
                  <a:srgbClr val="000000"/>
                </a:solidFill>
                <a:effectLst/>
                <a:latin typeface="Arial" panose="020B0604020202020204" pitchFamily="34" charset="0"/>
              </a:rPr>
              <a:t>α</a:t>
            </a:r>
            <a:r>
              <a:rPr kumimoji="0" lang="en-US" altLang="en-US" sz="1800" b="0" i="0" u="none" strike="noStrike" cap="none" normalizeH="0" baseline="0" dirty="0" err="1">
                <a:ln>
                  <a:noFill/>
                </a:ln>
                <a:solidFill>
                  <a:srgbClr val="000000"/>
                </a:solidFill>
                <a:effectLst/>
                <a:latin typeface="Arial" panose="020B0604020202020204" pitchFamily="34" charset="0"/>
              </a:rPr>
              <a:t>ρκίνους</a:t>
            </a:r>
            <a:r>
              <a:rPr kumimoji="0" lang="en-US" altLang="en-US" sz="1800" b="0" i="0" u="none" strike="noStrike" cap="none" normalizeH="0" baseline="0" dirty="0">
                <a:ln>
                  <a:noFill/>
                </a:ln>
                <a:solidFill>
                  <a:srgbClr val="000000"/>
                </a:solidFill>
                <a:effectLst/>
                <a:latin typeface="Arial" panose="020B0604020202020204" pitchFamily="34" charset="0"/>
              </a:rPr>
              <a:t> </a:t>
            </a:r>
            <a:r>
              <a:rPr kumimoji="0" lang="en-US" altLang="en-US" sz="1800" b="0" i="0" u="none" strike="noStrike" cap="none" normalizeH="0" baseline="0" dirty="0" err="1">
                <a:ln>
                  <a:noFill/>
                </a:ln>
                <a:solidFill>
                  <a:srgbClr val="000000"/>
                </a:solidFill>
                <a:effectLst/>
                <a:latin typeface="Arial" panose="020B0604020202020204" pitchFamily="34" charset="0"/>
              </a:rPr>
              <a:t>κεφ</a:t>
            </a:r>
            <a:r>
              <a:rPr kumimoji="0" lang="en-US" altLang="en-US" sz="1800" b="0" i="0" u="none" strike="noStrike" cap="none" normalizeH="0" baseline="0" dirty="0">
                <a:ln>
                  <a:noFill/>
                </a:ln>
                <a:solidFill>
                  <a:srgbClr val="000000"/>
                </a:solidFill>
                <a:effectLst/>
                <a:latin typeface="Arial" panose="020B0604020202020204" pitchFamily="34" charset="0"/>
              </a:rPr>
              <a:t>α</a:t>
            </a:r>
            <a:r>
              <a:rPr kumimoji="0" lang="en-US" altLang="en-US" sz="1800" b="0" i="0" u="none" strike="noStrike" cap="none" normalizeH="0" baseline="0" dirty="0" err="1">
                <a:ln>
                  <a:noFill/>
                </a:ln>
                <a:solidFill>
                  <a:srgbClr val="000000"/>
                </a:solidFill>
                <a:effectLst/>
                <a:latin typeface="Arial" panose="020B0604020202020204" pitchFamily="34" charset="0"/>
              </a:rPr>
              <a:t>λής-τρ</a:t>
            </a:r>
            <a:r>
              <a:rPr kumimoji="0" lang="en-US" altLang="en-US" sz="1800" b="0" i="0" u="none" strike="noStrike" cap="none" normalizeH="0" baseline="0" dirty="0">
                <a:ln>
                  <a:noFill/>
                </a:ln>
                <a:solidFill>
                  <a:srgbClr val="000000"/>
                </a:solidFill>
                <a:effectLst/>
                <a:latin typeface="Arial" panose="020B0604020202020204" pitchFamily="34" charset="0"/>
              </a:rPr>
              <a:t>α</a:t>
            </a:r>
            <a:r>
              <a:rPr kumimoji="0" lang="en-US" altLang="en-US" sz="1800" b="0" i="0" u="none" strike="noStrike" cap="none" normalizeH="0" baseline="0" dirty="0" err="1">
                <a:ln>
                  <a:noFill/>
                </a:ln>
                <a:solidFill>
                  <a:srgbClr val="000000"/>
                </a:solidFill>
                <a:effectLst/>
                <a:latin typeface="Arial" panose="020B0604020202020204" pitchFamily="34" charset="0"/>
              </a:rPr>
              <a:t>χήλου</a:t>
            </a:r>
            <a:r>
              <a:rPr kumimoji="0" lang="en-US" altLang="en-US" sz="1800" b="0" i="0" u="none" strike="noStrike" cap="none" normalizeH="0" baseline="0" dirty="0">
                <a:ln>
                  <a:noFill/>
                </a:ln>
                <a:solidFill>
                  <a:srgbClr val="000000"/>
                </a:solidFill>
                <a:effectLst/>
                <a:latin typeface="Arial" panose="020B0604020202020204" pitchFamily="34" charset="0"/>
              </a:rPr>
              <a:t> (HNSCC):</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err="1">
                <a:ln>
                  <a:noFill/>
                </a:ln>
                <a:solidFill>
                  <a:srgbClr val="000000"/>
                </a:solidFill>
                <a:effectLst/>
                <a:latin typeface="Arial" panose="020B0604020202020204" pitchFamily="34" charset="0"/>
              </a:rPr>
              <a:t>το</a:t>
            </a:r>
            <a:r>
              <a:rPr kumimoji="0" lang="en-US" altLang="en-US" sz="1800" b="0" i="0" u="none" strike="noStrike" cap="none" normalizeH="0" baseline="0" dirty="0">
                <a:ln>
                  <a:noFill/>
                </a:ln>
                <a:solidFill>
                  <a:srgbClr val="000000"/>
                </a:solidFill>
                <a:effectLst/>
                <a:latin typeface="Arial" panose="020B0604020202020204" pitchFamily="34" charset="0"/>
              </a:rPr>
              <a:t> TP53 </a:t>
            </a:r>
            <a:r>
              <a:rPr kumimoji="0" lang="en-US" altLang="en-US" sz="1800" b="0" i="0" u="none" strike="noStrike" cap="none" normalizeH="0" baseline="0" dirty="0" err="1">
                <a:ln>
                  <a:noFill/>
                </a:ln>
                <a:solidFill>
                  <a:srgbClr val="000000"/>
                </a:solidFill>
                <a:effectLst/>
                <a:latin typeface="Arial" panose="020B0604020202020204" pitchFamily="34" charset="0"/>
              </a:rPr>
              <a:t>είν</a:t>
            </a:r>
            <a:r>
              <a:rPr kumimoji="0" lang="en-US" altLang="en-US" sz="1800" b="0" i="0" u="none" strike="noStrike" cap="none" normalizeH="0" baseline="0" dirty="0">
                <a:ln>
                  <a:noFill/>
                </a:ln>
                <a:solidFill>
                  <a:srgbClr val="000000"/>
                </a:solidFill>
                <a:effectLst/>
                <a:latin typeface="Arial" panose="020B0604020202020204" pitchFamily="34" charset="0"/>
              </a:rPr>
              <a:t>α</a:t>
            </a:r>
            <a:r>
              <a:rPr kumimoji="0" lang="en-US" altLang="en-US" sz="1800" b="0" i="0" u="none" strike="noStrike" cap="none" normalizeH="0" baseline="0" dirty="0" err="1">
                <a:ln>
                  <a:noFill/>
                </a:ln>
                <a:solidFill>
                  <a:srgbClr val="000000"/>
                </a:solidFill>
                <a:effectLst/>
                <a:latin typeface="Arial" panose="020B0604020202020204" pitchFamily="34" charset="0"/>
              </a:rPr>
              <a:t>ι</a:t>
            </a:r>
            <a:r>
              <a:rPr kumimoji="0" lang="en-US" altLang="en-US" sz="1800" b="0" i="0" u="none" strike="noStrike" cap="none" normalizeH="0" baseline="0" dirty="0">
                <a:ln>
                  <a:noFill/>
                </a:ln>
                <a:solidFill>
                  <a:srgbClr val="000000"/>
                </a:solidFill>
                <a:effectLst/>
                <a:latin typeface="Arial" panose="020B0604020202020204" pitchFamily="34" charset="0"/>
              </a:rPr>
              <a:t> </a:t>
            </a:r>
            <a:r>
              <a:rPr kumimoji="0" lang="en-US" altLang="en-US" sz="1800" b="0" i="0" u="none" strike="noStrike" cap="none" normalizeH="0" baseline="0" dirty="0" err="1">
                <a:ln>
                  <a:noFill/>
                </a:ln>
                <a:solidFill>
                  <a:srgbClr val="000000"/>
                </a:solidFill>
                <a:effectLst/>
                <a:latin typeface="Arial" panose="020B0604020202020204" pitchFamily="34" charset="0"/>
              </a:rPr>
              <a:t>μετ</a:t>
            </a:r>
            <a:r>
              <a:rPr kumimoji="0" lang="en-US" altLang="en-US" sz="1800" b="0" i="0" u="none" strike="noStrike" cap="none" normalizeH="0" baseline="0" dirty="0">
                <a:ln>
                  <a:noFill/>
                </a:ln>
                <a:solidFill>
                  <a:srgbClr val="000000"/>
                </a:solidFill>
                <a:effectLst/>
                <a:latin typeface="Arial" panose="020B0604020202020204" pitchFamily="34" charset="0"/>
              </a:rPr>
              <a:t>α</a:t>
            </a:r>
            <a:r>
              <a:rPr kumimoji="0" lang="en-US" altLang="en-US" sz="1800" b="0" i="0" u="none" strike="noStrike" cap="none" normalizeH="0" baseline="0" dirty="0" err="1">
                <a:ln>
                  <a:noFill/>
                </a:ln>
                <a:solidFill>
                  <a:srgbClr val="000000"/>
                </a:solidFill>
                <a:effectLst/>
                <a:latin typeface="Arial" panose="020B0604020202020204" pitchFamily="34" charset="0"/>
              </a:rPr>
              <a:t>λλ</a:t>
            </a:r>
            <a:r>
              <a:rPr kumimoji="0" lang="en-US" altLang="en-US" sz="1800" b="0" i="0" u="none" strike="noStrike" cap="none" normalizeH="0" baseline="0" dirty="0">
                <a:ln>
                  <a:noFill/>
                </a:ln>
                <a:solidFill>
                  <a:srgbClr val="000000"/>
                </a:solidFill>
                <a:effectLst/>
                <a:latin typeface="Arial" panose="020B0604020202020204" pitchFamily="34" charset="0"/>
              </a:rPr>
              <a:t>α</a:t>
            </a:r>
            <a:r>
              <a:rPr kumimoji="0" lang="en-US" altLang="en-US" sz="1800" b="0" i="0" u="none" strike="noStrike" cap="none" normalizeH="0" baseline="0" dirty="0" err="1">
                <a:ln>
                  <a:noFill/>
                </a:ln>
                <a:solidFill>
                  <a:srgbClr val="000000"/>
                </a:solidFill>
                <a:effectLst/>
                <a:latin typeface="Arial" panose="020B0604020202020204" pitchFamily="34" charset="0"/>
              </a:rPr>
              <a:t>γμένο</a:t>
            </a:r>
            <a:r>
              <a:rPr kumimoji="0" lang="en-US" altLang="en-US" sz="1800" b="0" i="0" u="none" strike="noStrike" cap="none" normalizeH="0" baseline="0" dirty="0">
                <a:ln>
                  <a:noFill/>
                </a:ln>
                <a:solidFill>
                  <a:srgbClr val="000000"/>
                </a:solidFill>
                <a:effectLst/>
                <a:latin typeface="Arial" panose="020B0604020202020204" pitchFamily="34" charset="0"/>
              </a:rPr>
              <a:t> </a:t>
            </a:r>
            <a:r>
              <a:rPr kumimoji="0" lang="en-US" altLang="en-US" sz="1800" b="0" i="0" u="none" strike="noStrike" cap="none" normalizeH="0" baseline="0" dirty="0" err="1">
                <a:ln>
                  <a:noFill/>
                </a:ln>
                <a:solidFill>
                  <a:srgbClr val="000000"/>
                </a:solidFill>
                <a:effectLst/>
                <a:latin typeface="Arial" panose="020B0604020202020204" pitchFamily="34" charset="0"/>
              </a:rPr>
              <a:t>ή</a:t>
            </a:r>
            <a:r>
              <a:rPr kumimoji="0" lang="en-US" altLang="en-US" sz="1800" b="0" i="0" u="none" strike="noStrike" cap="none" normalizeH="0" baseline="0" dirty="0">
                <a:ln>
                  <a:noFill/>
                </a:ln>
                <a:solidFill>
                  <a:srgbClr val="000000"/>
                </a:solidFill>
                <a:effectLst/>
                <a:latin typeface="Arial" panose="020B0604020202020204" pitchFamily="34" charset="0"/>
              </a:rPr>
              <a:t> α</a:t>
            </a:r>
            <a:r>
              <a:rPr kumimoji="0" lang="en-US" altLang="en-US" sz="1800" b="0" i="0" u="none" strike="noStrike" cap="none" normalizeH="0" baseline="0" dirty="0" err="1">
                <a:ln>
                  <a:noFill/>
                </a:ln>
                <a:solidFill>
                  <a:srgbClr val="000000"/>
                </a:solidFill>
                <a:effectLst/>
                <a:latin typeface="Arial" panose="020B0604020202020204" pitchFamily="34" charset="0"/>
              </a:rPr>
              <a:t>νενεργό</a:t>
            </a:r>
            <a:r>
              <a:rPr kumimoji="0" lang="en-US" altLang="en-US" sz="1800" b="0" i="0" u="none" strike="noStrike" cap="none" normalizeH="0" baseline="0" dirty="0">
                <a:ln>
                  <a:noFill/>
                </a:ln>
                <a:solidFill>
                  <a:srgbClr val="000000"/>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err="1">
                <a:ln>
                  <a:noFill/>
                </a:ln>
                <a:solidFill>
                  <a:srgbClr val="000000"/>
                </a:solidFill>
                <a:effectLst/>
                <a:latin typeface="Arial" panose="020B0604020202020204" pitchFamily="34" charset="0"/>
              </a:rPr>
              <a:t>Άρ</a:t>
            </a:r>
            <a:r>
              <a:rPr kumimoji="0" lang="en-US" altLang="en-US" sz="1800" b="0" i="0" u="none" strike="noStrike" cap="none" normalizeH="0" baseline="0" dirty="0">
                <a:ln>
                  <a:noFill/>
                </a:ln>
                <a:solidFill>
                  <a:srgbClr val="000000"/>
                </a:solidFill>
                <a:effectLst/>
                <a:latin typeface="Arial" panose="020B0604020202020204" pitchFamily="34" charset="0"/>
              </a:rPr>
              <a:t>α </a:t>
            </a:r>
            <a:r>
              <a:rPr kumimoji="0" lang="en-US" altLang="en-US" sz="1800" b="0" i="0" u="none" strike="noStrike" cap="none" normalizeH="0" baseline="0" dirty="0" err="1">
                <a:ln>
                  <a:noFill/>
                </a:ln>
                <a:solidFill>
                  <a:srgbClr val="000000"/>
                </a:solidFill>
                <a:effectLst/>
                <a:latin typeface="Arial" panose="020B0604020202020204" pitchFamily="34" charset="0"/>
              </a:rPr>
              <a:t>η</a:t>
            </a:r>
            <a:r>
              <a:rPr kumimoji="0" lang="en-US" altLang="en-US" sz="1800" b="0" i="0" u="none" strike="noStrike" cap="none" normalizeH="0" baseline="0" dirty="0">
                <a:ln>
                  <a:noFill/>
                </a:ln>
                <a:solidFill>
                  <a:srgbClr val="000000"/>
                </a:solidFill>
                <a:effectLst/>
                <a:latin typeface="Arial" panose="020B0604020202020204" pitchFamily="34" charset="0"/>
              </a:rPr>
              <a:t> </a:t>
            </a:r>
            <a:r>
              <a:rPr kumimoji="0" lang="en-US" altLang="en-US" sz="1800" b="0" i="0" u="none" strike="noStrike" cap="none" normalizeH="0" baseline="0" dirty="0" err="1">
                <a:ln>
                  <a:noFill/>
                </a:ln>
                <a:solidFill>
                  <a:srgbClr val="000000"/>
                </a:solidFill>
                <a:effectLst/>
                <a:latin typeface="Arial" panose="020B0604020202020204" pitchFamily="34" charset="0"/>
              </a:rPr>
              <a:t>λογική</a:t>
            </a:r>
            <a:r>
              <a:rPr kumimoji="0" lang="en-US" altLang="en-US" sz="1800" b="0" i="0" u="none" strike="noStrike" cap="none" normalizeH="0" baseline="0" dirty="0">
                <a:ln>
                  <a:noFill/>
                </a:ln>
                <a:solidFill>
                  <a:srgbClr val="000000"/>
                </a:solidFill>
                <a:effectLst/>
                <a:latin typeface="Arial" panose="020B0604020202020204" pitchFamily="34" charset="0"/>
              </a:rPr>
              <a:t> </a:t>
            </a:r>
            <a:r>
              <a:rPr kumimoji="0" lang="en-US" altLang="en-US" sz="1800" b="0" i="0" u="none" strike="noStrike" cap="none" normalizeH="0" baseline="0" dirty="0" err="1">
                <a:ln>
                  <a:noFill/>
                </a:ln>
                <a:solidFill>
                  <a:srgbClr val="000000"/>
                </a:solidFill>
                <a:effectLst/>
                <a:latin typeface="Arial" panose="020B0604020202020204" pitchFamily="34" charset="0"/>
              </a:rPr>
              <a:t>ήτ</a:t>
            </a:r>
            <a:r>
              <a:rPr kumimoji="0" lang="en-US" altLang="en-US" sz="1800" b="0" i="0" u="none" strike="noStrike" cap="none" normalizeH="0" baseline="0" dirty="0">
                <a:ln>
                  <a:noFill/>
                </a:ln>
                <a:solidFill>
                  <a:srgbClr val="000000"/>
                </a:solidFill>
                <a:effectLst/>
                <a:latin typeface="Arial" panose="020B0604020202020204" pitchFamily="34" charset="0"/>
              </a:rPr>
              <a:t>α</a:t>
            </a:r>
            <a:r>
              <a:rPr kumimoji="0" lang="en-US" altLang="en-US" sz="1800" b="0" i="0" u="none" strike="noStrike" cap="none" normalizeH="0" baseline="0" dirty="0" err="1">
                <a:ln>
                  <a:noFill/>
                </a:ln>
                <a:solidFill>
                  <a:srgbClr val="000000"/>
                </a:solidFill>
                <a:effectLst/>
                <a:latin typeface="Arial" panose="020B0604020202020204" pitchFamily="34" charset="0"/>
              </a:rPr>
              <a:t>ν</a:t>
            </a:r>
            <a:r>
              <a:rPr kumimoji="0" lang="en-US" altLang="en-US" sz="1800" b="0" i="0" u="none" strike="noStrike" cap="none" normalizeH="0" baseline="0" dirty="0">
                <a:ln>
                  <a:noFill/>
                </a:ln>
                <a:solidFill>
                  <a:srgbClr val="000000"/>
                </a:solidFill>
                <a:effectLst/>
                <a:latin typeface="Arial" panose="020B0604020202020204" pitchFamily="34" charset="0"/>
              </a:rPr>
              <a:t>:</a:t>
            </a:r>
            <a:br>
              <a:rPr kumimoji="0" lang="en-US" altLang="en-US" sz="1800" b="0" i="0" u="none" strike="noStrike" cap="none" normalizeH="0" baseline="0" dirty="0">
                <a:ln>
                  <a:noFill/>
                </a:ln>
                <a:solidFill>
                  <a:srgbClr val="000000"/>
                </a:solidFill>
                <a:effectLst/>
                <a:latin typeface="Arial" panose="020B0604020202020204" pitchFamily="34" charset="0"/>
              </a:rPr>
            </a:br>
            <a:r>
              <a:rPr kumimoji="0" lang="en-US" altLang="en-US" sz="1800" b="0" i="0" u="none" strike="noStrike" cap="none" normalizeH="0" baseline="0" dirty="0">
                <a:ln>
                  <a:noFill/>
                </a:ln>
                <a:solidFill>
                  <a:srgbClr val="000000"/>
                </a:solidFill>
                <a:effectLst/>
                <a:latin typeface="Arial" panose="020B0604020202020204" pitchFamily="34" charset="0"/>
              </a:rPr>
              <a:t>→ </a:t>
            </a:r>
            <a:r>
              <a:rPr kumimoji="0" lang="en-US" altLang="en-US" sz="1800" b="0" i="0" u="none" strike="noStrike" cap="none" normalizeH="0" baseline="0" dirty="0" err="1">
                <a:ln>
                  <a:noFill/>
                </a:ln>
                <a:solidFill>
                  <a:srgbClr val="000000"/>
                </a:solidFill>
                <a:effectLst/>
                <a:latin typeface="Arial" panose="020B0604020202020204" pitchFamily="34" charset="0"/>
              </a:rPr>
              <a:t>ν</a:t>
            </a:r>
            <a:r>
              <a:rPr kumimoji="0" lang="en-US" altLang="en-US" sz="1800" b="0" i="0" u="none" strike="noStrike" cap="none" normalizeH="0" baseline="0" dirty="0">
                <a:ln>
                  <a:noFill/>
                </a:ln>
                <a:solidFill>
                  <a:srgbClr val="000000"/>
                </a:solidFill>
                <a:effectLst/>
                <a:latin typeface="Arial" panose="020B0604020202020204" pitchFamily="34" charset="0"/>
              </a:rPr>
              <a:t>α </a:t>
            </a:r>
            <a:r>
              <a:rPr kumimoji="0" lang="en-US" altLang="en-US" sz="1800" b="0" i="0" u="none" strike="noStrike" cap="none" normalizeH="0" baseline="0" dirty="0" err="1">
                <a:ln>
                  <a:noFill/>
                </a:ln>
                <a:solidFill>
                  <a:srgbClr val="000000"/>
                </a:solidFill>
                <a:effectLst/>
                <a:latin typeface="Arial" panose="020B0604020202020204" pitchFamily="34" charset="0"/>
              </a:rPr>
              <a:t>εισ</a:t>
            </a:r>
            <a:r>
              <a:rPr kumimoji="0" lang="en-US" altLang="en-US" sz="1800" b="0" i="0" u="none" strike="noStrike" cap="none" normalizeH="0" baseline="0" dirty="0">
                <a:ln>
                  <a:noFill/>
                </a:ln>
                <a:solidFill>
                  <a:srgbClr val="000000"/>
                </a:solidFill>
                <a:effectLst/>
                <a:latin typeface="Arial" panose="020B0604020202020204" pitchFamily="34" charset="0"/>
              </a:rPr>
              <a:t>α</a:t>
            </a:r>
            <a:r>
              <a:rPr kumimoji="0" lang="en-US" altLang="en-US" sz="1800" b="0" i="0" u="none" strike="noStrike" cap="none" normalizeH="0" baseline="0" dirty="0" err="1">
                <a:ln>
                  <a:noFill/>
                </a:ln>
                <a:solidFill>
                  <a:srgbClr val="000000"/>
                </a:solidFill>
                <a:effectLst/>
                <a:latin typeface="Arial" panose="020B0604020202020204" pitchFamily="34" charset="0"/>
              </a:rPr>
              <a:t>χθεί</a:t>
            </a:r>
            <a:r>
              <a:rPr kumimoji="0" lang="en-US" altLang="en-US" sz="1800" b="0" i="0" u="none" strike="noStrike" cap="none" normalizeH="0" baseline="0" dirty="0">
                <a:ln>
                  <a:noFill/>
                </a:ln>
                <a:solidFill>
                  <a:srgbClr val="000000"/>
                </a:solidFill>
                <a:effectLst/>
                <a:latin typeface="Arial" panose="020B0604020202020204" pitchFamily="34" charset="0"/>
              </a:rPr>
              <a:t> </a:t>
            </a:r>
            <a:r>
              <a:rPr kumimoji="0" lang="en-US" altLang="en-US" sz="1800" b="0" i="0" u="none" strike="noStrike" cap="none" normalizeH="0" baseline="0" dirty="0" err="1">
                <a:ln>
                  <a:noFill/>
                </a:ln>
                <a:solidFill>
                  <a:srgbClr val="000000"/>
                </a:solidFill>
                <a:effectLst/>
                <a:latin typeface="Arial" panose="020B0604020202020204" pitchFamily="34" charset="0"/>
              </a:rPr>
              <a:t>ξ</a:t>
            </a:r>
            <a:r>
              <a:rPr kumimoji="0" lang="en-US" altLang="en-US" sz="1800" b="0" i="0" u="none" strike="noStrike" cap="none" normalizeH="0" baseline="0" dirty="0">
                <a:ln>
                  <a:noFill/>
                </a:ln>
                <a:solidFill>
                  <a:srgbClr val="000000"/>
                </a:solidFill>
                <a:effectLst/>
                <a:latin typeface="Arial" panose="020B0604020202020204" pitchFamily="34" charset="0"/>
              </a:rPr>
              <a:t>α</a:t>
            </a:r>
            <a:r>
              <a:rPr kumimoji="0" lang="en-US" altLang="en-US" sz="1800" b="0" i="0" u="none" strike="noStrike" cap="none" normalizeH="0" baseline="0" dirty="0" err="1">
                <a:ln>
                  <a:noFill/>
                </a:ln>
                <a:solidFill>
                  <a:srgbClr val="000000"/>
                </a:solidFill>
                <a:effectLst/>
                <a:latin typeface="Arial" panose="020B0604020202020204" pitchFamily="34" charset="0"/>
              </a:rPr>
              <a:t>νά</a:t>
            </a:r>
            <a:r>
              <a:rPr kumimoji="0" lang="en-US" altLang="en-US" sz="1800" b="0" i="0" u="none" strike="noStrike" cap="none" normalizeH="0" baseline="0" dirty="0">
                <a:ln>
                  <a:noFill/>
                </a:ln>
                <a:solidFill>
                  <a:srgbClr val="000000"/>
                </a:solidFill>
                <a:effectLst/>
                <a:latin typeface="Arial" panose="020B0604020202020204" pitchFamily="34" charset="0"/>
              </a:rPr>
              <a:t> </a:t>
            </a:r>
            <a:r>
              <a:rPr kumimoji="0" lang="en-US" altLang="en-US" sz="1800" b="0" i="0" u="none" strike="noStrike" cap="none" normalizeH="0" baseline="0" dirty="0" err="1">
                <a:ln>
                  <a:noFill/>
                </a:ln>
                <a:solidFill>
                  <a:srgbClr val="000000"/>
                </a:solidFill>
                <a:effectLst/>
                <a:latin typeface="Arial" panose="020B0604020202020204" pitchFamily="34" charset="0"/>
              </a:rPr>
              <a:t>λειτουργικό</a:t>
            </a:r>
            <a:r>
              <a:rPr kumimoji="0" lang="en-US" altLang="en-US" sz="1800" b="0" i="0" u="none" strike="noStrike" cap="none" normalizeH="0" baseline="0" dirty="0">
                <a:ln>
                  <a:noFill/>
                </a:ln>
                <a:solidFill>
                  <a:srgbClr val="000000"/>
                </a:solidFill>
                <a:effectLst/>
                <a:latin typeface="Arial" panose="020B0604020202020204" pitchFamily="34" charset="0"/>
              </a:rPr>
              <a:t> p53 </a:t>
            </a:r>
            <a:r>
              <a:rPr kumimoji="0" lang="en-US" altLang="en-US" sz="1800" b="0" i="0" u="none" strike="noStrike" cap="none" normalizeH="0" baseline="0" dirty="0" err="1">
                <a:ln>
                  <a:noFill/>
                </a:ln>
                <a:solidFill>
                  <a:srgbClr val="000000"/>
                </a:solidFill>
                <a:effectLst/>
                <a:latin typeface="Arial" panose="020B0604020202020204" pitchFamily="34" charset="0"/>
              </a:rPr>
              <a:t>μέσω</a:t>
            </a:r>
            <a:r>
              <a:rPr kumimoji="0" lang="en-US" altLang="en-US" sz="1800" b="0" i="0" u="none" strike="noStrike" cap="none" normalizeH="0" baseline="0" dirty="0">
                <a:ln>
                  <a:noFill/>
                </a:ln>
                <a:solidFill>
                  <a:srgbClr val="000000"/>
                </a:solidFill>
                <a:effectLst/>
                <a:latin typeface="Arial" panose="020B0604020202020204" pitchFamily="34" charset="0"/>
              </a:rPr>
              <a:t> adenovirus.</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1" name="Rectangle 13">
            <a:extLst>
              <a:ext uri="{FF2B5EF4-FFF2-40B4-BE49-F238E27FC236}">
                <a16:creationId xmlns:a16="http://schemas.microsoft.com/office/drawing/2014/main" id="{C4B99BB7-80A1-79FB-3018-1D8254021F10}"/>
              </a:ext>
            </a:extLst>
          </p:cNvPr>
          <p:cNvSpPr>
            <a:spLocks noChangeArrowheads="1"/>
          </p:cNvSpPr>
          <p:nvPr/>
        </p:nvSpPr>
        <p:spPr bwMode="auto">
          <a:xfrm>
            <a:off x="5476461" y="577408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a:ln>
                  <a:noFill/>
                </a:ln>
                <a:solidFill>
                  <a:srgbClr val="000000"/>
                </a:solidFill>
                <a:effectLst/>
                <a:latin typeface="Arial" panose="020B0604020202020204" pitchFamily="34" charset="0"/>
              </a:rPr>
              <a:t>Γιατί θεωρήθηκε σημαντική επιτυχία;</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Arial" panose="020B0604020202020204" pitchFamily="34" charset="0"/>
              </a:rPr>
              <a:t>Η Gendicine:</a:t>
            </a: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a:ln>
                  <a:noFill/>
                </a:ln>
                <a:solidFill>
                  <a:srgbClr val="000000"/>
                </a:solidFill>
                <a:effectLst/>
                <a:latin typeface="Arial" panose="020B0604020202020204" pitchFamily="34" charset="0"/>
              </a:rPr>
              <a:t>εγκρίθηκε στην Κίνα το 2003,</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a:ln>
                  <a:noFill/>
                </a:ln>
                <a:solidFill>
                  <a:srgbClr val="000000"/>
                </a:solidFill>
                <a:effectLst/>
                <a:latin typeface="Arial" panose="020B0604020202020204" pitchFamily="34" charset="0"/>
              </a:rPr>
              <a:t>ήταν η </a:t>
            </a:r>
            <a:r>
              <a:rPr kumimoji="0" lang="en-US" altLang="en-US" sz="1800" b="1" i="0" u="none" strike="noStrike" cap="none" normalizeH="0" baseline="0">
                <a:ln>
                  <a:noFill/>
                </a:ln>
                <a:solidFill>
                  <a:srgbClr val="000000"/>
                </a:solidFill>
                <a:effectLst/>
                <a:latin typeface="Arial" panose="020B0604020202020204" pitchFamily="34" charset="0"/>
              </a:rPr>
              <a:t>πρώτη εγκεκριμένη γονιδιακή θεραπεία στον κόσμο</a:t>
            </a:r>
            <a:r>
              <a:rPr kumimoji="0" lang="en-US" altLang="en-US" sz="1800" b="0" i="0" u="none" strike="noStrike" cap="none" normalizeH="0" baseline="0">
                <a:ln>
                  <a:noFill/>
                </a:ln>
                <a:solidFill>
                  <a:srgbClr val="000000"/>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Arial" panose="020B0604020202020204" pitchFamily="34" charset="0"/>
              </a:rPr>
              <a:t>Χρησιμοποιήθηκε κυρίως:</a:t>
            </a: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a:ln>
                  <a:noFill/>
                </a:ln>
                <a:solidFill>
                  <a:srgbClr val="000000"/>
                </a:solidFill>
                <a:effectLst/>
                <a:latin typeface="Arial" panose="020B0604020202020204" pitchFamily="34" charset="0"/>
              </a:rPr>
              <a:t>σε head &amp; neck squamous cell carcinoma (HNSCC),</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a:ln>
                  <a:noFill/>
                </a:ln>
                <a:solidFill>
                  <a:srgbClr val="000000"/>
                </a:solidFill>
                <a:effectLst/>
                <a:latin typeface="Arial" panose="020B0604020202020204" pitchFamily="34" charset="0"/>
              </a:rPr>
              <a:t>σε συνδυασμό με ακτινοθεραπεία ή χημειοθεραπεία.</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7529878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603982" y="663898"/>
            <a:ext cx="7257195" cy="5950521"/>
          </a:xfrm>
          <a:prstGeom prst="rect">
            <a:avLst/>
          </a:prstGeom>
        </p:spPr>
      </p:pic>
    </p:spTree>
    <p:extLst>
      <p:ext uri="{BB962C8B-B14F-4D97-AF65-F5344CB8AC3E}">
        <p14:creationId xmlns:p14="http://schemas.microsoft.com/office/powerpoint/2010/main" val="4334384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817872" y="455607"/>
            <a:ext cx="7532316" cy="6113434"/>
          </a:xfrm>
          <a:prstGeom prst="rect">
            <a:avLst/>
          </a:prstGeom>
        </p:spPr>
      </p:pic>
    </p:spTree>
    <p:extLst>
      <p:ext uri="{BB962C8B-B14F-4D97-AF65-F5344CB8AC3E}">
        <p14:creationId xmlns:p14="http://schemas.microsoft.com/office/powerpoint/2010/main" val="26610840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253745" y="825047"/>
            <a:ext cx="7204019" cy="5872890"/>
          </a:xfrm>
          <a:prstGeom prst="rect">
            <a:avLst/>
          </a:prstGeom>
        </p:spPr>
      </p:pic>
    </p:spTree>
    <p:extLst>
      <p:ext uri="{BB962C8B-B14F-4D97-AF65-F5344CB8AC3E}">
        <p14:creationId xmlns:p14="http://schemas.microsoft.com/office/powerpoint/2010/main" val="18826177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282176" y="1601692"/>
            <a:ext cx="7803119" cy="5767296"/>
          </a:xfrm>
          <a:prstGeom prst="rect">
            <a:avLst/>
          </a:prstGeom>
        </p:spPr>
      </p:pic>
    </p:spTree>
    <p:extLst>
      <p:ext uri="{BB962C8B-B14F-4D97-AF65-F5344CB8AC3E}">
        <p14:creationId xmlns:p14="http://schemas.microsoft.com/office/powerpoint/2010/main" val="25614065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046221" y="589861"/>
            <a:ext cx="7384650" cy="5898167"/>
          </a:xfrm>
          <a:prstGeom prst="rect">
            <a:avLst/>
          </a:prstGeom>
        </p:spPr>
      </p:pic>
    </p:spTree>
    <p:extLst>
      <p:ext uri="{BB962C8B-B14F-4D97-AF65-F5344CB8AC3E}">
        <p14:creationId xmlns:p14="http://schemas.microsoft.com/office/powerpoint/2010/main" val="26069651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227575" y="496676"/>
            <a:ext cx="7185366" cy="5877230"/>
          </a:xfrm>
          <a:prstGeom prst="rect">
            <a:avLst/>
          </a:prstGeom>
        </p:spPr>
      </p:pic>
    </p:spTree>
    <p:extLst>
      <p:ext uri="{BB962C8B-B14F-4D97-AF65-F5344CB8AC3E}">
        <p14:creationId xmlns:p14="http://schemas.microsoft.com/office/powerpoint/2010/main" val="28418550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71141" y="0"/>
            <a:ext cx="6623988" cy="3907606"/>
          </a:xfrm>
          <a:prstGeom prst="rect">
            <a:avLst/>
          </a:prstGeom>
        </p:spPr>
      </p:pic>
      <p:pic>
        <p:nvPicPr>
          <p:cNvPr id="3" name="Picture 2"/>
          <p:cNvPicPr>
            <a:picLocks noChangeAspect="1"/>
          </p:cNvPicPr>
          <p:nvPr/>
        </p:nvPicPr>
        <p:blipFill>
          <a:blip r:embed="rId3"/>
          <a:stretch>
            <a:fillRect/>
          </a:stretch>
        </p:blipFill>
        <p:spPr>
          <a:xfrm>
            <a:off x="1545845" y="3783106"/>
            <a:ext cx="7006485" cy="3005365"/>
          </a:xfrm>
          <a:prstGeom prst="rect">
            <a:avLst/>
          </a:prstGeom>
        </p:spPr>
      </p:pic>
    </p:spTree>
    <p:extLst>
      <p:ext uri="{BB962C8B-B14F-4D97-AF65-F5344CB8AC3E}">
        <p14:creationId xmlns:p14="http://schemas.microsoft.com/office/powerpoint/2010/main" val="29197257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Details are in the caption following the image">
            <a:extLst>
              <a:ext uri="{FF2B5EF4-FFF2-40B4-BE49-F238E27FC236}">
                <a16:creationId xmlns:a16="http://schemas.microsoft.com/office/drawing/2014/main" id="{804122D0-8140-3559-1272-36B553CA09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87534" y="0"/>
            <a:ext cx="72136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65898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Details are in the caption following the image">
            <a:extLst>
              <a:ext uri="{FF2B5EF4-FFF2-40B4-BE49-F238E27FC236}">
                <a16:creationId xmlns:a16="http://schemas.microsoft.com/office/drawing/2014/main" id="{1FC0A860-FB50-3732-211B-228F28EE499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454514" y="1282548"/>
            <a:ext cx="9788523" cy="4894263"/>
          </a:xfrm>
          <a:prstGeom prst="rect">
            <a:avLst/>
          </a:prstGeom>
          <a:solidFill>
            <a:srgbClr val="FFFFFF"/>
          </a:solidFill>
        </p:spPr>
      </p:pic>
    </p:spTree>
    <p:extLst>
      <p:ext uri="{BB962C8B-B14F-4D97-AF65-F5344CB8AC3E}">
        <p14:creationId xmlns:p14="http://schemas.microsoft.com/office/powerpoint/2010/main" val="22887830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5888333" cy="3757317"/>
          </a:xfrm>
          <a:prstGeom prst="rect">
            <a:avLst/>
          </a:prstGeom>
        </p:spPr>
      </p:pic>
      <p:pic>
        <p:nvPicPr>
          <p:cNvPr id="3074" name="Picture 2" descr="Details are in the caption following the image">
            <a:extLst>
              <a:ext uri="{FF2B5EF4-FFF2-40B4-BE49-F238E27FC236}">
                <a16:creationId xmlns:a16="http://schemas.microsoft.com/office/drawing/2014/main" id="{1C591DF0-0ABA-3D52-3D65-6FEBC6AB2A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3069" y="2705786"/>
            <a:ext cx="8116865" cy="40774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21333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 y="0"/>
            <a:ext cx="7538052" cy="4809995"/>
          </a:xfrm>
          <a:prstGeom prst="rect">
            <a:avLst/>
          </a:prstGeom>
        </p:spPr>
      </p:pic>
      <p:pic>
        <p:nvPicPr>
          <p:cNvPr id="5122" name="Picture 2" descr="Details are in the caption following the image">
            <a:extLst>
              <a:ext uri="{FF2B5EF4-FFF2-40B4-BE49-F238E27FC236}">
                <a16:creationId xmlns:a16="http://schemas.microsoft.com/office/drawing/2014/main" id="{65482DE8-6D02-75D2-0316-49C2A219D7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69027" y="2697434"/>
            <a:ext cx="8329808" cy="41605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37670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7816384" cy="4987597"/>
          </a:xfrm>
          <a:prstGeom prst="rect">
            <a:avLst/>
          </a:prstGeom>
        </p:spPr>
      </p:pic>
      <p:pic>
        <p:nvPicPr>
          <p:cNvPr id="6146" name="Picture 2" descr="Details are in the caption following the image">
            <a:extLst>
              <a:ext uri="{FF2B5EF4-FFF2-40B4-BE49-F238E27FC236}">
                <a16:creationId xmlns:a16="http://schemas.microsoft.com/office/drawing/2014/main" id="{42F04131-DC4F-C24D-5A52-2F9BB7B4C1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5463" y="2704665"/>
            <a:ext cx="8321841" cy="41533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27168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7906031" cy="5044801"/>
          </a:xfrm>
          <a:prstGeom prst="rect">
            <a:avLst/>
          </a:prstGeom>
        </p:spPr>
      </p:pic>
      <p:pic>
        <p:nvPicPr>
          <p:cNvPr id="7170" name="Picture 2" descr="Details are in the caption following the image">
            <a:extLst>
              <a:ext uri="{FF2B5EF4-FFF2-40B4-BE49-F238E27FC236}">
                <a16:creationId xmlns:a16="http://schemas.microsoft.com/office/drawing/2014/main" id="{DDF60377-353B-B0EB-EE2B-2BE1F5A446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1687" y="3055492"/>
            <a:ext cx="7618905" cy="38025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27980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16570" y="442912"/>
            <a:ext cx="5000625" cy="5972175"/>
          </a:xfrm>
          <a:prstGeom prst="rect">
            <a:avLst/>
          </a:prstGeom>
        </p:spPr>
      </p:pic>
      <p:pic>
        <p:nvPicPr>
          <p:cNvPr id="1026" name="Picture 2" descr="Details are in the caption following the image">
            <a:extLst>
              <a:ext uri="{FF2B5EF4-FFF2-40B4-BE49-F238E27FC236}">
                <a16:creationId xmlns:a16="http://schemas.microsoft.com/office/drawing/2014/main" id="{CABE835A-E702-C294-29C4-8E3F40231B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17195" y="269308"/>
            <a:ext cx="6956680" cy="61457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63570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medical report&#10;&#10;Description automatically generated">
            <a:extLst>
              <a:ext uri="{FF2B5EF4-FFF2-40B4-BE49-F238E27FC236}">
                <a16:creationId xmlns:a16="http://schemas.microsoft.com/office/drawing/2014/main" id="{3AC37A7E-AB65-56EA-5093-22B4B602AD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8490" y="341630"/>
            <a:ext cx="7772400" cy="5875629"/>
          </a:xfrm>
          <a:prstGeom prst="rect">
            <a:avLst/>
          </a:prstGeom>
        </p:spPr>
      </p:pic>
    </p:spTree>
    <p:extLst>
      <p:ext uri="{BB962C8B-B14F-4D97-AF65-F5344CB8AC3E}">
        <p14:creationId xmlns:p14="http://schemas.microsoft.com/office/powerpoint/2010/main" val="9626431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376" t="4029" r="12798"/>
          <a:stretch/>
        </p:blipFill>
        <p:spPr>
          <a:xfrm>
            <a:off x="842681" y="564777"/>
            <a:ext cx="8579029" cy="5334000"/>
          </a:xfrm>
          <a:prstGeom prst="rect">
            <a:avLst/>
          </a:prstGeom>
        </p:spPr>
      </p:pic>
      <p:sp>
        <p:nvSpPr>
          <p:cNvPr id="3" name="TextBox 2"/>
          <p:cNvSpPr txBox="1"/>
          <p:nvPr/>
        </p:nvSpPr>
        <p:spPr>
          <a:xfrm>
            <a:off x="9914965" y="1344706"/>
            <a:ext cx="870751" cy="461665"/>
          </a:xfrm>
          <a:prstGeom prst="rect">
            <a:avLst/>
          </a:prstGeom>
          <a:noFill/>
        </p:spPr>
        <p:txBody>
          <a:bodyPr wrap="none" rtlCol="0">
            <a:spAutoFit/>
          </a:bodyPr>
          <a:lstStyle/>
          <a:p>
            <a:r>
              <a:rPr lang="el-GR" sz="2400" b="1" dirty="0">
                <a:solidFill>
                  <a:srgbClr val="FF0000"/>
                </a:solidFill>
              </a:rPr>
              <a:t>2012</a:t>
            </a:r>
          </a:p>
        </p:txBody>
      </p:sp>
    </p:spTree>
    <p:extLst>
      <p:ext uri="{BB962C8B-B14F-4D97-AF65-F5344CB8AC3E}">
        <p14:creationId xmlns:p14="http://schemas.microsoft.com/office/powerpoint/2010/main" val="5852262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757083" y="1362636"/>
            <a:ext cx="5181600" cy="4114800"/>
          </a:xfrm>
          <a:prstGeom prst="rect">
            <a:avLst/>
          </a:prstGeom>
        </p:spPr>
      </p:pic>
      <p:sp>
        <p:nvSpPr>
          <p:cNvPr id="3" name="Rectangle 2"/>
          <p:cNvSpPr/>
          <p:nvPr/>
        </p:nvSpPr>
        <p:spPr>
          <a:xfrm>
            <a:off x="7326318" y="2885764"/>
            <a:ext cx="4751942" cy="2585323"/>
          </a:xfrm>
          <a:prstGeom prst="rect">
            <a:avLst/>
          </a:prstGeom>
        </p:spPr>
        <p:txBody>
          <a:bodyPr wrap="none">
            <a:spAutoFit/>
          </a:bodyPr>
          <a:lstStyle/>
          <a:p>
            <a:r>
              <a:rPr lang="el-GR" dirty="0"/>
              <a:t>Στόχος : Ασθενής με έλλειψη μιας </a:t>
            </a:r>
          </a:p>
          <a:p>
            <a:r>
              <a:rPr lang="el-GR" dirty="0" err="1"/>
              <a:t>λιποπρωτεινικής</a:t>
            </a:r>
            <a:r>
              <a:rPr lang="el-GR" dirty="0"/>
              <a:t> </a:t>
            </a:r>
            <a:r>
              <a:rPr lang="el-GR" dirty="0" err="1"/>
              <a:t>λιπάσης</a:t>
            </a:r>
            <a:r>
              <a:rPr lang="el-GR" dirty="0"/>
              <a:t> που μπορεί </a:t>
            </a:r>
          </a:p>
          <a:p>
            <a:r>
              <a:rPr lang="el-GR" dirty="0"/>
              <a:t>να οδηγήσει σε σοβαρή παγκρεατίτιδα.</a:t>
            </a:r>
          </a:p>
          <a:p>
            <a:r>
              <a:rPr lang="el-GR" dirty="0"/>
              <a:t> </a:t>
            </a:r>
          </a:p>
          <a:p>
            <a:r>
              <a:rPr lang="el-GR" dirty="0"/>
              <a:t>Αριθμός ασθενών 1.000 - 5.000 παγκοσμίως</a:t>
            </a:r>
          </a:p>
          <a:p>
            <a:endParaRPr lang="el-GR" dirty="0"/>
          </a:p>
          <a:p>
            <a:r>
              <a:rPr lang="el-GR" dirty="0"/>
              <a:t>Επένδυση για την ανάπτυξη του </a:t>
            </a:r>
            <a:r>
              <a:rPr lang="en-US" dirty="0"/>
              <a:t>€</a:t>
            </a:r>
            <a:r>
              <a:rPr lang="el-GR" dirty="0"/>
              <a:t> 50</a:t>
            </a:r>
            <a:r>
              <a:rPr lang="en-US" dirty="0"/>
              <a:t> </a:t>
            </a:r>
            <a:r>
              <a:rPr lang="el-GR" dirty="0"/>
              <a:t>εκ. </a:t>
            </a:r>
          </a:p>
          <a:p>
            <a:endParaRPr lang="el-GR" dirty="0"/>
          </a:p>
          <a:p>
            <a:r>
              <a:rPr lang="el-GR" dirty="0"/>
              <a:t>Κόστος </a:t>
            </a:r>
            <a:r>
              <a:rPr lang="en-US" dirty="0"/>
              <a:t> :  €</a:t>
            </a:r>
            <a:r>
              <a:rPr lang="el-GR" dirty="0"/>
              <a:t> </a:t>
            </a:r>
            <a:r>
              <a:rPr lang="en-US" dirty="0"/>
              <a:t>1.2 </a:t>
            </a:r>
            <a:r>
              <a:rPr lang="el-GR" dirty="0"/>
              <a:t>εκ. / ασθενή</a:t>
            </a:r>
          </a:p>
        </p:txBody>
      </p:sp>
      <p:pic>
        <p:nvPicPr>
          <p:cNvPr id="5" name="Picture 4"/>
          <p:cNvPicPr>
            <a:picLocks noChangeAspect="1"/>
          </p:cNvPicPr>
          <p:nvPr/>
        </p:nvPicPr>
        <p:blipFill>
          <a:blip r:embed="rId3"/>
          <a:stretch>
            <a:fillRect/>
          </a:stretch>
        </p:blipFill>
        <p:spPr>
          <a:xfrm>
            <a:off x="6938683" y="0"/>
            <a:ext cx="4067175" cy="1123950"/>
          </a:xfrm>
          <a:prstGeom prst="rect">
            <a:avLst/>
          </a:prstGeom>
        </p:spPr>
      </p:pic>
    </p:spTree>
    <p:extLst>
      <p:ext uri="{BB962C8B-B14F-4D97-AF65-F5344CB8AC3E}">
        <p14:creationId xmlns:p14="http://schemas.microsoft.com/office/powerpoint/2010/main" val="32512343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table with text on it&#10;&#10;Description automatically generated">
            <a:extLst>
              <a:ext uri="{FF2B5EF4-FFF2-40B4-BE49-F238E27FC236}">
                <a16:creationId xmlns:a16="http://schemas.microsoft.com/office/drawing/2014/main" id="{1DA7F653-C708-6758-FCE8-5430C81552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136" y="1461542"/>
            <a:ext cx="10450827" cy="4325481"/>
          </a:xfrm>
          <a:prstGeom prst="rect">
            <a:avLst/>
          </a:prstGeom>
        </p:spPr>
      </p:pic>
    </p:spTree>
    <p:extLst>
      <p:ext uri="{BB962C8B-B14F-4D97-AF65-F5344CB8AC3E}">
        <p14:creationId xmlns:p14="http://schemas.microsoft.com/office/powerpoint/2010/main" val="3798268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diagram of gene therapy&#10;&#10;Description automatically generated">
            <a:extLst>
              <a:ext uri="{FF2B5EF4-FFF2-40B4-BE49-F238E27FC236}">
                <a16:creationId xmlns:a16="http://schemas.microsoft.com/office/drawing/2014/main" id="{EE299711-E2BA-E217-4BAD-7AE8A6B0DD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720" y="1900712"/>
            <a:ext cx="12004560" cy="6130768"/>
          </a:xfrm>
          <a:prstGeom prst="rect">
            <a:avLst/>
          </a:prstGeom>
        </p:spPr>
      </p:pic>
    </p:spTree>
    <p:extLst>
      <p:ext uri="{BB962C8B-B14F-4D97-AF65-F5344CB8AC3E}">
        <p14:creationId xmlns:p14="http://schemas.microsoft.com/office/powerpoint/2010/main" val="16621733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7368076-8606-F6FA-03B1-E3D1AE71B9F9}"/>
              </a:ext>
            </a:extLst>
          </p:cNvPr>
          <p:cNvSpPr>
            <a:spLocks noChangeArrowheads="1"/>
          </p:cNvSpPr>
          <p:nvPr/>
        </p:nvSpPr>
        <p:spPr bwMode="auto">
          <a:xfrm>
            <a:off x="318052" y="2472251"/>
            <a:ext cx="3657600" cy="16619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solidFill>
                  <a:srgbClr val="0A0A0A"/>
                </a:solidFill>
                <a:effectLst/>
                <a:latin typeface="Google Sans"/>
              </a:rPr>
              <a:t>H π</a:t>
            </a:r>
            <a:r>
              <a:rPr kumimoji="0" lang="en-US" altLang="en-US" sz="1200" b="1" i="0" u="none" strike="noStrike" cap="none" normalizeH="0" baseline="0" dirty="0" err="1">
                <a:ln>
                  <a:noFill/>
                </a:ln>
                <a:solidFill>
                  <a:srgbClr val="0A0A0A"/>
                </a:solidFill>
                <a:effectLst/>
                <a:latin typeface="Google Sans"/>
              </a:rPr>
              <a:t>ρώτη</a:t>
            </a:r>
            <a:r>
              <a:rPr kumimoji="0" lang="en-US" altLang="en-US" sz="1200" b="1" i="0" u="none" strike="noStrike" cap="none" normalizeH="0" baseline="0" dirty="0">
                <a:ln>
                  <a:noFill/>
                </a:ln>
                <a:solidFill>
                  <a:srgbClr val="0A0A0A"/>
                </a:solidFill>
                <a:effectLst/>
                <a:latin typeface="Google Sans"/>
              </a:rPr>
              <a:t> </a:t>
            </a:r>
            <a:r>
              <a:rPr kumimoji="0" lang="en-US" altLang="en-US" sz="1200" b="1" i="0" u="none" strike="noStrike" cap="none" normalizeH="0" baseline="0" dirty="0" err="1">
                <a:ln>
                  <a:noFill/>
                </a:ln>
                <a:solidFill>
                  <a:srgbClr val="0A0A0A"/>
                </a:solidFill>
                <a:effectLst/>
                <a:latin typeface="Google Sans"/>
              </a:rPr>
              <a:t>θερ</a:t>
            </a:r>
            <a:r>
              <a:rPr kumimoji="0" lang="en-US" altLang="en-US" sz="1200" b="1" i="0" u="none" strike="noStrike" cap="none" normalizeH="0" baseline="0" dirty="0">
                <a:ln>
                  <a:noFill/>
                </a:ln>
                <a:solidFill>
                  <a:srgbClr val="0A0A0A"/>
                </a:solidFill>
                <a:effectLst/>
                <a:latin typeface="Google Sans"/>
              </a:rPr>
              <a:t>απ</a:t>
            </a:r>
            <a:r>
              <a:rPr kumimoji="0" lang="en-US" altLang="en-US" sz="1200" b="1" i="0" u="none" strike="noStrike" cap="none" normalizeH="0" baseline="0" dirty="0" err="1">
                <a:ln>
                  <a:noFill/>
                </a:ln>
                <a:solidFill>
                  <a:srgbClr val="0A0A0A"/>
                </a:solidFill>
                <a:effectLst/>
                <a:latin typeface="Google Sans"/>
              </a:rPr>
              <a:t>εί</a:t>
            </a:r>
            <a:r>
              <a:rPr kumimoji="0" lang="en-US" altLang="en-US" sz="1200" b="1" i="0" u="none" strike="noStrike" cap="none" normalizeH="0" baseline="0" dirty="0">
                <a:ln>
                  <a:noFill/>
                </a:ln>
                <a:solidFill>
                  <a:srgbClr val="0A0A0A"/>
                </a:solidFill>
                <a:effectLst/>
                <a:latin typeface="Google Sans"/>
              </a:rPr>
              <a:t>α CRISPR π</a:t>
            </a:r>
            <a:r>
              <a:rPr kumimoji="0" lang="en-US" altLang="en-US" sz="1200" b="1" i="0" u="none" strike="noStrike" cap="none" normalizeH="0" baseline="0" dirty="0" err="1">
                <a:ln>
                  <a:noFill/>
                </a:ln>
                <a:solidFill>
                  <a:srgbClr val="0A0A0A"/>
                </a:solidFill>
                <a:effectLst/>
                <a:latin typeface="Google Sans"/>
              </a:rPr>
              <a:t>ου</a:t>
            </a:r>
            <a:r>
              <a:rPr kumimoji="0" lang="en-US" altLang="en-US" sz="1200" b="1" i="0" u="none" strike="noStrike" cap="none" normalizeH="0" baseline="0" dirty="0">
                <a:ln>
                  <a:noFill/>
                </a:ln>
                <a:solidFill>
                  <a:srgbClr val="0A0A0A"/>
                </a:solidFill>
                <a:effectLst/>
                <a:latin typeface="Google Sans"/>
              </a:rPr>
              <a:t> </a:t>
            </a:r>
            <a:r>
              <a:rPr kumimoji="0" lang="en-US" altLang="en-US" sz="1200" b="1" i="0" u="none" strike="noStrike" cap="none" normalizeH="0" baseline="0" dirty="0" err="1">
                <a:ln>
                  <a:noFill/>
                </a:ln>
                <a:solidFill>
                  <a:srgbClr val="0A0A0A"/>
                </a:solidFill>
                <a:effectLst/>
                <a:latin typeface="Google Sans"/>
              </a:rPr>
              <a:t>έλ</a:t>
            </a:r>
            <a:r>
              <a:rPr kumimoji="0" lang="en-US" altLang="en-US" sz="1200" b="1" i="0" u="none" strike="noStrike" cap="none" normalizeH="0" baseline="0" dirty="0">
                <a:ln>
                  <a:noFill/>
                </a:ln>
                <a:solidFill>
                  <a:srgbClr val="0A0A0A"/>
                </a:solidFill>
                <a:effectLst/>
                <a:latin typeface="Google Sans"/>
              </a:rPr>
              <a:t>αβ</a:t>
            </a:r>
            <a:r>
              <a:rPr kumimoji="0" lang="en-US" altLang="en-US" sz="1200" b="1" i="0" u="none" strike="noStrike" cap="none" normalizeH="0" baseline="0" dirty="0" err="1">
                <a:ln>
                  <a:noFill/>
                </a:ln>
                <a:solidFill>
                  <a:srgbClr val="0A0A0A"/>
                </a:solidFill>
                <a:effectLst/>
                <a:latin typeface="Google Sans"/>
              </a:rPr>
              <a:t>ε</a:t>
            </a:r>
            <a:r>
              <a:rPr kumimoji="0" lang="en-US" altLang="en-US" sz="1200" b="1" i="0" u="none" strike="noStrike" cap="none" normalizeH="0" baseline="0" dirty="0">
                <a:ln>
                  <a:noFill/>
                </a:ln>
                <a:solidFill>
                  <a:srgbClr val="0A0A0A"/>
                </a:solidFill>
                <a:effectLst/>
                <a:latin typeface="Google Sans"/>
              </a:rPr>
              <a:t> </a:t>
            </a:r>
            <a:r>
              <a:rPr kumimoji="0" lang="en-US" altLang="en-US" sz="1200" b="1" i="0" u="none" strike="noStrike" cap="none" normalizeH="0" baseline="0" dirty="0" err="1">
                <a:ln>
                  <a:noFill/>
                </a:ln>
                <a:solidFill>
                  <a:srgbClr val="0A0A0A"/>
                </a:solidFill>
                <a:effectLst/>
                <a:latin typeface="Google Sans"/>
              </a:rPr>
              <a:t>ε</a:t>
            </a:r>
            <a:r>
              <a:rPr kumimoji="0" lang="en-US" altLang="en-US" sz="1200" b="1" i="0" u="none" strike="noStrike" cap="none" normalizeH="0" baseline="0" dirty="0">
                <a:ln>
                  <a:noFill/>
                </a:ln>
                <a:solidFill>
                  <a:srgbClr val="0A0A0A"/>
                </a:solidFill>
                <a:effectLst/>
                <a:latin typeface="Google Sans"/>
              </a:rPr>
              <a:t>π</a:t>
            </a:r>
            <a:r>
              <a:rPr kumimoji="0" lang="en-US" altLang="en-US" sz="1200" b="1" i="0" u="none" strike="noStrike" cap="none" normalizeH="0" baseline="0" dirty="0" err="1">
                <a:ln>
                  <a:noFill/>
                </a:ln>
                <a:solidFill>
                  <a:srgbClr val="0A0A0A"/>
                </a:solidFill>
                <a:effectLst/>
                <a:latin typeface="Google Sans"/>
              </a:rPr>
              <a:t>ίσημη</a:t>
            </a:r>
            <a:r>
              <a:rPr kumimoji="0" lang="en-US" altLang="en-US" sz="1200" b="1" i="0" u="none" strike="noStrike" cap="none" normalizeH="0" baseline="0" dirty="0">
                <a:ln>
                  <a:noFill/>
                </a:ln>
                <a:solidFill>
                  <a:srgbClr val="0A0A0A"/>
                </a:solidFill>
                <a:effectLst/>
                <a:latin typeface="Google Sans"/>
              </a:rPr>
              <a:t> </a:t>
            </a:r>
            <a:r>
              <a:rPr kumimoji="0" lang="en-US" altLang="en-US" sz="1200" b="1" i="0" u="none" strike="noStrike" cap="none" normalizeH="0" baseline="0" dirty="0" err="1">
                <a:ln>
                  <a:noFill/>
                </a:ln>
                <a:solidFill>
                  <a:srgbClr val="0A0A0A"/>
                </a:solidFill>
                <a:effectLst/>
                <a:latin typeface="Google Sans"/>
              </a:rPr>
              <a:t>έγκριση</a:t>
            </a:r>
            <a:r>
              <a:rPr kumimoji="0" lang="en-US" altLang="en-US" sz="1200" b="1" i="0" u="none" strike="noStrike" cap="none" normalizeH="0" baseline="0" dirty="0">
                <a:ln>
                  <a:noFill/>
                </a:ln>
                <a:solidFill>
                  <a:srgbClr val="0A0A0A"/>
                </a:solidFill>
                <a:effectLst/>
                <a:latin typeface="Google Sans"/>
              </a:rPr>
              <a:t> απ</a:t>
            </a:r>
            <a:r>
              <a:rPr kumimoji="0" lang="en-US" altLang="en-US" sz="1200" b="1" i="0" u="none" strike="noStrike" cap="none" normalizeH="0" baseline="0" dirty="0" err="1">
                <a:ln>
                  <a:noFill/>
                </a:ln>
                <a:solidFill>
                  <a:srgbClr val="0A0A0A"/>
                </a:solidFill>
                <a:effectLst/>
                <a:latin typeface="Google Sans"/>
              </a:rPr>
              <a:t>ό</a:t>
            </a:r>
            <a:r>
              <a:rPr kumimoji="0" lang="en-US" altLang="en-US" sz="1200" b="1" i="0" u="none" strike="noStrike" cap="none" normalizeH="0" baseline="0" dirty="0">
                <a:ln>
                  <a:noFill/>
                </a:ln>
                <a:solidFill>
                  <a:srgbClr val="0A0A0A"/>
                </a:solidFill>
                <a:effectLst/>
                <a:latin typeface="Google Sans"/>
              </a:rPr>
              <a:t> </a:t>
            </a:r>
            <a:r>
              <a:rPr kumimoji="0" lang="en-US" altLang="en-US" sz="1200" b="1" i="0" u="none" strike="noStrike" cap="none" normalizeH="0" baseline="0" dirty="0" err="1">
                <a:ln>
                  <a:noFill/>
                </a:ln>
                <a:solidFill>
                  <a:srgbClr val="0A0A0A"/>
                </a:solidFill>
                <a:effectLst/>
                <a:latin typeface="Google Sans"/>
              </a:rPr>
              <a:t>τον</a:t>
            </a:r>
            <a:r>
              <a:rPr kumimoji="0" lang="en-US" altLang="en-US" sz="1200" b="1" i="0" u="none" strike="noStrike" cap="none" normalizeH="0" baseline="0" dirty="0">
                <a:ln>
                  <a:noFill/>
                </a:ln>
                <a:solidFill>
                  <a:srgbClr val="0A0A0A"/>
                </a:solidFill>
                <a:effectLst/>
                <a:latin typeface="Google Sans"/>
              </a:rPr>
              <a:t> FDA </a:t>
            </a:r>
            <a:r>
              <a:rPr kumimoji="0" lang="en-US" altLang="en-US" sz="1200" b="1" i="0" u="none" strike="noStrike" cap="none" normalizeH="0" baseline="0" dirty="0" err="1">
                <a:ln>
                  <a:noFill/>
                </a:ln>
                <a:solidFill>
                  <a:srgbClr val="0A0A0A"/>
                </a:solidFill>
                <a:effectLst/>
                <a:latin typeface="Google Sans"/>
              </a:rPr>
              <a:t>είν</a:t>
            </a:r>
            <a:r>
              <a:rPr kumimoji="0" lang="en-US" altLang="en-US" sz="1200" b="1" i="0" u="none" strike="noStrike" cap="none" normalizeH="0" baseline="0" dirty="0">
                <a:ln>
                  <a:noFill/>
                </a:ln>
                <a:solidFill>
                  <a:srgbClr val="0A0A0A"/>
                </a:solidFill>
                <a:effectLst/>
                <a:latin typeface="Google Sans"/>
              </a:rPr>
              <a:t>α</a:t>
            </a:r>
            <a:r>
              <a:rPr kumimoji="0" lang="en-US" altLang="en-US" sz="1200" b="1" i="0" u="none" strike="noStrike" cap="none" normalizeH="0" baseline="0" dirty="0" err="1">
                <a:ln>
                  <a:noFill/>
                </a:ln>
                <a:solidFill>
                  <a:srgbClr val="0A0A0A"/>
                </a:solidFill>
                <a:effectLst/>
                <a:latin typeface="Google Sans"/>
              </a:rPr>
              <a:t>ι</a:t>
            </a:r>
            <a:r>
              <a:rPr kumimoji="0" lang="en-US" altLang="en-US" sz="1200" b="1" i="0" u="none" strike="noStrike" cap="none" normalizeH="0" baseline="0" dirty="0">
                <a:ln>
                  <a:noFill/>
                </a:ln>
                <a:solidFill>
                  <a:srgbClr val="0A0A0A"/>
                </a:solidFill>
                <a:effectLst/>
                <a:latin typeface="Google Sans"/>
              </a:rPr>
              <a:t> </a:t>
            </a:r>
            <a:r>
              <a:rPr kumimoji="0" lang="en-US" altLang="en-US" sz="1200" b="1" i="0" u="none" strike="noStrike" cap="none" normalizeH="0" baseline="0" dirty="0" err="1">
                <a:ln>
                  <a:noFill/>
                </a:ln>
                <a:solidFill>
                  <a:srgbClr val="0A0A0A"/>
                </a:solidFill>
                <a:effectLst/>
                <a:latin typeface="Google Sans"/>
              </a:rPr>
              <a:t>το</a:t>
            </a:r>
            <a:r>
              <a:rPr kumimoji="0" lang="en-US" altLang="en-US" sz="1200" b="1" i="0" u="none" strike="noStrike" cap="none" normalizeH="0" baseline="0" dirty="0">
                <a:ln>
                  <a:noFill/>
                </a:ln>
                <a:solidFill>
                  <a:srgbClr val="0A0A0A"/>
                </a:solidFill>
                <a:effectLst/>
                <a:latin typeface="Google Sans"/>
              </a:rPr>
              <a:t> </a:t>
            </a:r>
            <a:r>
              <a:rPr kumimoji="0" lang="en-US" altLang="en-US" sz="1200" b="1" i="0" u="none" strike="noStrike" cap="none" normalizeH="0" baseline="0" dirty="0" err="1">
                <a:ln>
                  <a:noFill/>
                </a:ln>
                <a:solidFill>
                  <a:srgbClr val="0A0A0A"/>
                </a:solidFill>
                <a:effectLst/>
                <a:latin typeface="Google Sans"/>
              </a:rPr>
              <a:t>Casgevy</a:t>
            </a:r>
            <a:r>
              <a:rPr kumimoji="0" lang="en-US" altLang="en-US" sz="1200" b="1" i="0" u="none" strike="noStrike" cap="none" normalizeH="0" baseline="0" dirty="0">
                <a:ln>
                  <a:noFill/>
                </a:ln>
                <a:solidFill>
                  <a:srgbClr val="0A0A0A"/>
                </a:solidFill>
                <a:effectLst/>
                <a:latin typeface="Google Sans"/>
              </a:rPr>
              <a:t> (exa-cel)</a:t>
            </a:r>
            <a:r>
              <a:rPr kumimoji="0" lang="en-US" altLang="en-US" sz="1200" b="0" i="0" u="none" strike="noStrike" cap="none" normalizeH="0" baseline="0" dirty="0">
                <a:ln>
                  <a:noFill/>
                </a:ln>
                <a:solidFill>
                  <a:srgbClr val="0A0A0A"/>
                </a:solidFill>
                <a:effectLst/>
                <a:latin typeface="Google Sans"/>
              </a:rPr>
              <a:t>. </a:t>
            </a:r>
            <a:r>
              <a:rPr kumimoji="0" lang="en-US" altLang="en-US" sz="1200" b="0" i="0" u="none" strike="noStrike" cap="none" normalizeH="0" baseline="0" dirty="0" err="1">
                <a:ln>
                  <a:noFill/>
                </a:ln>
                <a:solidFill>
                  <a:srgbClr val="0A0A0A"/>
                </a:solidFill>
                <a:effectLst/>
                <a:latin typeface="Google Sans"/>
              </a:rPr>
              <a:t>Η</a:t>
            </a:r>
            <a:r>
              <a:rPr kumimoji="0" lang="en-US" altLang="en-US" sz="1200" b="0" i="0" u="none" strike="noStrike" cap="none" normalizeH="0" baseline="0" dirty="0">
                <a:ln>
                  <a:noFill/>
                </a:ln>
                <a:solidFill>
                  <a:srgbClr val="0A0A0A"/>
                </a:solidFill>
                <a:effectLst/>
                <a:latin typeface="Google Sans"/>
              </a:rPr>
              <a:t> </a:t>
            </a:r>
            <a:r>
              <a:rPr kumimoji="0" lang="en-US" altLang="en-US" sz="1200" b="0" i="0" u="none" strike="noStrike" cap="none" normalizeH="0" baseline="0" dirty="0" err="1">
                <a:ln>
                  <a:noFill/>
                </a:ln>
                <a:solidFill>
                  <a:srgbClr val="0A0A0A"/>
                </a:solidFill>
                <a:effectLst/>
                <a:latin typeface="Google Sans"/>
              </a:rPr>
              <a:t>ιστορική</a:t>
            </a:r>
            <a:r>
              <a:rPr kumimoji="0" lang="en-US" altLang="en-US" sz="1200" b="0" i="0" u="none" strike="noStrike" cap="none" normalizeH="0" baseline="0" dirty="0">
                <a:ln>
                  <a:noFill/>
                </a:ln>
                <a:solidFill>
                  <a:srgbClr val="0A0A0A"/>
                </a:solidFill>
                <a:effectLst/>
                <a:latin typeface="Google Sans"/>
              </a:rPr>
              <a:t> α</a:t>
            </a:r>
            <a:r>
              <a:rPr kumimoji="0" lang="en-US" altLang="en-US" sz="1200" b="0" i="0" u="none" strike="noStrike" cap="none" normalizeH="0" baseline="0" dirty="0" err="1">
                <a:ln>
                  <a:noFill/>
                </a:ln>
                <a:solidFill>
                  <a:srgbClr val="0A0A0A"/>
                </a:solidFill>
                <a:effectLst/>
                <a:latin typeface="Google Sans"/>
              </a:rPr>
              <a:t>υτή</a:t>
            </a:r>
            <a:r>
              <a:rPr kumimoji="0" lang="en-US" altLang="en-US" sz="1200" b="0" i="0" u="none" strike="noStrike" cap="none" normalizeH="0" baseline="0" dirty="0">
                <a:ln>
                  <a:noFill/>
                </a:ln>
                <a:solidFill>
                  <a:srgbClr val="0A0A0A"/>
                </a:solidFill>
                <a:effectLst/>
                <a:latin typeface="Google Sans"/>
              </a:rPr>
              <a:t> </a:t>
            </a:r>
            <a:r>
              <a:rPr kumimoji="0" lang="en-US" altLang="en-US" sz="1200" b="0" i="0" u="none" strike="noStrike" cap="none" normalizeH="0" baseline="0" dirty="0" err="1">
                <a:ln>
                  <a:noFill/>
                </a:ln>
                <a:solidFill>
                  <a:srgbClr val="0A0A0A"/>
                </a:solidFill>
                <a:effectLst/>
                <a:latin typeface="Google Sans"/>
              </a:rPr>
              <a:t>έγκριση</a:t>
            </a:r>
            <a:r>
              <a:rPr kumimoji="0" lang="en-US" altLang="en-US" sz="1200" b="0" i="0" u="none" strike="noStrike" cap="none" normalizeH="0" baseline="0" dirty="0">
                <a:ln>
                  <a:noFill/>
                </a:ln>
                <a:solidFill>
                  <a:srgbClr val="0A0A0A"/>
                </a:solidFill>
                <a:effectLst/>
                <a:latin typeface="Google Sans"/>
              </a:rPr>
              <a:t> </a:t>
            </a:r>
            <a:r>
              <a:rPr kumimoji="0" lang="en-US" altLang="en-US" sz="1200" b="0" i="0" u="none" strike="noStrike" cap="none" normalizeH="0" baseline="0" dirty="0" err="1">
                <a:ln>
                  <a:noFill/>
                </a:ln>
                <a:solidFill>
                  <a:srgbClr val="0A0A0A"/>
                </a:solidFill>
                <a:effectLst/>
                <a:latin typeface="Google Sans"/>
              </a:rPr>
              <a:t>δόθηκε</a:t>
            </a:r>
            <a:r>
              <a:rPr kumimoji="0" lang="en-US" altLang="en-US" sz="1200" b="0" i="0" u="none" strike="noStrike" cap="none" normalizeH="0" baseline="0" dirty="0">
                <a:ln>
                  <a:noFill/>
                </a:ln>
                <a:solidFill>
                  <a:srgbClr val="0A0A0A"/>
                </a:solidFill>
                <a:effectLst/>
                <a:latin typeface="Google Sans"/>
              </a:rPr>
              <a:t> </a:t>
            </a:r>
            <a:r>
              <a:rPr kumimoji="0" lang="en-US" altLang="en-US" sz="1200" b="0" i="0" u="none" strike="noStrike" cap="none" normalizeH="0" baseline="0" dirty="0" err="1">
                <a:ln>
                  <a:noFill/>
                </a:ln>
                <a:solidFill>
                  <a:srgbClr val="0A0A0A"/>
                </a:solidFill>
                <a:effectLst/>
                <a:latin typeface="Google Sans"/>
              </a:rPr>
              <a:t>τον</a:t>
            </a:r>
            <a:r>
              <a:rPr kumimoji="0" lang="en-US" altLang="en-US" sz="1200" b="0" i="0" u="none" strike="noStrike" cap="none" normalizeH="0" baseline="0" dirty="0">
                <a:ln>
                  <a:noFill/>
                </a:ln>
                <a:solidFill>
                  <a:srgbClr val="0A0A0A"/>
                </a:solidFill>
                <a:effectLst/>
                <a:latin typeface="Google Sans"/>
              </a:rPr>
              <a:t> </a:t>
            </a:r>
            <a:r>
              <a:rPr kumimoji="0" lang="en-US" altLang="en-US" sz="1200" b="0" i="0" u="none" strike="noStrike" cap="none" normalizeH="0" baseline="0" dirty="0" err="1">
                <a:ln>
                  <a:noFill/>
                </a:ln>
                <a:solidFill>
                  <a:srgbClr val="0A0A0A"/>
                </a:solidFill>
                <a:effectLst/>
                <a:latin typeface="Google Sans"/>
              </a:rPr>
              <a:t>Δεκέμ</a:t>
            </a:r>
            <a:r>
              <a:rPr kumimoji="0" lang="en-US" altLang="en-US" sz="1200" b="0" i="0" u="none" strike="noStrike" cap="none" normalizeH="0" baseline="0" dirty="0">
                <a:ln>
                  <a:noFill/>
                </a:ln>
                <a:solidFill>
                  <a:srgbClr val="0A0A0A"/>
                </a:solidFill>
                <a:effectLst/>
                <a:latin typeface="Google Sans"/>
              </a:rPr>
              <a:t>β</a:t>
            </a:r>
            <a:r>
              <a:rPr kumimoji="0" lang="en-US" altLang="en-US" sz="1200" b="0" i="0" u="none" strike="noStrike" cap="none" normalizeH="0" baseline="0" dirty="0" err="1">
                <a:ln>
                  <a:noFill/>
                </a:ln>
                <a:solidFill>
                  <a:srgbClr val="0A0A0A"/>
                </a:solidFill>
                <a:effectLst/>
                <a:latin typeface="Google Sans"/>
              </a:rPr>
              <a:t>ριο</a:t>
            </a:r>
            <a:r>
              <a:rPr kumimoji="0" lang="en-US" altLang="en-US" sz="1200" b="0" i="0" u="none" strike="noStrike" cap="none" normalizeH="0" baseline="0" dirty="0">
                <a:ln>
                  <a:noFill/>
                </a:ln>
                <a:solidFill>
                  <a:srgbClr val="0A0A0A"/>
                </a:solidFill>
                <a:effectLst/>
                <a:latin typeface="Google Sans"/>
              </a:rPr>
              <a:t> </a:t>
            </a:r>
            <a:r>
              <a:rPr kumimoji="0" lang="en-US" altLang="en-US" sz="1200" b="0" i="0" u="none" strike="noStrike" cap="none" normalizeH="0" baseline="0" dirty="0" err="1">
                <a:ln>
                  <a:noFill/>
                </a:ln>
                <a:solidFill>
                  <a:srgbClr val="0A0A0A"/>
                </a:solidFill>
                <a:effectLst/>
                <a:latin typeface="Google Sans"/>
              </a:rPr>
              <a:t>του</a:t>
            </a:r>
            <a:r>
              <a:rPr kumimoji="0" lang="en-US" altLang="en-US" sz="1200" b="0" i="0" u="none" strike="noStrike" cap="none" normalizeH="0" baseline="0" dirty="0">
                <a:ln>
                  <a:noFill/>
                </a:ln>
                <a:solidFill>
                  <a:srgbClr val="0A0A0A"/>
                </a:solidFill>
                <a:effectLst/>
                <a:latin typeface="Google Sans"/>
              </a:rPr>
              <a:t> 2023 </a:t>
            </a:r>
            <a:r>
              <a:rPr kumimoji="0" lang="en-US" altLang="en-US" sz="1200" b="0" i="0" u="none" strike="noStrike" cap="none" normalizeH="0" baseline="0" dirty="0" err="1">
                <a:ln>
                  <a:noFill/>
                </a:ln>
                <a:solidFill>
                  <a:srgbClr val="0A0A0A"/>
                </a:solidFill>
                <a:effectLst/>
                <a:latin typeface="Google Sans"/>
              </a:rPr>
              <a:t>κ</a:t>
            </a:r>
            <a:r>
              <a:rPr kumimoji="0" lang="en-US" altLang="en-US" sz="1200" b="0" i="0" u="none" strike="noStrike" cap="none" normalizeH="0" baseline="0" dirty="0">
                <a:ln>
                  <a:noFill/>
                </a:ln>
                <a:solidFill>
                  <a:srgbClr val="0A0A0A"/>
                </a:solidFill>
                <a:effectLst/>
                <a:latin typeface="Google Sans"/>
              </a:rPr>
              <a:t>α</a:t>
            </a:r>
            <a:r>
              <a:rPr kumimoji="0" lang="en-US" altLang="en-US" sz="1200" b="0" i="0" u="none" strike="noStrike" cap="none" normalizeH="0" baseline="0" dirty="0" err="1">
                <a:ln>
                  <a:noFill/>
                </a:ln>
                <a:solidFill>
                  <a:srgbClr val="0A0A0A"/>
                </a:solidFill>
                <a:effectLst/>
                <a:latin typeface="Google Sans"/>
              </a:rPr>
              <a:t>ι</a:t>
            </a:r>
            <a:r>
              <a:rPr kumimoji="0" lang="en-US" altLang="en-US" sz="1200" b="0" i="0" u="none" strike="noStrike" cap="none" normalizeH="0" baseline="0" dirty="0">
                <a:ln>
                  <a:noFill/>
                </a:ln>
                <a:solidFill>
                  <a:srgbClr val="0A0A0A"/>
                </a:solidFill>
                <a:effectLst/>
                <a:latin typeface="Google Sans"/>
              </a:rPr>
              <a:t> </a:t>
            </a:r>
            <a:r>
              <a:rPr kumimoji="0" lang="en-US" altLang="en-US" sz="1200" b="0" i="0" u="none" strike="noStrike" cap="none" normalizeH="0" baseline="0" dirty="0" err="1">
                <a:ln>
                  <a:noFill/>
                </a:ln>
                <a:solidFill>
                  <a:srgbClr val="0A0A0A"/>
                </a:solidFill>
                <a:effectLst/>
                <a:latin typeface="Google Sans"/>
              </a:rPr>
              <a:t>σημ</a:t>
            </a:r>
            <a:r>
              <a:rPr kumimoji="0" lang="en-US" altLang="en-US" sz="1200" b="0" i="0" u="none" strike="noStrike" cap="none" normalizeH="0" baseline="0" dirty="0">
                <a:ln>
                  <a:noFill/>
                </a:ln>
                <a:solidFill>
                  <a:srgbClr val="0A0A0A"/>
                </a:solidFill>
                <a:effectLst/>
                <a:latin typeface="Google Sans"/>
              </a:rPr>
              <a:t>α</a:t>
            </a:r>
            <a:r>
              <a:rPr kumimoji="0" lang="en-US" altLang="en-US" sz="1200" b="0" i="0" u="none" strike="noStrike" cap="none" normalizeH="0" baseline="0" dirty="0" err="1">
                <a:ln>
                  <a:noFill/>
                </a:ln>
                <a:solidFill>
                  <a:srgbClr val="0A0A0A"/>
                </a:solidFill>
                <a:effectLst/>
                <a:latin typeface="Google Sans"/>
              </a:rPr>
              <a:t>τοδότησε</a:t>
            </a:r>
            <a:r>
              <a:rPr kumimoji="0" lang="en-US" altLang="en-US" sz="1200" b="0" i="0" u="none" strike="noStrike" cap="none" normalizeH="0" baseline="0" dirty="0">
                <a:ln>
                  <a:noFill/>
                </a:ln>
                <a:solidFill>
                  <a:srgbClr val="0A0A0A"/>
                </a:solidFill>
                <a:effectLst/>
                <a:latin typeface="Google Sans"/>
              </a:rPr>
              <a:t> </a:t>
            </a:r>
            <a:r>
              <a:rPr kumimoji="0" lang="en-US" altLang="en-US" sz="1200" b="0" i="0" u="none" strike="noStrike" cap="none" normalizeH="0" baseline="0" dirty="0" err="1">
                <a:ln>
                  <a:noFill/>
                </a:ln>
                <a:solidFill>
                  <a:srgbClr val="0A0A0A"/>
                </a:solidFill>
                <a:effectLst/>
                <a:latin typeface="Google Sans"/>
              </a:rPr>
              <a:t>την</a:t>
            </a:r>
            <a:r>
              <a:rPr kumimoji="0" lang="en-US" altLang="en-US" sz="1200" b="0" i="0" u="none" strike="noStrike" cap="none" normalizeH="0" baseline="0" dirty="0">
                <a:ln>
                  <a:noFill/>
                </a:ln>
                <a:solidFill>
                  <a:srgbClr val="0A0A0A"/>
                </a:solidFill>
                <a:effectLst/>
                <a:latin typeface="Google Sans"/>
              </a:rPr>
              <a:t> </a:t>
            </a:r>
            <a:r>
              <a:rPr kumimoji="0" lang="en-US" altLang="en-US" sz="1200" b="0" i="0" u="none" strike="noStrike" cap="none" normalizeH="0" baseline="0" dirty="0" err="1">
                <a:ln>
                  <a:noFill/>
                </a:ln>
                <a:solidFill>
                  <a:srgbClr val="0A0A0A"/>
                </a:solidFill>
                <a:effectLst/>
                <a:latin typeface="Google Sans"/>
              </a:rPr>
              <a:t>έν</a:t>
            </a:r>
            <a:r>
              <a:rPr kumimoji="0" lang="en-US" altLang="en-US" sz="1200" b="0" i="0" u="none" strike="noStrike" cap="none" normalizeH="0" baseline="0" dirty="0">
                <a:ln>
                  <a:noFill/>
                </a:ln>
                <a:solidFill>
                  <a:srgbClr val="0A0A0A"/>
                </a:solidFill>
                <a:effectLst/>
                <a:latin typeface="Google Sans"/>
              </a:rPr>
              <a:t>α</a:t>
            </a:r>
            <a:r>
              <a:rPr kumimoji="0" lang="en-US" altLang="en-US" sz="1200" b="0" i="0" u="none" strike="noStrike" cap="none" normalizeH="0" baseline="0" dirty="0" err="1">
                <a:ln>
                  <a:noFill/>
                </a:ln>
                <a:solidFill>
                  <a:srgbClr val="0A0A0A"/>
                </a:solidFill>
                <a:effectLst/>
                <a:latin typeface="Google Sans"/>
              </a:rPr>
              <a:t>ρξη</a:t>
            </a:r>
            <a:r>
              <a:rPr kumimoji="0" lang="en-US" altLang="en-US" sz="1200" b="0" i="0" u="none" strike="noStrike" cap="none" normalizeH="0" baseline="0" dirty="0">
                <a:ln>
                  <a:noFill/>
                </a:ln>
                <a:solidFill>
                  <a:srgbClr val="0A0A0A"/>
                </a:solidFill>
                <a:effectLst/>
                <a:latin typeface="Google Sans"/>
              </a:rPr>
              <a:t> </a:t>
            </a:r>
            <a:r>
              <a:rPr kumimoji="0" lang="en-US" altLang="en-US" sz="1200" b="0" i="0" u="none" strike="noStrike" cap="none" normalizeH="0" baseline="0" dirty="0" err="1">
                <a:ln>
                  <a:noFill/>
                </a:ln>
                <a:solidFill>
                  <a:srgbClr val="0A0A0A"/>
                </a:solidFill>
                <a:effectLst/>
                <a:latin typeface="Google Sans"/>
              </a:rPr>
              <a:t>μι</a:t>
            </a:r>
            <a:r>
              <a:rPr kumimoji="0" lang="en-US" altLang="en-US" sz="1200" b="0" i="0" u="none" strike="noStrike" cap="none" normalizeH="0" baseline="0" dirty="0">
                <a:ln>
                  <a:noFill/>
                </a:ln>
                <a:solidFill>
                  <a:srgbClr val="0A0A0A"/>
                </a:solidFill>
                <a:effectLst/>
                <a:latin typeface="Google Sans"/>
              </a:rPr>
              <a:t>α</a:t>
            </a:r>
            <a:r>
              <a:rPr kumimoji="0" lang="en-US" altLang="en-US" sz="1200" b="0" i="0" u="none" strike="noStrike" cap="none" normalizeH="0" baseline="0" dirty="0" err="1">
                <a:ln>
                  <a:noFill/>
                </a:ln>
                <a:solidFill>
                  <a:srgbClr val="0A0A0A"/>
                </a:solidFill>
                <a:effectLst/>
                <a:latin typeface="Google Sans"/>
              </a:rPr>
              <a:t>ς</a:t>
            </a:r>
            <a:r>
              <a:rPr kumimoji="0" lang="en-US" altLang="en-US" sz="1200" b="0" i="0" u="none" strike="noStrike" cap="none" normalizeH="0" baseline="0" dirty="0">
                <a:ln>
                  <a:noFill/>
                </a:ln>
                <a:solidFill>
                  <a:srgbClr val="0A0A0A"/>
                </a:solidFill>
                <a:effectLst/>
                <a:latin typeface="Google Sans"/>
              </a:rPr>
              <a:t> </a:t>
            </a:r>
            <a:r>
              <a:rPr kumimoji="0" lang="en-US" altLang="en-US" sz="1200" b="0" i="0" u="none" strike="noStrike" cap="none" normalizeH="0" baseline="0" dirty="0" err="1">
                <a:ln>
                  <a:noFill/>
                </a:ln>
                <a:solidFill>
                  <a:srgbClr val="0A0A0A"/>
                </a:solidFill>
                <a:effectLst/>
                <a:latin typeface="Google Sans"/>
              </a:rPr>
              <a:t>νέ</a:t>
            </a:r>
            <a:r>
              <a:rPr kumimoji="0" lang="en-US" altLang="en-US" sz="1200" b="0" i="0" u="none" strike="noStrike" cap="none" normalizeH="0" baseline="0" dirty="0">
                <a:ln>
                  <a:noFill/>
                </a:ln>
                <a:solidFill>
                  <a:srgbClr val="0A0A0A"/>
                </a:solidFill>
                <a:effectLst/>
                <a:latin typeface="Google Sans"/>
              </a:rPr>
              <a:t>α</a:t>
            </a:r>
            <a:r>
              <a:rPr kumimoji="0" lang="en-US" altLang="en-US" sz="1200" b="0" i="0" u="none" strike="noStrike" cap="none" normalizeH="0" baseline="0" dirty="0" err="1">
                <a:ln>
                  <a:noFill/>
                </a:ln>
                <a:solidFill>
                  <a:srgbClr val="0A0A0A"/>
                </a:solidFill>
                <a:effectLst/>
                <a:latin typeface="Google Sans"/>
              </a:rPr>
              <a:t>ς</a:t>
            </a:r>
            <a:r>
              <a:rPr kumimoji="0" lang="en-US" altLang="en-US" sz="1200" b="0" i="0" u="none" strike="noStrike" cap="none" normalizeH="0" baseline="0" dirty="0">
                <a:ln>
                  <a:noFill/>
                </a:ln>
                <a:solidFill>
                  <a:srgbClr val="0A0A0A"/>
                </a:solidFill>
                <a:effectLst/>
                <a:latin typeface="Google Sans"/>
              </a:rPr>
              <a:t> </a:t>
            </a:r>
            <a:r>
              <a:rPr kumimoji="0" lang="en-US" altLang="en-US" sz="1200" b="0" i="0" u="none" strike="noStrike" cap="none" normalizeH="0" baseline="0" dirty="0" err="1">
                <a:ln>
                  <a:noFill/>
                </a:ln>
                <a:solidFill>
                  <a:srgbClr val="0A0A0A"/>
                </a:solidFill>
                <a:effectLst/>
                <a:latin typeface="Google Sans"/>
              </a:rPr>
              <a:t>ε</a:t>
            </a:r>
            <a:r>
              <a:rPr kumimoji="0" lang="en-US" altLang="en-US" sz="1200" b="0" i="0" u="none" strike="noStrike" cap="none" normalizeH="0" baseline="0" dirty="0">
                <a:ln>
                  <a:noFill/>
                </a:ln>
                <a:solidFill>
                  <a:srgbClr val="0A0A0A"/>
                </a:solidFill>
                <a:effectLst/>
                <a:latin typeface="Google Sans"/>
              </a:rPr>
              <a:t>π</a:t>
            </a:r>
            <a:r>
              <a:rPr kumimoji="0" lang="en-US" altLang="en-US" sz="1200" b="0" i="0" u="none" strike="noStrike" cap="none" normalizeH="0" baseline="0" dirty="0" err="1">
                <a:ln>
                  <a:noFill/>
                </a:ln>
                <a:solidFill>
                  <a:srgbClr val="0A0A0A"/>
                </a:solidFill>
                <a:effectLst/>
                <a:latin typeface="Google Sans"/>
              </a:rPr>
              <a:t>οχής</a:t>
            </a:r>
            <a:r>
              <a:rPr kumimoji="0" lang="en-US" altLang="en-US" sz="1200" b="0" i="0" u="none" strike="noStrike" cap="none" normalizeH="0" baseline="0" dirty="0">
                <a:ln>
                  <a:noFill/>
                </a:ln>
                <a:solidFill>
                  <a:srgbClr val="0A0A0A"/>
                </a:solidFill>
                <a:effectLst/>
                <a:latin typeface="Google Sans"/>
              </a:rPr>
              <a:t> </a:t>
            </a:r>
            <a:r>
              <a:rPr kumimoji="0" lang="en-US" altLang="en-US" sz="1200" b="0" i="0" u="none" strike="noStrike" cap="none" normalizeH="0" baseline="0" dirty="0" err="1">
                <a:ln>
                  <a:noFill/>
                </a:ln>
                <a:solidFill>
                  <a:srgbClr val="0A0A0A"/>
                </a:solidFill>
                <a:effectLst/>
                <a:latin typeface="Google Sans"/>
              </a:rPr>
              <a:t>στην</a:t>
            </a:r>
            <a:r>
              <a:rPr kumimoji="0" lang="en-US" altLang="en-US" sz="1200" b="0" i="0" u="none" strike="noStrike" cap="none" normalizeH="0" baseline="0" dirty="0">
                <a:ln>
                  <a:noFill/>
                </a:ln>
                <a:solidFill>
                  <a:srgbClr val="0A0A0A"/>
                </a:solidFill>
                <a:effectLst/>
                <a:latin typeface="Google Sans"/>
              </a:rPr>
              <a:t> </a:t>
            </a:r>
            <a:r>
              <a:rPr kumimoji="0" lang="en-US" altLang="en-US" sz="1200" b="0" i="0" u="none" strike="noStrike" cap="none" normalizeH="0" baseline="0" dirty="0" err="1">
                <a:ln>
                  <a:noFill/>
                </a:ln>
                <a:solidFill>
                  <a:srgbClr val="0A0A0A"/>
                </a:solidFill>
                <a:effectLst/>
                <a:latin typeface="Google Sans"/>
              </a:rPr>
              <a:t>ι</a:t>
            </a:r>
            <a:r>
              <a:rPr kumimoji="0" lang="en-US" altLang="en-US" sz="1200" b="0" i="0" u="none" strike="noStrike" cap="none" normalizeH="0" baseline="0" dirty="0">
                <a:ln>
                  <a:noFill/>
                </a:ln>
                <a:solidFill>
                  <a:srgbClr val="0A0A0A"/>
                </a:solidFill>
                <a:effectLst/>
                <a:latin typeface="Google Sans"/>
              </a:rPr>
              <a:t>α</a:t>
            </a:r>
            <a:r>
              <a:rPr kumimoji="0" lang="en-US" altLang="en-US" sz="1200" b="0" i="0" u="none" strike="noStrike" cap="none" normalizeH="0" baseline="0" dirty="0" err="1">
                <a:ln>
                  <a:noFill/>
                </a:ln>
                <a:solidFill>
                  <a:srgbClr val="0A0A0A"/>
                </a:solidFill>
                <a:effectLst/>
                <a:latin typeface="Google Sans"/>
              </a:rPr>
              <a:t>τρική</a:t>
            </a:r>
            <a:r>
              <a:rPr kumimoji="0" lang="en-US" altLang="en-US" sz="1200" b="0" i="0" u="none" strike="noStrike" cap="none" normalizeH="0" baseline="0" dirty="0">
                <a:ln>
                  <a:noFill/>
                </a:ln>
                <a:solidFill>
                  <a:srgbClr val="0A0A0A"/>
                </a:solidFill>
                <a:effectLst/>
                <a:latin typeface="Google Sans"/>
              </a:rPr>
              <a:t>, </a:t>
            </a:r>
            <a:r>
              <a:rPr kumimoji="0" lang="en-US" altLang="en-US" sz="1200" b="0" i="0" u="none" strike="noStrike" cap="none" normalizeH="0" baseline="0" dirty="0" err="1">
                <a:ln>
                  <a:noFill/>
                </a:ln>
                <a:solidFill>
                  <a:srgbClr val="0A0A0A"/>
                </a:solidFill>
                <a:effectLst/>
                <a:latin typeface="Google Sans"/>
              </a:rPr>
              <a:t>κ</a:t>
            </a:r>
            <a:r>
              <a:rPr kumimoji="0" lang="en-US" altLang="en-US" sz="1200" b="0" i="0" u="none" strike="noStrike" cap="none" normalizeH="0" baseline="0" dirty="0">
                <a:ln>
                  <a:noFill/>
                </a:ln>
                <a:solidFill>
                  <a:srgbClr val="0A0A0A"/>
                </a:solidFill>
                <a:effectLst/>
                <a:latin typeface="Google Sans"/>
              </a:rPr>
              <a:t>α</a:t>
            </a:r>
            <a:r>
              <a:rPr kumimoji="0" lang="en-US" altLang="en-US" sz="1200" b="0" i="0" u="none" strike="noStrike" cap="none" normalizeH="0" baseline="0" dirty="0" err="1">
                <a:ln>
                  <a:noFill/>
                </a:ln>
                <a:solidFill>
                  <a:srgbClr val="0A0A0A"/>
                </a:solidFill>
                <a:effectLst/>
                <a:latin typeface="Google Sans"/>
              </a:rPr>
              <a:t>θώς</a:t>
            </a:r>
            <a:r>
              <a:rPr kumimoji="0" lang="en-US" altLang="en-US" sz="1200" b="0" i="0" u="none" strike="noStrike" cap="none" normalizeH="0" baseline="0" dirty="0">
                <a:ln>
                  <a:noFill/>
                </a:ln>
                <a:solidFill>
                  <a:srgbClr val="0A0A0A"/>
                </a:solidFill>
                <a:effectLst/>
                <a:latin typeface="Google Sans"/>
              </a:rPr>
              <a:t> απ</a:t>
            </a:r>
            <a:r>
              <a:rPr kumimoji="0" lang="en-US" altLang="en-US" sz="1200" b="0" i="0" u="none" strike="noStrike" cap="none" normalizeH="0" baseline="0" dirty="0" err="1">
                <a:ln>
                  <a:noFill/>
                </a:ln>
                <a:solidFill>
                  <a:srgbClr val="0A0A0A"/>
                </a:solidFill>
                <a:effectLst/>
                <a:latin typeface="Google Sans"/>
              </a:rPr>
              <a:t>οτελεί</a:t>
            </a:r>
            <a:r>
              <a:rPr kumimoji="0" lang="en-US" altLang="en-US" sz="1200" b="0" i="0" u="none" strike="noStrike" cap="none" normalizeH="0" baseline="0" dirty="0">
                <a:ln>
                  <a:noFill/>
                </a:ln>
                <a:solidFill>
                  <a:srgbClr val="0A0A0A"/>
                </a:solidFill>
                <a:effectLst/>
                <a:latin typeface="Google Sans"/>
              </a:rPr>
              <a:t> </a:t>
            </a:r>
            <a:r>
              <a:rPr kumimoji="0" lang="en-US" altLang="en-US" sz="1200" b="0" i="0" u="none" strike="noStrike" cap="none" normalizeH="0" baseline="0" dirty="0" err="1">
                <a:ln>
                  <a:noFill/>
                </a:ln>
                <a:solidFill>
                  <a:srgbClr val="0A0A0A"/>
                </a:solidFill>
                <a:effectLst/>
                <a:latin typeface="Google Sans"/>
              </a:rPr>
              <a:t>το</a:t>
            </a:r>
            <a:r>
              <a:rPr kumimoji="0" lang="en-US" altLang="en-US" sz="1200" b="0" i="0" u="none" strike="noStrike" cap="none" normalizeH="0" baseline="0" dirty="0">
                <a:ln>
                  <a:noFill/>
                </a:ln>
                <a:solidFill>
                  <a:srgbClr val="0A0A0A"/>
                </a:solidFill>
                <a:effectLst/>
                <a:latin typeface="Google Sans"/>
              </a:rPr>
              <a:t> π</a:t>
            </a:r>
            <a:r>
              <a:rPr kumimoji="0" lang="en-US" altLang="en-US" sz="1200" b="0" i="0" u="none" strike="noStrike" cap="none" normalizeH="0" baseline="0" dirty="0" err="1">
                <a:ln>
                  <a:noFill/>
                </a:ln>
                <a:solidFill>
                  <a:srgbClr val="0A0A0A"/>
                </a:solidFill>
                <a:effectLst/>
                <a:latin typeface="Google Sans"/>
              </a:rPr>
              <a:t>ρώτο</a:t>
            </a:r>
            <a:r>
              <a:rPr kumimoji="0" lang="en-US" altLang="en-US" sz="1200" b="0" i="0" u="none" strike="noStrike" cap="none" normalizeH="0" baseline="0" dirty="0">
                <a:ln>
                  <a:noFill/>
                </a:ln>
                <a:solidFill>
                  <a:srgbClr val="0A0A0A"/>
                </a:solidFill>
                <a:effectLst/>
                <a:latin typeface="Google Sans"/>
              </a:rPr>
              <a:t> </a:t>
            </a:r>
            <a:r>
              <a:rPr kumimoji="0" lang="en-US" altLang="en-US" sz="1200" b="0" i="0" u="none" strike="noStrike" cap="none" normalizeH="0" baseline="0" dirty="0" err="1">
                <a:ln>
                  <a:noFill/>
                </a:ln>
                <a:solidFill>
                  <a:srgbClr val="0A0A0A"/>
                </a:solidFill>
                <a:effectLst/>
                <a:latin typeface="Google Sans"/>
              </a:rPr>
              <a:t>εγκεκριμένο</a:t>
            </a:r>
            <a:r>
              <a:rPr kumimoji="0" lang="en-US" altLang="en-US" sz="1200" b="0" i="0" u="none" strike="noStrike" cap="none" normalizeH="0" baseline="0" dirty="0">
                <a:ln>
                  <a:noFill/>
                </a:ln>
                <a:solidFill>
                  <a:srgbClr val="0A0A0A"/>
                </a:solidFill>
                <a:effectLst/>
                <a:latin typeface="Google Sans"/>
              </a:rPr>
              <a:t> </a:t>
            </a:r>
            <a:r>
              <a:rPr kumimoji="0" lang="en-US" altLang="en-US" sz="1200" b="0" i="0" u="none" strike="noStrike" cap="none" normalizeH="0" baseline="0" dirty="0" err="1">
                <a:ln>
                  <a:noFill/>
                </a:ln>
                <a:solidFill>
                  <a:srgbClr val="0A0A0A"/>
                </a:solidFill>
                <a:effectLst/>
                <a:latin typeface="Google Sans"/>
              </a:rPr>
              <a:t>φάρμ</a:t>
            </a:r>
            <a:r>
              <a:rPr kumimoji="0" lang="en-US" altLang="en-US" sz="1200" b="0" i="0" u="none" strike="noStrike" cap="none" normalizeH="0" baseline="0" dirty="0">
                <a:ln>
                  <a:noFill/>
                </a:ln>
                <a:solidFill>
                  <a:srgbClr val="0A0A0A"/>
                </a:solidFill>
                <a:effectLst/>
                <a:latin typeface="Google Sans"/>
              </a:rPr>
              <a:t>α</a:t>
            </a:r>
            <a:r>
              <a:rPr kumimoji="0" lang="en-US" altLang="en-US" sz="1200" b="0" i="0" u="none" strike="noStrike" cap="none" normalizeH="0" baseline="0" dirty="0" err="1">
                <a:ln>
                  <a:noFill/>
                </a:ln>
                <a:solidFill>
                  <a:srgbClr val="0A0A0A"/>
                </a:solidFill>
                <a:effectLst/>
                <a:latin typeface="Google Sans"/>
              </a:rPr>
              <a:t>κο</a:t>
            </a:r>
            <a:r>
              <a:rPr kumimoji="0" lang="en-US" altLang="en-US" sz="1200" b="0" i="0" u="none" strike="noStrike" cap="none" normalizeH="0" baseline="0" dirty="0">
                <a:ln>
                  <a:noFill/>
                </a:ln>
                <a:solidFill>
                  <a:srgbClr val="0A0A0A"/>
                </a:solidFill>
                <a:effectLst/>
                <a:latin typeface="Google Sans"/>
              </a:rPr>
              <a:t> </a:t>
            </a:r>
            <a:r>
              <a:rPr kumimoji="0" lang="en-US" altLang="en-US" sz="1200" b="0" i="0" u="none" strike="noStrike" cap="none" normalizeH="0" baseline="0" dirty="0" err="1">
                <a:ln>
                  <a:noFill/>
                </a:ln>
                <a:solidFill>
                  <a:srgbClr val="0A0A0A"/>
                </a:solidFill>
                <a:effectLst/>
                <a:latin typeface="Google Sans"/>
              </a:rPr>
              <a:t>στον</a:t>
            </a:r>
            <a:r>
              <a:rPr kumimoji="0" lang="en-US" altLang="en-US" sz="1200" b="0" i="0" u="none" strike="noStrike" cap="none" normalizeH="0" baseline="0" dirty="0">
                <a:ln>
                  <a:noFill/>
                </a:ln>
                <a:solidFill>
                  <a:srgbClr val="0A0A0A"/>
                </a:solidFill>
                <a:effectLst/>
                <a:latin typeface="Google Sans"/>
              </a:rPr>
              <a:t> </a:t>
            </a:r>
            <a:r>
              <a:rPr kumimoji="0" lang="en-US" altLang="en-US" sz="1200" b="0" i="0" u="none" strike="noStrike" cap="none" normalizeH="0" baseline="0" dirty="0" err="1">
                <a:ln>
                  <a:noFill/>
                </a:ln>
                <a:solidFill>
                  <a:srgbClr val="0A0A0A"/>
                </a:solidFill>
                <a:effectLst/>
                <a:latin typeface="Google Sans"/>
              </a:rPr>
              <a:t>κόσμο</a:t>
            </a:r>
            <a:r>
              <a:rPr kumimoji="0" lang="en-US" altLang="en-US" sz="1200" b="0" i="0" u="none" strike="noStrike" cap="none" normalizeH="0" baseline="0" dirty="0">
                <a:ln>
                  <a:noFill/>
                </a:ln>
                <a:solidFill>
                  <a:srgbClr val="0A0A0A"/>
                </a:solidFill>
                <a:effectLst/>
                <a:latin typeface="Google Sans"/>
              </a:rPr>
              <a:t> π</a:t>
            </a:r>
            <a:r>
              <a:rPr kumimoji="0" lang="en-US" altLang="en-US" sz="1200" b="0" i="0" u="none" strike="noStrike" cap="none" normalizeH="0" baseline="0" dirty="0" err="1">
                <a:ln>
                  <a:noFill/>
                </a:ln>
                <a:solidFill>
                  <a:srgbClr val="0A0A0A"/>
                </a:solidFill>
                <a:effectLst/>
                <a:latin typeface="Google Sans"/>
              </a:rPr>
              <a:t>ου</a:t>
            </a:r>
            <a:r>
              <a:rPr kumimoji="0" lang="en-US" altLang="en-US" sz="1200" b="0" i="0" u="none" strike="noStrike" cap="none" normalizeH="0" baseline="0" dirty="0">
                <a:ln>
                  <a:noFill/>
                </a:ln>
                <a:solidFill>
                  <a:srgbClr val="0A0A0A"/>
                </a:solidFill>
                <a:effectLst/>
                <a:latin typeface="Google Sans"/>
              </a:rPr>
              <a:t> βα</a:t>
            </a:r>
            <a:r>
              <a:rPr kumimoji="0" lang="en-US" altLang="en-US" sz="1200" b="0" i="0" u="none" strike="noStrike" cap="none" normalizeH="0" baseline="0" dirty="0" err="1">
                <a:ln>
                  <a:noFill/>
                </a:ln>
                <a:solidFill>
                  <a:srgbClr val="0A0A0A"/>
                </a:solidFill>
                <a:effectLst/>
                <a:latin typeface="Google Sans"/>
              </a:rPr>
              <a:t>σίζετ</a:t>
            </a:r>
            <a:r>
              <a:rPr kumimoji="0" lang="en-US" altLang="en-US" sz="1200" b="0" i="0" u="none" strike="noStrike" cap="none" normalizeH="0" baseline="0" dirty="0">
                <a:ln>
                  <a:noFill/>
                </a:ln>
                <a:solidFill>
                  <a:srgbClr val="0A0A0A"/>
                </a:solidFill>
                <a:effectLst/>
                <a:latin typeface="Google Sans"/>
              </a:rPr>
              <a:t>α</a:t>
            </a:r>
            <a:r>
              <a:rPr kumimoji="0" lang="en-US" altLang="en-US" sz="1200" b="0" i="0" u="none" strike="noStrike" cap="none" normalizeH="0" baseline="0" dirty="0" err="1">
                <a:ln>
                  <a:noFill/>
                </a:ln>
                <a:solidFill>
                  <a:srgbClr val="0A0A0A"/>
                </a:solidFill>
                <a:effectLst/>
                <a:latin typeface="Google Sans"/>
              </a:rPr>
              <a:t>ι</a:t>
            </a:r>
            <a:r>
              <a:rPr kumimoji="0" lang="en-US" altLang="en-US" sz="1200" b="0" i="0" u="none" strike="noStrike" cap="none" normalizeH="0" baseline="0" dirty="0">
                <a:ln>
                  <a:noFill/>
                </a:ln>
                <a:solidFill>
                  <a:srgbClr val="0A0A0A"/>
                </a:solidFill>
                <a:effectLst/>
                <a:latin typeface="Google Sans"/>
              </a:rPr>
              <a:t> </a:t>
            </a:r>
            <a:r>
              <a:rPr kumimoji="0" lang="en-US" altLang="en-US" sz="1200" b="0" i="0" u="none" strike="noStrike" cap="none" normalizeH="0" baseline="0" dirty="0" err="1">
                <a:ln>
                  <a:noFill/>
                </a:ln>
                <a:solidFill>
                  <a:srgbClr val="0A0A0A"/>
                </a:solidFill>
                <a:effectLst/>
                <a:latin typeface="Google Sans"/>
              </a:rPr>
              <a:t>στην</a:t>
            </a:r>
            <a:r>
              <a:rPr kumimoji="0" lang="en-US" altLang="en-US" sz="1200" b="0" i="0" u="none" strike="noStrike" cap="none" normalizeH="0" baseline="0" dirty="0">
                <a:ln>
                  <a:noFill/>
                </a:ln>
                <a:solidFill>
                  <a:srgbClr val="0A0A0A"/>
                </a:solidFill>
                <a:effectLst/>
                <a:latin typeface="Google Sans"/>
              </a:rPr>
              <a:t> </a:t>
            </a:r>
            <a:r>
              <a:rPr kumimoji="0" lang="en-US" altLang="en-US" sz="1200" b="0" i="0" u="none" strike="noStrike" cap="none" normalizeH="0" baseline="0" dirty="0" err="1">
                <a:ln>
                  <a:noFill/>
                </a:ln>
                <a:solidFill>
                  <a:srgbClr val="0A0A0A"/>
                </a:solidFill>
                <a:effectLst/>
                <a:latin typeface="Google Sans"/>
              </a:rPr>
              <a:t>τεχνολογί</a:t>
            </a:r>
            <a:r>
              <a:rPr kumimoji="0" lang="en-US" altLang="en-US" sz="1200" b="0" i="0" u="none" strike="noStrike" cap="none" normalizeH="0" baseline="0" dirty="0">
                <a:ln>
                  <a:noFill/>
                </a:ln>
                <a:solidFill>
                  <a:srgbClr val="0A0A0A"/>
                </a:solidFill>
                <a:effectLst/>
                <a:latin typeface="Google Sans"/>
              </a:rPr>
              <a:t>α </a:t>
            </a:r>
            <a:r>
              <a:rPr kumimoji="0" lang="en-US" altLang="en-US" sz="1200" b="0" i="0" u="none" strike="noStrike" cap="none" normalizeH="0" baseline="0" dirty="0" err="1">
                <a:ln>
                  <a:noFill/>
                </a:ln>
                <a:solidFill>
                  <a:srgbClr val="0A0A0A"/>
                </a:solidFill>
                <a:effectLst/>
                <a:latin typeface="Google Sans"/>
              </a:rPr>
              <a:t>γονιδιωμ</a:t>
            </a:r>
            <a:r>
              <a:rPr kumimoji="0" lang="en-US" altLang="en-US" sz="1200" b="0" i="0" u="none" strike="noStrike" cap="none" normalizeH="0" baseline="0" dirty="0">
                <a:ln>
                  <a:noFill/>
                </a:ln>
                <a:solidFill>
                  <a:srgbClr val="0A0A0A"/>
                </a:solidFill>
                <a:effectLst/>
                <a:latin typeface="Google Sans"/>
              </a:rPr>
              <a:t>α</a:t>
            </a:r>
            <a:r>
              <a:rPr kumimoji="0" lang="en-US" altLang="en-US" sz="1200" b="0" i="0" u="none" strike="noStrike" cap="none" normalizeH="0" baseline="0" dirty="0" err="1">
                <a:ln>
                  <a:noFill/>
                </a:ln>
                <a:solidFill>
                  <a:srgbClr val="0A0A0A"/>
                </a:solidFill>
                <a:effectLst/>
                <a:latin typeface="Google Sans"/>
              </a:rPr>
              <a:t>τικής</a:t>
            </a:r>
            <a:r>
              <a:rPr kumimoji="0" lang="en-US" altLang="en-US" sz="1200" b="0" i="0" u="none" strike="noStrike" cap="none" normalizeH="0" baseline="0" dirty="0">
                <a:ln>
                  <a:noFill/>
                </a:ln>
                <a:solidFill>
                  <a:srgbClr val="0A0A0A"/>
                </a:solidFill>
                <a:effectLst/>
                <a:latin typeface="Google Sans"/>
              </a:rPr>
              <a:t> </a:t>
            </a:r>
            <a:r>
              <a:rPr kumimoji="0" lang="en-US" altLang="en-US" sz="1200" b="0" i="0" u="none" strike="noStrike" cap="none" normalizeH="0" baseline="0" dirty="0" err="1">
                <a:ln>
                  <a:noFill/>
                </a:ln>
                <a:solidFill>
                  <a:srgbClr val="0A0A0A"/>
                </a:solidFill>
                <a:effectLst/>
                <a:latin typeface="Google Sans"/>
              </a:rPr>
              <a:t>ε</a:t>
            </a:r>
            <a:r>
              <a:rPr kumimoji="0" lang="en-US" altLang="en-US" sz="1200" b="0" i="0" u="none" strike="noStrike" cap="none" normalizeH="0" baseline="0" dirty="0">
                <a:ln>
                  <a:noFill/>
                </a:ln>
                <a:solidFill>
                  <a:srgbClr val="0A0A0A"/>
                </a:solidFill>
                <a:effectLst/>
                <a:latin typeface="Google Sans"/>
              </a:rPr>
              <a:t>π</a:t>
            </a:r>
            <a:r>
              <a:rPr kumimoji="0" lang="en-US" altLang="en-US" sz="1200" b="0" i="0" u="none" strike="noStrike" cap="none" normalizeH="0" baseline="0" dirty="0" err="1">
                <a:ln>
                  <a:noFill/>
                </a:ln>
                <a:solidFill>
                  <a:srgbClr val="0A0A0A"/>
                </a:solidFill>
                <a:effectLst/>
                <a:latin typeface="Google Sans"/>
              </a:rPr>
              <a:t>εξεργ</a:t>
            </a:r>
            <a:r>
              <a:rPr kumimoji="0" lang="en-US" altLang="en-US" sz="1200" b="0" i="0" u="none" strike="noStrike" cap="none" normalizeH="0" baseline="0" dirty="0">
                <a:ln>
                  <a:noFill/>
                </a:ln>
                <a:solidFill>
                  <a:srgbClr val="0A0A0A"/>
                </a:solidFill>
                <a:effectLst/>
                <a:latin typeface="Google Sans"/>
              </a:rPr>
              <a:t>α</a:t>
            </a:r>
            <a:r>
              <a:rPr kumimoji="0" lang="en-US" altLang="en-US" sz="1200" b="0" i="0" u="none" strike="noStrike" cap="none" normalizeH="0" baseline="0" dirty="0" err="1">
                <a:ln>
                  <a:noFill/>
                </a:ln>
                <a:solidFill>
                  <a:srgbClr val="0A0A0A"/>
                </a:solidFill>
                <a:effectLst/>
                <a:latin typeface="Google Sans"/>
              </a:rPr>
              <a:t>σί</a:t>
            </a:r>
            <a:r>
              <a:rPr kumimoji="0" lang="en-US" altLang="en-US" sz="1200" b="0" i="0" u="none" strike="noStrike" cap="none" normalizeH="0" baseline="0" dirty="0">
                <a:ln>
                  <a:noFill/>
                </a:ln>
                <a:solidFill>
                  <a:srgbClr val="0A0A0A"/>
                </a:solidFill>
                <a:effectLst/>
                <a:latin typeface="Google Sans"/>
              </a:rPr>
              <a:t>α</a:t>
            </a:r>
            <a:r>
              <a:rPr kumimoji="0" lang="en-US" altLang="en-US" sz="1200" b="0" i="0" u="none" strike="noStrike" cap="none" normalizeH="0" baseline="0" dirty="0" err="1">
                <a:ln>
                  <a:noFill/>
                </a:ln>
                <a:solidFill>
                  <a:srgbClr val="0A0A0A"/>
                </a:solidFill>
                <a:effectLst/>
                <a:latin typeface="Google Sans"/>
              </a:rPr>
              <a:t>ς</a:t>
            </a:r>
            <a:r>
              <a:rPr kumimoji="0" lang="en-US" altLang="en-US" sz="1200" b="0" i="0" u="none" strike="noStrike" cap="none" normalizeH="0" baseline="0" dirty="0">
                <a:ln>
                  <a:noFill/>
                </a:ln>
                <a:solidFill>
                  <a:srgbClr val="0A0A0A"/>
                </a:solidFill>
                <a:effectLst/>
                <a:latin typeface="Google Sans"/>
              </a:rPr>
              <a:t> CRISPR/Cas9. </a:t>
            </a:r>
            <a:br>
              <a:rPr kumimoji="0" lang="en-US" altLang="en-US" sz="1000" b="0" i="0" u="none" strike="noStrike" cap="none" normalizeH="0" baseline="0" dirty="0">
                <a:ln>
                  <a:noFill/>
                </a:ln>
                <a:solidFill>
                  <a:schemeClr val="tx1"/>
                </a:solidFill>
                <a:effectLst/>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3" name="Rectangle 2">
            <a:extLst>
              <a:ext uri="{FF2B5EF4-FFF2-40B4-BE49-F238E27FC236}">
                <a16:creationId xmlns:a16="http://schemas.microsoft.com/office/drawing/2014/main" id="{EF69D471-4CF9-E934-84DB-C0ED9C49E08F}"/>
              </a:ext>
            </a:extLst>
          </p:cNvPr>
          <p:cNvSpPr>
            <a:spLocks noChangeArrowheads="1"/>
          </p:cNvSpPr>
          <p:nvPr/>
        </p:nvSpPr>
        <p:spPr bwMode="auto">
          <a:xfrm>
            <a:off x="228600" y="4031614"/>
            <a:ext cx="4432853"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0A0A0A"/>
                </a:solidFill>
                <a:effectLst/>
                <a:latin typeface="Google Sans"/>
              </a:rPr>
              <a:t> </a:t>
            </a:r>
            <a:r>
              <a:rPr kumimoji="0" lang="en-US" altLang="en-US" sz="1200" b="0" i="0" u="none" strike="noStrike" cap="none" normalizeH="0" baseline="0" dirty="0" err="1">
                <a:ln>
                  <a:noFill/>
                </a:ln>
                <a:solidFill>
                  <a:srgbClr val="0A0A0A"/>
                </a:solidFill>
                <a:effectLst/>
                <a:latin typeface="Google Sans"/>
              </a:rPr>
              <a:t>Eίν</a:t>
            </a:r>
            <a:r>
              <a:rPr kumimoji="0" lang="en-US" altLang="en-US" sz="1200" b="0" i="0" u="none" strike="noStrike" cap="none" normalizeH="0" baseline="0" dirty="0">
                <a:ln>
                  <a:noFill/>
                </a:ln>
                <a:solidFill>
                  <a:srgbClr val="0A0A0A"/>
                </a:solidFill>
                <a:effectLst/>
                <a:latin typeface="Google Sans"/>
              </a:rPr>
              <a:t>α</a:t>
            </a:r>
            <a:r>
              <a:rPr kumimoji="0" lang="en-US" altLang="en-US" sz="1200" b="0" i="0" u="none" strike="noStrike" cap="none" normalizeH="0" baseline="0" dirty="0" err="1">
                <a:ln>
                  <a:noFill/>
                </a:ln>
                <a:solidFill>
                  <a:srgbClr val="0A0A0A"/>
                </a:solidFill>
                <a:effectLst/>
                <a:latin typeface="Google Sans"/>
              </a:rPr>
              <a:t>ι</a:t>
            </a:r>
            <a:r>
              <a:rPr kumimoji="0" lang="en-US" altLang="en-US" sz="1200" b="0" i="0" u="none" strike="noStrike" cap="none" normalizeH="0" baseline="0" dirty="0">
                <a:ln>
                  <a:noFill/>
                </a:ln>
                <a:solidFill>
                  <a:srgbClr val="0A0A0A"/>
                </a:solidFill>
                <a:effectLst/>
                <a:latin typeface="Google Sans"/>
              </a:rPr>
              <a:t> </a:t>
            </a:r>
            <a:r>
              <a:rPr kumimoji="0" lang="en-US" altLang="en-US" sz="1200" b="0" i="0" u="none" strike="noStrike" cap="none" normalizeH="0" baseline="0" dirty="0" err="1">
                <a:ln>
                  <a:noFill/>
                </a:ln>
                <a:solidFill>
                  <a:srgbClr val="0A0A0A"/>
                </a:solidFill>
                <a:effectLst/>
                <a:latin typeface="Google Sans"/>
              </a:rPr>
              <a:t>εγκεκριμένο</a:t>
            </a:r>
            <a:r>
              <a:rPr kumimoji="0" lang="en-US" altLang="en-US" sz="1200" b="0" i="0" u="none" strike="noStrike" cap="none" normalizeH="0" baseline="0" dirty="0">
                <a:ln>
                  <a:noFill/>
                </a:ln>
                <a:solidFill>
                  <a:srgbClr val="0A0A0A"/>
                </a:solidFill>
                <a:effectLst/>
                <a:latin typeface="Google Sans"/>
              </a:rPr>
              <a:t> </a:t>
            </a:r>
            <a:r>
              <a:rPr kumimoji="0" lang="en-US" altLang="en-US" sz="1200" b="0" i="0" u="none" strike="noStrike" cap="none" normalizeH="0" baseline="0" dirty="0" err="1">
                <a:ln>
                  <a:noFill/>
                </a:ln>
                <a:solidFill>
                  <a:srgbClr val="0A0A0A"/>
                </a:solidFill>
                <a:effectLst/>
                <a:latin typeface="Google Sans"/>
              </a:rPr>
              <a:t>γι</a:t>
            </a:r>
            <a:r>
              <a:rPr kumimoji="0" lang="en-US" altLang="en-US" sz="1200" b="0" i="0" u="none" strike="noStrike" cap="none" normalizeH="0" baseline="0" dirty="0">
                <a:ln>
                  <a:noFill/>
                </a:ln>
                <a:solidFill>
                  <a:srgbClr val="0A0A0A"/>
                </a:solidFill>
                <a:effectLst/>
                <a:latin typeface="Google Sans"/>
              </a:rPr>
              <a:t>α </a:t>
            </a:r>
            <a:r>
              <a:rPr kumimoji="0" lang="en-US" altLang="en-US" sz="1200" b="0" i="0" u="none" strike="noStrike" cap="none" normalizeH="0" baseline="0" dirty="0" err="1">
                <a:ln>
                  <a:noFill/>
                </a:ln>
                <a:solidFill>
                  <a:srgbClr val="0A0A0A"/>
                </a:solidFill>
                <a:effectLst/>
                <a:latin typeface="Google Sans"/>
              </a:rPr>
              <a:t>τη</a:t>
            </a:r>
            <a:r>
              <a:rPr kumimoji="0" lang="en-US" altLang="en-US" sz="1200" b="0" i="0" u="none" strike="noStrike" cap="none" normalizeH="0" baseline="0" dirty="0">
                <a:ln>
                  <a:noFill/>
                </a:ln>
                <a:solidFill>
                  <a:srgbClr val="0A0A0A"/>
                </a:solidFill>
                <a:effectLst/>
                <a:latin typeface="Google Sans"/>
              </a:rPr>
              <a:t> </a:t>
            </a:r>
            <a:r>
              <a:rPr kumimoji="0" lang="en-US" altLang="en-US" sz="1200" b="0" i="0" u="none" strike="noStrike" cap="none" normalizeH="0" baseline="0" dirty="0" err="1">
                <a:ln>
                  <a:noFill/>
                </a:ln>
                <a:solidFill>
                  <a:srgbClr val="0A0A0A"/>
                </a:solidFill>
                <a:effectLst/>
                <a:latin typeface="Google Sans"/>
              </a:rPr>
              <a:t>θερ</a:t>
            </a:r>
            <a:r>
              <a:rPr kumimoji="0" lang="en-US" altLang="en-US" sz="1200" b="0" i="0" u="none" strike="noStrike" cap="none" normalizeH="0" baseline="0" dirty="0">
                <a:ln>
                  <a:noFill/>
                </a:ln>
                <a:solidFill>
                  <a:srgbClr val="0A0A0A"/>
                </a:solidFill>
                <a:effectLst/>
                <a:latin typeface="Google Sans"/>
              </a:rPr>
              <a:t>απ</a:t>
            </a:r>
            <a:r>
              <a:rPr kumimoji="0" lang="en-US" altLang="en-US" sz="1200" b="0" i="0" u="none" strike="noStrike" cap="none" normalizeH="0" baseline="0" dirty="0" err="1">
                <a:ln>
                  <a:noFill/>
                </a:ln>
                <a:solidFill>
                  <a:srgbClr val="0A0A0A"/>
                </a:solidFill>
                <a:effectLst/>
                <a:latin typeface="Google Sans"/>
              </a:rPr>
              <a:t>εί</a:t>
            </a:r>
            <a:r>
              <a:rPr kumimoji="0" lang="en-US" altLang="en-US" sz="1200" b="0" i="0" u="none" strike="noStrike" cap="none" normalizeH="0" baseline="0" dirty="0">
                <a:ln>
                  <a:noFill/>
                </a:ln>
                <a:solidFill>
                  <a:srgbClr val="0A0A0A"/>
                </a:solidFill>
                <a:effectLst/>
                <a:latin typeface="Google Sans"/>
              </a:rPr>
              <a:t>α α</a:t>
            </a:r>
            <a:r>
              <a:rPr kumimoji="0" lang="en-US" altLang="en-US" sz="1200" b="0" i="0" u="none" strike="noStrike" cap="none" normalizeH="0" baseline="0" dirty="0" err="1">
                <a:ln>
                  <a:noFill/>
                </a:ln>
                <a:solidFill>
                  <a:srgbClr val="0A0A0A"/>
                </a:solidFill>
                <a:effectLst/>
                <a:latin typeface="Google Sans"/>
              </a:rPr>
              <a:t>σθενών</a:t>
            </a:r>
            <a:r>
              <a:rPr kumimoji="0" lang="en-US" altLang="en-US" sz="1200" b="0" i="0" u="none" strike="noStrike" cap="none" normalizeH="0" baseline="0" dirty="0">
                <a:ln>
                  <a:noFill/>
                </a:ln>
                <a:solidFill>
                  <a:srgbClr val="0A0A0A"/>
                </a:solidFill>
                <a:effectLst/>
                <a:latin typeface="Google Sans"/>
              </a:rPr>
              <a:t> </a:t>
            </a:r>
            <a:r>
              <a:rPr kumimoji="0" lang="en-US" altLang="en-US" sz="1200" b="1" i="0" u="none" strike="noStrike" cap="none" normalizeH="0" baseline="0" dirty="0" err="1">
                <a:ln>
                  <a:noFill/>
                </a:ln>
                <a:solidFill>
                  <a:srgbClr val="0A0A0A"/>
                </a:solidFill>
                <a:effectLst/>
                <a:latin typeface="Google Sans"/>
              </a:rPr>
              <a:t>ηλικί</a:t>
            </a:r>
            <a:r>
              <a:rPr kumimoji="0" lang="en-US" altLang="en-US" sz="1200" b="1" i="0" u="none" strike="noStrike" cap="none" normalizeH="0" baseline="0" dirty="0">
                <a:ln>
                  <a:noFill/>
                </a:ln>
                <a:solidFill>
                  <a:srgbClr val="0A0A0A"/>
                </a:solidFill>
                <a:effectLst/>
                <a:latin typeface="Google Sans"/>
              </a:rPr>
              <a:t>α</a:t>
            </a:r>
            <a:r>
              <a:rPr kumimoji="0" lang="en-US" altLang="en-US" sz="1200" b="1" i="0" u="none" strike="noStrike" cap="none" normalizeH="0" baseline="0" dirty="0" err="1">
                <a:ln>
                  <a:noFill/>
                </a:ln>
                <a:solidFill>
                  <a:srgbClr val="0A0A0A"/>
                </a:solidFill>
                <a:effectLst/>
                <a:latin typeface="Google Sans"/>
              </a:rPr>
              <a:t>ς</a:t>
            </a:r>
            <a:r>
              <a:rPr kumimoji="0" lang="en-US" altLang="en-US" sz="1200" b="1" i="0" u="none" strike="noStrike" cap="none" normalizeH="0" baseline="0" dirty="0">
                <a:ln>
                  <a:noFill/>
                </a:ln>
                <a:solidFill>
                  <a:srgbClr val="0A0A0A"/>
                </a:solidFill>
                <a:effectLst/>
                <a:latin typeface="Google Sans"/>
              </a:rPr>
              <a:t> 12 </a:t>
            </a:r>
            <a:r>
              <a:rPr kumimoji="0" lang="en-US" altLang="en-US" sz="1200" b="1" i="0" u="none" strike="noStrike" cap="none" normalizeH="0" baseline="0" dirty="0" err="1">
                <a:ln>
                  <a:noFill/>
                </a:ln>
                <a:solidFill>
                  <a:srgbClr val="0A0A0A"/>
                </a:solidFill>
                <a:effectLst/>
                <a:latin typeface="Google Sans"/>
              </a:rPr>
              <a:t>ετών</a:t>
            </a:r>
            <a:r>
              <a:rPr kumimoji="0" lang="en-US" altLang="en-US" sz="1200" b="1" i="0" u="none" strike="noStrike" cap="none" normalizeH="0" baseline="0" dirty="0">
                <a:ln>
                  <a:noFill/>
                </a:ln>
                <a:solidFill>
                  <a:srgbClr val="0A0A0A"/>
                </a:solidFill>
                <a:effectLst/>
                <a:latin typeface="Google Sans"/>
              </a:rPr>
              <a:t> </a:t>
            </a:r>
            <a:r>
              <a:rPr kumimoji="0" lang="en-US" altLang="en-US" sz="1200" b="1" i="0" u="none" strike="noStrike" cap="none" normalizeH="0" baseline="0" dirty="0" err="1">
                <a:ln>
                  <a:noFill/>
                </a:ln>
                <a:solidFill>
                  <a:srgbClr val="0A0A0A"/>
                </a:solidFill>
                <a:effectLst/>
                <a:latin typeface="Google Sans"/>
              </a:rPr>
              <a:t>κ</a:t>
            </a:r>
            <a:r>
              <a:rPr kumimoji="0" lang="en-US" altLang="en-US" sz="1200" b="1" i="0" u="none" strike="noStrike" cap="none" normalizeH="0" baseline="0" dirty="0">
                <a:ln>
                  <a:noFill/>
                </a:ln>
                <a:solidFill>
                  <a:srgbClr val="0A0A0A"/>
                </a:solidFill>
                <a:effectLst/>
                <a:latin typeface="Google Sans"/>
              </a:rPr>
              <a:t>α</a:t>
            </a:r>
            <a:r>
              <a:rPr kumimoji="0" lang="en-US" altLang="en-US" sz="1200" b="1" i="0" u="none" strike="noStrike" cap="none" normalizeH="0" baseline="0" dirty="0" err="1">
                <a:ln>
                  <a:noFill/>
                </a:ln>
                <a:solidFill>
                  <a:srgbClr val="0A0A0A"/>
                </a:solidFill>
                <a:effectLst/>
                <a:latin typeface="Google Sans"/>
              </a:rPr>
              <a:t>ι</a:t>
            </a:r>
            <a:r>
              <a:rPr kumimoji="0" lang="en-US" altLang="en-US" sz="1200" b="1" i="0" u="none" strike="noStrike" cap="none" normalizeH="0" baseline="0" dirty="0">
                <a:ln>
                  <a:noFill/>
                </a:ln>
                <a:solidFill>
                  <a:srgbClr val="0A0A0A"/>
                </a:solidFill>
                <a:effectLst/>
                <a:latin typeface="Google Sans"/>
              </a:rPr>
              <a:t> </a:t>
            </a:r>
            <a:r>
              <a:rPr kumimoji="0" lang="en-US" altLang="en-US" sz="1200" b="1" i="0" u="none" strike="noStrike" cap="none" normalizeH="0" baseline="0" dirty="0" err="1">
                <a:ln>
                  <a:noFill/>
                </a:ln>
                <a:solidFill>
                  <a:srgbClr val="0A0A0A"/>
                </a:solidFill>
                <a:effectLst/>
                <a:latin typeface="Google Sans"/>
              </a:rPr>
              <a:t>άνω</a:t>
            </a:r>
            <a:r>
              <a:rPr kumimoji="0" lang="en-US" altLang="en-US" sz="1200" b="0" i="0" u="none" strike="noStrike" cap="none" normalizeH="0" baseline="0" dirty="0">
                <a:ln>
                  <a:noFill/>
                </a:ln>
                <a:solidFill>
                  <a:srgbClr val="0A0A0A"/>
                </a:solidFill>
                <a:effectLst/>
                <a:latin typeface="Google Sans"/>
              </a:rPr>
              <a:t> π</a:t>
            </a:r>
            <a:r>
              <a:rPr kumimoji="0" lang="en-US" altLang="en-US" sz="1200" b="0" i="0" u="none" strike="noStrike" cap="none" normalizeH="0" baseline="0" dirty="0" err="1">
                <a:ln>
                  <a:noFill/>
                </a:ln>
                <a:solidFill>
                  <a:srgbClr val="0A0A0A"/>
                </a:solidFill>
                <a:effectLst/>
                <a:latin typeface="Google Sans"/>
              </a:rPr>
              <a:t>ου</a:t>
            </a:r>
            <a:r>
              <a:rPr kumimoji="0" lang="en-US" altLang="en-US" sz="1200" b="0" i="0" u="none" strike="noStrike" cap="none" normalizeH="0" baseline="0" dirty="0">
                <a:ln>
                  <a:noFill/>
                </a:ln>
                <a:solidFill>
                  <a:srgbClr val="0A0A0A"/>
                </a:solidFill>
                <a:effectLst/>
                <a:latin typeface="Google Sans"/>
              </a:rPr>
              <a:t> π</a:t>
            </a:r>
            <a:r>
              <a:rPr kumimoji="0" lang="en-US" altLang="en-US" sz="1200" b="0" i="0" u="none" strike="noStrike" cap="none" normalizeH="0" baseline="0" dirty="0" err="1">
                <a:ln>
                  <a:noFill/>
                </a:ln>
                <a:solidFill>
                  <a:srgbClr val="0A0A0A"/>
                </a:solidFill>
                <a:effectLst/>
                <a:latin typeface="Google Sans"/>
              </a:rPr>
              <a:t>άσχουν</a:t>
            </a:r>
            <a:r>
              <a:rPr kumimoji="0" lang="en-US" altLang="en-US" sz="1200" b="0" i="0" u="none" strike="noStrike" cap="none" normalizeH="0" baseline="0" dirty="0">
                <a:ln>
                  <a:noFill/>
                </a:ln>
                <a:solidFill>
                  <a:srgbClr val="0A0A0A"/>
                </a:solidFill>
                <a:effectLst/>
                <a:latin typeface="Google Sans"/>
              </a:rPr>
              <a:t> απ</a:t>
            </a:r>
            <a:r>
              <a:rPr kumimoji="0" lang="en-US" altLang="en-US" sz="1200" b="0" i="0" u="none" strike="noStrike" cap="none" normalizeH="0" baseline="0" dirty="0" err="1">
                <a:ln>
                  <a:noFill/>
                </a:ln>
                <a:solidFill>
                  <a:srgbClr val="0A0A0A"/>
                </a:solidFill>
                <a:effectLst/>
                <a:latin typeface="Google Sans"/>
              </a:rPr>
              <a:t>ό</a:t>
            </a:r>
            <a:r>
              <a:rPr kumimoji="0" lang="en-US" altLang="en-US" sz="1200" b="0" i="0" u="none" strike="noStrike" cap="none" normalizeH="0" baseline="0" dirty="0">
                <a:ln>
                  <a:noFill/>
                </a:ln>
                <a:solidFill>
                  <a:srgbClr val="0A0A0A"/>
                </a:solidFill>
                <a:effectLst/>
                <a:latin typeface="Google Sans"/>
              </a:rPr>
              <a:t> </a:t>
            </a:r>
            <a:r>
              <a:rPr kumimoji="0" lang="en-US" altLang="en-US" sz="1200" b="0" i="0" u="none" strike="noStrike" cap="none" normalizeH="0" baseline="0" dirty="0" err="1">
                <a:ln>
                  <a:noFill/>
                </a:ln>
                <a:solidFill>
                  <a:srgbClr val="0A0A0A"/>
                </a:solidFill>
                <a:effectLst/>
                <a:latin typeface="Google Sans"/>
              </a:rPr>
              <a:t>δύο</a:t>
            </a:r>
            <a:r>
              <a:rPr kumimoji="0" lang="en-US" altLang="en-US" sz="1200" b="0" i="0" u="none" strike="noStrike" cap="none" normalizeH="0" baseline="0" dirty="0">
                <a:ln>
                  <a:noFill/>
                </a:ln>
                <a:solidFill>
                  <a:srgbClr val="0A0A0A"/>
                </a:solidFill>
                <a:effectLst/>
                <a:latin typeface="Google Sans"/>
              </a:rPr>
              <a:t> </a:t>
            </a:r>
            <a:r>
              <a:rPr kumimoji="0" lang="en-US" altLang="en-US" sz="1200" b="0" i="0" u="none" strike="noStrike" cap="none" normalizeH="0" baseline="0" dirty="0" err="1">
                <a:ln>
                  <a:noFill/>
                </a:ln>
                <a:solidFill>
                  <a:srgbClr val="0A0A0A"/>
                </a:solidFill>
                <a:effectLst/>
                <a:latin typeface="Google Sans"/>
              </a:rPr>
              <a:t>σο</a:t>
            </a:r>
            <a:r>
              <a:rPr kumimoji="0" lang="en-US" altLang="en-US" sz="1200" b="0" i="0" u="none" strike="noStrike" cap="none" normalizeH="0" baseline="0" dirty="0">
                <a:ln>
                  <a:noFill/>
                </a:ln>
                <a:solidFill>
                  <a:srgbClr val="0A0A0A"/>
                </a:solidFill>
                <a:effectLst/>
                <a:latin typeface="Google Sans"/>
              </a:rPr>
              <a:t>βα</a:t>
            </a:r>
            <a:r>
              <a:rPr kumimoji="0" lang="en-US" altLang="en-US" sz="1200" b="0" i="0" u="none" strike="noStrike" cap="none" normalizeH="0" baseline="0" dirty="0" err="1">
                <a:ln>
                  <a:noFill/>
                </a:ln>
                <a:solidFill>
                  <a:srgbClr val="0A0A0A"/>
                </a:solidFill>
                <a:effectLst/>
                <a:latin typeface="Google Sans"/>
              </a:rPr>
              <a:t>ρές</a:t>
            </a:r>
            <a:r>
              <a:rPr kumimoji="0" lang="en-US" altLang="en-US" sz="1200" b="0" i="0" u="none" strike="noStrike" cap="none" normalizeH="0" baseline="0" dirty="0">
                <a:ln>
                  <a:noFill/>
                </a:ln>
                <a:solidFill>
                  <a:srgbClr val="0A0A0A"/>
                </a:solidFill>
                <a:effectLst/>
                <a:latin typeface="Google Sans"/>
              </a:rPr>
              <a:t> </a:t>
            </a:r>
            <a:r>
              <a:rPr kumimoji="0" lang="en-US" altLang="en-US" sz="1200" b="0" i="0" u="none" strike="noStrike" cap="none" normalizeH="0" baseline="0" dirty="0" err="1">
                <a:ln>
                  <a:noFill/>
                </a:ln>
                <a:solidFill>
                  <a:srgbClr val="0A0A0A"/>
                </a:solidFill>
                <a:effectLst/>
                <a:latin typeface="Google Sans"/>
              </a:rPr>
              <a:t>κληρονομικές</a:t>
            </a:r>
            <a:r>
              <a:rPr kumimoji="0" lang="en-US" altLang="en-US" sz="1200" b="0" i="0" u="none" strike="noStrike" cap="none" normalizeH="0" baseline="0" dirty="0">
                <a:ln>
                  <a:noFill/>
                </a:ln>
                <a:solidFill>
                  <a:srgbClr val="0A0A0A"/>
                </a:solidFill>
                <a:effectLst/>
                <a:latin typeface="Google Sans"/>
              </a:rPr>
              <a:t> πα</a:t>
            </a:r>
            <a:r>
              <a:rPr kumimoji="0" lang="en-US" altLang="en-US" sz="1200" b="0" i="0" u="none" strike="noStrike" cap="none" normalizeH="0" baseline="0" dirty="0" err="1">
                <a:ln>
                  <a:noFill/>
                </a:ln>
                <a:solidFill>
                  <a:srgbClr val="0A0A0A"/>
                </a:solidFill>
                <a:effectLst/>
                <a:latin typeface="Google Sans"/>
              </a:rPr>
              <a:t>θήσεις</a:t>
            </a:r>
            <a:r>
              <a:rPr kumimoji="0" lang="en-US" altLang="en-US" sz="1200" b="0" i="0" u="none" strike="noStrike" cap="none" normalizeH="0" baseline="0" dirty="0">
                <a:ln>
                  <a:noFill/>
                </a:ln>
                <a:solidFill>
                  <a:srgbClr val="0A0A0A"/>
                </a:solidFill>
                <a:effectLst/>
                <a:latin typeface="Google Sans"/>
              </a:rPr>
              <a:t> </a:t>
            </a:r>
            <a:r>
              <a:rPr kumimoji="0" lang="en-US" altLang="en-US" sz="1200" b="0" i="0" u="none" strike="noStrike" cap="none" normalizeH="0" baseline="0" dirty="0" err="1">
                <a:ln>
                  <a:noFill/>
                </a:ln>
                <a:solidFill>
                  <a:srgbClr val="0A0A0A"/>
                </a:solidFill>
                <a:effectLst/>
                <a:latin typeface="Google Sans"/>
              </a:rPr>
              <a:t>του</a:t>
            </a:r>
            <a:r>
              <a:rPr kumimoji="0" lang="en-US" altLang="en-US" sz="1200" b="0" i="0" u="none" strike="noStrike" cap="none" normalizeH="0" baseline="0" dirty="0">
                <a:ln>
                  <a:noFill/>
                </a:ln>
                <a:solidFill>
                  <a:srgbClr val="0A0A0A"/>
                </a:solidFill>
                <a:effectLst/>
                <a:latin typeface="Google Sans"/>
              </a:rPr>
              <a:t> α</a:t>
            </a:r>
            <a:r>
              <a:rPr kumimoji="0" lang="en-US" altLang="en-US" sz="1200" b="0" i="0" u="none" strike="noStrike" cap="none" normalizeH="0" baseline="0" dirty="0" err="1">
                <a:ln>
                  <a:noFill/>
                </a:ln>
                <a:solidFill>
                  <a:srgbClr val="0A0A0A"/>
                </a:solidFill>
                <a:effectLst/>
                <a:latin typeface="Google Sans"/>
              </a:rPr>
              <a:t>ίμ</a:t>
            </a:r>
            <a:r>
              <a:rPr kumimoji="0" lang="en-US" altLang="en-US" sz="1200" b="0" i="0" u="none" strike="noStrike" cap="none" normalizeH="0" baseline="0" dirty="0">
                <a:ln>
                  <a:noFill/>
                </a:ln>
                <a:solidFill>
                  <a:srgbClr val="0A0A0A"/>
                </a:solidFill>
                <a:effectLst/>
                <a:latin typeface="Google Sans"/>
              </a:rPr>
              <a:t>α</a:t>
            </a:r>
            <a:r>
              <a:rPr kumimoji="0" lang="en-US" altLang="en-US" sz="1200" b="0" i="0" u="none" strike="noStrike" cap="none" normalizeH="0" baseline="0" dirty="0" err="1">
                <a:ln>
                  <a:noFill/>
                </a:ln>
                <a:solidFill>
                  <a:srgbClr val="0A0A0A"/>
                </a:solidFill>
                <a:effectLst/>
                <a:latin typeface="Google Sans"/>
              </a:rPr>
              <a:t>τος</a:t>
            </a:r>
            <a:r>
              <a:rPr kumimoji="0" lang="en-US" altLang="en-US" sz="1200" b="0" i="0" u="none" strike="noStrike" cap="none" normalizeH="0" baseline="0" dirty="0">
                <a:ln>
                  <a:noFill/>
                </a:ln>
                <a:solidFill>
                  <a:srgbClr val="0A0A0A"/>
                </a:solidFill>
                <a:effectLst/>
                <a:latin typeface="Google Sans"/>
              </a:rPr>
              <a:t>: </a:t>
            </a:r>
            <a:br>
              <a:rPr kumimoji="0" lang="en-US" altLang="en-US" sz="1000" b="0" i="0" u="none" strike="noStrike" cap="none" normalizeH="0" baseline="0" dirty="0">
                <a:ln>
                  <a:noFill/>
                </a:ln>
                <a:solidFill>
                  <a:schemeClr val="tx1"/>
                </a:solidFill>
                <a:effectLst/>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4" name="Rectangle 3">
            <a:extLst>
              <a:ext uri="{FF2B5EF4-FFF2-40B4-BE49-F238E27FC236}">
                <a16:creationId xmlns:a16="http://schemas.microsoft.com/office/drawing/2014/main" id="{B192F29A-6E4B-5297-500F-DFDA2748E130}"/>
              </a:ext>
            </a:extLst>
          </p:cNvPr>
          <p:cNvSpPr>
            <a:spLocks noChangeArrowheads="1"/>
          </p:cNvSpPr>
          <p:nvPr/>
        </p:nvSpPr>
        <p:spPr bwMode="auto">
          <a:xfrm>
            <a:off x="318052" y="4493279"/>
            <a:ext cx="4591878" cy="18466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AutoNum type="arabicPeriod"/>
              <a:tabLst/>
            </a:pPr>
            <a:r>
              <a:rPr kumimoji="0" lang="en-US" altLang="en-US" sz="1400" b="1" i="0" u="none" strike="noStrike" cap="none" normalizeH="0" baseline="0" dirty="0">
                <a:ln>
                  <a:noFill/>
                </a:ln>
                <a:solidFill>
                  <a:srgbClr val="0A0A0A"/>
                </a:solidFill>
                <a:effectLst/>
                <a:latin typeface="Google Sans"/>
              </a:rPr>
              <a:t>Δρεπα</a:t>
            </a:r>
            <a:r>
              <a:rPr kumimoji="0" lang="en-US" altLang="en-US" sz="1400" b="1" i="0" u="none" strike="noStrike" cap="none" normalizeH="0" baseline="0" dirty="0" err="1">
                <a:ln>
                  <a:noFill/>
                </a:ln>
                <a:solidFill>
                  <a:srgbClr val="0A0A0A"/>
                </a:solidFill>
                <a:effectLst/>
                <a:latin typeface="Google Sans"/>
              </a:rPr>
              <a:t>νοκυττ</a:t>
            </a:r>
            <a:r>
              <a:rPr kumimoji="0" lang="en-US" altLang="en-US" sz="1400" b="1" i="0" u="none" strike="noStrike" cap="none" normalizeH="0" baseline="0" dirty="0">
                <a:ln>
                  <a:noFill/>
                </a:ln>
                <a:solidFill>
                  <a:srgbClr val="0A0A0A"/>
                </a:solidFill>
                <a:effectLst/>
                <a:latin typeface="Google Sans"/>
              </a:rPr>
              <a:t>α</a:t>
            </a:r>
            <a:r>
              <a:rPr kumimoji="0" lang="en-US" altLang="en-US" sz="1400" b="1" i="0" u="none" strike="noStrike" cap="none" normalizeH="0" baseline="0" dirty="0" err="1">
                <a:ln>
                  <a:noFill/>
                </a:ln>
                <a:solidFill>
                  <a:srgbClr val="0A0A0A"/>
                </a:solidFill>
                <a:effectLst/>
                <a:latin typeface="Google Sans"/>
              </a:rPr>
              <a:t>ρική</a:t>
            </a:r>
            <a:r>
              <a:rPr kumimoji="0" lang="en-US" altLang="en-US" sz="1400" b="1" i="0" u="none" strike="noStrike" cap="none" normalizeH="0" baseline="0" dirty="0">
                <a:ln>
                  <a:noFill/>
                </a:ln>
                <a:solidFill>
                  <a:srgbClr val="0A0A0A"/>
                </a:solidFill>
                <a:effectLst/>
                <a:latin typeface="Google Sans"/>
              </a:rPr>
              <a:t> </a:t>
            </a:r>
            <a:r>
              <a:rPr kumimoji="0" lang="en-US" altLang="en-US" sz="1400" b="1" i="0" u="none" strike="noStrike" cap="none" normalizeH="0" baseline="0" dirty="0" err="1">
                <a:ln>
                  <a:noFill/>
                </a:ln>
                <a:solidFill>
                  <a:srgbClr val="0A0A0A"/>
                </a:solidFill>
                <a:effectLst/>
                <a:latin typeface="Google Sans"/>
              </a:rPr>
              <a:t>Αν</a:t>
            </a:r>
            <a:r>
              <a:rPr kumimoji="0" lang="en-US" altLang="en-US" sz="1400" b="1" i="0" u="none" strike="noStrike" cap="none" normalizeH="0" baseline="0" dirty="0">
                <a:ln>
                  <a:noFill/>
                </a:ln>
                <a:solidFill>
                  <a:srgbClr val="0A0A0A"/>
                </a:solidFill>
                <a:effectLst/>
                <a:latin typeface="Google Sans"/>
              </a:rPr>
              <a:t>α</a:t>
            </a:r>
            <a:r>
              <a:rPr kumimoji="0" lang="en-US" altLang="en-US" sz="1400" b="1" i="0" u="none" strike="noStrike" cap="none" normalizeH="0" baseline="0" dirty="0" err="1">
                <a:ln>
                  <a:noFill/>
                </a:ln>
                <a:solidFill>
                  <a:srgbClr val="0A0A0A"/>
                </a:solidFill>
                <a:effectLst/>
                <a:latin typeface="Google Sans"/>
              </a:rPr>
              <a:t>ιμί</a:t>
            </a:r>
            <a:r>
              <a:rPr kumimoji="0" lang="en-US" altLang="en-US" sz="1400" b="1" i="0" u="none" strike="noStrike" cap="none" normalizeH="0" baseline="0" dirty="0">
                <a:ln>
                  <a:noFill/>
                </a:ln>
                <a:solidFill>
                  <a:srgbClr val="0A0A0A"/>
                </a:solidFill>
                <a:effectLst/>
                <a:latin typeface="Google Sans"/>
              </a:rPr>
              <a:t>α (Sickle Cell Disease):</a:t>
            </a:r>
            <a:r>
              <a:rPr kumimoji="0" lang="en-US" altLang="en-US" sz="1400" b="0" i="0" u="none" strike="noStrike" cap="none" normalizeH="0" baseline="0" dirty="0">
                <a:ln>
                  <a:noFill/>
                </a:ln>
                <a:solidFill>
                  <a:srgbClr val="0A0A0A"/>
                </a:solidFill>
                <a:effectLst/>
                <a:latin typeface="Google Sans"/>
              </a:rPr>
              <a:t> </a:t>
            </a:r>
            <a:r>
              <a:rPr kumimoji="0" lang="en-US" altLang="en-US" sz="1400" b="0" i="0" u="none" strike="noStrike" cap="none" normalizeH="0" baseline="0" dirty="0" err="1">
                <a:ln>
                  <a:noFill/>
                </a:ln>
                <a:solidFill>
                  <a:srgbClr val="0A0A0A"/>
                </a:solidFill>
                <a:effectLst/>
                <a:latin typeface="Google Sans"/>
              </a:rPr>
              <a:t>Συγκεκριμέν</a:t>
            </a:r>
            <a:r>
              <a:rPr kumimoji="0" lang="en-US" altLang="en-US" sz="1400" b="0" i="0" u="none" strike="noStrike" cap="none" normalizeH="0" baseline="0" dirty="0">
                <a:ln>
                  <a:noFill/>
                </a:ln>
                <a:solidFill>
                  <a:srgbClr val="0A0A0A"/>
                </a:solidFill>
                <a:effectLst/>
                <a:latin typeface="Google Sans"/>
              </a:rPr>
              <a:t>α </a:t>
            </a:r>
            <a:r>
              <a:rPr kumimoji="0" lang="en-US" altLang="en-US" sz="1400" b="0" i="0" u="none" strike="noStrike" cap="none" normalizeH="0" baseline="0" dirty="0" err="1">
                <a:ln>
                  <a:noFill/>
                </a:ln>
                <a:solidFill>
                  <a:srgbClr val="0A0A0A"/>
                </a:solidFill>
                <a:effectLst/>
                <a:latin typeface="Google Sans"/>
              </a:rPr>
              <a:t>γι</a:t>
            </a:r>
            <a:r>
              <a:rPr kumimoji="0" lang="en-US" altLang="en-US" sz="1400" b="0" i="0" u="none" strike="noStrike" cap="none" normalizeH="0" baseline="0" dirty="0">
                <a:ln>
                  <a:noFill/>
                </a:ln>
                <a:solidFill>
                  <a:srgbClr val="0A0A0A"/>
                </a:solidFill>
                <a:effectLst/>
                <a:latin typeface="Google Sans"/>
              </a:rPr>
              <a:t>α α</a:t>
            </a:r>
            <a:r>
              <a:rPr kumimoji="0" lang="en-US" altLang="en-US" sz="1400" b="0" i="0" u="none" strike="noStrike" cap="none" normalizeH="0" baseline="0" dirty="0" err="1">
                <a:ln>
                  <a:noFill/>
                </a:ln>
                <a:solidFill>
                  <a:srgbClr val="0A0A0A"/>
                </a:solidFill>
                <a:effectLst/>
                <a:latin typeface="Google Sans"/>
              </a:rPr>
              <a:t>σθενείς</a:t>
            </a:r>
            <a:r>
              <a:rPr kumimoji="0" lang="en-US" altLang="en-US" sz="1400" b="0" i="0" u="none" strike="noStrike" cap="none" normalizeH="0" baseline="0" dirty="0">
                <a:ln>
                  <a:noFill/>
                </a:ln>
                <a:solidFill>
                  <a:srgbClr val="0A0A0A"/>
                </a:solidFill>
                <a:effectLst/>
                <a:latin typeface="Google Sans"/>
              </a:rPr>
              <a:t> </a:t>
            </a:r>
            <a:r>
              <a:rPr kumimoji="0" lang="en-US" altLang="en-US" sz="1400" b="0" i="0" u="none" strike="noStrike" cap="none" normalizeH="0" baseline="0" dirty="0" err="1">
                <a:ln>
                  <a:noFill/>
                </a:ln>
                <a:solidFill>
                  <a:srgbClr val="0A0A0A"/>
                </a:solidFill>
                <a:effectLst/>
                <a:latin typeface="Google Sans"/>
              </a:rPr>
              <a:t>με</a:t>
            </a:r>
            <a:r>
              <a:rPr kumimoji="0" lang="en-US" altLang="en-US" sz="1400" b="0" i="0" u="none" strike="noStrike" cap="none" normalizeH="0" baseline="0" dirty="0">
                <a:ln>
                  <a:noFill/>
                </a:ln>
                <a:solidFill>
                  <a:srgbClr val="0A0A0A"/>
                </a:solidFill>
                <a:effectLst/>
                <a:latin typeface="Google Sans"/>
              </a:rPr>
              <a:t> </a:t>
            </a:r>
            <a:r>
              <a:rPr kumimoji="0" lang="en-US" altLang="en-US" sz="1400" b="0" i="0" u="none" strike="noStrike" cap="none" normalizeH="0" baseline="0" dirty="0" err="1">
                <a:ln>
                  <a:noFill/>
                </a:ln>
                <a:solidFill>
                  <a:srgbClr val="0A0A0A"/>
                </a:solidFill>
                <a:effectLst/>
                <a:latin typeface="Google Sans"/>
              </a:rPr>
              <a:t>ε</a:t>
            </a:r>
            <a:r>
              <a:rPr kumimoji="0" lang="en-US" altLang="en-US" sz="1400" b="0" i="0" u="none" strike="noStrike" cap="none" normalizeH="0" baseline="0" dirty="0">
                <a:ln>
                  <a:noFill/>
                </a:ln>
                <a:solidFill>
                  <a:srgbClr val="0A0A0A"/>
                </a:solidFill>
                <a:effectLst/>
                <a:latin typeface="Google Sans"/>
              </a:rPr>
              <a:t>πα</a:t>
            </a:r>
            <a:r>
              <a:rPr kumimoji="0" lang="en-US" altLang="en-US" sz="1400" b="0" i="0" u="none" strike="noStrike" cap="none" normalizeH="0" baseline="0" dirty="0" err="1">
                <a:ln>
                  <a:noFill/>
                </a:ln>
                <a:solidFill>
                  <a:srgbClr val="0A0A0A"/>
                </a:solidFill>
                <a:effectLst/>
                <a:latin typeface="Google Sans"/>
              </a:rPr>
              <a:t>ν</a:t>
            </a:r>
            <a:r>
              <a:rPr kumimoji="0" lang="en-US" altLang="en-US" sz="1400" b="0" i="0" u="none" strike="noStrike" cap="none" normalizeH="0" baseline="0" dirty="0">
                <a:ln>
                  <a:noFill/>
                </a:ln>
                <a:solidFill>
                  <a:srgbClr val="0A0A0A"/>
                </a:solidFill>
                <a:effectLst/>
                <a:latin typeface="Google Sans"/>
              </a:rPr>
              <a:t>α</a:t>
            </a:r>
            <a:r>
              <a:rPr kumimoji="0" lang="en-US" altLang="en-US" sz="1400" b="0" i="0" u="none" strike="noStrike" cap="none" normalizeH="0" baseline="0" dirty="0" err="1">
                <a:ln>
                  <a:noFill/>
                </a:ln>
                <a:solidFill>
                  <a:srgbClr val="0A0A0A"/>
                </a:solidFill>
                <a:effectLst/>
                <a:latin typeface="Google Sans"/>
              </a:rPr>
              <a:t>λ</a:t>
            </a:r>
            <a:r>
              <a:rPr kumimoji="0" lang="en-US" altLang="en-US" sz="1400" b="0" i="0" u="none" strike="noStrike" cap="none" normalizeH="0" baseline="0" dirty="0">
                <a:ln>
                  <a:noFill/>
                </a:ln>
                <a:solidFill>
                  <a:srgbClr val="0A0A0A"/>
                </a:solidFill>
                <a:effectLst/>
                <a:latin typeface="Google Sans"/>
              </a:rPr>
              <a:t>α</a:t>
            </a:r>
            <a:r>
              <a:rPr kumimoji="0" lang="en-US" altLang="en-US" sz="1400" b="0" i="0" u="none" strike="noStrike" cap="none" normalizeH="0" baseline="0" dirty="0" err="1">
                <a:ln>
                  <a:noFill/>
                </a:ln>
                <a:solidFill>
                  <a:srgbClr val="0A0A0A"/>
                </a:solidFill>
                <a:effectLst/>
                <a:latin typeface="Google Sans"/>
              </a:rPr>
              <a:t>μ</a:t>
            </a:r>
            <a:r>
              <a:rPr kumimoji="0" lang="en-US" altLang="en-US" sz="1400" b="0" i="0" u="none" strike="noStrike" cap="none" normalizeH="0" baseline="0" dirty="0">
                <a:ln>
                  <a:noFill/>
                </a:ln>
                <a:solidFill>
                  <a:srgbClr val="0A0A0A"/>
                </a:solidFill>
                <a:effectLst/>
                <a:latin typeface="Google Sans"/>
              </a:rPr>
              <a:t>βα</a:t>
            </a:r>
            <a:r>
              <a:rPr kumimoji="0" lang="en-US" altLang="en-US" sz="1400" b="0" i="0" u="none" strike="noStrike" cap="none" normalizeH="0" baseline="0" dirty="0" err="1">
                <a:ln>
                  <a:noFill/>
                </a:ln>
                <a:solidFill>
                  <a:srgbClr val="0A0A0A"/>
                </a:solidFill>
                <a:effectLst/>
                <a:latin typeface="Google Sans"/>
              </a:rPr>
              <a:t>νόμενες</a:t>
            </a:r>
            <a:r>
              <a:rPr kumimoji="0" lang="en-US" altLang="en-US" sz="1400" b="0" i="0" u="none" strike="noStrike" cap="none" normalizeH="0" baseline="0" dirty="0">
                <a:ln>
                  <a:noFill/>
                </a:ln>
                <a:solidFill>
                  <a:srgbClr val="0A0A0A"/>
                </a:solidFill>
                <a:effectLst/>
                <a:latin typeface="Google Sans"/>
              </a:rPr>
              <a:t> </a:t>
            </a:r>
            <a:r>
              <a:rPr kumimoji="0" lang="en-US" altLang="en-US" sz="1400" b="0" i="0" u="none" strike="noStrike" cap="none" normalizeH="0" baseline="0" dirty="0" err="1">
                <a:ln>
                  <a:noFill/>
                </a:ln>
                <a:solidFill>
                  <a:srgbClr val="0A0A0A"/>
                </a:solidFill>
                <a:effectLst/>
                <a:latin typeface="Google Sans"/>
              </a:rPr>
              <a:t>ε</a:t>
            </a:r>
            <a:r>
              <a:rPr kumimoji="0" lang="en-US" altLang="en-US" sz="1400" b="0" i="0" u="none" strike="noStrike" cap="none" normalizeH="0" baseline="0" dirty="0">
                <a:ln>
                  <a:noFill/>
                </a:ln>
                <a:solidFill>
                  <a:srgbClr val="0A0A0A"/>
                </a:solidFill>
                <a:effectLst/>
                <a:latin typeface="Google Sans"/>
              </a:rPr>
              <a:t>π</a:t>
            </a:r>
            <a:r>
              <a:rPr kumimoji="0" lang="en-US" altLang="en-US" sz="1400" b="0" i="0" u="none" strike="noStrike" cap="none" normalizeH="0" baseline="0" dirty="0" err="1">
                <a:ln>
                  <a:noFill/>
                </a:ln>
                <a:solidFill>
                  <a:srgbClr val="0A0A0A"/>
                </a:solidFill>
                <a:effectLst/>
                <a:latin typeface="Google Sans"/>
              </a:rPr>
              <a:t>ώδυνες</a:t>
            </a:r>
            <a:r>
              <a:rPr kumimoji="0" lang="en-US" altLang="en-US" sz="1400" b="0" i="0" u="none" strike="noStrike" cap="none" normalizeH="0" baseline="0" dirty="0">
                <a:ln>
                  <a:noFill/>
                </a:ln>
                <a:solidFill>
                  <a:srgbClr val="0A0A0A"/>
                </a:solidFill>
                <a:effectLst/>
                <a:latin typeface="Google Sans"/>
              </a:rPr>
              <a:t> α</a:t>
            </a:r>
            <a:r>
              <a:rPr kumimoji="0" lang="en-US" altLang="en-US" sz="1400" b="0" i="0" u="none" strike="noStrike" cap="none" normalizeH="0" baseline="0" dirty="0" err="1">
                <a:ln>
                  <a:noFill/>
                </a:ln>
                <a:solidFill>
                  <a:srgbClr val="0A0A0A"/>
                </a:solidFill>
                <a:effectLst/>
                <a:latin typeface="Google Sans"/>
              </a:rPr>
              <a:t>γγειο</a:t>
            </a:r>
            <a:r>
              <a:rPr kumimoji="0" lang="en-US" altLang="en-US" sz="1400" b="0" i="0" u="none" strike="noStrike" cap="none" normalizeH="0" baseline="0" dirty="0">
                <a:ln>
                  <a:noFill/>
                </a:ln>
                <a:solidFill>
                  <a:srgbClr val="0A0A0A"/>
                </a:solidFill>
                <a:effectLst/>
                <a:latin typeface="Google Sans"/>
              </a:rPr>
              <a:t>απ</a:t>
            </a:r>
            <a:r>
              <a:rPr kumimoji="0" lang="en-US" altLang="en-US" sz="1400" b="0" i="0" u="none" strike="noStrike" cap="none" normalizeH="0" baseline="0" dirty="0" err="1">
                <a:ln>
                  <a:noFill/>
                </a:ln>
                <a:solidFill>
                  <a:srgbClr val="0A0A0A"/>
                </a:solidFill>
                <a:effectLst/>
                <a:latin typeface="Google Sans"/>
              </a:rPr>
              <a:t>οφρ</a:t>
            </a:r>
            <a:r>
              <a:rPr kumimoji="0" lang="en-US" altLang="en-US" sz="1400" b="0" i="0" u="none" strike="noStrike" cap="none" normalizeH="0" baseline="0" dirty="0">
                <a:ln>
                  <a:noFill/>
                </a:ln>
                <a:solidFill>
                  <a:srgbClr val="0A0A0A"/>
                </a:solidFill>
                <a:effectLst/>
                <a:latin typeface="Google Sans"/>
              </a:rPr>
              <a:t>α</a:t>
            </a:r>
            <a:r>
              <a:rPr kumimoji="0" lang="en-US" altLang="en-US" sz="1400" b="0" i="0" u="none" strike="noStrike" cap="none" normalizeH="0" baseline="0" dirty="0" err="1">
                <a:ln>
                  <a:noFill/>
                </a:ln>
                <a:solidFill>
                  <a:srgbClr val="0A0A0A"/>
                </a:solidFill>
                <a:effectLst/>
                <a:latin typeface="Google Sans"/>
              </a:rPr>
              <a:t>κτικές</a:t>
            </a:r>
            <a:r>
              <a:rPr kumimoji="0" lang="en-US" altLang="en-US" sz="1400" b="0" i="0" u="none" strike="noStrike" cap="none" normalizeH="0" baseline="0" dirty="0">
                <a:ln>
                  <a:noFill/>
                </a:ln>
                <a:solidFill>
                  <a:srgbClr val="0A0A0A"/>
                </a:solidFill>
                <a:effectLst/>
                <a:latin typeface="Google Sans"/>
              </a:rPr>
              <a:t> </a:t>
            </a:r>
            <a:r>
              <a:rPr kumimoji="0" lang="en-US" altLang="en-US" sz="1400" b="0" i="0" u="none" strike="noStrike" cap="none" normalizeH="0" baseline="0" dirty="0" err="1">
                <a:ln>
                  <a:noFill/>
                </a:ln>
                <a:solidFill>
                  <a:srgbClr val="0A0A0A"/>
                </a:solidFill>
                <a:effectLst/>
                <a:latin typeface="Google Sans"/>
              </a:rPr>
              <a:t>κρίσεις</a:t>
            </a:r>
            <a:r>
              <a:rPr kumimoji="0" lang="en-US" altLang="en-US" sz="1400" b="0" i="0" u="none" strike="noStrike" cap="none" normalizeH="0" baseline="0" dirty="0">
                <a:ln>
                  <a:noFill/>
                </a:ln>
                <a:solidFill>
                  <a:srgbClr val="0A0A0A"/>
                </a:solidFill>
                <a:effectLst/>
                <a:latin typeface="Google Sans"/>
              </a:rPr>
              <a:t>.</a:t>
            </a:r>
          </a:p>
          <a:p>
            <a:pPr marL="0" marR="0" lvl="0" indent="0" algn="l" defTabSz="914400" rtl="0" eaLnBrk="0" fontAlgn="base" latinLnBrk="0" hangingPunct="0">
              <a:lnSpc>
                <a:spcPct val="100000"/>
              </a:lnSpc>
              <a:spcBef>
                <a:spcPct val="0"/>
              </a:spcBef>
              <a:spcAft>
                <a:spcPct val="0"/>
              </a:spcAft>
              <a:buClrTx/>
              <a:buSzTx/>
              <a:buFontTx/>
              <a:buAutoNum type="arabicPeriod" startAt="2"/>
              <a:tabLst/>
            </a:pPr>
            <a:r>
              <a:rPr kumimoji="0" lang="en-US" altLang="en-US" sz="1400" b="1" i="0" u="none" strike="noStrike" cap="none" normalizeH="0" baseline="0" dirty="0" err="1">
                <a:ln>
                  <a:noFill/>
                </a:ln>
                <a:solidFill>
                  <a:srgbClr val="0A0A0A"/>
                </a:solidFill>
                <a:effectLst/>
                <a:latin typeface="Google Sans"/>
              </a:rPr>
              <a:t>Μεσογει</a:t>
            </a:r>
            <a:r>
              <a:rPr kumimoji="0" lang="en-US" altLang="en-US" sz="1400" b="1" i="0" u="none" strike="noStrike" cap="none" normalizeH="0" baseline="0" dirty="0">
                <a:ln>
                  <a:noFill/>
                </a:ln>
                <a:solidFill>
                  <a:srgbClr val="0A0A0A"/>
                </a:solidFill>
                <a:effectLst/>
                <a:latin typeface="Google Sans"/>
              </a:rPr>
              <a:t>α</a:t>
            </a:r>
            <a:r>
              <a:rPr kumimoji="0" lang="en-US" altLang="en-US" sz="1400" b="1" i="0" u="none" strike="noStrike" cap="none" normalizeH="0" baseline="0" dirty="0" err="1">
                <a:ln>
                  <a:noFill/>
                </a:ln>
                <a:solidFill>
                  <a:srgbClr val="0A0A0A"/>
                </a:solidFill>
                <a:effectLst/>
                <a:latin typeface="Google Sans"/>
              </a:rPr>
              <a:t>κή</a:t>
            </a:r>
            <a:r>
              <a:rPr kumimoji="0" lang="en-US" altLang="en-US" sz="1400" b="1" i="0" u="none" strike="noStrike" cap="none" normalizeH="0" baseline="0" dirty="0">
                <a:ln>
                  <a:noFill/>
                </a:ln>
                <a:solidFill>
                  <a:srgbClr val="0A0A0A"/>
                </a:solidFill>
                <a:effectLst/>
                <a:latin typeface="Google Sans"/>
              </a:rPr>
              <a:t> </a:t>
            </a:r>
            <a:r>
              <a:rPr kumimoji="0" lang="en-US" altLang="en-US" sz="1400" b="1" i="0" u="none" strike="noStrike" cap="none" normalizeH="0" baseline="0" dirty="0" err="1">
                <a:ln>
                  <a:noFill/>
                </a:ln>
                <a:solidFill>
                  <a:srgbClr val="0A0A0A"/>
                </a:solidFill>
                <a:effectLst/>
                <a:latin typeface="Google Sans"/>
              </a:rPr>
              <a:t>Αν</a:t>
            </a:r>
            <a:r>
              <a:rPr kumimoji="0" lang="en-US" altLang="en-US" sz="1400" b="1" i="0" u="none" strike="noStrike" cap="none" normalizeH="0" baseline="0" dirty="0">
                <a:ln>
                  <a:noFill/>
                </a:ln>
                <a:solidFill>
                  <a:srgbClr val="0A0A0A"/>
                </a:solidFill>
                <a:effectLst/>
                <a:latin typeface="Google Sans"/>
              </a:rPr>
              <a:t>α</a:t>
            </a:r>
            <a:r>
              <a:rPr kumimoji="0" lang="en-US" altLang="en-US" sz="1400" b="1" i="0" u="none" strike="noStrike" cap="none" normalizeH="0" baseline="0" dirty="0" err="1">
                <a:ln>
                  <a:noFill/>
                </a:ln>
                <a:solidFill>
                  <a:srgbClr val="0A0A0A"/>
                </a:solidFill>
                <a:effectLst/>
                <a:latin typeface="Google Sans"/>
              </a:rPr>
              <a:t>ιμί</a:t>
            </a:r>
            <a:r>
              <a:rPr kumimoji="0" lang="en-US" altLang="en-US" sz="1400" b="1" i="0" u="none" strike="noStrike" cap="none" normalizeH="0" baseline="0" dirty="0">
                <a:ln>
                  <a:noFill/>
                </a:ln>
                <a:solidFill>
                  <a:srgbClr val="0A0A0A"/>
                </a:solidFill>
                <a:effectLst/>
                <a:latin typeface="Google Sans"/>
              </a:rPr>
              <a:t>α / Β-Θα</a:t>
            </a:r>
            <a:r>
              <a:rPr kumimoji="0" lang="en-US" altLang="en-US" sz="1400" b="1" i="0" u="none" strike="noStrike" cap="none" normalizeH="0" baseline="0" dirty="0" err="1">
                <a:ln>
                  <a:noFill/>
                </a:ln>
                <a:solidFill>
                  <a:srgbClr val="0A0A0A"/>
                </a:solidFill>
                <a:effectLst/>
                <a:latin typeface="Google Sans"/>
              </a:rPr>
              <a:t>λ</a:t>
            </a:r>
            <a:r>
              <a:rPr kumimoji="0" lang="en-US" altLang="en-US" sz="1400" b="1" i="0" u="none" strike="noStrike" cap="none" normalizeH="0" baseline="0" dirty="0">
                <a:ln>
                  <a:noFill/>
                </a:ln>
                <a:solidFill>
                  <a:srgbClr val="0A0A0A"/>
                </a:solidFill>
                <a:effectLst/>
                <a:latin typeface="Google Sans"/>
              </a:rPr>
              <a:t>α</a:t>
            </a:r>
            <a:r>
              <a:rPr kumimoji="0" lang="en-US" altLang="en-US" sz="1400" b="1" i="0" u="none" strike="noStrike" cap="none" normalizeH="0" baseline="0" dirty="0" err="1">
                <a:ln>
                  <a:noFill/>
                </a:ln>
                <a:solidFill>
                  <a:srgbClr val="0A0A0A"/>
                </a:solidFill>
                <a:effectLst/>
                <a:latin typeface="Google Sans"/>
              </a:rPr>
              <a:t>σσ</a:t>
            </a:r>
            <a:r>
              <a:rPr kumimoji="0" lang="en-US" altLang="en-US" sz="1400" b="1" i="0" u="none" strike="noStrike" cap="none" normalizeH="0" baseline="0" dirty="0">
                <a:ln>
                  <a:noFill/>
                </a:ln>
                <a:solidFill>
                  <a:srgbClr val="0A0A0A"/>
                </a:solidFill>
                <a:effectLst/>
                <a:latin typeface="Google Sans"/>
              </a:rPr>
              <a:t>α</a:t>
            </a:r>
            <a:r>
              <a:rPr kumimoji="0" lang="en-US" altLang="en-US" sz="1400" b="1" i="0" u="none" strike="noStrike" cap="none" normalizeH="0" baseline="0" dirty="0" err="1">
                <a:ln>
                  <a:noFill/>
                </a:ln>
                <a:solidFill>
                  <a:srgbClr val="0A0A0A"/>
                </a:solidFill>
                <a:effectLst/>
                <a:latin typeface="Google Sans"/>
              </a:rPr>
              <a:t>ιμί</a:t>
            </a:r>
            <a:r>
              <a:rPr kumimoji="0" lang="en-US" altLang="en-US" sz="1400" b="1" i="0" u="none" strike="noStrike" cap="none" normalizeH="0" baseline="0" dirty="0">
                <a:ln>
                  <a:noFill/>
                </a:ln>
                <a:solidFill>
                  <a:srgbClr val="0A0A0A"/>
                </a:solidFill>
                <a:effectLst/>
                <a:latin typeface="Google Sans"/>
              </a:rPr>
              <a:t>α (Beta Thalassemia):</a:t>
            </a:r>
            <a:r>
              <a:rPr kumimoji="0" lang="en-US" altLang="en-US" sz="1400" b="0" i="0" u="none" strike="noStrike" cap="none" normalizeH="0" baseline="0" dirty="0">
                <a:ln>
                  <a:noFill/>
                </a:ln>
                <a:solidFill>
                  <a:srgbClr val="0A0A0A"/>
                </a:solidFill>
                <a:effectLst/>
                <a:latin typeface="Google Sans"/>
              </a:rPr>
              <a:t> </a:t>
            </a:r>
            <a:r>
              <a:rPr kumimoji="0" lang="en-US" altLang="en-US" sz="1400" b="0" i="0" u="none" strike="noStrike" cap="none" normalizeH="0" baseline="0" dirty="0" err="1">
                <a:ln>
                  <a:noFill/>
                </a:ln>
                <a:solidFill>
                  <a:srgbClr val="0A0A0A"/>
                </a:solidFill>
                <a:effectLst/>
                <a:latin typeface="Google Sans"/>
              </a:rPr>
              <a:t>Συγκεκριμέν</a:t>
            </a:r>
            <a:r>
              <a:rPr kumimoji="0" lang="en-US" altLang="en-US" sz="1400" b="0" i="0" u="none" strike="noStrike" cap="none" normalizeH="0" baseline="0" dirty="0">
                <a:ln>
                  <a:noFill/>
                </a:ln>
                <a:solidFill>
                  <a:srgbClr val="0A0A0A"/>
                </a:solidFill>
                <a:effectLst/>
                <a:latin typeface="Google Sans"/>
              </a:rPr>
              <a:t>α </a:t>
            </a:r>
            <a:r>
              <a:rPr kumimoji="0" lang="en-US" altLang="en-US" sz="1400" b="0" i="0" u="none" strike="noStrike" cap="none" normalizeH="0" baseline="0" dirty="0" err="1">
                <a:ln>
                  <a:noFill/>
                </a:ln>
                <a:solidFill>
                  <a:srgbClr val="0A0A0A"/>
                </a:solidFill>
                <a:effectLst/>
                <a:latin typeface="Google Sans"/>
              </a:rPr>
              <a:t>γι</a:t>
            </a:r>
            <a:r>
              <a:rPr kumimoji="0" lang="en-US" altLang="en-US" sz="1400" b="0" i="0" u="none" strike="noStrike" cap="none" normalizeH="0" baseline="0" dirty="0">
                <a:ln>
                  <a:noFill/>
                </a:ln>
                <a:solidFill>
                  <a:srgbClr val="0A0A0A"/>
                </a:solidFill>
                <a:effectLst/>
                <a:latin typeface="Google Sans"/>
              </a:rPr>
              <a:t>α </a:t>
            </a:r>
            <a:r>
              <a:rPr kumimoji="0" lang="en-US" altLang="en-US" sz="1400" b="0" i="0" u="none" strike="noStrike" cap="none" normalizeH="0" baseline="0" dirty="0" err="1">
                <a:ln>
                  <a:noFill/>
                </a:ln>
                <a:solidFill>
                  <a:srgbClr val="0A0A0A"/>
                </a:solidFill>
                <a:effectLst/>
                <a:latin typeface="Google Sans"/>
              </a:rPr>
              <a:t>τη</a:t>
            </a:r>
            <a:r>
              <a:rPr kumimoji="0" lang="en-US" altLang="en-US" sz="1400" b="0" i="0" u="none" strike="noStrike" cap="none" normalizeH="0" baseline="0" dirty="0">
                <a:ln>
                  <a:noFill/>
                </a:ln>
                <a:solidFill>
                  <a:srgbClr val="0A0A0A"/>
                </a:solidFill>
                <a:effectLst/>
                <a:latin typeface="Google Sans"/>
              </a:rPr>
              <a:t> </a:t>
            </a:r>
            <a:r>
              <a:rPr kumimoji="0" lang="en-US" altLang="en-US" sz="1400" b="0" i="0" u="none" strike="noStrike" cap="none" normalizeH="0" baseline="0" dirty="0" err="1">
                <a:ln>
                  <a:noFill/>
                </a:ln>
                <a:solidFill>
                  <a:srgbClr val="0A0A0A"/>
                </a:solidFill>
                <a:effectLst/>
                <a:latin typeface="Google Sans"/>
              </a:rPr>
              <a:t>μορφή</a:t>
            </a:r>
            <a:r>
              <a:rPr kumimoji="0" lang="en-US" altLang="en-US" sz="1400" b="0" i="0" u="none" strike="noStrike" cap="none" normalizeH="0" baseline="0" dirty="0">
                <a:ln>
                  <a:noFill/>
                </a:ln>
                <a:solidFill>
                  <a:srgbClr val="0A0A0A"/>
                </a:solidFill>
                <a:effectLst/>
                <a:latin typeface="Google Sans"/>
              </a:rPr>
              <a:t> </a:t>
            </a:r>
            <a:r>
              <a:rPr kumimoji="0" lang="en-US" altLang="en-US" sz="1400" b="0" i="0" u="none" strike="noStrike" cap="none" normalizeH="0" baseline="0" dirty="0" err="1">
                <a:ln>
                  <a:noFill/>
                </a:ln>
                <a:solidFill>
                  <a:srgbClr val="0A0A0A"/>
                </a:solidFill>
                <a:effectLst/>
                <a:latin typeface="Google Sans"/>
              </a:rPr>
              <a:t>της</a:t>
            </a:r>
            <a:r>
              <a:rPr kumimoji="0" lang="en-US" altLang="en-US" sz="1400" b="0" i="0" u="none" strike="noStrike" cap="none" normalizeH="0" baseline="0" dirty="0">
                <a:ln>
                  <a:noFill/>
                </a:ln>
                <a:solidFill>
                  <a:srgbClr val="0A0A0A"/>
                </a:solidFill>
                <a:effectLst/>
                <a:latin typeface="Google Sans"/>
              </a:rPr>
              <a:t> </a:t>
            </a:r>
            <a:r>
              <a:rPr kumimoji="0" lang="en-US" altLang="en-US" sz="1400" b="0" i="0" u="none" strike="noStrike" cap="none" normalizeH="0" baseline="0" dirty="0" err="1">
                <a:ln>
                  <a:noFill/>
                </a:ln>
                <a:solidFill>
                  <a:srgbClr val="0A0A0A"/>
                </a:solidFill>
                <a:effectLst/>
                <a:latin typeface="Google Sans"/>
              </a:rPr>
              <a:t>νόσου</a:t>
            </a:r>
            <a:r>
              <a:rPr kumimoji="0" lang="en-US" altLang="en-US" sz="1400" b="0" i="0" u="none" strike="noStrike" cap="none" normalizeH="0" baseline="0" dirty="0">
                <a:ln>
                  <a:noFill/>
                </a:ln>
                <a:solidFill>
                  <a:srgbClr val="0A0A0A"/>
                </a:solidFill>
                <a:effectLst/>
                <a:latin typeface="Google Sans"/>
              </a:rPr>
              <a:t> π</a:t>
            </a:r>
            <a:r>
              <a:rPr kumimoji="0" lang="en-US" altLang="en-US" sz="1400" b="0" i="0" u="none" strike="noStrike" cap="none" normalizeH="0" baseline="0" dirty="0" err="1">
                <a:ln>
                  <a:noFill/>
                </a:ln>
                <a:solidFill>
                  <a:srgbClr val="0A0A0A"/>
                </a:solidFill>
                <a:effectLst/>
                <a:latin typeface="Google Sans"/>
              </a:rPr>
              <a:t>ου</a:t>
            </a:r>
            <a:r>
              <a:rPr kumimoji="0" lang="en-US" altLang="en-US" sz="1400" b="0" i="0" u="none" strike="noStrike" cap="none" normalizeH="0" baseline="0" dirty="0">
                <a:ln>
                  <a:noFill/>
                </a:ln>
                <a:solidFill>
                  <a:srgbClr val="0A0A0A"/>
                </a:solidFill>
                <a:effectLst/>
                <a:latin typeface="Google Sans"/>
              </a:rPr>
              <a:t> </a:t>
            </a:r>
            <a:r>
              <a:rPr kumimoji="0" lang="en-US" altLang="en-US" sz="1400" b="0" i="0" u="none" strike="noStrike" cap="none" normalizeH="0" baseline="0" dirty="0" err="1">
                <a:ln>
                  <a:noFill/>
                </a:ln>
                <a:solidFill>
                  <a:srgbClr val="0A0A0A"/>
                </a:solidFill>
                <a:effectLst/>
                <a:latin typeface="Google Sans"/>
              </a:rPr>
              <a:t>εξ</a:t>
            </a:r>
            <a:r>
              <a:rPr kumimoji="0" lang="en-US" altLang="en-US" sz="1400" b="0" i="0" u="none" strike="noStrike" cap="none" normalizeH="0" baseline="0" dirty="0">
                <a:ln>
                  <a:noFill/>
                </a:ln>
                <a:solidFill>
                  <a:srgbClr val="0A0A0A"/>
                </a:solidFill>
                <a:effectLst/>
                <a:latin typeface="Google Sans"/>
              </a:rPr>
              <a:t>α</a:t>
            </a:r>
            <a:r>
              <a:rPr kumimoji="0" lang="en-US" altLang="en-US" sz="1400" b="0" i="0" u="none" strike="noStrike" cap="none" normalizeH="0" baseline="0" dirty="0" err="1">
                <a:ln>
                  <a:noFill/>
                </a:ln>
                <a:solidFill>
                  <a:srgbClr val="0A0A0A"/>
                </a:solidFill>
                <a:effectLst/>
                <a:latin typeface="Google Sans"/>
              </a:rPr>
              <a:t>ρτάτ</a:t>
            </a:r>
            <a:r>
              <a:rPr kumimoji="0" lang="en-US" altLang="en-US" sz="1400" b="0" i="0" u="none" strike="noStrike" cap="none" normalizeH="0" baseline="0" dirty="0">
                <a:ln>
                  <a:noFill/>
                </a:ln>
                <a:solidFill>
                  <a:srgbClr val="0A0A0A"/>
                </a:solidFill>
                <a:effectLst/>
                <a:latin typeface="Google Sans"/>
              </a:rPr>
              <a:t>α</a:t>
            </a:r>
            <a:r>
              <a:rPr kumimoji="0" lang="en-US" altLang="en-US" sz="1400" b="0" i="0" u="none" strike="noStrike" cap="none" normalizeH="0" baseline="0" dirty="0" err="1">
                <a:ln>
                  <a:noFill/>
                </a:ln>
                <a:solidFill>
                  <a:srgbClr val="0A0A0A"/>
                </a:solidFill>
                <a:effectLst/>
                <a:latin typeface="Google Sans"/>
              </a:rPr>
              <a:t>ι</a:t>
            </a:r>
            <a:r>
              <a:rPr kumimoji="0" lang="en-US" altLang="en-US" sz="1400" b="0" i="0" u="none" strike="noStrike" cap="none" normalizeH="0" baseline="0" dirty="0">
                <a:ln>
                  <a:noFill/>
                </a:ln>
                <a:solidFill>
                  <a:srgbClr val="0A0A0A"/>
                </a:solidFill>
                <a:effectLst/>
                <a:latin typeface="Google Sans"/>
              </a:rPr>
              <a:t> απ</a:t>
            </a:r>
            <a:r>
              <a:rPr kumimoji="0" lang="en-US" altLang="en-US" sz="1400" b="0" i="0" u="none" strike="noStrike" cap="none" normalizeH="0" baseline="0" dirty="0" err="1">
                <a:ln>
                  <a:noFill/>
                </a:ln>
                <a:solidFill>
                  <a:srgbClr val="0A0A0A"/>
                </a:solidFill>
                <a:effectLst/>
                <a:latin typeface="Google Sans"/>
              </a:rPr>
              <a:t>ό</a:t>
            </a:r>
            <a:r>
              <a:rPr kumimoji="0" lang="en-US" altLang="en-US" sz="1400" b="0" i="0" u="none" strike="noStrike" cap="none" normalizeH="0" baseline="0" dirty="0">
                <a:ln>
                  <a:noFill/>
                </a:ln>
                <a:solidFill>
                  <a:srgbClr val="0A0A0A"/>
                </a:solidFill>
                <a:effectLst/>
                <a:latin typeface="Google Sans"/>
              </a:rPr>
              <a:t> </a:t>
            </a:r>
            <a:r>
              <a:rPr kumimoji="0" lang="en-US" altLang="en-US" sz="1400" b="0" i="0" u="none" strike="noStrike" cap="none" normalizeH="0" baseline="0" dirty="0" err="1">
                <a:ln>
                  <a:noFill/>
                </a:ln>
                <a:solidFill>
                  <a:srgbClr val="0A0A0A"/>
                </a:solidFill>
                <a:effectLst/>
                <a:latin typeface="Google Sans"/>
              </a:rPr>
              <a:t>συχνές</a:t>
            </a:r>
            <a:r>
              <a:rPr kumimoji="0" lang="en-US" altLang="en-US" sz="1400" b="0" i="0" u="none" strike="noStrike" cap="none" normalizeH="0" baseline="0" dirty="0">
                <a:ln>
                  <a:noFill/>
                </a:ln>
                <a:solidFill>
                  <a:srgbClr val="0A0A0A"/>
                </a:solidFill>
                <a:effectLst/>
                <a:latin typeface="Google Sans"/>
              </a:rPr>
              <a:t> </a:t>
            </a:r>
            <a:r>
              <a:rPr kumimoji="0" lang="en-US" altLang="en-US" sz="1400" b="0" i="0" u="none" strike="noStrike" cap="none" normalizeH="0" baseline="0" dirty="0" err="1">
                <a:ln>
                  <a:noFill/>
                </a:ln>
                <a:solidFill>
                  <a:srgbClr val="0A0A0A"/>
                </a:solidFill>
                <a:effectLst/>
                <a:latin typeface="Google Sans"/>
              </a:rPr>
              <a:t>μετ</a:t>
            </a:r>
            <a:r>
              <a:rPr kumimoji="0" lang="en-US" altLang="en-US" sz="1400" b="0" i="0" u="none" strike="noStrike" cap="none" normalizeH="0" baseline="0" dirty="0">
                <a:ln>
                  <a:noFill/>
                </a:ln>
                <a:solidFill>
                  <a:srgbClr val="0A0A0A"/>
                </a:solidFill>
                <a:effectLst/>
                <a:latin typeface="Google Sans"/>
              </a:rPr>
              <a:t>α</a:t>
            </a:r>
            <a:r>
              <a:rPr kumimoji="0" lang="en-US" altLang="en-US" sz="1400" b="0" i="0" u="none" strike="noStrike" cap="none" normalizeH="0" baseline="0" dirty="0" err="1">
                <a:ln>
                  <a:noFill/>
                </a:ln>
                <a:solidFill>
                  <a:srgbClr val="0A0A0A"/>
                </a:solidFill>
                <a:effectLst/>
                <a:latin typeface="Google Sans"/>
              </a:rPr>
              <a:t>γγίσεις</a:t>
            </a:r>
            <a:r>
              <a:rPr kumimoji="0" lang="en-US" altLang="en-US" sz="1400" b="0" i="0" u="none" strike="noStrike" cap="none" normalizeH="0" baseline="0" dirty="0">
                <a:ln>
                  <a:noFill/>
                </a:ln>
                <a:solidFill>
                  <a:srgbClr val="0A0A0A"/>
                </a:solidFill>
                <a:effectLst/>
                <a:latin typeface="Google Sans"/>
              </a:rPr>
              <a:t> α</a:t>
            </a:r>
            <a:r>
              <a:rPr kumimoji="0" lang="en-US" altLang="en-US" sz="1400" b="0" i="0" u="none" strike="noStrike" cap="none" normalizeH="0" baseline="0" dirty="0" err="1">
                <a:ln>
                  <a:noFill/>
                </a:ln>
                <a:solidFill>
                  <a:srgbClr val="0A0A0A"/>
                </a:solidFill>
                <a:effectLst/>
                <a:latin typeface="Google Sans"/>
              </a:rPr>
              <a:t>ίμ</a:t>
            </a:r>
            <a:r>
              <a:rPr kumimoji="0" lang="en-US" altLang="en-US" sz="1400" b="0" i="0" u="none" strike="noStrike" cap="none" normalizeH="0" baseline="0" dirty="0">
                <a:ln>
                  <a:noFill/>
                </a:ln>
                <a:solidFill>
                  <a:srgbClr val="0A0A0A"/>
                </a:solidFill>
                <a:effectLst/>
                <a:latin typeface="Google Sans"/>
              </a:rPr>
              <a:t>α</a:t>
            </a:r>
            <a:r>
              <a:rPr kumimoji="0" lang="en-US" altLang="en-US" sz="1400" b="0" i="0" u="none" strike="noStrike" cap="none" normalizeH="0" baseline="0" dirty="0" err="1">
                <a:ln>
                  <a:noFill/>
                </a:ln>
                <a:solidFill>
                  <a:srgbClr val="0A0A0A"/>
                </a:solidFill>
                <a:effectLst/>
                <a:latin typeface="Google Sans"/>
              </a:rPr>
              <a:t>τος</a:t>
            </a:r>
            <a:endParaRPr kumimoji="0" lang="en-US" altLang="en-US" sz="1400" b="0" i="0" u="none" strike="noStrike" cap="none" normalizeH="0" baseline="0" dirty="0">
              <a:ln>
                <a:noFill/>
              </a:ln>
              <a:solidFill>
                <a:srgbClr val="0A0A0A"/>
              </a:solidFill>
              <a:effectLst/>
              <a:latin typeface="Google Sans"/>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4102" name="Picture 6" descr="CRISPR: A New Way for Scientists to Edit DNA · Frontiers for Young Minds">
            <a:extLst>
              <a:ext uri="{FF2B5EF4-FFF2-40B4-BE49-F238E27FC236}">
                <a16:creationId xmlns:a16="http://schemas.microsoft.com/office/drawing/2014/main" id="{05512BB8-6690-BCEE-B067-54778E3F15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52598" y="815008"/>
            <a:ext cx="7439402" cy="5883965"/>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Crispr cas9 gene editing tool ...">
            <a:extLst>
              <a:ext uri="{FF2B5EF4-FFF2-40B4-BE49-F238E27FC236}">
                <a16:creationId xmlns:a16="http://schemas.microsoft.com/office/drawing/2014/main" id="{29CFBE73-FD01-96C6-25DE-130961EDA5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7289" y="159134"/>
            <a:ext cx="3797300" cy="213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18175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669519" y="1660722"/>
            <a:ext cx="6994433" cy="4362967"/>
          </a:xfrm>
          <a:prstGeom prst="rect">
            <a:avLst/>
          </a:prstGeom>
        </p:spPr>
      </p:pic>
    </p:spTree>
    <p:extLst>
      <p:ext uri="{BB962C8B-B14F-4D97-AF65-F5344CB8AC3E}">
        <p14:creationId xmlns:p14="http://schemas.microsoft.com/office/powerpoint/2010/main" val="1264449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3" descr="Epi00-0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07659"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48414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3" descr="Epi01-0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2087"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47537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1" descr="Epi02-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65130"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92749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1" descr="Epi03-0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480931"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23809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1" descr="Epi03a-0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67148"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74639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1" descr="Epi03b-0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417136"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67448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1" descr="Epi04-0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32962"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35634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1" descr="Epi05-0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83219"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55568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1" descr="Epi06-0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24617"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53533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1" descr="Epi07-0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88414"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157705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1" descr="Epi08-0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83220"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32702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1" descr="Epi09-0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85238"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20846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1" descr="Epi10-0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02197"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698869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1" descr="Epi11-0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704215"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003262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1" descr="Epi12-0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76624"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106373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864113" y="1335741"/>
            <a:ext cx="3607695" cy="4788117"/>
          </a:xfrm>
          <a:prstGeom prst="rect">
            <a:avLst/>
          </a:prstGeom>
        </p:spPr>
      </p:pic>
      <p:pic>
        <p:nvPicPr>
          <p:cNvPr id="5" name="Picture 4"/>
          <p:cNvPicPr>
            <a:picLocks noChangeAspect="1"/>
          </p:cNvPicPr>
          <p:nvPr/>
        </p:nvPicPr>
        <p:blipFill>
          <a:blip r:embed="rId3"/>
          <a:stretch>
            <a:fillRect/>
          </a:stretch>
        </p:blipFill>
        <p:spPr>
          <a:xfrm>
            <a:off x="6325720" y="1335741"/>
            <a:ext cx="3660962" cy="4881283"/>
          </a:xfrm>
          <a:prstGeom prst="rect">
            <a:avLst/>
          </a:prstGeom>
        </p:spPr>
      </p:pic>
    </p:spTree>
    <p:extLst>
      <p:ext uri="{BB962C8B-B14F-4D97-AF65-F5344CB8AC3E}">
        <p14:creationId xmlns:p14="http://schemas.microsoft.com/office/powerpoint/2010/main" val="259052174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56027" y="1239079"/>
            <a:ext cx="10261600" cy="3223591"/>
          </a:xfrm>
        </p:spPr>
        <p:txBody>
          <a:bodyPr/>
          <a:lstStyle/>
          <a:p>
            <a:pPr marL="0" indent="0">
              <a:buNone/>
            </a:pPr>
            <a:r>
              <a:rPr lang="en-US" sz="2400" dirty="0"/>
              <a:t>Histones can be modified by a number of ways like acetylation, methylation and phosphorylation.  </a:t>
            </a:r>
          </a:p>
          <a:p>
            <a:pPr marL="0" indent="0">
              <a:buNone/>
            </a:pPr>
            <a:endParaRPr lang="en-US" sz="2400" dirty="0"/>
          </a:p>
          <a:p>
            <a:r>
              <a:rPr lang="en-US" sz="2400" dirty="0"/>
              <a:t>Acetylation of histones which occurs at lysine residues and is </a:t>
            </a:r>
            <a:r>
              <a:rPr lang="en-US" sz="2400" dirty="0" err="1"/>
              <a:t>catalysed</a:t>
            </a:r>
            <a:r>
              <a:rPr lang="en-US" sz="2400" dirty="0"/>
              <a:t> by histone </a:t>
            </a:r>
            <a:r>
              <a:rPr lang="en-US" sz="2400" dirty="0" err="1"/>
              <a:t>acetyltransferases</a:t>
            </a:r>
            <a:r>
              <a:rPr lang="en-US" sz="2400" dirty="0"/>
              <a:t> (HATs), is associated with </a:t>
            </a:r>
            <a:r>
              <a:rPr lang="en-US" sz="2400" dirty="0">
                <a:solidFill>
                  <a:srgbClr val="FF0000"/>
                </a:solidFill>
              </a:rPr>
              <a:t>activation of gene transcription. </a:t>
            </a:r>
          </a:p>
          <a:p>
            <a:r>
              <a:rPr lang="en-US" sz="2400" dirty="0" err="1"/>
              <a:t>Deacetylation</a:t>
            </a:r>
            <a:r>
              <a:rPr lang="en-US" sz="2400" dirty="0"/>
              <a:t> of histones, </a:t>
            </a:r>
            <a:r>
              <a:rPr lang="en-US" sz="2400" dirty="0" err="1"/>
              <a:t>catalysed</a:t>
            </a:r>
            <a:r>
              <a:rPr lang="en-US" sz="2400" dirty="0"/>
              <a:t> by histone </a:t>
            </a:r>
            <a:r>
              <a:rPr lang="en-US" sz="2400" dirty="0" err="1"/>
              <a:t>deacetylases</a:t>
            </a:r>
            <a:r>
              <a:rPr lang="en-US" sz="2400" dirty="0"/>
              <a:t> (HDACs), is associated with </a:t>
            </a:r>
            <a:r>
              <a:rPr lang="en-US" sz="2400" dirty="0">
                <a:solidFill>
                  <a:srgbClr val="FF0000"/>
                </a:solidFill>
              </a:rPr>
              <a:t>silencing of gene transcription</a:t>
            </a:r>
            <a:r>
              <a:rPr lang="en-US" sz="2400" dirty="0"/>
              <a:t>. </a:t>
            </a:r>
          </a:p>
          <a:p>
            <a:pPr marL="0" indent="0">
              <a:buNone/>
            </a:pPr>
            <a:endParaRPr lang="en-US" dirty="0"/>
          </a:p>
          <a:p>
            <a:pPr marL="0" indent="0">
              <a:buNone/>
            </a:pPr>
            <a:r>
              <a:rPr lang="en-US" sz="2000" dirty="0"/>
              <a:t>HDAC inhibitors                     increase histone acetylation = increase gene expression</a:t>
            </a:r>
          </a:p>
          <a:p>
            <a:pPr marL="0" indent="0">
              <a:buNone/>
            </a:pPr>
            <a:r>
              <a:rPr lang="en-US" dirty="0"/>
              <a:t> </a:t>
            </a:r>
          </a:p>
          <a:p>
            <a:endParaRPr lang="el-GR" dirty="0"/>
          </a:p>
        </p:txBody>
      </p:sp>
      <p:sp>
        <p:nvSpPr>
          <p:cNvPr id="4" name="Title 1"/>
          <p:cNvSpPr>
            <a:spLocks noGrp="1"/>
          </p:cNvSpPr>
          <p:nvPr>
            <p:ph type="title"/>
          </p:nvPr>
        </p:nvSpPr>
        <p:spPr/>
        <p:txBody>
          <a:bodyPr/>
          <a:lstStyle/>
          <a:p>
            <a:r>
              <a:rPr lang="en-US" dirty="0"/>
              <a:t>Epigenetic therapy</a:t>
            </a:r>
            <a:endParaRPr lang="el-GR" dirty="0"/>
          </a:p>
        </p:txBody>
      </p:sp>
      <p:sp>
        <p:nvSpPr>
          <p:cNvPr id="2" name="Right Arrow 1">
            <a:extLst>
              <a:ext uri="{FF2B5EF4-FFF2-40B4-BE49-F238E27FC236}">
                <a16:creationId xmlns:a16="http://schemas.microsoft.com/office/drawing/2014/main" id="{9922F09D-113C-3082-2AEA-939A2B77E464}"/>
              </a:ext>
            </a:extLst>
          </p:cNvPr>
          <p:cNvSpPr/>
          <p:nvPr/>
        </p:nvSpPr>
        <p:spPr>
          <a:xfrm>
            <a:off x="3597965" y="5118652"/>
            <a:ext cx="1172818" cy="4571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0767814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89660" y="1654459"/>
            <a:ext cx="10148047" cy="2031325"/>
          </a:xfrm>
          <a:prstGeom prst="rect">
            <a:avLst/>
          </a:prstGeom>
        </p:spPr>
        <p:txBody>
          <a:bodyPr wrap="square">
            <a:spAutoFit/>
          </a:bodyPr>
          <a:lstStyle/>
          <a:p>
            <a:r>
              <a:rPr lang="en-US" dirty="0"/>
              <a:t>DNA methylation which usually, but not always, depending on the position of the</a:t>
            </a:r>
          </a:p>
          <a:p>
            <a:r>
              <a:rPr lang="en-US" dirty="0"/>
              <a:t>methylation change relative to the position of the transcription start site, </a:t>
            </a:r>
            <a:r>
              <a:rPr lang="en-US" dirty="0">
                <a:solidFill>
                  <a:srgbClr val="FF0000"/>
                </a:solidFill>
              </a:rPr>
              <a:t>inhibits gene transcription</a:t>
            </a:r>
            <a:r>
              <a:rPr lang="en-US" dirty="0"/>
              <a:t>. </a:t>
            </a:r>
          </a:p>
          <a:p>
            <a:endParaRPr lang="en-US" dirty="0">
              <a:latin typeface="Times New Roman" panose="02020603050405020304" pitchFamily="18" charset="0"/>
            </a:endParaRPr>
          </a:p>
          <a:p>
            <a:r>
              <a:rPr lang="en-US" dirty="0"/>
              <a:t>Four DNA </a:t>
            </a:r>
            <a:r>
              <a:rPr lang="en-US" dirty="0" err="1"/>
              <a:t>methyltransferases</a:t>
            </a:r>
            <a:r>
              <a:rPr lang="en-US" dirty="0"/>
              <a:t> (DNMTs) named DNMT1, DNMT2, DNMT3A DNMT3B have been found to be associated with the human genome</a:t>
            </a:r>
          </a:p>
          <a:p>
            <a:endParaRPr lang="en-US" dirty="0"/>
          </a:p>
          <a:p>
            <a:endParaRPr lang="en-US" dirty="0">
              <a:effectLst/>
              <a:latin typeface="Times New Roman" panose="02020603050405020304" pitchFamily="18" charset="0"/>
            </a:endParaRPr>
          </a:p>
        </p:txBody>
      </p:sp>
      <p:sp>
        <p:nvSpPr>
          <p:cNvPr id="5" name="Title 1"/>
          <p:cNvSpPr>
            <a:spLocks noGrp="1"/>
          </p:cNvSpPr>
          <p:nvPr>
            <p:ph type="title"/>
          </p:nvPr>
        </p:nvSpPr>
        <p:spPr/>
        <p:txBody>
          <a:bodyPr/>
          <a:lstStyle/>
          <a:p>
            <a:r>
              <a:rPr lang="en-US" dirty="0"/>
              <a:t>Epigenetic therapy</a:t>
            </a:r>
            <a:endParaRPr lang="el-GR" dirty="0"/>
          </a:p>
        </p:txBody>
      </p:sp>
      <p:pic>
        <p:nvPicPr>
          <p:cNvPr id="6" name="Picture 5"/>
          <p:cNvPicPr>
            <a:picLocks noChangeAspect="1"/>
          </p:cNvPicPr>
          <p:nvPr/>
        </p:nvPicPr>
        <p:blipFill rotWithShape="1">
          <a:blip r:embed="rId2"/>
          <a:srcRect l="7836" t="37694" r="52516" b="20750"/>
          <a:stretch/>
        </p:blipFill>
        <p:spPr>
          <a:xfrm>
            <a:off x="1354293" y="3429000"/>
            <a:ext cx="4689274" cy="2764321"/>
          </a:xfrm>
          <a:prstGeom prst="rect">
            <a:avLst/>
          </a:prstGeom>
        </p:spPr>
      </p:pic>
      <p:sp>
        <p:nvSpPr>
          <p:cNvPr id="2" name="TextBox 1">
            <a:extLst>
              <a:ext uri="{FF2B5EF4-FFF2-40B4-BE49-F238E27FC236}">
                <a16:creationId xmlns:a16="http://schemas.microsoft.com/office/drawing/2014/main" id="{006F73FA-4438-0356-D789-4EB5E911027E}"/>
              </a:ext>
            </a:extLst>
          </p:cNvPr>
          <p:cNvSpPr txBox="1"/>
          <p:nvPr/>
        </p:nvSpPr>
        <p:spPr>
          <a:xfrm>
            <a:off x="7941365" y="3501118"/>
            <a:ext cx="2683565" cy="369332"/>
          </a:xfrm>
          <a:prstGeom prst="rect">
            <a:avLst/>
          </a:prstGeom>
          <a:noFill/>
        </p:spPr>
        <p:txBody>
          <a:bodyPr wrap="square" rtlCol="0">
            <a:spAutoFit/>
          </a:bodyPr>
          <a:lstStyle/>
          <a:p>
            <a:r>
              <a:rPr lang="en-US" dirty="0"/>
              <a:t>DNMT inhibitors</a:t>
            </a:r>
          </a:p>
        </p:txBody>
      </p:sp>
      <p:sp>
        <p:nvSpPr>
          <p:cNvPr id="3" name="Down Arrow 2">
            <a:extLst>
              <a:ext uri="{FF2B5EF4-FFF2-40B4-BE49-F238E27FC236}">
                <a16:creationId xmlns:a16="http://schemas.microsoft.com/office/drawing/2014/main" id="{E48A6D38-E3FB-C615-3CCD-0D4A27E2C05F}"/>
              </a:ext>
            </a:extLst>
          </p:cNvPr>
          <p:cNvSpPr/>
          <p:nvPr/>
        </p:nvSpPr>
        <p:spPr>
          <a:xfrm>
            <a:off x="8816009" y="4224130"/>
            <a:ext cx="45719" cy="755374"/>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AC520F8D-166F-4C44-7992-FE8141B84757}"/>
              </a:ext>
            </a:extLst>
          </p:cNvPr>
          <p:cNvSpPr txBox="1"/>
          <p:nvPr/>
        </p:nvSpPr>
        <p:spPr>
          <a:xfrm>
            <a:off x="7653130" y="5317435"/>
            <a:ext cx="2971800" cy="646331"/>
          </a:xfrm>
          <a:prstGeom prst="rect">
            <a:avLst/>
          </a:prstGeom>
          <a:noFill/>
        </p:spPr>
        <p:txBody>
          <a:bodyPr wrap="square" rtlCol="0">
            <a:spAutoFit/>
          </a:bodyPr>
          <a:lstStyle/>
          <a:p>
            <a:r>
              <a:rPr lang="en-US" dirty="0"/>
              <a:t>Reduce DNA methylation = activation of silent genes</a:t>
            </a:r>
          </a:p>
        </p:txBody>
      </p:sp>
    </p:spTree>
    <p:extLst>
      <p:ext uri="{BB962C8B-B14F-4D97-AF65-F5344CB8AC3E}">
        <p14:creationId xmlns:p14="http://schemas.microsoft.com/office/powerpoint/2010/main" val="308397726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23432" t="22156" r="40832" b="4706"/>
          <a:stretch/>
        </p:blipFill>
        <p:spPr>
          <a:xfrm>
            <a:off x="3026538" y="80261"/>
            <a:ext cx="5785768" cy="6660776"/>
          </a:xfrm>
          <a:prstGeom prst="rect">
            <a:avLst/>
          </a:prstGeom>
        </p:spPr>
      </p:pic>
      <p:sp>
        <p:nvSpPr>
          <p:cNvPr id="2" name="Right Arrow 1">
            <a:extLst>
              <a:ext uri="{FF2B5EF4-FFF2-40B4-BE49-F238E27FC236}">
                <a16:creationId xmlns:a16="http://schemas.microsoft.com/office/drawing/2014/main" id="{7A1A3A26-7D55-70D3-DFE9-F2D03320C67E}"/>
              </a:ext>
            </a:extLst>
          </p:cNvPr>
          <p:cNvSpPr/>
          <p:nvPr/>
        </p:nvSpPr>
        <p:spPr>
          <a:xfrm>
            <a:off x="1679713" y="1550504"/>
            <a:ext cx="1093304" cy="23853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ight Arrow 2">
            <a:extLst>
              <a:ext uri="{FF2B5EF4-FFF2-40B4-BE49-F238E27FC236}">
                <a16:creationId xmlns:a16="http://schemas.microsoft.com/office/drawing/2014/main" id="{1A505A03-C1D3-B776-E32F-D022D6EB8527}"/>
              </a:ext>
            </a:extLst>
          </p:cNvPr>
          <p:cNvSpPr/>
          <p:nvPr/>
        </p:nvSpPr>
        <p:spPr>
          <a:xfrm>
            <a:off x="1679713" y="3190461"/>
            <a:ext cx="1093304" cy="23853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273976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361E4B-7AB1-FC24-4543-E3A61D7C2E03}"/>
            </a:ext>
          </a:extLst>
        </p:cNvPr>
        <p:cNvGrpSpPr/>
        <p:nvPr/>
      </p:nvGrpSpPr>
      <p:grpSpPr>
        <a:xfrm>
          <a:off x="0" y="0"/>
          <a:ext cx="0" cy="0"/>
          <a:chOff x="0" y="0"/>
          <a:chExt cx="0" cy="0"/>
        </a:xfrm>
      </p:grpSpPr>
      <p:pic>
        <p:nvPicPr>
          <p:cNvPr id="3" name="Picture 2" descr="A screenshot of a medical form&#10;&#10;Description automatically generated">
            <a:extLst>
              <a:ext uri="{FF2B5EF4-FFF2-40B4-BE49-F238E27FC236}">
                <a16:creationId xmlns:a16="http://schemas.microsoft.com/office/drawing/2014/main" id="{240404C4-0B02-7DD2-6E5C-21B6AA92C2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44382"/>
            <a:ext cx="11520876" cy="6018632"/>
          </a:xfrm>
          <a:prstGeom prst="rect">
            <a:avLst/>
          </a:prstGeom>
        </p:spPr>
      </p:pic>
    </p:spTree>
    <p:extLst>
      <p:ext uri="{BB962C8B-B14F-4D97-AF65-F5344CB8AC3E}">
        <p14:creationId xmlns:p14="http://schemas.microsoft.com/office/powerpoint/2010/main" val="173798517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Epigenetic therapy</a:t>
            </a:r>
            <a:endParaRPr lang="el-GR" dirty="0"/>
          </a:p>
        </p:txBody>
      </p:sp>
      <p:sp>
        <p:nvSpPr>
          <p:cNvPr id="4" name="Rectangle 3"/>
          <p:cNvSpPr/>
          <p:nvPr/>
        </p:nvSpPr>
        <p:spPr>
          <a:xfrm>
            <a:off x="932329" y="1535703"/>
            <a:ext cx="10461812" cy="3754874"/>
          </a:xfrm>
          <a:prstGeom prst="rect">
            <a:avLst/>
          </a:prstGeom>
        </p:spPr>
        <p:txBody>
          <a:bodyPr wrap="square">
            <a:spAutoFit/>
          </a:bodyPr>
          <a:lstStyle/>
          <a:p>
            <a:r>
              <a:rPr lang="en-US" sz="2000" b="1" dirty="0"/>
              <a:t>Epigenetic therapy: </a:t>
            </a:r>
            <a:r>
              <a:rPr lang="en-US" sz="2000" dirty="0"/>
              <a:t>the pharmacological application of epigenetics.</a:t>
            </a:r>
          </a:p>
          <a:p>
            <a:endParaRPr lang="en-US" sz="2000" dirty="0"/>
          </a:p>
          <a:p>
            <a:r>
              <a:rPr lang="en-US" sz="2000" dirty="0"/>
              <a:t>Epigenetic therapy, the use of drugs to correct epigenetic defects, is a new and rapidly developing</a:t>
            </a:r>
            <a:r>
              <a:rPr lang="el-GR" sz="2000" dirty="0"/>
              <a:t> </a:t>
            </a:r>
            <a:r>
              <a:rPr lang="en-US" sz="2000" dirty="0"/>
              <a:t>area of pharmacology. Epigenetic therapy is a potentially very useful form of therapy because</a:t>
            </a:r>
            <a:r>
              <a:rPr lang="el-GR" sz="2000" dirty="0"/>
              <a:t> </a:t>
            </a:r>
            <a:r>
              <a:rPr lang="en-US" sz="2000" dirty="0"/>
              <a:t>epigenetic defects, when compared to genetic defects, are thought to be more easily reversible with</a:t>
            </a:r>
            <a:r>
              <a:rPr lang="el-GR" sz="2000" dirty="0"/>
              <a:t> </a:t>
            </a:r>
            <a:r>
              <a:rPr lang="en-US" sz="2000" dirty="0"/>
              <a:t>pharmacological intervention.  In addition to</a:t>
            </a:r>
            <a:r>
              <a:rPr lang="el-GR" sz="2000" dirty="0"/>
              <a:t> </a:t>
            </a:r>
            <a:r>
              <a:rPr lang="en-US" sz="2000" dirty="0"/>
              <a:t>holding promise as therapeutic agents, epigenetic</a:t>
            </a:r>
            <a:r>
              <a:rPr lang="el-GR" sz="2000" dirty="0"/>
              <a:t> </a:t>
            </a:r>
            <a:r>
              <a:rPr lang="en-US" sz="2000" dirty="0"/>
              <a:t>drugs may also be able to prevent disease</a:t>
            </a:r>
            <a:r>
              <a:rPr lang="el-GR" sz="2000" dirty="0"/>
              <a:t>.</a:t>
            </a:r>
          </a:p>
          <a:p>
            <a:endParaRPr lang="el-GR" sz="2000" dirty="0"/>
          </a:p>
          <a:p>
            <a:r>
              <a:rPr lang="en-US" sz="2000" dirty="0"/>
              <a:t>However,</a:t>
            </a:r>
            <a:r>
              <a:rPr lang="el-GR" sz="2000" dirty="0"/>
              <a:t> </a:t>
            </a:r>
            <a:r>
              <a:rPr lang="en-US" sz="2000" dirty="0"/>
              <a:t>epigenetic therapy has its limitations, such as the fact</a:t>
            </a:r>
            <a:r>
              <a:rPr lang="el-GR" sz="2000" dirty="0"/>
              <a:t> </a:t>
            </a:r>
            <a:r>
              <a:rPr lang="en-US" sz="2000" dirty="0"/>
              <a:t>that both DNMT as well as HDAC inhibitors may</a:t>
            </a:r>
            <a:r>
              <a:rPr lang="el-GR" sz="2000" dirty="0"/>
              <a:t> </a:t>
            </a:r>
            <a:r>
              <a:rPr lang="en-US" sz="2000" dirty="0"/>
              <a:t>activate oncogenes due to lack of specificity, resulting</a:t>
            </a:r>
            <a:r>
              <a:rPr lang="el-GR" sz="2000" dirty="0"/>
              <a:t> </a:t>
            </a:r>
            <a:r>
              <a:rPr lang="en-US" sz="2000" dirty="0"/>
              <a:t>in accelerated </a:t>
            </a:r>
            <a:r>
              <a:rPr lang="en-US" sz="2000" dirty="0" err="1"/>
              <a:t>tumour</a:t>
            </a:r>
            <a:r>
              <a:rPr lang="el-GR" sz="2000" dirty="0"/>
              <a:t> </a:t>
            </a:r>
            <a:r>
              <a:rPr lang="en-US" sz="2000" dirty="0"/>
              <a:t>progression</a:t>
            </a:r>
            <a:r>
              <a:rPr lang="el-GR" sz="2000" dirty="0"/>
              <a:t>. </a:t>
            </a:r>
            <a:endParaRPr lang="en-US" sz="2000" dirty="0"/>
          </a:p>
          <a:p>
            <a:endParaRPr lang="en-US" dirty="0">
              <a:effectLst/>
              <a:latin typeface="Times New Roman" panose="02020603050405020304" pitchFamily="18" charset="0"/>
            </a:endParaRPr>
          </a:p>
        </p:txBody>
      </p:sp>
    </p:spTree>
    <p:extLst>
      <p:ext uri="{BB962C8B-B14F-4D97-AF65-F5344CB8AC3E}">
        <p14:creationId xmlns:p14="http://schemas.microsoft.com/office/powerpoint/2010/main" val="327785302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77655" y="236575"/>
            <a:ext cx="8201566" cy="6151176"/>
          </a:xfrm>
          <a:prstGeom prst="rect">
            <a:avLst/>
          </a:prstGeom>
        </p:spPr>
      </p:pic>
    </p:spTree>
    <p:extLst>
      <p:ext uri="{BB962C8B-B14F-4D97-AF65-F5344CB8AC3E}">
        <p14:creationId xmlns:p14="http://schemas.microsoft.com/office/powerpoint/2010/main" val="310233790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46214" y="619869"/>
            <a:ext cx="4262745" cy="5586197"/>
          </a:xfrm>
          <a:prstGeom prst="rect">
            <a:avLst/>
          </a:prstGeom>
        </p:spPr>
      </p:pic>
      <p:pic>
        <p:nvPicPr>
          <p:cNvPr id="3" name="Picture 2"/>
          <p:cNvPicPr>
            <a:picLocks noChangeAspect="1"/>
          </p:cNvPicPr>
          <p:nvPr/>
        </p:nvPicPr>
        <p:blipFill rotWithShape="1">
          <a:blip r:embed="rId3"/>
          <a:srcRect r="6878" b="3887"/>
          <a:stretch/>
        </p:blipFill>
        <p:spPr>
          <a:xfrm>
            <a:off x="6112932" y="619868"/>
            <a:ext cx="4191001" cy="5574359"/>
          </a:xfrm>
          <a:prstGeom prst="rect">
            <a:avLst/>
          </a:prstGeom>
        </p:spPr>
      </p:pic>
    </p:spTree>
    <p:extLst>
      <p:ext uri="{BB962C8B-B14F-4D97-AF65-F5344CB8AC3E}">
        <p14:creationId xmlns:p14="http://schemas.microsoft.com/office/powerpoint/2010/main" val="190983795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8759" t="14393" r="14891"/>
          <a:stretch/>
        </p:blipFill>
        <p:spPr>
          <a:xfrm>
            <a:off x="552893" y="269920"/>
            <a:ext cx="9994605" cy="6303657"/>
          </a:xfrm>
          <a:prstGeom prst="rect">
            <a:avLst/>
          </a:prstGeom>
        </p:spPr>
      </p:pic>
    </p:spTree>
    <p:extLst>
      <p:ext uri="{BB962C8B-B14F-4D97-AF65-F5344CB8AC3E}">
        <p14:creationId xmlns:p14="http://schemas.microsoft.com/office/powerpoint/2010/main" val="71925040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3" descr="Micro01-0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484107"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931002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Micro02-0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98159"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793811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3" descr="Micro03-0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69437"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557526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1" descr="Micro04-0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88413"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937661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1" descr="Micro05-0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29787"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869068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1" descr="Micro06-0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05371"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204113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Micro07-0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88413"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364994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Micro08-0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441576"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661138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Micro09-01.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75763" y="0"/>
            <a:ext cx="91408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682699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Metagenomics</a:t>
            </a:r>
            <a:endParaRPr lang="el-GR" dirty="0"/>
          </a:p>
        </p:txBody>
      </p:sp>
      <p:pic>
        <p:nvPicPr>
          <p:cNvPr id="4" name="Picture 3"/>
          <p:cNvPicPr>
            <a:picLocks noChangeAspect="1"/>
          </p:cNvPicPr>
          <p:nvPr/>
        </p:nvPicPr>
        <p:blipFill>
          <a:blip r:embed="rId2"/>
          <a:stretch>
            <a:fillRect/>
          </a:stretch>
        </p:blipFill>
        <p:spPr>
          <a:xfrm>
            <a:off x="7263476" y="94949"/>
            <a:ext cx="3861725" cy="6763051"/>
          </a:xfrm>
          <a:prstGeom prst="rect">
            <a:avLst/>
          </a:prstGeom>
        </p:spPr>
      </p:pic>
      <p:pic>
        <p:nvPicPr>
          <p:cNvPr id="6" name="Picture 5"/>
          <p:cNvPicPr>
            <a:picLocks noChangeAspect="1"/>
          </p:cNvPicPr>
          <p:nvPr/>
        </p:nvPicPr>
        <p:blipFill>
          <a:blip r:embed="rId3"/>
          <a:stretch>
            <a:fillRect/>
          </a:stretch>
        </p:blipFill>
        <p:spPr>
          <a:xfrm>
            <a:off x="304801" y="1108075"/>
            <a:ext cx="6578599" cy="5059306"/>
          </a:xfrm>
          <a:prstGeom prst="rect">
            <a:avLst/>
          </a:prstGeom>
        </p:spPr>
      </p:pic>
    </p:spTree>
    <p:extLst>
      <p:ext uri="{BB962C8B-B14F-4D97-AF65-F5344CB8AC3E}">
        <p14:creationId xmlns:p14="http://schemas.microsoft.com/office/powerpoint/2010/main" val="255335076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993759" y="4423167"/>
            <a:ext cx="6096000" cy="1754326"/>
          </a:xfrm>
          <a:prstGeom prst="rect">
            <a:avLst/>
          </a:prstGeom>
        </p:spPr>
        <p:txBody>
          <a:bodyPr>
            <a:spAutoFit/>
          </a:bodyPr>
          <a:lstStyle/>
          <a:p>
            <a:r>
              <a:rPr lang="en-US" dirty="0">
                <a:solidFill>
                  <a:prstClr val="black"/>
                </a:solidFill>
              </a:rPr>
              <a:t>“Every time you understand something, religion becomes less likely. Only with the discovery of the double helix and the ensuing genetic revolution have we had grounds for thinking that the powers held traditionally to be the exclusive property of the gods might one day be ours. . . .” </a:t>
            </a:r>
            <a:br>
              <a:rPr lang="en-US" dirty="0">
                <a:solidFill>
                  <a:prstClr val="black"/>
                </a:solidFill>
              </a:rPr>
            </a:br>
            <a:r>
              <a:rPr lang="en-US" dirty="0">
                <a:solidFill>
                  <a:prstClr val="black"/>
                </a:solidFill>
              </a:rPr>
              <a:t>― </a:t>
            </a:r>
            <a:r>
              <a:rPr lang="en-US" dirty="0">
                <a:solidFill>
                  <a:prstClr val="black"/>
                </a:solidFill>
                <a:hlinkClick r:id="rId2"/>
              </a:rPr>
              <a:t>James D. Watson</a:t>
            </a:r>
            <a:endParaRPr lang="el-GR" dirty="0">
              <a:solidFill>
                <a:prstClr val="black"/>
              </a:solidFill>
            </a:endParaRPr>
          </a:p>
        </p:txBody>
      </p:sp>
      <p:sp>
        <p:nvSpPr>
          <p:cNvPr id="5" name="Rectangle 4"/>
          <p:cNvSpPr/>
          <p:nvPr/>
        </p:nvSpPr>
        <p:spPr>
          <a:xfrm>
            <a:off x="4993759" y="1776489"/>
            <a:ext cx="6096000" cy="923330"/>
          </a:xfrm>
          <a:prstGeom prst="rect">
            <a:avLst/>
          </a:prstGeom>
        </p:spPr>
        <p:txBody>
          <a:bodyPr>
            <a:spAutoFit/>
          </a:bodyPr>
          <a:lstStyle/>
          <a:p>
            <a:r>
              <a:rPr lang="en-US" dirty="0">
                <a:solidFill>
                  <a:prstClr val="black"/>
                </a:solidFill>
              </a:rPr>
              <a:t>“DNA is like a computer program but far, far more advanced than any software ever created.” </a:t>
            </a:r>
            <a:br>
              <a:rPr lang="en-US" dirty="0">
                <a:solidFill>
                  <a:prstClr val="black"/>
                </a:solidFill>
              </a:rPr>
            </a:br>
            <a:r>
              <a:rPr lang="en-US" dirty="0">
                <a:solidFill>
                  <a:prstClr val="black"/>
                </a:solidFill>
              </a:rPr>
              <a:t>― </a:t>
            </a:r>
            <a:r>
              <a:rPr lang="en-US" dirty="0">
                <a:solidFill>
                  <a:prstClr val="black"/>
                </a:solidFill>
                <a:hlinkClick r:id="rId3"/>
              </a:rPr>
              <a:t>Bill Gates</a:t>
            </a:r>
            <a:r>
              <a:rPr lang="en-US" dirty="0">
                <a:solidFill>
                  <a:prstClr val="black"/>
                </a:solidFill>
              </a:rPr>
              <a:t>, </a:t>
            </a:r>
            <a:r>
              <a:rPr lang="en-US" i="1" dirty="0">
                <a:solidFill>
                  <a:prstClr val="black"/>
                </a:solidFill>
                <a:hlinkClick r:id="rId4"/>
              </a:rPr>
              <a:t>The Road Ahead</a:t>
            </a:r>
            <a:r>
              <a:rPr lang="en-US" i="1" dirty="0">
                <a:solidFill>
                  <a:prstClr val="black"/>
                </a:solidFill>
              </a:rPr>
              <a:t> </a:t>
            </a:r>
            <a:endParaRPr lang="el-GR" dirty="0">
              <a:solidFill>
                <a:prstClr val="black"/>
              </a:solidFill>
            </a:endParaRPr>
          </a:p>
        </p:txBody>
      </p:sp>
      <p:pic>
        <p:nvPicPr>
          <p:cNvPr id="6" name="Picture 5"/>
          <p:cNvPicPr>
            <a:picLocks noChangeAspect="1"/>
          </p:cNvPicPr>
          <p:nvPr/>
        </p:nvPicPr>
        <p:blipFill>
          <a:blip r:embed="rId5"/>
          <a:stretch>
            <a:fillRect/>
          </a:stretch>
        </p:blipFill>
        <p:spPr>
          <a:xfrm>
            <a:off x="2830218" y="928169"/>
            <a:ext cx="1582951" cy="2282394"/>
          </a:xfrm>
          <a:prstGeom prst="rect">
            <a:avLst/>
          </a:prstGeom>
        </p:spPr>
      </p:pic>
      <p:pic>
        <p:nvPicPr>
          <p:cNvPr id="1026" name="Picture 2" descr="http://e08595.medialib.glogster.com/media/96/96c22dd9cc935044148ab55e61065d1bed4c0e850b5f9c59724a76608d7e01f4/jameswatson.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30218" y="3902148"/>
            <a:ext cx="1582951" cy="1973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2644918"/>
      </p:ext>
    </p:extLst>
  </p:cSld>
  <p:clrMapOvr>
    <a:masterClrMapping/>
  </p:clrMapOvr>
</p:sld>
</file>

<file path=ppt/theme/theme1.xml><?xml version="1.0" encoding="utf-8"?>
<a:theme xmlns:a="http://schemas.openxmlformats.org/drawingml/2006/main" name="1_TS101881354">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Office Them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S101881354">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Office Them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ffice Theme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479</TotalTime>
  <Words>905</Words>
  <Application>Microsoft Macintosh PowerPoint</Application>
  <PresentationFormat>Widescreen</PresentationFormat>
  <Paragraphs>126</Paragraphs>
  <Slides>75</Slides>
  <Notes>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75</vt:i4>
      </vt:variant>
    </vt:vector>
  </HeadingPairs>
  <TitlesOfParts>
    <vt:vector size="81" baseType="lpstr">
      <vt:lpstr>Arial</vt:lpstr>
      <vt:lpstr>Calibri</vt:lpstr>
      <vt:lpstr>Google Sans</vt:lpstr>
      <vt:lpstr>Times New Roman</vt:lpstr>
      <vt:lpstr>1_TS101881354</vt:lpstr>
      <vt:lpstr>TS101881354</vt:lpstr>
      <vt:lpstr>ΦΑΡΜΑΚΕΥΤΙΚΗ ΒΙΟΤΕΧΝΟΛΟΓΙΑ</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"It was very effective, but about 25 percent of the patients developed a leukemia because the virus integrated into an erroneous gene,"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Epigenetic therapy</vt:lpstr>
      <vt:lpstr>Epigenetic therapy</vt:lpstr>
      <vt:lpstr>PowerPoint Presentation</vt:lpstr>
      <vt:lpstr>PowerPoint Presentation</vt:lpstr>
      <vt:lpstr>Epigenetic therapy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Metagenomics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ΦΑΡΜΑΚΕΥΤΙΚΗ ΒΙΟΤΕΧΝΟΛΟΓΙΑ</dc:title>
  <dc:creator>Nikolas Fokialakis</dc:creator>
  <cp:lastModifiedBy>Nikolas Fokialakis</cp:lastModifiedBy>
  <cp:revision>33</cp:revision>
  <dcterms:created xsi:type="dcterms:W3CDTF">2014-07-06T17:33:31Z</dcterms:created>
  <dcterms:modified xsi:type="dcterms:W3CDTF">2026-05-24T21:54:30Z</dcterms:modified>
</cp:coreProperties>
</file>