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9" r:id="rId4"/>
    <p:sldId id="278" r:id="rId5"/>
    <p:sldId id="297" r:id="rId6"/>
    <p:sldId id="279" r:id="rId7"/>
    <p:sldId id="294" r:id="rId8"/>
    <p:sldId id="261" r:id="rId9"/>
    <p:sldId id="262" r:id="rId10"/>
    <p:sldId id="286" r:id="rId11"/>
    <p:sldId id="295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8" r:id="rId21"/>
    <p:sldId id="267" r:id="rId22"/>
    <p:sldId id="296" r:id="rId23"/>
    <p:sldId id="282" r:id="rId24"/>
    <p:sldId id="277" r:id="rId25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gat\Downloads\&#945;&#957;&#945;&#963;&#964;&#945;&#963;&#953;&#945;%20&#963;&#959;&#963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17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7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88932633420797E-2"/>
          <c:y val="0.14287280701754401"/>
          <c:w val="0.80272546660834199"/>
          <c:h val="0.57014464474835402"/>
        </c:manualLayout>
      </c:layout>
      <c:barChart>
        <c:barDir val="col"/>
        <c:grouping val="clustered"/>
        <c:varyColors val="0"/>
        <c:ser>
          <c:idx val="0"/>
          <c:order val="0"/>
          <c:tx>
            <c:v>Copies/100k κατοίκων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Φύλλο1!$A$2:$A$932</c:f>
              <c:numCache>
                <c:formatCode>d/m/yyyy</c:formatCode>
                <c:ptCount val="931"/>
                <c:pt idx="0">
                  <c:v>44074</c:v>
                </c:pt>
                <c:pt idx="1">
                  <c:v>44075</c:v>
                </c:pt>
                <c:pt idx="2">
                  <c:v>44076</c:v>
                </c:pt>
                <c:pt idx="3">
                  <c:v>44077</c:v>
                </c:pt>
                <c:pt idx="4">
                  <c:v>44078</c:v>
                </c:pt>
                <c:pt idx="5">
                  <c:v>44079</c:v>
                </c:pt>
                <c:pt idx="6">
                  <c:v>44080</c:v>
                </c:pt>
                <c:pt idx="7">
                  <c:v>44081</c:v>
                </c:pt>
                <c:pt idx="8">
                  <c:v>44082</c:v>
                </c:pt>
                <c:pt idx="9">
                  <c:v>44083</c:v>
                </c:pt>
                <c:pt idx="10">
                  <c:v>44084</c:v>
                </c:pt>
                <c:pt idx="11">
                  <c:v>44085</c:v>
                </c:pt>
                <c:pt idx="12">
                  <c:v>44086</c:v>
                </c:pt>
                <c:pt idx="13">
                  <c:v>44087</c:v>
                </c:pt>
                <c:pt idx="14">
                  <c:v>44088</c:v>
                </c:pt>
                <c:pt idx="15">
                  <c:v>44089</c:v>
                </c:pt>
                <c:pt idx="16">
                  <c:v>44090</c:v>
                </c:pt>
                <c:pt idx="17">
                  <c:v>44091</c:v>
                </c:pt>
                <c:pt idx="18">
                  <c:v>44092</c:v>
                </c:pt>
                <c:pt idx="19">
                  <c:v>44093</c:v>
                </c:pt>
                <c:pt idx="20">
                  <c:v>44094</c:v>
                </c:pt>
                <c:pt idx="21">
                  <c:v>44095</c:v>
                </c:pt>
                <c:pt idx="22">
                  <c:v>44096</c:v>
                </c:pt>
                <c:pt idx="23">
                  <c:v>44097</c:v>
                </c:pt>
                <c:pt idx="24">
                  <c:v>44098</c:v>
                </c:pt>
                <c:pt idx="25">
                  <c:v>44099</c:v>
                </c:pt>
                <c:pt idx="26">
                  <c:v>44100</c:v>
                </c:pt>
                <c:pt idx="27">
                  <c:v>44101</c:v>
                </c:pt>
                <c:pt idx="28">
                  <c:v>44102</c:v>
                </c:pt>
                <c:pt idx="29">
                  <c:v>44103</c:v>
                </c:pt>
                <c:pt idx="30">
                  <c:v>44104</c:v>
                </c:pt>
                <c:pt idx="31">
                  <c:v>44105</c:v>
                </c:pt>
                <c:pt idx="32">
                  <c:v>44106</c:v>
                </c:pt>
                <c:pt idx="33">
                  <c:v>44107</c:v>
                </c:pt>
                <c:pt idx="34">
                  <c:v>44108</c:v>
                </c:pt>
                <c:pt idx="35">
                  <c:v>44109</c:v>
                </c:pt>
                <c:pt idx="36">
                  <c:v>44110</c:v>
                </c:pt>
                <c:pt idx="37">
                  <c:v>44111</c:v>
                </c:pt>
                <c:pt idx="38">
                  <c:v>44112</c:v>
                </c:pt>
                <c:pt idx="39">
                  <c:v>44113</c:v>
                </c:pt>
                <c:pt idx="40">
                  <c:v>44114</c:v>
                </c:pt>
                <c:pt idx="41">
                  <c:v>44115</c:v>
                </c:pt>
                <c:pt idx="42">
                  <c:v>44116</c:v>
                </c:pt>
                <c:pt idx="43">
                  <c:v>44117</c:v>
                </c:pt>
                <c:pt idx="44">
                  <c:v>44118</c:v>
                </c:pt>
                <c:pt idx="45">
                  <c:v>44119</c:v>
                </c:pt>
                <c:pt idx="46">
                  <c:v>44120</c:v>
                </c:pt>
                <c:pt idx="47">
                  <c:v>44121</c:v>
                </c:pt>
                <c:pt idx="48">
                  <c:v>44122</c:v>
                </c:pt>
                <c:pt idx="49">
                  <c:v>44123</c:v>
                </c:pt>
                <c:pt idx="50">
                  <c:v>44124</c:v>
                </c:pt>
                <c:pt idx="51">
                  <c:v>44125</c:v>
                </c:pt>
                <c:pt idx="52">
                  <c:v>44126</c:v>
                </c:pt>
                <c:pt idx="53">
                  <c:v>44127</c:v>
                </c:pt>
                <c:pt idx="54">
                  <c:v>44128</c:v>
                </c:pt>
                <c:pt idx="55">
                  <c:v>44129</c:v>
                </c:pt>
                <c:pt idx="56">
                  <c:v>44130</c:v>
                </c:pt>
                <c:pt idx="57">
                  <c:v>44131</c:v>
                </c:pt>
                <c:pt idx="58">
                  <c:v>44132</c:v>
                </c:pt>
                <c:pt idx="59">
                  <c:v>44133</c:v>
                </c:pt>
                <c:pt idx="60">
                  <c:v>44134</c:v>
                </c:pt>
                <c:pt idx="61">
                  <c:v>44135</c:v>
                </c:pt>
                <c:pt idx="62">
                  <c:v>44136</c:v>
                </c:pt>
                <c:pt idx="63">
                  <c:v>44137</c:v>
                </c:pt>
                <c:pt idx="64">
                  <c:v>44138</c:v>
                </c:pt>
                <c:pt idx="65">
                  <c:v>44139</c:v>
                </c:pt>
                <c:pt idx="66">
                  <c:v>44140</c:v>
                </c:pt>
                <c:pt idx="67">
                  <c:v>44141</c:v>
                </c:pt>
                <c:pt idx="68">
                  <c:v>44142</c:v>
                </c:pt>
                <c:pt idx="69">
                  <c:v>44143</c:v>
                </c:pt>
                <c:pt idx="70">
                  <c:v>44144</c:v>
                </c:pt>
                <c:pt idx="71">
                  <c:v>44145</c:v>
                </c:pt>
                <c:pt idx="72">
                  <c:v>44146</c:v>
                </c:pt>
                <c:pt idx="73">
                  <c:v>44147</c:v>
                </c:pt>
                <c:pt idx="74">
                  <c:v>44148</c:v>
                </c:pt>
                <c:pt idx="75">
                  <c:v>44149</c:v>
                </c:pt>
                <c:pt idx="76">
                  <c:v>44150</c:v>
                </c:pt>
                <c:pt idx="77">
                  <c:v>44151</c:v>
                </c:pt>
                <c:pt idx="78">
                  <c:v>44152</c:v>
                </c:pt>
                <c:pt idx="79">
                  <c:v>44153</c:v>
                </c:pt>
                <c:pt idx="80">
                  <c:v>44154</c:v>
                </c:pt>
                <c:pt idx="81">
                  <c:v>44155</c:v>
                </c:pt>
                <c:pt idx="82">
                  <c:v>44156</c:v>
                </c:pt>
                <c:pt idx="83">
                  <c:v>44157</c:v>
                </c:pt>
                <c:pt idx="84">
                  <c:v>44158</c:v>
                </c:pt>
                <c:pt idx="85">
                  <c:v>44159</c:v>
                </c:pt>
                <c:pt idx="86">
                  <c:v>44160</c:v>
                </c:pt>
                <c:pt idx="87">
                  <c:v>44161</c:v>
                </c:pt>
                <c:pt idx="88">
                  <c:v>44162</c:v>
                </c:pt>
                <c:pt idx="89">
                  <c:v>44163</c:v>
                </c:pt>
                <c:pt idx="90">
                  <c:v>44164</c:v>
                </c:pt>
                <c:pt idx="91">
                  <c:v>44165</c:v>
                </c:pt>
                <c:pt idx="92">
                  <c:v>44166</c:v>
                </c:pt>
                <c:pt idx="93">
                  <c:v>44167</c:v>
                </c:pt>
                <c:pt idx="94">
                  <c:v>44168</c:v>
                </c:pt>
                <c:pt idx="95">
                  <c:v>44169</c:v>
                </c:pt>
                <c:pt idx="96">
                  <c:v>44170</c:v>
                </c:pt>
                <c:pt idx="97">
                  <c:v>44171</c:v>
                </c:pt>
                <c:pt idx="98">
                  <c:v>44172</c:v>
                </c:pt>
                <c:pt idx="99">
                  <c:v>44173</c:v>
                </c:pt>
                <c:pt idx="100">
                  <c:v>44174</c:v>
                </c:pt>
                <c:pt idx="101">
                  <c:v>44175</c:v>
                </c:pt>
                <c:pt idx="102">
                  <c:v>44176</c:v>
                </c:pt>
                <c:pt idx="103">
                  <c:v>44177</c:v>
                </c:pt>
                <c:pt idx="104">
                  <c:v>44178</c:v>
                </c:pt>
                <c:pt idx="105">
                  <c:v>44179</c:v>
                </c:pt>
                <c:pt idx="106">
                  <c:v>44180</c:v>
                </c:pt>
                <c:pt idx="107">
                  <c:v>44181</c:v>
                </c:pt>
                <c:pt idx="108">
                  <c:v>44182</c:v>
                </c:pt>
                <c:pt idx="109">
                  <c:v>44183</c:v>
                </c:pt>
                <c:pt idx="110">
                  <c:v>44184</c:v>
                </c:pt>
                <c:pt idx="111">
                  <c:v>44185</c:v>
                </c:pt>
                <c:pt idx="112">
                  <c:v>44186</c:v>
                </c:pt>
                <c:pt idx="113">
                  <c:v>44187</c:v>
                </c:pt>
                <c:pt idx="114">
                  <c:v>44188</c:v>
                </c:pt>
                <c:pt idx="115">
                  <c:v>44189</c:v>
                </c:pt>
                <c:pt idx="116">
                  <c:v>44190</c:v>
                </c:pt>
                <c:pt idx="117">
                  <c:v>44191</c:v>
                </c:pt>
                <c:pt idx="118">
                  <c:v>44192</c:v>
                </c:pt>
                <c:pt idx="119">
                  <c:v>44193</c:v>
                </c:pt>
                <c:pt idx="120">
                  <c:v>44194</c:v>
                </c:pt>
                <c:pt idx="121">
                  <c:v>44195</c:v>
                </c:pt>
                <c:pt idx="122">
                  <c:v>44196</c:v>
                </c:pt>
                <c:pt idx="123">
                  <c:v>44197</c:v>
                </c:pt>
                <c:pt idx="124">
                  <c:v>44198</c:v>
                </c:pt>
                <c:pt idx="125">
                  <c:v>44199</c:v>
                </c:pt>
                <c:pt idx="126">
                  <c:v>44200</c:v>
                </c:pt>
                <c:pt idx="127">
                  <c:v>44201</c:v>
                </c:pt>
                <c:pt idx="128">
                  <c:v>44202</c:v>
                </c:pt>
                <c:pt idx="129">
                  <c:v>44203</c:v>
                </c:pt>
                <c:pt idx="130">
                  <c:v>44204</c:v>
                </c:pt>
                <c:pt idx="131">
                  <c:v>44205</c:v>
                </c:pt>
                <c:pt idx="132">
                  <c:v>44206</c:v>
                </c:pt>
                <c:pt idx="133">
                  <c:v>44207</c:v>
                </c:pt>
                <c:pt idx="134">
                  <c:v>44208</c:v>
                </c:pt>
                <c:pt idx="135">
                  <c:v>44209</c:v>
                </c:pt>
                <c:pt idx="136">
                  <c:v>44210</c:v>
                </c:pt>
                <c:pt idx="137">
                  <c:v>44211</c:v>
                </c:pt>
                <c:pt idx="138">
                  <c:v>44212</c:v>
                </c:pt>
                <c:pt idx="139">
                  <c:v>44213</c:v>
                </c:pt>
                <c:pt idx="140">
                  <c:v>44214</c:v>
                </c:pt>
                <c:pt idx="141">
                  <c:v>44215</c:v>
                </c:pt>
                <c:pt idx="142">
                  <c:v>44216</c:v>
                </c:pt>
                <c:pt idx="143">
                  <c:v>44217</c:v>
                </c:pt>
                <c:pt idx="144">
                  <c:v>44218</c:v>
                </c:pt>
                <c:pt idx="145">
                  <c:v>44219</c:v>
                </c:pt>
                <c:pt idx="146">
                  <c:v>44220</c:v>
                </c:pt>
                <c:pt idx="147">
                  <c:v>44221</c:v>
                </c:pt>
                <c:pt idx="148">
                  <c:v>44222</c:v>
                </c:pt>
                <c:pt idx="149">
                  <c:v>44223</c:v>
                </c:pt>
                <c:pt idx="150">
                  <c:v>44224</c:v>
                </c:pt>
                <c:pt idx="151">
                  <c:v>44225</c:v>
                </c:pt>
                <c:pt idx="152">
                  <c:v>44226</c:v>
                </c:pt>
                <c:pt idx="153">
                  <c:v>44227</c:v>
                </c:pt>
                <c:pt idx="154">
                  <c:v>44228</c:v>
                </c:pt>
                <c:pt idx="155">
                  <c:v>44229</c:v>
                </c:pt>
                <c:pt idx="156">
                  <c:v>44230</c:v>
                </c:pt>
                <c:pt idx="157">
                  <c:v>44231</c:v>
                </c:pt>
                <c:pt idx="158">
                  <c:v>44232</c:v>
                </c:pt>
                <c:pt idx="159">
                  <c:v>44233</c:v>
                </c:pt>
                <c:pt idx="160">
                  <c:v>44234</c:v>
                </c:pt>
                <c:pt idx="161">
                  <c:v>44235</c:v>
                </c:pt>
                <c:pt idx="162">
                  <c:v>44236</c:v>
                </c:pt>
                <c:pt idx="163">
                  <c:v>44237</c:v>
                </c:pt>
                <c:pt idx="164">
                  <c:v>44238</c:v>
                </c:pt>
                <c:pt idx="165">
                  <c:v>44239</c:v>
                </c:pt>
                <c:pt idx="166">
                  <c:v>44240</c:v>
                </c:pt>
                <c:pt idx="167">
                  <c:v>44241</c:v>
                </c:pt>
                <c:pt idx="168">
                  <c:v>44242</c:v>
                </c:pt>
                <c:pt idx="169">
                  <c:v>44243</c:v>
                </c:pt>
                <c:pt idx="170">
                  <c:v>44244</c:v>
                </c:pt>
                <c:pt idx="171">
                  <c:v>44245</c:v>
                </c:pt>
                <c:pt idx="172">
                  <c:v>44246</c:v>
                </c:pt>
                <c:pt idx="173">
                  <c:v>44247</c:v>
                </c:pt>
                <c:pt idx="174">
                  <c:v>44248</c:v>
                </c:pt>
                <c:pt idx="175">
                  <c:v>44249</c:v>
                </c:pt>
                <c:pt idx="176">
                  <c:v>44250</c:v>
                </c:pt>
                <c:pt idx="177">
                  <c:v>44251</c:v>
                </c:pt>
                <c:pt idx="178">
                  <c:v>44252</c:v>
                </c:pt>
                <c:pt idx="179">
                  <c:v>44253</c:v>
                </c:pt>
                <c:pt idx="180">
                  <c:v>44254</c:v>
                </c:pt>
                <c:pt idx="181">
                  <c:v>44255</c:v>
                </c:pt>
                <c:pt idx="182">
                  <c:v>44256</c:v>
                </c:pt>
                <c:pt idx="183">
                  <c:v>44257</c:v>
                </c:pt>
                <c:pt idx="184">
                  <c:v>44258</c:v>
                </c:pt>
                <c:pt idx="185">
                  <c:v>44259</c:v>
                </c:pt>
                <c:pt idx="186">
                  <c:v>44260</c:v>
                </c:pt>
                <c:pt idx="187">
                  <c:v>44261</c:v>
                </c:pt>
                <c:pt idx="188">
                  <c:v>44262</c:v>
                </c:pt>
                <c:pt idx="189">
                  <c:v>44263</c:v>
                </c:pt>
                <c:pt idx="190">
                  <c:v>44264</c:v>
                </c:pt>
                <c:pt idx="191">
                  <c:v>44265</c:v>
                </c:pt>
                <c:pt idx="192">
                  <c:v>44266</c:v>
                </c:pt>
                <c:pt idx="193">
                  <c:v>44267</c:v>
                </c:pt>
                <c:pt idx="194">
                  <c:v>44268</c:v>
                </c:pt>
                <c:pt idx="195">
                  <c:v>44269</c:v>
                </c:pt>
                <c:pt idx="196">
                  <c:v>44270</c:v>
                </c:pt>
                <c:pt idx="197">
                  <c:v>44271</c:v>
                </c:pt>
                <c:pt idx="198">
                  <c:v>44272</c:v>
                </c:pt>
                <c:pt idx="199">
                  <c:v>44273</c:v>
                </c:pt>
                <c:pt idx="200">
                  <c:v>44274</c:v>
                </c:pt>
                <c:pt idx="201">
                  <c:v>44275</c:v>
                </c:pt>
                <c:pt idx="202">
                  <c:v>44276</c:v>
                </c:pt>
                <c:pt idx="203">
                  <c:v>44277</c:v>
                </c:pt>
                <c:pt idx="204">
                  <c:v>44278</c:v>
                </c:pt>
                <c:pt idx="205">
                  <c:v>44279</c:v>
                </c:pt>
                <c:pt idx="206">
                  <c:v>44280</c:v>
                </c:pt>
                <c:pt idx="207">
                  <c:v>44281</c:v>
                </c:pt>
                <c:pt idx="208">
                  <c:v>44282</c:v>
                </c:pt>
                <c:pt idx="209">
                  <c:v>44283</c:v>
                </c:pt>
                <c:pt idx="210">
                  <c:v>44284</c:v>
                </c:pt>
                <c:pt idx="211">
                  <c:v>44285</c:v>
                </c:pt>
                <c:pt idx="212">
                  <c:v>44286</c:v>
                </c:pt>
                <c:pt idx="213">
                  <c:v>44287</c:v>
                </c:pt>
                <c:pt idx="214">
                  <c:v>44288</c:v>
                </c:pt>
                <c:pt idx="215">
                  <c:v>44289</c:v>
                </c:pt>
                <c:pt idx="216">
                  <c:v>44290</c:v>
                </c:pt>
                <c:pt idx="217">
                  <c:v>44291</c:v>
                </c:pt>
                <c:pt idx="218">
                  <c:v>44292</c:v>
                </c:pt>
                <c:pt idx="219">
                  <c:v>44293</c:v>
                </c:pt>
                <c:pt idx="220">
                  <c:v>44294</c:v>
                </c:pt>
                <c:pt idx="221">
                  <c:v>44295</c:v>
                </c:pt>
                <c:pt idx="222">
                  <c:v>44296</c:v>
                </c:pt>
                <c:pt idx="223">
                  <c:v>44297</c:v>
                </c:pt>
                <c:pt idx="224">
                  <c:v>44298</c:v>
                </c:pt>
                <c:pt idx="225">
                  <c:v>44299</c:v>
                </c:pt>
                <c:pt idx="226">
                  <c:v>44300</c:v>
                </c:pt>
                <c:pt idx="227">
                  <c:v>44301</c:v>
                </c:pt>
                <c:pt idx="228">
                  <c:v>44302</c:v>
                </c:pt>
                <c:pt idx="229">
                  <c:v>44303</c:v>
                </c:pt>
                <c:pt idx="230">
                  <c:v>44304</c:v>
                </c:pt>
                <c:pt idx="231">
                  <c:v>44305</c:v>
                </c:pt>
                <c:pt idx="232">
                  <c:v>44306</c:v>
                </c:pt>
                <c:pt idx="233">
                  <c:v>44307</c:v>
                </c:pt>
                <c:pt idx="234">
                  <c:v>44308</c:v>
                </c:pt>
                <c:pt idx="235">
                  <c:v>44309</c:v>
                </c:pt>
                <c:pt idx="236">
                  <c:v>44310</c:v>
                </c:pt>
                <c:pt idx="237">
                  <c:v>44311</c:v>
                </c:pt>
                <c:pt idx="238">
                  <c:v>44312</c:v>
                </c:pt>
                <c:pt idx="239">
                  <c:v>44313</c:v>
                </c:pt>
                <c:pt idx="240">
                  <c:v>44314</c:v>
                </c:pt>
                <c:pt idx="241">
                  <c:v>44315</c:v>
                </c:pt>
                <c:pt idx="242">
                  <c:v>44316</c:v>
                </c:pt>
                <c:pt idx="243">
                  <c:v>44317</c:v>
                </c:pt>
                <c:pt idx="244">
                  <c:v>44318</c:v>
                </c:pt>
                <c:pt idx="245">
                  <c:v>44319</c:v>
                </c:pt>
                <c:pt idx="246">
                  <c:v>44320</c:v>
                </c:pt>
                <c:pt idx="247">
                  <c:v>44321</c:v>
                </c:pt>
                <c:pt idx="248">
                  <c:v>44322</c:v>
                </c:pt>
                <c:pt idx="249">
                  <c:v>44323</c:v>
                </c:pt>
                <c:pt idx="250">
                  <c:v>44324</c:v>
                </c:pt>
                <c:pt idx="251">
                  <c:v>44325</c:v>
                </c:pt>
                <c:pt idx="252">
                  <c:v>44326</c:v>
                </c:pt>
                <c:pt idx="253">
                  <c:v>44327</c:v>
                </c:pt>
                <c:pt idx="254">
                  <c:v>44328</c:v>
                </c:pt>
                <c:pt idx="255">
                  <c:v>44329</c:v>
                </c:pt>
                <c:pt idx="256">
                  <c:v>44330</c:v>
                </c:pt>
                <c:pt idx="257">
                  <c:v>44331</c:v>
                </c:pt>
                <c:pt idx="258">
                  <c:v>44332</c:v>
                </c:pt>
                <c:pt idx="259">
                  <c:v>44333</c:v>
                </c:pt>
                <c:pt idx="260">
                  <c:v>44334</c:v>
                </c:pt>
                <c:pt idx="261">
                  <c:v>44335</c:v>
                </c:pt>
                <c:pt idx="262">
                  <c:v>44336</c:v>
                </c:pt>
                <c:pt idx="263">
                  <c:v>44337</c:v>
                </c:pt>
                <c:pt idx="264">
                  <c:v>44338</c:v>
                </c:pt>
                <c:pt idx="265">
                  <c:v>44339</c:v>
                </c:pt>
                <c:pt idx="266">
                  <c:v>44340</c:v>
                </c:pt>
                <c:pt idx="267">
                  <c:v>44341</c:v>
                </c:pt>
                <c:pt idx="268">
                  <c:v>44342</c:v>
                </c:pt>
                <c:pt idx="269">
                  <c:v>44343</c:v>
                </c:pt>
                <c:pt idx="270">
                  <c:v>44344</c:v>
                </c:pt>
                <c:pt idx="271">
                  <c:v>44345</c:v>
                </c:pt>
                <c:pt idx="272">
                  <c:v>44346</c:v>
                </c:pt>
                <c:pt idx="273">
                  <c:v>44347</c:v>
                </c:pt>
                <c:pt idx="274">
                  <c:v>44348</c:v>
                </c:pt>
                <c:pt idx="275">
                  <c:v>44349</c:v>
                </c:pt>
                <c:pt idx="276">
                  <c:v>44350</c:v>
                </c:pt>
                <c:pt idx="277">
                  <c:v>44351</c:v>
                </c:pt>
                <c:pt idx="278">
                  <c:v>44352</c:v>
                </c:pt>
                <c:pt idx="279">
                  <c:v>44353</c:v>
                </c:pt>
                <c:pt idx="280">
                  <c:v>44354</c:v>
                </c:pt>
                <c:pt idx="281">
                  <c:v>44355</c:v>
                </c:pt>
                <c:pt idx="282">
                  <c:v>44356</c:v>
                </c:pt>
                <c:pt idx="283">
                  <c:v>44357</c:v>
                </c:pt>
                <c:pt idx="284">
                  <c:v>44358</c:v>
                </c:pt>
                <c:pt idx="285">
                  <c:v>44359</c:v>
                </c:pt>
                <c:pt idx="286">
                  <c:v>44360</c:v>
                </c:pt>
                <c:pt idx="287">
                  <c:v>44361</c:v>
                </c:pt>
                <c:pt idx="288">
                  <c:v>44362</c:v>
                </c:pt>
                <c:pt idx="289">
                  <c:v>44363</c:v>
                </c:pt>
                <c:pt idx="290">
                  <c:v>44364</c:v>
                </c:pt>
                <c:pt idx="291">
                  <c:v>44365</c:v>
                </c:pt>
                <c:pt idx="292">
                  <c:v>44366</c:v>
                </c:pt>
                <c:pt idx="293">
                  <c:v>44367</c:v>
                </c:pt>
                <c:pt idx="294">
                  <c:v>44368</c:v>
                </c:pt>
                <c:pt idx="295">
                  <c:v>44369</c:v>
                </c:pt>
                <c:pt idx="296">
                  <c:v>44370</c:v>
                </c:pt>
                <c:pt idx="297">
                  <c:v>44371</c:v>
                </c:pt>
                <c:pt idx="298">
                  <c:v>44372</c:v>
                </c:pt>
                <c:pt idx="299">
                  <c:v>44373</c:v>
                </c:pt>
                <c:pt idx="300">
                  <c:v>44374</c:v>
                </c:pt>
                <c:pt idx="301">
                  <c:v>44375</c:v>
                </c:pt>
                <c:pt idx="302">
                  <c:v>44376</c:v>
                </c:pt>
                <c:pt idx="303">
                  <c:v>44377</c:v>
                </c:pt>
                <c:pt idx="304">
                  <c:v>44378</c:v>
                </c:pt>
                <c:pt idx="305">
                  <c:v>44379</c:v>
                </c:pt>
                <c:pt idx="306">
                  <c:v>44380</c:v>
                </c:pt>
                <c:pt idx="307">
                  <c:v>44381</c:v>
                </c:pt>
                <c:pt idx="308">
                  <c:v>44382</c:v>
                </c:pt>
                <c:pt idx="309">
                  <c:v>44383</c:v>
                </c:pt>
                <c:pt idx="310">
                  <c:v>44384</c:v>
                </c:pt>
                <c:pt idx="311">
                  <c:v>44385</c:v>
                </c:pt>
                <c:pt idx="312">
                  <c:v>44386</c:v>
                </c:pt>
                <c:pt idx="313">
                  <c:v>44387</c:v>
                </c:pt>
                <c:pt idx="314">
                  <c:v>44388</c:v>
                </c:pt>
                <c:pt idx="315">
                  <c:v>44389</c:v>
                </c:pt>
                <c:pt idx="316">
                  <c:v>44390</c:v>
                </c:pt>
                <c:pt idx="317">
                  <c:v>44391</c:v>
                </c:pt>
                <c:pt idx="318">
                  <c:v>44392</c:v>
                </c:pt>
                <c:pt idx="319">
                  <c:v>44393</c:v>
                </c:pt>
                <c:pt idx="320">
                  <c:v>44394</c:v>
                </c:pt>
                <c:pt idx="321">
                  <c:v>44395</c:v>
                </c:pt>
                <c:pt idx="322">
                  <c:v>44396</c:v>
                </c:pt>
                <c:pt idx="323">
                  <c:v>44397</c:v>
                </c:pt>
                <c:pt idx="324">
                  <c:v>44398</c:v>
                </c:pt>
                <c:pt idx="325">
                  <c:v>44399</c:v>
                </c:pt>
                <c:pt idx="326">
                  <c:v>44400</c:v>
                </c:pt>
                <c:pt idx="327">
                  <c:v>44401</c:v>
                </c:pt>
                <c:pt idx="328">
                  <c:v>44402</c:v>
                </c:pt>
                <c:pt idx="329">
                  <c:v>44403</c:v>
                </c:pt>
                <c:pt idx="330">
                  <c:v>44404</c:v>
                </c:pt>
                <c:pt idx="331">
                  <c:v>44405</c:v>
                </c:pt>
                <c:pt idx="332">
                  <c:v>44406</c:v>
                </c:pt>
                <c:pt idx="333">
                  <c:v>44407</c:v>
                </c:pt>
                <c:pt idx="334">
                  <c:v>44408</c:v>
                </c:pt>
                <c:pt idx="335">
                  <c:v>44409</c:v>
                </c:pt>
                <c:pt idx="336">
                  <c:v>44410</c:v>
                </c:pt>
                <c:pt idx="337">
                  <c:v>44411</c:v>
                </c:pt>
                <c:pt idx="338">
                  <c:v>44412</c:v>
                </c:pt>
                <c:pt idx="339">
                  <c:v>44413</c:v>
                </c:pt>
                <c:pt idx="340">
                  <c:v>44414</c:v>
                </c:pt>
                <c:pt idx="341">
                  <c:v>44415</c:v>
                </c:pt>
                <c:pt idx="342">
                  <c:v>44416</c:v>
                </c:pt>
                <c:pt idx="343">
                  <c:v>44417</c:v>
                </c:pt>
                <c:pt idx="344">
                  <c:v>44418</c:v>
                </c:pt>
                <c:pt idx="345">
                  <c:v>44419</c:v>
                </c:pt>
                <c:pt idx="346">
                  <c:v>44420</c:v>
                </c:pt>
                <c:pt idx="347">
                  <c:v>44421</c:v>
                </c:pt>
                <c:pt idx="348">
                  <c:v>44422</c:v>
                </c:pt>
                <c:pt idx="349">
                  <c:v>44423</c:v>
                </c:pt>
                <c:pt idx="350">
                  <c:v>44424</c:v>
                </c:pt>
                <c:pt idx="351">
                  <c:v>44425</c:v>
                </c:pt>
                <c:pt idx="352">
                  <c:v>44426</c:v>
                </c:pt>
                <c:pt idx="353">
                  <c:v>44427</c:v>
                </c:pt>
                <c:pt idx="354">
                  <c:v>44428</c:v>
                </c:pt>
                <c:pt idx="355">
                  <c:v>44429</c:v>
                </c:pt>
                <c:pt idx="356">
                  <c:v>44430</c:v>
                </c:pt>
                <c:pt idx="357">
                  <c:v>44431</c:v>
                </c:pt>
                <c:pt idx="358">
                  <c:v>44432</c:v>
                </c:pt>
                <c:pt idx="359">
                  <c:v>44433</c:v>
                </c:pt>
                <c:pt idx="360">
                  <c:v>44434</c:v>
                </c:pt>
                <c:pt idx="361">
                  <c:v>44435</c:v>
                </c:pt>
                <c:pt idx="362">
                  <c:v>44436</c:v>
                </c:pt>
                <c:pt idx="363">
                  <c:v>44437</c:v>
                </c:pt>
                <c:pt idx="364">
                  <c:v>44438</c:v>
                </c:pt>
                <c:pt idx="365">
                  <c:v>44439</c:v>
                </c:pt>
                <c:pt idx="366">
                  <c:v>44440</c:v>
                </c:pt>
                <c:pt idx="367">
                  <c:v>44441</c:v>
                </c:pt>
                <c:pt idx="368">
                  <c:v>44442</c:v>
                </c:pt>
                <c:pt idx="369">
                  <c:v>44443</c:v>
                </c:pt>
                <c:pt idx="370">
                  <c:v>44444</c:v>
                </c:pt>
                <c:pt idx="371">
                  <c:v>44445</c:v>
                </c:pt>
                <c:pt idx="372">
                  <c:v>44446</c:v>
                </c:pt>
                <c:pt idx="373">
                  <c:v>44447</c:v>
                </c:pt>
                <c:pt idx="374">
                  <c:v>44448</c:v>
                </c:pt>
                <c:pt idx="375">
                  <c:v>44449</c:v>
                </c:pt>
                <c:pt idx="376">
                  <c:v>44450</c:v>
                </c:pt>
                <c:pt idx="377">
                  <c:v>44451</c:v>
                </c:pt>
                <c:pt idx="378">
                  <c:v>44452</c:v>
                </c:pt>
                <c:pt idx="379">
                  <c:v>44453</c:v>
                </c:pt>
                <c:pt idx="380">
                  <c:v>44454</c:v>
                </c:pt>
                <c:pt idx="381">
                  <c:v>44455</c:v>
                </c:pt>
                <c:pt idx="382">
                  <c:v>44456</c:v>
                </c:pt>
                <c:pt idx="383">
                  <c:v>44457</c:v>
                </c:pt>
                <c:pt idx="384">
                  <c:v>44458</c:v>
                </c:pt>
                <c:pt idx="385">
                  <c:v>44459</c:v>
                </c:pt>
                <c:pt idx="386">
                  <c:v>44460</c:v>
                </c:pt>
                <c:pt idx="387">
                  <c:v>44461</c:v>
                </c:pt>
                <c:pt idx="388">
                  <c:v>44462</c:v>
                </c:pt>
                <c:pt idx="389">
                  <c:v>44463</c:v>
                </c:pt>
                <c:pt idx="390">
                  <c:v>44464</c:v>
                </c:pt>
                <c:pt idx="391">
                  <c:v>44465</c:v>
                </c:pt>
                <c:pt idx="392">
                  <c:v>44466</c:v>
                </c:pt>
                <c:pt idx="393">
                  <c:v>44467</c:v>
                </c:pt>
                <c:pt idx="394">
                  <c:v>44468</c:v>
                </c:pt>
                <c:pt idx="395">
                  <c:v>44469</c:v>
                </c:pt>
                <c:pt idx="396">
                  <c:v>44470</c:v>
                </c:pt>
                <c:pt idx="397">
                  <c:v>44471</c:v>
                </c:pt>
                <c:pt idx="398">
                  <c:v>44472</c:v>
                </c:pt>
                <c:pt idx="399">
                  <c:v>44473</c:v>
                </c:pt>
                <c:pt idx="400">
                  <c:v>44474</c:v>
                </c:pt>
                <c:pt idx="401">
                  <c:v>44475</c:v>
                </c:pt>
                <c:pt idx="402">
                  <c:v>44476</c:v>
                </c:pt>
                <c:pt idx="403">
                  <c:v>44477</c:v>
                </c:pt>
                <c:pt idx="404">
                  <c:v>44478</c:v>
                </c:pt>
                <c:pt idx="405">
                  <c:v>44479</c:v>
                </c:pt>
                <c:pt idx="406">
                  <c:v>44480</c:v>
                </c:pt>
                <c:pt idx="407">
                  <c:v>44481</c:v>
                </c:pt>
                <c:pt idx="408">
                  <c:v>44482</c:v>
                </c:pt>
                <c:pt idx="409">
                  <c:v>44483</c:v>
                </c:pt>
                <c:pt idx="410">
                  <c:v>44484</c:v>
                </c:pt>
                <c:pt idx="411">
                  <c:v>44485</c:v>
                </c:pt>
                <c:pt idx="412">
                  <c:v>44486</c:v>
                </c:pt>
                <c:pt idx="413">
                  <c:v>44487</c:v>
                </c:pt>
                <c:pt idx="414">
                  <c:v>44488</c:v>
                </c:pt>
                <c:pt idx="415">
                  <c:v>44489</c:v>
                </c:pt>
                <c:pt idx="416">
                  <c:v>44490</c:v>
                </c:pt>
                <c:pt idx="417">
                  <c:v>44491</c:v>
                </c:pt>
                <c:pt idx="418">
                  <c:v>44492</c:v>
                </c:pt>
                <c:pt idx="419">
                  <c:v>44493</c:v>
                </c:pt>
                <c:pt idx="420">
                  <c:v>44494</c:v>
                </c:pt>
                <c:pt idx="421">
                  <c:v>44495</c:v>
                </c:pt>
                <c:pt idx="422">
                  <c:v>44496</c:v>
                </c:pt>
                <c:pt idx="423">
                  <c:v>44497</c:v>
                </c:pt>
                <c:pt idx="424">
                  <c:v>44498</c:v>
                </c:pt>
                <c:pt idx="425">
                  <c:v>44499</c:v>
                </c:pt>
                <c:pt idx="426">
                  <c:v>44500</c:v>
                </c:pt>
                <c:pt idx="427">
                  <c:v>44501</c:v>
                </c:pt>
                <c:pt idx="428">
                  <c:v>44502</c:v>
                </c:pt>
                <c:pt idx="429">
                  <c:v>44503</c:v>
                </c:pt>
                <c:pt idx="430">
                  <c:v>44504</c:v>
                </c:pt>
                <c:pt idx="431">
                  <c:v>44505</c:v>
                </c:pt>
                <c:pt idx="432">
                  <c:v>44506</c:v>
                </c:pt>
                <c:pt idx="433">
                  <c:v>44507</c:v>
                </c:pt>
                <c:pt idx="434">
                  <c:v>44508</c:v>
                </c:pt>
                <c:pt idx="435">
                  <c:v>44509</c:v>
                </c:pt>
                <c:pt idx="436">
                  <c:v>44510</c:v>
                </c:pt>
                <c:pt idx="437">
                  <c:v>44511</c:v>
                </c:pt>
                <c:pt idx="438">
                  <c:v>44512</c:v>
                </c:pt>
                <c:pt idx="439">
                  <c:v>44513</c:v>
                </c:pt>
                <c:pt idx="440">
                  <c:v>44514</c:v>
                </c:pt>
                <c:pt idx="441">
                  <c:v>44515</c:v>
                </c:pt>
                <c:pt idx="442">
                  <c:v>44516</c:v>
                </c:pt>
                <c:pt idx="443">
                  <c:v>44517</c:v>
                </c:pt>
                <c:pt idx="444">
                  <c:v>44518</c:v>
                </c:pt>
                <c:pt idx="445">
                  <c:v>44519</c:v>
                </c:pt>
                <c:pt idx="446">
                  <c:v>44520</c:v>
                </c:pt>
                <c:pt idx="447">
                  <c:v>44521</c:v>
                </c:pt>
                <c:pt idx="448">
                  <c:v>44522</c:v>
                </c:pt>
                <c:pt idx="449">
                  <c:v>44523</c:v>
                </c:pt>
                <c:pt idx="450">
                  <c:v>44524</c:v>
                </c:pt>
                <c:pt idx="451">
                  <c:v>44525</c:v>
                </c:pt>
                <c:pt idx="452">
                  <c:v>44526</c:v>
                </c:pt>
                <c:pt idx="453">
                  <c:v>44527</c:v>
                </c:pt>
                <c:pt idx="454">
                  <c:v>44528</c:v>
                </c:pt>
                <c:pt idx="455">
                  <c:v>44529</c:v>
                </c:pt>
                <c:pt idx="456">
                  <c:v>44530</c:v>
                </c:pt>
                <c:pt idx="457">
                  <c:v>44531</c:v>
                </c:pt>
                <c:pt idx="458">
                  <c:v>44532</c:v>
                </c:pt>
                <c:pt idx="459">
                  <c:v>44533</c:v>
                </c:pt>
                <c:pt idx="460">
                  <c:v>44534</c:v>
                </c:pt>
                <c:pt idx="461">
                  <c:v>44535</c:v>
                </c:pt>
                <c:pt idx="462">
                  <c:v>44536</c:v>
                </c:pt>
                <c:pt idx="463">
                  <c:v>44537</c:v>
                </c:pt>
                <c:pt idx="464">
                  <c:v>44538</c:v>
                </c:pt>
                <c:pt idx="465">
                  <c:v>44539</c:v>
                </c:pt>
                <c:pt idx="466">
                  <c:v>44540</c:v>
                </c:pt>
                <c:pt idx="467">
                  <c:v>44541</c:v>
                </c:pt>
                <c:pt idx="468">
                  <c:v>44542</c:v>
                </c:pt>
                <c:pt idx="469">
                  <c:v>44543</c:v>
                </c:pt>
                <c:pt idx="470">
                  <c:v>44544</c:v>
                </c:pt>
                <c:pt idx="471">
                  <c:v>44545</c:v>
                </c:pt>
                <c:pt idx="472">
                  <c:v>44546</c:v>
                </c:pt>
                <c:pt idx="473">
                  <c:v>44547</c:v>
                </c:pt>
                <c:pt idx="474">
                  <c:v>44548</c:v>
                </c:pt>
                <c:pt idx="475">
                  <c:v>44549</c:v>
                </c:pt>
                <c:pt idx="476">
                  <c:v>44550</c:v>
                </c:pt>
                <c:pt idx="477">
                  <c:v>44551</c:v>
                </c:pt>
                <c:pt idx="478">
                  <c:v>44552</c:v>
                </c:pt>
                <c:pt idx="479">
                  <c:v>44553</c:v>
                </c:pt>
                <c:pt idx="480">
                  <c:v>44554</c:v>
                </c:pt>
                <c:pt idx="481">
                  <c:v>44555</c:v>
                </c:pt>
                <c:pt idx="482">
                  <c:v>44556</c:v>
                </c:pt>
                <c:pt idx="483">
                  <c:v>44557</c:v>
                </c:pt>
                <c:pt idx="484">
                  <c:v>44558</c:v>
                </c:pt>
                <c:pt idx="485">
                  <c:v>44559</c:v>
                </c:pt>
                <c:pt idx="486">
                  <c:v>44560</c:v>
                </c:pt>
                <c:pt idx="487">
                  <c:v>44561</c:v>
                </c:pt>
                <c:pt idx="488">
                  <c:v>44562</c:v>
                </c:pt>
                <c:pt idx="489">
                  <c:v>44563</c:v>
                </c:pt>
                <c:pt idx="490">
                  <c:v>44564</c:v>
                </c:pt>
                <c:pt idx="491">
                  <c:v>44565</c:v>
                </c:pt>
                <c:pt idx="492">
                  <c:v>44566</c:v>
                </c:pt>
                <c:pt idx="493">
                  <c:v>44567</c:v>
                </c:pt>
                <c:pt idx="494">
                  <c:v>44568</c:v>
                </c:pt>
                <c:pt idx="495">
                  <c:v>44569</c:v>
                </c:pt>
                <c:pt idx="496">
                  <c:v>44570</c:v>
                </c:pt>
                <c:pt idx="497">
                  <c:v>44571</c:v>
                </c:pt>
                <c:pt idx="498">
                  <c:v>44572</c:v>
                </c:pt>
                <c:pt idx="499">
                  <c:v>44573</c:v>
                </c:pt>
                <c:pt idx="500">
                  <c:v>44574</c:v>
                </c:pt>
                <c:pt idx="501">
                  <c:v>44575</c:v>
                </c:pt>
                <c:pt idx="502">
                  <c:v>44576</c:v>
                </c:pt>
                <c:pt idx="503">
                  <c:v>44577</c:v>
                </c:pt>
                <c:pt idx="504">
                  <c:v>44578</c:v>
                </c:pt>
                <c:pt idx="505">
                  <c:v>44579</c:v>
                </c:pt>
                <c:pt idx="506">
                  <c:v>44580</c:v>
                </c:pt>
                <c:pt idx="507">
                  <c:v>44581</c:v>
                </c:pt>
                <c:pt idx="508">
                  <c:v>44582</c:v>
                </c:pt>
                <c:pt idx="509">
                  <c:v>44583</c:v>
                </c:pt>
                <c:pt idx="510">
                  <c:v>44584</c:v>
                </c:pt>
                <c:pt idx="511">
                  <c:v>44585</c:v>
                </c:pt>
                <c:pt idx="512">
                  <c:v>44586</c:v>
                </c:pt>
                <c:pt idx="513">
                  <c:v>44587</c:v>
                </c:pt>
                <c:pt idx="514">
                  <c:v>44588</c:v>
                </c:pt>
                <c:pt idx="515">
                  <c:v>44589</c:v>
                </c:pt>
                <c:pt idx="516">
                  <c:v>44590</c:v>
                </c:pt>
                <c:pt idx="517">
                  <c:v>44591</c:v>
                </c:pt>
                <c:pt idx="518">
                  <c:v>44592</c:v>
                </c:pt>
                <c:pt idx="519">
                  <c:v>44593</c:v>
                </c:pt>
                <c:pt idx="520">
                  <c:v>44594</c:v>
                </c:pt>
                <c:pt idx="521">
                  <c:v>44595</c:v>
                </c:pt>
                <c:pt idx="522">
                  <c:v>44596</c:v>
                </c:pt>
                <c:pt idx="523">
                  <c:v>44597</c:v>
                </c:pt>
                <c:pt idx="524">
                  <c:v>44598</c:v>
                </c:pt>
                <c:pt idx="525">
                  <c:v>44599</c:v>
                </c:pt>
                <c:pt idx="526">
                  <c:v>44600</c:v>
                </c:pt>
                <c:pt idx="527">
                  <c:v>44601</c:v>
                </c:pt>
                <c:pt idx="528">
                  <c:v>44602</c:v>
                </c:pt>
                <c:pt idx="529">
                  <c:v>44603</c:v>
                </c:pt>
                <c:pt idx="530">
                  <c:v>44604</c:v>
                </c:pt>
                <c:pt idx="531">
                  <c:v>44605</c:v>
                </c:pt>
                <c:pt idx="532">
                  <c:v>44606</c:v>
                </c:pt>
                <c:pt idx="533">
                  <c:v>44607</c:v>
                </c:pt>
                <c:pt idx="534">
                  <c:v>44608</c:v>
                </c:pt>
                <c:pt idx="535">
                  <c:v>44609</c:v>
                </c:pt>
                <c:pt idx="536">
                  <c:v>44610</c:v>
                </c:pt>
                <c:pt idx="537">
                  <c:v>44611</c:v>
                </c:pt>
                <c:pt idx="538">
                  <c:v>44612</c:v>
                </c:pt>
                <c:pt idx="539">
                  <c:v>44613</c:v>
                </c:pt>
                <c:pt idx="540">
                  <c:v>44614</c:v>
                </c:pt>
                <c:pt idx="541">
                  <c:v>44615</c:v>
                </c:pt>
                <c:pt idx="542">
                  <c:v>44616</c:v>
                </c:pt>
                <c:pt idx="543">
                  <c:v>44617</c:v>
                </c:pt>
                <c:pt idx="544">
                  <c:v>44618</c:v>
                </c:pt>
                <c:pt idx="545">
                  <c:v>44619</c:v>
                </c:pt>
                <c:pt idx="546">
                  <c:v>44620</c:v>
                </c:pt>
                <c:pt idx="547">
                  <c:v>44621</c:v>
                </c:pt>
                <c:pt idx="548">
                  <c:v>44622</c:v>
                </c:pt>
                <c:pt idx="549">
                  <c:v>44623</c:v>
                </c:pt>
                <c:pt idx="550">
                  <c:v>44624</c:v>
                </c:pt>
                <c:pt idx="551">
                  <c:v>44625</c:v>
                </c:pt>
                <c:pt idx="552">
                  <c:v>44626</c:v>
                </c:pt>
                <c:pt idx="553">
                  <c:v>44627</c:v>
                </c:pt>
                <c:pt idx="554">
                  <c:v>44628</c:v>
                </c:pt>
                <c:pt idx="555">
                  <c:v>44629</c:v>
                </c:pt>
                <c:pt idx="556">
                  <c:v>44630</c:v>
                </c:pt>
                <c:pt idx="557">
                  <c:v>44631</c:v>
                </c:pt>
                <c:pt idx="558">
                  <c:v>44632</c:v>
                </c:pt>
                <c:pt idx="559">
                  <c:v>44633</c:v>
                </c:pt>
                <c:pt idx="560">
                  <c:v>44634</c:v>
                </c:pt>
                <c:pt idx="561">
                  <c:v>44635</c:v>
                </c:pt>
                <c:pt idx="562">
                  <c:v>44636</c:v>
                </c:pt>
                <c:pt idx="563">
                  <c:v>44637</c:v>
                </c:pt>
                <c:pt idx="564">
                  <c:v>44638</c:v>
                </c:pt>
                <c:pt idx="565">
                  <c:v>44639</c:v>
                </c:pt>
                <c:pt idx="566">
                  <c:v>44640</c:v>
                </c:pt>
                <c:pt idx="567">
                  <c:v>44641</c:v>
                </c:pt>
                <c:pt idx="568">
                  <c:v>44642</c:v>
                </c:pt>
                <c:pt idx="569">
                  <c:v>44643</c:v>
                </c:pt>
                <c:pt idx="570">
                  <c:v>44644</c:v>
                </c:pt>
                <c:pt idx="571">
                  <c:v>44645</c:v>
                </c:pt>
                <c:pt idx="572">
                  <c:v>44646</c:v>
                </c:pt>
                <c:pt idx="573">
                  <c:v>44647</c:v>
                </c:pt>
                <c:pt idx="574">
                  <c:v>44648</c:v>
                </c:pt>
                <c:pt idx="575">
                  <c:v>44649</c:v>
                </c:pt>
                <c:pt idx="576">
                  <c:v>44650</c:v>
                </c:pt>
                <c:pt idx="577">
                  <c:v>44651</c:v>
                </c:pt>
                <c:pt idx="578">
                  <c:v>44652</c:v>
                </c:pt>
                <c:pt idx="579">
                  <c:v>44653</c:v>
                </c:pt>
                <c:pt idx="580">
                  <c:v>44654</c:v>
                </c:pt>
                <c:pt idx="581">
                  <c:v>44655</c:v>
                </c:pt>
                <c:pt idx="582">
                  <c:v>44656</c:v>
                </c:pt>
                <c:pt idx="583">
                  <c:v>44657</c:v>
                </c:pt>
                <c:pt idx="584">
                  <c:v>44658</c:v>
                </c:pt>
                <c:pt idx="585">
                  <c:v>44659</c:v>
                </c:pt>
                <c:pt idx="586">
                  <c:v>44660</c:v>
                </c:pt>
                <c:pt idx="587">
                  <c:v>44661</c:v>
                </c:pt>
                <c:pt idx="588">
                  <c:v>44662</c:v>
                </c:pt>
                <c:pt idx="589">
                  <c:v>44663</c:v>
                </c:pt>
                <c:pt idx="590">
                  <c:v>44664</c:v>
                </c:pt>
                <c:pt idx="591">
                  <c:v>44665</c:v>
                </c:pt>
                <c:pt idx="592">
                  <c:v>44666</c:v>
                </c:pt>
                <c:pt idx="593">
                  <c:v>44667</c:v>
                </c:pt>
                <c:pt idx="594">
                  <c:v>44668</c:v>
                </c:pt>
                <c:pt idx="595">
                  <c:v>44669</c:v>
                </c:pt>
                <c:pt idx="596">
                  <c:v>44670</c:v>
                </c:pt>
                <c:pt idx="597">
                  <c:v>44671</c:v>
                </c:pt>
                <c:pt idx="598">
                  <c:v>44672</c:v>
                </c:pt>
                <c:pt idx="599">
                  <c:v>44673</c:v>
                </c:pt>
                <c:pt idx="600">
                  <c:v>44674</c:v>
                </c:pt>
                <c:pt idx="601">
                  <c:v>44675</c:v>
                </c:pt>
                <c:pt idx="602">
                  <c:v>44676</c:v>
                </c:pt>
                <c:pt idx="603">
                  <c:v>44677</c:v>
                </c:pt>
                <c:pt idx="604">
                  <c:v>44678</c:v>
                </c:pt>
                <c:pt idx="605">
                  <c:v>44679</c:v>
                </c:pt>
                <c:pt idx="606">
                  <c:v>44680</c:v>
                </c:pt>
                <c:pt idx="607">
                  <c:v>44681</c:v>
                </c:pt>
                <c:pt idx="608">
                  <c:v>44682</c:v>
                </c:pt>
                <c:pt idx="609">
                  <c:v>44683</c:v>
                </c:pt>
                <c:pt idx="610">
                  <c:v>44684</c:v>
                </c:pt>
                <c:pt idx="611">
                  <c:v>44685</c:v>
                </c:pt>
                <c:pt idx="612">
                  <c:v>44686</c:v>
                </c:pt>
                <c:pt idx="613">
                  <c:v>44687</c:v>
                </c:pt>
                <c:pt idx="614">
                  <c:v>44688</c:v>
                </c:pt>
                <c:pt idx="615">
                  <c:v>44689</c:v>
                </c:pt>
                <c:pt idx="616">
                  <c:v>44690</c:v>
                </c:pt>
                <c:pt idx="617">
                  <c:v>44691</c:v>
                </c:pt>
                <c:pt idx="618">
                  <c:v>44692</c:v>
                </c:pt>
                <c:pt idx="619">
                  <c:v>44693</c:v>
                </c:pt>
                <c:pt idx="620">
                  <c:v>44694</c:v>
                </c:pt>
                <c:pt idx="621">
                  <c:v>44695</c:v>
                </c:pt>
                <c:pt idx="622">
                  <c:v>44696</c:v>
                </c:pt>
                <c:pt idx="623">
                  <c:v>44697</c:v>
                </c:pt>
                <c:pt idx="624">
                  <c:v>44698</c:v>
                </c:pt>
                <c:pt idx="625">
                  <c:v>44699</c:v>
                </c:pt>
                <c:pt idx="626">
                  <c:v>44700</c:v>
                </c:pt>
                <c:pt idx="627">
                  <c:v>44701</c:v>
                </c:pt>
                <c:pt idx="628">
                  <c:v>44702</c:v>
                </c:pt>
                <c:pt idx="629">
                  <c:v>44703</c:v>
                </c:pt>
                <c:pt idx="630">
                  <c:v>44704</c:v>
                </c:pt>
                <c:pt idx="631">
                  <c:v>44705</c:v>
                </c:pt>
                <c:pt idx="632">
                  <c:v>44706</c:v>
                </c:pt>
                <c:pt idx="633">
                  <c:v>44707</c:v>
                </c:pt>
                <c:pt idx="634">
                  <c:v>30.2</c:v>
                </c:pt>
                <c:pt idx="635">
                  <c:v>44709</c:v>
                </c:pt>
                <c:pt idx="636">
                  <c:v>44710</c:v>
                </c:pt>
                <c:pt idx="637">
                  <c:v>44711</c:v>
                </c:pt>
                <c:pt idx="638">
                  <c:v>44712</c:v>
                </c:pt>
                <c:pt idx="639">
                  <c:v>44713</c:v>
                </c:pt>
                <c:pt idx="640">
                  <c:v>44714</c:v>
                </c:pt>
                <c:pt idx="641">
                  <c:v>44715</c:v>
                </c:pt>
                <c:pt idx="642">
                  <c:v>44716</c:v>
                </c:pt>
                <c:pt idx="643">
                  <c:v>44717</c:v>
                </c:pt>
                <c:pt idx="644">
                  <c:v>44718</c:v>
                </c:pt>
                <c:pt idx="645">
                  <c:v>44719</c:v>
                </c:pt>
                <c:pt idx="646">
                  <c:v>44720</c:v>
                </c:pt>
                <c:pt idx="647">
                  <c:v>44721</c:v>
                </c:pt>
                <c:pt idx="648">
                  <c:v>44722</c:v>
                </c:pt>
                <c:pt idx="649">
                  <c:v>44723</c:v>
                </c:pt>
                <c:pt idx="650">
                  <c:v>44724</c:v>
                </c:pt>
                <c:pt idx="651">
                  <c:v>44725</c:v>
                </c:pt>
                <c:pt idx="652">
                  <c:v>44726</c:v>
                </c:pt>
                <c:pt idx="653">
                  <c:v>44727</c:v>
                </c:pt>
                <c:pt idx="654">
                  <c:v>44728</c:v>
                </c:pt>
                <c:pt idx="655">
                  <c:v>44729</c:v>
                </c:pt>
                <c:pt idx="656">
                  <c:v>44730</c:v>
                </c:pt>
                <c:pt idx="657">
                  <c:v>44731</c:v>
                </c:pt>
                <c:pt idx="658">
                  <c:v>44732</c:v>
                </c:pt>
                <c:pt idx="659">
                  <c:v>44733</c:v>
                </c:pt>
                <c:pt idx="660">
                  <c:v>44734</c:v>
                </c:pt>
                <c:pt idx="661">
                  <c:v>44735</c:v>
                </c:pt>
                <c:pt idx="662">
                  <c:v>44736</c:v>
                </c:pt>
                <c:pt idx="663">
                  <c:v>44737</c:v>
                </c:pt>
                <c:pt idx="664">
                  <c:v>44738</c:v>
                </c:pt>
                <c:pt idx="665">
                  <c:v>44739</c:v>
                </c:pt>
                <c:pt idx="666">
                  <c:v>44740</c:v>
                </c:pt>
                <c:pt idx="667">
                  <c:v>44741</c:v>
                </c:pt>
                <c:pt idx="668">
                  <c:v>44742</c:v>
                </c:pt>
                <c:pt idx="669">
                  <c:v>44743</c:v>
                </c:pt>
                <c:pt idx="670">
                  <c:v>44744</c:v>
                </c:pt>
                <c:pt idx="671">
                  <c:v>44745</c:v>
                </c:pt>
                <c:pt idx="672">
                  <c:v>44746</c:v>
                </c:pt>
                <c:pt idx="673">
                  <c:v>44747</c:v>
                </c:pt>
                <c:pt idx="674">
                  <c:v>44748</c:v>
                </c:pt>
                <c:pt idx="675">
                  <c:v>44749</c:v>
                </c:pt>
                <c:pt idx="676">
                  <c:v>44750</c:v>
                </c:pt>
                <c:pt idx="677">
                  <c:v>44751</c:v>
                </c:pt>
                <c:pt idx="678">
                  <c:v>44752</c:v>
                </c:pt>
                <c:pt idx="679">
                  <c:v>44753</c:v>
                </c:pt>
                <c:pt idx="680">
                  <c:v>44754</c:v>
                </c:pt>
                <c:pt idx="681">
                  <c:v>44755</c:v>
                </c:pt>
                <c:pt idx="682">
                  <c:v>44756</c:v>
                </c:pt>
                <c:pt idx="683">
                  <c:v>44757</c:v>
                </c:pt>
                <c:pt idx="684">
                  <c:v>44758</c:v>
                </c:pt>
                <c:pt idx="685">
                  <c:v>44759</c:v>
                </c:pt>
                <c:pt idx="686">
                  <c:v>44760</c:v>
                </c:pt>
                <c:pt idx="687">
                  <c:v>44761</c:v>
                </c:pt>
                <c:pt idx="688">
                  <c:v>44762</c:v>
                </c:pt>
                <c:pt idx="689">
                  <c:v>44763</c:v>
                </c:pt>
                <c:pt idx="690">
                  <c:v>44764</c:v>
                </c:pt>
                <c:pt idx="691">
                  <c:v>44765</c:v>
                </c:pt>
                <c:pt idx="692">
                  <c:v>44766</c:v>
                </c:pt>
                <c:pt idx="693">
                  <c:v>44767</c:v>
                </c:pt>
                <c:pt idx="694">
                  <c:v>44768</c:v>
                </c:pt>
                <c:pt idx="695">
                  <c:v>44769</c:v>
                </c:pt>
                <c:pt idx="696">
                  <c:v>44770</c:v>
                </c:pt>
                <c:pt idx="697">
                  <c:v>44771</c:v>
                </c:pt>
                <c:pt idx="698">
                  <c:v>44772</c:v>
                </c:pt>
                <c:pt idx="699">
                  <c:v>44773</c:v>
                </c:pt>
                <c:pt idx="700">
                  <c:v>44774</c:v>
                </c:pt>
                <c:pt idx="701">
                  <c:v>44775</c:v>
                </c:pt>
                <c:pt idx="702">
                  <c:v>44776</c:v>
                </c:pt>
                <c:pt idx="703">
                  <c:v>44777</c:v>
                </c:pt>
                <c:pt idx="704">
                  <c:v>44778</c:v>
                </c:pt>
                <c:pt idx="705">
                  <c:v>44779</c:v>
                </c:pt>
                <c:pt idx="706">
                  <c:v>44780</c:v>
                </c:pt>
                <c:pt idx="707">
                  <c:v>44781</c:v>
                </c:pt>
                <c:pt idx="708">
                  <c:v>44782</c:v>
                </c:pt>
                <c:pt idx="709">
                  <c:v>44783</c:v>
                </c:pt>
                <c:pt idx="710">
                  <c:v>44784</c:v>
                </c:pt>
                <c:pt idx="711">
                  <c:v>44785</c:v>
                </c:pt>
                <c:pt idx="712">
                  <c:v>44786</c:v>
                </c:pt>
                <c:pt idx="713">
                  <c:v>44787</c:v>
                </c:pt>
                <c:pt idx="714">
                  <c:v>44788</c:v>
                </c:pt>
                <c:pt idx="715">
                  <c:v>44789</c:v>
                </c:pt>
                <c:pt idx="716">
                  <c:v>44790</c:v>
                </c:pt>
                <c:pt idx="717">
                  <c:v>44791</c:v>
                </c:pt>
                <c:pt idx="718">
                  <c:v>44792</c:v>
                </c:pt>
                <c:pt idx="719">
                  <c:v>44793</c:v>
                </c:pt>
                <c:pt idx="720">
                  <c:v>44794</c:v>
                </c:pt>
                <c:pt idx="721">
                  <c:v>44795</c:v>
                </c:pt>
                <c:pt idx="722">
                  <c:v>44796</c:v>
                </c:pt>
                <c:pt idx="723">
                  <c:v>44797</c:v>
                </c:pt>
                <c:pt idx="724">
                  <c:v>44798</c:v>
                </c:pt>
                <c:pt idx="725">
                  <c:v>44799</c:v>
                </c:pt>
                <c:pt idx="726">
                  <c:v>44800</c:v>
                </c:pt>
                <c:pt idx="727">
                  <c:v>44801</c:v>
                </c:pt>
                <c:pt idx="728">
                  <c:v>44802</c:v>
                </c:pt>
                <c:pt idx="729">
                  <c:v>44803</c:v>
                </c:pt>
                <c:pt idx="730">
                  <c:v>44804</c:v>
                </c:pt>
                <c:pt idx="731">
                  <c:v>44805</c:v>
                </c:pt>
                <c:pt idx="732">
                  <c:v>44806</c:v>
                </c:pt>
                <c:pt idx="733">
                  <c:v>44807</c:v>
                </c:pt>
                <c:pt idx="734">
                  <c:v>44808</c:v>
                </c:pt>
                <c:pt idx="735">
                  <c:v>44809</c:v>
                </c:pt>
                <c:pt idx="736">
                  <c:v>44810</c:v>
                </c:pt>
                <c:pt idx="737">
                  <c:v>44811</c:v>
                </c:pt>
                <c:pt idx="738">
                  <c:v>44812</c:v>
                </c:pt>
                <c:pt idx="739">
                  <c:v>44813</c:v>
                </c:pt>
                <c:pt idx="740">
                  <c:v>44814</c:v>
                </c:pt>
                <c:pt idx="741">
                  <c:v>44815</c:v>
                </c:pt>
                <c:pt idx="742">
                  <c:v>44816</c:v>
                </c:pt>
                <c:pt idx="743">
                  <c:v>44817</c:v>
                </c:pt>
                <c:pt idx="744">
                  <c:v>44818</c:v>
                </c:pt>
                <c:pt idx="745">
                  <c:v>44819</c:v>
                </c:pt>
                <c:pt idx="746">
                  <c:v>44820</c:v>
                </c:pt>
                <c:pt idx="747">
                  <c:v>44821</c:v>
                </c:pt>
                <c:pt idx="748">
                  <c:v>44822</c:v>
                </c:pt>
                <c:pt idx="749">
                  <c:v>44823</c:v>
                </c:pt>
                <c:pt idx="750">
                  <c:v>44824</c:v>
                </c:pt>
                <c:pt idx="751">
                  <c:v>44825</c:v>
                </c:pt>
                <c:pt idx="752">
                  <c:v>44826</c:v>
                </c:pt>
                <c:pt idx="753">
                  <c:v>44827</c:v>
                </c:pt>
                <c:pt idx="754">
                  <c:v>44828</c:v>
                </c:pt>
                <c:pt idx="755">
                  <c:v>44829</c:v>
                </c:pt>
                <c:pt idx="756">
                  <c:v>44830</c:v>
                </c:pt>
                <c:pt idx="757">
                  <c:v>44831</c:v>
                </c:pt>
                <c:pt idx="758">
                  <c:v>44832</c:v>
                </c:pt>
                <c:pt idx="759">
                  <c:v>44833</c:v>
                </c:pt>
                <c:pt idx="760">
                  <c:v>44834</c:v>
                </c:pt>
                <c:pt idx="761">
                  <c:v>44835</c:v>
                </c:pt>
                <c:pt idx="762">
                  <c:v>44836</c:v>
                </c:pt>
                <c:pt idx="763">
                  <c:v>44837</c:v>
                </c:pt>
                <c:pt idx="764">
                  <c:v>44838</c:v>
                </c:pt>
                <c:pt idx="765">
                  <c:v>44839</c:v>
                </c:pt>
                <c:pt idx="766">
                  <c:v>44840</c:v>
                </c:pt>
                <c:pt idx="767">
                  <c:v>44841</c:v>
                </c:pt>
                <c:pt idx="768">
                  <c:v>44842</c:v>
                </c:pt>
                <c:pt idx="769">
                  <c:v>44843</c:v>
                </c:pt>
                <c:pt idx="770">
                  <c:v>44844</c:v>
                </c:pt>
                <c:pt idx="771">
                  <c:v>44845</c:v>
                </c:pt>
                <c:pt idx="772">
                  <c:v>44846</c:v>
                </c:pt>
                <c:pt idx="773">
                  <c:v>44847</c:v>
                </c:pt>
                <c:pt idx="774">
                  <c:v>44848</c:v>
                </c:pt>
                <c:pt idx="775">
                  <c:v>44849</c:v>
                </c:pt>
                <c:pt idx="776">
                  <c:v>44850</c:v>
                </c:pt>
                <c:pt idx="777">
                  <c:v>44851</c:v>
                </c:pt>
                <c:pt idx="778">
                  <c:v>44852</c:v>
                </c:pt>
                <c:pt idx="779">
                  <c:v>44853</c:v>
                </c:pt>
                <c:pt idx="780">
                  <c:v>44854</c:v>
                </c:pt>
                <c:pt idx="781">
                  <c:v>44855</c:v>
                </c:pt>
                <c:pt idx="782">
                  <c:v>44856</c:v>
                </c:pt>
                <c:pt idx="783">
                  <c:v>44857</c:v>
                </c:pt>
                <c:pt idx="784">
                  <c:v>44858</c:v>
                </c:pt>
                <c:pt idx="785">
                  <c:v>44859</c:v>
                </c:pt>
                <c:pt idx="786">
                  <c:v>44860</c:v>
                </c:pt>
                <c:pt idx="787">
                  <c:v>44861</c:v>
                </c:pt>
                <c:pt idx="788">
                  <c:v>44862</c:v>
                </c:pt>
                <c:pt idx="789">
                  <c:v>44863</c:v>
                </c:pt>
                <c:pt idx="790">
                  <c:v>44864</c:v>
                </c:pt>
                <c:pt idx="791">
                  <c:v>44865</c:v>
                </c:pt>
                <c:pt idx="792">
                  <c:v>44866</c:v>
                </c:pt>
                <c:pt idx="793">
                  <c:v>44867</c:v>
                </c:pt>
                <c:pt idx="794">
                  <c:v>44868</c:v>
                </c:pt>
                <c:pt idx="795">
                  <c:v>44869</c:v>
                </c:pt>
                <c:pt idx="796">
                  <c:v>44870</c:v>
                </c:pt>
                <c:pt idx="797">
                  <c:v>44871</c:v>
                </c:pt>
                <c:pt idx="798">
                  <c:v>44872</c:v>
                </c:pt>
                <c:pt idx="799">
                  <c:v>44873</c:v>
                </c:pt>
                <c:pt idx="800">
                  <c:v>44874</c:v>
                </c:pt>
                <c:pt idx="801">
                  <c:v>44875</c:v>
                </c:pt>
                <c:pt idx="802">
                  <c:v>44876</c:v>
                </c:pt>
                <c:pt idx="803">
                  <c:v>44877</c:v>
                </c:pt>
                <c:pt idx="804">
                  <c:v>44878</c:v>
                </c:pt>
                <c:pt idx="805">
                  <c:v>44879</c:v>
                </c:pt>
                <c:pt idx="806">
                  <c:v>44880</c:v>
                </c:pt>
                <c:pt idx="807">
                  <c:v>44881</c:v>
                </c:pt>
                <c:pt idx="808">
                  <c:v>44882</c:v>
                </c:pt>
                <c:pt idx="809">
                  <c:v>44883</c:v>
                </c:pt>
                <c:pt idx="810">
                  <c:v>44884</c:v>
                </c:pt>
                <c:pt idx="811">
                  <c:v>44885</c:v>
                </c:pt>
                <c:pt idx="812">
                  <c:v>44886</c:v>
                </c:pt>
                <c:pt idx="813">
                  <c:v>44887</c:v>
                </c:pt>
                <c:pt idx="814">
                  <c:v>44888</c:v>
                </c:pt>
                <c:pt idx="815">
                  <c:v>44889</c:v>
                </c:pt>
                <c:pt idx="816">
                  <c:v>44890</c:v>
                </c:pt>
                <c:pt idx="817">
                  <c:v>44891</c:v>
                </c:pt>
                <c:pt idx="818">
                  <c:v>44892</c:v>
                </c:pt>
                <c:pt idx="819">
                  <c:v>44893</c:v>
                </c:pt>
                <c:pt idx="820">
                  <c:v>44894</c:v>
                </c:pt>
                <c:pt idx="821">
                  <c:v>44895</c:v>
                </c:pt>
                <c:pt idx="822">
                  <c:v>44896</c:v>
                </c:pt>
                <c:pt idx="823">
                  <c:v>44897</c:v>
                </c:pt>
                <c:pt idx="824">
                  <c:v>44898</c:v>
                </c:pt>
                <c:pt idx="825">
                  <c:v>44899</c:v>
                </c:pt>
                <c:pt idx="826">
                  <c:v>44900</c:v>
                </c:pt>
                <c:pt idx="827">
                  <c:v>44901</c:v>
                </c:pt>
                <c:pt idx="828">
                  <c:v>44902</c:v>
                </c:pt>
                <c:pt idx="829">
                  <c:v>44903</c:v>
                </c:pt>
                <c:pt idx="830">
                  <c:v>44904</c:v>
                </c:pt>
                <c:pt idx="831">
                  <c:v>44905</c:v>
                </c:pt>
                <c:pt idx="832">
                  <c:v>44906</c:v>
                </c:pt>
                <c:pt idx="833">
                  <c:v>44907</c:v>
                </c:pt>
                <c:pt idx="834">
                  <c:v>44908</c:v>
                </c:pt>
                <c:pt idx="835">
                  <c:v>44909</c:v>
                </c:pt>
                <c:pt idx="836">
                  <c:v>44910</c:v>
                </c:pt>
                <c:pt idx="837">
                  <c:v>44911</c:v>
                </c:pt>
                <c:pt idx="838">
                  <c:v>44912</c:v>
                </c:pt>
                <c:pt idx="839">
                  <c:v>44913</c:v>
                </c:pt>
                <c:pt idx="840">
                  <c:v>44914</c:v>
                </c:pt>
                <c:pt idx="841">
                  <c:v>44915</c:v>
                </c:pt>
                <c:pt idx="842">
                  <c:v>44916</c:v>
                </c:pt>
                <c:pt idx="843">
                  <c:v>44917</c:v>
                </c:pt>
                <c:pt idx="844">
                  <c:v>44918</c:v>
                </c:pt>
                <c:pt idx="845">
                  <c:v>44919</c:v>
                </c:pt>
                <c:pt idx="846">
                  <c:v>44920</c:v>
                </c:pt>
                <c:pt idx="847">
                  <c:v>44921</c:v>
                </c:pt>
                <c:pt idx="848">
                  <c:v>44922</c:v>
                </c:pt>
                <c:pt idx="849">
                  <c:v>44923</c:v>
                </c:pt>
                <c:pt idx="850">
                  <c:v>44924</c:v>
                </c:pt>
                <c:pt idx="851">
                  <c:v>44925</c:v>
                </c:pt>
                <c:pt idx="852">
                  <c:v>44926</c:v>
                </c:pt>
                <c:pt idx="853">
                  <c:v>44927</c:v>
                </c:pt>
                <c:pt idx="854">
                  <c:v>44928</c:v>
                </c:pt>
                <c:pt idx="855">
                  <c:v>44929</c:v>
                </c:pt>
                <c:pt idx="856">
                  <c:v>44930</c:v>
                </c:pt>
                <c:pt idx="857">
                  <c:v>44931</c:v>
                </c:pt>
                <c:pt idx="858">
                  <c:v>44932</c:v>
                </c:pt>
                <c:pt idx="859">
                  <c:v>44933</c:v>
                </c:pt>
                <c:pt idx="860">
                  <c:v>44934</c:v>
                </c:pt>
                <c:pt idx="861">
                  <c:v>44935</c:v>
                </c:pt>
                <c:pt idx="862">
                  <c:v>44936</c:v>
                </c:pt>
                <c:pt idx="863">
                  <c:v>44937</c:v>
                </c:pt>
                <c:pt idx="864">
                  <c:v>44938</c:v>
                </c:pt>
                <c:pt idx="865">
                  <c:v>44939</c:v>
                </c:pt>
                <c:pt idx="866">
                  <c:v>44940</c:v>
                </c:pt>
                <c:pt idx="867">
                  <c:v>44941</c:v>
                </c:pt>
                <c:pt idx="868">
                  <c:v>44942</c:v>
                </c:pt>
                <c:pt idx="869">
                  <c:v>44943</c:v>
                </c:pt>
                <c:pt idx="870">
                  <c:v>44944</c:v>
                </c:pt>
                <c:pt idx="871">
                  <c:v>44945</c:v>
                </c:pt>
                <c:pt idx="872">
                  <c:v>44946</c:v>
                </c:pt>
                <c:pt idx="873">
                  <c:v>44947</c:v>
                </c:pt>
                <c:pt idx="874">
                  <c:v>44948</c:v>
                </c:pt>
                <c:pt idx="875">
                  <c:v>44949</c:v>
                </c:pt>
                <c:pt idx="876">
                  <c:v>44950</c:v>
                </c:pt>
                <c:pt idx="877">
                  <c:v>44951</c:v>
                </c:pt>
                <c:pt idx="878">
                  <c:v>44952</c:v>
                </c:pt>
                <c:pt idx="879">
                  <c:v>44953</c:v>
                </c:pt>
                <c:pt idx="880">
                  <c:v>44954</c:v>
                </c:pt>
                <c:pt idx="881">
                  <c:v>44955</c:v>
                </c:pt>
                <c:pt idx="882">
                  <c:v>44956</c:v>
                </c:pt>
                <c:pt idx="883">
                  <c:v>44957</c:v>
                </c:pt>
                <c:pt idx="884">
                  <c:v>44958</c:v>
                </c:pt>
                <c:pt idx="885">
                  <c:v>44959</c:v>
                </c:pt>
                <c:pt idx="886">
                  <c:v>44960</c:v>
                </c:pt>
                <c:pt idx="887">
                  <c:v>44961</c:v>
                </c:pt>
                <c:pt idx="888">
                  <c:v>44962</c:v>
                </c:pt>
                <c:pt idx="889">
                  <c:v>44963</c:v>
                </c:pt>
                <c:pt idx="890">
                  <c:v>44964</c:v>
                </c:pt>
                <c:pt idx="891">
                  <c:v>44965</c:v>
                </c:pt>
                <c:pt idx="892">
                  <c:v>44966</c:v>
                </c:pt>
                <c:pt idx="893">
                  <c:v>44967</c:v>
                </c:pt>
                <c:pt idx="894">
                  <c:v>44968</c:v>
                </c:pt>
                <c:pt idx="895">
                  <c:v>44969</c:v>
                </c:pt>
                <c:pt idx="896">
                  <c:v>44970</c:v>
                </c:pt>
                <c:pt idx="897">
                  <c:v>44971</c:v>
                </c:pt>
                <c:pt idx="898">
                  <c:v>44972</c:v>
                </c:pt>
                <c:pt idx="899">
                  <c:v>44973</c:v>
                </c:pt>
                <c:pt idx="900">
                  <c:v>44974</c:v>
                </c:pt>
                <c:pt idx="901">
                  <c:v>44975</c:v>
                </c:pt>
                <c:pt idx="902">
                  <c:v>44976</c:v>
                </c:pt>
                <c:pt idx="903">
                  <c:v>44977</c:v>
                </c:pt>
                <c:pt idx="904">
                  <c:v>44978</c:v>
                </c:pt>
                <c:pt idx="905">
                  <c:v>44979</c:v>
                </c:pt>
                <c:pt idx="906">
                  <c:v>44980</c:v>
                </c:pt>
                <c:pt idx="907">
                  <c:v>44981</c:v>
                </c:pt>
                <c:pt idx="908">
                  <c:v>44982</c:v>
                </c:pt>
                <c:pt idx="909">
                  <c:v>44983</c:v>
                </c:pt>
                <c:pt idx="910">
                  <c:v>44984</c:v>
                </c:pt>
                <c:pt idx="911">
                  <c:v>44985</c:v>
                </c:pt>
                <c:pt idx="912">
                  <c:v>44986</c:v>
                </c:pt>
                <c:pt idx="913">
                  <c:v>44987</c:v>
                </c:pt>
                <c:pt idx="914">
                  <c:v>44988</c:v>
                </c:pt>
                <c:pt idx="915">
                  <c:v>44989</c:v>
                </c:pt>
                <c:pt idx="916">
                  <c:v>44990</c:v>
                </c:pt>
                <c:pt idx="917">
                  <c:v>44991</c:v>
                </c:pt>
                <c:pt idx="918">
                  <c:v>44992</c:v>
                </c:pt>
                <c:pt idx="919">
                  <c:v>44993</c:v>
                </c:pt>
                <c:pt idx="920">
                  <c:v>44994</c:v>
                </c:pt>
                <c:pt idx="921">
                  <c:v>44995</c:v>
                </c:pt>
                <c:pt idx="922">
                  <c:v>44996</c:v>
                </c:pt>
                <c:pt idx="923">
                  <c:v>44997</c:v>
                </c:pt>
                <c:pt idx="924">
                  <c:v>44998</c:v>
                </c:pt>
                <c:pt idx="925">
                  <c:v>44999</c:v>
                </c:pt>
                <c:pt idx="926">
                  <c:v>45000</c:v>
                </c:pt>
                <c:pt idx="927">
                  <c:v>45001</c:v>
                </c:pt>
                <c:pt idx="928">
                  <c:v>45002</c:v>
                </c:pt>
                <c:pt idx="929">
                  <c:v>45003</c:v>
                </c:pt>
                <c:pt idx="930">
                  <c:v>45004</c:v>
                </c:pt>
              </c:numCache>
            </c:numRef>
          </c:cat>
          <c:val>
            <c:numRef>
              <c:f>Φύλλο1!$B$2:$B$932</c:f>
              <c:numCache>
                <c:formatCode>General</c:formatCode>
                <c:ptCount val="931"/>
                <c:pt idx="0" formatCode="#0.0E+0">
                  <c:v>3754516991501.2002</c:v>
                </c:pt>
                <c:pt idx="2" formatCode="#0.0E+0">
                  <c:v>2766889420606.6401</c:v>
                </c:pt>
                <c:pt idx="4" formatCode="#0.0E+0">
                  <c:v>2451037777804.6401</c:v>
                </c:pt>
                <c:pt idx="6" formatCode="#0.0E+0">
                  <c:v>1772634569158.55</c:v>
                </c:pt>
                <c:pt idx="8" formatCode="#0.0E+0">
                  <c:v>3137534134141</c:v>
                </c:pt>
                <c:pt idx="9" formatCode="#0.0E+0">
                  <c:v>1851276163169.5901</c:v>
                </c:pt>
                <c:pt idx="14" formatCode="#0.0E+0">
                  <c:v>3492730692283.21</c:v>
                </c:pt>
                <c:pt idx="15" formatCode="#0.0E+0">
                  <c:v>0</c:v>
                </c:pt>
                <c:pt idx="16" formatCode="#0.0E+0">
                  <c:v>4620875092047</c:v>
                </c:pt>
                <c:pt idx="17" formatCode="#0.0E+0">
                  <c:v>0</c:v>
                </c:pt>
                <c:pt idx="18" formatCode="#0.0E+0">
                  <c:v>4398477167195.5303</c:v>
                </c:pt>
                <c:pt idx="20" formatCode="#0.0E+0">
                  <c:v>5906969119088</c:v>
                </c:pt>
                <c:pt idx="21" formatCode="#0.0E+0">
                  <c:v>4726433840782.6602</c:v>
                </c:pt>
                <c:pt idx="22" formatCode="#0.0E+0">
                  <c:v>4207606391097.6802</c:v>
                </c:pt>
                <c:pt idx="23" formatCode="#0.0E+0">
                  <c:v>3105877738107.3701</c:v>
                </c:pt>
                <c:pt idx="24" formatCode="#0.0E+0">
                  <c:v>2708390437815.48</c:v>
                </c:pt>
                <c:pt idx="25" formatCode="#0.0E+0">
                  <c:v>1981040272825.4399</c:v>
                </c:pt>
                <c:pt idx="26" formatCode="#0.0E+0">
                  <c:v>4132615717507</c:v>
                </c:pt>
                <c:pt idx="27" formatCode="#0.0E+0">
                  <c:v>1527205048570.72</c:v>
                </c:pt>
                <c:pt idx="28" formatCode="#0.0E+0">
                  <c:v>2026050272984.6699</c:v>
                </c:pt>
                <c:pt idx="29" formatCode="#0.0E+0">
                  <c:v>2567838528698.9199</c:v>
                </c:pt>
                <c:pt idx="30" formatCode="#0.0E+0">
                  <c:v>2288529625629.6001</c:v>
                </c:pt>
                <c:pt idx="31" formatCode="#0.0E+0">
                  <c:v>1767373167703.5801</c:v>
                </c:pt>
                <c:pt idx="32" formatCode="#0.0E+0">
                  <c:v>1576230728177.21</c:v>
                </c:pt>
                <c:pt idx="33" formatCode="#0.0E+0">
                  <c:v>1534693310314.8301</c:v>
                </c:pt>
                <c:pt idx="34" formatCode="#0.0E+0">
                  <c:v>2402735737673.1802</c:v>
                </c:pt>
                <c:pt idx="35" formatCode="#0.0E+0">
                  <c:v>1671731133028.8999</c:v>
                </c:pt>
                <c:pt idx="36" formatCode="#0.0E+0">
                  <c:v>1683588361288.8799</c:v>
                </c:pt>
                <c:pt idx="37" formatCode="#0.0E+0">
                  <c:v>3466684268367.1099</c:v>
                </c:pt>
                <c:pt idx="38" formatCode="#0.0E+0">
                  <c:v>1429982629759.8701</c:v>
                </c:pt>
                <c:pt idx="39" formatCode="#0.0E+0">
                  <c:v>1410525856499.1399</c:v>
                </c:pt>
                <c:pt idx="40" formatCode="#0.0E+0">
                  <c:v>1503423036745.9399</c:v>
                </c:pt>
                <c:pt idx="41" formatCode="#0.0E+0">
                  <c:v>1961097404071.46</c:v>
                </c:pt>
                <c:pt idx="42" formatCode="#0.0E+0">
                  <c:v>1664386049264.96</c:v>
                </c:pt>
                <c:pt idx="43" formatCode="#0.0E+0">
                  <c:v>2114101797020.9399</c:v>
                </c:pt>
                <c:pt idx="44" formatCode="#0.0E+0">
                  <c:v>2027970122011.3</c:v>
                </c:pt>
                <c:pt idx="45" formatCode="#0.0E+0">
                  <c:v>2211029802485.8501</c:v>
                </c:pt>
                <c:pt idx="46" formatCode="#0.0E+0">
                  <c:v>2331793834661.52</c:v>
                </c:pt>
                <c:pt idx="47" formatCode="#0.0E+0">
                  <c:v>2606463145018.9399</c:v>
                </c:pt>
                <c:pt idx="48" formatCode="#0.0E+0">
                  <c:v>3167364558326.54</c:v>
                </c:pt>
                <c:pt idx="49" formatCode="#0.0E+0">
                  <c:v>3905678356622.8599</c:v>
                </c:pt>
                <c:pt idx="50" formatCode="#0.0E+0">
                  <c:v>6487577108334.5996</c:v>
                </c:pt>
                <c:pt idx="51" formatCode="#0.0E+0">
                  <c:v>4812105958487.2998</c:v>
                </c:pt>
                <c:pt idx="52" formatCode="0.00E+00">
                  <c:v>4807284281775.3896</c:v>
                </c:pt>
                <c:pt idx="53" formatCode="0.00E+00">
                  <c:v>4576967444152.4697</c:v>
                </c:pt>
                <c:pt idx="54" formatCode="0.00E+00">
                  <c:v>3811436201597.1499</c:v>
                </c:pt>
                <c:pt idx="55" formatCode="0.00E+00">
                  <c:v>2804513991740.48</c:v>
                </c:pt>
                <c:pt idx="56" formatCode="0.00E+00">
                  <c:v>5085446822058.0195</c:v>
                </c:pt>
                <c:pt idx="57" formatCode="0.00E+00">
                  <c:v>4640386757605.8096</c:v>
                </c:pt>
                <c:pt idx="58" formatCode="0.00E+00">
                  <c:v>6351677451641.8701</c:v>
                </c:pt>
                <c:pt idx="59" formatCode="0.00E+00">
                  <c:v>6342449010243.2002</c:v>
                </c:pt>
                <c:pt idx="60" formatCode="0.00E+00">
                  <c:v>4530253426291.3701</c:v>
                </c:pt>
                <c:pt idx="61" formatCode="0.00E+00">
                  <c:v>4685482709070.8096</c:v>
                </c:pt>
                <c:pt idx="62" formatCode="0.00E+00">
                  <c:v>3755493742337.3599</c:v>
                </c:pt>
                <c:pt idx="63" formatCode="#0.0E+0">
                  <c:v>4056061019023.0498</c:v>
                </c:pt>
                <c:pt idx="64" formatCode="0.00E+00">
                  <c:v>8564754527929.2197</c:v>
                </c:pt>
                <c:pt idx="65" formatCode="0.00E+00">
                  <c:v>7282171531922.5098</c:v>
                </c:pt>
                <c:pt idx="66" formatCode="0.0E+00">
                  <c:v>7981550652739.21</c:v>
                </c:pt>
                <c:pt idx="67" formatCode="0.0E+00">
                  <c:v>6948896987055.0898</c:v>
                </c:pt>
                <c:pt idx="68" formatCode="0.0E+00">
                  <c:v>4180531790957.7402</c:v>
                </c:pt>
                <c:pt idx="69" formatCode="0.0E+00">
                  <c:v>4855920657494.2002</c:v>
                </c:pt>
                <c:pt idx="70" formatCode="0.0E+00">
                  <c:v>7544825213559.5898</c:v>
                </c:pt>
                <c:pt idx="71" formatCode="0.0E+00">
                  <c:v>7086174468890.7002</c:v>
                </c:pt>
                <c:pt idx="72" formatCode="0.0E+00">
                  <c:v>7946555554150.7803</c:v>
                </c:pt>
                <c:pt idx="73" formatCode="0.0E+00">
                  <c:v>6591103076093.9805</c:v>
                </c:pt>
                <c:pt idx="74" formatCode="0.0E+00">
                  <c:v>5459690085749.8203</c:v>
                </c:pt>
                <c:pt idx="75" formatCode="0.0E+00">
                  <c:v>4507435979651.2197</c:v>
                </c:pt>
                <c:pt idx="76" formatCode="0.0E+00">
                  <c:v>4159005873204.73</c:v>
                </c:pt>
                <c:pt idx="77" formatCode="0.0E+00">
                  <c:v>4843381737510.2803</c:v>
                </c:pt>
                <c:pt idx="78" formatCode="0.0E+00">
                  <c:v>2419593729263.6099</c:v>
                </c:pt>
                <c:pt idx="79" formatCode="0.0E+00">
                  <c:v>2115188937258.22</c:v>
                </c:pt>
                <c:pt idx="80" formatCode="0.0E+00">
                  <c:v>1137911058575.6001</c:v>
                </c:pt>
                <c:pt idx="81" formatCode="0.0E+00">
                  <c:v>693963689675.63196</c:v>
                </c:pt>
                <c:pt idx="82" formatCode="0.0E+00">
                  <c:v>2646600268460.71</c:v>
                </c:pt>
                <c:pt idx="83" formatCode="0.0E+00">
                  <c:v>144396197176.224</c:v>
                </c:pt>
                <c:pt idx="84" formatCode="0.0E+00">
                  <c:v>3147371502116.6499</c:v>
                </c:pt>
                <c:pt idx="85" formatCode="0.0E+00">
                  <c:v>6131182806632.8896</c:v>
                </c:pt>
                <c:pt idx="86" formatCode="0.0E+00">
                  <c:v>5211010964169.3604</c:v>
                </c:pt>
                <c:pt idx="87" formatCode="0.0E+00">
                  <c:v>3688781292840.2002</c:v>
                </c:pt>
                <c:pt idx="88" formatCode="0.0E+00">
                  <c:v>1285372034956.8</c:v>
                </c:pt>
                <c:pt idx="89" formatCode="0.0E+00">
                  <c:v>3031452668423.0898</c:v>
                </c:pt>
                <c:pt idx="90" formatCode="0.0E+00">
                  <c:v>1551699293238.3999</c:v>
                </c:pt>
                <c:pt idx="91" formatCode="0.0E+00">
                  <c:v>1804931972048.46</c:v>
                </c:pt>
                <c:pt idx="92" formatCode="0.0E+00">
                  <c:v>5317207481971.2598</c:v>
                </c:pt>
                <c:pt idx="93" formatCode="0.0E+00">
                  <c:v>3852296066243.8301</c:v>
                </c:pt>
                <c:pt idx="94" formatCode="0.0E+00">
                  <c:v>2917112111289.3101</c:v>
                </c:pt>
                <c:pt idx="95" formatCode="0.0E+00">
                  <c:v>5986214668968.0596</c:v>
                </c:pt>
                <c:pt idx="96" formatCode="0.0E+00">
                  <c:v>439110664083.12799</c:v>
                </c:pt>
                <c:pt idx="97" formatCode="0.0E+00">
                  <c:v>6425833137589.6104</c:v>
                </c:pt>
                <c:pt idx="98" formatCode="0.0E+00">
                  <c:v>6603631738719.2197</c:v>
                </c:pt>
                <c:pt idx="99" formatCode="0.0E+00">
                  <c:v>4380989769921.3701</c:v>
                </c:pt>
                <c:pt idx="100" formatCode="0.0E+00">
                  <c:v>2599263446409.6001</c:v>
                </c:pt>
                <c:pt idx="101" formatCode="0.0E+00">
                  <c:v>1315018866074.3101</c:v>
                </c:pt>
                <c:pt idx="102" formatCode="0.0E+00">
                  <c:v>1992809601700.3601</c:v>
                </c:pt>
                <c:pt idx="103" formatCode="0.0E+00">
                  <c:v>3828561712225.73</c:v>
                </c:pt>
                <c:pt idx="104" formatCode="0.0E+00">
                  <c:v>490834979403.28101</c:v>
                </c:pt>
                <c:pt idx="105" formatCode="0.0E+00">
                  <c:v>4854433109737.96</c:v>
                </c:pt>
                <c:pt idx="106" formatCode="0.0E+00">
                  <c:v>3669663934657.7998</c:v>
                </c:pt>
                <c:pt idx="107" formatCode="0.0E+00">
                  <c:v>3023181819197.3701</c:v>
                </c:pt>
                <c:pt idx="108" formatCode="0.0E+00">
                  <c:v>1988484375985.6001</c:v>
                </c:pt>
                <c:pt idx="109" formatCode="0.0E+00">
                  <c:v>1851299683074.3999</c:v>
                </c:pt>
                <c:pt idx="110" formatCode="0.0E+00">
                  <c:v>958538262430.04602</c:v>
                </c:pt>
                <c:pt idx="111" formatCode="0.0E+00">
                  <c:v>351719412228.42999</c:v>
                </c:pt>
                <c:pt idx="112" formatCode="0.0E+00">
                  <c:v>2126992893926.79</c:v>
                </c:pt>
                <c:pt idx="113" formatCode="0.0E+00">
                  <c:v>763960569815.18005</c:v>
                </c:pt>
                <c:pt idx="114" formatCode="0.0E+00">
                  <c:v>1631877109600.51</c:v>
                </c:pt>
                <c:pt idx="115" formatCode="0.0E+00">
                  <c:v>947329898620.75806</c:v>
                </c:pt>
                <c:pt idx="116" formatCode="0.0E+00">
                  <c:v>1235201678690.6799</c:v>
                </c:pt>
                <c:pt idx="117" formatCode="0.0E+00">
                  <c:v>813219820877.51001</c:v>
                </c:pt>
                <c:pt idx="118" formatCode="0.0E+00">
                  <c:v>3306911869610.2402</c:v>
                </c:pt>
                <c:pt idx="119" formatCode="0.0E+00">
                  <c:v>445318345054.07397</c:v>
                </c:pt>
                <c:pt idx="120" formatCode="0.0E+00">
                  <c:v>188922838147.84</c:v>
                </c:pt>
                <c:pt idx="121" formatCode="0.0E+00">
                  <c:v>1151933346855.45</c:v>
                </c:pt>
                <c:pt idx="122" formatCode="0.0E+00">
                  <c:v>2691795904770.9702</c:v>
                </c:pt>
                <c:pt idx="123" formatCode="0.0E+00">
                  <c:v>5907881308099.1299</c:v>
                </c:pt>
                <c:pt idx="124" formatCode="0.0E+00">
                  <c:v>1100413022311.27</c:v>
                </c:pt>
                <c:pt idx="125" formatCode="0.0E+00">
                  <c:v>2251934327601</c:v>
                </c:pt>
                <c:pt idx="126" formatCode="0.0E+00">
                  <c:v>1037350230079.35</c:v>
                </c:pt>
                <c:pt idx="127" formatCode="0.0E+00">
                  <c:v>1960661639676.55</c:v>
                </c:pt>
                <c:pt idx="128" formatCode="0.0E+00">
                  <c:v>5932271837721.2305</c:v>
                </c:pt>
                <c:pt idx="129" formatCode="0.0E+00">
                  <c:v>5637747473332.3203</c:v>
                </c:pt>
                <c:pt idx="130" formatCode="0.0E+00">
                  <c:v>2359517449143.6499</c:v>
                </c:pt>
                <c:pt idx="131" formatCode="0.0E+00">
                  <c:v>1160025131099.1299</c:v>
                </c:pt>
                <c:pt idx="132" formatCode="0.0E+00">
                  <c:v>2519200111957.02</c:v>
                </c:pt>
                <c:pt idx="133" formatCode="0.0E+00">
                  <c:v>3044722431978.7002</c:v>
                </c:pt>
                <c:pt idx="134" formatCode="0.0E+00">
                  <c:v>1508219958893.1299</c:v>
                </c:pt>
                <c:pt idx="135" formatCode="0.0E+00">
                  <c:v>2701498334859.71</c:v>
                </c:pt>
                <c:pt idx="136" formatCode="0.0E+00">
                  <c:v>1685562417911.8401</c:v>
                </c:pt>
                <c:pt idx="137" formatCode="0.0E+00">
                  <c:v>390182363690.18103</c:v>
                </c:pt>
                <c:pt idx="138" formatCode="0.0E+00">
                  <c:v>486926078694.41302</c:v>
                </c:pt>
                <c:pt idx="139" formatCode="0.0E+00">
                  <c:v>960598017834.56995</c:v>
                </c:pt>
                <c:pt idx="140" formatCode="0.0E+00">
                  <c:v>2854087057898.9399</c:v>
                </c:pt>
                <c:pt idx="141" formatCode="0.0E+00">
                  <c:v>3443148721521.8101</c:v>
                </c:pt>
                <c:pt idx="142" formatCode="0.0E+00">
                  <c:v>1377738162729.6101</c:v>
                </c:pt>
                <c:pt idx="143" formatCode="0.0E+00">
                  <c:v>2406757996977.48</c:v>
                </c:pt>
                <c:pt idx="144" formatCode="0.0E+00">
                  <c:v>727838767752.81702</c:v>
                </c:pt>
                <c:pt idx="145" formatCode="0.0E+00">
                  <c:v>1209978959044.52</c:v>
                </c:pt>
                <c:pt idx="146" formatCode="0.0E+00">
                  <c:v>779740927113.08301</c:v>
                </c:pt>
                <c:pt idx="147" formatCode="0.0E+00">
                  <c:v>1447575296513.0701</c:v>
                </c:pt>
                <c:pt idx="148" formatCode="0.0E+00">
                  <c:v>2955022327558.9302</c:v>
                </c:pt>
                <c:pt idx="149" formatCode="0.0E+00">
                  <c:v>6148533418516.7598</c:v>
                </c:pt>
                <c:pt idx="150" formatCode="0.0E+00">
                  <c:v>3460932565672.2002</c:v>
                </c:pt>
                <c:pt idx="151" formatCode="0.0E+00">
                  <c:v>3737110758406.5698</c:v>
                </c:pt>
                <c:pt idx="152" formatCode="0.0E+00">
                  <c:v>8849924276984.5098</c:v>
                </c:pt>
                <c:pt idx="153" formatCode="0.0E+00">
                  <c:v>9929643879626.6992</c:v>
                </c:pt>
                <c:pt idx="154" formatCode="0.0E+00">
                  <c:v>3255758331800.3599</c:v>
                </c:pt>
                <c:pt idx="155" formatCode="0.0E+00">
                  <c:v>11442165048111.801</c:v>
                </c:pt>
                <c:pt idx="156" formatCode="0.0E+00">
                  <c:v>9650980411279.2598</c:v>
                </c:pt>
                <c:pt idx="157" formatCode="0.0E+00">
                  <c:v>12527949771132.5</c:v>
                </c:pt>
                <c:pt idx="158" formatCode="0.0E+00">
                  <c:v>3294423039327.1602</c:v>
                </c:pt>
                <c:pt idx="159" formatCode="0.0E+00">
                  <c:v>3683928838542.2998</c:v>
                </c:pt>
                <c:pt idx="160" formatCode="0.0E+00">
                  <c:v>5482198556579.7998</c:v>
                </c:pt>
                <c:pt idx="161" formatCode="0.0E+00">
                  <c:v>7830877741911.2402</c:v>
                </c:pt>
                <c:pt idx="162" formatCode="0.0E+00">
                  <c:v>7046017366896.5801</c:v>
                </c:pt>
                <c:pt idx="163" formatCode="0.0E+00">
                  <c:v>15848467279966.1</c:v>
                </c:pt>
                <c:pt idx="164" formatCode="0.0E+00">
                  <c:v>15291754242897.5</c:v>
                </c:pt>
                <c:pt idx="165" formatCode="0.0E+00">
                  <c:v>4675846584595.0098</c:v>
                </c:pt>
                <c:pt idx="166" formatCode="0.0E+00">
                  <c:v>4130987891940.4902</c:v>
                </c:pt>
                <c:pt idx="167" formatCode="0.0E+00">
                  <c:v>5660534157843.1299</c:v>
                </c:pt>
                <c:pt idx="168" formatCode="0.0E+00">
                  <c:v>2786109747871.3599</c:v>
                </c:pt>
                <c:pt idx="169" formatCode="0.0E+00">
                  <c:v>10234545171866</c:v>
                </c:pt>
                <c:pt idx="170" formatCode="0.0E+00">
                  <c:v>10442843547601.1</c:v>
                </c:pt>
                <c:pt idx="171" formatCode="0.0E+00">
                  <c:v>2003521804842</c:v>
                </c:pt>
                <c:pt idx="172" formatCode="0.0E+00">
                  <c:v>5150413039790.3701</c:v>
                </c:pt>
                <c:pt idx="173" formatCode="0.0E+00">
                  <c:v>5883716250062.6201</c:v>
                </c:pt>
                <c:pt idx="174" formatCode="0.0E+00">
                  <c:v>8825283428190.5098</c:v>
                </c:pt>
                <c:pt idx="175" formatCode="0.0E+00">
                  <c:v>4295387531407.1602</c:v>
                </c:pt>
                <c:pt idx="176" formatCode="0.0E+00">
                  <c:v>6420930368440.3496</c:v>
                </c:pt>
                <c:pt idx="177" formatCode="0.0E+00">
                  <c:v>2382258303132.1299</c:v>
                </c:pt>
                <c:pt idx="178" formatCode="0.0E+00">
                  <c:v>3817682128248</c:v>
                </c:pt>
                <c:pt idx="179" formatCode="0.0E+00">
                  <c:v>5080630667394.21</c:v>
                </c:pt>
                <c:pt idx="180" formatCode="0.0E+00">
                  <c:v>5944166870449.7197</c:v>
                </c:pt>
                <c:pt idx="181" formatCode="0.0E+00">
                  <c:v>5551472150307.4805</c:v>
                </c:pt>
                <c:pt idx="182" formatCode="0.0E+00">
                  <c:v>8559588236478.2305</c:v>
                </c:pt>
                <c:pt idx="183" formatCode="0.0E+00">
                  <c:v>11212534914964.199</c:v>
                </c:pt>
                <c:pt idx="184" formatCode="0.0E+00">
                  <c:v>3335113410987.73</c:v>
                </c:pt>
                <c:pt idx="185" formatCode="0.0E+00">
                  <c:v>7475670176446.25</c:v>
                </c:pt>
                <c:pt idx="186" formatCode="0.0E+00">
                  <c:v>10390094103669.699</c:v>
                </c:pt>
                <c:pt idx="187" formatCode="0.0E+00">
                  <c:v>6120092454399.9404</c:v>
                </c:pt>
                <c:pt idx="188" formatCode="0.0E+00">
                  <c:v>9678254027537.8301</c:v>
                </c:pt>
                <c:pt idx="189" formatCode="0.0E+00">
                  <c:v>10385679626953.699</c:v>
                </c:pt>
                <c:pt idx="190" formatCode="0.0E+00">
                  <c:v>7510213578072.29</c:v>
                </c:pt>
                <c:pt idx="191" formatCode="0.0E+00">
                  <c:v>4372741133819.6802</c:v>
                </c:pt>
                <c:pt idx="192" formatCode="0.0E+00">
                  <c:v>6517553495469.4902</c:v>
                </c:pt>
                <c:pt idx="193" formatCode="0.0E+00">
                  <c:v>11271946066181.6</c:v>
                </c:pt>
                <c:pt idx="194" formatCode="0.0E+00">
                  <c:v>13985657797622.1</c:v>
                </c:pt>
                <c:pt idx="195" formatCode="0.0E+00">
                  <c:v>9388119522014.1191</c:v>
                </c:pt>
                <c:pt idx="196" formatCode="0.0E+00">
                  <c:v>10564356305366.801</c:v>
                </c:pt>
                <c:pt idx="197" formatCode="0.0E+00">
                  <c:v>7696851611766.21</c:v>
                </c:pt>
                <c:pt idx="198" formatCode="0.0E+00">
                  <c:v>11893950460877.1</c:v>
                </c:pt>
                <c:pt idx="199" formatCode="0.0E+00">
                  <c:v>3306376832900.1201</c:v>
                </c:pt>
                <c:pt idx="200" formatCode="0.0E+00">
                  <c:v>5163681958586.04</c:v>
                </c:pt>
                <c:pt idx="201" formatCode="0.0E+00">
                  <c:v>11209127247411</c:v>
                </c:pt>
                <c:pt idx="202" formatCode="0.0E+00">
                  <c:v>6872122636258.0703</c:v>
                </c:pt>
                <c:pt idx="203" formatCode="0.0E+00">
                  <c:v>6949796022456.3096</c:v>
                </c:pt>
                <c:pt idx="204" formatCode="0.0E+00">
                  <c:v>6974176102679.2402</c:v>
                </c:pt>
                <c:pt idx="205" formatCode="0.0E+00">
                  <c:v>8603444568391.2402</c:v>
                </c:pt>
                <c:pt idx="206" formatCode="0.0E+00">
                  <c:v>7382751837601.8301</c:v>
                </c:pt>
                <c:pt idx="207" formatCode="0.0E+00">
                  <c:v>7329640776297.46</c:v>
                </c:pt>
                <c:pt idx="208" formatCode="0.0E+00">
                  <c:v>8191849223583.6504</c:v>
                </c:pt>
                <c:pt idx="209" formatCode="0.0E+00">
                  <c:v>5591709867583.0195</c:v>
                </c:pt>
                <c:pt idx="210" formatCode="0.0E+00">
                  <c:v>4148300135683.1299</c:v>
                </c:pt>
                <c:pt idx="211" formatCode="0.0E+00">
                  <c:v>6687820565822.4902</c:v>
                </c:pt>
                <c:pt idx="212" formatCode="0.0E+00">
                  <c:v>10004503513920.801</c:v>
                </c:pt>
                <c:pt idx="213" formatCode="0.0E+00">
                  <c:v>12410776103915</c:v>
                </c:pt>
                <c:pt idx="214" formatCode="0.0E+00">
                  <c:v>8040912018736.1904</c:v>
                </c:pt>
                <c:pt idx="215" formatCode="0.0E+00">
                  <c:v>8573085754811.5596</c:v>
                </c:pt>
                <c:pt idx="216" formatCode="0.0E+00">
                  <c:v>10867230993865.199</c:v>
                </c:pt>
                <c:pt idx="217" formatCode="0.0E+00">
                  <c:v>8037768187952.1699</c:v>
                </c:pt>
                <c:pt idx="218" formatCode="0.0E+00">
                  <c:v>5502367284076.0996</c:v>
                </c:pt>
                <c:pt idx="219" formatCode="0.0E+00">
                  <c:v>4127582354795.73</c:v>
                </c:pt>
                <c:pt idx="220" formatCode="0.0E+00">
                  <c:v>11253004315576.699</c:v>
                </c:pt>
                <c:pt idx="221" formatCode="0.0E+00">
                  <c:v>1759666167847.5601</c:v>
                </c:pt>
                <c:pt idx="222" formatCode="0.0E+00">
                  <c:v>1253530689653.6799</c:v>
                </c:pt>
                <c:pt idx="223" formatCode="0.0E+00">
                  <c:v>5659996163208.9902</c:v>
                </c:pt>
                <c:pt idx="224" formatCode="0.0E+00">
                  <c:v>10735162677753.801</c:v>
                </c:pt>
                <c:pt idx="225" formatCode="0.0E+00">
                  <c:v>7595280299392.3896</c:v>
                </c:pt>
                <c:pt idx="226" formatCode="0.0E+00">
                  <c:v>16795903895568</c:v>
                </c:pt>
                <c:pt idx="227" formatCode="0.0E+00">
                  <c:v>21340349052201</c:v>
                </c:pt>
                <c:pt idx="228" formatCode="0.0E+00">
                  <c:v>12901819723666</c:v>
                </c:pt>
                <c:pt idx="229" formatCode="0.0E+00">
                  <c:v>31405712027557.398</c:v>
                </c:pt>
                <c:pt idx="230" formatCode="0.0E+00">
                  <c:v>25699635215654.801</c:v>
                </c:pt>
                <c:pt idx="231" formatCode="0.0E+00">
                  <c:v>17046648129004.9</c:v>
                </c:pt>
                <c:pt idx="232" formatCode="0.0E+00">
                  <c:v>12476208085809.301</c:v>
                </c:pt>
                <c:pt idx="233" formatCode="0.0E+00">
                  <c:v>8119027447692.2998</c:v>
                </c:pt>
                <c:pt idx="234" formatCode="0.0E+00">
                  <c:v>5405703409551.96</c:v>
                </c:pt>
                <c:pt idx="235" formatCode="0.0E+00">
                  <c:v>4450520821346.0498</c:v>
                </c:pt>
                <c:pt idx="236" formatCode="0.0E+00">
                  <c:v>3524078934439.1401</c:v>
                </c:pt>
                <c:pt idx="237" formatCode="0.0E+00">
                  <c:v>4829668467622.2002</c:v>
                </c:pt>
                <c:pt idx="238" formatCode="0.0E+00">
                  <c:v>11092700493234.301</c:v>
                </c:pt>
                <c:pt idx="239" formatCode="0.0E+00">
                  <c:v>12096036596253.199</c:v>
                </c:pt>
                <c:pt idx="240" formatCode="0.0E+00">
                  <c:v>7171593357812.6699</c:v>
                </c:pt>
                <c:pt idx="241" formatCode="0.0E+00">
                  <c:v>10657875302428.6</c:v>
                </c:pt>
                <c:pt idx="242" formatCode="0.0E+00">
                  <c:v>13001739607305.199</c:v>
                </c:pt>
                <c:pt idx="243" formatCode="0.0E+00">
                  <c:v>6633692861393.5</c:v>
                </c:pt>
                <c:pt idx="244" formatCode="0.0E+00">
                  <c:v>9082268459789.5996</c:v>
                </c:pt>
                <c:pt idx="245" formatCode="0.0E+00">
                  <c:v>4973808596969.8496</c:v>
                </c:pt>
                <c:pt idx="246" formatCode="0.0E+00">
                  <c:v>6978059554327.9404</c:v>
                </c:pt>
                <c:pt idx="247" formatCode="0.0E+00">
                  <c:v>6936835764639.29</c:v>
                </c:pt>
                <c:pt idx="248" formatCode="0.0E+00">
                  <c:v>8490516310037.9297</c:v>
                </c:pt>
                <c:pt idx="249" formatCode="0.0E+00">
                  <c:v>12409253227241.199</c:v>
                </c:pt>
                <c:pt idx="250" formatCode="0.0E+00">
                  <c:v>7732091650004</c:v>
                </c:pt>
                <c:pt idx="251" formatCode="0.0E+00">
                  <c:v>9936034679636.4102</c:v>
                </c:pt>
                <c:pt idx="252" formatCode="0.0E+00">
                  <c:v>13858644187075.9</c:v>
                </c:pt>
                <c:pt idx="253" formatCode="0.0E+00">
                  <c:v>8149100968643.1797</c:v>
                </c:pt>
                <c:pt idx="254" formatCode="0.0E+00">
                  <c:v>7332236340758.0498</c:v>
                </c:pt>
                <c:pt idx="255" formatCode="0.0E+00">
                  <c:v>372193432835.82098</c:v>
                </c:pt>
                <c:pt idx="256" formatCode="0.0E+00">
                  <c:v>9703428574881.5098</c:v>
                </c:pt>
                <c:pt idx="257" formatCode="0.0E+00">
                  <c:v>9668761696648.5293</c:v>
                </c:pt>
                <c:pt idx="258" formatCode="0.0E+00">
                  <c:v>5832239556471.7305</c:v>
                </c:pt>
                <c:pt idx="259" formatCode="0.0E+00">
                  <c:v>5507484204206.2402</c:v>
                </c:pt>
                <c:pt idx="260" formatCode="0.0E+00">
                  <c:v>10368621787998.301</c:v>
                </c:pt>
                <c:pt idx="261" formatCode="0.0E+00">
                  <c:v>6661555818503.2598</c:v>
                </c:pt>
                <c:pt idx="262" formatCode="0.0E+00">
                  <c:v>4989006124260.9697</c:v>
                </c:pt>
                <c:pt idx="263" formatCode="0.0E+00">
                  <c:v>748675873511.85999</c:v>
                </c:pt>
                <c:pt idx="264" formatCode="0.0E+00">
                  <c:v>10559345056869.801</c:v>
                </c:pt>
                <c:pt idx="265" formatCode="0.0E+00">
                  <c:v>10840264877357.5</c:v>
                </c:pt>
                <c:pt idx="266" formatCode="0.0E+00">
                  <c:v>10359197409907.6</c:v>
                </c:pt>
                <c:pt idx="267" formatCode="0.0E+00">
                  <c:v>7765840048725.9502</c:v>
                </c:pt>
                <c:pt idx="268" formatCode="0.0E+00">
                  <c:v>3612172156431.3398</c:v>
                </c:pt>
                <c:pt idx="269" formatCode="0.0E+00">
                  <c:v>5708677858478.8896</c:v>
                </c:pt>
                <c:pt idx="270" formatCode="0.0E+00">
                  <c:v>5617478861096.9004</c:v>
                </c:pt>
                <c:pt idx="271" formatCode="0.0E+00">
                  <c:v>4548743753025.4805</c:v>
                </c:pt>
                <c:pt idx="272" formatCode="0.0E+00">
                  <c:v>4016685083263.5098</c:v>
                </c:pt>
                <c:pt idx="273" formatCode="0.0E+00">
                  <c:v>2350881996127.6001</c:v>
                </c:pt>
                <c:pt idx="274" formatCode="0.0E+00">
                  <c:v>3205790042714.0498</c:v>
                </c:pt>
                <c:pt idx="275" formatCode="0.0E+00">
                  <c:v>4896750648297.25</c:v>
                </c:pt>
                <c:pt idx="276" formatCode="0.0E+00">
                  <c:v>4370444031121.8398</c:v>
                </c:pt>
                <c:pt idx="277" formatCode="0.0E+00">
                  <c:v>4123374060697</c:v>
                </c:pt>
                <c:pt idx="278" formatCode="0.0E+00">
                  <c:v>3291707916880.1201</c:v>
                </c:pt>
                <c:pt idx="279" formatCode="0.0E+00">
                  <c:v>2248400893676.1602</c:v>
                </c:pt>
                <c:pt idx="280" formatCode="0.0E+00">
                  <c:v>2655439077143.0098</c:v>
                </c:pt>
                <c:pt idx="281" formatCode="0.0E+00">
                  <c:v>2534349422774.77</c:v>
                </c:pt>
                <c:pt idx="282" formatCode="0.0E+00">
                  <c:v>1823856394968.26</c:v>
                </c:pt>
                <c:pt idx="283" formatCode="0.0E+00">
                  <c:v>1959475722217.6799</c:v>
                </c:pt>
                <c:pt idx="284" formatCode="0.0E+00">
                  <c:v>1059617740573.9</c:v>
                </c:pt>
                <c:pt idx="285" formatCode="0.0E+00">
                  <c:v>1540720261540.72</c:v>
                </c:pt>
                <c:pt idx="286" formatCode="0.0E+00">
                  <c:v>1421785484284.1201</c:v>
                </c:pt>
                <c:pt idx="287" formatCode="0.0E+00">
                  <c:v>833717769218.59204</c:v>
                </c:pt>
                <c:pt idx="288" formatCode="0.0E+00">
                  <c:v>186858316854.35101</c:v>
                </c:pt>
                <c:pt idx="289" formatCode="0.0E+00">
                  <c:v>910778629534.27197</c:v>
                </c:pt>
                <c:pt idx="290" formatCode="0.0E+00">
                  <c:v>1387910960503.76</c:v>
                </c:pt>
                <c:pt idx="291" formatCode="0.0E+00">
                  <c:v>1275347463803.1101</c:v>
                </c:pt>
                <c:pt idx="292" formatCode="0.0E+00">
                  <c:v>1727433240222.47</c:v>
                </c:pt>
                <c:pt idx="293" formatCode="0.0E+00">
                  <c:v>1385486679966.98</c:v>
                </c:pt>
                <c:pt idx="294" formatCode="0.0E+00">
                  <c:v>1091897650468.7</c:v>
                </c:pt>
                <c:pt idx="295" formatCode="0.0E+00">
                  <c:v>1035895932449.83</c:v>
                </c:pt>
                <c:pt idx="296" formatCode="0.0E+00">
                  <c:v>1080640699831.48</c:v>
                </c:pt>
                <c:pt idx="297" formatCode="0.0E+00">
                  <c:v>638861533956.724</c:v>
                </c:pt>
                <c:pt idx="298" formatCode="0.0E+00">
                  <c:v>1039775916856.04</c:v>
                </c:pt>
                <c:pt idx="299" formatCode="0.0E+00">
                  <c:v>1482625512261.0801</c:v>
                </c:pt>
                <c:pt idx="300" formatCode="0.0E+00">
                  <c:v>771358369527.26196</c:v>
                </c:pt>
                <c:pt idx="301" formatCode="0.0E+00">
                  <c:v>1129304157215.95</c:v>
                </c:pt>
                <c:pt idx="302" formatCode="0.0E+00">
                  <c:v>1033771341278.8101</c:v>
                </c:pt>
                <c:pt idx="303" formatCode="0.0E+00">
                  <c:v>1297886236178.55</c:v>
                </c:pt>
                <c:pt idx="304" formatCode="0.0E+00">
                  <c:v>1364169647890.53</c:v>
                </c:pt>
                <c:pt idx="305" formatCode="0.0E+00">
                  <c:v>2866916033484.9302</c:v>
                </c:pt>
                <c:pt idx="306" formatCode="0.0E+00">
                  <c:v>2321472203390.1299</c:v>
                </c:pt>
                <c:pt idx="307" formatCode="0.0E+00">
                  <c:v>1509206295613.8301</c:v>
                </c:pt>
                <c:pt idx="308" formatCode="0.0E+00">
                  <c:v>2430317686968.3501</c:v>
                </c:pt>
                <c:pt idx="309" formatCode="0.0E+00">
                  <c:v>2521795783384.2798</c:v>
                </c:pt>
                <c:pt idx="310" formatCode="0.0E+00">
                  <c:v>2200997609113.0698</c:v>
                </c:pt>
                <c:pt idx="311" formatCode="0.0E+00">
                  <c:v>4938040267951.6396</c:v>
                </c:pt>
                <c:pt idx="312" formatCode="0.0E+00">
                  <c:v>5213607351397.6797</c:v>
                </c:pt>
                <c:pt idx="313" formatCode="0.0E+00">
                  <c:v>3445392108915.1201</c:v>
                </c:pt>
                <c:pt idx="314" formatCode="0.0E+00">
                  <c:v>5420833481468.5098</c:v>
                </c:pt>
                <c:pt idx="315" formatCode="0.0E+00">
                  <c:v>4603567744516.1104</c:v>
                </c:pt>
                <c:pt idx="316" formatCode="0.0E+00">
                  <c:v>14215115376877.699</c:v>
                </c:pt>
                <c:pt idx="317" formatCode="0.0E+00">
                  <c:v>8424171399636.2305</c:v>
                </c:pt>
                <c:pt idx="318" formatCode="0.0E+00">
                  <c:v>13823984571835.199</c:v>
                </c:pt>
                <c:pt idx="319" formatCode="0.0E+00">
                  <c:v>9708380334888.4199</c:v>
                </c:pt>
                <c:pt idx="320" formatCode="0.0E+00">
                  <c:v>9886064966556.5098</c:v>
                </c:pt>
                <c:pt idx="321" formatCode="0.0E+00">
                  <c:v>11517160464103.199</c:v>
                </c:pt>
                <c:pt idx="322" formatCode="0.0E+00">
                  <c:v>10256936657585</c:v>
                </c:pt>
                <c:pt idx="323" formatCode="0.0E+00">
                  <c:v>11921936184722</c:v>
                </c:pt>
                <c:pt idx="324" formatCode="0.0E+00">
                  <c:v>11287144105689.9</c:v>
                </c:pt>
                <c:pt idx="325" formatCode="0.0E+00">
                  <c:v>15132972483750.4</c:v>
                </c:pt>
                <c:pt idx="326" formatCode="0.0E+00">
                  <c:v>8123002709928.1797</c:v>
                </c:pt>
                <c:pt idx="327" formatCode="0.0E+00">
                  <c:v>7210557095485.9902</c:v>
                </c:pt>
                <c:pt idx="328" formatCode="0.0E+00">
                  <c:v>5679340581253.2803</c:v>
                </c:pt>
                <c:pt idx="329" formatCode="0.0E+00">
                  <c:v>11120798847056.301</c:v>
                </c:pt>
                <c:pt idx="330" formatCode="0.0E+00">
                  <c:v>2564577644757.6499</c:v>
                </c:pt>
                <c:pt idx="331" formatCode="0.0E+00">
                  <c:v>6914634665307.7998</c:v>
                </c:pt>
                <c:pt idx="332" formatCode="0.0E+00">
                  <c:v>6572932582775.1299</c:v>
                </c:pt>
                <c:pt idx="333" formatCode="0.0E+00">
                  <c:v>8081210214873.5596</c:v>
                </c:pt>
                <c:pt idx="334" formatCode="0.0E+00">
                  <c:v>9410535936347.0996</c:v>
                </c:pt>
                <c:pt idx="335" formatCode="0.0E+00">
                  <c:v>13266932915131.301</c:v>
                </c:pt>
                <c:pt idx="336" formatCode="0.0E+00">
                  <c:v>9829416502703.8008</c:v>
                </c:pt>
                <c:pt idx="337" formatCode="0.0E+00">
                  <c:v>6563100303451.8096</c:v>
                </c:pt>
                <c:pt idx="338" formatCode="0.0E+00">
                  <c:v>7652985445470.6797</c:v>
                </c:pt>
                <c:pt idx="339" formatCode="0.0E+00">
                  <c:v>8600658822916.0596</c:v>
                </c:pt>
                <c:pt idx="340" formatCode="0.0E+00">
                  <c:v>12195692776811.6</c:v>
                </c:pt>
                <c:pt idx="341" formatCode="0.0E+00">
                  <c:v>14702410575384.699</c:v>
                </c:pt>
                <c:pt idx="342" formatCode="0.0E+00">
                  <c:v>16624927444086.301</c:v>
                </c:pt>
                <c:pt idx="343" formatCode="0.0E+00">
                  <c:v>11681252784376.199</c:v>
                </c:pt>
                <c:pt idx="344" formatCode="0.0E+00">
                  <c:v>12998028320055.801</c:v>
                </c:pt>
                <c:pt idx="345" formatCode="0.0E+00">
                  <c:v>10183693090856.4</c:v>
                </c:pt>
                <c:pt idx="346" formatCode="0.0E+00">
                  <c:v>14733598951930.6</c:v>
                </c:pt>
                <c:pt idx="347" formatCode="0.0E+00">
                  <c:v>11282275787537.199</c:v>
                </c:pt>
                <c:pt idx="348" formatCode="0.0E+00">
                  <c:v>9989997855102.9004</c:v>
                </c:pt>
                <c:pt idx="349" formatCode="0.0E+00">
                  <c:v>9272516709904.3008</c:v>
                </c:pt>
                <c:pt idx="350" formatCode="0.0E+00">
                  <c:v>9412347370009.8496</c:v>
                </c:pt>
                <c:pt idx="351" formatCode="0.0E+00">
                  <c:v>10317754910431.301</c:v>
                </c:pt>
                <c:pt idx="352" formatCode="0.0E+00">
                  <c:v>9471491133899</c:v>
                </c:pt>
                <c:pt idx="353" formatCode="0.0E+00">
                  <c:v>8520234835976.3604</c:v>
                </c:pt>
                <c:pt idx="354" formatCode="0.0E+00">
                  <c:v>11448914471850.699</c:v>
                </c:pt>
                <c:pt idx="355" formatCode="0.0E+00">
                  <c:v>15666418512159.5</c:v>
                </c:pt>
                <c:pt idx="356" formatCode="0.0E+00">
                  <c:v>13135298985264.5</c:v>
                </c:pt>
                <c:pt idx="357" formatCode="0.0E+00">
                  <c:v>8446866225850.7803</c:v>
                </c:pt>
                <c:pt idx="358" formatCode="0.0E+00">
                  <c:v>9940514987102.9004</c:v>
                </c:pt>
                <c:pt idx="359" formatCode="0.0E+00">
                  <c:v>6468543781165.0303</c:v>
                </c:pt>
                <c:pt idx="360" formatCode="0.0E+00">
                  <c:v>8563205786780.7002</c:v>
                </c:pt>
                <c:pt idx="361" formatCode="0.0E+00">
                  <c:v>6396336554309.0098</c:v>
                </c:pt>
                <c:pt idx="362" formatCode="0.0E+00">
                  <c:v>4414472933451.8604</c:v>
                </c:pt>
                <c:pt idx="363" formatCode="0.0E+00">
                  <c:v>9441643231790.5703</c:v>
                </c:pt>
                <c:pt idx="364" formatCode="0.0E+00">
                  <c:v>3999884158303.3501</c:v>
                </c:pt>
                <c:pt idx="365" formatCode="###0.0E+0">
                  <c:v>8057074138735.2002</c:v>
                </c:pt>
                <c:pt idx="366" formatCode="###0.0E+0">
                  <c:v>5904931827734.4004</c:v>
                </c:pt>
                <c:pt idx="367" formatCode="###0.0E+0">
                  <c:v>3949367531408.1001</c:v>
                </c:pt>
                <c:pt idx="368" formatCode="0.0E+00">
                  <c:v>4768545120883.3604</c:v>
                </c:pt>
                <c:pt idx="369" formatCode="0.0E+00">
                  <c:v>6451901463112.6504</c:v>
                </c:pt>
                <c:pt idx="370" formatCode="0.0E+00">
                  <c:v>5977263611085.5195</c:v>
                </c:pt>
                <c:pt idx="371" formatCode="###0.0E+0">
                  <c:v>3679331149182.54</c:v>
                </c:pt>
                <c:pt idx="372" formatCode="0.0E+00">
                  <c:v>9552837597033.9004</c:v>
                </c:pt>
                <c:pt idx="373" formatCode="###0.0E+0">
                  <c:v>3758280862092.77</c:v>
                </c:pt>
                <c:pt idx="374" formatCode="###0.0E+0">
                  <c:v>3980316483259.52</c:v>
                </c:pt>
                <c:pt idx="375" formatCode="###0.0E+0">
                  <c:v>2669016437070.21</c:v>
                </c:pt>
                <c:pt idx="376" formatCode="###0.0E+0">
                  <c:v>2413604923626.0098</c:v>
                </c:pt>
                <c:pt idx="377" formatCode="###0.0E+0">
                  <c:v>2330982198644.7598</c:v>
                </c:pt>
                <c:pt idx="378" formatCode="###0.0E+0">
                  <c:v>2310439724228.7402</c:v>
                </c:pt>
                <c:pt idx="379" formatCode="###0.0E+0">
                  <c:v>2697862841635.7202</c:v>
                </c:pt>
                <c:pt idx="380" formatCode="###0.0E+0">
                  <c:v>4243682613552.23</c:v>
                </c:pt>
                <c:pt idx="381" formatCode="###0.0E+0">
                  <c:v>2153287703154.03</c:v>
                </c:pt>
                <c:pt idx="382" formatCode="###0.0E+0">
                  <c:v>4703124911776.7402</c:v>
                </c:pt>
                <c:pt idx="383" formatCode="###0.0E+0">
                  <c:v>4867684856653.0703</c:v>
                </c:pt>
                <c:pt idx="384" formatCode="###0.0E+0">
                  <c:v>4833602589208.2695</c:v>
                </c:pt>
                <c:pt idx="385" formatCode="###0.0E+0">
                  <c:v>4268210751220.6802</c:v>
                </c:pt>
                <c:pt idx="386" formatCode="###0.0E+0">
                  <c:v>5323307233937.8799</c:v>
                </c:pt>
                <c:pt idx="387" formatCode="###0.0E+0">
                  <c:v>6025430674525.96</c:v>
                </c:pt>
                <c:pt idx="388" formatCode="###0.0E+0">
                  <c:v>8598704292967.1104</c:v>
                </c:pt>
                <c:pt idx="389" formatCode="###0.0E+0">
                  <c:v>3786370230151.2998</c:v>
                </c:pt>
                <c:pt idx="390" formatCode="###0.0E+0">
                  <c:v>5746320854812.8799</c:v>
                </c:pt>
                <c:pt idx="391" formatCode="###0.0E+0">
                  <c:v>7025113042477.3604</c:v>
                </c:pt>
                <c:pt idx="392" formatCode="###0.0E+0">
                  <c:v>7869252714470.1797</c:v>
                </c:pt>
                <c:pt idx="393" formatCode="###0.0E+0">
                  <c:v>8138893209926.2305</c:v>
                </c:pt>
                <c:pt idx="394" formatCode="###0.0E+0">
                  <c:v>5121976182407.5996</c:v>
                </c:pt>
                <c:pt idx="395" formatCode="###0.0E+0">
                  <c:v>5366412899423.1104</c:v>
                </c:pt>
                <c:pt idx="396" formatCode="###0.0E+0">
                  <c:v>6256787827544.6201</c:v>
                </c:pt>
                <c:pt idx="397" formatCode="###0.0E+0">
                  <c:v>6330999429105.5703</c:v>
                </c:pt>
                <c:pt idx="398" formatCode="###0.0E+0">
                  <c:v>5152031563540.9902</c:v>
                </c:pt>
                <c:pt idx="399" formatCode="###0.0E+0">
                  <c:v>7981285931793.4502</c:v>
                </c:pt>
                <c:pt idx="400" formatCode="###0.0E+0">
                  <c:v>5618080603039.2598</c:v>
                </c:pt>
                <c:pt idx="401" formatCode="###0.0E+0">
                  <c:v>3382402051609.54</c:v>
                </c:pt>
                <c:pt idx="402" formatCode="###0.0E+0">
                  <c:v>6423498185425.6797</c:v>
                </c:pt>
                <c:pt idx="403" formatCode="###0.0E+0">
                  <c:v>5392248306829.0996</c:v>
                </c:pt>
                <c:pt idx="404" formatCode="###0.0E+0">
                  <c:v>6797923299297.8096</c:v>
                </c:pt>
                <c:pt idx="405" formatCode="###0.0E+0">
                  <c:v>9019649216987.4395</c:v>
                </c:pt>
                <c:pt idx="406" formatCode="###0.0E+0">
                  <c:v>9630993066425.5195</c:v>
                </c:pt>
                <c:pt idx="407" formatCode="###0.0E+0">
                  <c:v>6440481453503.0498</c:v>
                </c:pt>
                <c:pt idx="408" formatCode="###0.0E+0">
                  <c:v>4485162503977.4697</c:v>
                </c:pt>
                <c:pt idx="409" formatCode="###0.0E+0">
                  <c:v>7571476129712.7002</c:v>
                </c:pt>
                <c:pt idx="410" formatCode="###0.0E+0">
                  <c:v>7449630251735.8398</c:v>
                </c:pt>
                <c:pt idx="411" formatCode="###0.0E+0">
                  <c:v>7123497032202.2305</c:v>
                </c:pt>
                <c:pt idx="412" formatCode="###0.0E+0">
                  <c:v>8072587885838.0498</c:v>
                </c:pt>
                <c:pt idx="413" formatCode="###0.0E+0">
                  <c:v>8878821873349.7109</c:v>
                </c:pt>
                <c:pt idx="414" formatCode="###0.0E+0">
                  <c:v>7382636502812</c:v>
                </c:pt>
                <c:pt idx="415" formatCode="###0.0E+0">
                  <c:v>7070966604818.7402</c:v>
                </c:pt>
                <c:pt idx="416" formatCode="###0.0E+0">
                  <c:v>5959213772730.1104</c:v>
                </c:pt>
                <c:pt idx="417" formatCode="###0.0E+0">
                  <c:v>6099758060374.6504</c:v>
                </c:pt>
                <c:pt idx="418" formatCode="###0.0E+0">
                  <c:v>7317763492687.7598</c:v>
                </c:pt>
                <c:pt idx="419" formatCode="0.0E+00">
                  <c:v>13801547735481.1</c:v>
                </c:pt>
                <c:pt idx="420" formatCode="###0.0E+0">
                  <c:v>9147257362829.7109</c:v>
                </c:pt>
                <c:pt idx="421" formatCode="###0.0E+0">
                  <c:v>8389158825271.6104</c:v>
                </c:pt>
                <c:pt idx="422" formatCode="###0.0E+0">
                  <c:v>7892498865283.2402</c:v>
                </c:pt>
                <c:pt idx="423" formatCode="0.E+00">
                  <c:v>10609099993582.199</c:v>
                </c:pt>
                <c:pt idx="424" formatCode="0.0E+00">
                  <c:v>8049332757448.4502</c:v>
                </c:pt>
                <c:pt idx="425" formatCode="0.0E+00">
                  <c:v>12079582759812</c:v>
                </c:pt>
                <c:pt idx="426" formatCode="0.0E+00">
                  <c:v>11117142661872.699</c:v>
                </c:pt>
                <c:pt idx="427" formatCode="0.0E+00">
                  <c:v>15335232993934.9</c:v>
                </c:pt>
                <c:pt idx="428" formatCode="0.0E+00">
                  <c:v>20314637936815.898</c:v>
                </c:pt>
                <c:pt idx="429" formatCode="0.0E+00">
                  <c:v>13713301447705.4</c:v>
                </c:pt>
                <c:pt idx="430" formatCode="0.0E+00">
                  <c:v>17022315640629</c:v>
                </c:pt>
                <c:pt idx="431" formatCode="###0.0E+0">
                  <c:v>11648537281470.801</c:v>
                </c:pt>
                <c:pt idx="432" formatCode="###0.0E+0">
                  <c:v>16602595931658.801</c:v>
                </c:pt>
                <c:pt idx="433" formatCode="###0.0E+0">
                  <c:v>13620662782157.301</c:v>
                </c:pt>
                <c:pt idx="434" formatCode="0.0E+00">
                  <c:v>10458021294331.699</c:v>
                </c:pt>
                <c:pt idx="435" formatCode="0.0E+00">
                  <c:v>11480248833532.1</c:v>
                </c:pt>
                <c:pt idx="436" formatCode="0.0E+00">
                  <c:v>18824387624323.5</c:v>
                </c:pt>
                <c:pt idx="437" formatCode="0.0E+00">
                  <c:v>21739457140807</c:v>
                </c:pt>
                <c:pt idx="438" formatCode="0.0E+00">
                  <c:v>16686937405111.199</c:v>
                </c:pt>
                <c:pt idx="439" formatCode="0.0E+00">
                  <c:v>15855349058784.801</c:v>
                </c:pt>
                <c:pt idx="440" formatCode="0.0E+00">
                  <c:v>18483641818119.602</c:v>
                </c:pt>
                <c:pt idx="441" formatCode="0.0E+00">
                  <c:v>20199049244954.5</c:v>
                </c:pt>
                <c:pt idx="442" formatCode="0.0E+00">
                  <c:v>10885150814621.4</c:v>
                </c:pt>
                <c:pt idx="443" formatCode="0.0E+00">
                  <c:v>16399615750061.199</c:v>
                </c:pt>
                <c:pt idx="444" formatCode="0.0E+00">
                  <c:v>11527422097577.4</c:v>
                </c:pt>
                <c:pt idx="445" formatCode="0.0E+00">
                  <c:v>11006571922212.699</c:v>
                </c:pt>
                <c:pt idx="446" formatCode="0.0E+00">
                  <c:v>17471798678443.1</c:v>
                </c:pt>
                <c:pt idx="447" formatCode="0.0E+00">
                  <c:v>13113186240729.9</c:v>
                </c:pt>
                <c:pt idx="448" formatCode="0.0E+00">
                  <c:v>12303210711919.699</c:v>
                </c:pt>
                <c:pt idx="449" formatCode="0.0E+00">
                  <c:v>14546640302964.301</c:v>
                </c:pt>
                <c:pt idx="450" formatCode="0.0E+00">
                  <c:v>17844491476942.301</c:v>
                </c:pt>
                <c:pt idx="451" formatCode="0.0E+00">
                  <c:v>10123035484752</c:v>
                </c:pt>
                <c:pt idx="452" formatCode="0.0E+00">
                  <c:v>10014503915227.4</c:v>
                </c:pt>
                <c:pt idx="453" formatCode="0.0E+00">
                  <c:v>15053050052536.4</c:v>
                </c:pt>
                <c:pt idx="454" formatCode="0.0E+00">
                  <c:v>14772027021472.801</c:v>
                </c:pt>
                <c:pt idx="455" formatCode="0.0E+00">
                  <c:v>14249347060011.4</c:v>
                </c:pt>
                <c:pt idx="456" formatCode="0.0E+00">
                  <c:v>11074967955012.6</c:v>
                </c:pt>
                <c:pt idx="457" formatCode="0.0E+00">
                  <c:v>11506175905418.5</c:v>
                </c:pt>
                <c:pt idx="458" formatCode="0.0E+00">
                  <c:v>11655667904725.6</c:v>
                </c:pt>
                <c:pt idx="459" formatCode="0.0E+00">
                  <c:v>9114134355979.25</c:v>
                </c:pt>
                <c:pt idx="460" formatCode="0.0E+00">
                  <c:v>14979713381943.4</c:v>
                </c:pt>
                <c:pt idx="461" formatCode="0.0E+00">
                  <c:v>12233054549382.199</c:v>
                </c:pt>
                <c:pt idx="462" formatCode="0.0E+00">
                  <c:v>7758319817274.0996</c:v>
                </c:pt>
                <c:pt idx="463" formatCode="0.0E+00">
                  <c:v>12949623898019.6</c:v>
                </c:pt>
                <c:pt idx="464" formatCode="0.0E+00">
                  <c:v>13626786864667.301</c:v>
                </c:pt>
                <c:pt idx="465" formatCode="0.0E+00">
                  <c:v>13264621351284.9</c:v>
                </c:pt>
                <c:pt idx="466" formatCode="0.0E+00">
                  <c:v>8437417214256.7695</c:v>
                </c:pt>
                <c:pt idx="467" formatCode="0.0E+00">
                  <c:v>11076906998087.4</c:v>
                </c:pt>
                <c:pt idx="468" formatCode="0.0E+00">
                  <c:v>15290056830955.699</c:v>
                </c:pt>
                <c:pt idx="469" formatCode="###0.0E+0">
                  <c:v>6992109067129.8203</c:v>
                </c:pt>
                <c:pt idx="470" formatCode="###0.0E+0">
                  <c:v>5420469826472.1299</c:v>
                </c:pt>
                <c:pt idx="471" formatCode="0.0E+00">
                  <c:v>10235326460950.801</c:v>
                </c:pt>
                <c:pt idx="472" formatCode="0.0E+00">
                  <c:v>10890800703116.4</c:v>
                </c:pt>
                <c:pt idx="473" formatCode="0.0E+00">
                  <c:v>15240574446389.5</c:v>
                </c:pt>
                <c:pt idx="474" formatCode="0.0E+00">
                  <c:v>21876719053788.898</c:v>
                </c:pt>
                <c:pt idx="475" formatCode="0.0E+00">
                  <c:v>19227525714341.301</c:v>
                </c:pt>
                <c:pt idx="476" formatCode="0.0E+00">
                  <c:v>17418756096512.6</c:v>
                </c:pt>
                <c:pt idx="477" formatCode="0.0E+00">
                  <c:v>22213688077187.699</c:v>
                </c:pt>
                <c:pt idx="478" formatCode="0.0E+00">
                  <c:v>20006269294441.801</c:v>
                </c:pt>
                <c:pt idx="479" formatCode="0.0E+00">
                  <c:v>16918541872910.4</c:v>
                </c:pt>
                <c:pt idx="480" formatCode="0.0E+00">
                  <c:v>28599784202283.398</c:v>
                </c:pt>
                <c:pt idx="481" formatCode="0.0E+00">
                  <c:v>29283039384617.102</c:v>
                </c:pt>
                <c:pt idx="482" formatCode="0.0E+00">
                  <c:v>45337168083164.602</c:v>
                </c:pt>
                <c:pt idx="483" formatCode="0.0E+00">
                  <c:v>29793345741462.699</c:v>
                </c:pt>
                <c:pt idx="484" formatCode="0.0E+00">
                  <c:v>38806439525711.102</c:v>
                </c:pt>
                <c:pt idx="485" formatCode="0.0E+00">
                  <c:v>58442622054340.297</c:v>
                </c:pt>
                <c:pt idx="486" formatCode="0.0E+00">
                  <c:v>50156229095611</c:v>
                </c:pt>
                <c:pt idx="487" formatCode="0.0E+00">
                  <c:v>55530931948864</c:v>
                </c:pt>
                <c:pt idx="488" formatCode="0.0E+00">
                  <c:v>63147399985268</c:v>
                </c:pt>
                <c:pt idx="489" formatCode="0.0E+00">
                  <c:v>54090335203908.297</c:v>
                </c:pt>
                <c:pt idx="490" formatCode="0.0E+00">
                  <c:v>54015854434471</c:v>
                </c:pt>
                <c:pt idx="491" formatCode="0.0E+00">
                  <c:v>58750412099998.297</c:v>
                </c:pt>
                <c:pt idx="492" formatCode="0.0E+00">
                  <c:v>61310473651245.297</c:v>
                </c:pt>
                <c:pt idx="493" formatCode="0.0E+00">
                  <c:v>66140446917423.398</c:v>
                </c:pt>
                <c:pt idx="494" formatCode="0.0E+00">
                  <c:v>56676761507771.297</c:v>
                </c:pt>
                <c:pt idx="495" formatCode="0.0E+00">
                  <c:v>61449791310706.102</c:v>
                </c:pt>
                <c:pt idx="496" formatCode="0.0E+00">
                  <c:v>59810318442526</c:v>
                </c:pt>
                <c:pt idx="497" formatCode="0.0E+00">
                  <c:v>49437852812367.102</c:v>
                </c:pt>
                <c:pt idx="498" formatCode="0.0E+00">
                  <c:v>55161513999584</c:v>
                </c:pt>
                <c:pt idx="499" formatCode="0.0E+00">
                  <c:v>43861689823034.602</c:v>
                </c:pt>
                <c:pt idx="500" formatCode="0.0E+00">
                  <c:v>58557124771699.102</c:v>
                </c:pt>
                <c:pt idx="501" formatCode="0.0E+00">
                  <c:v>49261000405454.703</c:v>
                </c:pt>
                <c:pt idx="502" formatCode="0.0E+00">
                  <c:v>53396328902745.5</c:v>
                </c:pt>
                <c:pt idx="503" formatCode="0.0E+00">
                  <c:v>81560045052413.797</c:v>
                </c:pt>
                <c:pt idx="504" formatCode="0.0E+00">
                  <c:v>57028067813744.398</c:v>
                </c:pt>
                <c:pt idx="505" formatCode="0.0E+00">
                  <c:v>26049071072538.699</c:v>
                </c:pt>
                <c:pt idx="506" formatCode="0.0E+00">
                  <c:v>18673094807907.102</c:v>
                </c:pt>
                <c:pt idx="507" formatCode="0.0E+00">
                  <c:v>16285680361974.9</c:v>
                </c:pt>
                <c:pt idx="508" formatCode="0.0E+00">
                  <c:v>17031920005001.9</c:v>
                </c:pt>
                <c:pt idx="509" formatCode="0.0E+00">
                  <c:v>28276120103408.398</c:v>
                </c:pt>
                <c:pt idx="510" formatCode="0.0E+00">
                  <c:v>26398694867614.898</c:v>
                </c:pt>
                <c:pt idx="511" formatCode="0.0E+00">
                  <c:v>32789519969137</c:v>
                </c:pt>
                <c:pt idx="512" formatCode="0.0E+00">
                  <c:v>27494489921659.199</c:v>
                </c:pt>
                <c:pt idx="513" formatCode="0.0E+00">
                  <c:v>39774621007050.602</c:v>
                </c:pt>
                <c:pt idx="514" formatCode="0.0E+00">
                  <c:v>33889754585660.199</c:v>
                </c:pt>
                <c:pt idx="515" formatCode="0.0E+00">
                  <c:v>31515083863493.898</c:v>
                </c:pt>
                <c:pt idx="516" formatCode="0.0E+00">
                  <c:v>34480200653973.801</c:v>
                </c:pt>
                <c:pt idx="517" formatCode="0.0E+00">
                  <c:v>30867298621833.699</c:v>
                </c:pt>
                <c:pt idx="518" formatCode="0.0E+00">
                  <c:v>31238037452141.699</c:v>
                </c:pt>
                <c:pt idx="519" formatCode="0.0E+00">
                  <c:v>33037807807292</c:v>
                </c:pt>
                <c:pt idx="520" formatCode="0.0E+00">
                  <c:v>30056915554931.801</c:v>
                </c:pt>
                <c:pt idx="521" formatCode="0.0E+00">
                  <c:v>23351400457595.898</c:v>
                </c:pt>
                <c:pt idx="522" formatCode="0.0E+00">
                  <c:v>28059786859957.199</c:v>
                </c:pt>
                <c:pt idx="523" formatCode="0.0E+00">
                  <c:v>24294168287628.199</c:v>
                </c:pt>
                <c:pt idx="524" formatCode="0.0E+00">
                  <c:v>34822515077811</c:v>
                </c:pt>
                <c:pt idx="525" formatCode="0.0E+00">
                  <c:v>19934323542667.801</c:v>
                </c:pt>
                <c:pt idx="526" formatCode="0.0E+00">
                  <c:v>26866650509735.5</c:v>
                </c:pt>
                <c:pt idx="527" formatCode="0.0E+00">
                  <c:v>22819116588732.398</c:v>
                </c:pt>
                <c:pt idx="528" formatCode="0.0E+00">
                  <c:v>18233253493827.602</c:v>
                </c:pt>
                <c:pt idx="529" formatCode="0.0E+00">
                  <c:v>15889549973350</c:v>
                </c:pt>
                <c:pt idx="530" formatCode="0.0E+00">
                  <c:v>17003214287346.5</c:v>
                </c:pt>
                <c:pt idx="531" formatCode="0.0E+00">
                  <c:v>16948546629266.1</c:v>
                </c:pt>
                <c:pt idx="532" formatCode="0.0E+00">
                  <c:v>17391589589714.801</c:v>
                </c:pt>
                <c:pt idx="533" formatCode="0.0E+00">
                  <c:v>14285254745966.6</c:v>
                </c:pt>
                <c:pt idx="534" formatCode="0.0E+00">
                  <c:v>13339086840003.199</c:v>
                </c:pt>
                <c:pt idx="535" formatCode="0.0E+00">
                  <c:v>20933468293744.301</c:v>
                </c:pt>
                <c:pt idx="536" formatCode="0.0E+00">
                  <c:v>19047728092733.199</c:v>
                </c:pt>
                <c:pt idx="537" formatCode="0.0E+00">
                  <c:v>16604006345417.6</c:v>
                </c:pt>
                <c:pt idx="538" formatCode="0.0E+00">
                  <c:v>16154251212093.4</c:v>
                </c:pt>
                <c:pt idx="539" formatCode="0.0E+00">
                  <c:v>15116916964141.199</c:v>
                </c:pt>
                <c:pt idx="540" formatCode="0.0E+00">
                  <c:v>16559409026620.199</c:v>
                </c:pt>
                <c:pt idx="541" formatCode="0.0E+00">
                  <c:v>17039791854334.801</c:v>
                </c:pt>
                <c:pt idx="542" formatCode="0.0E+00">
                  <c:v>11058899478248.301</c:v>
                </c:pt>
                <c:pt idx="543" formatCode="0.0E+00">
                  <c:v>10514986322370</c:v>
                </c:pt>
                <c:pt idx="544" formatCode="0.0E+00">
                  <c:v>14769508226012.199</c:v>
                </c:pt>
                <c:pt idx="545" formatCode="0.0E+00">
                  <c:v>14166280592145.699</c:v>
                </c:pt>
                <c:pt idx="546" formatCode="0.0E+00">
                  <c:v>11269871921178.301</c:v>
                </c:pt>
                <c:pt idx="547" formatCode="0.0E+00">
                  <c:v>10022556843213.301</c:v>
                </c:pt>
                <c:pt idx="548" formatCode="0.0E+00">
                  <c:v>14331838198858.9</c:v>
                </c:pt>
                <c:pt idx="549" formatCode="0.0E+00">
                  <c:v>12037807835359.4</c:v>
                </c:pt>
                <c:pt idx="550" formatCode="0.0E+00">
                  <c:v>13736382728631.199</c:v>
                </c:pt>
                <c:pt idx="551" formatCode="0.0E+00">
                  <c:v>13928743343995.199</c:v>
                </c:pt>
                <c:pt idx="552" formatCode="0.0E+00">
                  <c:v>15567797424667.1</c:v>
                </c:pt>
                <c:pt idx="553" formatCode="0.0E+00">
                  <c:v>12273545916157.9</c:v>
                </c:pt>
                <c:pt idx="554" formatCode="0.0E+00">
                  <c:v>15631434920432.301</c:v>
                </c:pt>
                <c:pt idx="555" formatCode="0.E+00">
                  <c:v>15271599640659.301</c:v>
                </c:pt>
                <c:pt idx="556" formatCode="0.E+00">
                  <c:v>12686998454997.6</c:v>
                </c:pt>
                <c:pt idx="557" formatCode="0.0E+00">
                  <c:v>15061204618957.6</c:v>
                </c:pt>
                <c:pt idx="558" formatCode="0.0E+00">
                  <c:v>19075201687259.898</c:v>
                </c:pt>
                <c:pt idx="559" formatCode="0.0E+00">
                  <c:v>19472139956164.199</c:v>
                </c:pt>
                <c:pt idx="560" formatCode="0.0E+00">
                  <c:v>16948582604174.699</c:v>
                </c:pt>
                <c:pt idx="561" formatCode="0.0E+00">
                  <c:v>13198345625274.9</c:v>
                </c:pt>
                <c:pt idx="562" formatCode="0.0E+00">
                  <c:v>17036313236438.9</c:v>
                </c:pt>
                <c:pt idx="563" formatCode="0.0E+00">
                  <c:v>19225688434942.898</c:v>
                </c:pt>
                <c:pt idx="564" formatCode="0.0E+00">
                  <c:v>18729702324001.602</c:v>
                </c:pt>
                <c:pt idx="565" formatCode="0.0E+00">
                  <c:v>18907027012853.5</c:v>
                </c:pt>
                <c:pt idx="566" formatCode="0.0E+00">
                  <c:v>25471388926129.699</c:v>
                </c:pt>
                <c:pt idx="567" formatCode="0.0E+00">
                  <c:v>28305717737817.602</c:v>
                </c:pt>
                <c:pt idx="568" formatCode="0.0E+00">
                  <c:v>23041978491117</c:v>
                </c:pt>
                <c:pt idx="569" formatCode="0.0E+00">
                  <c:v>33606989973473.102</c:v>
                </c:pt>
                <c:pt idx="570" formatCode="0.0E+00">
                  <c:v>20682587143385.699</c:v>
                </c:pt>
                <c:pt idx="571" formatCode="0.0E+00">
                  <c:v>23604713099769</c:v>
                </c:pt>
                <c:pt idx="572" formatCode="0.0E+00">
                  <c:v>25129724313214.699</c:v>
                </c:pt>
                <c:pt idx="573" formatCode="0.0E+00">
                  <c:v>28114822026882.801</c:v>
                </c:pt>
                <c:pt idx="574" formatCode="0.0E+00">
                  <c:v>27559376332329.398</c:v>
                </c:pt>
                <c:pt idx="575" formatCode="0.0E+00">
                  <c:v>23614968628066.5</c:v>
                </c:pt>
                <c:pt idx="576" formatCode="0.0E+00">
                  <c:v>26121324535308.5</c:v>
                </c:pt>
                <c:pt idx="577" formatCode="0.0E+00">
                  <c:v>16066814749771.9</c:v>
                </c:pt>
                <c:pt idx="578" formatCode="0.0E+00">
                  <c:v>21200220330239.602</c:v>
                </c:pt>
                <c:pt idx="579" formatCode="0.0E+00">
                  <c:v>15550431165544.801</c:v>
                </c:pt>
                <c:pt idx="580" formatCode="0.0E+00">
                  <c:v>22970131649013</c:v>
                </c:pt>
                <c:pt idx="581" formatCode="0.0E+00">
                  <c:v>18433288741863.398</c:v>
                </c:pt>
                <c:pt idx="582" formatCode="0.0E+00">
                  <c:v>20756708206514.699</c:v>
                </c:pt>
                <c:pt idx="583" formatCode="0.0E+00">
                  <c:v>24172401482234.898</c:v>
                </c:pt>
                <c:pt idx="584" formatCode="0.0E+00">
                  <c:v>22414094867467</c:v>
                </c:pt>
                <c:pt idx="585" formatCode="0.0E+00">
                  <c:v>24860198429271.199</c:v>
                </c:pt>
                <c:pt idx="586" formatCode="0.0E+00">
                  <c:v>28484479258219.898</c:v>
                </c:pt>
                <c:pt idx="587" formatCode="0.0E+00">
                  <c:v>22104349423954.398</c:v>
                </c:pt>
                <c:pt idx="588" formatCode="0.0E+00">
                  <c:v>25720955996600.699</c:v>
                </c:pt>
                <c:pt idx="589" formatCode="0.0E+00">
                  <c:v>26506198055198.699</c:v>
                </c:pt>
                <c:pt idx="590" formatCode="0.0E+00">
                  <c:v>22506254313168.5</c:v>
                </c:pt>
                <c:pt idx="591" formatCode="0.0E+00">
                  <c:v>23398262924562.801</c:v>
                </c:pt>
                <c:pt idx="592" formatCode="0.0E+00">
                  <c:v>23450442156930.398</c:v>
                </c:pt>
                <c:pt idx="593" formatCode="0.0E+00">
                  <c:v>22045370609613.602</c:v>
                </c:pt>
                <c:pt idx="594" formatCode="0.0E+00">
                  <c:v>24604901908971.801</c:v>
                </c:pt>
                <c:pt idx="595" formatCode="0.0E+00">
                  <c:v>22217847553171</c:v>
                </c:pt>
                <c:pt idx="596" formatCode="0.0E+00">
                  <c:v>20448415608396.102</c:v>
                </c:pt>
                <c:pt idx="597" formatCode="0.0E+00">
                  <c:v>21553812752238.602</c:v>
                </c:pt>
                <c:pt idx="598" formatCode="0.0E+00">
                  <c:v>27255822339159.398</c:v>
                </c:pt>
                <c:pt idx="599" formatCode="0.0E+00">
                  <c:v>22725062738128.5</c:v>
                </c:pt>
                <c:pt idx="600" formatCode="0.0E+00">
                  <c:v>21136938428689.102</c:v>
                </c:pt>
                <c:pt idx="601" formatCode="0.0E+00">
                  <c:v>23183241788812.602</c:v>
                </c:pt>
                <c:pt idx="602" formatCode="0.0E+00">
                  <c:v>22721304506391.801</c:v>
                </c:pt>
                <c:pt idx="603" formatCode="0.0E+00">
                  <c:v>21365909499585</c:v>
                </c:pt>
                <c:pt idx="604" formatCode="0.0E+00">
                  <c:v>20227747215704.398</c:v>
                </c:pt>
                <c:pt idx="605" formatCode="0.0E+00">
                  <c:v>19079520193093.699</c:v>
                </c:pt>
                <c:pt idx="606" formatCode="0.0E+00">
                  <c:v>15080270214364.5</c:v>
                </c:pt>
                <c:pt idx="607" formatCode="0.0E+00">
                  <c:v>13427277346222.6</c:v>
                </c:pt>
                <c:pt idx="608" formatCode="0.0E+00">
                  <c:v>11028811475294.6</c:v>
                </c:pt>
                <c:pt idx="609" formatCode="0.0E+00">
                  <c:v>11108136371214.699</c:v>
                </c:pt>
                <c:pt idx="610" formatCode="0.0E+00">
                  <c:v>14345033834864.1</c:v>
                </c:pt>
                <c:pt idx="611" formatCode="0.0E+00">
                  <c:v>11334564497252.301</c:v>
                </c:pt>
                <c:pt idx="612" formatCode="0.0E+00">
                  <c:v>12025228918832.1</c:v>
                </c:pt>
                <c:pt idx="613" formatCode="0.0E+00">
                  <c:v>11328317794907.4</c:v>
                </c:pt>
                <c:pt idx="614" formatCode="0.0E+00">
                  <c:v>10468955010780.4</c:v>
                </c:pt>
                <c:pt idx="615" formatCode="0.0E+00">
                  <c:v>11053150902445.801</c:v>
                </c:pt>
                <c:pt idx="616" formatCode="0.0E+00">
                  <c:v>11783020044507.6</c:v>
                </c:pt>
                <c:pt idx="617" formatCode="0.0E+00">
                  <c:v>10361978570688</c:v>
                </c:pt>
                <c:pt idx="618" formatCode="0.0E+00">
                  <c:v>8872923935679.4297</c:v>
                </c:pt>
                <c:pt idx="619" formatCode="0.0E+00">
                  <c:v>10508460605439.5</c:v>
                </c:pt>
                <c:pt idx="620" formatCode="0.0E+00">
                  <c:v>10514535606356.1</c:v>
                </c:pt>
                <c:pt idx="621" formatCode="0.0E+00">
                  <c:v>9850203321768.9297</c:v>
                </c:pt>
                <c:pt idx="622" formatCode="0.0E+00">
                  <c:v>9604895120468.7891</c:v>
                </c:pt>
                <c:pt idx="623" formatCode="0.0E+00">
                  <c:v>8350765352048.0195</c:v>
                </c:pt>
                <c:pt idx="624" formatCode="0.0E+00">
                  <c:v>7223898317024.8301</c:v>
                </c:pt>
                <c:pt idx="625" formatCode="0.0E+00">
                  <c:v>6204567681473.5996</c:v>
                </c:pt>
                <c:pt idx="626" formatCode="0.0E+00">
                  <c:v>9474859947166.9609</c:v>
                </c:pt>
                <c:pt idx="627" formatCode="0.0E+00">
                  <c:v>5867879466728.4805</c:v>
                </c:pt>
                <c:pt idx="628" formatCode="0.0E+00">
                  <c:v>9150330359379.9102</c:v>
                </c:pt>
                <c:pt idx="629" formatCode="0.0E+00">
                  <c:v>5391725067029.2803</c:v>
                </c:pt>
                <c:pt idx="630" formatCode="0.0E+00">
                  <c:v>6315185733777.5195</c:v>
                </c:pt>
                <c:pt idx="631" formatCode="0.0E+00">
                  <c:v>6616910318530.71</c:v>
                </c:pt>
                <c:pt idx="632" formatCode="0.0E+00">
                  <c:v>11400272383129.9</c:v>
                </c:pt>
                <c:pt idx="633" formatCode="0.0E+00">
                  <c:v>6505605228839.8496</c:v>
                </c:pt>
                <c:pt idx="634" formatCode="0.0E+00">
                  <c:v>4656744942163.1699</c:v>
                </c:pt>
                <c:pt idx="635" formatCode="0.0E+00">
                  <c:v>5532018978079.9902</c:v>
                </c:pt>
                <c:pt idx="636" formatCode="0.0E+00">
                  <c:v>4420520817767.2695</c:v>
                </c:pt>
                <c:pt idx="637" formatCode="0.0E+00">
                  <c:v>7586175529140.3096</c:v>
                </c:pt>
                <c:pt idx="638" formatCode="0.0E+00">
                  <c:v>5473867932046.0498</c:v>
                </c:pt>
                <c:pt idx="639" formatCode="0.0E+00">
                  <c:v>8251478993780.0195</c:v>
                </c:pt>
                <c:pt idx="640" formatCode="0.0E+00">
                  <c:v>8283303496278.9805</c:v>
                </c:pt>
                <c:pt idx="641" formatCode="0.0E+00">
                  <c:v>5326241631189.54</c:v>
                </c:pt>
                <c:pt idx="642" formatCode="0.0E+00">
                  <c:v>5517404191973.8604</c:v>
                </c:pt>
                <c:pt idx="643" formatCode="0.0E+00">
                  <c:v>5069689426218.4697</c:v>
                </c:pt>
                <c:pt idx="644" formatCode="0.0E+00">
                  <c:v>6581190754427.2002</c:v>
                </c:pt>
                <c:pt idx="645" formatCode="0.0E+00">
                  <c:v>5198334674634.9404</c:v>
                </c:pt>
                <c:pt idx="646" formatCode="0.0E+00">
                  <c:v>9450000000000</c:v>
                </c:pt>
                <c:pt idx="647" formatCode="0.0E+00">
                  <c:v>8121219258040.3301</c:v>
                </c:pt>
                <c:pt idx="648" formatCode="0.0E+00">
                  <c:v>10938697189302.9</c:v>
                </c:pt>
                <c:pt idx="649" formatCode="0.0E+00">
                  <c:v>7701788147378.0801</c:v>
                </c:pt>
                <c:pt idx="650" formatCode="0.0E+00">
                  <c:v>7715152256173.0303</c:v>
                </c:pt>
                <c:pt idx="651" formatCode="0.0E+00">
                  <c:v>8450792408937.5303</c:v>
                </c:pt>
                <c:pt idx="652" formatCode="0.0E+00">
                  <c:v>9875428545832.5996</c:v>
                </c:pt>
                <c:pt idx="653" formatCode="0.0E+00">
                  <c:v>10341138752943.301</c:v>
                </c:pt>
                <c:pt idx="654" formatCode="0.0E+00">
                  <c:v>10436025901346.5</c:v>
                </c:pt>
                <c:pt idx="655" formatCode="0.0E+00">
                  <c:v>8166881222647.3301</c:v>
                </c:pt>
                <c:pt idx="656" formatCode="0.0E+00">
                  <c:v>8327234799178.0996</c:v>
                </c:pt>
                <c:pt idx="657" formatCode="0.0E+00">
                  <c:v>9811599386231.4707</c:v>
                </c:pt>
                <c:pt idx="658" formatCode="0.E+00">
                  <c:v>11568180117270.199</c:v>
                </c:pt>
                <c:pt idx="659" formatCode="0.0E+00">
                  <c:v>9973962127850.4492</c:v>
                </c:pt>
                <c:pt idx="660" formatCode="0.0E+00">
                  <c:v>13239942823204.801</c:v>
                </c:pt>
                <c:pt idx="661" formatCode="0.0E+00">
                  <c:v>15097816563560.301</c:v>
                </c:pt>
                <c:pt idx="662" formatCode="0.0E+00">
                  <c:v>18846482242568.5</c:v>
                </c:pt>
                <c:pt idx="663" formatCode="0.0E+00">
                  <c:v>19740779823002.102</c:v>
                </c:pt>
                <c:pt idx="664" formatCode="0.0E+00">
                  <c:v>20384654829779.699</c:v>
                </c:pt>
                <c:pt idx="665" formatCode="0.0E+00">
                  <c:v>21413829185539.199</c:v>
                </c:pt>
                <c:pt idx="666" formatCode="0.0E+00">
                  <c:v>33990926143827.199</c:v>
                </c:pt>
                <c:pt idx="667" formatCode="0.0E+00">
                  <c:v>34454608343817.199</c:v>
                </c:pt>
                <c:pt idx="668" formatCode="0.0E+00">
                  <c:v>35879389096380</c:v>
                </c:pt>
                <c:pt idx="669" formatCode="0.0E+00">
                  <c:v>29065469452775.5</c:v>
                </c:pt>
                <c:pt idx="670" formatCode="0.0E+00">
                  <c:v>22101760247776.199</c:v>
                </c:pt>
                <c:pt idx="671" formatCode="0.0E+00">
                  <c:v>30760444186011.102</c:v>
                </c:pt>
                <c:pt idx="672" formatCode="0.0E+00">
                  <c:v>35595854402950.203</c:v>
                </c:pt>
                <c:pt idx="673" formatCode="0.0E+00">
                  <c:v>41468162841920.102</c:v>
                </c:pt>
                <c:pt idx="674" formatCode="0.0E+00">
                  <c:v>47584277461847.602</c:v>
                </c:pt>
                <c:pt idx="675" formatCode="0.0E+00">
                  <c:v>21851129075350.199</c:v>
                </c:pt>
                <c:pt idx="676" formatCode="0.0E+00">
                  <c:v>11799045035870.5</c:v>
                </c:pt>
                <c:pt idx="677" formatCode="0.0E+00">
                  <c:v>12559945196703.9</c:v>
                </c:pt>
                <c:pt idx="678" formatCode="0.0E+00">
                  <c:v>9400000000000</c:v>
                </c:pt>
                <c:pt idx="679" formatCode="###0.0E+0">
                  <c:v>9463444453028.5996</c:v>
                </c:pt>
                <c:pt idx="680" formatCode="0.0E+00">
                  <c:v>11808293400647.699</c:v>
                </c:pt>
                <c:pt idx="681" formatCode="0.0E+00">
                  <c:v>11766773255531.699</c:v>
                </c:pt>
                <c:pt idx="682" formatCode="0.0E+00">
                  <c:v>12091204587897.5</c:v>
                </c:pt>
                <c:pt idx="683" formatCode="###0.0E+0">
                  <c:v>10445787484064.699</c:v>
                </c:pt>
                <c:pt idx="684" formatCode="###0.0E+0">
                  <c:v>9211780391367.6094</c:v>
                </c:pt>
                <c:pt idx="685" formatCode="###0.0E+0">
                  <c:v>12620864660140.699</c:v>
                </c:pt>
                <c:pt idx="686" formatCode="0.0E+00">
                  <c:v>19317360380047.199</c:v>
                </c:pt>
                <c:pt idx="687" formatCode="0.0E+00">
                  <c:v>12113393636535</c:v>
                </c:pt>
                <c:pt idx="688" formatCode="0.0E+00">
                  <c:v>11546398826823.699</c:v>
                </c:pt>
                <c:pt idx="689" formatCode="0.0E+00">
                  <c:v>13816511607420.5</c:v>
                </c:pt>
                <c:pt idx="690" formatCode="0.0E+00">
                  <c:v>13842309603686.301</c:v>
                </c:pt>
                <c:pt idx="691" formatCode="0.0E+00">
                  <c:v>12946746269362.801</c:v>
                </c:pt>
                <c:pt idx="692" formatCode="0.0E+00">
                  <c:v>8889886101665.7695</c:v>
                </c:pt>
                <c:pt idx="693" formatCode="###0.0E+0">
                  <c:v>6173609764343.7002</c:v>
                </c:pt>
                <c:pt idx="694" formatCode="###0.0E+0">
                  <c:v>8899208007596.7109</c:v>
                </c:pt>
                <c:pt idx="695" formatCode="###0.0E+0">
                  <c:v>3149085100317.2002</c:v>
                </c:pt>
                <c:pt idx="696" formatCode="###0.0E+0">
                  <c:v>2565761439342.23</c:v>
                </c:pt>
                <c:pt idx="697" formatCode="###0.0E+0">
                  <c:v>5905688723656.4102</c:v>
                </c:pt>
                <c:pt idx="698" formatCode="###0.0E+0">
                  <c:v>5075802506896.4199</c:v>
                </c:pt>
                <c:pt idx="699" formatCode="###0.0E+0">
                  <c:v>3819756861097.1001</c:v>
                </c:pt>
                <c:pt idx="700" formatCode="###0.0E+0">
                  <c:v>3377688685683.6899</c:v>
                </c:pt>
                <c:pt idx="701" formatCode="###0.0E+0">
                  <c:v>4535656583564.2305</c:v>
                </c:pt>
                <c:pt idx="702" formatCode="###0.0E+0">
                  <c:v>5598985269456.3604</c:v>
                </c:pt>
                <c:pt idx="703" formatCode="###0.0E+0">
                  <c:v>8149660468339.29</c:v>
                </c:pt>
                <c:pt idx="704" formatCode="0.0E+00">
                  <c:v>6910823459565.3496</c:v>
                </c:pt>
                <c:pt idx="705" formatCode="0.0E+00">
                  <c:v>8346093969443.5195</c:v>
                </c:pt>
                <c:pt idx="706" formatCode="0.0E+00">
                  <c:v>8402581464197.0596</c:v>
                </c:pt>
                <c:pt idx="707" formatCode="0.0E+00">
                  <c:v>9807173032392.5801</c:v>
                </c:pt>
                <c:pt idx="708" formatCode="###0.0E+0">
                  <c:v>8944025137426</c:v>
                </c:pt>
                <c:pt idx="709" formatCode="###0.0E+0">
                  <c:v>7738622435260.4102</c:v>
                </c:pt>
                <c:pt idx="710" formatCode="###0.0E+0">
                  <c:v>6259758699737.6396</c:v>
                </c:pt>
                <c:pt idx="711" formatCode="###0.0E+0">
                  <c:v>7155989367786.3701</c:v>
                </c:pt>
                <c:pt idx="712" formatCode="###0.0E+0">
                  <c:v>9088882885433.6992</c:v>
                </c:pt>
                <c:pt idx="713" formatCode="###0.0E+0">
                  <c:v>10698983490696.801</c:v>
                </c:pt>
                <c:pt idx="714" formatCode="###0.0E+0">
                  <c:v>10984233555325.9</c:v>
                </c:pt>
                <c:pt idx="715" formatCode="###0.0E+0">
                  <c:v>9560845470243.3398</c:v>
                </c:pt>
                <c:pt idx="716" formatCode="###0.0E+0">
                  <c:v>9302445066599.8105</c:v>
                </c:pt>
                <c:pt idx="717" formatCode="###0.0E+0">
                  <c:v>8071986319137.5</c:v>
                </c:pt>
                <c:pt idx="718" formatCode="###0.0E+0">
                  <c:v>8561284901537.4102</c:v>
                </c:pt>
                <c:pt idx="719" formatCode="0.0E+00">
                  <c:v>10992921532002.4</c:v>
                </c:pt>
                <c:pt idx="720" formatCode="0.0E+00">
                  <c:v>11672233449690.4</c:v>
                </c:pt>
                <c:pt idx="721" formatCode="0.0E+00">
                  <c:v>8247637682800.6602</c:v>
                </c:pt>
                <c:pt idx="722" formatCode="0.0E+00">
                  <c:v>11522895764817.199</c:v>
                </c:pt>
                <c:pt idx="723" formatCode="0.0E+00">
                  <c:v>9351899851642.8809</c:v>
                </c:pt>
                <c:pt idx="724" formatCode="0.0E+00">
                  <c:v>12272581577881.801</c:v>
                </c:pt>
                <c:pt idx="725" formatCode="###0.0E+0">
                  <c:v>7853617335074.4805</c:v>
                </c:pt>
                <c:pt idx="726" formatCode="###0.0E+0">
                  <c:v>6635259513190.8203</c:v>
                </c:pt>
                <c:pt idx="727" formatCode="###0.0E+0">
                  <c:v>8614240865553.8203</c:v>
                </c:pt>
                <c:pt idx="728" formatCode="0.0E+00">
                  <c:v>7666488683253.4902</c:v>
                </c:pt>
                <c:pt idx="729" formatCode="0.0E+00">
                  <c:v>11684456379460.801</c:v>
                </c:pt>
                <c:pt idx="730" formatCode="###0.0E+0">
                  <c:v>8595757968161.71</c:v>
                </c:pt>
                <c:pt idx="731" formatCode="###0.0E+0">
                  <c:v>6926759709569.7803</c:v>
                </c:pt>
                <c:pt idx="732" formatCode="###0.0E+0">
                  <c:v>5580242771439.5</c:v>
                </c:pt>
                <c:pt idx="733" formatCode="###0.0E+0">
                  <c:v>6916570623163.5195</c:v>
                </c:pt>
                <c:pt idx="734" formatCode="###0.0E+0">
                  <c:v>6346997117128.7305</c:v>
                </c:pt>
                <c:pt idx="735" formatCode="###0.0E+0">
                  <c:v>5335840931138.6602</c:v>
                </c:pt>
                <c:pt idx="736" formatCode="###0.0E+0">
                  <c:v>6153872033407.7305</c:v>
                </c:pt>
                <c:pt idx="737" formatCode="###0.0E+0">
                  <c:v>6177782159058.2598</c:v>
                </c:pt>
                <c:pt idx="738" formatCode="###0.0E+0">
                  <c:v>5966894849806.3398</c:v>
                </c:pt>
                <c:pt idx="739" formatCode="###0.0E+0">
                  <c:v>7030828771476.6602</c:v>
                </c:pt>
                <c:pt idx="740" formatCode="###0.0E+0">
                  <c:v>9184565469327.5898</c:v>
                </c:pt>
                <c:pt idx="741" formatCode="###0.0E+0">
                  <c:v>8919387914358.25</c:v>
                </c:pt>
                <c:pt idx="742" formatCode="###0.0E+0">
                  <c:v>9088689735665.8008</c:v>
                </c:pt>
                <c:pt idx="743" formatCode="###0.0E+0">
                  <c:v>8853786213584.0801</c:v>
                </c:pt>
                <c:pt idx="744" formatCode="###0.0E+0">
                  <c:v>7607274549852.6201</c:v>
                </c:pt>
                <c:pt idx="745" formatCode="###0.0E+0">
                  <c:v>6099541965400.1104</c:v>
                </c:pt>
                <c:pt idx="746" formatCode="###0.0E+0">
                  <c:v>5522643842113.6104</c:v>
                </c:pt>
                <c:pt idx="747" formatCode="###0.0E+0">
                  <c:v>5739938748470.1504</c:v>
                </c:pt>
                <c:pt idx="748" formatCode="###0.0E+0">
                  <c:v>6505872794405.9199</c:v>
                </c:pt>
                <c:pt idx="749" formatCode="###0.0E+0">
                  <c:v>6532331713990.0801</c:v>
                </c:pt>
                <c:pt idx="750" formatCode="###0.0E+0">
                  <c:v>5752559546070.1299</c:v>
                </c:pt>
                <c:pt idx="751" formatCode="###0.0E+0">
                  <c:v>6754062278531.9199</c:v>
                </c:pt>
                <c:pt idx="752" formatCode="###0.0E+0">
                  <c:v>5998822392748.8799</c:v>
                </c:pt>
                <c:pt idx="753" formatCode="###0.0E+0">
                  <c:v>6408536974588.7695</c:v>
                </c:pt>
                <c:pt idx="754" formatCode="###0.0E+0">
                  <c:v>5875717016583.0195</c:v>
                </c:pt>
                <c:pt idx="755" formatCode="###0.0E+0">
                  <c:v>9236728853703.8105</c:v>
                </c:pt>
                <c:pt idx="756" formatCode="###0.0E+0">
                  <c:v>7212365626814.3096</c:v>
                </c:pt>
                <c:pt idx="757" formatCode="###0.0E+0">
                  <c:v>8490925585829.6104</c:v>
                </c:pt>
                <c:pt idx="758" formatCode="###0.0E+0">
                  <c:v>6150482359928.0596</c:v>
                </c:pt>
                <c:pt idx="759" formatCode="###0.0E+0">
                  <c:v>6209770392492.7002</c:v>
                </c:pt>
                <c:pt idx="760" formatCode="###0.0E+0">
                  <c:v>5746254857056.3096</c:v>
                </c:pt>
                <c:pt idx="761" formatCode="###0.0E+0">
                  <c:v>8776748949047.6602</c:v>
                </c:pt>
                <c:pt idx="762" formatCode="###0.0E+0">
                  <c:v>10907692138667.801</c:v>
                </c:pt>
                <c:pt idx="763" formatCode="###0.0E+0">
                  <c:v>8702610881986.5996</c:v>
                </c:pt>
                <c:pt idx="764" formatCode="###0.0E+0">
                  <c:v>12371390679527.1</c:v>
                </c:pt>
                <c:pt idx="765" formatCode="###0.0E+0">
                  <c:v>13670246119030.6</c:v>
                </c:pt>
                <c:pt idx="766" formatCode="###0.0E+0">
                  <c:v>12069503398335.301</c:v>
                </c:pt>
                <c:pt idx="767" formatCode="###0.0E+0">
                  <c:v>10818141047897.5</c:v>
                </c:pt>
                <c:pt idx="768" formatCode="###0.0E+0">
                  <c:v>15014596238046.699</c:v>
                </c:pt>
                <c:pt idx="769" formatCode="###0.0E+0">
                  <c:v>16400499698782.801</c:v>
                </c:pt>
                <c:pt idx="770" formatCode="###0.0E+0">
                  <c:v>18339964044634.5</c:v>
                </c:pt>
                <c:pt idx="771" formatCode="0.0E+00">
                  <c:v>11983621599716.6</c:v>
                </c:pt>
                <c:pt idx="772" formatCode="0.0E+00">
                  <c:v>11702714906129.5</c:v>
                </c:pt>
                <c:pt idx="773" formatCode="0.0E+00">
                  <c:v>16530561369579.301</c:v>
                </c:pt>
                <c:pt idx="774" formatCode="0.0E+00">
                  <c:v>11618451393463.6</c:v>
                </c:pt>
                <c:pt idx="775" formatCode="0.0E+00">
                  <c:v>10486524825067.699</c:v>
                </c:pt>
                <c:pt idx="776" formatCode="0.0E+00">
                  <c:v>8568344380881.7002</c:v>
                </c:pt>
                <c:pt idx="777" formatCode="0.0E+00">
                  <c:v>19374445454173.398</c:v>
                </c:pt>
                <c:pt idx="778" formatCode="0.0E+00">
                  <c:v>21537953737376</c:v>
                </c:pt>
                <c:pt idx="779" formatCode="0.0E+00">
                  <c:v>19977281175281.398</c:v>
                </c:pt>
                <c:pt idx="780" formatCode="0.0E+00">
                  <c:v>10493437588099.199</c:v>
                </c:pt>
                <c:pt idx="781" formatCode="0.0E+00">
                  <c:v>14690226065891.199</c:v>
                </c:pt>
                <c:pt idx="782" formatCode="0.0E+00">
                  <c:v>11740810086638.5</c:v>
                </c:pt>
                <c:pt idx="783" formatCode="0.0E+00">
                  <c:v>15262698192087.4</c:v>
                </c:pt>
                <c:pt idx="784" formatCode="0.0E+00">
                  <c:v>12574024337690.699</c:v>
                </c:pt>
                <c:pt idx="785" formatCode="0.0E+00">
                  <c:v>9723495228477.5605</c:v>
                </c:pt>
                <c:pt idx="786" formatCode="0.0E+00">
                  <c:v>9969219390771.6992</c:v>
                </c:pt>
                <c:pt idx="787" formatCode="0.0E+00">
                  <c:v>8074723535514.1504</c:v>
                </c:pt>
                <c:pt idx="788" formatCode="0.0E+00">
                  <c:v>9955788218151.6309</c:v>
                </c:pt>
                <c:pt idx="789" formatCode="0.0E+00">
                  <c:v>9158577039272.2207</c:v>
                </c:pt>
                <c:pt idx="790" formatCode="0.0E+00">
                  <c:v>13080874060013.699</c:v>
                </c:pt>
                <c:pt idx="791" formatCode="0.0E+00">
                  <c:v>20587425929949</c:v>
                </c:pt>
                <c:pt idx="792" formatCode="0.0E+00">
                  <c:v>13963693499051.199</c:v>
                </c:pt>
                <c:pt idx="793" formatCode="0.0E+00">
                  <c:v>15759805962073.699</c:v>
                </c:pt>
                <c:pt idx="794" formatCode="0.0E+00">
                  <c:v>21735239991153.801</c:v>
                </c:pt>
                <c:pt idx="795" formatCode="0.0E+00">
                  <c:v>25041484854339.398</c:v>
                </c:pt>
                <c:pt idx="796" formatCode="0.0E+00">
                  <c:v>12632679147999.5</c:v>
                </c:pt>
                <c:pt idx="797" formatCode="0.0E+00">
                  <c:v>12609500895209.1</c:v>
                </c:pt>
                <c:pt idx="798" formatCode="0.0E+00">
                  <c:v>27978117903453.301</c:v>
                </c:pt>
                <c:pt idx="799" formatCode="0.0E+00">
                  <c:v>12776174322406.301</c:v>
                </c:pt>
                <c:pt idx="800" formatCode="0.0E+00">
                  <c:v>19541418243146</c:v>
                </c:pt>
                <c:pt idx="801" formatCode="0.0E+00">
                  <c:v>16010688835940.9</c:v>
                </c:pt>
                <c:pt idx="802" formatCode="0.0E+00">
                  <c:v>31992154468882.801</c:v>
                </c:pt>
                <c:pt idx="803" formatCode="0.0E+00">
                  <c:v>21056553336346.199</c:v>
                </c:pt>
                <c:pt idx="804" formatCode="0.0E+00">
                  <c:v>30640537292364</c:v>
                </c:pt>
                <c:pt idx="805" formatCode="0.0E+00">
                  <c:v>29188159798548.898</c:v>
                </c:pt>
                <c:pt idx="806" formatCode="0.0E+00">
                  <c:v>29596608870576.898</c:v>
                </c:pt>
                <c:pt idx="807" formatCode="0.0E+00">
                  <c:v>46968218589593</c:v>
                </c:pt>
                <c:pt idx="808" formatCode="0.0E+00">
                  <c:v>30196913246611.5</c:v>
                </c:pt>
                <c:pt idx="809" formatCode="0.0E+00">
                  <c:v>22941571068714.398</c:v>
                </c:pt>
                <c:pt idx="810" formatCode="0.0E+00">
                  <c:v>21893175655430.5</c:v>
                </c:pt>
                <c:pt idx="811" formatCode="0.0E+00">
                  <c:v>14212647118387.1</c:v>
                </c:pt>
                <c:pt idx="812" formatCode="0.0E+00">
                  <c:v>22971756652451.102</c:v>
                </c:pt>
                <c:pt idx="813" formatCode="0.0E+00">
                  <c:v>19942098430323.801</c:v>
                </c:pt>
                <c:pt idx="814" formatCode="0.0E+00">
                  <c:v>23828429747107.5</c:v>
                </c:pt>
                <c:pt idx="815" formatCode="0.0E+00">
                  <c:v>25754513623197.102</c:v>
                </c:pt>
                <c:pt idx="816" formatCode="0.0E+00">
                  <c:v>28951027617882</c:v>
                </c:pt>
                <c:pt idx="817" formatCode="0.0E+00">
                  <c:v>22961628626288.898</c:v>
                </c:pt>
                <c:pt idx="818" formatCode="0.0E+00">
                  <c:v>26526553162644.602</c:v>
                </c:pt>
                <c:pt idx="819" formatCode="0.0E+00">
                  <c:v>14392028995252.699</c:v>
                </c:pt>
                <c:pt idx="820" formatCode="0.0E+00">
                  <c:v>22677653581490.102</c:v>
                </c:pt>
                <c:pt idx="821" formatCode="0.0E+00">
                  <c:v>13632783434349.4</c:v>
                </c:pt>
                <c:pt idx="822" formatCode="0.0E+00">
                  <c:v>28245233594082.398</c:v>
                </c:pt>
                <c:pt idx="823" formatCode="0.0E+00">
                  <c:v>27946863501765.301</c:v>
                </c:pt>
                <c:pt idx="824" formatCode="0.0E+00">
                  <c:v>24883612558682.102</c:v>
                </c:pt>
                <c:pt idx="825" formatCode="0.0E+00">
                  <c:v>27448994692891.102</c:v>
                </c:pt>
                <c:pt idx="826" formatCode="0.0E+00">
                  <c:v>35108164767900.301</c:v>
                </c:pt>
                <c:pt idx="827" formatCode="0.0E+00">
                  <c:v>34836389005689.699</c:v>
                </c:pt>
                <c:pt idx="828" formatCode="0.0E+00">
                  <c:v>35429175594971.703</c:v>
                </c:pt>
                <c:pt idx="829" formatCode="0.0E+00">
                  <c:v>26045757230959.801</c:v>
                </c:pt>
                <c:pt idx="830" formatCode="0.0E+00">
                  <c:v>35119404091075.199</c:v>
                </c:pt>
                <c:pt idx="831" formatCode="0.0E+00">
                  <c:v>31617595415698.801</c:v>
                </c:pt>
                <c:pt idx="832" formatCode="0.0E+00">
                  <c:v>38357326835351.102</c:v>
                </c:pt>
                <c:pt idx="833" formatCode="0.0E+00">
                  <c:v>59576414051990.703</c:v>
                </c:pt>
                <c:pt idx="834" formatCode="0.0E+00">
                  <c:v>49243715849668.703</c:v>
                </c:pt>
                <c:pt idx="835" formatCode="0.0E+00">
                  <c:v>46503154168534.398</c:v>
                </c:pt>
                <c:pt idx="836" formatCode="0.0E+00">
                  <c:v>26639264318893.5</c:v>
                </c:pt>
                <c:pt idx="837" formatCode="0.0E+00">
                  <c:v>35069832365239</c:v>
                </c:pt>
                <c:pt idx="838" formatCode="0.0E+00">
                  <c:v>26768872601616.699</c:v>
                </c:pt>
                <c:pt idx="839" formatCode="0.0E+00">
                  <c:v>14972133075854.1</c:v>
                </c:pt>
                <c:pt idx="840" formatCode="###0.0E+0">
                  <c:v>27690245344042.102</c:v>
                </c:pt>
                <c:pt idx="841" formatCode="###0.0E+0">
                  <c:v>29221638819501</c:v>
                </c:pt>
                <c:pt idx="842" formatCode="###0.0E+0">
                  <c:v>27481873932590.199</c:v>
                </c:pt>
                <c:pt idx="843" formatCode="###0.0E+0">
                  <c:v>39793432708013.797</c:v>
                </c:pt>
                <c:pt idx="844" formatCode="0.0E+00">
                  <c:v>11324060279276.9</c:v>
                </c:pt>
                <c:pt idx="845" formatCode="0.0E+00">
                  <c:v>16057159418336.6</c:v>
                </c:pt>
                <c:pt idx="846" formatCode="0.0E+00">
                  <c:v>17207587994119</c:v>
                </c:pt>
                <c:pt idx="847" formatCode="0.0E+00">
                  <c:v>20490852859138.102</c:v>
                </c:pt>
                <c:pt idx="848" formatCode="0.0E+00">
                  <c:v>12923665187440</c:v>
                </c:pt>
                <c:pt idx="849" formatCode="0.0E+00">
                  <c:v>23025033074384.699</c:v>
                </c:pt>
                <c:pt idx="850" formatCode="0.0E+00">
                  <c:v>33467352354579.801</c:v>
                </c:pt>
                <c:pt idx="851" formatCode="0.0E+00">
                  <c:v>26895210944840</c:v>
                </c:pt>
                <c:pt idx="852" formatCode="0.0E+00">
                  <c:v>29212732296297.5</c:v>
                </c:pt>
                <c:pt idx="853" formatCode="0.0E+00">
                  <c:v>35793261183555.797</c:v>
                </c:pt>
                <c:pt idx="854" formatCode="0.0E+00">
                  <c:v>38594057585840.297</c:v>
                </c:pt>
                <c:pt idx="855" formatCode="0.0E+00">
                  <c:v>48859781361728.297</c:v>
                </c:pt>
                <c:pt idx="856" formatCode="0.0E+00">
                  <c:v>50339980762391.703</c:v>
                </c:pt>
                <c:pt idx="857" formatCode="0.0E+00">
                  <c:v>54156880044659</c:v>
                </c:pt>
                <c:pt idx="858" formatCode="0.0E+00">
                  <c:v>47219975636944.898</c:v>
                </c:pt>
                <c:pt idx="859" formatCode="0.0E+00">
                  <c:v>41943855305792.102</c:v>
                </c:pt>
                <c:pt idx="860" formatCode="0.0E+00">
                  <c:v>48726252693821.398</c:v>
                </c:pt>
                <c:pt idx="861" formatCode="0.0E+00">
                  <c:v>28231031882724.699</c:v>
                </c:pt>
                <c:pt idx="862" formatCode="0.0E+00">
                  <c:v>39856163556228.297</c:v>
                </c:pt>
                <c:pt idx="863" formatCode="0.0E+00">
                  <c:v>42474625712338.398</c:v>
                </c:pt>
                <c:pt idx="864" formatCode="0.0E+00">
                  <c:v>45480048573777.797</c:v>
                </c:pt>
                <c:pt idx="865" formatCode="0.0E+00">
                  <c:v>39034834322365.797</c:v>
                </c:pt>
                <c:pt idx="866" formatCode="0.0E+00">
                  <c:v>42729613559394.398</c:v>
                </c:pt>
                <c:pt idx="867" formatCode="0.0E+00">
                  <c:v>38568711677760.5</c:v>
                </c:pt>
                <c:pt idx="868" formatCode="0.0E+00">
                  <c:v>20589873085169.398</c:v>
                </c:pt>
                <c:pt idx="869" formatCode="0.0E+00">
                  <c:v>29805130150648.102</c:v>
                </c:pt>
                <c:pt idx="870" formatCode="0.0E+00">
                  <c:v>22964164612527</c:v>
                </c:pt>
                <c:pt idx="871" formatCode="0.0E+00">
                  <c:v>22638222511628.301</c:v>
                </c:pt>
                <c:pt idx="872" formatCode="0.0E+00">
                  <c:v>20145795411644.398</c:v>
                </c:pt>
                <c:pt idx="873" formatCode="0.0E+00">
                  <c:v>25704815127092.5</c:v>
                </c:pt>
                <c:pt idx="874" formatCode="0.0E+00">
                  <c:v>24351099525347.199</c:v>
                </c:pt>
                <c:pt idx="875" formatCode="0.0E+00">
                  <c:v>22655144900600.699</c:v>
                </c:pt>
                <c:pt idx="876" formatCode="0.0E+00">
                  <c:v>41152508781133.102</c:v>
                </c:pt>
                <c:pt idx="877" formatCode="0.0E+00">
                  <c:v>23498336561954</c:v>
                </c:pt>
                <c:pt idx="878" formatCode="0.0E+00">
                  <c:v>23564802972048.398</c:v>
                </c:pt>
                <c:pt idx="879" formatCode="0.0E+00">
                  <c:v>43116732891009.797</c:v>
                </c:pt>
                <c:pt idx="880" formatCode="0.0E+00">
                  <c:v>39144116595267.602</c:v>
                </c:pt>
                <c:pt idx="881" formatCode="0.0E+00">
                  <c:v>24838247595868.102</c:v>
                </c:pt>
                <c:pt idx="882" formatCode="0.0E+00">
                  <c:v>12827023799918.199</c:v>
                </c:pt>
                <c:pt idx="883" formatCode="0.0E+00">
                  <c:v>14588231569221.9</c:v>
                </c:pt>
                <c:pt idx="884" formatCode="0.0E+00">
                  <c:v>12198290033094.5</c:v>
                </c:pt>
                <c:pt idx="885" formatCode="0.0E+00">
                  <c:v>13915092505931.301</c:v>
                </c:pt>
                <c:pt idx="886" formatCode="0.0E+00">
                  <c:v>10365073596406.6</c:v>
                </c:pt>
                <c:pt idx="887" formatCode="0.0E+00">
                  <c:v>11118444121267.199</c:v>
                </c:pt>
                <c:pt idx="888" formatCode="0.0E+00">
                  <c:v>12837588476822.801</c:v>
                </c:pt>
                <c:pt idx="889" formatCode="0.0E+00">
                  <c:v>11386150210507.801</c:v>
                </c:pt>
                <c:pt idx="890" formatCode="0.0E+00">
                  <c:v>11584001695427.6</c:v>
                </c:pt>
                <c:pt idx="891" formatCode="0.0E+00">
                  <c:v>12128663337487.699</c:v>
                </c:pt>
                <c:pt idx="892" formatCode="0.0E+00">
                  <c:v>11048151227530.699</c:v>
                </c:pt>
                <c:pt idx="893" formatCode="0.0E+00">
                  <c:v>11375760795549.801</c:v>
                </c:pt>
                <c:pt idx="894" formatCode="0.0E+00">
                  <c:v>11721344732063.199</c:v>
                </c:pt>
                <c:pt idx="895" formatCode="0.0E+00">
                  <c:v>11863971067857.1</c:v>
                </c:pt>
                <c:pt idx="896" formatCode="###0.0E+0">
                  <c:v>8714723047149.1797</c:v>
                </c:pt>
                <c:pt idx="897" formatCode="###0.0E+0">
                  <c:v>9688127386504.8203</c:v>
                </c:pt>
                <c:pt idx="898" formatCode="###0.0E+0">
                  <c:v>11646010603169</c:v>
                </c:pt>
                <c:pt idx="899" formatCode="###0.0E+0">
                  <c:v>8251983021392.2803</c:v>
                </c:pt>
                <c:pt idx="900" formatCode="0.0E+00">
                  <c:v>14874832461192.1</c:v>
                </c:pt>
                <c:pt idx="901" formatCode="0.0E+00">
                  <c:v>10788589493413.1</c:v>
                </c:pt>
                <c:pt idx="902" formatCode="0.0E+00">
                  <c:v>9475966142702.5391</c:v>
                </c:pt>
                <c:pt idx="903" formatCode="###0.0E+0">
                  <c:v>8503704091938.3203</c:v>
                </c:pt>
                <c:pt idx="904" formatCode="###0.0E+0">
                  <c:v>8179616631792.2002</c:v>
                </c:pt>
                <c:pt idx="905" formatCode="###0.0E+0">
                  <c:v>8702016446603.3604</c:v>
                </c:pt>
                <c:pt idx="906" formatCode="0.0E+00">
                  <c:v>18807515031511.199</c:v>
                </c:pt>
                <c:pt idx="907" formatCode="0.0E+00">
                  <c:v>11421431886303.4</c:v>
                </c:pt>
                <c:pt idx="908" formatCode="0.0E+00">
                  <c:v>15246547665739.1</c:v>
                </c:pt>
                <c:pt idx="909" formatCode="0.0E+00">
                  <c:v>18599520568333.602</c:v>
                </c:pt>
                <c:pt idx="910" formatCode="0.0E+00">
                  <c:v>16733036677669.4</c:v>
                </c:pt>
                <c:pt idx="911" formatCode="0.0E+00">
                  <c:v>8539104725698.8496</c:v>
                </c:pt>
                <c:pt idx="912" formatCode="0.0E+00">
                  <c:v>14786504129253.199</c:v>
                </c:pt>
                <c:pt idx="913" formatCode="0.0E+00">
                  <c:v>10515048131344.699</c:v>
                </c:pt>
                <c:pt idx="914" formatCode="0.0E+00">
                  <c:v>12546312037371.1</c:v>
                </c:pt>
                <c:pt idx="915" formatCode="0.0E+00">
                  <c:v>17512792177086.1</c:v>
                </c:pt>
                <c:pt idx="916" formatCode="0.0E+00">
                  <c:v>19499004732772.699</c:v>
                </c:pt>
                <c:pt idx="917" formatCode="###0.0E+0">
                  <c:v>8034118219509.04</c:v>
                </c:pt>
                <c:pt idx="918" formatCode="###0.0E+0">
                  <c:v>8930587397983.5996</c:v>
                </c:pt>
                <c:pt idx="919" formatCode="###0.0E+0">
                  <c:v>9823971312931.4199</c:v>
                </c:pt>
                <c:pt idx="920" formatCode="###0.0E+0">
                  <c:v>8203574786418.3604</c:v>
                </c:pt>
                <c:pt idx="921" formatCode="###0.0E+0">
                  <c:v>10905734068422.301</c:v>
                </c:pt>
                <c:pt idx="922" formatCode="###0.0E+0">
                  <c:v>10008396060438.9</c:v>
                </c:pt>
                <c:pt idx="923" formatCode="###0.0E+0">
                  <c:v>9960088212634.1797</c:v>
                </c:pt>
                <c:pt idx="924" formatCode="###0.0E+0">
                  <c:v>7603488544241.0596</c:v>
                </c:pt>
                <c:pt idx="925" formatCode="###0.0E+0">
                  <c:v>10018564242213</c:v>
                </c:pt>
                <c:pt idx="926" formatCode="###0.0E+0">
                  <c:v>7278394733229.6396</c:v>
                </c:pt>
                <c:pt idx="927" formatCode="###0.0E+0">
                  <c:v>6949166015120.7197</c:v>
                </c:pt>
                <c:pt idx="928" formatCode="###0.0E+0">
                  <c:v>7235104227309.1504</c:v>
                </c:pt>
                <c:pt idx="929" formatCode="###0.0E+0">
                  <c:v>8404921303560.5098</c:v>
                </c:pt>
                <c:pt idx="930" formatCode="###0.0E+0">
                  <c:v>12702429281128.5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7-4BE4-A06A-868F2C81D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8069592"/>
        <c:axId val="-2077670120"/>
      </c:barChart>
      <c:lineChart>
        <c:grouping val="standard"/>
        <c:varyColors val="0"/>
        <c:ser>
          <c:idx val="1"/>
          <c:order val="1"/>
          <c:tx>
            <c:v>Κρούσματα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Φύλλο1!$A$2:$A$932</c:f>
              <c:numCache>
                <c:formatCode>d/m/yyyy</c:formatCode>
                <c:ptCount val="931"/>
                <c:pt idx="0">
                  <c:v>44074</c:v>
                </c:pt>
                <c:pt idx="1">
                  <c:v>44075</c:v>
                </c:pt>
                <c:pt idx="2">
                  <c:v>44076</c:v>
                </c:pt>
                <c:pt idx="3">
                  <c:v>44077</c:v>
                </c:pt>
                <c:pt idx="4">
                  <c:v>44078</c:v>
                </c:pt>
                <c:pt idx="5">
                  <c:v>44079</c:v>
                </c:pt>
                <c:pt idx="6">
                  <c:v>44080</c:v>
                </c:pt>
                <c:pt idx="7">
                  <c:v>44081</c:v>
                </c:pt>
                <c:pt idx="8">
                  <c:v>44082</c:v>
                </c:pt>
                <c:pt idx="9">
                  <c:v>44083</c:v>
                </c:pt>
                <c:pt idx="10">
                  <c:v>44084</c:v>
                </c:pt>
                <c:pt idx="11">
                  <c:v>44085</c:v>
                </c:pt>
                <c:pt idx="12">
                  <c:v>44086</c:v>
                </c:pt>
                <c:pt idx="13">
                  <c:v>44087</c:v>
                </c:pt>
                <c:pt idx="14">
                  <c:v>44088</c:v>
                </c:pt>
                <c:pt idx="15">
                  <c:v>44089</c:v>
                </c:pt>
                <c:pt idx="16">
                  <c:v>44090</c:v>
                </c:pt>
                <c:pt idx="17">
                  <c:v>44091</c:v>
                </c:pt>
                <c:pt idx="18">
                  <c:v>44092</c:v>
                </c:pt>
                <c:pt idx="19">
                  <c:v>44093</c:v>
                </c:pt>
                <c:pt idx="20">
                  <c:v>44094</c:v>
                </c:pt>
                <c:pt idx="21">
                  <c:v>44095</c:v>
                </c:pt>
                <c:pt idx="22">
                  <c:v>44096</c:v>
                </c:pt>
                <c:pt idx="23">
                  <c:v>44097</c:v>
                </c:pt>
                <c:pt idx="24">
                  <c:v>44098</c:v>
                </c:pt>
                <c:pt idx="25">
                  <c:v>44099</c:v>
                </c:pt>
                <c:pt idx="26">
                  <c:v>44100</c:v>
                </c:pt>
                <c:pt idx="27">
                  <c:v>44101</c:v>
                </c:pt>
                <c:pt idx="28">
                  <c:v>44102</c:v>
                </c:pt>
                <c:pt idx="29">
                  <c:v>44103</c:v>
                </c:pt>
                <c:pt idx="30">
                  <c:v>44104</c:v>
                </c:pt>
                <c:pt idx="31">
                  <c:v>44105</c:v>
                </c:pt>
                <c:pt idx="32">
                  <c:v>44106</c:v>
                </c:pt>
                <c:pt idx="33">
                  <c:v>44107</c:v>
                </c:pt>
                <c:pt idx="34">
                  <c:v>44108</c:v>
                </c:pt>
                <c:pt idx="35">
                  <c:v>44109</c:v>
                </c:pt>
                <c:pt idx="36">
                  <c:v>44110</c:v>
                </c:pt>
                <c:pt idx="37">
                  <c:v>44111</c:v>
                </c:pt>
                <c:pt idx="38">
                  <c:v>44112</c:v>
                </c:pt>
                <c:pt idx="39">
                  <c:v>44113</c:v>
                </c:pt>
                <c:pt idx="40">
                  <c:v>44114</c:v>
                </c:pt>
                <c:pt idx="41">
                  <c:v>44115</c:v>
                </c:pt>
                <c:pt idx="42">
                  <c:v>44116</c:v>
                </c:pt>
                <c:pt idx="43">
                  <c:v>44117</c:v>
                </c:pt>
                <c:pt idx="44">
                  <c:v>44118</c:v>
                </c:pt>
                <c:pt idx="45">
                  <c:v>44119</c:v>
                </c:pt>
                <c:pt idx="46">
                  <c:v>44120</c:v>
                </c:pt>
                <c:pt idx="47">
                  <c:v>44121</c:v>
                </c:pt>
                <c:pt idx="48">
                  <c:v>44122</c:v>
                </c:pt>
                <c:pt idx="49">
                  <c:v>44123</c:v>
                </c:pt>
                <c:pt idx="50">
                  <c:v>44124</c:v>
                </c:pt>
                <c:pt idx="51">
                  <c:v>44125</c:v>
                </c:pt>
                <c:pt idx="52">
                  <c:v>44126</c:v>
                </c:pt>
                <c:pt idx="53">
                  <c:v>44127</c:v>
                </c:pt>
                <c:pt idx="54">
                  <c:v>44128</c:v>
                </c:pt>
                <c:pt idx="55">
                  <c:v>44129</c:v>
                </c:pt>
                <c:pt idx="56">
                  <c:v>44130</c:v>
                </c:pt>
                <c:pt idx="57">
                  <c:v>44131</c:v>
                </c:pt>
                <c:pt idx="58">
                  <c:v>44132</c:v>
                </c:pt>
                <c:pt idx="59">
                  <c:v>44133</c:v>
                </c:pt>
                <c:pt idx="60">
                  <c:v>44134</c:v>
                </c:pt>
                <c:pt idx="61">
                  <c:v>44135</c:v>
                </c:pt>
                <c:pt idx="62">
                  <c:v>44136</c:v>
                </c:pt>
                <c:pt idx="63">
                  <c:v>44137</c:v>
                </c:pt>
                <c:pt idx="64">
                  <c:v>44138</c:v>
                </c:pt>
                <c:pt idx="65">
                  <c:v>44139</c:v>
                </c:pt>
                <c:pt idx="66">
                  <c:v>44140</c:v>
                </c:pt>
                <c:pt idx="67">
                  <c:v>44141</c:v>
                </c:pt>
                <c:pt idx="68">
                  <c:v>44142</c:v>
                </c:pt>
                <c:pt idx="69">
                  <c:v>44143</c:v>
                </c:pt>
                <c:pt idx="70">
                  <c:v>44144</c:v>
                </c:pt>
                <c:pt idx="71">
                  <c:v>44145</c:v>
                </c:pt>
                <c:pt idx="72">
                  <c:v>44146</c:v>
                </c:pt>
                <c:pt idx="73">
                  <c:v>44147</c:v>
                </c:pt>
                <c:pt idx="74">
                  <c:v>44148</c:v>
                </c:pt>
                <c:pt idx="75">
                  <c:v>44149</c:v>
                </c:pt>
                <c:pt idx="76">
                  <c:v>44150</c:v>
                </c:pt>
                <c:pt idx="77">
                  <c:v>44151</c:v>
                </c:pt>
                <c:pt idx="78">
                  <c:v>44152</c:v>
                </c:pt>
                <c:pt idx="79">
                  <c:v>44153</c:v>
                </c:pt>
                <c:pt idx="80">
                  <c:v>44154</c:v>
                </c:pt>
                <c:pt idx="81">
                  <c:v>44155</c:v>
                </c:pt>
                <c:pt idx="82">
                  <c:v>44156</c:v>
                </c:pt>
                <c:pt idx="83">
                  <c:v>44157</c:v>
                </c:pt>
                <c:pt idx="84">
                  <c:v>44158</c:v>
                </c:pt>
                <c:pt idx="85">
                  <c:v>44159</c:v>
                </c:pt>
                <c:pt idx="86">
                  <c:v>44160</c:v>
                </c:pt>
                <c:pt idx="87">
                  <c:v>44161</c:v>
                </c:pt>
                <c:pt idx="88">
                  <c:v>44162</c:v>
                </c:pt>
                <c:pt idx="89">
                  <c:v>44163</c:v>
                </c:pt>
                <c:pt idx="90">
                  <c:v>44164</c:v>
                </c:pt>
                <c:pt idx="91">
                  <c:v>44165</c:v>
                </c:pt>
                <c:pt idx="92">
                  <c:v>44166</c:v>
                </c:pt>
                <c:pt idx="93">
                  <c:v>44167</c:v>
                </c:pt>
                <c:pt idx="94">
                  <c:v>44168</c:v>
                </c:pt>
                <c:pt idx="95">
                  <c:v>44169</c:v>
                </c:pt>
                <c:pt idx="96">
                  <c:v>44170</c:v>
                </c:pt>
                <c:pt idx="97">
                  <c:v>44171</c:v>
                </c:pt>
                <c:pt idx="98">
                  <c:v>44172</c:v>
                </c:pt>
                <c:pt idx="99">
                  <c:v>44173</c:v>
                </c:pt>
                <c:pt idx="100">
                  <c:v>44174</c:v>
                </c:pt>
                <c:pt idx="101">
                  <c:v>44175</c:v>
                </c:pt>
                <c:pt idx="102">
                  <c:v>44176</c:v>
                </c:pt>
                <c:pt idx="103">
                  <c:v>44177</c:v>
                </c:pt>
                <c:pt idx="104">
                  <c:v>44178</c:v>
                </c:pt>
                <c:pt idx="105">
                  <c:v>44179</c:v>
                </c:pt>
                <c:pt idx="106">
                  <c:v>44180</c:v>
                </c:pt>
                <c:pt idx="107">
                  <c:v>44181</c:v>
                </c:pt>
                <c:pt idx="108">
                  <c:v>44182</c:v>
                </c:pt>
                <c:pt idx="109">
                  <c:v>44183</c:v>
                </c:pt>
                <c:pt idx="110">
                  <c:v>44184</c:v>
                </c:pt>
                <c:pt idx="111">
                  <c:v>44185</c:v>
                </c:pt>
                <c:pt idx="112">
                  <c:v>44186</c:v>
                </c:pt>
                <c:pt idx="113">
                  <c:v>44187</c:v>
                </c:pt>
                <c:pt idx="114">
                  <c:v>44188</c:v>
                </c:pt>
                <c:pt idx="115">
                  <c:v>44189</c:v>
                </c:pt>
                <c:pt idx="116">
                  <c:v>44190</c:v>
                </c:pt>
                <c:pt idx="117">
                  <c:v>44191</c:v>
                </c:pt>
                <c:pt idx="118">
                  <c:v>44192</c:v>
                </c:pt>
                <c:pt idx="119">
                  <c:v>44193</c:v>
                </c:pt>
                <c:pt idx="120">
                  <c:v>44194</c:v>
                </c:pt>
                <c:pt idx="121">
                  <c:v>44195</c:v>
                </c:pt>
                <c:pt idx="122">
                  <c:v>44196</c:v>
                </c:pt>
                <c:pt idx="123">
                  <c:v>44197</c:v>
                </c:pt>
                <c:pt idx="124">
                  <c:v>44198</c:v>
                </c:pt>
                <c:pt idx="125">
                  <c:v>44199</c:v>
                </c:pt>
                <c:pt idx="126">
                  <c:v>44200</c:v>
                </c:pt>
                <c:pt idx="127">
                  <c:v>44201</c:v>
                </c:pt>
                <c:pt idx="128">
                  <c:v>44202</c:v>
                </c:pt>
                <c:pt idx="129">
                  <c:v>44203</c:v>
                </c:pt>
                <c:pt idx="130">
                  <c:v>44204</c:v>
                </c:pt>
                <c:pt idx="131">
                  <c:v>44205</c:v>
                </c:pt>
                <c:pt idx="132">
                  <c:v>44206</c:v>
                </c:pt>
                <c:pt idx="133">
                  <c:v>44207</c:v>
                </c:pt>
                <c:pt idx="134">
                  <c:v>44208</c:v>
                </c:pt>
                <c:pt idx="135">
                  <c:v>44209</c:v>
                </c:pt>
                <c:pt idx="136">
                  <c:v>44210</c:v>
                </c:pt>
                <c:pt idx="137">
                  <c:v>44211</c:v>
                </c:pt>
                <c:pt idx="138">
                  <c:v>44212</c:v>
                </c:pt>
                <c:pt idx="139">
                  <c:v>44213</c:v>
                </c:pt>
                <c:pt idx="140">
                  <c:v>44214</c:v>
                </c:pt>
                <c:pt idx="141">
                  <c:v>44215</c:v>
                </c:pt>
                <c:pt idx="142">
                  <c:v>44216</c:v>
                </c:pt>
                <c:pt idx="143">
                  <c:v>44217</c:v>
                </c:pt>
                <c:pt idx="144">
                  <c:v>44218</c:v>
                </c:pt>
                <c:pt idx="145">
                  <c:v>44219</c:v>
                </c:pt>
                <c:pt idx="146">
                  <c:v>44220</c:v>
                </c:pt>
                <c:pt idx="147">
                  <c:v>44221</c:v>
                </c:pt>
                <c:pt idx="148">
                  <c:v>44222</c:v>
                </c:pt>
                <c:pt idx="149">
                  <c:v>44223</c:v>
                </c:pt>
                <c:pt idx="150">
                  <c:v>44224</c:v>
                </c:pt>
                <c:pt idx="151">
                  <c:v>44225</c:v>
                </c:pt>
                <c:pt idx="152">
                  <c:v>44226</c:v>
                </c:pt>
                <c:pt idx="153">
                  <c:v>44227</c:v>
                </c:pt>
                <c:pt idx="154">
                  <c:v>44228</c:v>
                </c:pt>
                <c:pt idx="155">
                  <c:v>44229</c:v>
                </c:pt>
                <c:pt idx="156">
                  <c:v>44230</c:v>
                </c:pt>
                <c:pt idx="157">
                  <c:v>44231</c:v>
                </c:pt>
                <c:pt idx="158">
                  <c:v>44232</c:v>
                </c:pt>
                <c:pt idx="159">
                  <c:v>44233</c:v>
                </c:pt>
                <c:pt idx="160">
                  <c:v>44234</c:v>
                </c:pt>
                <c:pt idx="161">
                  <c:v>44235</c:v>
                </c:pt>
                <c:pt idx="162">
                  <c:v>44236</c:v>
                </c:pt>
                <c:pt idx="163">
                  <c:v>44237</c:v>
                </c:pt>
                <c:pt idx="164">
                  <c:v>44238</c:v>
                </c:pt>
                <c:pt idx="165">
                  <c:v>44239</c:v>
                </c:pt>
                <c:pt idx="166">
                  <c:v>44240</c:v>
                </c:pt>
                <c:pt idx="167">
                  <c:v>44241</c:v>
                </c:pt>
                <c:pt idx="168">
                  <c:v>44242</c:v>
                </c:pt>
                <c:pt idx="169">
                  <c:v>44243</c:v>
                </c:pt>
                <c:pt idx="170">
                  <c:v>44244</c:v>
                </c:pt>
                <c:pt idx="171">
                  <c:v>44245</c:v>
                </c:pt>
                <c:pt idx="172">
                  <c:v>44246</c:v>
                </c:pt>
                <c:pt idx="173">
                  <c:v>44247</c:v>
                </c:pt>
                <c:pt idx="174">
                  <c:v>44248</c:v>
                </c:pt>
                <c:pt idx="175">
                  <c:v>44249</c:v>
                </c:pt>
                <c:pt idx="176">
                  <c:v>44250</c:v>
                </c:pt>
                <c:pt idx="177">
                  <c:v>44251</c:v>
                </c:pt>
                <c:pt idx="178">
                  <c:v>44252</c:v>
                </c:pt>
                <c:pt idx="179">
                  <c:v>44253</c:v>
                </c:pt>
                <c:pt idx="180">
                  <c:v>44254</c:v>
                </c:pt>
                <c:pt idx="181">
                  <c:v>44255</c:v>
                </c:pt>
                <c:pt idx="182">
                  <c:v>44256</c:v>
                </c:pt>
                <c:pt idx="183">
                  <c:v>44257</c:v>
                </c:pt>
                <c:pt idx="184">
                  <c:v>44258</c:v>
                </c:pt>
                <c:pt idx="185">
                  <c:v>44259</c:v>
                </c:pt>
                <c:pt idx="186">
                  <c:v>44260</c:v>
                </c:pt>
                <c:pt idx="187">
                  <c:v>44261</c:v>
                </c:pt>
                <c:pt idx="188">
                  <c:v>44262</c:v>
                </c:pt>
                <c:pt idx="189">
                  <c:v>44263</c:v>
                </c:pt>
                <c:pt idx="190">
                  <c:v>44264</c:v>
                </c:pt>
                <c:pt idx="191">
                  <c:v>44265</c:v>
                </c:pt>
                <c:pt idx="192">
                  <c:v>44266</c:v>
                </c:pt>
                <c:pt idx="193">
                  <c:v>44267</c:v>
                </c:pt>
                <c:pt idx="194">
                  <c:v>44268</c:v>
                </c:pt>
                <c:pt idx="195">
                  <c:v>44269</c:v>
                </c:pt>
                <c:pt idx="196">
                  <c:v>44270</c:v>
                </c:pt>
                <c:pt idx="197">
                  <c:v>44271</c:v>
                </c:pt>
                <c:pt idx="198">
                  <c:v>44272</c:v>
                </c:pt>
                <c:pt idx="199">
                  <c:v>44273</c:v>
                </c:pt>
                <c:pt idx="200">
                  <c:v>44274</c:v>
                </c:pt>
                <c:pt idx="201">
                  <c:v>44275</c:v>
                </c:pt>
                <c:pt idx="202">
                  <c:v>44276</c:v>
                </c:pt>
                <c:pt idx="203">
                  <c:v>44277</c:v>
                </c:pt>
                <c:pt idx="204">
                  <c:v>44278</c:v>
                </c:pt>
                <c:pt idx="205">
                  <c:v>44279</c:v>
                </c:pt>
                <c:pt idx="206">
                  <c:v>44280</c:v>
                </c:pt>
                <c:pt idx="207">
                  <c:v>44281</c:v>
                </c:pt>
                <c:pt idx="208">
                  <c:v>44282</c:v>
                </c:pt>
                <c:pt idx="209">
                  <c:v>44283</c:v>
                </c:pt>
                <c:pt idx="210">
                  <c:v>44284</c:v>
                </c:pt>
                <c:pt idx="211">
                  <c:v>44285</c:v>
                </c:pt>
                <c:pt idx="212">
                  <c:v>44286</c:v>
                </c:pt>
                <c:pt idx="213">
                  <c:v>44287</c:v>
                </c:pt>
                <c:pt idx="214">
                  <c:v>44288</c:v>
                </c:pt>
                <c:pt idx="215">
                  <c:v>44289</c:v>
                </c:pt>
                <c:pt idx="216">
                  <c:v>44290</c:v>
                </c:pt>
                <c:pt idx="217">
                  <c:v>44291</c:v>
                </c:pt>
                <c:pt idx="218">
                  <c:v>44292</c:v>
                </c:pt>
                <c:pt idx="219">
                  <c:v>44293</c:v>
                </c:pt>
                <c:pt idx="220">
                  <c:v>44294</c:v>
                </c:pt>
                <c:pt idx="221">
                  <c:v>44295</c:v>
                </c:pt>
                <c:pt idx="222">
                  <c:v>44296</c:v>
                </c:pt>
                <c:pt idx="223">
                  <c:v>44297</c:v>
                </c:pt>
                <c:pt idx="224">
                  <c:v>44298</c:v>
                </c:pt>
                <c:pt idx="225">
                  <c:v>44299</c:v>
                </c:pt>
                <c:pt idx="226">
                  <c:v>44300</c:v>
                </c:pt>
                <c:pt idx="227">
                  <c:v>44301</c:v>
                </c:pt>
                <c:pt idx="228">
                  <c:v>44302</c:v>
                </c:pt>
                <c:pt idx="229">
                  <c:v>44303</c:v>
                </c:pt>
                <c:pt idx="230">
                  <c:v>44304</c:v>
                </c:pt>
                <c:pt idx="231">
                  <c:v>44305</c:v>
                </c:pt>
                <c:pt idx="232">
                  <c:v>44306</c:v>
                </c:pt>
                <c:pt idx="233">
                  <c:v>44307</c:v>
                </c:pt>
                <c:pt idx="234">
                  <c:v>44308</c:v>
                </c:pt>
                <c:pt idx="235">
                  <c:v>44309</c:v>
                </c:pt>
                <c:pt idx="236">
                  <c:v>44310</c:v>
                </c:pt>
                <c:pt idx="237">
                  <c:v>44311</c:v>
                </c:pt>
                <c:pt idx="238">
                  <c:v>44312</c:v>
                </c:pt>
                <c:pt idx="239">
                  <c:v>44313</c:v>
                </c:pt>
                <c:pt idx="240">
                  <c:v>44314</c:v>
                </c:pt>
                <c:pt idx="241">
                  <c:v>44315</c:v>
                </c:pt>
                <c:pt idx="242">
                  <c:v>44316</c:v>
                </c:pt>
                <c:pt idx="243">
                  <c:v>44317</c:v>
                </c:pt>
                <c:pt idx="244">
                  <c:v>44318</c:v>
                </c:pt>
                <c:pt idx="245">
                  <c:v>44319</c:v>
                </c:pt>
                <c:pt idx="246">
                  <c:v>44320</c:v>
                </c:pt>
                <c:pt idx="247">
                  <c:v>44321</c:v>
                </c:pt>
                <c:pt idx="248">
                  <c:v>44322</c:v>
                </c:pt>
                <c:pt idx="249">
                  <c:v>44323</c:v>
                </c:pt>
                <c:pt idx="250">
                  <c:v>44324</c:v>
                </c:pt>
                <c:pt idx="251">
                  <c:v>44325</c:v>
                </c:pt>
                <c:pt idx="252">
                  <c:v>44326</c:v>
                </c:pt>
                <c:pt idx="253">
                  <c:v>44327</c:v>
                </c:pt>
                <c:pt idx="254">
                  <c:v>44328</c:v>
                </c:pt>
                <c:pt idx="255">
                  <c:v>44329</c:v>
                </c:pt>
                <c:pt idx="256">
                  <c:v>44330</c:v>
                </c:pt>
                <c:pt idx="257">
                  <c:v>44331</c:v>
                </c:pt>
                <c:pt idx="258">
                  <c:v>44332</c:v>
                </c:pt>
                <c:pt idx="259">
                  <c:v>44333</c:v>
                </c:pt>
                <c:pt idx="260">
                  <c:v>44334</c:v>
                </c:pt>
                <c:pt idx="261">
                  <c:v>44335</c:v>
                </c:pt>
                <c:pt idx="262">
                  <c:v>44336</c:v>
                </c:pt>
                <c:pt idx="263">
                  <c:v>44337</c:v>
                </c:pt>
                <c:pt idx="264">
                  <c:v>44338</c:v>
                </c:pt>
                <c:pt idx="265">
                  <c:v>44339</c:v>
                </c:pt>
                <c:pt idx="266">
                  <c:v>44340</c:v>
                </c:pt>
                <c:pt idx="267">
                  <c:v>44341</c:v>
                </c:pt>
                <c:pt idx="268">
                  <c:v>44342</c:v>
                </c:pt>
                <c:pt idx="269">
                  <c:v>44343</c:v>
                </c:pt>
                <c:pt idx="270">
                  <c:v>44344</c:v>
                </c:pt>
                <c:pt idx="271">
                  <c:v>44345</c:v>
                </c:pt>
                <c:pt idx="272">
                  <c:v>44346</c:v>
                </c:pt>
                <c:pt idx="273">
                  <c:v>44347</c:v>
                </c:pt>
                <c:pt idx="274">
                  <c:v>44348</c:v>
                </c:pt>
                <c:pt idx="275">
                  <c:v>44349</c:v>
                </c:pt>
                <c:pt idx="276">
                  <c:v>44350</c:v>
                </c:pt>
                <c:pt idx="277">
                  <c:v>44351</c:v>
                </c:pt>
                <c:pt idx="278">
                  <c:v>44352</c:v>
                </c:pt>
                <c:pt idx="279">
                  <c:v>44353</c:v>
                </c:pt>
                <c:pt idx="280">
                  <c:v>44354</c:v>
                </c:pt>
                <c:pt idx="281">
                  <c:v>44355</c:v>
                </c:pt>
                <c:pt idx="282">
                  <c:v>44356</c:v>
                </c:pt>
                <c:pt idx="283">
                  <c:v>44357</c:v>
                </c:pt>
                <c:pt idx="284">
                  <c:v>44358</c:v>
                </c:pt>
                <c:pt idx="285">
                  <c:v>44359</c:v>
                </c:pt>
                <c:pt idx="286">
                  <c:v>44360</c:v>
                </c:pt>
                <c:pt idx="287">
                  <c:v>44361</c:v>
                </c:pt>
                <c:pt idx="288">
                  <c:v>44362</c:v>
                </c:pt>
                <c:pt idx="289">
                  <c:v>44363</c:v>
                </c:pt>
                <c:pt idx="290">
                  <c:v>44364</c:v>
                </c:pt>
                <c:pt idx="291">
                  <c:v>44365</c:v>
                </c:pt>
                <c:pt idx="292">
                  <c:v>44366</c:v>
                </c:pt>
                <c:pt idx="293">
                  <c:v>44367</c:v>
                </c:pt>
                <c:pt idx="294">
                  <c:v>44368</c:v>
                </c:pt>
                <c:pt idx="295">
                  <c:v>44369</c:v>
                </c:pt>
                <c:pt idx="296">
                  <c:v>44370</c:v>
                </c:pt>
                <c:pt idx="297">
                  <c:v>44371</c:v>
                </c:pt>
                <c:pt idx="298">
                  <c:v>44372</c:v>
                </c:pt>
                <c:pt idx="299">
                  <c:v>44373</c:v>
                </c:pt>
                <c:pt idx="300">
                  <c:v>44374</c:v>
                </c:pt>
                <c:pt idx="301">
                  <c:v>44375</c:v>
                </c:pt>
                <c:pt idx="302">
                  <c:v>44376</c:v>
                </c:pt>
                <c:pt idx="303">
                  <c:v>44377</c:v>
                </c:pt>
                <c:pt idx="304">
                  <c:v>44378</c:v>
                </c:pt>
                <c:pt idx="305">
                  <c:v>44379</c:v>
                </c:pt>
                <c:pt idx="306">
                  <c:v>44380</c:v>
                </c:pt>
                <c:pt idx="307">
                  <c:v>44381</c:v>
                </c:pt>
                <c:pt idx="308">
                  <c:v>44382</c:v>
                </c:pt>
                <c:pt idx="309">
                  <c:v>44383</c:v>
                </c:pt>
                <c:pt idx="310">
                  <c:v>44384</c:v>
                </c:pt>
                <c:pt idx="311">
                  <c:v>44385</c:v>
                </c:pt>
                <c:pt idx="312">
                  <c:v>44386</c:v>
                </c:pt>
                <c:pt idx="313">
                  <c:v>44387</c:v>
                </c:pt>
                <c:pt idx="314">
                  <c:v>44388</c:v>
                </c:pt>
                <c:pt idx="315">
                  <c:v>44389</c:v>
                </c:pt>
                <c:pt idx="316">
                  <c:v>44390</c:v>
                </c:pt>
                <c:pt idx="317">
                  <c:v>44391</c:v>
                </c:pt>
                <c:pt idx="318">
                  <c:v>44392</c:v>
                </c:pt>
                <c:pt idx="319">
                  <c:v>44393</c:v>
                </c:pt>
                <c:pt idx="320">
                  <c:v>44394</c:v>
                </c:pt>
                <c:pt idx="321">
                  <c:v>44395</c:v>
                </c:pt>
                <c:pt idx="322">
                  <c:v>44396</c:v>
                </c:pt>
                <c:pt idx="323">
                  <c:v>44397</c:v>
                </c:pt>
                <c:pt idx="324">
                  <c:v>44398</c:v>
                </c:pt>
                <c:pt idx="325">
                  <c:v>44399</c:v>
                </c:pt>
                <c:pt idx="326">
                  <c:v>44400</c:v>
                </c:pt>
                <c:pt idx="327">
                  <c:v>44401</c:v>
                </c:pt>
                <c:pt idx="328">
                  <c:v>44402</c:v>
                </c:pt>
                <c:pt idx="329">
                  <c:v>44403</c:v>
                </c:pt>
                <c:pt idx="330">
                  <c:v>44404</c:v>
                </c:pt>
                <c:pt idx="331">
                  <c:v>44405</c:v>
                </c:pt>
                <c:pt idx="332">
                  <c:v>44406</c:v>
                </c:pt>
                <c:pt idx="333">
                  <c:v>44407</c:v>
                </c:pt>
                <c:pt idx="334">
                  <c:v>44408</c:v>
                </c:pt>
                <c:pt idx="335">
                  <c:v>44409</c:v>
                </c:pt>
                <c:pt idx="336">
                  <c:v>44410</c:v>
                </c:pt>
                <c:pt idx="337">
                  <c:v>44411</c:v>
                </c:pt>
                <c:pt idx="338">
                  <c:v>44412</c:v>
                </c:pt>
                <c:pt idx="339">
                  <c:v>44413</c:v>
                </c:pt>
                <c:pt idx="340">
                  <c:v>44414</c:v>
                </c:pt>
                <c:pt idx="341">
                  <c:v>44415</c:v>
                </c:pt>
                <c:pt idx="342">
                  <c:v>44416</c:v>
                </c:pt>
                <c:pt idx="343">
                  <c:v>44417</c:v>
                </c:pt>
                <c:pt idx="344">
                  <c:v>44418</c:v>
                </c:pt>
                <c:pt idx="345">
                  <c:v>44419</c:v>
                </c:pt>
                <c:pt idx="346">
                  <c:v>44420</c:v>
                </c:pt>
                <c:pt idx="347">
                  <c:v>44421</c:v>
                </c:pt>
                <c:pt idx="348">
                  <c:v>44422</c:v>
                </c:pt>
                <c:pt idx="349">
                  <c:v>44423</c:v>
                </c:pt>
                <c:pt idx="350">
                  <c:v>44424</c:v>
                </c:pt>
                <c:pt idx="351">
                  <c:v>44425</c:v>
                </c:pt>
                <c:pt idx="352">
                  <c:v>44426</c:v>
                </c:pt>
                <c:pt idx="353">
                  <c:v>44427</c:v>
                </c:pt>
                <c:pt idx="354">
                  <c:v>44428</c:v>
                </c:pt>
                <c:pt idx="355">
                  <c:v>44429</c:v>
                </c:pt>
                <c:pt idx="356">
                  <c:v>44430</c:v>
                </c:pt>
                <c:pt idx="357">
                  <c:v>44431</c:v>
                </c:pt>
                <c:pt idx="358">
                  <c:v>44432</c:v>
                </c:pt>
                <c:pt idx="359">
                  <c:v>44433</c:v>
                </c:pt>
                <c:pt idx="360">
                  <c:v>44434</c:v>
                </c:pt>
                <c:pt idx="361">
                  <c:v>44435</c:v>
                </c:pt>
                <c:pt idx="362">
                  <c:v>44436</c:v>
                </c:pt>
                <c:pt idx="363">
                  <c:v>44437</c:v>
                </c:pt>
                <c:pt idx="364">
                  <c:v>44438</c:v>
                </c:pt>
                <c:pt idx="365">
                  <c:v>44439</c:v>
                </c:pt>
                <c:pt idx="366">
                  <c:v>44440</c:v>
                </c:pt>
                <c:pt idx="367">
                  <c:v>44441</c:v>
                </c:pt>
                <c:pt idx="368">
                  <c:v>44442</c:v>
                </c:pt>
                <c:pt idx="369">
                  <c:v>44443</c:v>
                </c:pt>
                <c:pt idx="370">
                  <c:v>44444</c:v>
                </c:pt>
                <c:pt idx="371">
                  <c:v>44445</c:v>
                </c:pt>
                <c:pt idx="372">
                  <c:v>44446</c:v>
                </c:pt>
                <c:pt idx="373">
                  <c:v>44447</c:v>
                </c:pt>
                <c:pt idx="374">
                  <c:v>44448</c:v>
                </c:pt>
                <c:pt idx="375">
                  <c:v>44449</c:v>
                </c:pt>
                <c:pt idx="376">
                  <c:v>44450</c:v>
                </c:pt>
                <c:pt idx="377">
                  <c:v>44451</c:v>
                </c:pt>
                <c:pt idx="378">
                  <c:v>44452</c:v>
                </c:pt>
                <c:pt idx="379">
                  <c:v>44453</c:v>
                </c:pt>
                <c:pt idx="380">
                  <c:v>44454</c:v>
                </c:pt>
                <c:pt idx="381">
                  <c:v>44455</c:v>
                </c:pt>
                <c:pt idx="382">
                  <c:v>44456</c:v>
                </c:pt>
                <c:pt idx="383">
                  <c:v>44457</c:v>
                </c:pt>
                <c:pt idx="384">
                  <c:v>44458</c:v>
                </c:pt>
                <c:pt idx="385">
                  <c:v>44459</c:v>
                </c:pt>
                <c:pt idx="386">
                  <c:v>44460</c:v>
                </c:pt>
                <c:pt idx="387">
                  <c:v>44461</c:v>
                </c:pt>
                <c:pt idx="388">
                  <c:v>44462</c:v>
                </c:pt>
                <c:pt idx="389">
                  <c:v>44463</c:v>
                </c:pt>
                <c:pt idx="390">
                  <c:v>44464</c:v>
                </c:pt>
                <c:pt idx="391">
                  <c:v>44465</c:v>
                </c:pt>
                <c:pt idx="392">
                  <c:v>44466</c:v>
                </c:pt>
                <c:pt idx="393">
                  <c:v>44467</c:v>
                </c:pt>
                <c:pt idx="394">
                  <c:v>44468</c:v>
                </c:pt>
                <c:pt idx="395">
                  <c:v>44469</c:v>
                </c:pt>
                <c:pt idx="396">
                  <c:v>44470</c:v>
                </c:pt>
                <c:pt idx="397">
                  <c:v>44471</c:v>
                </c:pt>
                <c:pt idx="398">
                  <c:v>44472</c:v>
                </c:pt>
                <c:pt idx="399">
                  <c:v>44473</c:v>
                </c:pt>
                <c:pt idx="400">
                  <c:v>44474</c:v>
                </c:pt>
                <c:pt idx="401">
                  <c:v>44475</c:v>
                </c:pt>
                <c:pt idx="402">
                  <c:v>44476</c:v>
                </c:pt>
                <c:pt idx="403">
                  <c:v>44477</c:v>
                </c:pt>
                <c:pt idx="404">
                  <c:v>44478</c:v>
                </c:pt>
                <c:pt idx="405">
                  <c:v>44479</c:v>
                </c:pt>
                <c:pt idx="406">
                  <c:v>44480</c:v>
                </c:pt>
                <c:pt idx="407">
                  <c:v>44481</c:v>
                </c:pt>
                <c:pt idx="408">
                  <c:v>44482</c:v>
                </c:pt>
                <c:pt idx="409">
                  <c:v>44483</c:v>
                </c:pt>
                <c:pt idx="410">
                  <c:v>44484</c:v>
                </c:pt>
                <c:pt idx="411">
                  <c:v>44485</c:v>
                </c:pt>
                <c:pt idx="412">
                  <c:v>44486</c:v>
                </c:pt>
                <c:pt idx="413">
                  <c:v>44487</c:v>
                </c:pt>
                <c:pt idx="414">
                  <c:v>44488</c:v>
                </c:pt>
                <c:pt idx="415">
                  <c:v>44489</c:v>
                </c:pt>
                <c:pt idx="416">
                  <c:v>44490</c:v>
                </c:pt>
                <c:pt idx="417">
                  <c:v>44491</c:v>
                </c:pt>
                <c:pt idx="418">
                  <c:v>44492</c:v>
                </c:pt>
                <c:pt idx="419">
                  <c:v>44493</c:v>
                </c:pt>
                <c:pt idx="420">
                  <c:v>44494</c:v>
                </c:pt>
                <c:pt idx="421">
                  <c:v>44495</c:v>
                </c:pt>
                <c:pt idx="422">
                  <c:v>44496</c:v>
                </c:pt>
                <c:pt idx="423">
                  <c:v>44497</c:v>
                </c:pt>
                <c:pt idx="424">
                  <c:v>44498</c:v>
                </c:pt>
                <c:pt idx="425">
                  <c:v>44499</c:v>
                </c:pt>
                <c:pt idx="426">
                  <c:v>44500</c:v>
                </c:pt>
                <c:pt idx="427">
                  <c:v>44501</c:v>
                </c:pt>
                <c:pt idx="428">
                  <c:v>44502</c:v>
                </c:pt>
                <c:pt idx="429">
                  <c:v>44503</c:v>
                </c:pt>
                <c:pt idx="430">
                  <c:v>44504</c:v>
                </c:pt>
                <c:pt idx="431">
                  <c:v>44505</c:v>
                </c:pt>
                <c:pt idx="432">
                  <c:v>44506</c:v>
                </c:pt>
                <c:pt idx="433">
                  <c:v>44507</c:v>
                </c:pt>
                <c:pt idx="434">
                  <c:v>44508</c:v>
                </c:pt>
                <c:pt idx="435">
                  <c:v>44509</c:v>
                </c:pt>
                <c:pt idx="436">
                  <c:v>44510</c:v>
                </c:pt>
                <c:pt idx="437">
                  <c:v>44511</c:v>
                </c:pt>
                <c:pt idx="438">
                  <c:v>44512</c:v>
                </c:pt>
                <c:pt idx="439">
                  <c:v>44513</c:v>
                </c:pt>
                <c:pt idx="440">
                  <c:v>44514</c:v>
                </c:pt>
                <c:pt idx="441">
                  <c:v>44515</c:v>
                </c:pt>
                <c:pt idx="442">
                  <c:v>44516</c:v>
                </c:pt>
                <c:pt idx="443">
                  <c:v>44517</c:v>
                </c:pt>
                <c:pt idx="444">
                  <c:v>44518</c:v>
                </c:pt>
                <c:pt idx="445">
                  <c:v>44519</c:v>
                </c:pt>
                <c:pt idx="446">
                  <c:v>44520</c:v>
                </c:pt>
                <c:pt idx="447">
                  <c:v>44521</c:v>
                </c:pt>
                <c:pt idx="448">
                  <c:v>44522</c:v>
                </c:pt>
                <c:pt idx="449">
                  <c:v>44523</c:v>
                </c:pt>
                <c:pt idx="450">
                  <c:v>44524</c:v>
                </c:pt>
                <c:pt idx="451">
                  <c:v>44525</c:v>
                </c:pt>
                <c:pt idx="452">
                  <c:v>44526</c:v>
                </c:pt>
                <c:pt idx="453">
                  <c:v>44527</c:v>
                </c:pt>
                <c:pt idx="454">
                  <c:v>44528</c:v>
                </c:pt>
                <c:pt idx="455">
                  <c:v>44529</c:v>
                </c:pt>
                <c:pt idx="456">
                  <c:v>44530</c:v>
                </c:pt>
                <c:pt idx="457">
                  <c:v>44531</c:v>
                </c:pt>
                <c:pt idx="458">
                  <c:v>44532</c:v>
                </c:pt>
                <c:pt idx="459">
                  <c:v>44533</c:v>
                </c:pt>
                <c:pt idx="460">
                  <c:v>44534</c:v>
                </c:pt>
                <c:pt idx="461">
                  <c:v>44535</c:v>
                </c:pt>
                <c:pt idx="462">
                  <c:v>44536</c:v>
                </c:pt>
                <c:pt idx="463">
                  <c:v>44537</c:v>
                </c:pt>
                <c:pt idx="464">
                  <c:v>44538</c:v>
                </c:pt>
                <c:pt idx="465">
                  <c:v>44539</c:v>
                </c:pt>
                <c:pt idx="466">
                  <c:v>44540</c:v>
                </c:pt>
                <c:pt idx="467">
                  <c:v>44541</c:v>
                </c:pt>
                <c:pt idx="468">
                  <c:v>44542</c:v>
                </c:pt>
                <c:pt idx="469">
                  <c:v>44543</c:v>
                </c:pt>
                <c:pt idx="470">
                  <c:v>44544</c:v>
                </c:pt>
                <c:pt idx="471">
                  <c:v>44545</c:v>
                </c:pt>
                <c:pt idx="472">
                  <c:v>44546</c:v>
                </c:pt>
                <c:pt idx="473">
                  <c:v>44547</c:v>
                </c:pt>
                <c:pt idx="474">
                  <c:v>44548</c:v>
                </c:pt>
                <c:pt idx="475">
                  <c:v>44549</c:v>
                </c:pt>
                <c:pt idx="476">
                  <c:v>44550</c:v>
                </c:pt>
                <c:pt idx="477">
                  <c:v>44551</c:v>
                </c:pt>
                <c:pt idx="478">
                  <c:v>44552</c:v>
                </c:pt>
                <c:pt idx="479">
                  <c:v>44553</c:v>
                </c:pt>
                <c:pt idx="480">
                  <c:v>44554</c:v>
                </c:pt>
                <c:pt idx="481">
                  <c:v>44555</c:v>
                </c:pt>
                <c:pt idx="482">
                  <c:v>44556</c:v>
                </c:pt>
                <c:pt idx="483">
                  <c:v>44557</c:v>
                </c:pt>
                <c:pt idx="484">
                  <c:v>44558</c:v>
                </c:pt>
                <c:pt idx="485">
                  <c:v>44559</c:v>
                </c:pt>
                <c:pt idx="486">
                  <c:v>44560</c:v>
                </c:pt>
                <c:pt idx="487">
                  <c:v>44561</c:v>
                </c:pt>
                <c:pt idx="488">
                  <c:v>44562</c:v>
                </c:pt>
                <c:pt idx="489">
                  <c:v>44563</c:v>
                </c:pt>
                <c:pt idx="490">
                  <c:v>44564</c:v>
                </c:pt>
                <c:pt idx="491">
                  <c:v>44565</c:v>
                </c:pt>
                <c:pt idx="492">
                  <c:v>44566</c:v>
                </c:pt>
                <c:pt idx="493">
                  <c:v>44567</c:v>
                </c:pt>
                <c:pt idx="494">
                  <c:v>44568</c:v>
                </c:pt>
                <c:pt idx="495">
                  <c:v>44569</c:v>
                </c:pt>
                <c:pt idx="496">
                  <c:v>44570</c:v>
                </c:pt>
                <c:pt idx="497">
                  <c:v>44571</c:v>
                </c:pt>
                <c:pt idx="498">
                  <c:v>44572</c:v>
                </c:pt>
                <c:pt idx="499">
                  <c:v>44573</c:v>
                </c:pt>
                <c:pt idx="500">
                  <c:v>44574</c:v>
                </c:pt>
                <c:pt idx="501">
                  <c:v>44575</c:v>
                </c:pt>
                <c:pt idx="502">
                  <c:v>44576</c:v>
                </c:pt>
                <c:pt idx="503">
                  <c:v>44577</c:v>
                </c:pt>
                <c:pt idx="504">
                  <c:v>44578</c:v>
                </c:pt>
                <c:pt idx="505">
                  <c:v>44579</c:v>
                </c:pt>
                <c:pt idx="506">
                  <c:v>44580</c:v>
                </c:pt>
                <c:pt idx="507">
                  <c:v>44581</c:v>
                </c:pt>
                <c:pt idx="508">
                  <c:v>44582</c:v>
                </c:pt>
                <c:pt idx="509">
                  <c:v>44583</c:v>
                </c:pt>
                <c:pt idx="510">
                  <c:v>44584</c:v>
                </c:pt>
                <c:pt idx="511">
                  <c:v>44585</c:v>
                </c:pt>
                <c:pt idx="512">
                  <c:v>44586</c:v>
                </c:pt>
                <c:pt idx="513">
                  <c:v>44587</c:v>
                </c:pt>
                <c:pt idx="514">
                  <c:v>44588</c:v>
                </c:pt>
                <c:pt idx="515">
                  <c:v>44589</c:v>
                </c:pt>
                <c:pt idx="516">
                  <c:v>44590</c:v>
                </c:pt>
                <c:pt idx="517">
                  <c:v>44591</c:v>
                </c:pt>
                <c:pt idx="518">
                  <c:v>44592</c:v>
                </c:pt>
                <c:pt idx="519">
                  <c:v>44593</c:v>
                </c:pt>
                <c:pt idx="520">
                  <c:v>44594</c:v>
                </c:pt>
                <c:pt idx="521">
                  <c:v>44595</c:v>
                </c:pt>
                <c:pt idx="522">
                  <c:v>44596</c:v>
                </c:pt>
                <c:pt idx="523">
                  <c:v>44597</c:v>
                </c:pt>
                <c:pt idx="524">
                  <c:v>44598</c:v>
                </c:pt>
                <c:pt idx="525">
                  <c:v>44599</c:v>
                </c:pt>
                <c:pt idx="526">
                  <c:v>44600</c:v>
                </c:pt>
                <c:pt idx="527">
                  <c:v>44601</c:v>
                </c:pt>
                <c:pt idx="528">
                  <c:v>44602</c:v>
                </c:pt>
                <c:pt idx="529">
                  <c:v>44603</c:v>
                </c:pt>
                <c:pt idx="530">
                  <c:v>44604</c:v>
                </c:pt>
                <c:pt idx="531">
                  <c:v>44605</c:v>
                </c:pt>
                <c:pt idx="532">
                  <c:v>44606</c:v>
                </c:pt>
                <c:pt idx="533">
                  <c:v>44607</c:v>
                </c:pt>
                <c:pt idx="534">
                  <c:v>44608</c:v>
                </c:pt>
                <c:pt idx="535">
                  <c:v>44609</c:v>
                </c:pt>
                <c:pt idx="536">
                  <c:v>44610</c:v>
                </c:pt>
                <c:pt idx="537">
                  <c:v>44611</c:v>
                </c:pt>
                <c:pt idx="538">
                  <c:v>44612</c:v>
                </c:pt>
                <c:pt idx="539">
                  <c:v>44613</c:v>
                </c:pt>
                <c:pt idx="540">
                  <c:v>44614</c:v>
                </c:pt>
                <c:pt idx="541">
                  <c:v>44615</c:v>
                </c:pt>
                <c:pt idx="542">
                  <c:v>44616</c:v>
                </c:pt>
                <c:pt idx="543">
                  <c:v>44617</c:v>
                </c:pt>
                <c:pt idx="544">
                  <c:v>44618</c:v>
                </c:pt>
                <c:pt idx="545">
                  <c:v>44619</c:v>
                </c:pt>
                <c:pt idx="546">
                  <c:v>44620</c:v>
                </c:pt>
                <c:pt idx="547">
                  <c:v>44621</c:v>
                </c:pt>
                <c:pt idx="548">
                  <c:v>44622</c:v>
                </c:pt>
                <c:pt idx="549">
                  <c:v>44623</c:v>
                </c:pt>
                <c:pt idx="550">
                  <c:v>44624</c:v>
                </c:pt>
                <c:pt idx="551">
                  <c:v>44625</c:v>
                </c:pt>
                <c:pt idx="552">
                  <c:v>44626</c:v>
                </c:pt>
                <c:pt idx="553">
                  <c:v>44627</c:v>
                </c:pt>
                <c:pt idx="554">
                  <c:v>44628</c:v>
                </c:pt>
                <c:pt idx="555">
                  <c:v>44629</c:v>
                </c:pt>
                <c:pt idx="556">
                  <c:v>44630</c:v>
                </c:pt>
                <c:pt idx="557">
                  <c:v>44631</c:v>
                </c:pt>
                <c:pt idx="558">
                  <c:v>44632</c:v>
                </c:pt>
                <c:pt idx="559">
                  <c:v>44633</c:v>
                </c:pt>
                <c:pt idx="560">
                  <c:v>44634</c:v>
                </c:pt>
                <c:pt idx="561">
                  <c:v>44635</c:v>
                </c:pt>
                <c:pt idx="562">
                  <c:v>44636</c:v>
                </c:pt>
                <c:pt idx="563">
                  <c:v>44637</c:v>
                </c:pt>
                <c:pt idx="564">
                  <c:v>44638</c:v>
                </c:pt>
                <c:pt idx="565">
                  <c:v>44639</c:v>
                </c:pt>
                <c:pt idx="566">
                  <c:v>44640</c:v>
                </c:pt>
                <c:pt idx="567">
                  <c:v>44641</c:v>
                </c:pt>
                <c:pt idx="568">
                  <c:v>44642</c:v>
                </c:pt>
                <c:pt idx="569">
                  <c:v>44643</c:v>
                </c:pt>
                <c:pt idx="570">
                  <c:v>44644</c:v>
                </c:pt>
                <c:pt idx="571">
                  <c:v>44645</c:v>
                </c:pt>
                <c:pt idx="572">
                  <c:v>44646</c:v>
                </c:pt>
                <c:pt idx="573">
                  <c:v>44647</c:v>
                </c:pt>
                <c:pt idx="574">
                  <c:v>44648</c:v>
                </c:pt>
                <c:pt idx="575">
                  <c:v>44649</c:v>
                </c:pt>
                <c:pt idx="576">
                  <c:v>44650</c:v>
                </c:pt>
                <c:pt idx="577">
                  <c:v>44651</c:v>
                </c:pt>
                <c:pt idx="578">
                  <c:v>44652</c:v>
                </c:pt>
                <c:pt idx="579">
                  <c:v>44653</c:v>
                </c:pt>
                <c:pt idx="580">
                  <c:v>44654</c:v>
                </c:pt>
                <c:pt idx="581">
                  <c:v>44655</c:v>
                </c:pt>
                <c:pt idx="582">
                  <c:v>44656</c:v>
                </c:pt>
                <c:pt idx="583">
                  <c:v>44657</c:v>
                </c:pt>
                <c:pt idx="584">
                  <c:v>44658</c:v>
                </c:pt>
                <c:pt idx="585">
                  <c:v>44659</c:v>
                </c:pt>
                <c:pt idx="586">
                  <c:v>44660</c:v>
                </c:pt>
                <c:pt idx="587">
                  <c:v>44661</c:v>
                </c:pt>
                <c:pt idx="588">
                  <c:v>44662</c:v>
                </c:pt>
                <c:pt idx="589">
                  <c:v>44663</c:v>
                </c:pt>
                <c:pt idx="590">
                  <c:v>44664</c:v>
                </c:pt>
                <c:pt idx="591">
                  <c:v>44665</c:v>
                </c:pt>
                <c:pt idx="592">
                  <c:v>44666</c:v>
                </c:pt>
                <c:pt idx="593">
                  <c:v>44667</c:v>
                </c:pt>
                <c:pt idx="594">
                  <c:v>44668</c:v>
                </c:pt>
                <c:pt idx="595">
                  <c:v>44669</c:v>
                </c:pt>
                <c:pt idx="596">
                  <c:v>44670</c:v>
                </c:pt>
                <c:pt idx="597">
                  <c:v>44671</c:v>
                </c:pt>
                <c:pt idx="598">
                  <c:v>44672</c:v>
                </c:pt>
                <c:pt idx="599">
                  <c:v>44673</c:v>
                </c:pt>
                <c:pt idx="600">
                  <c:v>44674</c:v>
                </c:pt>
                <c:pt idx="601">
                  <c:v>44675</c:v>
                </c:pt>
                <c:pt idx="602">
                  <c:v>44676</c:v>
                </c:pt>
                <c:pt idx="603">
                  <c:v>44677</c:v>
                </c:pt>
                <c:pt idx="604">
                  <c:v>44678</c:v>
                </c:pt>
                <c:pt idx="605">
                  <c:v>44679</c:v>
                </c:pt>
                <c:pt idx="606">
                  <c:v>44680</c:v>
                </c:pt>
                <c:pt idx="607">
                  <c:v>44681</c:v>
                </c:pt>
                <c:pt idx="608">
                  <c:v>44682</c:v>
                </c:pt>
                <c:pt idx="609">
                  <c:v>44683</c:v>
                </c:pt>
                <c:pt idx="610">
                  <c:v>44684</c:v>
                </c:pt>
                <c:pt idx="611">
                  <c:v>44685</c:v>
                </c:pt>
                <c:pt idx="612">
                  <c:v>44686</c:v>
                </c:pt>
                <c:pt idx="613">
                  <c:v>44687</c:v>
                </c:pt>
                <c:pt idx="614">
                  <c:v>44688</c:v>
                </c:pt>
                <c:pt idx="615">
                  <c:v>44689</c:v>
                </c:pt>
                <c:pt idx="616">
                  <c:v>44690</c:v>
                </c:pt>
                <c:pt idx="617">
                  <c:v>44691</c:v>
                </c:pt>
                <c:pt idx="618">
                  <c:v>44692</c:v>
                </c:pt>
                <c:pt idx="619">
                  <c:v>44693</c:v>
                </c:pt>
                <c:pt idx="620">
                  <c:v>44694</c:v>
                </c:pt>
                <c:pt idx="621">
                  <c:v>44695</c:v>
                </c:pt>
                <c:pt idx="622">
                  <c:v>44696</c:v>
                </c:pt>
                <c:pt idx="623">
                  <c:v>44697</c:v>
                </c:pt>
                <c:pt idx="624">
                  <c:v>44698</c:v>
                </c:pt>
                <c:pt idx="625">
                  <c:v>44699</c:v>
                </c:pt>
                <c:pt idx="626">
                  <c:v>44700</c:v>
                </c:pt>
                <c:pt idx="627">
                  <c:v>44701</c:v>
                </c:pt>
                <c:pt idx="628">
                  <c:v>44702</c:v>
                </c:pt>
                <c:pt idx="629">
                  <c:v>44703</c:v>
                </c:pt>
                <c:pt idx="630">
                  <c:v>44704</c:v>
                </c:pt>
                <c:pt idx="631">
                  <c:v>44705</c:v>
                </c:pt>
                <c:pt idx="632">
                  <c:v>44706</c:v>
                </c:pt>
                <c:pt idx="633">
                  <c:v>44707</c:v>
                </c:pt>
                <c:pt idx="634">
                  <c:v>30.2</c:v>
                </c:pt>
                <c:pt idx="635">
                  <c:v>44709</c:v>
                </c:pt>
                <c:pt idx="636">
                  <c:v>44710</c:v>
                </c:pt>
                <c:pt idx="637">
                  <c:v>44711</c:v>
                </c:pt>
                <c:pt idx="638">
                  <c:v>44712</c:v>
                </c:pt>
                <c:pt idx="639">
                  <c:v>44713</c:v>
                </c:pt>
                <c:pt idx="640">
                  <c:v>44714</c:v>
                </c:pt>
                <c:pt idx="641">
                  <c:v>44715</c:v>
                </c:pt>
                <c:pt idx="642">
                  <c:v>44716</c:v>
                </c:pt>
                <c:pt idx="643">
                  <c:v>44717</c:v>
                </c:pt>
                <c:pt idx="644">
                  <c:v>44718</c:v>
                </c:pt>
                <c:pt idx="645">
                  <c:v>44719</c:v>
                </c:pt>
                <c:pt idx="646">
                  <c:v>44720</c:v>
                </c:pt>
                <c:pt idx="647">
                  <c:v>44721</c:v>
                </c:pt>
                <c:pt idx="648">
                  <c:v>44722</c:v>
                </c:pt>
                <c:pt idx="649">
                  <c:v>44723</c:v>
                </c:pt>
                <c:pt idx="650">
                  <c:v>44724</c:v>
                </c:pt>
                <c:pt idx="651">
                  <c:v>44725</c:v>
                </c:pt>
                <c:pt idx="652">
                  <c:v>44726</c:v>
                </c:pt>
                <c:pt idx="653">
                  <c:v>44727</c:v>
                </c:pt>
                <c:pt idx="654">
                  <c:v>44728</c:v>
                </c:pt>
                <c:pt idx="655">
                  <c:v>44729</c:v>
                </c:pt>
                <c:pt idx="656">
                  <c:v>44730</c:v>
                </c:pt>
                <c:pt idx="657">
                  <c:v>44731</c:v>
                </c:pt>
                <c:pt idx="658">
                  <c:v>44732</c:v>
                </c:pt>
                <c:pt idx="659">
                  <c:v>44733</c:v>
                </c:pt>
                <c:pt idx="660">
                  <c:v>44734</c:v>
                </c:pt>
                <c:pt idx="661">
                  <c:v>44735</c:v>
                </c:pt>
                <c:pt idx="662">
                  <c:v>44736</c:v>
                </c:pt>
                <c:pt idx="663">
                  <c:v>44737</c:v>
                </c:pt>
                <c:pt idx="664">
                  <c:v>44738</c:v>
                </c:pt>
                <c:pt idx="665">
                  <c:v>44739</c:v>
                </c:pt>
                <c:pt idx="666">
                  <c:v>44740</c:v>
                </c:pt>
                <c:pt idx="667">
                  <c:v>44741</c:v>
                </c:pt>
                <c:pt idx="668">
                  <c:v>44742</c:v>
                </c:pt>
                <c:pt idx="669">
                  <c:v>44743</c:v>
                </c:pt>
                <c:pt idx="670">
                  <c:v>44744</c:v>
                </c:pt>
                <c:pt idx="671">
                  <c:v>44745</c:v>
                </c:pt>
                <c:pt idx="672">
                  <c:v>44746</c:v>
                </c:pt>
                <c:pt idx="673">
                  <c:v>44747</c:v>
                </c:pt>
                <c:pt idx="674">
                  <c:v>44748</c:v>
                </c:pt>
                <c:pt idx="675">
                  <c:v>44749</c:v>
                </c:pt>
                <c:pt idx="676">
                  <c:v>44750</c:v>
                </c:pt>
                <c:pt idx="677">
                  <c:v>44751</c:v>
                </c:pt>
                <c:pt idx="678">
                  <c:v>44752</c:v>
                </c:pt>
                <c:pt idx="679">
                  <c:v>44753</c:v>
                </c:pt>
                <c:pt idx="680">
                  <c:v>44754</c:v>
                </c:pt>
                <c:pt idx="681">
                  <c:v>44755</c:v>
                </c:pt>
                <c:pt idx="682">
                  <c:v>44756</c:v>
                </c:pt>
                <c:pt idx="683">
                  <c:v>44757</c:v>
                </c:pt>
                <c:pt idx="684">
                  <c:v>44758</c:v>
                </c:pt>
                <c:pt idx="685">
                  <c:v>44759</c:v>
                </c:pt>
                <c:pt idx="686">
                  <c:v>44760</c:v>
                </c:pt>
                <c:pt idx="687">
                  <c:v>44761</c:v>
                </c:pt>
                <c:pt idx="688">
                  <c:v>44762</c:v>
                </c:pt>
                <c:pt idx="689">
                  <c:v>44763</c:v>
                </c:pt>
                <c:pt idx="690">
                  <c:v>44764</c:v>
                </c:pt>
                <c:pt idx="691">
                  <c:v>44765</c:v>
                </c:pt>
                <c:pt idx="692">
                  <c:v>44766</c:v>
                </c:pt>
                <c:pt idx="693">
                  <c:v>44767</c:v>
                </c:pt>
                <c:pt idx="694">
                  <c:v>44768</c:v>
                </c:pt>
                <c:pt idx="695">
                  <c:v>44769</c:v>
                </c:pt>
                <c:pt idx="696">
                  <c:v>44770</c:v>
                </c:pt>
                <c:pt idx="697">
                  <c:v>44771</c:v>
                </c:pt>
                <c:pt idx="698">
                  <c:v>44772</c:v>
                </c:pt>
                <c:pt idx="699">
                  <c:v>44773</c:v>
                </c:pt>
                <c:pt idx="700">
                  <c:v>44774</c:v>
                </c:pt>
                <c:pt idx="701">
                  <c:v>44775</c:v>
                </c:pt>
                <c:pt idx="702">
                  <c:v>44776</c:v>
                </c:pt>
                <c:pt idx="703">
                  <c:v>44777</c:v>
                </c:pt>
                <c:pt idx="704">
                  <c:v>44778</c:v>
                </c:pt>
                <c:pt idx="705">
                  <c:v>44779</c:v>
                </c:pt>
                <c:pt idx="706">
                  <c:v>44780</c:v>
                </c:pt>
                <c:pt idx="707">
                  <c:v>44781</c:v>
                </c:pt>
                <c:pt idx="708">
                  <c:v>44782</c:v>
                </c:pt>
                <c:pt idx="709">
                  <c:v>44783</c:v>
                </c:pt>
                <c:pt idx="710">
                  <c:v>44784</c:v>
                </c:pt>
                <c:pt idx="711">
                  <c:v>44785</c:v>
                </c:pt>
                <c:pt idx="712">
                  <c:v>44786</c:v>
                </c:pt>
                <c:pt idx="713">
                  <c:v>44787</c:v>
                </c:pt>
                <c:pt idx="714">
                  <c:v>44788</c:v>
                </c:pt>
                <c:pt idx="715">
                  <c:v>44789</c:v>
                </c:pt>
                <c:pt idx="716">
                  <c:v>44790</c:v>
                </c:pt>
                <c:pt idx="717">
                  <c:v>44791</c:v>
                </c:pt>
                <c:pt idx="718">
                  <c:v>44792</c:v>
                </c:pt>
                <c:pt idx="719">
                  <c:v>44793</c:v>
                </c:pt>
                <c:pt idx="720">
                  <c:v>44794</c:v>
                </c:pt>
                <c:pt idx="721">
                  <c:v>44795</c:v>
                </c:pt>
                <c:pt idx="722">
                  <c:v>44796</c:v>
                </c:pt>
                <c:pt idx="723">
                  <c:v>44797</c:v>
                </c:pt>
                <c:pt idx="724">
                  <c:v>44798</c:v>
                </c:pt>
                <c:pt idx="725">
                  <c:v>44799</c:v>
                </c:pt>
                <c:pt idx="726">
                  <c:v>44800</c:v>
                </c:pt>
                <c:pt idx="727">
                  <c:v>44801</c:v>
                </c:pt>
                <c:pt idx="728">
                  <c:v>44802</c:v>
                </c:pt>
                <c:pt idx="729">
                  <c:v>44803</c:v>
                </c:pt>
                <c:pt idx="730">
                  <c:v>44804</c:v>
                </c:pt>
                <c:pt idx="731">
                  <c:v>44805</c:v>
                </c:pt>
                <c:pt idx="732">
                  <c:v>44806</c:v>
                </c:pt>
                <c:pt idx="733">
                  <c:v>44807</c:v>
                </c:pt>
                <c:pt idx="734">
                  <c:v>44808</c:v>
                </c:pt>
                <c:pt idx="735">
                  <c:v>44809</c:v>
                </c:pt>
                <c:pt idx="736">
                  <c:v>44810</c:v>
                </c:pt>
                <c:pt idx="737">
                  <c:v>44811</c:v>
                </c:pt>
                <c:pt idx="738">
                  <c:v>44812</c:v>
                </c:pt>
                <c:pt idx="739">
                  <c:v>44813</c:v>
                </c:pt>
                <c:pt idx="740">
                  <c:v>44814</c:v>
                </c:pt>
                <c:pt idx="741">
                  <c:v>44815</c:v>
                </c:pt>
                <c:pt idx="742">
                  <c:v>44816</c:v>
                </c:pt>
                <c:pt idx="743">
                  <c:v>44817</c:v>
                </c:pt>
                <c:pt idx="744">
                  <c:v>44818</c:v>
                </c:pt>
                <c:pt idx="745">
                  <c:v>44819</c:v>
                </c:pt>
                <c:pt idx="746">
                  <c:v>44820</c:v>
                </c:pt>
                <c:pt idx="747">
                  <c:v>44821</c:v>
                </c:pt>
                <c:pt idx="748">
                  <c:v>44822</c:v>
                </c:pt>
                <c:pt idx="749">
                  <c:v>44823</c:v>
                </c:pt>
                <c:pt idx="750">
                  <c:v>44824</c:v>
                </c:pt>
                <c:pt idx="751">
                  <c:v>44825</c:v>
                </c:pt>
                <c:pt idx="752">
                  <c:v>44826</c:v>
                </c:pt>
                <c:pt idx="753">
                  <c:v>44827</c:v>
                </c:pt>
                <c:pt idx="754">
                  <c:v>44828</c:v>
                </c:pt>
                <c:pt idx="755">
                  <c:v>44829</c:v>
                </c:pt>
                <c:pt idx="756">
                  <c:v>44830</c:v>
                </c:pt>
                <c:pt idx="757">
                  <c:v>44831</c:v>
                </c:pt>
                <c:pt idx="758">
                  <c:v>44832</c:v>
                </c:pt>
                <c:pt idx="759">
                  <c:v>44833</c:v>
                </c:pt>
                <c:pt idx="760">
                  <c:v>44834</c:v>
                </c:pt>
                <c:pt idx="761">
                  <c:v>44835</c:v>
                </c:pt>
                <c:pt idx="762">
                  <c:v>44836</c:v>
                </c:pt>
                <c:pt idx="763">
                  <c:v>44837</c:v>
                </c:pt>
                <c:pt idx="764">
                  <c:v>44838</c:v>
                </c:pt>
                <c:pt idx="765">
                  <c:v>44839</c:v>
                </c:pt>
                <c:pt idx="766">
                  <c:v>44840</c:v>
                </c:pt>
                <c:pt idx="767">
                  <c:v>44841</c:v>
                </c:pt>
                <c:pt idx="768">
                  <c:v>44842</c:v>
                </c:pt>
                <c:pt idx="769">
                  <c:v>44843</c:v>
                </c:pt>
                <c:pt idx="770">
                  <c:v>44844</c:v>
                </c:pt>
                <c:pt idx="771">
                  <c:v>44845</c:v>
                </c:pt>
                <c:pt idx="772">
                  <c:v>44846</c:v>
                </c:pt>
                <c:pt idx="773">
                  <c:v>44847</c:v>
                </c:pt>
                <c:pt idx="774">
                  <c:v>44848</c:v>
                </c:pt>
                <c:pt idx="775">
                  <c:v>44849</c:v>
                </c:pt>
                <c:pt idx="776">
                  <c:v>44850</c:v>
                </c:pt>
                <c:pt idx="777">
                  <c:v>44851</c:v>
                </c:pt>
                <c:pt idx="778">
                  <c:v>44852</c:v>
                </c:pt>
                <c:pt idx="779">
                  <c:v>44853</c:v>
                </c:pt>
                <c:pt idx="780">
                  <c:v>44854</c:v>
                </c:pt>
                <c:pt idx="781">
                  <c:v>44855</c:v>
                </c:pt>
                <c:pt idx="782">
                  <c:v>44856</c:v>
                </c:pt>
                <c:pt idx="783">
                  <c:v>44857</c:v>
                </c:pt>
                <c:pt idx="784">
                  <c:v>44858</c:v>
                </c:pt>
                <c:pt idx="785">
                  <c:v>44859</c:v>
                </c:pt>
                <c:pt idx="786">
                  <c:v>44860</c:v>
                </c:pt>
                <c:pt idx="787">
                  <c:v>44861</c:v>
                </c:pt>
                <c:pt idx="788">
                  <c:v>44862</c:v>
                </c:pt>
                <c:pt idx="789">
                  <c:v>44863</c:v>
                </c:pt>
                <c:pt idx="790">
                  <c:v>44864</c:v>
                </c:pt>
                <c:pt idx="791">
                  <c:v>44865</c:v>
                </c:pt>
                <c:pt idx="792">
                  <c:v>44866</c:v>
                </c:pt>
                <c:pt idx="793">
                  <c:v>44867</c:v>
                </c:pt>
                <c:pt idx="794">
                  <c:v>44868</c:v>
                </c:pt>
                <c:pt idx="795">
                  <c:v>44869</c:v>
                </c:pt>
                <c:pt idx="796">
                  <c:v>44870</c:v>
                </c:pt>
                <c:pt idx="797">
                  <c:v>44871</c:v>
                </c:pt>
                <c:pt idx="798">
                  <c:v>44872</c:v>
                </c:pt>
                <c:pt idx="799">
                  <c:v>44873</c:v>
                </c:pt>
                <c:pt idx="800">
                  <c:v>44874</c:v>
                </c:pt>
                <c:pt idx="801">
                  <c:v>44875</c:v>
                </c:pt>
                <c:pt idx="802">
                  <c:v>44876</c:v>
                </c:pt>
                <c:pt idx="803">
                  <c:v>44877</c:v>
                </c:pt>
                <c:pt idx="804">
                  <c:v>44878</c:v>
                </c:pt>
                <c:pt idx="805">
                  <c:v>44879</c:v>
                </c:pt>
                <c:pt idx="806">
                  <c:v>44880</c:v>
                </c:pt>
                <c:pt idx="807">
                  <c:v>44881</c:v>
                </c:pt>
                <c:pt idx="808">
                  <c:v>44882</c:v>
                </c:pt>
                <c:pt idx="809">
                  <c:v>44883</c:v>
                </c:pt>
                <c:pt idx="810">
                  <c:v>44884</c:v>
                </c:pt>
                <c:pt idx="811">
                  <c:v>44885</c:v>
                </c:pt>
                <c:pt idx="812">
                  <c:v>44886</c:v>
                </c:pt>
                <c:pt idx="813">
                  <c:v>44887</c:v>
                </c:pt>
                <c:pt idx="814">
                  <c:v>44888</c:v>
                </c:pt>
                <c:pt idx="815">
                  <c:v>44889</c:v>
                </c:pt>
                <c:pt idx="816">
                  <c:v>44890</c:v>
                </c:pt>
                <c:pt idx="817">
                  <c:v>44891</c:v>
                </c:pt>
                <c:pt idx="818">
                  <c:v>44892</c:v>
                </c:pt>
                <c:pt idx="819">
                  <c:v>44893</c:v>
                </c:pt>
                <c:pt idx="820">
                  <c:v>44894</c:v>
                </c:pt>
                <c:pt idx="821">
                  <c:v>44895</c:v>
                </c:pt>
                <c:pt idx="822">
                  <c:v>44896</c:v>
                </c:pt>
                <c:pt idx="823">
                  <c:v>44897</c:v>
                </c:pt>
                <c:pt idx="824">
                  <c:v>44898</c:v>
                </c:pt>
                <c:pt idx="825">
                  <c:v>44899</c:v>
                </c:pt>
                <c:pt idx="826">
                  <c:v>44900</c:v>
                </c:pt>
                <c:pt idx="827">
                  <c:v>44901</c:v>
                </c:pt>
                <c:pt idx="828">
                  <c:v>44902</c:v>
                </c:pt>
                <c:pt idx="829">
                  <c:v>44903</c:v>
                </c:pt>
                <c:pt idx="830">
                  <c:v>44904</c:v>
                </c:pt>
                <c:pt idx="831">
                  <c:v>44905</c:v>
                </c:pt>
                <c:pt idx="832">
                  <c:v>44906</c:v>
                </c:pt>
                <c:pt idx="833">
                  <c:v>44907</c:v>
                </c:pt>
                <c:pt idx="834">
                  <c:v>44908</c:v>
                </c:pt>
                <c:pt idx="835">
                  <c:v>44909</c:v>
                </c:pt>
                <c:pt idx="836">
                  <c:v>44910</c:v>
                </c:pt>
                <c:pt idx="837">
                  <c:v>44911</c:v>
                </c:pt>
                <c:pt idx="838">
                  <c:v>44912</c:v>
                </c:pt>
                <c:pt idx="839">
                  <c:v>44913</c:v>
                </c:pt>
                <c:pt idx="840">
                  <c:v>44914</c:v>
                </c:pt>
                <c:pt idx="841">
                  <c:v>44915</c:v>
                </c:pt>
                <c:pt idx="842">
                  <c:v>44916</c:v>
                </c:pt>
                <c:pt idx="843">
                  <c:v>44917</c:v>
                </c:pt>
                <c:pt idx="844">
                  <c:v>44918</c:v>
                </c:pt>
                <c:pt idx="845">
                  <c:v>44919</c:v>
                </c:pt>
                <c:pt idx="846">
                  <c:v>44920</c:v>
                </c:pt>
                <c:pt idx="847">
                  <c:v>44921</c:v>
                </c:pt>
                <c:pt idx="848">
                  <c:v>44922</c:v>
                </c:pt>
                <c:pt idx="849">
                  <c:v>44923</c:v>
                </c:pt>
                <c:pt idx="850">
                  <c:v>44924</c:v>
                </c:pt>
                <c:pt idx="851">
                  <c:v>44925</c:v>
                </c:pt>
                <c:pt idx="852">
                  <c:v>44926</c:v>
                </c:pt>
                <c:pt idx="853">
                  <c:v>44927</c:v>
                </c:pt>
                <c:pt idx="854">
                  <c:v>44928</c:v>
                </c:pt>
                <c:pt idx="855">
                  <c:v>44929</c:v>
                </c:pt>
                <c:pt idx="856">
                  <c:v>44930</c:v>
                </c:pt>
                <c:pt idx="857">
                  <c:v>44931</c:v>
                </c:pt>
                <c:pt idx="858">
                  <c:v>44932</c:v>
                </c:pt>
                <c:pt idx="859">
                  <c:v>44933</c:v>
                </c:pt>
                <c:pt idx="860">
                  <c:v>44934</c:v>
                </c:pt>
                <c:pt idx="861">
                  <c:v>44935</c:v>
                </c:pt>
                <c:pt idx="862">
                  <c:v>44936</c:v>
                </c:pt>
                <c:pt idx="863">
                  <c:v>44937</c:v>
                </c:pt>
                <c:pt idx="864">
                  <c:v>44938</c:v>
                </c:pt>
                <c:pt idx="865">
                  <c:v>44939</c:v>
                </c:pt>
                <c:pt idx="866">
                  <c:v>44940</c:v>
                </c:pt>
                <c:pt idx="867">
                  <c:v>44941</c:v>
                </c:pt>
                <c:pt idx="868">
                  <c:v>44942</c:v>
                </c:pt>
                <c:pt idx="869">
                  <c:v>44943</c:v>
                </c:pt>
                <c:pt idx="870">
                  <c:v>44944</c:v>
                </c:pt>
                <c:pt idx="871">
                  <c:v>44945</c:v>
                </c:pt>
                <c:pt idx="872">
                  <c:v>44946</c:v>
                </c:pt>
                <c:pt idx="873">
                  <c:v>44947</c:v>
                </c:pt>
                <c:pt idx="874">
                  <c:v>44948</c:v>
                </c:pt>
                <c:pt idx="875">
                  <c:v>44949</c:v>
                </c:pt>
                <c:pt idx="876">
                  <c:v>44950</c:v>
                </c:pt>
                <c:pt idx="877">
                  <c:v>44951</c:v>
                </c:pt>
                <c:pt idx="878">
                  <c:v>44952</c:v>
                </c:pt>
                <c:pt idx="879">
                  <c:v>44953</c:v>
                </c:pt>
                <c:pt idx="880">
                  <c:v>44954</c:v>
                </c:pt>
                <c:pt idx="881">
                  <c:v>44955</c:v>
                </c:pt>
                <c:pt idx="882">
                  <c:v>44956</c:v>
                </c:pt>
                <c:pt idx="883">
                  <c:v>44957</c:v>
                </c:pt>
                <c:pt idx="884">
                  <c:v>44958</c:v>
                </c:pt>
                <c:pt idx="885">
                  <c:v>44959</c:v>
                </c:pt>
                <c:pt idx="886">
                  <c:v>44960</c:v>
                </c:pt>
                <c:pt idx="887">
                  <c:v>44961</c:v>
                </c:pt>
                <c:pt idx="888">
                  <c:v>44962</c:v>
                </c:pt>
                <c:pt idx="889">
                  <c:v>44963</c:v>
                </c:pt>
                <c:pt idx="890">
                  <c:v>44964</c:v>
                </c:pt>
                <c:pt idx="891">
                  <c:v>44965</c:v>
                </c:pt>
                <c:pt idx="892">
                  <c:v>44966</c:v>
                </c:pt>
                <c:pt idx="893">
                  <c:v>44967</c:v>
                </c:pt>
                <c:pt idx="894">
                  <c:v>44968</c:v>
                </c:pt>
                <c:pt idx="895">
                  <c:v>44969</c:v>
                </c:pt>
                <c:pt idx="896">
                  <c:v>44970</c:v>
                </c:pt>
                <c:pt idx="897">
                  <c:v>44971</c:v>
                </c:pt>
                <c:pt idx="898">
                  <c:v>44972</c:v>
                </c:pt>
                <c:pt idx="899">
                  <c:v>44973</c:v>
                </c:pt>
                <c:pt idx="900">
                  <c:v>44974</c:v>
                </c:pt>
                <c:pt idx="901">
                  <c:v>44975</c:v>
                </c:pt>
                <c:pt idx="902">
                  <c:v>44976</c:v>
                </c:pt>
                <c:pt idx="903">
                  <c:v>44977</c:v>
                </c:pt>
                <c:pt idx="904">
                  <c:v>44978</c:v>
                </c:pt>
                <c:pt idx="905">
                  <c:v>44979</c:v>
                </c:pt>
                <c:pt idx="906">
                  <c:v>44980</c:v>
                </c:pt>
                <c:pt idx="907">
                  <c:v>44981</c:v>
                </c:pt>
                <c:pt idx="908">
                  <c:v>44982</c:v>
                </c:pt>
                <c:pt idx="909">
                  <c:v>44983</c:v>
                </c:pt>
                <c:pt idx="910">
                  <c:v>44984</c:v>
                </c:pt>
                <c:pt idx="911">
                  <c:v>44985</c:v>
                </c:pt>
                <c:pt idx="912">
                  <c:v>44986</c:v>
                </c:pt>
                <c:pt idx="913">
                  <c:v>44987</c:v>
                </c:pt>
                <c:pt idx="914">
                  <c:v>44988</c:v>
                </c:pt>
                <c:pt idx="915">
                  <c:v>44989</c:v>
                </c:pt>
                <c:pt idx="916">
                  <c:v>44990</c:v>
                </c:pt>
                <c:pt idx="917">
                  <c:v>44991</c:v>
                </c:pt>
                <c:pt idx="918">
                  <c:v>44992</c:v>
                </c:pt>
                <c:pt idx="919">
                  <c:v>44993</c:v>
                </c:pt>
                <c:pt idx="920">
                  <c:v>44994</c:v>
                </c:pt>
                <c:pt idx="921">
                  <c:v>44995</c:v>
                </c:pt>
                <c:pt idx="922">
                  <c:v>44996</c:v>
                </c:pt>
                <c:pt idx="923">
                  <c:v>44997</c:v>
                </c:pt>
                <c:pt idx="924">
                  <c:v>44998</c:v>
                </c:pt>
                <c:pt idx="925">
                  <c:v>44999</c:v>
                </c:pt>
                <c:pt idx="926">
                  <c:v>45000</c:v>
                </c:pt>
                <c:pt idx="927">
                  <c:v>45001</c:v>
                </c:pt>
                <c:pt idx="928">
                  <c:v>45002</c:v>
                </c:pt>
                <c:pt idx="929">
                  <c:v>45003</c:v>
                </c:pt>
                <c:pt idx="930">
                  <c:v>45004</c:v>
                </c:pt>
              </c:numCache>
            </c:numRef>
          </c:cat>
          <c:val>
            <c:numRef>
              <c:f>Φύλλο1!$C$2:$C$932</c:f>
              <c:numCache>
                <c:formatCode>General</c:formatCode>
                <c:ptCount val="931"/>
                <c:pt idx="0">
                  <c:v>107</c:v>
                </c:pt>
                <c:pt idx="1">
                  <c:v>97</c:v>
                </c:pt>
                <c:pt idx="2">
                  <c:v>87</c:v>
                </c:pt>
                <c:pt idx="3">
                  <c:v>118</c:v>
                </c:pt>
                <c:pt idx="4">
                  <c:v>86</c:v>
                </c:pt>
                <c:pt idx="5">
                  <c:v>68</c:v>
                </c:pt>
                <c:pt idx="6">
                  <c:v>51</c:v>
                </c:pt>
                <c:pt idx="7">
                  <c:v>101</c:v>
                </c:pt>
                <c:pt idx="8">
                  <c:v>65</c:v>
                </c:pt>
                <c:pt idx="9">
                  <c:v>98</c:v>
                </c:pt>
                <c:pt idx="10">
                  <c:v>133</c:v>
                </c:pt>
                <c:pt idx="11">
                  <c:v>158</c:v>
                </c:pt>
                <c:pt idx="12">
                  <c:v>133</c:v>
                </c:pt>
                <c:pt idx="13">
                  <c:v>120</c:v>
                </c:pt>
                <c:pt idx="14">
                  <c:v>102</c:v>
                </c:pt>
                <c:pt idx="15">
                  <c:v>197</c:v>
                </c:pt>
                <c:pt idx="16">
                  <c:v>174</c:v>
                </c:pt>
                <c:pt idx="17">
                  <c:v>212</c:v>
                </c:pt>
                <c:pt idx="18">
                  <c:v>164</c:v>
                </c:pt>
                <c:pt idx="19">
                  <c:v>99</c:v>
                </c:pt>
                <c:pt idx="20">
                  <c:v>170</c:v>
                </c:pt>
                <c:pt idx="21">
                  <c:v>174</c:v>
                </c:pt>
                <c:pt idx="22">
                  <c:v>210</c:v>
                </c:pt>
                <c:pt idx="23">
                  <c:v>225</c:v>
                </c:pt>
                <c:pt idx="24" formatCode="0">
                  <c:v>244.66666666666691</c:v>
                </c:pt>
                <c:pt idx="25">
                  <c:v>163</c:v>
                </c:pt>
                <c:pt idx="26">
                  <c:v>165</c:v>
                </c:pt>
                <c:pt idx="27">
                  <c:v>118</c:v>
                </c:pt>
                <c:pt idx="28">
                  <c:v>197</c:v>
                </c:pt>
                <c:pt idx="29">
                  <c:v>240</c:v>
                </c:pt>
                <c:pt idx="30">
                  <c:v>195</c:v>
                </c:pt>
                <c:pt idx="31">
                  <c:v>272</c:v>
                </c:pt>
                <c:pt idx="32">
                  <c:v>207</c:v>
                </c:pt>
                <c:pt idx="33">
                  <c:v>123</c:v>
                </c:pt>
                <c:pt idx="34">
                  <c:v>119</c:v>
                </c:pt>
                <c:pt idx="35">
                  <c:v>161</c:v>
                </c:pt>
                <c:pt idx="36">
                  <c:v>213</c:v>
                </c:pt>
                <c:pt idx="37">
                  <c:v>194</c:v>
                </c:pt>
                <c:pt idx="38">
                  <c:v>219</c:v>
                </c:pt>
                <c:pt idx="39">
                  <c:v>161</c:v>
                </c:pt>
                <c:pt idx="40">
                  <c:v>165</c:v>
                </c:pt>
                <c:pt idx="41">
                  <c:v>141</c:v>
                </c:pt>
                <c:pt idx="42">
                  <c:v>145</c:v>
                </c:pt>
                <c:pt idx="43">
                  <c:v>170</c:v>
                </c:pt>
                <c:pt idx="44">
                  <c:v>201</c:v>
                </c:pt>
                <c:pt idx="45">
                  <c:v>207</c:v>
                </c:pt>
                <c:pt idx="46">
                  <c:v>227</c:v>
                </c:pt>
                <c:pt idx="47">
                  <c:v>207</c:v>
                </c:pt>
                <c:pt idx="48">
                  <c:v>164</c:v>
                </c:pt>
                <c:pt idx="49">
                  <c:v>175</c:v>
                </c:pt>
                <c:pt idx="50">
                  <c:v>250</c:v>
                </c:pt>
                <c:pt idx="51">
                  <c:v>331</c:v>
                </c:pt>
                <c:pt idx="52">
                  <c:v>290</c:v>
                </c:pt>
                <c:pt idx="53">
                  <c:v>290</c:v>
                </c:pt>
                <c:pt idx="54">
                  <c:v>228</c:v>
                </c:pt>
                <c:pt idx="55">
                  <c:v>227</c:v>
                </c:pt>
                <c:pt idx="56">
                  <c:v>260</c:v>
                </c:pt>
                <c:pt idx="57">
                  <c:v>295</c:v>
                </c:pt>
                <c:pt idx="58">
                  <c:v>419</c:v>
                </c:pt>
                <c:pt idx="59">
                  <c:v>335</c:v>
                </c:pt>
                <c:pt idx="60">
                  <c:v>422</c:v>
                </c:pt>
                <c:pt idx="61">
                  <c:v>464</c:v>
                </c:pt>
                <c:pt idx="62">
                  <c:v>300</c:v>
                </c:pt>
                <c:pt idx="63">
                  <c:v>362</c:v>
                </c:pt>
                <c:pt idx="64">
                  <c:v>542</c:v>
                </c:pt>
                <c:pt idx="65">
                  <c:v>588</c:v>
                </c:pt>
                <c:pt idx="66">
                  <c:v>588</c:v>
                </c:pt>
                <c:pt idx="67">
                  <c:v>492</c:v>
                </c:pt>
                <c:pt idx="68">
                  <c:v>637</c:v>
                </c:pt>
                <c:pt idx="69">
                  <c:v>396</c:v>
                </c:pt>
                <c:pt idx="70">
                  <c:v>390</c:v>
                </c:pt>
                <c:pt idx="72">
                  <c:v>635</c:v>
                </c:pt>
                <c:pt idx="73">
                  <c:v>828</c:v>
                </c:pt>
                <c:pt idx="74">
                  <c:v>697</c:v>
                </c:pt>
                <c:pt idx="75">
                  <c:v>612</c:v>
                </c:pt>
                <c:pt idx="76">
                  <c:v>405</c:v>
                </c:pt>
                <c:pt idx="77">
                  <c:v>492</c:v>
                </c:pt>
                <c:pt idx="78">
                  <c:v>513</c:v>
                </c:pt>
                <c:pt idx="79">
                  <c:v>564</c:v>
                </c:pt>
                <c:pt idx="80">
                  <c:v>646</c:v>
                </c:pt>
                <c:pt idx="81">
                  <c:v>582</c:v>
                </c:pt>
                <c:pt idx="82">
                  <c:v>382</c:v>
                </c:pt>
                <c:pt idx="83">
                  <c:v>218</c:v>
                </c:pt>
                <c:pt idx="84">
                  <c:v>252</c:v>
                </c:pt>
                <c:pt idx="85">
                  <c:v>401</c:v>
                </c:pt>
                <c:pt idx="86">
                  <c:v>383</c:v>
                </c:pt>
                <c:pt idx="87">
                  <c:v>408</c:v>
                </c:pt>
                <c:pt idx="88">
                  <c:v>319</c:v>
                </c:pt>
                <c:pt idx="89">
                  <c:v>273</c:v>
                </c:pt>
                <c:pt idx="90">
                  <c:v>247</c:v>
                </c:pt>
                <c:pt idx="91">
                  <c:v>255</c:v>
                </c:pt>
                <c:pt idx="92">
                  <c:v>413</c:v>
                </c:pt>
                <c:pt idx="93">
                  <c:v>375</c:v>
                </c:pt>
                <c:pt idx="94">
                  <c:v>334</c:v>
                </c:pt>
                <c:pt idx="95">
                  <c:v>316</c:v>
                </c:pt>
                <c:pt idx="96">
                  <c:v>260</c:v>
                </c:pt>
                <c:pt idx="97">
                  <c:v>164</c:v>
                </c:pt>
                <c:pt idx="98">
                  <c:v>250</c:v>
                </c:pt>
                <c:pt idx="99">
                  <c:v>303</c:v>
                </c:pt>
                <c:pt idx="100">
                  <c:v>365</c:v>
                </c:pt>
                <c:pt idx="101" formatCode="0">
                  <c:v>318</c:v>
                </c:pt>
                <c:pt idx="102">
                  <c:v>295</c:v>
                </c:pt>
                <c:pt idx="103">
                  <c:v>256</c:v>
                </c:pt>
                <c:pt idx="104">
                  <c:v>169</c:v>
                </c:pt>
                <c:pt idx="105">
                  <c:v>184</c:v>
                </c:pt>
                <c:pt idx="106">
                  <c:v>270</c:v>
                </c:pt>
                <c:pt idx="107">
                  <c:v>281</c:v>
                </c:pt>
                <c:pt idx="108">
                  <c:v>251</c:v>
                </c:pt>
                <c:pt idx="109">
                  <c:v>262</c:v>
                </c:pt>
                <c:pt idx="110">
                  <c:v>219</c:v>
                </c:pt>
                <c:pt idx="111">
                  <c:v>172</c:v>
                </c:pt>
                <c:pt idx="112">
                  <c:v>136</c:v>
                </c:pt>
                <c:pt idx="113">
                  <c:v>242</c:v>
                </c:pt>
                <c:pt idx="114">
                  <c:v>261</c:v>
                </c:pt>
                <c:pt idx="115">
                  <c:v>301</c:v>
                </c:pt>
                <c:pt idx="116">
                  <c:v>216</c:v>
                </c:pt>
                <c:pt idx="117">
                  <c:v>53</c:v>
                </c:pt>
                <c:pt idx="118">
                  <c:v>101</c:v>
                </c:pt>
                <c:pt idx="119">
                  <c:v>188</c:v>
                </c:pt>
                <c:pt idx="120">
                  <c:v>327</c:v>
                </c:pt>
                <c:pt idx="121">
                  <c:v>341</c:v>
                </c:pt>
                <c:pt idx="122">
                  <c:v>364</c:v>
                </c:pt>
                <c:pt idx="123">
                  <c:v>210</c:v>
                </c:pt>
                <c:pt idx="124">
                  <c:v>111</c:v>
                </c:pt>
                <c:pt idx="125">
                  <c:v>124</c:v>
                </c:pt>
                <c:pt idx="126">
                  <c:v>199</c:v>
                </c:pt>
                <c:pt idx="127">
                  <c:v>326</c:v>
                </c:pt>
                <c:pt idx="128">
                  <c:v>369</c:v>
                </c:pt>
                <c:pt idx="129">
                  <c:v>187</c:v>
                </c:pt>
                <c:pt idx="130">
                  <c:v>257</c:v>
                </c:pt>
                <c:pt idx="131">
                  <c:v>301</c:v>
                </c:pt>
                <c:pt idx="132">
                  <c:v>172</c:v>
                </c:pt>
                <c:pt idx="133">
                  <c:v>180</c:v>
                </c:pt>
                <c:pt idx="134">
                  <c:v>365</c:v>
                </c:pt>
                <c:pt idx="135">
                  <c:v>271</c:v>
                </c:pt>
                <c:pt idx="136">
                  <c:v>228</c:v>
                </c:pt>
                <c:pt idx="137">
                  <c:v>187</c:v>
                </c:pt>
                <c:pt idx="138">
                  <c:v>215</c:v>
                </c:pt>
                <c:pt idx="139">
                  <c:v>94</c:v>
                </c:pt>
                <c:pt idx="140">
                  <c:v>139</c:v>
                </c:pt>
                <c:pt idx="141">
                  <c:v>256</c:v>
                </c:pt>
                <c:pt idx="142">
                  <c:v>235</c:v>
                </c:pt>
                <c:pt idx="143">
                  <c:v>234</c:v>
                </c:pt>
                <c:pt idx="144">
                  <c:v>248</c:v>
                </c:pt>
                <c:pt idx="145">
                  <c:v>256</c:v>
                </c:pt>
                <c:pt idx="146">
                  <c:v>162</c:v>
                </c:pt>
                <c:pt idx="147">
                  <c:v>206</c:v>
                </c:pt>
                <c:pt idx="148">
                  <c:v>427</c:v>
                </c:pt>
                <c:pt idx="149">
                  <c:v>409</c:v>
                </c:pt>
                <c:pt idx="150">
                  <c:v>313</c:v>
                </c:pt>
                <c:pt idx="151">
                  <c:v>526</c:v>
                </c:pt>
                <c:pt idx="152">
                  <c:v>384</c:v>
                </c:pt>
                <c:pt idx="153">
                  <c:v>222</c:v>
                </c:pt>
                <c:pt idx="154">
                  <c:v>265</c:v>
                </c:pt>
                <c:pt idx="155">
                  <c:v>649</c:v>
                </c:pt>
                <c:pt idx="156">
                  <c:v>606</c:v>
                </c:pt>
                <c:pt idx="157">
                  <c:v>533</c:v>
                </c:pt>
                <c:pt idx="158">
                  <c:v>558</c:v>
                </c:pt>
                <c:pt idx="159">
                  <c:v>565</c:v>
                </c:pt>
                <c:pt idx="160">
                  <c:v>355</c:v>
                </c:pt>
                <c:pt idx="161">
                  <c:v>321</c:v>
                </c:pt>
                <c:pt idx="162">
                  <c:v>750</c:v>
                </c:pt>
                <c:pt idx="163">
                  <c:v>775</c:v>
                </c:pt>
                <c:pt idx="164">
                  <c:v>676</c:v>
                </c:pt>
                <c:pt idx="165">
                  <c:v>762</c:v>
                </c:pt>
                <c:pt idx="166">
                  <c:v>583</c:v>
                </c:pt>
                <c:pt idx="167">
                  <c:v>332</c:v>
                </c:pt>
                <c:pt idx="168">
                  <c:v>328</c:v>
                </c:pt>
                <c:pt idx="169">
                  <c:v>538</c:v>
                </c:pt>
                <c:pt idx="170">
                  <c:v>231</c:v>
                </c:pt>
                <c:pt idx="171">
                  <c:v>687</c:v>
                </c:pt>
                <c:pt idx="172">
                  <c:v>741</c:v>
                </c:pt>
                <c:pt idx="173">
                  <c:v>680</c:v>
                </c:pt>
                <c:pt idx="174">
                  <c:v>437</c:v>
                </c:pt>
                <c:pt idx="175">
                  <c:v>396</c:v>
                </c:pt>
                <c:pt idx="176">
                  <c:v>1047</c:v>
                </c:pt>
                <c:pt idx="177">
                  <c:v>869</c:v>
                </c:pt>
                <c:pt idx="178">
                  <c:v>880</c:v>
                </c:pt>
                <c:pt idx="179">
                  <c:v>790</c:v>
                </c:pt>
                <c:pt idx="180">
                  <c:v>815</c:v>
                </c:pt>
                <c:pt idx="181">
                  <c:v>591</c:v>
                </c:pt>
                <c:pt idx="182">
                  <c:v>553</c:v>
                </c:pt>
                <c:pt idx="183">
                  <c:v>1159</c:v>
                </c:pt>
                <c:pt idx="184">
                  <c:v>1269</c:v>
                </c:pt>
                <c:pt idx="185">
                  <c:v>1051</c:v>
                </c:pt>
                <c:pt idx="186">
                  <c:v>1057</c:v>
                </c:pt>
                <c:pt idx="187">
                  <c:v>1153</c:v>
                </c:pt>
                <c:pt idx="188">
                  <c:v>1142</c:v>
                </c:pt>
                <c:pt idx="189">
                  <c:v>556</c:v>
                </c:pt>
                <c:pt idx="190">
                  <c:v>1572</c:v>
                </c:pt>
                <c:pt idx="191">
                  <c:v>1322</c:v>
                </c:pt>
                <c:pt idx="192">
                  <c:v>1282</c:v>
                </c:pt>
                <c:pt idx="193">
                  <c:v>1137</c:v>
                </c:pt>
                <c:pt idx="194">
                  <c:v>1180</c:v>
                </c:pt>
                <c:pt idx="195">
                  <c:v>834</c:v>
                </c:pt>
                <c:pt idx="196">
                  <c:v>521</c:v>
                </c:pt>
                <c:pt idx="197">
                  <c:v>666</c:v>
                </c:pt>
                <c:pt idx="198">
                  <c:v>1701</c:v>
                </c:pt>
                <c:pt idx="199">
                  <c:v>1524</c:v>
                </c:pt>
                <c:pt idx="200">
                  <c:v>1701</c:v>
                </c:pt>
                <c:pt idx="201">
                  <c:v>1237</c:v>
                </c:pt>
                <c:pt idx="202">
                  <c:v>774</c:v>
                </c:pt>
                <c:pt idx="203">
                  <c:v>801</c:v>
                </c:pt>
                <c:pt idx="204">
                  <c:v>1779</c:v>
                </c:pt>
                <c:pt idx="205">
                  <c:v>1422</c:v>
                </c:pt>
                <c:pt idx="206">
                  <c:v>1317</c:v>
                </c:pt>
                <c:pt idx="207">
                  <c:v>637</c:v>
                </c:pt>
                <c:pt idx="208">
                  <c:v>1510</c:v>
                </c:pt>
                <c:pt idx="209">
                  <c:v>607</c:v>
                </c:pt>
                <c:pt idx="210">
                  <c:v>773</c:v>
                </c:pt>
                <c:pt idx="211">
                  <c:v>2097</c:v>
                </c:pt>
                <c:pt idx="212">
                  <c:v>1706</c:v>
                </c:pt>
                <c:pt idx="213" formatCode="0">
                  <c:v>1649</c:v>
                </c:pt>
                <c:pt idx="214" formatCode="0">
                  <c:v>1383</c:v>
                </c:pt>
                <c:pt idx="215" formatCode="0">
                  <c:v>1525</c:v>
                </c:pt>
                <c:pt idx="216" formatCode="0">
                  <c:v>921</c:v>
                </c:pt>
                <c:pt idx="217">
                  <c:v>783</c:v>
                </c:pt>
                <c:pt idx="218">
                  <c:v>1883</c:v>
                </c:pt>
                <c:pt idx="219">
                  <c:v>1670</c:v>
                </c:pt>
                <c:pt idx="220">
                  <c:v>1578</c:v>
                </c:pt>
                <c:pt idx="221">
                  <c:v>1248</c:v>
                </c:pt>
                <c:pt idx="222">
                  <c:v>1350</c:v>
                </c:pt>
                <c:pt idx="223">
                  <c:v>839</c:v>
                </c:pt>
                <c:pt idx="224">
                  <c:v>716</c:v>
                </c:pt>
                <c:pt idx="225">
                  <c:v>1812</c:v>
                </c:pt>
                <c:pt idx="226">
                  <c:v>1383</c:v>
                </c:pt>
                <c:pt idx="227">
                  <c:v>1861</c:v>
                </c:pt>
                <c:pt idx="228">
                  <c:v>1398</c:v>
                </c:pt>
                <c:pt idx="229">
                  <c:v>1169</c:v>
                </c:pt>
                <c:pt idx="230">
                  <c:v>1829</c:v>
                </c:pt>
                <c:pt idx="231">
                  <c:v>675</c:v>
                </c:pt>
                <c:pt idx="232">
                  <c:v>1799</c:v>
                </c:pt>
                <c:pt idx="233">
                  <c:v>1418</c:v>
                </c:pt>
                <c:pt idx="234">
                  <c:v>1305</c:v>
                </c:pt>
                <c:pt idx="235">
                  <c:v>1355</c:v>
                </c:pt>
                <c:pt idx="236">
                  <c:v>1198</c:v>
                </c:pt>
                <c:pt idx="237">
                  <c:v>676</c:v>
                </c:pt>
                <c:pt idx="238">
                  <c:v>609</c:v>
                </c:pt>
                <c:pt idx="239">
                  <c:v>1581</c:v>
                </c:pt>
                <c:pt idx="240">
                  <c:v>1263</c:v>
                </c:pt>
                <c:pt idx="241">
                  <c:v>1151</c:v>
                </c:pt>
                <c:pt idx="242">
                  <c:v>1009</c:v>
                </c:pt>
                <c:pt idx="243">
                  <c:v>647</c:v>
                </c:pt>
                <c:pt idx="244">
                  <c:v>1022</c:v>
                </c:pt>
                <c:pt idx="246">
                  <c:v>556</c:v>
                </c:pt>
                <c:pt idx="247">
                  <c:v>924</c:v>
                </c:pt>
                <c:pt idx="248">
                  <c:v>1604</c:v>
                </c:pt>
                <c:pt idx="249">
                  <c:v>1245</c:v>
                </c:pt>
                <c:pt idx="250">
                  <c:v>1122</c:v>
                </c:pt>
                <c:pt idx="251">
                  <c:v>712</c:v>
                </c:pt>
                <c:pt idx="252">
                  <c:v>802</c:v>
                </c:pt>
                <c:pt idx="253">
                  <c:v>1356</c:v>
                </c:pt>
                <c:pt idx="254">
                  <c:v>1063</c:v>
                </c:pt>
                <c:pt idx="255">
                  <c:v>924</c:v>
                </c:pt>
                <c:pt idx="256">
                  <c:v>1077</c:v>
                </c:pt>
                <c:pt idx="257">
                  <c:v>886</c:v>
                </c:pt>
                <c:pt idx="258">
                  <c:v>613</c:v>
                </c:pt>
                <c:pt idx="259">
                  <c:v>687</c:v>
                </c:pt>
                <c:pt idx="260">
                  <c:v>1425</c:v>
                </c:pt>
                <c:pt idx="261">
                  <c:v>1056</c:v>
                </c:pt>
                <c:pt idx="262">
                  <c:v>990</c:v>
                </c:pt>
                <c:pt idx="263">
                  <c:v>994</c:v>
                </c:pt>
                <c:pt idx="264">
                  <c:v>667</c:v>
                </c:pt>
                <c:pt idx="265">
                  <c:v>470</c:v>
                </c:pt>
                <c:pt idx="266">
                  <c:v>654</c:v>
                </c:pt>
                <c:pt idx="267">
                  <c:v>1151</c:v>
                </c:pt>
                <c:pt idx="268">
                  <c:v>726</c:v>
                </c:pt>
                <c:pt idx="269">
                  <c:v>939</c:v>
                </c:pt>
                <c:pt idx="270">
                  <c:v>804</c:v>
                </c:pt>
                <c:pt idx="271">
                  <c:v>684</c:v>
                </c:pt>
                <c:pt idx="272">
                  <c:v>445</c:v>
                </c:pt>
                <c:pt idx="273">
                  <c:v>513</c:v>
                </c:pt>
                <c:pt idx="274">
                  <c:v>959</c:v>
                </c:pt>
                <c:pt idx="275">
                  <c:v>717</c:v>
                </c:pt>
                <c:pt idx="276">
                  <c:v>590</c:v>
                </c:pt>
                <c:pt idx="277">
                  <c:v>564</c:v>
                </c:pt>
                <c:pt idx="278">
                  <c:v>457</c:v>
                </c:pt>
                <c:pt idx="279">
                  <c:v>298</c:v>
                </c:pt>
                <c:pt idx="280">
                  <c:v>391</c:v>
                </c:pt>
                <c:pt idx="281">
                  <c:v>672</c:v>
                </c:pt>
                <c:pt idx="282">
                  <c:v>448</c:v>
                </c:pt>
                <c:pt idx="283">
                  <c:v>365</c:v>
                </c:pt>
                <c:pt idx="284">
                  <c:v>400</c:v>
                </c:pt>
                <c:pt idx="285">
                  <c:v>253</c:v>
                </c:pt>
                <c:pt idx="286">
                  <c:v>140</c:v>
                </c:pt>
                <c:pt idx="287">
                  <c:v>181</c:v>
                </c:pt>
                <c:pt idx="288">
                  <c:v>397</c:v>
                </c:pt>
                <c:pt idx="289">
                  <c:v>256</c:v>
                </c:pt>
                <c:pt idx="290">
                  <c:v>252</c:v>
                </c:pt>
                <c:pt idx="291">
                  <c:v>252</c:v>
                </c:pt>
                <c:pt idx="292">
                  <c:v>197</c:v>
                </c:pt>
                <c:pt idx="293">
                  <c:v>111</c:v>
                </c:pt>
                <c:pt idx="294">
                  <c:v>94</c:v>
                </c:pt>
                <c:pt idx="295">
                  <c:v>213</c:v>
                </c:pt>
                <c:pt idx="296">
                  <c:v>225</c:v>
                </c:pt>
                <c:pt idx="297">
                  <c:v>252</c:v>
                </c:pt>
                <c:pt idx="298">
                  <c:v>195</c:v>
                </c:pt>
                <c:pt idx="299">
                  <c:v>201</c:v>
                </c:pt>
                <c:pt idx="300">
                  <c:v>107</c:v>
                </c:pt>
                <c:pt idx="301">
                  <c:v>187</c:v>
                </c:pt>
                <c:pt idx="302">
                  <c:v>325</c:v>
                </c:pt>
                <c:pt idx="303">
                  <c:v>315</c:v>
                </c:pt>
                <c:pt idx="304">
                  <c:v>428</c:v>
                </c:pt>
                <c:pt idx="305">
                  <c:v>463</c:v>
                </c:pt>
                <c:pt idx="306">
                  <c:v>596</c:v>
                </c:pt>
                <c:pt idx="307">
                  <c:v>336</c:v>
                </c:pt>
                <c:pt idx="308">
                  <c:v>408</c:v>
                </c:pt>
                <c:pt idx="309">
                  <c:v>1026</c:v>
                </c:pt>
                <c:pt idx="310">
                  <c:v>1061</c:v>
                </c:pt>
                <c:pt idx="311">
                  <c:v>1115</c:v>
                </c:pt>
                <c:pt idx="312">
                  <c:v>1022</c:v>
                </c:pt>
                <c:pt idx="313">
                  <c:v>1239</c:v>
                </c:pt>
                <c:pt idx="314">
                  <c:v>639</c:v>
                </c:pt>
                <c:pt idx="315">
                  <c:v>892</c:v>
                </c:pt>
                <c:pt idx="316">
                  <c:v>1571</c:v>
                </c:pt>
                <c:pt idx="317">
                  <c:v>1423</c:v>
                </c:pt>
                <c:pt idx="318">
                  <c:v>1190</c:v>
                </c:pt>
                <c:pt idx="319">
                  <c:v>1216</c:v>
                </c:pt>
                <c:pt idx="320">
                  <c:v>1165</c:v>
                </c:pt>
                <c:pt idx="321">
                  <c:v>610</c:v>
                </c:pt>
                <c:pt idx="322">
                  <c:v>720</c:v>
                </c:pt>
                <c:pt idx="323">
                  <c:v>1607</c:v>
                </c:pt>
                <c:pt idx="324">
                  <c:v>1266</c:v>
                </c:pt>
                <c:pt idx="325">
                  <c:v>1266</c:v>
                </c:pt>
                <c:pt idx="326">
                  <c:v>1102</c:v>
                </c:pt>
                <c:pt idx="327">
                  <c:v>985</c:v>
                </c:pt>
                <c:pt idx="328">
                  <c:v>491</c:v>
                </c:pt>
                <c:pt idx="329">
                  <c:v>671</c:v>
                </c:pt>
                <c:pt idx="330">
                  <c:v>1332</c:v>
                </c:pt>
                <c:pt idx="331">
                  <c:v>993</c:v>
                </c:pt>
                <c:pt idx="332">
                  <c:v>905</c:v>
                </c:pt>
                <c:pt idx="333">
                  <c:v>948</c:v>
                </c:pt>
                <c:pt idx="334">
                  <c:v>948</c:v>
                </c:pt>
                <c:pt idx="335">
                  <c:v>453</c:v>
                </c:pt>
                <c:pt idx="336">
                  <c:v>615</c:v>
                </c:pt>
                <c:pt idx="337">
                  <c:v>1168</c:v>
                </c:pt>
                <c:pt idx="338">
                  <c:v>830</c:v>
                </c:pt>
                <c:pt idx="339">
                  <c:v>885</c:v>
                </c:pt>
                <c:pt idx="340">
                  <c:v>907</c:v>
                </c:pt>
                <c:pt idx="341">
                  <c:v>860</c:v>
                </c:pt>
                <c:pt idx="342">
                  <c:v>481</c:v>
                </c:pt>
                <c:pt idx="343">
                  <c:v>657</c:v>
                </c:pt>
                <c:pt idx="344">
                  <c:v>1238</c:v>
                </c:pt>
                <c:pt idx="345">
                  <c:v>949</c:v>
                </c:pt>
                <c:pt idx="346">
                  <c:v>938</c:v>
                </c:pt>
                <c:pt idx="347">
                  <c:v>927</c:v>
                </c:pt>
                <c:pt idx="348">
                  <c:v>909</c:v>
                </c:pt>
                <c:pt idx="349">
                  <c:v>390</c:v>
                </c:pt>
                <c:pt idx="350">
                  <c:v>510</c:v>
                </c:pt>
                <c:pt idx="351">
                  <c:v>969</c:v>
                </c:pt>
                <c:pt idx="352">
                  <c:v>818</c:v>
                </c:pt>
                <c:pt idx="353">
                  <c:v>709</c:v>
                </c:pt>
                <c:pt idx="354">
                  <c:v>768</c:v>
                </c:pt>
                <c:pt idx="355">
                  <c:v>798</c:v>
                </c:pt>
                <c:pt idx="356">
                  <c:v>444</c:v>
                </c:pt>
                <c:pt idx="357">
                  <c:v>642</c:v>
                </c:pt>
                <c:pt idx="358">
                  <c:v>1096</c:v>
                </c:pt>
                <c:pt idx="359">
                  <c:v>770</c:v>
                </c:pt>
                <c:pt idx="360">
                  <c:v>843</c:v>
                </c:pt>
                <c:pt idx="361">
                  <c:v>674</c:v>
                </c:pt>
                <c:pt idx="362">
                  <c:v>730</c:v>
                </c:pt>
                <c:pt idx="363">
                  <c:v>320</c:v>
                </c:pt>
                <c:pt idx="364">
                  <c:v>614</c:v>
                </c:pt>
                <c:pt idx="365">
                  <c:v>901</c:v>
                </c:pt>
                <c:pt idx="366">
                  <c:v>638</c:v>
                </c:pt>
                <c:pt idx="367">
                  <c:v>679</c:v>
                </c:pt>
                <c:pt idx="368">
                  <c:v>586</c:v>
                </c:pt>
                <c:pt idx="369">
                  <c:v>583</c:v>
                </c:pt>
                <c:pt idx="370">
                  <c:v>254</c:v>
                </c:pt>
                <c:pt idx="371">
                  <c:v>383</c:v>
                </c:pt>
                <c:pt idx="372">
                  <c:v>635</c:v>
                </c:pt>
                <c:pt idx="373">
                  <c:v>499</c:v>
                </c:pt>
                <c:pt idx="374">
                  <c:v>561</c:v>
                </c:pt>
                <c:pt idx="375">
                  <c:v>460</c:v>
                </c:pt>
                <c:pt idx="376">
                  <c:v>433</c:v>
                </c:pt>
                <c:pt idx="377">
                  <c:v>199</c:v>
                </c:pt>
                <c:pt idx="378">
                  <c:v>308</c:v>
                </c:pt>
                <c:pt idx="379">
                  <c:v>606</c:v>
                </c:pt>
                <c:pt idx="380">
                  <c:v>543</c:v>
                </c:pt>
                <c:pt idx="381">
                  <c:v>505</c:v>
                </c:pt>
                <c:pt idx="382">
                  <c:v>431</c:v>
                </c:pt>
                <c:pt idx="383">
                  <c:v>531</c:v>
                </c:pt>
                <c:pt idx="384">
                  <c:v>230</c:v>
                </c:pt>
                <c:pt idx="385">
                  <c:v>369</c:v>
                </c:pt>
                <c:pt idx="386">
                  <c:v>544</c:v>
                </c:pt>
                <c:pt idx="387">
                  <c:v>451</c:v>
                </c:pt>
                <c:pt idx="388">
                  <c:v>403</c:v>
                </c:pt>
                <c:pt idx="389">
                  <c:v>392</c:v>
                </c:pt>
                <c:pt idx="390">
                  <c:v>405</c:v>
                </c:pt>
                <c:pt idx="391">
                  <c:v>191</c:v>
                </c:pt>
                <c:pt idx="392">
                  <c:v>426</c:v>
                </c:pt>
                <c:pt idx="393">
                  <c:v>560</c:v>
                </c:pt>
                <c:pt idx="394">
                  <c:v>579</c:v>
                </c:pt>
                <c:pt idx="395">
                  <c:v>511</c:v>
                </c:pt>
                <c:pt idx="396">
                  <c:v>448</c:v>
                </c:pt>
                <c:pt idx="397">
                  <c:v>493</c:v>
                </c:pt>
                <c:pt idx="398">
                  <c:v>224</c:v>
                </c:pt>
                <c:pt idx="399">
                  <c:v>419</c:v>
                </c:pt>
                <c:pt idx="400">
                  <c:v>527</c:v>
                </c:pt>
                <c:pt idx="401">
                  <c:v>436</c:v>
                </c:pt>
                <c:pt idx="402">
                  <c:v>488</c:v>
                </c:pt>
                <c:pt idx="403">
                  <c:v>540</c:v>
                </c:pt>
                <c:pt idx="404">
                  <c:v>528</c:v>
                </c:pt>
                <c:pt idx="405">
                  <c:v>261</c:v>
                </c:pt>
                <c:pt idx="406">
                  <c:v>458</c:v>
                </c:pt>
                <c:pt idx="407">
                  <c:v>602</c:v>
                </c:pt>
                <c:pt idx="408">
                  <c:v>562</c:v>
                </c:pt>
                <c:pt idx="409">
                  <c:v>548</c:v>
                </c:pt>
                <c:pt idx="410">
                  <c:v>496</c:v>
                </c:pt>
                <c:pt idx="411">
                  <c:v>539</c:v>
                </c:pt>
                <c:pt idx="412">
                  <c:v>332</c:v>
                </c:pt>
                <c:pt idx="413">
                  <c:v>541</c:v>
                </c:pt>
                <c:pt idx="414">
                  <c:v>701</c:v>
                </c:pt>
                <c:pt idx="415">
                  <c:v>659</c:v>
                </c:pt>
                <c:pt idx="416">
                  <c:v>703</c:v>
                </c:pt>
                <c:pt idx="417">
                  <c:v>675</c:v>
                </c:pt>
                <c:pt idx="418">
                  <c:v>712</c:v>
                </c:pt>
                <c:pt idx="419">
                  <c:v>413</c:v>
                </c:pt>
                <c:pt idx="420">
                  <c:v>710</c:v>
                </c:pt>
                <c:pt idx="421">
                  <c:v>841</c:v>
                </c:pt>
                <c:pt idx="422">
                  <c:v>721</c:v>
                </c:pt>
                <c:pt idx="423">
                  <c:v>554</c:v>
                </c:pt>
                <c:pt idx="424">
                  <c:v>599</c:v>
                </c:pt>
                <c:pt idx="425">
                  <c:v>943</c:v>
                </c:pt>
                <c:pt idx="426">
                  <c:v>537</c:v>
                </c:pt>
                <c:pt idx="427">
                  <c:v>1021</c:v>
                </c:pt>
                <c:pt idx="428">
                  <c:v>1329</c:v>
                </c:pt>
                <c:pt idx="429">
                  <c:v>1267</c:v>
                </c:pt>
                <c:pt idx="430">
                  <c:v>1475</c:v>
                </c:pt>
                <c:pt idx="431">
                  <c:v>1519</c:v>
                </c:pt>
                <c:pt idx="432">
                  <c:v>1481</c:v>
                </c:pt>
                <c:pt idx="433">
                  <c:v>902</c:v>
                </c:pt>
                <c:pt idx="434">
                  <c:v>1455</c:v>
                </c:pt>
                <c:pt idx="435">
                  <c:v>1999</c:v>
                </c:pt>
                <c:pt idx="436">
                  <c:v>1631</c:v>
                </c:pt>
                <c:pt idx="437">
                  <c:v>1629</c:v>
                </c:pt>
                <c:pt idx="438">
                  <c:v>1491</c:v>
                </c:pt>
                <c:pt idx="439">
                  <c:v>1559</c:v>
                </c:pt>
                <c:pt idx="440">
                  <c:v>862</c:v>
                </c:pt>
                <c:pt idx="441">
                  <c:v>1522</c:v>
                </c:pt>
                <c:pt idx="442">
                  <c:v>2025</c:v>
                </c:pt>
                <c:pt idx="443">
                  <c:v>1632</c:v>
                </c:pt>
                <c:pt idx="444">
                  <c:v>1871</c:v>
                </c:pt>
                <c:pt idx="445">
                  <c:v>1950</c:v>
                </c:pt>
                <c:pt idx="446">
                  <c:v>1632</c:v>
                </c:pt>
                <c:pt idx="447">
                  <c:v>1020</c:v>
                </c:pt>
                <c:pt idx="448">
                  <c:v>1711</c:v>
                </c:pt>
                <c:pt idx="449">
                  <c:v>2114</c:v>
                </c:pt>
                <c:pt idx="450">
                  <c:v>1826</c:v>
                </c:pt>
                <c:pt idx="451">
                  <c:v>1750</c:v>
                </c:pt>
                <c:pt idx="452">
                  <c:v>1754</c:v>
                </c:pt>
                <c:pt idx="453">
                  <c:v>1624</c:v>
                </c:pt>
                <c:pt idx="454">
                  <c:v>973</c:v>
                </c:pt>
                <c:pt idx="455">
                  <c:v>1679</c:v>
                </c:pt>
                <c:pt idx="456">
                  <c:v>2200</c:v>
                </c:pt>
                <c:pt idx="457">
                  <c:v>1845</c:v>
                </c:pt>
                <c:pt idx="458">
                  <c:v>1791</c:v>
                </c:pt>
                <c:pt idx="459">
                  <c:v>1699</c:v>
                </c:pt>
                <c:pt idx="460">
                  <c:v>1537</c:v>
                </c:pt>
                <c:pt idx="461">
                  <c:v>1016</c:v>
                </c:pt>
                <c:pt idx="462">
                  <c:v>1386</c:v>
                </c:pt>
                <c:pt idx="463">
                  <c:v>2156</c:v>
                </c:pt>
                <c:pt idx="464">
                  <c:v>1783</c:v>
                </c:pt>
                <c:pt idx="465">
                  <c:v>1629</c:v>
                </c:pt>
                <c:pt idx="466">
                  <c:v>1604</c:v>
                </c:pt>
                <c:pt idx="467">
                  <c:v>1521</c:v>
                </c:pt>
                <c:pt idx="468">
                  <c:v>996</c:v>
                </c:pt>
                <c:pt idx="469">
                  <c:v>1009</c:v>
                </c:pt>
                <c:pt idx="470">
                  <c:v>1786</c:v>
                </c:pt>
                <c:pt idx="471">
                  <c:v>1486</c:v>
                </c:pt>
                <c:pt idx="472">
                  <c:v>1464</c:v>
                </c:pt>
                <c:pt idx="473">
                  <c:v>1453</c:v>
                </c:pt>
                <c:pt idx="474">
                  <c:v>1466</c:v>
                </c:pt>
                <c:pt idx="475">
                  <c:v>954</c:v>
                </c:pt>
                <c:pt idx="476">
                  <c:v>1845</c:v>
                </c:pt>
                <c:pt idx="477">
                  <c:v>2264</c:v>
                </c:pt>
                <c:pt idx="478">
                  <c:v>2307</c:v>
                </c:pt>
                <c:pt idx="479">
                  <c:v>2625</c:v>
                </c:pt>
                <c:pt idx="480">
                  <c:v>3433</c:v>
                </c:pt>
                <c:pt idx="481">
                  <c:v>3200</c:v>
                </c:pt>
                <c:pt idx="482">
                  <c:v>1803</c:v>
                </c:pt>
                <c:pt idx="483">
                  <c:v>4038</c:v>
                </c:pt>
                <c:pt idx="484">
                  <c:v>9882</c:v>
                </c:pt>
                <c:pt idx="485">
                  <c:v>12848</c:v>
                </c:pt>
                <c:pt idx="486">
                  <c:v>15713</c:v>
                </c:pt>
                <c:pt idx="487">
                  <c:v>17000</c:v>
                </c:pt>
                <c:pt idx="488">
                  <c:v>11964</c:v>
                </c:pt>
                <c:pt idx="489">
                  <c:v>6294</c:v>
                </c:pt>
                <c:pt idx="490">
                  <c:v>13104</c:v>
                </c:pt>
                <c:pt idx="491">
                  <c:v>19828</c:v>
                </c:pt>
                <c:pt idx="492">
                  <c:v>17526</c:v>
                </c:pt>
                <c:pt idx="493">
                  <c:v>12884</c:v>
                </c:pt>
                <c:pt idx="494">
                  <c:v>10135</c:v>
                </c:pt>
                <c:pt idx="495">
                  <c:v>14709</c:v>
                </c:pt>
                <c:pt idx="496">
                  <c:v>6583</c:v>
                </c:pt>
                <c:pt idx="497">
                  <c:v>9971</c:v>
                </c:pt>
                <c:pt idx="498">
                  <c:v>12920</c:v>
                </c:pt>
                <c:pt idx="499">
                  <c:v>9347</c:v>
                </c:pt>
                <c:pt idx="500">
                  <c:v>7758</c:v>
                </c:pt>
                <c:pt idx="501">
                  <c:v>7295</c:v>
                </c:pt>
                <c:pt idx="502">
                  <c:v>6590</c:v>
                </c:pt>
                <c:pt idx="503">
                  <c:v>3826</c:v>
                </c:pt>
                <c:pt idx="504">
                  <c:v>6851</c:v>
                </c:pt>
                <c:pt idx="505">
                  <c:v>8661</c:v>
                </c:pt>
                <c:pt idx="506">
                  <c:v>7400</c:v>
                </c:pt>
                <c:pt idx="507">
                  <c:v>6851</c:v>
                </c:pt>
                <c:pt idx="508">
                  <c:v>7574</c:v>
                </c:pt>
                <c:pt idx="509">
                  <c:v>7001</c:v>
                </c:pt>
                <c:pt idx="510">
                  <c:v>27.150000000000009</c:v>
                </c:pt>
                <c:pt idx="511">
                  <c:v>6220</c:v>
                </c:pt>
                <c:pt idx="512">
                  <c:v>4065</c:v>
                </c:pt>
                <c:pt idx="513">
                  <c:v>5037</c:v>
                </c:pt>
                <c:pt idx="514">
                  <c:v>6816</c:v>
                </c:pt>
                <c:pt idx="515">
                  <c:v>8024</c:v>
                </c:pt>
                <c:pt idx="516">
                  <c:v>7095</c:v>
                </c:pt>
                <c:pt idx="517">
                  <c:v>3578</c:v>
                </c:pt>
                <c:pt idx="518">
                  <c:v>5748</c:v>
                </c:pt>
                <c:pt idx="519">
                  <c:v>7150</c:v>
                </c:pt>
                <c:pt idx="520">
                  <c:v>5190</c:v>
                </c:pt>
                <c:pt idx="521">
                  <c:v>4720</c:v>
                </c:pt>
                <c:pt idx="522">
                  <c:v>4723</c:v>
                </c:pt>
                <c:pt idx="523">
                  <c:v>4339</c:v>
                </c:pt>
                <c:pt idx="524">
                  <c:v>2772</c:v>
                </c:pt>
                <c:pt idx="525">
                  <c:v>4698</c:v>
                </c:pt>
                <c:pt idx="526">
                  <c:v>6000</c:v>
                </c:pt>
                <c:pt idx="527">
                  <c:v>5101</c:v>
                </c:pt>
                <c:pt idx="528">
                  <c:v>5012</c:v>
                </c:pt>
                <c:pt idx="529">
                  <c:v>4915</c:v>
                </c:pt>
                <c:pt idx="530">
                  <c:v>4664</c:v>
                </c:pt>
                <c:pt idx="531">
                  <c:v>2944</c:v>
                </c:pt>
                <c:pt idx="532">
                  <c:v>5455</c:v>
                </c:pt>
                <c:pt idx="533">
                  <c:v>6272</c:v>
                </c:pt>
                <c:pt idx="534">
                  <c:v>5918</c:v>
                </c:pt>
                <c:pt idx="535">
                  <c:v>6062</c:v>
                </c:pt>
                <c:pt idx="536">
                  <c:v>8661</c:v>
                </c:pt>
                <c:pt idx="537">
                  <c:v>5142</c:v>
                </c:pt>
                <c:pt idx="538">
                  <c:v>3231</c:v>
                </c:pt>
                <c:pt idx="539">
                  <c:v>5890</c:v>
                </c:pt>
                <c:pt idx="540">
                  <c:v>7112</c:v>
                </c:pt>
                <c:pt idx="541">
                  <c:v>5974</c:v>
                </c:pt>
                <c:pt idx="542">
                  <c:v>5700</c:v>
                </c:pt>
                <c:pt idx="543">
                  <c:v>5558</c:v>
                </c:pt>
                <c:pt idx="544">
                  <c:v>3916</c:v>
                </c:pt>
                <c:pt idx="545">
                  <c:v>2904</c:v>
                </c:pt>
                <c:pt idx="546">
                  <c:v>5599</c:v>
                </c:pt>
                <c:pt idx="547">
                  <c:v>6283</c:v>
                </c:pt>
                <c:pt idx="548">
                  <c:v>6000</c:v>
                </c:pt>
                <c:pt idx="549">
                  <c:v>5231</c:v>
                </c:pt>
                <c:pt idx="550">
                  <c:v>5522</c:v>
                </c:pt>
                <c:pt idx="551">
                  <c:v>4711</c:v>
                </c:pt>
                <c:pt idx="552">
                  <c:v>3169</c:v>
                </c:pt>
                <c:pt idx="553">
                  <c:v>2670</c:v>
                </c:pt>
                <c:pt idx="554">
                  <c:v>7561</c:v>
                </c:pt>
                <c:pt idx="555">
                  <c:v>8367</c:v>
                </c:pt>
                <c:pt idx="556">
                  <c:v>7125</c:v>
                </c:pt>
                <c:pt idx="557">
                  <c:v>6529</c:v>
                </c:pt>
                <c:pt idx="558">
                  <c:v>6375</c:v>
                </c:pt>
                <c:pt idx="559">
                  <c:v>3906</c:v>
                </c:pt>
                <c:pt idx="560">
                  <c:v>7388</c:v>
                </c:pt>
                <c:pt idx="561">
                  <c:v>8734</c:v>
                </c:pt>
                <c:pt idx="562">
                  <c:v>8013</c:v>
                </c:pt>
                <c:pt idx="563">
                  <c:v>8254</c:v>
                </c:pt>
                <c:pt idx="564">
                  <c:v>7876</c:v>
                </c:pt>
                <c:pt idx="565">
                  <c:v>6736</c:v>
                </c:pt>
                <c:pt idx="566">
                  <c:v>4131</c:v>
                </c:pt>
                <c:pt idx="567">
                  <c:v>7944</c:v>
                </c:pt>
                <c:pt idx="568">
                  <c:v>9647</c:v>
                </c:pt>
                <c:pt idx="569">
                  <c:v>8320</c:v>
                </c:pt>
                <c:pt idx="570">
                  <c:v>8193</c:v>
                </c:pt>
                <c:pt idx="571">
                  <c:v>5920</c:v>
                </c:pt>
                <c:pt idx="572">
                  <c:v>6127</c:v>
                </c:pt>
                <c:pt idx="573">
                  <c:v>4857</c:v>
                </c:pt>
                <c:pt idx="574">
                  <c:v>10058</c:v>
                </c:pt>
                <c:pt idx="575">
                  <c:v>11207</c:v>
                </c:pt>
                <c:pt idx="576">
                  <c:v>8453</c:v>
                </c:pt>
                <c:pt idx="577">
                  <c:v>7987</c:v>
                </c:pt>
                <c:pt idx="578">
                  <c:v>7807</c:v>
                </c:pt>
                <c:pt idx="579">
                  <c:v>6297</c:v>
                </c:pt>
                <c:pt idx="580">
                  <c:v>3949</c:v>
                </c:pt>
                <c:pt idx="581">
                  <c:v>6786</c:v>
                </c:pt>
                <c:pt idx="582">
                  <c:v>7454</c:v>
                </c:pt>
                <c:pt idx="583">
                  <c:v>6230</c:v>
                </c:pt>
                <c:pt idx="584">
                  <c:v>4372</c:v>
                </c:pt>
                <c:pt idx="585">
                  <c:v>5778</c:v>
                </c:pt>
                <c:pt idx="586">
                  <c:v>4725</c:v>
                </c:pt>
                <c:pt idx="587">
                  <c:v>8635</c:v>
                </c:pt>
                <c:pt idx="588">
                  <c:v>6529</c:v>
                </c:pt>
                <c:pt idx="589">
                  <c:v>6339</c:v>
                </c:pt>
                <c:pt idx="590">
                  <c:v>4447</c:v>
                </c:pt>
                <c:pt idx="591">
                  <c:v>3848</c:v>
                </c:pt>
                <c:pt idx="592">
                  <c:v>3281</c:v>
                </c:pt>
                <c:pt idx="593">
                  <c:v>3176</c:v>
                </c:pt>
                <c:pt idx="594">
                  <c:v>2489</c:v>
                </c:pt>
                <c:pt idx="595">
                  <c:v>1398</c:v>
                </c:pt>
                <c:pt idx="596">
                  <c:v>4148</c:v>
                </c:pt>
                <c:pt idx="597">
                  <c:v>2992</c:v>
                </c:pt>
                <c:pt idx="598">
                  <c:v>2715</c:v>
                </c:pt>
                <c:pt idx="599">
                  <c:v>2489</c:v>
                </c:pt>
                <c:pt idx="600">
                  <c:v>1513</c:v>
                </c:pt>
                <c:pt idx="601">
                  <c:v>3112</c:v>
                </c:pt>
                <c:pt idx="603">
                  <c:v>1715</c:v>
                </c:pt>
                <c:pt idx="604">
                  <c:v>4375</c:v>
                </c:pt>
                <c:pt idx="605">
                  <c:v>2862</c:v>
                </c:pt>
                <c:pt idx="606">
                  <c:v>2728</c:v>
                </c:pt>
                <c:pt idx="607">
                  <c:v>2263</c:v>
                </c:pt>
                <c:pt idx="608">
                  <c:v>1928</c:v>
                </c:pt>
                <c:pt idx="609">
                  <c:v>913</c:v>
                </c:pt>
                <c:pt idx="610">
                  <c:v>1530</c:v>
                </c:pt>
                <c:pt idx="611">
                  <c:v>3373</c:v>
                </c:pt>
                <c:pt idx="612">
                  <c:v>5191</c:v>
                </c:pt>
                <c:pt idx="613">
                  <c:v>5130</c:v>
                </c:pt>
                <c:pt idx="614">
                  <c:v>1821</c:v>
                </c:pt>
                <c:pt idx="615">
                  <c:v>1375</c:v>
                </c:pt>
                <c:pt idx="616">
                  <c:v>1201</c:v>
                </c:pt>
                <c:pt idx="617">
                  <c:v>2814</c:v>
                </c:pt>
                <c:pt idx="618">
                  <c:v>2213</c:v>
                </c:pt>
                <c:pt idx="619">
                  <c:v>2264</c:v>
                </c:pt>
                <c:pt idx="620">
                  <c:v>2067</c:v>
                </c:pt>
                <c:pt idx="621">
                  <c:v>2052</c:v>
                </c:pt>
                <c:pt idx="622">
                  <c:v>1729</c:v>
                </c:pt>
                <c:pt idx="623">
                  <c:v>1535</c:v>
                </c:pt>
                <c:pt idx="624">
                  <c:v>3319</c:v>
                </c:pt>
                <c:pt idx="625">
                  <c:v>2545</c:v>
                </c:pt>
                <c:pt idx="626">
                  <c:v>2251</c:v>
                </c:pt>
                <c:pt idx="627">
                  <c:v>2124</c:v>
                </c:pt>
                <c:pt idx="628">
                  <c:v>1922</c:v>
                </c:pt>
                <c:pt idx="629">
                  <c:v>1378</c:v>
                </c:pt>
                <c:pt idx="630">
                  <c:v>1273</c:v>
                </c:pt>
                <c:pt idx="631">
                  <c:v>3382</c:v>
                </c:pt>
                <c:pt idx="632">
                  <c:v>2551</c:v>
                </c:pt>
                <c:pt idx="633">
                  <c:v>2455</c:v>
                </c:pt>
                <c:pt idx="634">
                  <c:v>2296</c:v>
                </c:pt>
                <c:pt idx="635">
                  <c:v>1974</c:v>
                </c:pt>
                <c:pt idx="636">
                  <c:v>1653</c:v>
                </c:pt>
                <c:pt idx="637">
                  <c:v>1461</c:v>
                </c:pt>
                <c:pt idx="638">
                  <c:v>3284</c:v>
                </c:pt>
                <c:pt idx="639">
                  <c:v>2610</c:v>
                </c:pt>
                <c:pt idx="640">
                  <c:v>2434</c:v>
                </c:pt>
                <c:pt idx="641">
                  <c:v>2345</c:v>
                </c:pt>
                <c:pt idx="642">
                  <c:v>2022</c:v>
                </c:pt>
                <c:pt idx="643">
                  <c:v>1734</c:v>
                </c:pt>
                <c:pt idx="644">
                  <c:v>1622</c:v>
                </c:pt>
                <c:pt idx="645">
                  <c:v>3681</c:v>
                </c:pt>
                <c:pt idx="646">
                  <c:v>3013</c:v>
                </c:pt>
                <c:pt idx="647">
                  <c:v>2946</c:v>
                </c:pt>
                <c:pt idx="648">
                  <c:v>3034</c:v>
                </c:pt>
                <c:pt idx="649">
                  <c:v>2942</c:v>
                </c:pt>
                <c:pt idx="650">
                  <c:v>2391</c:v>
                </c:pt>
                <c:pt idx="652">
                  <c:v>5334</c:v>
                </c:pt>
                <c:pt idx="653">
                  <c:v>6243</c:v>
                </c:pt>
                <c:pt idx="654">
                  <c:v>4729</c:v>
                </c:pt>
                <c:pt idx="655">
                  <c:v>4462</c:v>
                </c:pt>
                <c:pt idx="656">
                  <c:v>4235</c:v>
                </c:pt>
                <c:pt idx="657">
                  <c:v>3485</c:v>
                </c:pt>
                <c:pt idx="658">
                  <c:v>2765</c:v>
                </c:pt>
                <c:pt idx="659">
                  <c:v>7946</c:v>
                </c:pt>
                <c:pt idx="660">
                  <c:v>6493</c:v>
                </c:pt>
                <c:pt idx="661">
                  <c:v>6401</c:v>
                </c:pt>
                <c:pt idx="662">
                  <c:v>7344</c:v>
                </c:pt>
                <c:pt idx="663">
                  <c:v>7122</c:v>
                </c:pt>
                <c:pt idx="664">
                  <c:v>5902</c:v>
                </c:pt>
                <c:pt idx="665">
                  <c:v>4475</c:v>
                </c:pt>
                <c:pt idx="666">
                  <c:v>12606</c:v>
                </c:pt>
                <c:pt idx="667">
                  <c:v>9848</c:v>
                </c:pt>
                <c:pt idx="668">
                  <c:v>9271</c:v>
                </c:pt>
                <c:pt idx="669">
                  <c:v>9200</c:v>
                </c:pt>
                <c:pt idx="670">
                  <c:v>8768</c:v>
                </c:pt>
                <c:pt idx="671">
                  <c:v>6664</c:v>
                </c:pt>
                <c:pt idx="672">
                  <c:v>4882</c:v>
                </c:pt>
                <c:pt idx="673">
                  <c:v>15155</c:v>
                </c:pt>
                <c:pt idx="674">
                  <c:v>10878</c:v>
                </c:pt>
                <c:pt idx="675">
                  <c:v>9971</c:v>
                </c:pt>
                <c:pt idx="676">
                  <c:v>10126</c:v>
                </c:pt>
                <c:pt idx="677">
                  <c:v>9394</c:v>
                </c:pt>
                <c:pt idx="678">
                  <c:v>7141</c:v>
                </c:pt>
                <c:pt idx="679">
                  <c:v>3418</c:v>
                </c:pt>
                <c:pt idx="680">
                  <c:v>12991</c:v>
                </c:pt>
                <c:pt idx="681">
                  <c:v>8194</c:v>
                </c:pt>
                <c:pt idx="682">
                  <c:v>7608</c:v>
                </c:pt>
                <c:pt idx="683">
                  <c:v>7369</c:v>
                </c:pt>
                <c:pt idx="684">
                  <c:v>7043</c:v>
                </c:pt>
                <c:pt idx="685">
                  <c:v>4987</c:v>
                </c:pt>
                <c:pt idx="686">
                  <c:v>2594</c:v>
                </c:pt>
                <c:pt idx="687">
                  <c:v>9904</c:v>
                </c:pt>
                <c:pt idx="688">
                  <c:v>6620</c:v>
                </c:pt>
                <c:pt idx="689">
                  <c:v>5592</c:v>
                </c:pt>
                <c:pt idx="690">
                  <c:v>5599</c:v>
                </c:pt>
                <c:pt idx="691">
                  <c:v>5253</c:v>
                </c:pt>
                <c:pt idx="692">
                  <c:v>3667</c:v>
                </c:pt>
                <c:pt idx="693">
                  <c:v>1935</c:v>
                </c:pt>
                <c:pt idx="694">
                  <c:v>7568</c:v>
                </c:pt>
                <c:pt idx="695">
                  <c:v>5097</c:v>
                </c:pt>
                <c:pt idx="696">
                  <c:v>4658</c:v>
                </c:pt>
                <c:pt idx="697">
                  <c:v>4372</c:v>
                </c:pt>
                <c:pt idx="698">
                  <c:v>4132</c:v>
                </c:pt>
                <c:pt idx="699">
                  <c:v>2827</c:v>
                </c:pt>
                <c:pt idx="700">
                  <c:v>1626</c:v>
                </c:pt>
                <c:pt idx="701">
                  <c:v>5676</c:v>
                </c:pt>
                <c:pt idx="702">
                  <c:v>3732</c:v>
                </c:pt>
                <c:pt idx="703">
                  <c:v>3131</c:v>
                </c:pt>
                <c:pt idx="704">
                  <c:v>3015</c:v>
                </c:pt>
                <c:pt idx="705">
                  <c:v>2812</c:v>
                </c:pt>
                <c:pt idx="706">
                  <c:v>1879</c:v>
                </c:pt>
                <c:pt idx="707">
                  <c:v>1003</c:v>
                </c:pt>
                <c:pt idx="708">
                  <c:v>3453</c:v>
                </c:pt>
                <c:pt idx="709">
                  <c:v>2157</c:v>
                </c:pt>
                <c:pt idx="710">
                  <c:v>1841</c:v>
                </c:pt>
                <c:pt idx="711">
                  <c:v>1671</c:v>
                </c:pt>
                <c:pt idx="712">
                  <c:v>1680</c:v>
                </c:pt>
                <c:pt idx="713">
                  <c:v>1137</c:v>
                </c:pt>
                <c:pt idx="714">
                  <c:v>675</c:v>
                </c:pt>
                <c:pt idx="715">
                  <c:v>662</c:v>
                </c:pt>
                <c:pt idx="716">
                  <c:v>2208</c:v>
                </c:pt>
                <c:pt idx="717">
                  <c:v>1386</c:v>
                </c:pt>
                <c:pt idx="718">
                  <c:v>1403</c:v>
                </c:pt>
                <c:pt idx="719">
                  <c:v>1238</c:v>
                </c:pt>
                <c:pt idx="720">
                  <c:v>1072</c:v>
                </c:pt>
                <c:pt idx="721">
                  <c:v>652</c:v>
                </c:pt>
                <c:pt idx="722">
                  <c:v>2356</c:v>
                </c:pt>
                <c:pt idx="723">
                  <c:v>1509</c:v>
                </c:pt>
                <c:pt idx="724">
                  <c:v>1368</c:v>
                </c:pt>
                <c:pt idx="725">
                  <c:v>1348</c:v>
                </c:pt>
                <c:pt idx="726">
                  <c:v>1300</c:v>
                </c:pt>
                <c:pt idx="727">
                  <c:v>965</c:v>
                </c:pt>
                <c:pt idx="728">
                  <c:v>566</c:v>
                </c:pt>
                <c:pt idx="729">
                  <c:v>2091</c:v>
                </c:pt>
                <c:pt idx="730">
                  <c:v>1353</c:v>
                </c:pt>
                <c:pt idx="731">
                  <c:v>1251</c:v>
                </c:pt>
                <c:pt idx="732">
                  <c:v>1195</c:v>
                </c:pt>
                <c:pt idx="733">
                  <c:v>1030</c:v>
                </c:pt>
                <c:pt idx="734">
                  <c:v>806</c:v>
                </c:pt>
                <c:pt idx="735">
                  <c:v>488</c:v>
                </c:pt>
                <c:pt idx="736">
                  <c:v>1655</c:v>
                </c:pt>
                <c:pt idx="737">
                  <c:v>1146</c:v>
                </c:pt>
                <c:pt idx="738">
                  <c:v>1022</c:v>
                </c:pt>
                <c:pt idx="739">
                  <c:v>1005</c:v>
                </c:pt>
                <c:pt idx="740">
                  <c:v>1011</c:v>
                </c:pt>
                <c:pt idx="741">
                  <c:v>756</c:v>
                </c:pt>
                <c:pt idx="742">
                  <c:v>475</c:v>
                </c:pt>
                <c:pt idx="743">
                  <c:v>1784</c:v>
                </c:pt>
                <c:pt idx="744">
                  <c:v>1288</c:v>
                </c:pt>
                <c:pt idx="745">
                  <c:v>899</c:v>
                </c:pt>
                <c:pt idx="746">
                  <c:v>1522</c:v>
                </c:pt>
                <c:pt idx="747">
                  <c:v>1299</c:v>
                </c:pt>
                <c:pt idx="748">
                  <c:v>1098</c:v>
                </c:pt>
                <c:pt idx="749">
                  <c:v>772</c:v>
                </c:pt>
                <c:pt idx="750">
                  <c:v>2510</c:v>
                </c:pt>
                <c:pt idx="751">
                  <c:v>1627</c:v>
                </c:pt>
                <c:pt idx="752">
                  <c:v>1511</c:v>
                </c:pt>
                <c:pt idx="753">
                  <c:v>1493</c:v>
                </c:pt>
                <c:pt idx="754">
                  <c:v>1408</c:v>
                </c:pt>
                <c:pt idx="755">
                  <c:v>1054</c:v>
                </c:pt>
                <c:pt idx="756">
                  <c:v>722</c:v>
                </c:pt>
                <c:pt idx="757">
                  <c:v>2700</c:v>
                </c:pt>
                <c:pt idx="758">
                  <c:v>1866</c:v>
                </c:pt>
                <c:pt idx="759">
                  <c:v>1941</c:v>
                </c:pt>
                <c:pt idx="760">
                  <c:v>1891</c:v>
                </c:pt>
                <c:pt idx="761">
                  <c:v>1780</c:v>
                </c:pt>
                <c:pt idx="762">
                  <c:v>1368</c:v>
                </c:pt>
                <c:pt idx="763">
                  <c:v>778</c:v>
                </c:pt>
                <c:pt idx="764">
                  <c:v>3144</c:v>
                </c:pt>
                <c:pt idx="765">
                  <c:v>2068</c:v>
                </c:pt>
                <c:pt idx="766">
                  <c:v>1832</c:v>
                </c:pt>
                <c:pt idx="767">
                  <c:v>1989</c:v>
                </c:pt>
                <c:pt idx="768">
                  <c:v>2105</c:v>
                </c:pt>
                <c:pt idx="769">
                  <c:v>1577</c:v>
                </c:pt>
                <c:pt idx="770">
                  <c:v>1030</c:v>
                </c:pt>
                <c:pt idx="771">
                  <c:v>3967</c:v>
                </c:pt>
                <c:pt idx="772">
                  <c:v>2654</c:v>
                </c:pt>
                <c:pt idx="773">
                  <c:v>2576</c:v>
                </c:pt>
                <c:pt idx="774">
                  <c:v>2537</c:v>
                </c:pt>
                <c:pt idx="775">
                  <c:v>2176</c:v>
                </c:pt>
                <c:pt idx="776">
                  <c:v>1557</c:v>
                </c:pt>
                <c:pt idx="777">
                  <c:v>1000</c:v>
                </c:pt>
                <c:pt idx="778">
                  <c:v>3881</c:v>
                </c:pt>
                <c:pt idx="779">
                  <c:v>2581</c:v>
                </c:pt>
                <c:pt idx="780">
                  <c:v>2392</c:v>
                </c:pt>
                <c:pt idx="781">
                  <c:v>2465</c:v>
                </c:pt>
                <c:pt idx="782">
                  <c:v>2383</c:v>
                </c:pt>
                <c:pt idx="783">
                  <c:v>1682</c:v>
                </c:pt>
                <c:pt idx="784">
                  <c:v>993</c:v>
                </c:pt>
                <c:pt idx="785">
                  <c:v>4282</c:v>
                </c:pt>
                <c:pt idx="786">
                  <c:v>2816</c:v>
                </c:pt>
                <c:pt idx="787">
                  <c:v>2720</c:v>
                </c:pt>
                <c:pt idx="788">
                  <c:v>2664</c:v>
                </c:pt>
                <c:pt idx="789">
                  <c:v>715</c:v>
                </c:pt>
                <c:pt idx="790">
                  <c:v>2634</c:v>
                </c:pt>
                <c:pt idx="791">
                  <c:v>1303</c:v>
                </c:pt>
                <c:pt idx="792">
                  <c:v>4947</c:v>
                </c:pt>
                <c:pt idx="793">
                  <c:v>3118</c:v>
                </c:pt>
                <c:pt idx="794">
                  <c:v>3064</c:v>
                </c:pt>
                <c:pt idx="795">
                  <c:v>2969</c:v>
                </c:pt>
                <c:pt idx="796">
                  <c:v>2917</c:v>
                </c:pt>
                <c:pt idx="797">
                  <c:v>2078</c:v>
                </c:pt>
                <c:pt idx="798">
                  <c:v>1126</c:v>
                </c:pt>
                <c:pt idx="799">
                  <c:v>5198</c:v>
                </c:pt>
                <c:pt idx="800">
                  <c:v>3309</c:v>
                </c:pt>
                <c:pt idx="801">
                  <c:v>2959</c:v>
                </c:pt>
                <c:pt idx="802">
                  <c:v>2904</c:v>
                </c:pt>
                <c:pt idx="803">
                  <c:v>2820</c:v>
                </c:pt>
                <c:pt idx="804">
                  <c:v>1897</c:v>
                </c:pt>
                <c:pt idx="805">
                  <c:v>964</c:v>
                </c:pt>
                <c:pt idx="806">
                  <c:v>4712</c:v>
                </c:pt>
                <c:pt idx="807">
                  <c:v>3021</c:v>
                </c:pt>
                <c:pt idx="808">
                  <c:v>2956</c:v>
                </c:pt>
                <c:pt idx="809">
                  <c:v>2771</c:v>
                </c:pt>
                <c:pt idx="810">
                  <c:v>2840</c:v>
                </c:pt>
                <c:pt idx="811">
                  <c:v>1998</c:v>
                </c:pt>
                <c:pt idx="812">
                  <c:v>1131</c:v>
                </c:pt>
                <c:pt idx="813">
                  <c:v>4559</c:v>
                </c:pt>
                <c:pt idx="814">
                  <c:v>2799</c:v>
                </c:pt>
                <c:pt idx="815">
                  <c:v>2336</c:v>
                </c:pt>
                <c:pt idx="816">
                  <c:v>2207</c:v>
                </c:pt>
                <c:pt idx="817">
                  <c:v>1966</c:v>
                </c:pt>
                <c:pt idx="818">
                  <c:v>1386</c:v>
                </c:pt>
                <c:pt idx="819">
                  <c:v>825</c:v>
                </c:pt>
                <c:pt idx="820">
                  <c:v>3480</c:v>
                </c:pt>
                <c:pt idx="821">
                  <c:v>2432</c:v>
                </c:pt>
                <c:pt idx="822">
                  <c:v>2106</c:v>
                </c:pt>
                <c:pt idx="823">
                  <c:v>2474</c:v>
                </c:pt>
                <c:pt idx="824">
                  <c:v>2469</c:v>
                </c:pt>
                <c:pt idx="825">
                  <c:v>1732</c:v>
                </c:pt>
                <c:pt idx="826">
                  <c:v>1045</c:v>
                </c:pt>
                <c:pt idx="827">
                  <c:v>4254</c:v>
                </c:pt>
                <c:pt idx="828">
                  <c:v>2857</c:v>
                </c:pt>
                <c:pt idx="829">
                  <c:v>2636</c:v>
                </c:pt>
                <c:pt idx="830">
                  <c:v>2800</c:v>
                </c:pt>
                <c:pt idx="831">
                  <c:v>2513</c:v>
                </c:pt>
                <c:pt idx="832">
                  <c:v>1767</c:v>
                </c:pt>
                <c:pt idx="833">
                  <c:v>1076</c:v>
                </c:pt>
                <c:pt idx="834">
                  <c:v>4295</c:v>
                </c:pt>
                <c:pt idx="835">
                  <c:v>2751</c:v>
                </c:pt>
                <c:pt idx="836">
                  <c:v>2297</c:v>
                </c:pt>
                <c:pt idx="837">
                  <c:v>2254</c:v>
                </c:pt>
                <c:pt idx="838">
                  <c:v>2227</c:v>
                </c:pt>
                <c:pt idx="839">
                  <c:v>1554</c:v>
                </c:pt>
                <c:pt idx="840">
                  <c:v>944</c:v>
                </c:pt>
                <c:pt idx="841">
                  <c:v>3535</c:v>
                </c:pt>
                <c:pt idx="842">
                  <c:v>2326</c:v>
                </c:pt>
                <c:pt idx="843">
                  <c:v>2127</c:v>
                </c:pt>
                <c:pt idx="844">
                  <c:v>1962</c:v>
                </c:pt>
                <c:pt idx="845">
                  <c:v>1845</c:v>
                </c:pt>
                <c:pt idx="846">
                  <c:v>1351</c:v>
                </c:pt>
                <c:pt idx="847">
                  <c:v>617</c:v>
                </c:pt>
                <c:pt idx="848">
                  <c:v>1061</c:v>
                </c:pt>
                <c:pt idx="849">
                  <c:v>4116</c:v>
                </c:pt>
                <c:pt idx="850">
                  <c:v>2876</c:v>
                </c:pt>
                <c:pt idx="851">
                  <c:v>3095</c:v>
                </c:pt>
                <c:pt idx="852">
                  <c:v>3009</c:v>
                </c:pt>
                <c:pt idx="853">
                  <c:v>2143</c:v>
                </c:pt>
                <c:pt idx="854">
                  <c:v>869</c:v>
                </c:pt>
                <c:pt idx="855">
                  <c:v>3605</c:v>
                </c:pt>
                <c:pt idx="856">
                  <c:v>3589</c:v>
                </c:pt>
                <c:pt idx="857">
                  <c:v>3410</c:v>
                </c:pt>
                <c:pt idx="858">
                  <c:v>3387</c:v>
                </c:pt>
                <c:pt idx="859">
                  <c:v>964</c:v>
                </c:pt>
                <c:pt idx="860">
                  <c:v>3195</c:v>
                </c:pt>
                <c:pt idx="861">
                  <c:v>1278</c:v>
                </c:pt>
                <c:pt idx="862">
                  <c:v>5105</c:v>
                </c:pt>
                <c:pt idx="863">
                  <c:v>2798</c:v>
                </c:pt>
                <c:pt idx="864">
                  <c:v>2796</c:v>
                </c:pt>
                <c:pt idx="865">
                  <c:v>2476</c:v>
                </c:pt>
                <c:pt idx="866">
                  <c:v>2072</c:v>
                </c:pt>
                <c:pt idx="867">
                  <c:v>1484</c:v>
                </c:pt>
                <c:pt idx="868">
                  <c:v>879</c:v>
                </c:pt>
                <c:pt idx="869">
                  <c:v>3643</c:v>
                </c:pt>
                <c:pt idx="870">
                  <c:v>2333</c:v>
                </c:pt>
                <c:pt idx="871">
                  <c:v>2201</c:v>
                </c:pt>
                <c:pt idx="872">
                  <c:v>2099</c:v>
                </c:pt>
                <c:pt idx="873">
                  <c:v>1684</c:v>
                </c:pt>
                <c:pt idx="874">
                  <c:v>1162</c:v>
                </c:pt>
                <c:pt idx="875">
                  <c:v>648</c:v>
                </c:pt>
                <c:pt idx="876">
                  <c:v>2606</c:v>
                </c:pt>
                <c:pt idx="877">
                  <c:v>1529</c:v>
                </c:pt>
                <c:pt idx="878">
                  <c:v>1235</c:v>
                </c:pt>
                <c:pt idx="879">
                  <c:v>1004</c:v>
                </c:pt>
                <c:pt idx="880">
                  <c:v>1162</c:v>
                </c:pt>
                <c:pt idx="881">
                  <c:v>734</c:v>
                </c:pt>
                <c:pt idx="882">
                  <c:v>483</c:v>
                </c:pt>
                <c:pt idx="883">
                  <c:v>1847</c:v>
                </c:pt>
                <c:pt idx="884">
                  <c:v>1264</c:v>
                </c:pt>
                <c:pt idx="885">
                  <c:v>1101</c:v>
                </c:pt>
                <c:pt idx="886">
                  <c:v>1098</c:v>
                </c:pt>
                <c:pt idx="887">
                  <c:v>1033</c:v>
                </c:pt>
                <c:pt idx="888">
                  <c:v>749</c:v>
                </c:pt>
                <c:pt idx="889">
                  <c:v>344</c:v>
                </c:pt>
                <c:pt idx="890">
                  <c:v>1259</c:v>
                </c:pt>
                <c:pt idx="891">
                  <c:v>1228</c:v>
                </c:pt>
                <c:pt idx="892">
                  <c:v>1107</c:v>
                </c:pt>
                <c:pt idx="893">
                  <c:v>962</c:v>
                </c:pt>
                <c:pt idx="894">
                  <c:v>885</c:v>
                </c:pt>
                <c:pt idx="895">
                  <c:v>659</c:v>
                </c:pt>
                <c:pt idx="896">
                  <c:v>394</c:v>
                </c:pt>
                <c:pt idx="897">
                  <c:v>1513</c:v>
                </c:pt>
                <c:pt idx="898">
                  <c:v>1133</c:v>
                </c:pt>
                <c:pt idx="899">
                  <c:v>1116</c:v>
                </c:pt>
                <c:pt idx="900">
                  <c:v>1096</c:v>
                </c:pt>
                <c:pt idx="901">
                  <c:v>1057</c:v>
                </c:pt>
                <c:pt idx="902">
                  <c:v>800</c:v>
                </c:pt>
                <c:pt idx="903">
                  <c:v>579</c:v>
                </c:pt>
                <c:pt idx="904">
                  <c:v>2320</c:v>
                </c:pt>
                <c:pt idx="905">
                  <c:v>1534</c:v>
                </c:pt>
                <c:pt idx="906">
                  <c:v>1461</c:v>
                </c:pt>
                <c:pt idx="907">
                  <c:v>1375</c:v>
                </c:pt>
                <c:pt idx="908">
                  <c:v>1230</c:v>
                </c:pt>
                <c:pt idx="909">
                  <c:v>858</c:v>
                </c:pt>
                <c:pt idx="910">
                  <c:v>481</c:v>
                </c:pt>
                <c:pt idx="911">
                  <c:v>733</c:v>
                </c:pt>
                <c:pt idx="912">
                  <c:v>2617</c:v>
                </c:pt>
                <c:pt idx="913">
                  <c:v>1487</c:v>
                </c:pt>
                <c:pt idx="914">
                  <c:v>1291</c:v>
                </c:pt>
                <c:pt idx="915">
                  <c:v>1181</c:v>
                </c:pt>
                <c:pt idx="916">
                  <c:v>748</c:v>
                </c:pt>
                <c:pt idx="917">
                  <c:v>444</c:v>
                </c:pt>
                <c:pt idx="918">
                  <c:v>1933</c:v>
                </c:pt>
                <c:pt idx="919">
                  <c:v>1107</c:v>
                </c:pt>
                <c:pt idx="920">
                  <c:v>943</c:v>
                </c:pt>
                <c:pt idx="921">
                  <c:v>1045</c:v>
                </c:pt>
                <c:pt idx="922">
                  <c:v>879</c:v>
                </c:pt>
                <c:pt idx="923">
                  <c:v>582</c:v>
                </c:pt>
                <c:pt idx="924">
                  <c:v>341</c:v>
                </c:pt>
                <c:pt idx="925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57-4BE4-A06A-868F2C81D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247976"/>
        <c:axId val="-2142375960"/>
      </c:lineChart>
      <c:catAx>
        <c:axId val="-2078069592"/>
        <c:scaling>
          <c:orientation val="minMax"/>
        </c:scaling>
        <c:delete val="0"/>
        <c:axPos val="b"/>
        <c:numFmt formatCode="d/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2077670120"/>
        <c:crosses val="autoZero"/>
        <c:auto val="0"/>
        <c:lblAlgn val="ctr"/>
        <c:lblOffset val="100"/>
        <c:noMultiLvlLbl val="0"/>
      </c:catAx>
      <c:valAx>
        <c:axId val="-207767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SARS-CoV-2</a:t>
                </a:r>
                <a:r>
                  <a:rPr lang="en-US" b="1" baseline="0" dirty="0"/>
                  <a:t> copies/100k </a:t>
                </a:r>
                <a:r>
                  <a:rPr lang="el-GR" b="1" baseline="0" dirty="0"/>
                  <a:t>κατοίκων</a:t>
                </a:r>
                <a:endParaRPr lang="el-GR" b="1" dirty="0"/>
              </a:p>
            </c:rich>
          </c:tx>
          <c:layout>
            <c:manualLayout>
              <c:xMode val="edge"/>
              <c:yMode val="edge"/>
              <c:x val="0"/>
              <c:y val="0.1355628654970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0.0E+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2078069592"/>
        <c:crosses val="autoZero"/>
        <c:crossBetween val="between"/>
      </c:valAx>
      <c:dateAx>
        <c:axId val="-2143247976"/>
        <c:scaling>
          <c:orientation val="minMax"/>
        </c:scaling>
        <c:delete val="1"/>
        <c:axPos val="b"/>
        <c:numFmt formatCode="d/m/yyyy" sourceLinked="1"/>
        <c:majorTickMark val="out"/>
        <c:minorTickMark val="none"/>
        <c:tickLblPos val="nextTo"/>
        <c:crossAx val="-2142375960"/>
        <c:crosses val="autoZero"/>
        <c:auto val="1"/>
        <c:lblOffset val="100"/>
        <c:baseTimeUnit val="days"/>
      </c:dateAx>
      <c:valAx>
        <c:axId val="-2142375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1"/>
                  <a:t>Κρούσματα</a:t>
                </a:r>
              </a:p>
            </c:rich>
          </c:tx>
          <c:layout>
            <c:manualLayout>
              <c:xMode val="edge"/>
              <c:yMode val="edge"/>
              <c:x val="0.94639044140552597"/>
              <c:y val="0.322627146935579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214324797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80008329687955704"/>
          <c:y val="0.91273714140995499"/>
          <c:w val="0.19991670312044299"/>
          <c:h val="6.16780632684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6958693270094E-2"/>
          <c:y val="3.5800148631983997E-2"/>
          <c:w val="0.828853498900057"/>
          <c:h val="0.62641805167303399"/>
        </c:manualLayout>
      </c:layout>
      <c:lineChart>
        <c:grouping val="standard"/>
        <c:varyColors val="0"/>
        <c:ser>
          <c:idx val="0"/>
          <c:order val="0"/>
          <c:tx>
            <c:strRef>
              <c:f>Correlations!$F$1</c:f>
              <c:strCache>
                <c:ptCount val="1"/>
                <c:pt idx="0">
                  <c:v>14 DAY COMMULATIVE CASES/100K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Correlations!$A$2:$A$425</c:f>
              <c:numCache>
                <c:formatCode>m/d/yyyy</c:formatCode>
                <c:ptCount val="314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</c:numCache>
            </c:numRef>
          </c:cat>
          <c:val>
            <c:numRef>
              <c:f>Correlations!$F$2:$F$425</c:f>
              <c:numCache>
                <c:formatCode>General</c:formatCode>
                <c:ptCount val="314"/>
                <c:pt idx="0">
                  <c:v>185.16129032258061</c:v>
                </c:pt>
                <c:pt idx="1">
                  <c:v>183.87096774193549</c:v>
                </c:pt>
                <c:pt idx="2">
                  <c:v>186.45161290322579</c:v>
                </c:pt>
                <c:pt idx="3">
                  <c:v>169.67741935483869</c:v>
                </c:pt>
                <c:pt idx="4">
                  <c:v>167.741935483871</c:v>
                </c:pt>
                <c:pt idx="5">
                  <c:v>157.41935483870961</c:v>
                </c:pt>
                <c:pt idx="6">
                  <c:v>160.64516129032211</c:v>
                </c:pt>
                <c:pt idx="7">
                  <c:v>169.0322580645161</c:v>
                </c:pt>
                <c:pt idx="8">
                  <c:v>172.258064516129</c:v>
                </c:pt>
                <c:pt idx="9">
                  <c:v>174.1935483870968</c:v>
                </c:pt>
                <c:pt idx="10">
                  <c:v>159.35483870967741</c:v>
                </c:pt>
                <c:pt idx="11">
                  <c:v>154.83870967741939</c:v>
                </c:pt>
                <c:pt idx="12">
                  <c:v>151.61290322580629</c:v>
                </c:pt>
                <c:pt idx="13">
                  <c:v>156.12903225806451</c:v>
                </c:pt>
                <c:pt idx="14">
                  <c:v>160.64516129032211</c:v>
                </c:pt>
                <c:pt idx="15">
                  <c:v>156.12903225806451</c:v>
                </c:pt>
                <c:pt idx="16">
                  <c:v>148.38709677419359</c:v>
                </c:pt>
                <c:pt idx="17">
                  <c:v>132.90322580645159</c:v>
                </c:pt>
                <c:pt idx="18">
                  <c:v>127.741935483871</c:v>
                </c:pt>
                <c:pt idx="19">
                  <c:v>128.38709677419359</c:v>
                </c:pt>
                <c:pt idx="20">
                  <c:v>119.3548387096774</c:v>
                </c:pt>
                <c:pt idx="21">
                  <c:v>112.258064516129</c:v>
                </c:pt>
                <c:pt idx="22">
                  <c:v>107.0967741935484</c:v>
                </c:pt>
                <c:pt idx="23">
                  <c:v>101.2903225806452</c:v>
                </c:pt>
                <c:pt idx="24">
                  <c:v>103.8709677419355</c:v>
                </c:pt>
                <c:pt idx="25">
                  <c:v>102.58064516129031</c:v>
                </c:pt>
                <c:pt idx="26">
                  <c:v>101.9354838709677</c:v>
                </c:pt>
                <c:pt idx="27">
                  <c:v>96.1290322580642</c:v>
                </c:pt>
                <c:pt idx="28">
                  <c:v>99.354838709677409</c:v>
                </c:pt>
                <c:pt idx="29">
                  <c:v>98.064516129032299</c:v>
                </c:pt>
                <c:pt idx="30">
                  <c:v>98.064516129032299</c:v>
                </c:pt>
                <c:pt idx="31">
                  <c:v>112.258064516129</c:v>
                </c:pt>
                <c:pt idx="32">
                  <c:v>116.7741935483871</c:v>
                </c:pt>
                <c:pt idx="33">
                  <c:v>116.7741935483871</c:v>
                </c:pt>
                <c:pt idx="34">
                  <c:v>119.3548387096774</c:v>
                </c:pt>
                <c:pt idx="35">
                  <c:v>121.2903225806452</c:v>
                </c:pt>
                <c:pt idx="36">
                  <c:v>122.58064516129031</c:v>
                </c:pt>
                <c:pt idx="37">
                  <c:v>121.9354838709677</c:v>
                </c:pt>
                <c:pt idx="38">
                  <c:v>120</c:v>
                </c:pt>
                <c:pt idx="39">
                  <c:v>130.96774193548401</c:v>
                </c:pt>
                <c:pt idx="40">
                  <c:v>132.90322580645159</c:v>
                </c:pt>
                <c:pt idx="41">
                  <c:v>135.48387096774189</c:v>
                </c:pt>
                <c:pt idx="42">
                  <c:v>142.58064516129031</c:v>
                </c:pt>
                <c:pt idx="43">
                  <c:v>152.258064516129</c:v>
                </c:pt>
                <c:pt idx="44">
                  <c:v>153.54838709677421</c:v>
                </c:pt>
                <c:pt idx="45">
                  <c:v>153.54838709677421</c:v>
                </c:pt>
                <c:pt idx="46">
                  <c:v>147.0967741935473</c:v>
                </c:pt>
                <c:pt idx="47">
                  <c:v>145.80645161290329</c:v>
                </c:pt>
                <c:pt idx="48">
                  <c:v>158.0645161290322</c:v>
                </c:pt>
                <c:pt idx="49">
                  <c:v>164.51612903225811</c:v>
                </c:pt>
                <c:pt idx="50">
                  <c:v>168.38709677419359</c:v>
                </c:pt>
                <c:pt idx="51">
                  <c:v>179.35483870967741</c:v>
                </c:pt>
                <c:pt idx="52">
                  <c:v>193.54838709677421</c:v>
                </c:pt>
                <c:pt idx="53">
                  <c:v>194.83870967741939</c:v>
                </c:pt>
                <c:pt idx="54">
                  <c:v>204.51612903225811</c:v>
                </c:pt>
                <c:pt idx="55">
                  <c:v>223.22580645161301</c:v>
                </c:pt>
                <c:pt idx="56">
                  <c:v>241.29032258064521</c:v>
                </c:pt>
                <c:pt idx="57">
                  <c:v>245.16129032258061</c:v>
                </c:pt>
                <c:pt idx="58">
                  <c:v>257.41935483870958</c:v>
                </c:pt>
                <c:pt idx="59">
                  <c:v>300.64516129032262</c:v>
                </c:pt>
                <c:pt idx="60">
                  <c:v>327.74193548387092</c:v>
                </c:pt>
                <c:pt idx="61">
                  <c:v>351.61290322580652</c:v>
                </c:pt>
                <c:pt idx="62">
                  <c:v>359.35483870967738</c:v>
                </c:pt>
                <c:pt idx="63">
                  <c:v>376.77419354838662</c:v>
                </c:pt>
                <c:pt idx="64">
                  <c:v>382.58064516129019</c:v>
                </c:pt>
                <c:pt idx="65">
                  <c:v>386.45161290322562</c:v>
                </c:pt>
                <c:pt idx="66">
                  <c:v>421.29032258064512</c:v>
                </c:pt>
                <c:pt idx="67">
                  <c:v>453.54838709677421</c:v>
                </c:pt>
                <c:pt idx="68">
                  <c:v>478.06451612903231</c:v>
                </c:pt>
                <c:pt idx="69">
                  <c:v>489.03225806451621</c:v>
                </c:pt>
                <c:pt idx="70">
                  <c:v>512.90322580645136</c:v>
                </c:pt>
                <c:pt idx="71">
                  <c:v>524.51612903225737</c:v>
                </c:pt>
                <c:pt idx="72">
                  <c:v>523.22580645161304</c:v>
                </c:pt>
                <c:pt idx="73">
                  <c:v>487.74193548387092</c:v>
                </c:pt>
                <c:pt idx="74">
                  <c:v>510.96774193548379</c:v>
                </c:pt>
                <c:pt idx="75">
                  <c:v>523.22580645161304</c:v>
                </c:pt>
                <c:pt idx="76">
                  <c:v>534.19354838709705</c:v>
                </c:pt>
                <c:pt idx="77">
                  <c:v>545.80645161290238</c:v>
                </c:pt>
                <c:pt idx="78">
                  <c:v>550.32258064516134</c:v>
                </c:pt>
                <c:pt idx="79">
                  <c:v>547.74193548387098</c:v>
                </c:pt>
                <c:pt idx="80">
                  <c:v>541.29032258064547</c:v>
                </c:pt>
                <c:pt idx="81">
                  <c:v>528.38709677419342</c:v>
                </c:pt>
                <c:pt idx="82">
                  <c:v>521.93548387096769</c:v>
                </c:pt>
                <c:pt idx="83">
                  <c:v>499.35483870967738</c:v>
                </c:pt>
                <c:pt idx="84">
                  <c:v>504.51612903225703</c:v>
                </c:pt>
                <c:pt idx="85">
                  <c:v>510.96774193548379</c:v>
                </c:pt>
                <c:pt idx="86">
                  <c:v>523.87096774193537</c:v>
                </c:pt>
                <c:pt idx="87">
                  <c:v>554.8387096774195</c:v>
                </c:pt>
                <c:pt idx="88">
                  <c:v>541.93548387096769</c:v>
                </c:pt>
                <c:pt idx="89">
                  <c:v>545.16129032258038</c:v>
                </c:pt>
                <c:pt idx="90">
                  <c:v>549.67741935483866</c:v>
                </c:pt>
                <c:pt idx="91">
                  <c:v>545.16129032258038</c:v>
                </c:pt>
                <c:pt idx="92">
                  <c:v>550.32258064516134</c:v>
                </c:pt>
                <c:pt idx="93">
                  <c:v>547.74193548387098</c:v>
                </c:pt>
                <c:pt idx="94">
                  <c:v>555.48387096774195</c:v>
                </c:pt>
                <c:pt idx="95">
                  <c:v>559.35483870967755</c:v>
                </c:pt>
                <c:pt idx="96">
                  <c:v>559.35483870967755</c:v>
                </c:pt>
                <c:pt idx="97">
                  <c:v>582.58064516129036</c:v>
                </c:pt>
                <c:pt idx="98">
                  <c:v>556.12903225806497</c:v>
                </c:pt>
                <c:pt idx="99">
                  <c:v>547.09677419354841</c:v>
                </c:pt>
                <c:pt idx="100">
                  <c:v>535.48387096774195</c:v>
                </c:pt>
                <c:pt idx="101">
                  <c:v>542.58064516129036</c:v>
                </c:pt>
                <c:pt idx="102">
                  <c:v>528.38709677419342</c:v>
                </c:pt>
                <c:pt idx="103">
                  <c:v>539.35483870967755</c:v>
                </c:pt>
                <c:pt idx="104">
                  <c:v>538.06451612903231</c:v>
                </c:pt>
                <c:pt idx="105">
                  <c:v>536.12903225806497</c:v>
                </c:pt>
                <c:pt idx="106">
                  <c:v>532.25806451612902</c:v>
                </c:pt>
                <c:pt idx="107">
                  <c:v>541.29032258064547</c:v>
                </c:pt>
                <c:pt idx="108">
                  <c:v>532.90322580645136</c:v>
                </c:pt>
                <c:pt idx="109">
                  <c:v>532.25806451612902</c:v>
                </c:pt>
                <c:pt idx="110">
                  <c:v>537.41935483870941</c:v>
                </c:pt>
                <c:pt idx="111">
                  <c:v>531.61290322580658</c:v>
                </c:pt>
                <c:pt idx="112">
                  <c:v>529.67741935483866</c:v>
                </c:pt>
                <c:pt idx="113">
                  <c:v>523.87096774193537</c:v>
                </c:pt>
                <c:pt idx="114">
                  <c:v>527.09677419354841</c:v>
                </c:pt>
                <c:pt idx="115">
                  <c:v>511.61290322580652</c:v>
                </c:pt>
                <c:pt idx="116">
                  <c:v>515.48387096774195</c:v>
                </c:pt>
                <c:pt idx="117">
                  <c:v>499.35483870967738</c:v>
                </c:pt>
                <c:pt idx="118">
                  <c:v>483.87096774193549</c:v>
                </c:pt>
                <c:pt idx="119">
                  <c:v>470.96774193548379</c:v>
                </c:pt>
                <c:pt idx="120">
                  <c:v>478.06451612903231</c:v>
                </c:pt>
                <c:pt idx="121">
                  <c:v>467.74193548387092</c:v>
                </c:pt>
                <c:pt idx="122">
                  <c:v>430.96774193548379</c:v>
                </c:pt>
                <c:pt idx="123">
                  <c:v>414.19354838709671</c:v>
                </c:pt>
                <c:pt idx="124">
                  <c:v>414.83870967741922</c:v>
                </c:pt>
                <c:pt idx="125">
                  <c:v>409.03225806451621</c:v>
                </c:pt>
                <c:pt idx="126">
                  <c:v>407.74193548387092</c:v>
                </c:pt>
                <c:pt idx="127">
                  <c:v>413.54838709677421</c:v>
                </c:pt>
                <c:pt idx="128">
                  <c:v>416.12903225806451</c:v>
                </c:pt>
                <c:pt idx="129">
                  <c:v>414.83870967741922</c:v>
                </c:pt>
                <c:pt idx="130">
                  <c:v>417.41935483870958</c:v>
                </c:pt>
                <c:pt idx="131">
                  <c:v>409.03225806451621</c:v>
                </c:pt>
                <c:pt idx="132">
                  <c:v>409.03225806451621</c:v>
                </c:pt>
                <c:pt idx="133">
                  <c:v>419.35483870967738</c:v>
                </c:pt>
                <c:pt idx="134">
                  <c:v>407.74193548387092</c:v>
                </c:pt>
                <c:pt idx="135">
                  <c:v>414.83870967741922</c:v>
                </c:pt>
                <c:pt idx="136">
                  <c:v>436.77419354838662</c:v>
                </c:pt>
                <c:pt idx="137">
                  <c:v>448.38709677419348</c:v>
                </c:pt>
                <c:pt idx="138">
                  <c:v>431.61290322580652</c:v>
                </c:pt>
                <c:pt idx="139">
                  <c:v>438.70967741935482</c:v>
                </c:pt>
                <c:pt idx="140">
                  <c:v>430.32258064516128</c:v>
                </c:pt>
                <c:pt idx="141">
                  <c:v>425.80645161290329</c:v>
                </c:pt>
                <c:pt idx="142">
                  <c:v>419.35483870967738</c:v>
                </c:pt>
                <c:pt idx="143">
                  <c:v>408.38709677419348</c:v>
                </c:pt>
                <c:pt idx="144">
                  <c:v>403.87096774193549</c:v>
                </c:pt>
                <c:pt idx="145">
                  <c:v>394.83870967741922</c:v>
                </c:pt>
                <c:pt idx="146">
                  <c:v>393.54838709677421</c:v>
                </c:pt>
                <c:pt idx="147">
                  <c:v>374.83870967741922</c:v>
                </c:pt>
                <c:pt idx="148">
                  <c:v>370.32258064516128</c:v>
                </c:pt>
                <c:pt idx="149">
                  <c:v>363.2258064516119</c:v>
                </c:pt>
                <c:pt idx="150">
                  <c:v>349.03225806451621</c:v>
                </c:pt>
                <c:pt idx="151">
                  <c:v>330.96774193548379</c:v>
                </c:pt>
                <c:pt idx="152">
                  <c:v>320</c:v>
                </c:pt>
                <c:pt idx="153">
                  <c:v>300</c:v>
                </c:pt>
                <c:pt idx="154">
                  <c:v>292.90322580645159</c:v>
                </c:pt>
                <c:pt idx="155">
                  <c:v>285.80645161290329</c:v>
                </c:pt>
                <c:pt idx="156">
                  <c:v>284.51612903225703</c:v>
                </c:pt>
                <c:pt idx="157">
                  <c:v>276.77419354838662</c:v>
                </c:pt>
                <c:pt idx="158">
                  <c:v>255.48387096774189</c:v>
                </c:pt>
                <c:pt idx="159">
                  <c:v>245.16129032258061</c:v>
                </c:pt>
                <c:pt idx="160">
                  <c:v>223.87096774193549</c:v>
                </c:pt>
                <c:pt idx="161">
                  <c:v>220</c:v>
                </c:pt>
                <c:pt idx="162">
                  <c:v>212.258064516129</c:v>
                </c:pt>
                <c:pt idx="163">
                  <c:v>210.96774193548401</c:v>
                </c:pt>
                <c:pt idx="164">
                  <c:v>197.41935483870961</c:v>
                </c:pt>
                <c:pt idx="165">
                  <c:v>187.0967741935473</c:v>
                </c:pt>
                <c:pt idx="166">
                  <c:v>178.70967741935479</c:v>
                </c:pt>
                <c:pt idx="167">
                  <c:v>172.258064516129</c:v>
                </c:pt>
                <c:pt idx="168">
                  <c:v>158.0645161290322</c:v>
                </c:pt>
                <c:pt idx="169">
                  <c:v>149.67741935483869</c:v>
                </c:pt>
                <c:pt idx="170">
                  <c:v>143.87096774193549</c:v>
                </c:pt>
                <c:pt idx="171">
                  <c:v>120</c:v>
                </c:pt>
                <c:pt idx="172">
                  <c:v>115.48387096774189</c:v>
                </c:pt>
                <c:pt idx="173">
                  <c:v>107.0967741935484</c:v>
                </c:pt>
                <c:pt idx="174">
                  <c:v>107.0967741935484</c:v>
                </c:pt>
                <c:pt idx="175">
                  <c:v>100</c:v>
                </c:pt>
                <c:pt idx="176">
                  <c:v>97.41935483870968</c:v>
                </c:pt>
                <c:pt idx="177">
                  <c:v>91.612903225806463</c:v>
                </c:pt>
                <c:pt idx="178">
                  <c:v>92.258064516128869</c:v>
                </c:pt>
                <c:pt idx="179">
                  <c:v>91.612903225806463</c:v>
                </c:pt>
                <c:pt idx="180">
                  <c:v>95.483870967741908</c:v>
                </c:pt>
                <c:pt idx="181">
                  <c:v>96.774193548387103</c:v>
                </c:pt>
                <c:pt idx="182">
                  <c:v>106.45161290322579</c:v>
                </c:pt>
                <c:pt idx="183">
                  <c:v>109.0322580645161</c:v>
                </c:pt>
                <c:pt idx="184">
                  <c:v>109.6774193548387</c:v>
                </c:pt>
                <c:pt idx="185">
                  <c:v>125.1612903225806</c:v>
                </c:pt>
                <c:pt idx="186">
                  <c:v>134.83870967741939</c:v>
                </c:pt>
                <c:pt idx="187">
                  <c:v>149.67741935483869</c:v>
                </c:pt>
                <c:pt idx="188">
                  <c:v>170.32258064516131</c:v>
                </c:pt>
                <c:pt idx="189">
                  <c:v>196.7741935483871</c:v>
                </c:pt>
                <c:pt idx="190">
                  <c:v>214.1935483870968</c:v>
                </c:pt>
                <c:pt idx="191">
                  <c:v>232.90322580645159</c:v>
                </c:pt>
                <c:pt idx="192">
                  <c:v>269.03225806451621</c:v>
                </c:pt>
                <c:pt idx="193">
                  <c:v>302.58064516129019</c:v>
                </c:pt>
                <c:pt idx="194">
                  <c:v>334.83870967741922</c:v>
                </c:pt>
                <c:pt idx="195">
                  <c:v>361.29032258064512</c:v>
                </c:pt>
                <c:pt idx="196">
                  <c:v>382.58064516129019</c:v>
                </c:pt>
                <c:pt idx="197">
                  <c:v>400.64516129032262</c:v>
                </c:pt>
                <c:pt idx="198">
                  <c:v>407.74193548387092</c:v>
                </c:pt>
                <c:pt idx="199">
                  <c:v>427.74193548387092</c:v>
                </c:pt>
                <c:pt idx="200">
                  <c:v>432.90322580645159</c:v>
                </c:pt>
                <c:pt idx="201">
                  <c:v>436.12903225806451</c:v>
                </c:pt>
                <c:pt idx="202">
                  <c:v>432.90322580645159</c:v>
                </c:pt>
                <c:pt idx="203">
                  <c:v>425.16129032258073</c:v>
                </c:pt>
                <c:pt idx="204">
                  <c:v>418.06451612903231</c:v>
                </c:pt>
                <c:pt idx="205">
                  <c:v>411.61290322580652</c:v>
                </c:pt>
                <c:pt idx="206">
                  <c:v>387.09677419354841</c:v>
                </c:pt>
                <c:pt idx="207">
                  <c:v>374.83870967741922</c:v>
                </c:pt>
                <c:pt idx="208">
                  <c:v>355.48387096774201</c:v>
                </c:pt>
                <c:pt idx="209">
                  <c:v>341.29032258064512</c:v>
                </c:pt>
                <c:pt idx="210">
                  <c:v>332.25806451612902</c:v>
                </c:pt>
                <c:pt idx="211">
                  <c:v>325.80645161290329</c:v>
                </c:pt>
                <c:pt idx="212">
                  <c:v>318.70967741935482</c:v>
                </c:pt>
                <c:pt idx="213">
                  <c:v>313.54838709677421</c:v>
                </c:pt>
                <c:pt idx="214">
                  <c:v>316.77419354838662</c:v>
                </c:pt>
                <c:pt idx="215">
                  <c:v>318.06451612903231</c:v>
                </c:pt>
                <c:pt idx="216">
                  <c:v>311.61290322580652</c:v>
                </c:pt>
                <c:pt idx="217">
                  <c:v>319.35483870967738</c:v>
                </c:pt>
                <c:pt idx="218">
                  <c:v>321.29032258064512</c:v>
                </c:pt>
                <c:pt idx="219">
                  <c:v>318.70967741935482</c:v>
                </c:pt>
                <c:pt idx="220">
                  <c:v>321.29032258064512</c:v>
                </c:pt>
                <c:pt idx="221">
                  <c:v>314.83870967741922</c:v>
                </c:pt>
                <c:pt idx="222">
                  <c:v>321.93548387096769</c:v>
                </c:pt>
                <c:pt idx="223">
                  <c:v>334.83870967741922</c:v>
                </c:pt>
                <c:pt idx="224">
                  <c:v>334.19354838709671</c:v>
                </c:pt>
                <c:pt idx="225">
                  <c:v>329.67741935483872</c:v>
                </c:pt>
                <c:pt idx="226">
                  <c:v>329.67741935483872</c:v>
                </c:pt>
                <c:pt idx="227">
                  <c:v>330.96774193548379</c:v>
                </c:pt>
                <c:pt idx="228">
                  <c:v>330.32258064516128</c:v>
                </c:pt>
                <c:pt idx="229">
                  <c:v>340</c:v>
                </c:pt>
                <c:pt idx="230">
                  <c:v>360</c:v>
                </c:pt>
                <c:pt idx="231">
                  <c:v>370.32258064516128</c:v>
                </c:pt>
                <c:pt idx="232">
                  <c:v>379.35483870967738</c:v>
                </c:pt>
                <c:pt idx="233">
                  <c:v>385.16129032258073</c:v>
                </c:pt>
                <c:pt idx="234">
                  <c:v>410.96774193548379</c:v>
                </c:pt>
                <c:pt idx="235">
                  <c:v>419.35483870967738</c:v>
                </c:pt>
                <c:pt idx="236">
                  <c:v>434.83870967741922</c:v>
                </c:pt>
                <c:pt idx="237">
                  <c:v>434.19354838709671</c:v>
                </c:pt>
                <c:pt idx="238">
                  <c:v>449.03225806451621</c:v>
                </c:pt>
                <c:pt idx="239">
                  <c:v>450.32258064516128</c:v>
                </c:pt>
                <c:pt idx="240">
                  <c:v>456.12903225806451</c:v>
                </c:pt>
                <c:pt idx="241">
                  <c:v>478.06451612903231</c:v>
                </c:pt>
                <c:pt idx="242">
                  <c:v>492.90322580645159</c:v>
                </c:pt>
                <c:pt idx="243">
                  <c:v>493.54838709677421</c:v>
                </c:pt>
                <c:pt idx="244">
                  <c:v>483.87096774193549</c:v>
                </c:pt>
                <c:pt idx="245">
                  <c:v>477.41935483870958</c:v>
                </c:pt>
                <c:pt idx="246">
                  <c:v>474.19354838709671</c:v>
                </c:pt>
                <c:pt idx="247">
                  <c:v>471.61290322580652</c:v>
                </c:pt>
                <c:pt idx="248">
                  <c:v>450.32258064516128</c:v>
                </c:pt>
                <c:pt idx="249">
                  <c:v>443.2258064516119</c:v>
                </c:pt>
                <c:pt idx="250">
                  <c:v>422.58064516129019</c:v>
                </c:pt>
                <c:pt idx="251">
                  <c:v>418.70967741935482</c:v>
                </c:pt>
                <c:pt idx="252">
                  <c:v>420.64516129032262</c:v>
                </c:pt>
                <c:pt idx="253">
                  <c:v>430.96774193548379</c:v>
                </c:pt>
                <c:pt idx="254">
                  <c:v>431.61290322580652</c:v>
                </c:pt>
                <c:pt idx="255">
                  <c:v>419.35483870967738</c:v>
                </c:pt>
                <c:pt idx="256">
                  <c:v>426.45161290322562</c:v>
                </c:pt>
                <c:pt idx="257">
                  <c:v>429.67741935483872</c:v>
                </c:pt>
                <c:pt idx="258">
                  <c:v>440</c:v>
                </c:pt>
                <c:pt idx="259">
                  <c:v>444.51612903225703</c:v>
                </c:pt>
                <c:pt idx="260">
                  <c:v>452.25806451612902</c:v>
                </c:pt>
                <c:pt idx="261">
                  <c:v>453.54838709677421</c:v>
                </c:pt>
                <c:pt idx="262">
                  <c:v>489.67741935483872</c:v>
                </c:pt>
                <c:pt idx="263">
                  <c:v>510.96774193548379</c:v>
                </c:pt>
                <c:pt idx="264">
                  <c:v>521.93548387096769</c:v>
                </c:pt>
                <c:pt idx="265">
                  <c:v>530.96774193548288</c:v>
                </c:pt>
                <c:pt idx="266">
                  <c:v>531.61290322580658</c:v>
                </c:pt>
                <c:pt idx="267">
                  <c:v>543.22580645161304</c:v>
                </c:pt>
                <c:pt idx="268">
                  <c:v>556.77419354838798</c:v>
                </c:pt>
                <c:pt idx="269">
                  <c:v>599.35483870967755</c:v>
                </c:pt>
                <c:pt idx="270">
                  <c:v>605.16129032258038</c:v>
                </c:pt>
                <c:pt idx="271">
                  <c:v>640</c:v>
                </c:pt>
                <c:pt idx="272">
                  <c:v>665.80645161290238</c:v>
                </c:pt>
                <c:pt idx="273">
                  <c:v>702.58064516129036</c:v>
                </c:pt>
                <c:pt idx="274">
                  <c:v>720</c:v>
                </c:pt>
                <c:pt idx="275">
                  <c:v>739.35483870967755</c:v>
                </c:pt>
                <c:pt idx="276">
                  <c:v>774.8387096774195</c:v>
                </c:pt>
                <c:pt idx="277">
                  <c:v>805.80645161290238</c:v>
                </c:pt>
                <c:pt idx="278">
                  <c:v>834.8387096774195</c:v>
                </c:pt>
                <c:pt idx="279">
                  <c:v>854.19354838709705</c:v>
                </c:pt>
                <c:pt idx="280">
                  <c:v>881.93548387096769</c:v>
                </c:pt>
                <c:pt idx="281">
                  <c:v>885.80645161290238</c:v>
                </c:pt>
                <c:pt idx="282">
                  <c:v>894.19354838709705</c:v>
                </c:pt>
                <c:pt idx="283">
                  <c:v>916.77419354838798</c:v>
                </c:pt>
                <c:pt idx="284">
                  <c:v>930.32258064516134</c:v>
                </c:pt>
                <c:pt idx="285">
                  <c:v>932.25806451612902</c:v>
                </c:pt>
                <c:pt idx="286">
                  <c:v>954.8387096774195</c:v>
                </c:pt>
                <c:pt idx="287">
                  <c:v>970.32258064516134</c:v>
                </c:pt>
                <c:pt idx="288">
                  <c:v>976.12903225806497</c:v>
                </c:pt>
                <c:pt idx="289">
                  <c:v>994.8387096774195</c:v>
                </c:pt>
                <c:pt idx="290">
                  <c:v>1018.709677419355</c:v>
                </c:pt>
                <c:pt idx="291">
                  <c:v>1014.83870967742</c:v>
                </c:pt>
                <c:pt idx="292">
                  <c:v>1051.6129032258059</c:v>
                </c:pt>
                <c:pt idx="293">
                  <c:v>1101.2903225806449</c:v>
                </c:pt>
                <c:pt idx="294">
                  <c:v>1140.6451612903229</c:v>
                </c:pt>
                <c:pt idx="295">
                  <c:v>1165.8064516129029</c:v>
                </c:pt>
                <c:pt idx="296">
                  <c:v>1193.5483870967739</c:v>
                </c:pt>
                <c:pt idx="297">
                  <c:v>1263.2258064516129</c:v>
                </c:pt>
                <c:pt idx="298">
                  <c:v>1300</c:v>
                </c:pt>
                <c:pt idx="299">
                  <c:v>1348.3870967741941</c:v>
                </c:pt>
                <c:pt idx="300">
                  <c:v>1325.8064516129029</c:v>
                </c:pt>
                <c:pt idx="301">
                  <c:v>1391.6129032258059</c:v>
                </c:pt>
                <c:pt idx="302">
                  <c:v>1455.483870967742</c:v>
                </c:pt>
                <c:pt idx="303">
                  <c:v>1502.58064516129</c:v>
                </c:pt>
                <c:pt idx="304">
                  <c:v>1630.9677419354839</c:v>
                </c:pt>
                <c:pt idx="305">
                  <c:v>1732.903225806451</c:v>
                </c:pt>
                <c:pt idx="306">
                  <c:v>1848.3870967741941</c:v>
                </c:pt>
                <c:pt idx="307">
                  <c:v>1933.5483870967739</c:v>
                </c:pt>
                <c:pt idx="308">
                  <c:v>2043.2258064516129</c:v>
                </c:pt>
                <c:pt idx="309">
                  <c:v>2132.9032258064522</c:v>
                </c:pt>
                <c:pt idx="310">
                  <c:v>2180.645161290322</c:v>
                </c:pt>
                <c:pt idx="311">
                  <c:v>2286.4516129032259</c:v>
                </c:pt>
                <c:pt idx="312">
                  <c:v>2377.4193548387102</c:v>
                </c:pt>
                <c:pt idx="313">
                  <c:v>2434.1935483870971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7-4186-B45A-6671280D3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786680"/>
        <c:axId val="2078944920"/>
      </c:lineChart>
      <c:lineChart>
        <c:grouping val="standard"/>
        <c:varyColors val="0"/>
        <c:ser>
          <c:idx val="1"/>
          <c:order val="1"/>
          <c:tx>
            <c:strRef>
              <c:f>Correlations!$I$1</c:f>
              <c:strCache>
                <c:ptCount val="1"/>
                <c:pt idx="0">
                  <c:v>CG/100k(scaled)-14 DAY AVG</c:v>
                </c:pt>
              </c:strCache>
            </c:strRef>
          </c:tx>
          <c:spPr>
            <a:ln w="38100">
              <a:solidFill>
                <a:srgbClr val="FF0000">
                  <a:alpha val="76000"/>
                </a:srgbClr>
              </a:solidFill>
            </a:ln>
          </c:spPr>
          <c:marker>
            <c:symbol val="none"/>
          </c:marker>
          <c:cat>
            <c:numRef>
              <c:f>Correlations!$A$2:$A$425</c:f>
              <c:numCache>
                <c:formatCode>m/d/yyyy</c:formatCode>
                <c:ptCount val="314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</c:numCache>
            </c:numRef>
          </c:cat>
          <c:val>
            <c:numRef>
              <c:f>Correlations!$I$2:$I$425</c:f>
              <c:numCache>
                <c:formatCode>General</c:formatCode>
                <c:ptCount val="314"/>
                <c:pt idx="0">
                  <c:v>2445611457533.6001</c:v>
                </c:pt>
                <c:pt idx="1">
                  <c:v>2293817337474.8398</c:v>
                </c:pt>
                <c:pt idx="2">
                  <c:v>2142023217416.1001</c:v>
                </c:pt>
                <c:pt idx="3">
                  <c:v>2268039408526.0698</c:v>
                </c:pt>
                <c:pt idx="4">
                  <c:v>2565140963875.6802</c:v>
                </c:pt>
                <c:pt idx="5">
                  <c:v>2862242519225.29</c:v>
                </c:pt>
                <c:pt idx="6">
                  <c:v>3165816138332.3999</c:v>
                </c:pt>
                <c:pt idx="7">
                  <c:v>3469389757439.5098</c:v>
                </c:pt>
                <c:pt idx="8">
                  <c:v>3772963376546.6299</c:v>
                </c:pt>
                <c:pt idx="9">
                  <c:v>4076536995653.7402</c:v>
                </c:pt>
                <c:pt idx="10">
                  <c:v>4507612301947.75</c:v>
                </c:pt>
                <c:pt idx="11">
                  <c:v>4837184948322.21</c:v>
                </c:pt>
                <c:pt idx="12">
                  <c:v>5166757594696.6602</c:v>
                </c:pt>
                <c:pt idx="13">
                  <c:v>5705781458301.6904</c:v>
                </c:pt>
                <c:pt idx="14">
                  <c:v>6244805321906.71</c:v>
                </c:pt>
                <c:pt idx="15">
                  <c:v>6783829185511.7402</c:v>
                </c:pt>
                <c:pt idx="16">
                  <c:v>7322853049116.7598</c:v>
                </c:pt>
                <c:pt idx="17">
                  <c:v>7596798519939.2998</c:v>
                </c:pt>
                <c:pt idx="18">
                  <c:v>7866225129534.4502</c:v>
                </c:pt>
                <c:pt idx="19">
                  <c:v>8045898672835.9805</c:v>
                </c:pt>
                <c:pt idx="20">
                  <c:v>8061760102096.8203</c:v>
                </c:pt>
                <c:pt idx="21">
                  <c:v>8077621531357.6699</c:v>
                </c:pt>
                <c:pt idx="22">
                  <c:v>8093482960618.5195</c:v>
                </c:pt>
                <c:pt idx="23">
                  <c:v>8109344389879.3604</c:v>
                </c:pt>
                <c:pt idx="24">
                  <c:v>8023487846394.2197</c:v>
                </c:pt>
                <c:pt idx="25">
                  <c:v>8266858135866.9805</c:v>
                </c:pt>
                <c:pt idx="26">
                  <c:v>8851496055542.4395</c:v>
                </c:pt>
                <c:pt idx="27">
                  <c:v>9236609444843.25</c:v>
                </c:pt>
                <c:pt idx="28">
                  <c:v>9621722834144.0703</c:v>
                </c:pt>
                <c:pt idx="29">
                  <c:v>10006836223444.9</c:v>
                </c:pt>
                <c:pt idx="30">
                  <c:v>10391949612745.699</c:v>
                </c:pt>
                <c:pt idx="31">
                  <c:v>10649892891381</c:v>
                </c:pt>
                <c:pt idx="32">
                  <c:v>10540119057675.4</c:v>
                </c:pt>
                <c:pt idx="33">
                  <c:v>10231992448452.4</c:v>
                </c:pt>
                <c:pt idx="34">
                  <c:v>10082083064767.199</c:v>
                </c:pt>
                <c:pt idx="35">
                  <c:v>9932173681081.9492</c:v>
                </c:pt>
                <c:pt idx="36">
                  <c:v>9782264297396.7207</c:v>
                </c:pt>
                <c:pt idx="37">
                  <c:v>9632354913711.4902</c:v>
                </c:pt>
                <c:pt idx="38">
                  <c:v>9498602348736.4199</c:v>
                </c:pt>
                <c:pt idx="39">
                  <c:v>9026906190939.25</c:v>
                </c:pt>
                <c:pt idx="40">
                  <c:v>8213942402939.4004</c:v>
                </c:pt>
                <c:pt idx="41">
                  <c:v>7420695012272.1602</c:v>
                </c:pt>
                <c:pt idx="42">
                  <c:v>6627447621604.9297</c:v>
                </c:pt>
                <c:pt idx="43">
                  <c:v>5834200230937.6904</c:v>
                </c:pt>
                <c:pt idx="44">
                  <c:v>5040952840270.4502</c:v>
                </c:pt>
                <c:pt idx="45">
                  <c:v>4597110724850.8496</c:v>
                </c:pt>
                <c:pt idx="46">
                  <c:v>4475324510970.75</c:v>
                </c:pt>
                <c:pt idx="47">
                  <c:v>4641644138901.5996</c:v>
                </c:pt>
                <c:pt idx="48">
                  <c:v>4973064348220.6299</c:v>
                </c:pt>
                <c:pt idx="49">
                  <c:v>5304484557539.6797</c:v>
                </c:pt>
                <c:pt idx="50">
                  <c:v>5635904766858.7305</c:v>
                </c:pt>
                <c:pt idx="51">
                  <c:v>5967324976177.7803</c:v>
                </c:pt>
                <c:pt idx="52">
                  <c:v>6223942559551.3398</c:v>
                </c:pt>
                <c:pt idx="53">
                  <c:v>6760063580663.6396</c:v>
                </c:pt>
                <c:pt idx="54">
                  <c:v>7296184601775.9404</c:v>
                </c:pt>
                <c:pt idx="55">
                  <c:v>7967534464276.3398</c:v>
                </c:pt>
                <c:pt idx="56">
                  <c:v>8638884326776.75</c:v>
                </c:pt>
                <c:pt idx="57">
                  <c:v>9310234189277.1699</c:v>
                </c:pt>
                <c:pt idx="58">
                  <c:v>9981584051777.5801</c:v>
                </c:pt>
                <c:pt idx="59">
                  <c:v>10571693725894.9</c:v>
                </c:pt>
                <c:pt idx="60">
                  <c:v>11245040905540.801</c:v>
                </c:pt>
                <c:pt idx="61">
                  <c:v>11918388085186.699</c:v>
                </c:pt>
                <c:pt idx="62">
                  <c:v>12427470626705.4</c:v>
                </c:pt>
                <c:pt idx="63">
                  <c:v>12936553168224</c:v>
                </c:pt>
                <c:pt idx="64">
                  <c:v>13445635709742.6</c:v>
                </c:pt>
                <c:pt idx="65">
                  <c:v>13954718251261.301</c:v>
                </c:pt>
                <c:pt idx="66">
                  <c:v>14788795752707.199</c:v>
                </c:pt>
                <c:pt idx="67">
                  <c:v>14945663124349</c:v>
                </c:pt>
                <c:pt idx="68">
                  <c:v>15349532603920.6</c:v>
                </c:pt>
                <c:pt idx="69">
                  <c:v>15588530157915.6</c:v>
                </c:pt>
                <c:pt idx="70">
                  <c:v>16160303943113.801</c:v>
                </c:pt>
                <c:pt idx="71">
                  <c:v>16732077728312.1</c:v>
                </c:pt>
                <c:pt idx="72">
                  <c:v>17303851513510.4</c:v>
                </c:pt>
                <c:pt idx="73">
                  <c:v>17804416507499.801</c:v>
                </c:pt>
                <c:pt idx="74">
                  <c:v>18392114348826.398</c:v>
                </c:pt>
                <c:pt idx="75">
                  <c:v>19175910629528.602</c:v>
                </c:pt>
                <c:pt idx="76">
                  <c:v>19821483596586.801</c:v>
                </c:pt>
                <c:pt idx="77">
                  <c:v>20308445811190</c:v>
                </c:pt>
                <c:pt idx="78">
                  <c:v>20795408025793.199</c:v>
                </c:pt>
                <c:pt idx="79">
                  <c:v>21282370240396.398</c:v>
                </c:pt>
                <c:pt idx="80">
                  <c:v>21506984276861.898</c:v>
                </c:pt>
                <c:pt idx="81">
                  <c:v>22070661880158.602</c:v>
                </c:pt>
                <c:pt idx="82">
                  <c:v>22117337375525.398</c:v>
                </c:pt>
                <c:pt idx="83">
                  <c:v>22197257694217.699</c:v>
                </c:pt>
                <c:pt idx="84">
                  <c:v>21944401781706.801</c:v>
                </c:pt>
                <c:pt idx="85">
                  <c:v>21691545869195.801</c:v>
                </c:pt>
                <c:pt idx="86">
                  <c:v>21438689956684.898</c:v>
                </c:pt>
                <c:pt idx="87">
                  <c:v>21185834044174</c:v>
                </c:pt>
                <c:pt idx="88">
                  <c:v>20340289808130.898</c:v>
                </c:pt>
                <c:pt idx="89">
                  <c:v>19156483867406</c:v>
                </c:pt>
                <c:pt idx="90">
                  <c:v>18153448122524.102</c:v>
                </c:pt>
                <c:pt idx="91">
                  <c:v>17368943898404.5</c:v>
                </c:pt>
                <c:pt idx="92">
                  <c:v>16584439674285</c:v>
                </c:pt>
                <c:pt idx="93">
                  <c:v>15799935450165.4</c:v>
                </c:pt>
                <c:pt idx="94">
                  <c:v>15015431226045.9</c:v>
                </c:pt>
                <c:pt idx="95">
                  <c:v>14377320863818.9</c:v>
                </c:pt>
                <c:pt idx="96">
                  <c:v>14067179988415.801</c:v>
                </c:pt>
                <c:pt idx="97">
                  <c:v>13723794289687.199</c:v>
                </c:pt>
                <c:pt idx="98">
                  <c:v>13396480019530</c:v>
                </c:pt>
                <c:pt idx="99">
                  <c:v>13069165749372.801</c:v>
                </c:pt>
                <c:pt idx="100">
                  <c:v>12741851479215.6</c:v>
                </c:pt>
                <c:pt idx="101">
                  <c:v>12414537209058.4</c:v>
                </c:pt>
                <c:pt idx="102">
                  <c:v>12380009096842.6</c:v>
                </c:pt>
                <c:pt idx="103">
                  <c:v>12574517127641.1</c:v>
                </c:pt>
                <c:pt idx="104">
                  <c:v>12769025158439.699</c:v>
                </c:pt>
                <c:pt idx="105">
                  <c:v>13018273285276.6</c:v>
                </c:pt>
                <c:pt idx="106">
                  <c:v>13267521412113.6</c:v>
                </c:pt>
                <c:pt idx="107">
                  <c:v>13516769538950.5</c:v>
                </c:pt>
                <c:pt idx="108">
                  <c:v>13766017665787.4</c:v>
                </c:pt>
                <c:pt idx="109">
                  <c:v>14081023141435.5</c:v>
                </c:pt>
                <c:pt idx="110">
                  <c:v>14385798398380.699</c:v>
                </c:pt>
                <c:pt idx="111">
                  <c:v>14690573655325.9</c:v>
                </c:pt>
                <c:pt idx="112">
                  <c:v>14875399593109.199</c:v>
                </c:pt>
                <c:pt idx="113">
                  <c:v>15060225530892.4</c:v>
                </c:pt>
                <c:pt idx="114">
                  <c:v>15245051468675.699</c:v>
                </c:pt>
                <c:pt idx="115">
                  <c:v>15429877406459</c:v>
                </c:pt>
                <c:pt idx="116">
                  <c:v>15768522853697.4</c:v>
                </c:pt>
                <c:pt idx="117">
                  <c:v>15789170211410.1</c:v>
                </c:pt>
                <c:pt idx="118">
                  <c:v>15809817569122.801</c:v>
                </c:pt>
                <c:pt idx="119">
                  <c:v>15693219000794.4</c:v>
                </c:pt>
                <c:pt idx="120">
                  <c:v>15576620432465.9</c:v>
                </c:pt>
                <c:pt idx="121">
                  <c:v>15460021864137.5</c:v>
                </c:pt>
                <c:pt idx="122">
                  <c:v>15343423295809.1</c:v>
                </c:pt>
                <c:pt idx="123">
                  <c:v>14975192844972.5</c:v>
                </c:pt>
                <c:pt idx="124">
                  <c:v>14756919545316.6</c:v>
                </c:pt>
                <c:pt idx="125">
                  <c:v>13788012115473.9</c:v>
                </c:pt>
                <c:pt idx="126">
                  <c:v>12901908741403.699</c:v>
                </c:pt>
                <c:pt idx="127">
                  <c:v>12015805367333.4</c:v>
                </c:pt>
                <c:pt idx="128">
                  <c:v>11129701993263.199</c:v>
                </c:pt>
                <c:pt idx="129">
                  <c:v>10243598619193</c:v>
                </c:pt>
                <c:pt idx="130">
                  <c:v>9323112135002.6699</c:v>
                </c:pt>
                <c:pt idx="131">
                  <c:v>8639737349673.1104</c:v>
                </c:pt>
                <c:pt idx="132">
                  <c:v>7941444903322.7197</c:v>
                </c:pt>
                <c:pt idx="133">
                  <c:v>7262209665395.4697</c:v>
                </c:pt>
                <c:pt idx="134">
                  <c:v>6582974427468.21</c:v>
                </c:pt>
                <c:pt idx="135">
                  <c:v>5903739189540.9502</c:v>
                </c:pt>
                <c:pt idx="136">
                  <c:v>5224503951613.6904</c:v>
                </c:pt>
                <c:pt idx="137">
                  <c:v>4807730202055.2402</c:v>
                </c:pt>
                <c:pt idx="138">
                  <c:v>5141093251834.54</c:v>
                </c:pt>
                <c:pt idx="139">
                  <c:v>5445226376579.0498</c:v>
                </c:pt>
                <c:pt idx="140">
                  <c:v>5814608029160.2598</c:v>
                </c:pt>
                <c:pt idx="141">
                  <c:v>6183989681741.46</c:v>
                </c:pt>
                <c:pt idx="142">
                  <c:v>6553371334322.6602</c:v>
                </c:pt>
                <c:pt idx="143">
                  <c:v>6922752986903.8701</c:v>
                </c:pt>
                <c:pt idx="144">
                  <c:v>7154553528202.5801</c:v>
                </c:pt>
                <c:pt idx="145">
                  <c:v>7231182442678.5996</c:v>
                </c:pt>
                <c:pt idx="146">
                  <c:v>7321663470959.6504</c:v>
                </c:pt>
                <c:pt idx="147">
                  <c:v>7358298000497.04</c:v>
                </c:pt>
                <c:pt idx="148">
                  <c:v>7394932530034.4199</c:v>
                </c:pt>
                <c:pt idx="149">
                  <c:v>7431567059571.7998</c:v>
                </c:pt>
                <c:pt idx="150">
                  <c:v>7468201589109.1797</c:v>
                </c:pt>
                <c:pt idx="151">
                  <c:v>7305724289250.2998</c:v>
                </c:pt>
                <c:pt idx="152">
                  <c:v>6879416923317.0195</c:v>
                </c:pt>
                <c:pt idx="153">
                  <c:v>6453109557383.75</c:v>
                </c:pt>
                <c:pt idx="154">
                  <c:v>5979367234227.6201</c:v>
                </c:pt>
                <c:pt idx="155">
                  <c:v>5505624911071.4902</c:v>
                </c:pt>
                <c:pt idx="156">
                  <c:v>5031882587915.3496</c:v>
                </c:pt>
                <c:pt idx="157">
                  <c:v>4558140264759.2197</c:v>
                </c:pt>
                <c:pt idx="158">
                  <c:v>4231232252635.8999</c:v>
                </c:pt>
                <c:pt idx="159">
                  <c:v>4101886506441.27</c:v>
                </c:pt>
                <c:pt idx="160">
                  <c:v>3972540760246.6499</c:v>
                </c:pt>
                <c:pt idx="161">
                  <c:v>3914835645477.23</c:v>
                </c:pt>
                <c:pt idx="162">
                  <c:v>3857130530707.8101</c:v>
                </c:pt>
                <c:pt idx="163">
                  <c:v>3799425415938.3901</c:v>
                </c:pt>
                <c:pt idx="164">
                  <c:v>3741720301168.9702</c:v>
                </c:pt>
                <c:pt idx="165">
                  <c:v>3695505957227.1099</c:v>
                </c:pt>
                <c:pt idx="166">
                  <c:v>3646908775312.5298</c:v>
                </c:pt>
                <c:pt idx="167">
                  <c:v>3598311593397.96</c:v>
                </c:pt>
                <c:pt idx="168">
                  <c:v>3502354732986.4102</c:v>
                </c:pt>
                <c:pt idx="169">
                  <c:v>3406397872574.8701</c:v>
                </c:pt>
                <c:pt idx="170">
                  <c:v>3310441012163.3198</c:v>
                </c:pt>
                <c:pt idx="171">
                  <c:v>3214484151751.77</c:v>
                </c:pt>
                <c:pt idx="172">
                  <c:v>3094999595670.46</c:v>
                </c:pt>
                <c:pt idx="173">
                  <c:v>2955661272650.3999</c:v>
                </c:pt>
                <c:pt idx="174">
                  <c:v>2812058295365.6602</c:v>
                </c:pt>
                <c:pt idx="175">
                  <c:v>2670874493791.79</c:v>
                </c:pt>
                <c:pt idx="176">
                  <c:v>2529690692217.9199</c:v>
                </c:pt>
                <c:pt idx="177">
                  <c:v>2388506890644.04</c:v>
                </c:pt>
                <c:pt idx="178">
                  <c:v>2247323089070.1699</c:v>
                </c:pt>
                <c:pt idx="179">
                  <c:v>2122461315385.01</c:v>
                </c:pt>
                <c:pt idx="180">
                  <c:v>2032492253443.01</c:v>
                </c:pt>
                <c:pt idx="181">
                  <c:v>1937744849468.5</c:v>
                </c:pt>
                <c:pt idx="182">
                  <c:v>1887206134612.28</c:v>
                </c:pt>
                <c:pt idx="183">
                  <c:v>1836667419756.0601</c:v>
                </c:pt>
                <c:pt idx="184">
                  <c:v>1786128704899.8501</c:v>
                </c:pt>
                <c:pt idx="185">
                  <c:v>1735589990043.6299</c:v>
                </c:pt>
                <c:pt idx="186">
                  <c:v>1735295978161.9099</c:v>
                </c:pt>
                <c:pt idx="187">
                  <c:v>1788443053620.1399</c:v>
                </c:pt>
                <c:pt idx="188">
                  <c:v>1845854783343.02</c:v>
                </c:pt>
                <c:pt idx="189">
                  <c:v>1920123792232.1001</c:v>
                </c:pt>
                <c:pt idx="190">
                  <c:v>1994392801121.1899</c:v>
                </c:pt>
                <c:pt idx="191">
                  <c:v>2068661810010.27</c:v>
                </c:pt>
                <c:pt idx="192">
                  <c:v>2142930818899.3501</c:v>
                </c:pt>
                <c:pt idx="193">
                  <c:v>2264003686659.4702</c:v>
                </c:pt>
                <c:pt idx="194">
                  <c:v>2401722812968.1401</c:v>
                </c:pt>
                <c:pt idx="195">
                  <c:v>2544220281309.3198</c:v>
                </c:pt>
                <c:pt idx="196">
                  <c:v>2750218508189.6001</c:v>
                </c:pt>
                <c:pt idx="197">
                  <c:v>2956216735069.8701</c:v>
                </c:pt>
                <c:pt idx="198">
                  <c:v>3162214961950.1401</c:v>
                </c:pt>
                <c:pt idx="199">
                  <c:v>3368213188830.4102</c:v>
                </c:pt>
                <c:pt idx="200">
                  <c:v>3566434760916.7202</c:v>
                </c:pt>
                <c:pt idx="201">
                  <c:v>3737689292482.7598</c:v>
                </c:pt>
                <c:pt idx="202">
                  <c:v>3908943824048.7998</c:v>
                </c:pt>
                <c:pt idx="203">
                  <c:v>4061294799904.6001</c:v>
                </c:pt>
                <c:pt idx="204">
                  <c:v>4213645775760.3999</c:v>
                </c:pt>
                <c:pt idx="205">
                  <c:v>4365996751616.1899</c:v>
                </c:pt>
                <c:pt idx="206">
                  <c:v>4518347727471.9902</c:v>
                </c:pt>
                <c:pt idx="207">
                  <c:v>4744404979298.5801</c:v>
                </c:pt>
                <c:pt idx="208">
                  <c:v>5028474340916.4805</c:v>
                </c:pt>
                <c:pt idx="209">
                  <c:v>5312543702534.3799</c:v>
                </c:pt>
                <c:pt idx="210">
                  <c:v>5686062246787.3896</c:v>
                </c:pt>
                <c:pt idx="211">
                  <c:v>6059580791040.4102</c:v>
                </c:pt>
                <c:pt idx="212">
                  <c:v>6433099335293.4199</c:v>
                </c:pt>
                <c:pt idx="213">
                  <c:v>6806617879546.4404</c:v>
                </c:pt>
                <c:pt idx="214">
                  <c:v>7052459807285.2002</c:v>
                </c:pt>
                <c:pt idx="215">
                  <c:v>7226812235463.7598</c:v>
                </c:pt>
                <c:pt idx="216">
                  <c:v>7401164663642.3203</c:v>
                </c:pt>
                <c:pt idx="217">
                  <c:v>7439977457901.5498</c:v>
                </c:pt>
                <c:pt idx="218">
                  <c:v>7478790252160.7998</c:v>
                </c:pt>
                <c:pt idx="219">
                  <c:v>7517603046420.0195</c:v>
                </c:pt>
                <c:pt idx="220">
                  <c:v>7556415840679.25</c:v>
                </c:pt>
                <c:pt idx="221">
                  <c:v>7429695187699.75</c:v>
                </c:pt>
                <c:pt idx="222">
                  <c:v>7168956786122.5098</c:v>
                </c:pt>
                <c:pt idx="223">
                  <c:v>6873675021517.8896</c:v>
                </c:pt>
                <c:pt idx="224">
                  <c:v>6371190475826.8604</c:v>
                </c:pt>
                <c:pt idx="225">
                  <c:v>5868705930135.8301</c:v>
                </c:pt>
                <c:pt idx="226">
                  <c:v>5366221384444.7998</c:v>
                </c:pt>
                <c:pt idx="227">
                  <c:v>4863736838753.7695</c:v>
                </c:pt>
                <c:pt idx="228">
                  <c:v>4551650303547.3096</c:v>
                </c:pt>
                <c:pt idx="229">
                  <c:v>4358145190529.2998</c:v>
                </c:pt>
                <c:pt idx="230">
                  <c:v>4269390715929.54</c:v>
                </c:pt>
                <c:pt idx="231">
                  <c:v>4288014789363.9399</c:v>
                </c:pt>
                <c:pt idx="232">
                  <c:v>4306638862798.3398</c:v>
                </c:pt>
                <c:pt idx="233">
                  <c:v>4325262936232.73</c:v>
                </c:pt>
                <c:pt idx="234">
                  <c:v>4343887009667.1299</c:v>
                </c:pt>
                <c:pt idx="235">
                  <c:v>4422482894096.5098</c:v>
                </c:pt>
                <c:pt idx="236">
                  <c:v>4649452953382.8799</c:v>
                </c:pt>
                <c:pt idx="237">
                  <c:v>4910966375696.6299</c:v>
                </c:pt>
                <c:pt idx="238">
                  <c:v>5342707398631.2002</c:v>
                </c:pt>
                <c:pt idx="239">
                  <c:v>5774448421565.7598</c:v>
                </c:pt>
                <c:pt idx="240">
                  <c:v>6206189444500.3301</c:v>
                </c:pt>
                <c:pt idx="241">
                  <c:v>6637930467434.9004</c:v>
                </c:pt>
                <c:pt idx="242">
                  <c:v>7063428877879.2598</c:v>
                </c:pt>
                <c:pt idx="243">
                  <c:v>7464713413447.4102</c:v>
                </c:pt>
                <c:pt idx="244">
                  <c:v>7761247310597.3096</c:v>
                </c:pt>
                <c:pt idx="245">
                  <c:v>8156174856518.3799</c:v>
                </c:pt>
                <c:pt idx="246">
                  <c:v>8551102402439.4502</c:v>
                </c:pt>
                <c:pt idx="247">
                  <c:v>8946029948360.5195</c:v>
                </c:pt>
                <c:pt idx="248">
                  <c:v>9340957494281.5801</c:v>
                </c:pt>
                <c:pt idx="249">
                  <c:v>9775329039903.8008</c:v>
                </c:pt>
                <c:pt idx="250">
                  <c:v>10157210675275.9</c:v>
                </c:pt>
                <c:pt idx="251">
                  <c:v>10539092310648</c:v>
                </c:pt>
                <c:pt idx="252">
                  <c:v>10743049068820.801</c:v>
                </c:pt>
                <c:pt idx="253">
                  <c:v>10947005826993.5</c:v>
                </c:pt>
                <c:pt idx="254">
                  <c:v>11150962585166.199</c:v>
                </c:pt>
                <c:pt idx="255">
                  <c:v>11354919343339</c:v>
                </c:pt>
                <c:pt idx="256">
                  <c:v>11349411296254.801</c:v>
                </c:pt>
                <c:pt idx="257">
                  <c:v>11115224164695.699</c:v>
                </c:pt>
                <c:pt idx="258">
                  <c:v>10881037033136.6</c:v>
                </c:pt>
                <c:pt idx="259">
                  <c:v>10475075164946.9</c:v>
                </c:pt>
                <c:pt idx="260">
                  <c:v>10069113296757.1</c:v>
                </c:pt>
                <c:pt idx="261">
                  <c:v>9663151428567.4199</c:v>
                </c:pt>
                <c:pt idx="262">
                  <c:v>9257189560377.6992</c:v>
                </c:pt>
                <c:pt idx="263">
                  <c:v>8894665662872.6191</c:v>
                </c:pt>
                <c:pt idx="264">
                  <c:v>8659516354414.6396</c:v>
                </c:pt>
                <c:pt idx="265">
                  <c:v>8424367045956.6602</c:v>
                </c:pt>
                <c:pt idx="266">
                  <c:v>8494212643586.5596</c:v>
                </c:pt>
                <c:pt idx="267">
                  <c:v>8564058241216.46</c:v>
                </c:pt>
                <c:pt idx="268">
                  <c:v>8633903838846.3496</c:v>
                </c:pt>
                <c:pt idx="269">
                  <c:v>8703749436476.25</c:v>
                </c:pt>
                <c:pt idx="270">
                  <c:v>9351688195550.0605</c:v>
                </c:pt>
                <c:pt idx="271">
                  <c:v>10514726037738</c:v>
                </c:pt>
                <c:pt idx="272">
                  <c:v>11677763879925.801</c:v>
                </c:pt>
                <c:pt idx="273">
                  <c:v>13228178354414.4</c:v>
                </c:pt>
                <c:pt idx="274">
                  <c:v>14778592828903</c:v>
                </c:pt>
                <c:pt idx="275">
                  <c:v>16329007303391.6</c:v>
                </c:pt>
                <c:pt idx="276">
                  <c:v>17879421777880.199</c:v>
                </c:pt>
                <c:pt idx="277">
                  <c:v>19289605084355.199</c:v>
                </c:pt>
                <c:pt idx="278">
                  <c:v>20558496590222.301</c:v>
                </c:pt>
                <c:pt idx="279">
                  <c:v>21827388096089.5</c:v>
                </c:pt>
                <c:pt idx="280">
                  <c:v>22821735698584</c:v>
                </c:pt>
                <c:pt idx="281">
                  <c:v>23816083301078.398</c:v>
                </c:pt>
                <c:pt idx="282">
                  <c:v>24810430903572.898</c:v>
                </c:pt>
                <c:pt idx="283">
                  <c:v>25804778506067.398</c:v>
                </c:pt>
                <c:pt idx="284">
                  <c:v>26451079673204.801</c:v>
                </c:pt>
                <c:pt idx="285">
                  <c:v>26951793894696.301</c:v>
                </c:pt>
                <c:pt idx="286">
                  <c:v>27452508116187.898</c:v>
                </c:pt>
                <c:pt idx="287">
                  <c:v>27917649448460.301</c:v>
                </c:pt>
                <c:pt idx="288">
                  <c:v>28382790780732.801</c:v>
                </c:pt>
                <c:pt idx="289">
                  <c:v>28847932113005.301</c:v>
                </c:pt>
                <c:pt idx="290">
                  <c:v>29313073445277.801</c:v>
                </c:pt>
                <c:pt idx="291">
                  <c:v>30253061231380.898</c:v>
                </c:pt>
                <c:pt idx="292">
                  <c:v>31657851339730.199</c:v>
                </c:pt>
                <c:pt idx="293">
                  <c:v>33062641448079.602</c:v>
                </c:pt>
                <c:pt idx="294">
                  <c:v>35099580012816.398</c:v>
                </c:pt>
                <c:pt idx="295">
                  <c:v>37136518577553.203</c:v>
                </c:pt>
                <c:pt idx="296">
                  <c:v>39173457142290</c:v>
                </c:pt>
                <c:pt idx="297">
                  <c:v>41210395707026.797</c:v>
                </c:pt>
                <c:pt idx="298">
                  <c:v>43177886374121.602</c:v>
                </c:pt>
                <c:pt idx="299">
                  <c:v>45009041609935.703</c:v>
                </c:pt>
                <c:pt idx="300">
                  <c:v>46840196845749.898</c:v>
                </c:pt>
                <c:pt idx="301">
                  <c:v>47922249840389.398</c:v>
                </c:pt>
                <c:pt idx="302">
                  <c:v>49004302835028.797</c:v>
                </c:pt>
                <c:pt idx="303">
                  <c:v>50086355829668.297</c:v>
                </c:pt>
                <c:pt idx="304">
                  <c:v>51168408824307.703</c:v>
                </c:pt>
                <c:pt idx="305">
                  <c:v>51761018747045.398</c:v>
                </c:pt>
                <c:pt idx="306">
                  <c:v>51865733233135.5</c:v>
                </c:pt>
                <c:pt idx="307">
                  <c:v>51970447719225.602</c:v>
                </c:pt>
                <c:pt idx="308">
                  <c:v>51593009962826</c:v>
                </c:pt>
                <c:pt idx="309">
                  <c:v>51215572206426.398</c:v>
                </c:pt>
                <c:pt idx="310">
                  <c:v>50838134450026.703</c:v>
                </c:pt>
                <c:pt idx="311">
                  <c:v>50460696693627.102</c:v>
                </c:pt>
                <c:pt idx="312">
                  <c:v>50185153898882</c:v>
                </c:pt>
                <c:pt idx="313">
                  <c:v>49992819460397.102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7-4186-B45A-6671280D3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242264"/>
        <c:axId val="-2075245528"/>
      </c:lineChart>
      <c:dateAx>
        <c:axId val="-2075786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2078944920"/>
        <c:crosses val="autoZero"/>
        <c:auto val="1"/>
        <c:lblOffset val="100"/>
        <c:baseTimeUnit val="days"/>
      </c:dateAx>
      <c:valAx>
        <c:axId val="2078944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-2075786680"/>
        <c:crosses val="autoZero"/>
        <c:crossBetween val="between"/>
      </c:valAx>
      <c:valAx>
        <c:axId val="-20752455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075242264"/>
        <c:crosses val="max"/>
        <c:crossBetween val="between"/>
      </c:valAx>
      <c:dateAx>
        <c:axId val="-20752422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2075245528"/>
        <c:crosses val="autoZero"/>
        <c:auto val="1"/>
        <c:lblOffset val="100"/>
        <c:baseTimeUnit val="days"/>
      </c:dateAx>
      <c:spPr>
        <a:blipFill>
          <a:blip xmlns:r="http://schemas.openxmlformats.org/officeDocument/2006/relationships" r:embed="rId1"/>
          <a:tile tx="0" ty="0" sx="100000" sy="100000" flip="none" algn="tl"/>
        </a:blipFill>
        <a:ln w="38100" cmpd="sng"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11117713135176201"/>
          <c:y val="0.84601751289794502"/>
          <c:w val="0.78608119160867895"/>
          <c:h val="0.141418017619831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'EPI DATA-PROCCESSED'!$G$1</c:f>
              <c:strCache>
                <c:ptCount val="1"/>
                <c:pt idx="0">
                  <c:v>GENOME COPIES/100,000(Normalized for-EQ'Αζωτο αμμωνιακό(mg/L)</c:v>
                </c:pt>
              </c:strCache>
            </c:strRef>
          </c:tx>
          <c:spPr>
            <a:ln w="28575">
              <a:noFill/>
            </a:ln>
            <a:effectLst>
              <a:glow rad="114300">
                <a:schemeClr val="accent6">
                  <a:lumMod val="60000"/>
                  <a:lumOff val="40000"/>
                </a:schemeClr>
              </a:glow>
            </a:effectLst>
          </c:spPr>
          <c:marker>
            <c:spPr>
              <a:solidFill>
                <a:srgbClr val="C00000"/>
              </a:solidFill>
              <a:effectLst>
                <a:glow rad="114300">
                  <a:schemeClr val="accent6">
                    <a:lumMod val="60000"/>
                    <a:lumOff val="40000"/>
                  </a:schemeClr>
                </a:glow>
              </a:effectLst>
            </c:spPr>
          </c:marker>
          <c:xVal>
            <c:numRef>
              <c:f>'EPI DATA-PROCCESSED'!$D$2:$D$56</c:f>
              <c:numCache>
                <c:formatCode>0.00</c:formatCode>
                <c:ptCount val="45"/>
                <c:pt idx="0">
                  <c:v>92.903225806451459</c:v>
                </c:pt>
                <c:pt idx="1">
                  <c:v>63.225806451612797</c:v>
                </c:pt>
                <c:pt idx="2">
                  <c:v>43.870967741935473</c:v>
                </c:pt>
                <c:pt idx="3">
                  <c:v>54.193548387096783</c:v>
                </c:pt>
                <c:pt idx="4">
                  <c:v>68.387096774193552</c:v>
                </c:pt>
                <c:pt idx="5">
                  <c:v>83.870967741935502</c:v>
                </c:pt>
                <c:pt idx="6">
                  <c:v>84.516129032258064</c:v>
                </c:pt>
                <c:pt idx="7">
                  <c:v>160.64516129032211</c:v>
                </c:pt>
                <c:pt idx="8">
                  <c:v>221.93548387096769</c:v>
                </c:pt>
                <c:pt idx="9">
                  <c:v>302.58064516129019</c:v>
                </c:pt>
                <c:pt idx="10">
                  <c:v>247.741935483871</c:v>
                </c:pt>
                <c:pt idx="11">
                  <c:v>263.2258064516119</c:v>
                </c:pt>
                <c:pt idx="12">
                  <c:v>287.09677419354841</c:v>
                </c:pt>
                <c:pt idx="13">
                  <c:v>260</c:v>
                </c:pt>
                <c:pt idx="14">
                  <c:v>272.25806451612902</c:v>
                </c:pt>
                <c:pt idx="15">
                  <c:v>251.61290322580629</c:v>
                </c:pt>
                <c:pt idx="16">
                  <c:v>226.45161290322579</c:v>
                </c:pt>
                <c:pt idx="17">
                  <c:v>187.0967741935473</c:v>
                </c:pt>
                <c:pt idx="18">
                  <c:v>220.64516129032211</c:v>
                </c:pt>
                <c:pt idx="19">
                  <c:v>205.16129032258061</c:v>
                </c:pt>
                <c:pt idx="20">
                  <c:v>165.16129032258061</c:v>
                </c:pt>
                <c:pt idx="21">
                  <c:v>120.6451612903226</c:v>
                </c:pt>
                <c:pt idx="22">
                  <c:v>91.612903225806463</c:v>
                </c:pt>
                <c:pt idx="23">
                  <c:v>58.064516129032263</c:v>
                </c:pt>
                <c:pt idx="24">
                  <c:v>39.354838709677303</c:v>
                </c:pt>
                <c:pt idx="25">
                  <c:v>69.677419354838676</c:v>
                </c:pt>
                <c:pt idx="26">
                  <c:v>144.51612903225811</c:v>
                </c:pt>
                <c:pt idx="27">
                  <c:v>256.12903225806451</c:v>
                </c:pt>
                <c:pt idx="28">
                  <c:v>161.93548387096769</c:v>
                </c:pt>
                <c:pt idx="29">
                  <c:v>163.87096774193549</c:v>
                </c:pt>
                <c:pt idx="30">
                  <c:v>157.41935483870961</c:v>
                </c:pt>
                <c:pt idx="31">
                  <c:v>172.258064516129</c:v>
                </c:pt>
                <c:pt idx="32">
                  <c:v>207.0967741935473</c:v>
                </c:pt>
                <c:pt idx="33">
                  <c:v>243.22580645161301</c:v>
                </c:pt>
                <c:pt idx="34">
                  <c:v>230.96774193548401</c:v>
                </c:pt>
                <c:pt idx="35">
                  <c:v>200</c:v>
                </c:pt>
                <c:pt idx="36">
                  <c:v>252.258064516129</c:v>
                </c:pt>
                <c:pt idx="37">
                  <c:v>290.96774193548379</c:v>
                </c:pt>
                <c:pt idx="38">
                  <c:v>429.03225806451621</c:v>
                </c:pt>
                <c:pt idx="39">
                  <c:v>456.77419354838662</c:v>
                </c:pt>
                <c:pt idx="40">
                  <c:v>519.35483870967755</c:v>
                </c:pt>
                <c:pt idx="41">
                  <c:v>646.45161290322392</c:v>
                </c:pt>
                <c:pt idx="42">
                  <c:v>809.03225806451462</c:v>
                </c:pt>
                <c:pt idx="43">
                  <c:v>1323.8709677419361</c:v>
                </c:pt>
                <c:pt idx="44">
                  <c:v>1311.6129032258059</c:v>
                </c:pt>
              </c:numCache>
            </c:numRef>
          </c:xVal>
          <c:yVal>
            <c:numRef>
              <c:f>'EPI DATA-PROCCESSED'!$G$2:$G$56</c:f>
              <c:numCache>
                <c:formatCode>#,##0</c:formatCode>
                <c:ptCount val="45"/>
                <c:pt idx="0">
                  <c:v>5620968882602.5498</c:v>
                </c:pt>
                <c:pt idx="1">
                  <c:v>10203419651967.699</c:v>
                </c:pt>
                <c:pt idx="2">
                  <c:v>5843028892254.4102</c:v>
                </c:pt>
                <c:pt idx="3">
                  <c:v>15595007102179.1</c:v>
                </c:pt>
                <c:pt idx="4">
                  <c:v>3744297520661.1602</c:v>
                </c:pt>
                <c:pt idx="5">
                  <c:v>4489543632837.75</c:v>
                </c:pt>
                <c:pt idx="6">
                  <c:v>8384180451127.8203</c:v>
                </c:pt>
                <c:pt idx="7">
                  <c:v>13888441707843.5</c:v>
                </c:pt>
                <c:pt idx="8">
                  <c:v>15511336032388.699</c:v>
                </c:pt>
                <c:pt idx="9">
                  <c:v>21893274700619.199</c:v>
                </c:pt>
                <c:pt idx="10">
                  <c:v>22328807036833.398</c:v>
                </c:pt>
                <c:pt idx="11">
                  <c:v>18353291925465.801</c:v>
                </c:pt>
                <c:pt idx="12">
                  <c:v>11345747899159.699</c:v>
                </c:pt>
                <c:pt idx="13">
                  <c:v>13770892143265.1</c:v>
                </c:pt>
                <c:pt idx="14">
                  <c:v>14835221674876.801</c:v>
                </c:pt>
                <c:pt idx="15">
                  <c:v>16358455272230.9</c:v>
                </c:pt>
                <c:pt idx="16">
                  <c:v>13202841718279.1</c:v>
                </c:pt>
                <c:pt idx="17">
                  <c:v>4839111409317.6602</c:v>
                </c:pt>
                <c:pt idx="18">
                  <c:v>4372783625224.7002</c:v>
                </c:pt>
                <c:pt idx="19">
                  <c:v>10010454545454.5</c:v>
                </c:pt>
                <c:pt idx="20">
                  <c:v>4885667038748.04</c:v>
                </c:pt>
                <c:pt idx="21">
                  <c:v>3378062021268.6802</c:v>
                </c:pt>
                <c:pt idx="22">
                  <c:v>4077795431976.1699</c:v>
                </c:pt>
                <c:pt idx="23">
                  <c:v>2034665975507.03</c:v>
                </c:pt>
                <c:pt idx="24">
                  <c:v>2101222209941.9299</c:v>
                </c:pt>
                <c:pt idx="25">
                  <c:v>1327123967519.97</c:v>
                </c:pt>
                <c:pt idx="26">
                  <c:v>3140988334389.0801</c:v>
                </c:pt>
                <c:pt idx="27">
                  <c:v>4211099143843.8101</c:v>
                </c:pt>
                <c:pt idx="28">
                  <c:v>5273901996370.2402</c:v>
                </c:pt>
                <c:pt idx="29">
                  <c:v>9440358763385.9902</c:v>
                </c:pt>
                <c:pt idx="30">
                  <c:v>5817281115999.4902</c:v>
                </c:pt>
                <c:pt idx="31">
                  <c:v>2405575123711.5601</c:v>
                </c:pt>
                <c:pt idx="32">
                  <c:v>6078018144081.0303</c:v>
                </c:pt>
                <c:pt idx="33">
                  <c:v>8449949444795.5195</c:v>
                </c:pt>
                <c:pt idx="34">
                  <c:v>11607003786976</c:v>
                </c:pt>
                <c:pt idx="35">
                  <c:v>11305344059213.6</c:v>
                </c:pt>
                <c:pt idx="36">
                  <c:v>5923537632319.8096</c:v>
                </c:pt>
                <c:pt idx="37">
                  <c:v>12283182426032.199</c:v>
                </c:pt>
                <c:pt idx="38">
                  <c:v>27629340275160</c:v>
                </c:pt>
                <c:pt idx="39">
                  <c:v>26204048860955</c:v>
                </c:pt>
                <c:pt idx="40">
                  <c:v>34141318926974.699</c:v>
                </c:pt>
                <c:pt idx="41">
                  <c:v>54721188767270.297</c:v>
                </c:pt>
                <c:pt idx="42">
                  <c:v>49290060851927</c:v>
                </c:pt>
                <c:pt idx="43">
                  <c:v>49437060177675.5</c:v>
                </c:pt>
                <c:pt idx="44">
                  <c:v>53674724857743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D2-4085-9209-CB3AD87B8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430920"/>
        <c:axId val="-2142991400"/>
      </c:scatterChart>
      <c:valAx>
        <c:axId val="-2142430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 dirty="0">
                    <a:solidFill>
                      <a:schemeClr val="bg1"/>
                    </a:solidFill>
                  </a:rPr>
                  <a:t>Κρούσματα</a:t>
                </a:r>
                <a:r>
                  <a:rPr lang="el-GR" baseline="0" dirty="0">
                    <a:solidFill>
                      <a:schemeClr val="bg1"/>
                    </a:solidFill>
                  </a:rPr>
                  <a:t> εβδομάδας</a:t>
                </a:r>
                <a:endParaRPr lang="el-GR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-2142991400"/>
        <c:crosses val="autoZero"/>
        <c:crossBetween val="midCat"/>
      </c:valAx>
      <c:valAx>
        <c:axId val="-2142991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GC/</a:t>
                </a:r>
                <a:r>
                  <a:rPr lang="el-GR" dirty="0">
                    <a:solidFill>
                      <a:schemeClr val="bg1"/>
                    </a:solidFill>
                  </a:rPr>
                  <a:t>100,000</a:t>
                </a:r>
                <a:r>
                  <a:rPr lang="en-US" baseline="0" dirty="0">
                    <a:solidFill>
                      <a:schemeClr val="bg1"/>
                    </a:solidFill>
                  </a:rPr>
                  <a:t> </a:t>
                </a:r>
                <a:r>
                  <a:rPr lang="el-GR" baseline="0" dirty="0">
                    <a:solidFill>
                      <a:schemeClr val="bg1"/>
                    </a:solidFill>
                  </a:rPr>
                  <a:t>Εβδομαδιαίος μέσος</a:t>
                </a:r>
                <a:endParaRPr lang="el-GR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l-GR"/>
          </a:p>
        </c:txPr>
        <c:crossAx val="-2142430920"/>
        <c:crosses val="autoZero"/>
        <c:crossBetween val="midCat"/>
        <c:dispUnits>
          <c:builtInUnit val="billions"/>
          <c:dispUnits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l-GR"/>
              </a:p>
            </c:txPr>
          </c:dispUnitsLbl>
        </c:dispUnits>
      </c:valAx>
      <c:spPr>
        <a:noFill/>
        <a:ln w="38100">
          <a:solidFill>
            <a:schemeClr val="accent1"/>
          </a:solidFill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Correlations!$F$1</c:f>
              <c:strCache>
                <c:ptCount val="1"/>
                <c:pt idx="0">
                  <c:v>14 DAY COMMULATIVE CASES/100K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Correlations!$A$2:$A$407</c:f>
              <c:numCache>
                <c:formatCode>m/d/yyyy</c:formatCode>
                <c:ptCount val="314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</c:numCache>
            </c:numRef>
          </c:cat>
          <c:val>
            <c:numRef>
              <c:f>Correlations!$F$2:$F$407</c:f>
              <c:numCache>
                <c:formatCode>General</c:formatCode>
                <c:ptCount val="314"/>
                <c:pt idx="0">
                  <c:v>105.8064516129032</c:v>
                </c:pt>
                <c:pt idx="1">
                  <c:v>106.45161290322579</c:v>
                </c:pt>
                <c:pt idx="2">
                  <c:v>104.51612903225811</c:v>
                </c:pt>
                <c:pt idx="3">
                  <c:v>100</c:v>
                </c:pt>
                <c:pt idx="4">
                  <c:v>96.774193548387103</c:v>
                </c:pt>
                <c:pt idx="5">
                  <c:v>86.451612903225822</c:v>
                </c:pt>
                <c:pt idx="6">
                  <c:v>88.387096774193552</c:v>
                </c:pt>
                <c:pt idx="7">
                  <c:v>97.41935483870968</c:v>
                </c:pt>
                <c:pt idx="8">
                  <c:v>96.1290322580642</c:v>
                </c:pt>
                <c:pt idx="9">
                  <c:v>92.258064516128869</c:v>
                </c:pt>
                <c:pt idx="10">
                  <c:v>87.741935483871003</c:v>
                </c:pt>
                <c:pt idx="11">
                  <c:v>83.225806451612883</c:v>
                </c:pt>
                <c:pt idx="12">
                  <c:v>77.41935483870968</c:v>
                </c:pt>
                <c:pt idx="13">
                  <c:v>72.258064516128869</c:v>
                </c:pt>
                <c:pt idx="14">
                  <c:v>77.41935483870968</c:v>
                </c:pt>
                <c:pt idx="15">
                  <c:v>75.483870967741908</c:v>
                </c:pt>
                <c:pt idx="16">
                  <c:v>74.838709677419345</c:v>
                </c:pt>
                <c:pt idx="17">
                  <c:v>69.677419354838676</c:v>
                </c:pt>
                <c:pt idx="18">
                  <c:v>71.612903225806463</c:v>
                </c:pt>
                <c:pt idx="19">
                  <c:v>70.967741935483716</c:v>
                </c:pt>
                <c:pt idx="20">
                  <c:v>73.548387096773922</c:v>
                </c:pt>
                <c:pt idx="21">
                  <c:v>92.903225806451459</c:v>
                </c:pt>
                <c:pt idx="22">
                  <c:v>91.612903225806463</c:v>
                </c:pt>
                <c:pt idx="23">
                  <c:v>92.903225806451459</c:v>
                </c:pt>
                <c:pt idx="24">
                  <c:v>98.064516129032299</c:v>
                </c:pt>
                <c:pt idx="25">
                  <c:v>94.838709677419345</c:v>
                </c:pt>
                <c:pt idx="26">
                  <c:v>94.838709677419345</c:v>
                </c:pt>
                <c:pt idx="27">
                  <c:v>100.6451612903226</c:v>
                </c:pt>
                <c:pt idx="28">
                  <c:v>97.41935483870968</c:v>
                </c:pt>
                <c:pt idx="29">
                  <c:v>98.064516129032299</c:v>
                </c:pt>
                <c:pt idx="30">
                  <c:v>98.709677419354776</c:v>
                </c:pt>
                <c:pt idx="31">
                  <c:v>107.0967741935484</c:v>
                </c:pt>
                <c:pt idx="32">
                  <c:v>116.7741935483871</c:v>
                </c:pt>
                <c:pt idx="33">
                  <c:v>122.58064516129031</c:v>
                </c:pt>
                <c:pt idx="34">
                  <c:v>120</c:v>
                </c:pt>
                <c:pt idx="35">
                  <c:v>96.774193548387103</c:v>
                </c:pt>
                <c:pt idx="36">
                  <c:v>96.774193548387103</c:v>
                </c:pt>
                <c:pt idx="37">
                  <c:v>98.064516129032299</c:v>
                </c:pt>
                <c:pt idx="38">
                  <c:v>94.193548387096612</c:v>
                </c:pt>
                <c:pt idx="39">
                  <c:v>97.41935483870968</c:v>
                </c:pt>
                <c:pt idx="40">
                  <c:v>99.354838709677409</c:v>
                </c:pt>
                <c:pt idx="41">
                  <c:v>92.903225806451459</c:v>
                </c:pt>
                <c:pt idx="42">
                  <c:v>94.193548387096612</c:v>
                </c:pt>
                <c:pt idx="43">
                  <c:v>95.483870967741908</c:v>
                </c:pt>
                <c:pt idx="44">
                  <c:v>96.774193548387103</c:v>
                </c:pt>
                <c:pt idx="45">
                  <c:v>92.903225806451459</c:v>
                </c:pt>
                <c:pt idx="46">
                  <c:v>81.290322580645153</c:v>
                </c:pt>
                <c:pt idx="47">
                  <c:v>80.645161290322577</c:v>
                </c:pt>
                <c:pt idx="48">
                  <c:v>81.935483870967744</c:v>
                </c:pt>
                <c:pt idx="49">
                  <c:v>83.225806451612883</c:v>
                </c:pt>
                <c:pt idx="50">
                  <c:v>85.161290322580484</c:v>
                </c:pt>
                <c:pt idx="51">
                  <c:v>83.225806451612883</c:v>
                </c:pt>
                <c:pt idx="52">
                  <c:v>89.677419354838676</c:v>
                </c:pt>
                <c:pt idx="53">
                  <c:v>92.903225806451459</c:v>
                </c:pt>
                <c:pt idx="54">
                  <c:v>94.838709677419345</c:v>
                </c:pt>
                <c:pt idx="55">
                  <c:v>98.064516129032299</c:v>
                </c:pt>
                <c:pt idx="56">
                  <c:v>104.51612903225811</c:v>
                </c:pt>
                <c:pt idx="57">
                  <c:v>107.0967741935484</c:v>
                </c:pt>
                <c:pt idx="58">
                  <c:v>107.741935483871</c:v>
                </c:pt>
                <c:pt idx="59">
                  <c:v>107.741935483871</c:v>
                </c:pt>
                <c:pt idx="60">
                  <c:v>115.48387096774189</c:v>
                </c:pt>
                <c:pt idx="61">
                  <c:v>114.8387096774193</c:v>
                </c:pt>
                <c:pt idx="62">
                  <c:v>112.9032258064516</c:v>
                </c:pt>
                <c:pt idx="63">
                  <c:v>112.258064516129</c:v>
                </c:pt>
                <c:pt idx="64">
                  <c:v>112.9032258064516</c:v>
                </c:pt>
                <c:pt idx="65">
                  <c:v>113.54838709677421</c:v>
                </c:pt>
                <c:pt idx="66">
                  <c:v>112.9032258064516</c:v>
                </c:pt>
                <c:pt idx="67">
                  <c:v>119.3548387096774</c:v>
                </c:pt>
                <c:pt idx="68">
                  <c:v>126.45161290322579</c:v>
                </c:pt>
                <c:pt idx="69">
                  <c:v>125.8064516129032</c:v>
                </c:pt>
                <c:pt idx="70">
                  <c:v>132.90322580645159</c:v>
                </c:pt>
                <c:pt idx="71">
                  <c:v>134.1935483870968</c:v>
                </c:pt>
                <c:pt idx="72">
                  <c:v>140.64516129032211</c:v>
                </c:pt>
                <c:pt idx="73">
                  <c:v>141.29032258064521</c:v>
                </c:pt>
                <c:pt idx="74">
                  <c:v>147.0967741935473</c:v>
                </c:pt>
                <c:pt idx="75">
                  <c:v>171.61290322580629</c:v>
                </c:pt>
                <c:pt idx="76">
                  <c:v>170.96774193548401</c:v>
                </c:pt>
                <c:pt idx="77">
                  <c:v>179.35483870967741</c:v>
                </c:pt>
                <c:pt idx="78">
                  <c:v>180</c:v>
                </c:pt>
                <c:pt idx="79">
                  <c:v>184.51612903225811</c:v>
                </c:pt>
                <c:pt idx="80">
                  <c:v>203.22580645161301</c:v>
                </c:pt>
                <c:pt idx="81">
                  <c:v>209.67741935483869</c:v>
                </c:pt>
                <c:pt idx="82">
                  <c:v>213.54838709677421</c:v>
                </c:pt>
                <c:pt idx="83">
                  <c:v>212.90322580645159</c:v>
                </c:pt>
                <c:pt idx="84">
                  <c:v>219.35483870967741</c:v>
                </c:pt>
                <c:pt idx="85">
                  <c:v>221.93548387096769</c:v>
                </c:pt>
                <c:pt idx="86">
                  <c:v>218.0645161290322</c:v>
                </c:pt>
                <c:pt idx="87">
                  <c:v>226.45161290322579</c:v>
                </c:pt>
                <c:pt idx="88">
                  <c:v>235.48387096774189</c:v>
                </c:pt>
                <c:pt idx="89">
                  <c:v>218.70967741935479</c:v>
                </c:pt>
                <c:pt idx="90">
                  <c:v>229.67741935483869</c:v>
                </c:pt>
                <c:pt idx="91">
                  <c:v>234.83870967741939</c:v>
                </c:pt>
                <c:pt idx="92">
                  <c:v>237.41935483870961</c:v>
                </c:pt>
                <c:pt idx="93">
                  <c:v>239.35483870967741</c:v>
                </c:pt>
                <c:pt idx="94">
                  <c:v>237.41935483870961</c:v>
                </c:pt>
                <c:pt idx="95">
                  <c:v>235.48387096774189</c:v>
                </c:pt>
                <c:pt idx="96">
                  <c:v>238.70967741935479</c:v>
                </c:pt>
                <c:pt idx="97">
                  <c:v>250.96774193548401</c:v>
                </c:pt>
                <c:pt idx="98">
                  <c:v>251.61290322580629</c:v>
                </c:pt>
                <c:pt idx="99">
                  <c:v>255.48387096774189</c:v>
                </c:pt>
                <c:pt idx="100">
                  <c:v>254.83870967741939</c:v>
                </c:pt>
                <c:pt idx="101">
                  <c:v>276.77419354838662</c:v>
                </c:pt>
                <c:pt idx="102">
                  <c:v>281.93548387096769</c:v>
                </c:pt>
                <c:pt idx="103">
                  <c:v>299.35483870967738</c:v>
                </c:pt>
                <c:pt idx="104">
                  <c:v>310.32258064516128</c:v>
                </c:pt>
                <c:pt idx="105">
                  <c:v>312.25806451612902</c:v>
                </c:pt>
                <c:pt idx="106">
                  <c:v>318.06451612903231</c:v>
                </c:pt>
                <c:pt idx="107">
                  <c:v>320</c:v>
                </c:pt>
                <c:pt idx="108">
                  <c:v>327.74193548387092</c:v>
                </c:pt>
                <c:pt idx="109">
                  <c:v>332.90322580645159</c:v>
                </c:pt>
                <c:pt idx="110">
                  <c:v>340.64516129032262</c:v>
                </c:pt>
                <c:pt idx="111">
                  <c:v>347.74193548387092</c:v>
                </c:pt>
                <c:pt idx="112">
                  <c:v>339.35483870967738</c:v>
                </c:pt>
                <c:pt idx="113">
                  <c:v>336.77419354838662</c:v>
                </c:pt>
                <c:pt idx="114">
                  <c:v>338.70967741935482</c:v>
                </c:pt>
                <c:pt idx="115">
                  <c:v>339.35483870967738</c:v>
                </c:pt>
                <c:pt idx="116">
                  <c:v>326.45161290322562</c:v>
                </c:pt>
                <c:pt idx="117">
                  <c:v>324.51612903225703</c:v>
                </c:pt>
                <c:pt idx="118">
                  <c:v>316.12903225806451</c:v>
                </c:pt>
                <c:pt idx="119">
                  <c:v>309.03225806451621</c:v>
                </c:pt>
                <c:pt idx="120">
                  <c:v>305.16129032258073</c:v>
                </c:pt>
                <c:pt idx="121">
                  <c:v>300.64516129032262</c:v>
                </c:pt>
                <c:pt idx="122">
                  <c:v>274.19354838709671</c:v>
                </c:pt>
                <c:pt idx="123">
                  <c:v>272.90322580645159</c:v>
                </c:pt>
                <c:pt idx="124">
                  <c:v>273.54838709677421</c:v>
                </c:pt>
                <c:pt idx="125">
                  <c:v>283.2258064516119</c:v>
                </c:pt>
                <c:pt idx="126">
                  <c:v>305.16129032258073</c:v>
                </c:pt>
                <c:pt idx="127">
                  <c:v>310.32258064516128</c:v>
                </c:pt>
                <c:pt idx="128">
                  <c:v>321.29032258064512</c:v>
                </c:pt>
                <c:pt idx="129">
                  <c:v>309.67741935483872</c:v>
                </c:pt>
                <c:pt idx="130">
                  <c:v>332.90322580645159</c:v>
                </c:pt>
                <c:pt idx="131">
                  <c:v>341.29032258064512</c:v>
                </c:pt>
                <c:pt idx="132">
                  <c:v>347.74193548387092</c:v>
                </c:pt>
                <c:pt idx="133">
                  <c:v>364.51612903225703</c:v>
                </c:pt>
                <c:pt idx="134">
                  <c:v>369.03225806451621</c:v>
                </c:pt>
                <c:pt idx="135">
                  <c:v>374.19354838709671</c:v>
                </c:pt>
                <c:pt idx="136">
                  <c:v>398.70967741935482</c:v>
                </c:pt>
                <c:pt idx="137">
                  <c:v>390.96774193548379</c:v>
                </c:pt>
                <c:pt idx="138">
                  <c:v>381.29032258064512</c:v>
                </c:pt>
                <c:pt idx="139">
                  <c:v>370.96774193548379</c:v>
                </c:pt>
                <c:pt idx="140">
                  <c:v>354.19354838709671</c:v>
                </c:pt>
                <c:pt idx="141">
                  <c:v>347.74193548387092</c:v>
                </c:pt>
                <c:pt idx="142">
                  <c:v>343.2258064516119</c:v>
                </c:pt>
                <c:pt idx="143">
                  <c:v>344.51612903225703</c:v>
                </c:pt>
                <c:pt idx="144">
                  <c:v>320.64516129032262</c:v>
                </c:pt>
                <c:pt idx="145">
                  <c:v>305.80645161290329</c:v>
                </c:pt>
                <c:pt idx="146">
                  <c:v>298.06451612903231</c:v>
                </c:pt>
                <c:pt idx="147">
                  <c:v>292.25806451612902</c:v>
                </c:pt>
                <c:pt idx="148">
                  <c:v>289.03225806451621</c:v>
                </c:pt>
                <c:pt idx="149">
                  <c:v>282.58064516129019</c:v>
                </c:pt>
                <c:pt idx="150">
                  <c:v>265.80645161290329</c:v>
                </c:pt>
                <c:pt idx="151">
                  <c:v>263.2258064516119</c:v>
                </c:pt>
                <c:pt idx="152">
                  <c:v>256.77419354838662</c:v>
                </c:pt>
                <c:pt idx="153">
                  <c:v>247.0967741935473</c:v>
                </c:pt>
                <c:pt idx="154">
                  <c:v>239.35483870967741</c:v>
                </c:pt>
                <c:pt idx="155">
                  <c:v>236.12903225806451</c:v>
                </c:pt>
                <c:pt idx="156">
                  <c:v>226.45161290322579</c:v>
                </c:pt>
                <c:pt idx="157">
                  <c:v>211.61290322580629</c:v>
                </c:pt>
                <c:pt idx="158">
                  <c:v>207.741935483871</c:v>
                </c:pt>
                <c:pt idx="159">
                  <c:v>192.90322580645159</c:v>
                </c:pt>
                <c:pt idx="160">
                  <c:v>179.35483870967741</c:v>
                </c:pt>
                <c:pt idx="161">
                  <c:v>159.35483870967741</c:v>
                </c:pt>
                <c:pt idx="162">
                  <c:v>152.90322580645159</c:v>
                </c:pt>
                <c:pt idx="163">
                  <c:v>150.96774193548401</c:v>
                </c:pt>
                <c:pt idx="164">
                  <c:v>136.12903225806451</c:v>
                </c:pt>
                <c:pt idx="165">
                  <c:v>123.2258064516129</c:v>
                </c:pt>
                <c:pt idx="166">
                  <c:v>110.9677419354839</c:v>
                </c:pt>
                <c:pt idx="167">
                  <c:v>100.6451612903226</c:v>
                </c:pt>
                <c:pt idx="168">
                  <c:v>89.677419354838676</c:v>
                </c:pt>
                <c:pt idx="169">
                  <c:v>84.516129032258064</c:v>
                </c:pt>
                <c:pt idx="170">
                  <c:v>83.225806451612883</c:v>
                </c:pt>
                <c:pt idx="171">
                  <c:v>70.322580645161281</c:v>
                </c:pt>
                <c:pt idx="172">
                  <c:v>62.580645161290143</c:v>
                </c:pt>
                <c:pt idx="173">
                  <c:v>56.774193548387103</c:v>
                </c:pt>
                <c:pt idx="174">
                  <c:v>52.258064516129032</c:v>
                </c:pt>
                <c:pt idx="175">
                  <c:v>50.967741935483872</c:v>
                </c:pt>
                <c:pt idx="176">
                  <c:v>48.387096774193417</c:v>
                </c:pt>
                <c:pt idx="177">
                  <c:v>49.677419354838712</c:v>
                </c:pt>
                <c:pt idx="178">
                  <c:v>56.12903225806452</c:v>
                </c:pt>
                <c:pt idx="179">
                  <c:v>61.935483870967751</c:v>
                </c:pt>
                <c:pt idx="180">
                  <c:v>67.096774193548228</c:v>
                </c:pt>
                <c:pt idx="181">
                  <c:v>75.483870967741908</c:v>
                </c:pt>
                <c:pt idx="182">
                  <c:v>87.096774193548228</c:v>
                </c:pt>
                <c:pt idx="183">
                  <c:v>96.774193548387103</c:v>
                </c:pt>
                <c:pt idx="184">
                  <c:v>109.6774193548387</c:v>
                </c:pt>
                <c:pt idx="185">
                  <c:v>136.12903225806451</c:v>
                </c:pt>
                <c:pt idx="186">
                  <c:v>149.0322580645161</c:v>
                </c:pt>
                <c:pt idx="187">
                  <c:v>169.67741935483869</c:v>
                </c:pt>
                <c:pt idx="188">
                  <c:v>194.1935483870968</c:v>
                </c:pt>
                <c:pt idx="189">
                  <c:v>219.35483870967741</c:v>
                </c:pt>
                <c:pt idx="190">
                  <c:v>236.12903225806451</c:v>
                </c:pt>
                <c:pt idx="191">
                  <c:v>247.0967741935473</c:v>
                </c:pt>
                <c:pt idx="192">
                  <c:v>269.67741935483872</c:v>
                </c:pt>
                <c:pt idx="193">
                  <c:v>284.51612903225703</c:v>
                </c:pt>
                <c:pt idx="194">
                  <c:v>304.51612903225703</c:v>
                </c:pt>
                <c:pt idx="195">
                  <c:v>312.90322580645159</c:v>
                </c:pt>
                <c:pt idx="196">
                  <c:v>315.48387096774201</c:v>
                </c:pt>
                <c:pt idx="197">
                  <c:v>320.64516129032262</c:v>
                </c:pt>
                <c:pt idx="198">
                  <c:v>321.29032258064512</c:v>
                </c:pt>
                <c:pt idx="199">
                  <c:v>316.12903225806451</c:v>
                </c:pt>
                <c:pt idx="200">
                  <c:v>307.74193548387092</c:v>
                </c:pt>
                <c:pt idx="201">
                  <c:v>302.58064516129019</c:v>
                </c:pt>
                <c:pt idx="202">
                  <c:v>284.51612903225703</c:v>
                </c:pt>
                <c:pt idx="203">
                  <c:v>261.29032258064512</c:v>
                </c:pt>
                <c:pt idx="204">
                  <c:v>257.41935483870958</c:v>
                </c:pt>
                <c:pt idx="205">
                  <c:v>249.67741935483869</c:v>
                </c:pt>
                <c:pt idx="206">
                  <c:v>226.45161290322579</c:v>
                </c:pt>
                <c:pt idx="207">
                  <c:v>211.61290322580629</c:v>
                </c:pt>
                <c:pt idx="208">
                  <c:v>192.258064516129</c:v>
                </c:pt>
                <c:pt idx="209">
                  <c:v>185.80645161290329</c:v>
                </c:pt>
                <c:pt idx="210">
                  <c:v>175.48387096774189</c:v>
                </c:pt>
                <c:pt idx="211">
                  <c:v>161.93548387096769</c:v>
                </c:pt>
                <c:pt idx="212">
                  <c:v>154.1935483870968</c:v>
                </c:pt>
                <c:pt idx="213">
                  <c:v>139.35483870967741</c:v>
                </c:pt>
                <c:pt idx="214">
                  <c:v>140.64516129032211</c:v>
                </c:pt>
                <c:pt idx="215">
                  <c:v>134.1935483870968</c:v>
                </c:pt>
                <c:pt idx="216">
                  <c:v>134.1935483870968</c:v>
                </c:pt>
                <c:pt idx="217">
                  <c:v>132.90322580645159</c:v>
                </c:pt>
                <c:pt idx="218">
                  <c:v>126.45161290322579</c:v>
                </c:pt>
                <c:pt idx="219">
                  <c:v>126.45161290322579</c:v>
                </c:pt>
                <c:pt idx="220">
                  <c:v>136.12903225806451</c:v>
                </c:pt>
                <c:pt idx="221">
                  <c:v>147.741935483871</c:v>
                </c:pt>
                <c:pt idx="222">
                  <c:v>158.70967741935479</c:v>
                </c:pt>
                <c:pt idx="223">
                  <c:v>157.41935483870961</c:v>
                </c:pt>
                <c:pt idx="224">
                  <c:v>165.80645161290329</c:v>
                </c:pt>
                <c:pt idx="225">
                  <c:v>182.58064516129031</c:v>
                </c:pt>
                <c:pt idx="226">
                  <c:v>183.22580645161301</c:v>
                </c:pt>
                <c:pt idx="227">
                  <c:v>194.83870967741939</c:v>
                </c:pt>
                <c:pt idx="228">
                  <c:v>201.93548387096769</c:v>
                </c:pt>
                <c:pt idx="229">
                  <c:v>205.16129032258061</c:v>
                </c:pt>
                <c:pt idx="230">
                  <c:v>216.7741935483871</c:v>
                </c:pt>
                <c:pt idx="231">
                  <c:v>227.0967741935473</c:v>
                </c:pt>
                <c:pt idx="232">
                  <c:v>238.70967741935479</c:v>
                </c:pt>
                <c:pt idx="233">
                  <c:v>240</c:v>
                </c:pt>
                <c:pt idx="234">
                  <c:v>237.41935483870961</c:v>
                </c:pt>
                <c:pt idx="235">
                  <c:v>235.48387096774189</c:v>
                </c:pt>
                <c:pt idx="236">
                  <c:v>231.61290322580629</c:v>
                </c:pt>
                <c:pt idx="237">
                  <c:v>238.70967741935479</c:v>
                </c:pt>
                <c:pt idx="238">
                  <c:v>242.58064516129031</c:v>
                </c:pt>
                <c:pt idx="239">
                  <c:v>230.96774193548401</c:v>
                </c:pt>
                <c:pt idx="240">
                  <c:v>226.45161290322579</c:v>
                </c:pt>
                <c:pt idx="241">
                  <c:v>227.0967741935473</c:v>
                </c:pt>
                <c:pt idx="242">
                  <c:v>221.29032258064521</c:v>
                </c:pt>
                <c:pt idx="243">
                  <c:v>225.16129032258061</c:v>
                </c:pt>
                <c:pt idx="244">
                  <c:v>212.90322580645159</c:v>
                </c:pt>
                <c:pt idx="245">
                  <c:v>205.80645161290329</c:v>
                </c:pt>
                <c:pt idx="246">
                  <c:v>196.7741935483871</c:v>
                </c:pt>
                <c:pt idx="247">
                  <c:v>195.48387096774189</c:v>
                </c:pt>
                <c:pt idx="248">
                  <c:v>190.32258064516131</c:v>
                </c:pt>
                <c:pt idx="249">
                  <c:v>184.51612903225811</c:v>
                </c:pt>
                <c:pt idx="250">
                  <c:v>183.22580645161301</c:v>
                </c:pt>
                <c:pt idx="251">
                  <c:v>168.38709677419359</c:v>
                </c:pt>
                <c:pt idx="252">
                  <c:v>165.16129032258061</c:v>
                </c:pt>
                <c:pt idx="253">
                  <c:v>169.0322580645161</c:v>
                </c:pt>
                <c:pt idx="254">
                  <c:v>169.67741935483869</c:v>
                </c:pt>
                <c:pt idx="255">
                  <c:v>161.29032258064521</c:v>
                </c:pt>
                <c:pt idx="256">
                  <c:v>160</c:v>
                </c:pt>
                <c:pt idx="257">
                  <c:v>156.12903225806451</c:v>
                </c:pt>
                <c:pt idx="258">
                  <c:v>169.0322580645161</c:v>
                </c:pt>
                <c:pt idx="259">
                  <c:v>172.90322580645159</c:v>
                </c:pt>
                <c:pt idx="260">
                  <c:v>182.58064516129031</c:v>
                </c:pt>
                <c:pt idx="261">
                  <c:v>179.35483870967741</c:v>
                </c:pt>
                <c:pt idx="262">
                  <c:v>183.87096774193549</c:v>
                </c:pt>
                <c:pt idx="263">
                  <c:v>187.0967741935473</c:v>
                </c:pt>
                <c:pt idx="264">
                  <c:v>181.29032258064521</c:v>
                </c:pt>
                <c:pt idx="265">
                  <c:v>190.32258064516131</c:v>
                </c:pt>
                <c:pt idx="266">
                  <c:v>188.38709677419359</c:v>
                </c:pt>
                <c:pt idx="267">
                  <c:v>182.58064516129031</c:v>
                </c:pt>
                <c:pt idx="268">
                  <c:v>183.87096774193549</c:v>
                </c:pt>
                <c:pt idx="269">
                  <c:v>185.80645161290329</c:v>
                </c:pt>
                <c:pt idx="270">
                  <c:v>180</c:v>
                </c:pt>
                <c:pt idx="271">
                  <c:v>190.96774193548401</c:v>
                </c:pt>
                <c:pt idx="272">
                  <c:v>189.67741935483869</c:v>
                </c:pt>
                <c:pt idx="273">
                  <c:v>207.0967741935473</c:v>
                </c:pt>
                <c:pt idx="274">
                  <c:v>203.87096774193549</c:v>
                </c:pt>
                <c:pt idx="275">
                  <c:v>211.61290322580629</c:v>
                </c:pt>
                <c:pt idx="276">
                  <c:v>226.45161290322579</c:v>
                </c:pt>
                <c:pt idx="277">
                  <c:v>242.58064516129031</c:v>
                </c:pt>
                <c:pt idx="278">
                  <c:v>261.93548387096769</c:v>
                </c:pt>
                <c:pt idx="279">
                  <c:v>286.45161290322562</c:v>
                </c:pt>
                <c:pt idx="280">
                  <c:v>307.74193548387092</c:v>
                </c:pt>
                <c:pt idx="281">
                  <c:v>331.61290322580652</c:v>
                </c:pt>
                <c:pt idx="282">
                  <c:v>352.25806451612902</c:v>
                </c:pt>
                <c:pt idx="283">
                  <c:v>396.12903225806451</c:v>
                </c:pt>
                <c:pt idx="284">
                  <c:v>449.03225806451621</c:v>
                </c:pt>
                <c:pt idx="285">
                  <c:v>474.83870967741922</c:v>
                </c:pt>
                <c:pt idx="286">
                  <c:v>508.38709677419348</c:v>
                </c:pt>
                <c:pt idx="287">
                  <c:v>522.58064516129036</c:v>
                </c:pt>
                <c:pt idx="288">
                  <c:v>545.16129032258038</c:v>
                </c:pt>
                <c:pt idx="289">
                  <c:v>565.80645161290238</c:v>
                </c:pt>
                <c:pt idx="290">
                  <c:v>616.12903225806497</c:v>
                </c:pt>
                <c:pt idx="291">
                  <c:v>669.67741935483866</c:v>
                </c:pt>
                <c:pt idx="292">
                  <c:v>726.45161290322392</c:v>
                </c:pt>
                <c:pt idx="293">
                  <c:v>768.38709677419342</c:v>
                </c:pt>
                <c:pt idx="294">
                  <c:v>805.80645161290238</c:v>
                </c:pt>
                <c:pt idx="295">
                  <c:v>827.74193548387098</c:v>
                </c:pt>
                <c:pt idx="296">
                  <c:v>865.16129032258038</c:v>
                </c:pt>
                <c:pt idx="297">
                  <c:v>947.09677419354841</c:v>
                </c:pt>
                <c:pt idx="298">
                  <c:v>991.61290322580658</c:v>
                </c:pt>
                <c:pt idx="299">
                  <c:v>1027.0967741935481</c:v>
                </c:pt>
                <c:pt idx="300">
                  <c:v>1045.8064516129029</c:v>
                </c:pt>
                <c:pt idx="301">
                  <c:v>1118.7096774193551</c:v>
                </c:pt>
                <c:pt idx="302">
                  <c:v>1158.064516129032</c:v>
                </c:pt>
                <c:pt idx="303">
                  <c:v>1198.7096774193551</c:v>
                </c:pt>
                <c:pt idx="304">
                  <c:v>1295.483870967742</c:v>
                </c:pt>
                <c:pt idx="305">
                  <c:v>1332.903225806451</c:v>
                </c:pt>
                <c:pt idx="306">
                  <c:v>1374.83870967742</c:v>
                </c:pt>
                <c:pt idx="307">
                  <c:v>1428.3870967741941</c:v>
                </c:pt>
                <c:pt idx="308">
                  <c:v>1470.9677419354839</c:v>
                </c:pt>
                <c:pt idx="309">
                  <c:v>1510.9677419354839</c:v>
                </c:pt>
                <c:pt idx="310">
                  <c:v>1534.83870967742</c:v>
                </c:pt>
                <c:pt idx="311">
                  <c:v>1578.064516129032</c:v>
                </c:pt>
                <c:pt idx="312">
                  <c:v>1590.9677419354839</c:v>
                </c:pt>
                <c:pt idx="313">
                  <c:v>1613.5483870967739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24-4EF4-83EC-C74B7F422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395528"/>
        <c:axId val="-2076280024"/>
      </c:lineChart>
      <c:lineChart>
        <c:grouping val="standard"/>
        <c:varyColors val="0"/>
        <c:ser>
          <c:idx val="1"/>
          <c:order val="1"/>
          <c:tx>
            <c:strRef>
              <c:f>Correlations!$I$1</c:f>
              <c:strCache>
                <c:ptCount val="1"/>
                <c:pt idx="0">
                  <c:v>CG/100k(scaled)-14 DAY AVG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Correlations!$A$2:$A$407</c:f>
              <c:numCache>
                <c:formatCode>m/d/yyyy</c:formatCode>
                <c:ptCount val="314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</c:numCache>
            </c:numRef>
          </c:cat>
          <c:val>
            <c:numRef>
              <c:f>Correlations!$I$2:$I$407</c:f>
              <c:numCache>
                <c:formatCode>General</c:formatCode>
                <c:ptCount val="314"/>
                <c:pt idx="0">
                  <c:v>5953825576364.3203</c:v>
                </c:pt>
                <c:pt idx="1">
                  <c:v>5597820318690.1201</c:v>
                </c:pt>
                <c:pt idx="2">
                  <c:v>5241815061015.9199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5133099489795.9199</c:v>
                </c:pt>
                <c:pt idx="18">
                  <c:v>5511688992398.5801</c:v>
                </c:pt>
                <c:pt idx="19">
                  <c:v>5846885637858.3799</c:v>
                </c:pt>
                <c:pt idx="20">
                  <c:v>6182082283318.1904</c:v>
                </c:pt>
                <c:pt idx="21">
                  <c:v>6517278928777.9902</c:v>
                </c:pt>
                <c:pt idx="22">
                  <c:v>6852475574237.79</c:v>
                </c:pt>
                <c:pt idx="23">
                  <c:v>7187672219697.5898</c:v>
                </c:pt>
                <c:pt idx="24">
                  <c:v>7316898496240.5996</c:v>
                </c:pt>
                <c:pt idx="25">
                  <c:v>7030041621911.9199</c:v>
                </c:pt>
                <c:pt idx="26">
                  <c:v>6501787056928.0303</c:v>
                </c:pt>
                <c:pt idx="27">
                  <c:v>5973532491944.1504</c:v>
                </c:pt>
                <c:pt idx="28">
                  <c:v>5445277926960.2598</c:v>
                </c:pt>
                <c:pt idx="29">
                  <c:v>4917023361976.3701</c:v>
                </c:pt>
                <c:pt idx="30">
                  <c:v>4388768796992.48</c:v>
                </c:pt>
                <c:pt idx="31">
                  <c:v>3846738721804.5098</c:v>
                </c:pt>
                <c:pt idx="32">
                  <c:v>4036212406015.04</c:v>
                </c:pt>
                <c:pt idx="33">
                  <c:v>4269078947368.4199</c:v>
                </c:pt>
                <c:pt idx="34">
                  <c:v>4264088345864.6602</c:v>
                </c:pt>
                <c:pt idx="35">
                  <c:v>4259097744360.8999</c:v>
                </c:pt>
                <c:pt idx="36">
                  <c:v>4254107142857.1401</c:v>
                </c:pt>
                <c:pt idx="37">
                  <c:v>4249116541353.3799</c:v>
                </c:pt>
                <c:pt idx="38">
                  <c:v>4244125939849.6201</c:v>
                </c:pt>
                <c:pt idx="39">
                  <c:v>4354511278195.4902</c:v>
                </c:pt>
                <c:pt idx="40">
                  <c:v>4692518796992.4805</c:v>
                </c:pt>
                <c:pt idx="41">
                  <c:v>5075526315789.4697</c:v>
                </c:pt>
                <c:pt idx="42">
                  <c:v>5458533834586.4697</c:v>
                </c:pt>
                <c:pt idx="43">
                  <c:v>5841541353383.46</c:v>
                </c:pt>
                <c:pt idx="44">
                  <c:v>6224548872180.4502</c:v>
                </c:pt>
                <c:pt idx="45">
                  <c:v>6607556390977.4404</c:v>
                </c:pt>
                <c:pt idx="46">
                  <c:v>6162377819548.8701</c:v>
                </c:pt>
                <c:pt idx="47">
                  <c:v>5717199248120.2998</c:v>
                </c:pt>
                <c:pt idx="48">
                  <c:v>5551663533834.5801</c:v>
                </c:pt>
                <c:pt idx="49">
                  <c:v>5386127819548.8701</c:v>
                </c:pt>
                <c:pt idx="50">
                  <c:v>5220592105263.1602</c:v>
                </c:pt>
                <c:pt idx="51">
                  <c:v>5055056390977.4404</c:v>
                </c:pt>
                <c:pt idx="52">
                  <c:v>4889520676691.7305</c:v>
                </c:pt>
                <c:pt idx="53">
                  <c:v>4792937643020.5898</c:v>
                </c:pt>
                <c:pt idx="54">
                  <c:v>4929803225950.25</c:v>
                </c:pt>
                <c:pt idx="55">
                  <c:v>5474883094594.2002</c:v>
                </c:pt>
                <c:pt idx="56">
                  <c:v>6019962963238.1396</c:v>
                </c:pt>
                <c:pt idx="57">
                  <c:v>6565042831882.0801</c:v>
                </c:pt>
                <c:pt idx="58">
                  <c:v>7110122700526.0195</c:v>
                </c:pt>
                <c:pt idx="59">
                  <c:v>7655202569169.96</c:v>
                </c:pt>
                <c:pt idx="60">
                  <c:v>8452199322416.71</c:v>
                </c:pt>
                <c:pt idx="61">
                  <c:v>9123985036702.4297</c:v>
                </c:pt>
                <c:pt idx="62">
                  <c:v>10524954424457.5</c:v>
                </c:pt>
                <c:pt idx="63">
                  <c:v>11925923812212.6</c:v>
                </c:pt>
                <c:pt idx="64">
                  <c:v>13326893199967.699</c:v>
                </c:pt>
                <c:pt idx="65">
                  <c:v>14727862587722.801</c:v>
                </c:pt>
                <c:pt idx="66">
                  <c:v>16128831975477.9</c:v>
                </c:pt>
                <c:pt idx="67">
                  <c:v>18077906953295.199</c:v>
                </c:pt>
                <c:pt idx="68">
                  <c:v>20221522444946.398</c:v>
                </c:pt>
                <c:pt idx="69">
                  <c:v>20837833145115.801</c:v>
                </c:pt>
                <c:pt idx="70">
                  <c:v>21454143845285.102</c:v>
                </c:pt>
                <c:pt idx="71">
                  <c:v>22070454545454.5</c:v>
                </c:pt>
                <c:pt idx="72">
                  <c:v>22686765245624</c:v>
                </c:pt>
                <c:pt idx="73">
                  <c:v>23303075945793.301</c:v>
                </c:pt>
                <c:pt idx="74">
                  <c:v>23499973178995</c:v>
                </c:pt>
                <c:pt idx="75">
                  <c:v>23564449463579.898</c:v>
                </c:pt>
                <c:pt idx="76">
                  <c:v>23303690260377.102</c:v>
                </c:pt>
                <c:pt idx="77">
                  <c:v>23042931057174.301</c:v>
                </c:pt>
                <c:pt idx="78">
                  <c:v>22782171853971.5</c:v>
                </c:pt>
                <c:pt idx="79">
                  <c:v>22521412650768.602</c:v>
                </c:pt>
                <c:pt idx="80">
                  <c:v>22260653447565.801</c:v>
                </c:pt>
                <c:pt idx="81">
                  <c:v>21435689698908.5</c:v>
                </c:pt>
                <c:pt idx="82">
                  <c:v>19993629676959.199</c:v>
                </c:pt>
                <c:pt idx="83">
                  <c:v>19135904521679.699</c:v>
                </c:pt>
                <c:pt idx="84">
                  <c:v>18278179366400.199</c:v>
                </c:pt>
                <c:pt idx="85">
                  <c:v>17420454211120.699</c:v>
                </c:pt>
                <c:pt idx="86">
                  <c:v>16562729055841.199</c:v>
                </c:pt>
                <c:pt idx="87">
                  <c:v>15705003900561.699</c:v>
                </c:pt>
                <c:pt idx="88">
                  <c:v>15286467056970.5</c:v>
                </c:pt>
                <c:pt idx="89">
                  <c:v>15401990772385.5</c:v>
                </c:pt>
                <c:pt idx="90">
                  <c:v>15491244873547.5</c:v>
                </c:pt>
                <c:pt idx="91">
                  <c:v>15580498974709.5</c:v>
                </c:pt>
                <c:pt idx="92">
                  <c:v>15669753075871.5</c:v>
                </c:pt>
                <c:pt idx="93">
                  <c:v>15759007177033.5</c:v>
                </c:pt>
                <c:pt idx="94">
                  <c:v>15848261278195.5</c:v>
                </c:pt>
                <c:pt idx="95">
                  <c:v>16189934210526.301</c:v>
                </c:pt>
                <c:pt idx="96">
                  <c:v>16943007518797</c:v>
                </c:pt>
                <c:pt idx="97">
                  <c:v>17652265037594</c:v>
                </c:pt>
                <c:pt idx="98">
                  <c:v>18361522556391</c:v>
                </c:pt>
                <c:pt idx="99">
                  <c:v>19070780075188</c:v>
                </c:pt>
                <c:pt idx="100">
                  <c:v>19780037593985</c:v>
                </c:pt>
                <c:pt idx="101">
                  <c:v>20489295112782</c:v>
                </c:pt>
                <c:pt idx="102">
                  <c:v>21259624060150.398</c:v>
                </c:pt>
                <c:pt idx="103">
                  <c:v>21408411654135.301</c:v>
                </c:pt>
                <c:pt idx="104">
                  <c:v>21159163533834.602</c:v>
                </c:pt>
                <c:pt idx="105">
                  <c:v>20909915413533.801</c:v>
                </c:pt>
                <c:pt idx="106">
                  <c:v>20660667293233.102</c:v>
                </c:pt>
                <c:pt idx="107">
                  <c:v>20411419172932.301</c:v>
                </c:pt>
                <c:pt idx="108">
                  <c:v>20162171052631.602</c:v>
                </c:pt>
                <c:pt idx="109">
                  <c:v>19438815789473.699</c:v>
                </c:pt>
                <c:pt idx="110">
                  <c:v>18635272556391</c:v>
                </c:pt>
                <c:pt idx="111">
                  <c:v>18517821760283.102</c:v>
                </c:pt>
                <c:pt idx="112">
                  <c:v>18400370964175.102</c:v>
                </c:pt>
                <c:pt idx="113">
                  <c:v>18282920168067.199</c:v>
                </c:pt>
                <c:pt idx="114">
                  <c:v>18165469371959.301</c:v>
                </c:pt>
                <c:pt idx="115">
                  <c:v>18017057441397.602</c:v>
                </c:pt>
                <c:pt idx="116">
                  <c:v>17643125552852.699</c:v>
                </c:pt>
                <c:pt idx="117">
                  <c:v>17623346624834.102</c:v>
                </c:pt>
                <c:pt idx="118">
                  <c:v>17565299577067.699</c:v>
                </c:pt>
                <c:pt idx="119">
                  <c:v>17507252529301.199</c:v>
                </c:pt>
                <c:pt idx="120">
                  <c:v>17449205481534.699</c:v>
                </c:pt>
                <c:pt idx="121">
                  <c:v>17391158433768.199</c:v>
                </c:pt>
                <c:pt idx="122">
                  <c:v>17350482709531.199</c:v>
                </c:pt>
                <c:pt idx="123">
                  <c:v>17625846901260.5</c:v>
                </c:pt>
                <c:pt idx="124">
                  <c:v>18094596901260.5</c:v>
                </c:pt>
                <c:pt idx="125">
                  <c:v>18271157525510.199</c:v>
                </c:pt>
                <c:pt idx="126">
                  <c:v>18447718149759.898</c:v>
                </c:pt>
                <c:pt idx="127">
                  <c:v>18624278774009.602</c:v>
                </c:pt>
                <c:pt idx="128">
                  <c:v>18800839398259.301</c:v>
                </c:pt>
                <c:pt idx="129">
                  <c:v>19008361156962.801</c:v>
                </c:pt>
                <c:pt idx="130">
                  <c:v>19001776250272.801</c:v>
                </c:pt>
                <c:pt idx="131">
                  <c:v>18530028716032</c:v>
                </c:pt>
                <c:pt idx="132">
                  <c:v>17965399999712.801</c:v>
                </c:pt>
                <c:pt idx="133">
                  <c:v>17400771283393.699</c:v>
                </c:pt>
                <c:pt idx="134">
                  <c:v>16836142567074.699</c:v>
                </c:pt>
                <c:pt idx="135">
                  <c:v>16271513850755.6</c:v>
                </c:pt>
                <c:pt idx="136">
                  <c:v>15689513810907.1</c:v>
                </c:pt>
                <c:pt idx="137">
                  <c:v>15806136192754.6</c:v>
                </c:pt>
                <c:pt idx="138">
                  <c:v>15835532809296</c:v>
                </c:pt>
                <c:pt idx="139">
                  <c:v>16599648655634.5</c:v>
                </c:pt>
                <c:pt idx="140">
                  <c:v>17363764501973</c:v>
                </c:pt>
                <c:pt idx="141">
                  <c:v>18127880348311.602</c:v>
                </c:pt>
                <c:pt idx="142">
                  <c:v>18891996194650.102</c:v>
                </c:pt>
                <c:pt idx="143">
                  <c:v>19656112040988.602</c:v>
                </c:pt>
                <c:pt idx="144">
                  <c:v>19943186143356.898</c:v>
                </c:pt>
                <c:pt idx="145">
                  <c:v>20432692835341.199</c:v>
                </c:pt>
                <c:pt idx="146">
                  <c:v>20380743787134.801</c:v>
                </c:pt>
                <c:pt idx="147">
                  <c:v>20328794738928.398</c:v>
                </c:pt>
                <c:pt idx="148">
                  <c:v>20276845690722</c:v>
                </c:pt>
                <c:pt idx="149">
                  <c:v>20224896642515.5</c:v>
                </c:pt>
                <c:pt idx="150">
                  <c:v>20172947594309.102</c:v>
                </c:pt>
                <c:pt idx="151">
                  <c:v>19336705125237.801</c:v>
                </c:pt>
                <c:pt idx="152">
                  <c:v>18188744352264.602</c:v>
                </c:pt>
                <c:pt idx="153">
                  <c:v>16355849071075.199</c:v>
                </c:pt>
                <c:pt idx="154">
                  <c:v>14522953789885.801</c:v>
                </c:pt>
                <c:pt idx="155">
                  <c:v>12690058508696.4</c:v>
                </c:pt>
                <c:pt idx="156">
                  <c:v>10857163227507</c:v>
                </c:pt>
                <c:pt idx="157">
                  <c:v>9024267946317.6191</c:v>
                </c:pt>
                <c:pt idx="158">
                  <c:v>7903192131376.2598</c:v>
                </c:pt>
                <c:pt idx="159">
                  <c:v>7087729252721.4102</c:v>
                </c:pt>
                <c:pt idx="160">
                  <c:v>6960234053446.0098</c:v>
                </c:pt>
                <c:pt idx="161">
                  <c:v>6832738854170.5996</c:v>
                </c:pt>
                <c:pt idx="162">
                  <c:v>6705243654895.2002</c:v>
                </c:pt>
                <c:pt idx="163">
                  <c:v>6577748455619.79</c:v>
                </c:pt>
                <c:pt idx="164">
                  <c:v>6450253256344.4004</c:v>
                </c:pt>
                <c:pt idx="165">
                  <c:v>6346466063348.4199</c:v>
                </c:pt>
                <c:pt idx="166">
                  <c:v>6368169830169.8301</c:v>
                </c:pt>
                <c:pt idx="167">
                  <c:v>6494889110889.1104</c:v>
                </c:pt>
                <c:pt idx="168">
                  <c:v>6621608391608.4004</c:v>
                </c:pt>
                <c:pt idx="169">
                  <c:v>6748327672327.6699</c:v>
                </c:pt>
                <c:pt idx="170">
                  <c:v>6875046953046.9502</c:v>
                </c:pt>
                <c:pt idx="171">
                  <c:v>7001766233766.2305</c:v>
                </c:pt>
                <c:pt idx="172">
                  <c:v>7224630869130.8701</c:v>
                </c:pt>
                <c:pt idx="173">
                  <c:v>7237780219780.2197</c:v>
                </c:pt>
                <c:pt idx="174">
                  <c:v>7057111366893.9805</c:v>
                </c:pt>
                <c:pt idx="175">
                  <c:v>6876442514007.7305</c:v>
                </c:pt>
                <c:pt idx="176">
                  <c:v>6695773661121.4902</c:v>
                </c:pt>
                <c:pt idx="177">
                  <c:v>6515104808235.2402</c:v>
                </c:pt>
                <c:pt idx="178">
                  <c:v>6334435955349</c:v>
                </c:pt>
                <c:pt idx="179">
                  <c:v>6183775767710.5498</c:v>
                </c:pt>
                <c:pt idx="180">
                  <c:v>5931454241410.7598</c:v>
                </c:pt>
                <c:pt idx="181">
                  <c:v>5679674521131.04</c:v>
                </c:pt>
                <c:pt idx="182">
                  <c:v>5427894800851.3203</c:v>
                </c:pt>
                <c:pt idx="183">
                  <c:v>5176115080571.5996</c:v>
                </c:pt>
                <c:pt idx="184">
                  <c:v>4924335360291.8799</c:v>
                </c:pt>
                <c:pt idx="185">
                  <c:v>4672555640012.1602</c:v>
                </c:pt>
                <c:pt idx="186">
                  <c:v>4372251444207.9702</c:v>
                </c:pt>
                <c:pt idx="187">
                  <c:v>4397203741910.2598</c:v>
                </c:pt>
                <c:pt idx="188">
                  <c:v>4622205012378.9199</c:v>
                </c:pt>
                <c:pt idx="189">
                  <c:v>4847206282847.5898</c:v>
                </c:pt>
                <c:pt idx="190">
                  <c:v>5072207553316.25</c:v>
                </c:pt>
                <c:pt idx="191">
                  <c:v>5297208823784.9102</c:v>
                </c:pt>
                <c:pt idx="192">
                  <c:v>5522210094253.5703</c:v>
                </c:pt>
                <c:pt idx="193">
                  <c:v>5781500776397.5195</c:v>
                </c:pt>
                <c:pt idx="194">
                  <c:v>5784432692307.6904</c:v>
                </c:pt>
                <c:pt idx="195">
                  <c:v>5652360576923.0801</c:v>
                </c:pt>
                <c:pt idx="196">
                  <c:v>5520288461538.46</c:v>
                </c:pt>
                <c:pt idx="197">
                  <c:v>5388216346153.8496</c:v>
                </c:pt>
                <c:pt idx="198">
                  <c:v>5256144230769.2305</c:v>
                </c:pt>
                <c:pt idx="199">
                  <c:v>5124072115384.6201</c:v>
                </c:pt>
                <c:pt idx="200">
                  <c:v>5182150412087.9102</c:v>
                </c:pt>
                <c:pt idx="201">
                  <c:v>5206912774725.2695</c:v>
                </c:pt>
                <c:pt idx="202">
                  <c:v>5208596341158.8398</c:v>
                </c:pt>
                <c:pt idx="203">
                  <c:v>5210279907592.4102</c:v>
                </c:pt>
                <c:pt idx="204">
                  <c:v>5211963474025.9697</c:v>
                </c:pt>
                <c:pt idx="205">
                  <c:v>5213647040459.54</c:v>
                </c:pt>
                <c:pt idx="206">
                  <c:v>5215330606893.1104</c:v>
                </c:pt>
                <c:pt idx="207">
                  <c:v>5364957854645.3496</c:v>
                </c:pt>
                <c:pt idx="208">
                  <c:v>6003276036463.54</c:v>
                </c:pt>
                <c:pt idx="209">
                  <c:v>6960163536463.54</c:v>
                </c:pt>
                <c:pt idx="210">
                  <c:v>7917051036463.54</c:v>
                </c:pt>
                <c:pt idx="211">
                  <c:v>8873938536463.5391</c:v>
                </c:pt>
                <c:pt idx="212">
                  <c:v>9830826036463.5293</c:v>
                </c:pt>
                <c:pt idx="213">
                  <c:v>10787713536463.5</c:v>
                </c:pt>
                <c:pt idx="214">
                  <c:v>11259267932067.9</c:v>
                </c:pt>
                <c:pt idx="215">
                  <c:v>11454510710718</c:v>
                </c:pt>
                <c:pt idx="216">
                  <c:v>11510271021835.301</c:v>
                </c:pt>
                <c:pt idx="217">
                  <c:v>11566031332952.801</c:v>
                </c:pt>
                <c:pt idx="218">
                  <c:v>11621791644070.199</c:v>
                </c:pt>
                <c:pt idx="219">
                  <c:v>11677551955187.699</c:v>
                </c:pt>
                <c:pt idx="220">
                  <c:v>11701915582631.699</c:v>
                </c:pt>
                <c:pt idx="221">
                  <c:v>11491831064471.199</c:v>
                </c:pt>
                <c:pt idx="222">
                  <c:v>11014133418367.301</c:v>
                </c:pt>
                <c:pt idx="223">
                  <c:v>10311361989795.9</c:v>
                </c:pt>
                <c:pt idx="224">
                  <c:v>9608590561224.5</c:v>
                </c:pt>
                <c:pt idx="225">
                  <c:v>8905819132653.0605</c:v>
                </c:pt>
                <c:pt idx="226">
                  <c:v>8203047704081.6299</c:v>
                </c:pt>
                <c:pt idx="227">
                  <c:v>7613740561224.4902</c:v>
                </c:pt>
                <c:pt idx="228">
                  <c:v>7389277806122.4502</c:v>
                </c:pt>
                <c:pt idx="229">
                  <c:v>7446380490239.5703</c:v>
                </c:pt>
                <c:pt idx="230">
                  <c:v>7623022460070.9805</c:v>
                </c:pt>
                <c:pt idx="231">
                  <c:v>7799664429902.4004</c:v>
                </c:pt>
                <c:pt idx="232">
                  <c:v>7976306399733.8096</c:v>
                </c:pt>
                <c:pt idx="233">
                  <c:v>8152948369565.2197</c:v>
                </c:pt>
                <c:pt idx="234">
                  <c:v>8341904946761.3096</c:v>
                </c:pt>
                <c:pt idx="235">
                  <c:v>8602358335181.9004</c:v>
                </c:pt>
                <c:pt idx="236">
                  <c:v>8924913819875.7793</c:v>
                </c:pt>
                <c:pt idx="237">
                  <c:v>9372277920061.3008</c:v>
                </c:pt>
                <c:pt idx="238">
                  <c:v>9819642020246.8301</c:v>
                </c:pt>
                <c:pt idx="239">
                  <c:v>10267006120432.4</c:v>
                </c:pt>
                <c:pt idx="240">
                  <c:v>10714370220618</c:v>
                </c:pt>
                <c:pt idx="241">
                  <c:v>11048270035089.1</c:v>
                </c:pt>
                <c:pt idx="242">
                  <c:v>11339200461805.301</c:v>
                </c:pt>
                <c:pt idx="243">
                  <c:v>11621022081955.301</c:v>
                </c:pt>
                <c:pt idx="244">
                  <c:v>11950295706622.6</c:v>
                </c:pt>
                <c:pt idx="245">
                  <c:v>12279569331289.801</c:v>
                </c:pt>
                <c:pt idx="246">
                  <c:v>12608842955957.1</c:v>
                </c:pt>
                <c:pt idx="247">
                  <c:v>12938116580624.301</c:v>
                </c:pt>
                <c:pt idx="248">
                  <c:v>13286472281600.4</c:v>
                </c:pt>
                <c:pt idx="249">
                  <c:v>13466460635637.699</c:v>
                </c:pt>
                <c:pt idx="250">
                  <c:v>13454340515850.6</c:v>
                </c:pt>
                <c:pt idx="251">
                  <c:v>13133619272807.9</c:v>
                </c:pt>
                <c:pt idx="252">
                  <c:v>12812898029765.301</c:v>
                </c:pt>
                <c:pt idx="253">
                  <c:v>12492176786722.6</c:v>
                </c:pt>
                <c:pt idx="254">
                  <c:v>12171455543679.9</c:v>
                </c:pt>
                <c:pt idx="255">
                  <c:v>11850734300637.199</c:v>
                </c:pt>
                <c:pt idx="256">
                  <c:v>11439727343309</c:v>
                </c:pt>
                <c:pt idx="257">
                  <c:v>10865127018633.5</c:v>
                </c:pt>
                <c:pt idx="258">
                  <c:v>10189074689441</c:v>
                </c:pt>
                <c:pt idx="259">
                  <c:v>9513022360248.4492</c:v>
                </c:pt>
                <c:pt idx="260">
                  <c:v>8836970031055.9004</c:v>
                </c:pt>
                <c:pt idx="261">
                  <c:v>8160917701863.3496</c:v>
                </c:pt>
                <c:pt idx="262">
                  <c:v>7484865372670.8096</c:v>
                </c:pt>
                <c:pt idx="263">
                  <c:v>6991063043478.2598</c:v>
                </c:pt>
                <c:pt idx="264">
                  <c:v>6743507142857.1396</c:v>
                </c:pt>
                <c:pt idx="265">
                  <c:v>6759578571428.5703</c:v>
                </c:pt>
                <c:pt idx="266">
                  <c:v>6775650000000</c:v>
                </c:pt>
                <c:pt idx="267">
                  <c:v>6791721428571.4297</c:v>
                </c:pt>
                <c:pt idx="268">
                  <c:v>6807792857142.8604</c:v>
                </c:pt>
                <c:pt idx="269">
                  <c:v>6823864285714.29</c:v>
                </c:pt>
                <c:pt idx="270">
                  <c:v>6941828571428.5703</c:v>
                </c:pt>
                <c:pt idx="271">
                  <c:v>7166700000000</c:v>
                </c:pt>
                <c:pt idx="272">
                  <c:v>7501203296703.2998</c:v>
                </c:pt>
                <c:pt idx="273">
                  <c:v>7835706593406.5898</c:v>
                </c:pt>
                <c:pt idx="274">
                  <c:v>8170209890109.9004</c:v>
                </c:pt>
                <c:pt idx="275">
                  <c:v>8504713186813.1904</c:v>
                </c:pt>
                <c:pt idx="276">
                  <c:v>8839216483516.4805</c:v>
                </c:pt>
                <c:pt idx="277">
                  <c:v>9114684065934.0703</c:v>
                </c:pt>
                <c:pt idx="278">
                  <c:v>9397530219780.2207</c:v>
                </c:pt>
                <c:pt idx="279">
                  <c:v>9656458791208.8008</c:v>
                </c:pt>
                <c:pt idx="280">
                  <c:v>9915387362637.3594</c:v>
                </c:pt>
                <c:pt idx="281">
                  <c:v>10174315934065.9</c:v>
                </c:pt>
                <c:pt idx="282">
                  <c:v>10433244505494.5</c:v>
                </c:pt>
                <c:pt idx="283">
                  <c:v>10692173076923.1</c:v>
                </c:pt>
                <c:pt idx="284">
                  <c:v>11280743029697.6</c:v>
                </c:pt>
                <c:pt idx="285">
                  <c:v>12211777268186.4</c:v>
                </c:pt>
                <c:pt idx="286">
                  <c:v>13732715352829</c:v>
                </c:pt>
                <c:pt idx="287">
                  <c:v>15253653437471.6</c:v>
                </c:pt>
                <c:pt idx="288">
                  <c:v>16774591522114.199</c:v>
                </c:pt>
                <c:pt idx="289">
                  <c:v>18295529606757</c:v>
                </c:pt>
                <c:pt idx="290">
                  <c:v>19916818335074</c:v>
                </c:pt>
                <c:pt idx="291">
                  <c:v>21711617785623.5</c:v>
                </c:pt>
                <c:pt idx="292">
                  <c:v>23550422730678.398</c:v>
                </c:pt>
                <c:pt idx="293">
                  <c:v>25325148005403.699</c:v>
                </c:pt>
                <c:pt idx="294">
                  <c:v>27099873280129</c:v>
                </c:pt>
                <c:pt idx="295">
                  <c:v>28874598554854.199</c:v>
                </c:pt>
                <c:pt idx="296">
                  <c:v>30649323829579.5</c:v>
                </c:pt>
                <c:pt idx="297">
                  <c:v>32386961192216.898</c:v>
                </c:pt>
                <c:pt idx="298">
                  <c:v>34252955984398.898</c:v>
                </c:pt>
                <c:pt idx="299">
                  <c:v>36601230996361.203</c:v>
                </c:pt>
                <c:pt idx="300">
                  <c:v>38954638655527</c:v>
                </c:pt>
                <c:pt idx="301">
                  <c:v>41308046314692.797</c:v>
                </c:pt>
                <c:pt idx="302">
                  <c:v>43661453973858.602</c:v>
                </c:pt>
                <c:pt idx="303">
                  <c:v>46014861633024.398</c:v>
                </c:pt>
                <c:pt idx="304">
                  <c:v>48267918648515.703</c:v>
                </c:pt>
                <c:pt idx="305">
                  <c:v>51013969472691.5</c:v>
                </c:pt>
                <c:pt idx="306">
                  <c:v>53868193373790.398</c:v>
                </c:pt>
                <c:pt idx="307">
                  <c:v>56856860956208</c:v>
                </c:pt>
                <c:pt idx="308">
                  <c:v>59845528538625.602</c:v>
                </c:pt>
                <c:pt idx="309">
                  <c:v>62834196121043.102</c:v>
                </c:pt>
                <c:pt idx="310">
                  <c:v>65822863703460.703</c:v>
                </c:pt>
                <c:pt idx="311">
                  <c:v>68848619197966.203</c:v>
                </c:pt>
                <c:pt idx="312">
                  <c:v>71266375881581.094</c:v>
                </c:pt>
                <c:pt idx="313">
                  <c:v>72590627855620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4-4EF4-83EC-C74B7F422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366696"/>
        <c:axId val="-2076369960"/>
      </c:lineChart>
      <c:dateAx>
        <c:axId val="-211339552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-2076280024"/>
        <c:crosses val="autoZero"/>
        <c:auto val="1"/>
        <c:lblOffset val="100"/>
        <c:baseTimeUnit val="days"/>
      </c:dateAx>
      <c:valAx>
        <c:axId val="-2076280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-2113395528"/>
        <c:crosses val="autoZero"/>
        <c:crossBetween val="between"/>
      </c:valAx>
      <c:valAx>
        <c:axId val="-2076369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076366696"/>
        <c:crosses val="max"/>
        <c:crossBetween val="between"/>
      </c:valAx>
      <c:dateAx>
        <c:axId val="-20763666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2076369960"/>
        <c:crosses val="autoZero"/>
        <c:auto val="1"/>
        <c:lblOffset val="100"/>
        <c:baseTimeUnit val="days"/>
      </c:dateAx>
      <c:spPr>
        <a:blipFill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'EPI DATA-PROCCESSED'!$G$1:$G$3</c:f>
              <c:strCache>
                <c:ptCount val="1"/>
                <c:pt idx="0">
                  <c:v>GENOME COPIES/100,000(Normalized for-EQ'Αζωτο αμμωνιακό(mg/L)            </c:v>
                </c:pt>
              </c:strCache>
            </c:strRef>
          </c:tx>
          <c:spPr>
            <a:ln w="28575">
              <a:noFill/>
            </a:ln>
            <a:effectLst>
              <a:glow rad="127000">
                <a:schemeClr val="accent6">
                  <a:lumMod val="60000"/>
                  <a:lumOff val="40000"/>
                </a:schemeClr>
              </a:glow>
            </a:effectLst>
          </c:spPr>
          <c:marker>
            <c:spPr>
              <a:solidFill>
                <a:srgbClr val="C00000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</c:spPr>
          </c:marker>
          <c:xVal>
            <c:numRef>
              <c:f>'EPI DATA-PROCCESSED'!$D$4:$D$56</c:f>
              <c:numCache>
                <c:formatCode>0.00</c:formatCode>
                <c:ptCount val="45"/>
                <c:pt idx="0">
                  <c:v>42.580645161290143</c:v>
                </c:pt>
                <c:pt idx="1">
                  <c:v>32.903225806451623</c:v>
                </c:pt>
                <c:pt idx="2">
                  <c:v>58.70967741935484</c:v>
                </c:pt>
                <c:pt idx="3">
                  <c:v>39.354838709677303</c:v>
                </c:pt>
                <c:pt idx="4">
                  <c:v>57.41935483870968</c:v>
                </c:pt>
                <c:pt idx="5">
                  <c:v>38.064516129032263</c:v>
                </c:pt>
                <c:pt idx="6">
                  <c:v>47.096774193548377</c:v>
                </c:pt>
                <c:pt idx="7">
                  <c:v>60</c:v>
                </c:pt>
                <c:pt idx="8">
                  <c:v>52.903225806451623</c:v>
                </c:pt>
                <c:pt idx="9">
                  <c:v>81.290322580645153</c:v>
                </c:pt>
                <c:pt idx="10">
                  <c:v>98.709677419354776</c:v>
                </c:pt>
                <c:pt idx="11">
                  <c:v>123.2258064516129</c:v>
                </c:pt>
                <c:pt idx="12">
                  <c:v>114.1935483870968</c:v>
                </c:pt>
                <c:pt idx="13">
                  <c:v>141.29032258064521</c:v>
                </c:pt>
                <c:pt idx="14">
                  <c:v>176.7741935483871</c:v>
                </c:pt>
                <c:pt idx="15">
                  <c:v>160</c:v>
                </c:pt>
                <c:pt idx="16">
                  <c:v>145.16129032258061</c:v>
                </c:pt>
                <c:pt idx="17">
                  <c:v>165.16129032258061</c:v>
                </c:pt>
                <c:pt idx="18">
                  <c:v>203.87096774193549</c:v>
                </c:pt>
                <c:pt idx="19">
                  <c:v>143.87096774193549</c:v>
                </c:pt>
                <c:pt idx="20">
                  <c:v>145.16129032258061</c:v>
                </c:pt>
                <c:pt idx="21">
                  <c:v>90.967741935483716</c:v>
                </c:pt>
                <c:pt idx="22">
                  <c:v>61.935483870967751</c:v>
                </c:pt>
                <c:pt idx="23">
                  <c:v>22.58064516129032</c:v>
                </c:pt>
                <c:pt idx="24">
                  <c:v>25.806451612903221</c:v>
                </c:pt>
                <c:pt idx="25">
                  <c:v>70.967741935483716</c:v>
                </c:pt>
                <c:pt idx="26">
                  <c:v>165.16129032258061</c:v>
                </c:pt>
                <c:pt idx="27">
                  <c:v>155.48387096774189</c:v>
                </c:pt>
                <c:pt idx="28">
                  <c:v>101.9354838709677</c:v>
                </c:pt>
                <c:pt idx="29">
                  <c:v>60</c:v>
                </c:pt>
                <c:pt idx="30">
                  <c:v>66.451612903225822</c:v>
                </c:pt>
                <c:pt idx="31">
                  <c:v>116.1290322580645</c:v>
                </c:pt>
                <c:pt idx="32">
                  <c:v>122.58064516129031</c:v>
                </c:pt>
                <c:pt idx="33">
                  <c:v>108.38709677419359</c:v>
                </c:pt>
                <c:pt idx="34">
                  <c:v>88.387096774193552</c:v>
                </c:pt>
                <c:pt idx="35">
                  <c:v>80.645161290322577</c:v>
                </c:pt>
                <c:pt idx="36">
                  <c:v>101.9354838709677</c:v>
                </c:pt>
                <c:pt idx="37">
                  <c:v>80.645161290322577</c:v>
                </c:pt>
                <c:pt idx="38">
                  <c:v>123.2258064516129</c:v>
                </c:pt>
                <c:pt idx="39">
                  <c:v>208.38709677419359</c:v>
                </c:pt>
                <c:pt idx="40">
                  <c:v>336.77419354838662</c:v>
                </c:pt>
                <c:pt idx="41">
                  <c:v>490.96774193548379</c:v>
                </c:pt>
                <c:pt idx="42">
                  <c:v>667.09677419354841</c:v>
                </c:pt>
                <c:pt idx="43">
                  <c:v>843.87096774193537</c:v>
                </c:pt>
                <c:pt idx="44">
                  <c:v>499.35483870967738</c:v>
                </c:pt>
              </c:numCache>
            </c:numRef>
          </c:xVal>
          <c:yVal>
            <c:numRef>
              <c:f>'EPI DATA-PROCCESSED'!$G$4:$G$56</c:f>
              <c:numCache>
                <c:formatCode>#,##0</c:formatCode>
                <c:ptCount val="45"/>
                <c:pt idx="0">
                  <c:v>1947115384615.3799</c:v>
                </c:pt>
                <c:pt idx="1">
                  <c:v>7907142857142.8604</c:v>
                </c:pt>
                <c:pt idx="2">
                  <c:v>6639868421052.6299</c:v>
                </c:pt>
                <c:pt idx="3">
                  <c:v>511578947368.42102</c:v>
                </c:pt>
                <c:pt idx="4">
                  <c:v>6570000000000</c:v>
                </c:pt>
                <c:pt idx="5">
                  <c:v>5873684210526.3096</c:v>
                </c:pt>
                <c:pt idx="6">
                  <c:v>4252500000000</c:v>
                </c:pt>
                <c:pt idx="7">
                  <c:v>13504802371541.5</c:v>
                </c:pt>
                <c:pt idx="8">
                  <c:v>23866071428571.398</c:v>
                </c:pt>
                <c:pt idx="9">
                  <c:v>22133152173913</c:v>
                </c:pt>
                <c:pt idx="10">
                  <c:v>20215442583732.102</c:v>
                </c:pt>
                <c:pt idx="11">
                  <c:v>10125000000000</c:v>
                </c:pt>
                <c:pt idx="12">
                  <c:v>21465000000000</c:v>
                </c:pt>
                <c:pt idx="13">
                  <c:v>20054605263157.898</c:v>
                </c:pt>
                <c:pt idx="14">
                  <c:v>17975526315789.5</c:v>
                </c:pt>
                <c:pt idx="15">
                  <c:v>18410294117647.102</c:v>
                </c:pt>
                <c:pt idx="16">
                  <c:v>17162867647058.801</c:v>
                </c:pt>
                <c:pt idx="17">
                  <c:v>20882142857143</c:v>
                </c:pt>
                <c:pt idx="18">
                  <c:v>9258065618591.9395</c:v>
                </c:pt>
                <c:pt idx="19">
                  <c:v>31579764705882.398</c:v>
                </c:pt>
                <c:pt idx="20">
                  <c:v>8530778943701.8301</c:v>
                </c:pt>
                <c:pt idx="21">
                  <c:v>5919230769230.7695</c:v>
                </c:pt>
                <c:pt idx="22">
                  <c:v>6745846153846.1504</c:v>
                </c:pt>
                <c:pt idx="23">
                  <c:v>7693300699300.7002</c:v>
                </c:pt>
                <c:pt idx="24">
                  <c:v>4216482213438.7402</c:v>
                </c:pt>
                <c:pt idx="25">
                  <c:v>4168384615384.6099</c:v>
                </c:pt>
                <c:pt idx="26">
                  <c:v>7366500000000</c:v>
                </c:pt>
                <c:pt idx="27">
                  <c:v>2319375000000</c:v>
                </c:pt>
                <c:pt idx="28">
                  <c:v>7390069930069.9297</c:v>
                </c:pt>
                <c:pt idx="29">
                  <c:v>15715800000000</c:v>
                </c:pt>
                <c:pt idx="30">
                  <c:v>8170714285714.2803</c:v>
                </c:pt>
                <c:pt idx="31">
                  <c:v>5877000000000</c:v>
                </c:pt>
                <c:pt idx="32">
                  <c:v>10643701863354</c:v>
                </c:pt>
                <c:pt idx="33">
                  <c:v>12140097402597.4</c:v>
                </c:pt>
                <c:pt idx="34">
                  <c:v>15253532608695.699</c:v>
                </c:pt>
                <c:pt idx="35">
                  <c:v>7650000000000</c:v>
                </c:pt>
                <c:pt idx="36">
                  <c:v>5788800000000</c:v>
                </c:pt>
                <c:pt idx="37">
                  <c:v>7875000000000</c:v>
                </c:pt>
                <c:pt idx="38">
                  <c:v>10471846153846.199</c:v>
                </c:pt>
                <c:pt idx="39">
                  <c:v>11500000000000</c:v>
                </c:pt>
                <c:pt idx="40">
                  <c:v>31764979338843</c:v>
                </c:pt>
                <c:pt idx="41">
                  <c:v>36346153846153.797</c:v>
                </c:pt>
                <c:pt idx="42">
                  <c:v>64712686567164.203</c:v>
                </c:pt>
                <c:pt idx="43">
                  <c:v>78187500000000</c:v>
                </c:pt>
                <c:pt idx="44">
                  <c:v>71142857142857.094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C7-4B81-9B5A-9C9D242EA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284072"/>
        <c:axId val="-2143057624"/>
      </c:scatterChart>
      <c:valAx>
        <c:axId val="-2142284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l-GR" dirty="0">
                    <a:solidFill>
                      <a:schemeClr val="bg1"/>
                    </a:solidFill>
                  </a:rPr>
                  <a:t>Συνολικά κρούσματα εβδομάδας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-2143057624"/>
        <c:crosses val="autoZero"/>
        <c:crossBetween val="midCat"/>
      </c:valAx>
      <c:valAx>
        <c:axId val="-21430576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GC/</a:t>
                </a:r>
                <a:r>
                  <a:rPr lang="el-GR" sz="10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100,000</a:t>
                </a:r>
                <a:r>
                  <a:rPr lang="en-US" sz="10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l-GR" sz="10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Εβδομαδιαίος μέσος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l-GR" dirty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l-GR"/>
          </a:p>
        </c:txPr>
        <c:crossAx val="-2142284072"/>
        <c:crosses val="autoZero"/>
        <c:crossBetween val="midCat"/>
        <c:dispUnits>
          <c:builtInUnit val="billions"/>
          <c:dispUnits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</c:dispUnitsLbl>
        </c:dispUnits>
      </c:valAx>
      <c:spPr>
        <a:ln w="38100">
          <a:solidFill>
            <a:schemeClr val="accent1"/>
          </a:solidFill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3E93-179F-8D4F-8361-8FE7ABD0332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338F-08AC-7E4D-9289-E88B7520E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338F-08AC-7E4D-9289-E88B7520EF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0696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471280" y="2546280"/>
            <a:ext cx="20606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433EB-247F-280A-7C67-1418E22CF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CD96211-5E5B-B035-61BF-3004D1FC7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6F8288-D89D-7F64-C4CE-9D8951BA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1D8F-6BEA-4CF9-9B9B-17D4FF8AAF99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4AA1A4-9B19-CA5E-19FB-201EE7BD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9ABDDC-D003-9DC1-FD71-CA4C81A4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1419-A6C5-4F7B-A772-E6FE7F1E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84A9C38-DE01-4CCF-AADF-1831408F339F}" type="datetime">
              <a:rPr lang="en-US" sz="1100" b="1" strike="noStrike" spc="-1">
                <a:solidFill>
                  <a:srgbClr val="808080"/>
                </a:solidFill>
                <a:latin typeface="Trebuchet MS"/>
              </a:rPr>
              <a:t>6/14/2023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BB0F91B-E421-4CF5-AD7E-6C81FACBF377}" type="slidenum">
              <a:rPr lang="en-US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5400" b="1" strike="noStrike" spc="-1">
                <a:solidFill>
                  <a:srgbClr val="404040"/>
                </a:solidFill>
                <a:latin typeface="Trebuchet MS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9C091E2-D655-437B-BC9B-69BB0DACCF6B}" type="datetime">
              <a:rPr lang="en-US" sz="1100" b="1" strike="noStrike" spc="-1">
                <a:solidFill>
                  <a:srgbClr val="808080"/>
                </a:solidFill>
                <a:latin typeface="Trebuchet MS"/>
              </a:rPr>
              <a:t>6/14/2023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F8E8E84-B87C-45ED-B1C8-3413F2BF6FAC}" type="slidenum">
              <a:rPr lang="en-US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4600" b="1" strike="noStrike" spc="-1">
                <a:solidFill>
                  <a:srgbClr val="404040"/>
                </a:solidFill>
                <a:latin typeface="Trebuchet MS"/>
              </a:rPr>
              <a:t>Click to edit Master title style</a:t>
            </a:r>
            <a:endParaRPr lang="en-US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Master text styles</a:t>
            </a: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Second level</a:t>
            </a:r>
          </a:p>
          <a:p>
            <a:pPr marL="822960" lvl="2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Third level</a:t>
            </a:r>
          </a:p>
          <a:p>
            <a:pPr marL="1097280" lvl="3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Fourth level</a:t>
            </a:r>
          </a:p>
          <a:p>
            <a:pPr marL="1389960" lvl="4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onavirus/2019-ncov/cases-updat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zenodo.org/record/6012778%23.Yg5rEt8zaUl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doi.org/10.5281/zenodo.324883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5281/zenodo.2648765" TargetMode="External"/><Relationship Id="rId5" Type="http://schemas.openxmlformats.org/officeDocument/2006/relationships/hyperlink" Target="https://doi.org/10.5281/zenodo.3549934" TargetMode="External"/><Relationship Id="rId4" Type="http://schemas.openxmlformats.org/officeDocument/2006/relationships/hyperlink" Target="https://doi.org/10.5281/zenodo.3248884" TargetMode="External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928880" y="5286240"/>
            <a:ext cx="5636520" cy="88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Αν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στ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σί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 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Κουτσολιούτσου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, MSc, DSc</a:t>
            </a:r>
            <a:endParaRPr lang="en-US" sz="1800" b="0" strike="noStrike" spc="-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el-GR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Προϊσταμένη, Γραφείο 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Περι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βα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λλοντικής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 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Υγεί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ς</a:t>
            </a:r>
            <a:endParaRPr lang="en-US" sz="1800" b="0" strike="noStrike" spc="-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Εθνικός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 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Οργ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νισμός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 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Δημόσι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ς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 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Υγεί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α</a:t>
            </a:r>
            <a:r>
              <a:rPr lang="en-US" sz="1800" b="0" strike="noStrike" spc="-1" dirty="0" err="1">
                <a:solidFill>
                  <a:srgbClr val="4E67C8"/>
                </a:solidFill>
                <a:latin typeface="Calibri"/>
                <a:cs typeface="Calibri"/>
              </a:rPr>
              <a:t>ς</a:t>
            </a:r>
            <a:r>
              <a:rPr lang="en-US" sz="1800" b="0" strike="noStrike" spc="-1" dirty="0">
                <a:solidFill>
                  <a:srgbClr val="4E67C8"/>
                </a:solidFill>
                <a:latin typeface="Calibri"/>
                <a:cs typeface="Calibri"/>
              </a:rPr>
              <a:t> (ΕΟΔΥ)</a:t>
            </a:r>
            <a:endParaRPr lang="en-US" sz="1800" b="0" strike="noStrike" spc="-1" dirty="0">
              <a:latin typeface="Calibri"/>
              <a:cs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17520" y="295919"/>
            <a:ext cx="8571600" cy="19721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algn="ctr">
              <a:lnSpc>
                <a:spcPct val="100000"/>
              </a:lnSpc>
            </a:pPr>
            <a:r>
              <a:rPr lang="el-GR" sz="3600" b="1" strike="noStrike" spc="-1" dirty="0">
                <a:solidFill>
                  <a:srgbClr val="4E67C8"/>
                </a:solidFill>
                <a:latin typeface=" Calibri"/>
                <a:cs typeface=" Calibri"/>
              </a:rPr>
              <a:t>ΛΥΜΑΤΑ </a:t>
            </a:r>
          </a:p>
          <a:p>
            <a:pPr marL="182880" algn="ctr">
              <a:lnSpc>
                <a:spcPct val="100000"/>
              </a:lnSpc>
            </a:pPr>
            <a:r>
              <a:rPr lang="el-GR" sz="3600" b="1" strike="noStrike" spc="-1" dirty="0">
                <a:solidFill>
                  <a:srgbClr val="4E67C8"/>
                </a:solidFill>
                <a:latin typeface=" Calibri"/>
                <a:cs typeface=" Calibri"/>
              </a:rPr>
              <a:t>ΠΗΓΗ ΠΛΗΡΟΦΟΡΙΑΣ ΓΙΑ ΤΗ ΔΗΜΟΣΙΑ ΥΓΕΙΑ</a:t>
            </a:r>
            <a:endParaRPr lang="en-US" sz="3600" b="0" strike="noStrike" spc="-1" dirty="0">
              <a:solidFill>
                <a:srgbClr val="4E67C8"/>
              </a:solidFill>
              <a:latin typeface=" Calibri"/>
              <a:cs typeface=" Calibri"/>
            </a:endParaRPr>
          </a:p>
        </p:txBody>
      </p:sp>
      <p:pic>
        <p:nvPicPr>
          <p:cNvPr id="96" name="Picture 5"/>
          <p:cNvPicPr/>
          <p:nvPr/>
        </p:nvPicPr>
        <p:blipFill>
          <a:blip r:embed="rId2"/>
          <a:stretch/>
        </p:blipFill>
        <p:spPr>
          <a:xfrm>
            <a:off x="3481268" y="2415468"/>
            <a:ext cx="2177211" cy="20979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0" y="63720"/>
            <a:ext cx="9143640" cy="120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Δίκτυο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ιδημιολογί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λυμάτων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γι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την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ρ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κολούθηση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έγκ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ιρη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ροειδο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οίηση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απ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όκριση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στην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κυκλοφορί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του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ιού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 SARS-CoV-2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στην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κοινότητ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4039" y="1301276"/>
            <a:ext cx="8897127" cy="76621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z="2000" spc="-1" dirty="0">
                <a:solidFill>
                  <a:srgbClr val="4E67C8"/>
                </a:solidFill>
                <a:latin typeface="Trebuchet MS"/>
              </a:rPr>
              <a:t>7 εργαστήρια, 10 πόλεις και οι Μονάδες Επεξεργασίας Λυμάτων τους</a:t>
            </a:r>
          </a:p>
          <a:p>
            <a:pPr marL="800280" lvl="1" indent="-342720">
              <a:lnSpc>
                <a:spcPct val="50000"/>
              </a:lnSpc>
              <a:buClr>
                <a:srgbClr val="4E67C8"/>
              </a:buClr>
              <a:buFont typeface="Wingdings" charset="2"/>
              <a:buChar char=""/>
            </a:pPr>
            <a:endParaRPr lang="el-GR" sz="2000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ΕΟΔΥ</a:t>
            </a:r>
            <a:endParaRPr lang="en-US" sz="2000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Γρ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φείο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Περι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βα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λλοντικής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Υγεί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endParaRPr lang="en-US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Κεντρικό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στήριο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Δημόσι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Υγεί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(ΚΕΔΥ)</a:t>
            </a:r>
            <a:endParaRPr lang="en-US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Περιφερει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κό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στήριο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Δημόσι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Υγεί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Κρήτης</a:t>
            </a:r>
            <a:endParaRPr lang="en-US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Περιφερει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κό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στήρο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Δημόσι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Υγεί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Θεσσ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Εθνικό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οδιστρι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κό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νε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ιστήμιο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Αθηνών</a:t>
            </a:r>
            <a:endParaRPr lang="en-US" sz="20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στήριο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Αν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λυτικής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Χημεί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–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Τμήμ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Χημεί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endParaRPr lang="en-US" b="0" strike="noStrike" spc="-1" dirty="0">
              <a:latin typeface="Arial"/>
            </a:endParaRPr>
          </a:p>
          <a:p>
            <a:pPr marL="914400">
              <a:lnSpc>
                <a:spcPct val="50000"/>
              </a:lnSpc>
            </a:pPr>
            <a:endParaRPr lang="en-US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Αριστοτέλειο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νε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ιστήμιο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Θεσσ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λονίκης</a:t>
            </a:r>
            <a:endParaRPr lang="en-US" sz="2000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Ομάδ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ιδημιολογί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Λυμάτων</a:t>
            </a:r>
            <a:endParaRPr lang="en-US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11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στήρι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7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τμήμ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νε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ιστήμιο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τρών</a:t>
            </a:r>
            <a:endParaRPr lang="en-US" sz="2000" b="0" strike="noStrike" spc="-1" dirty="0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στήριο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Υγιεινής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Τμήμ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τρικής</a:t>
            </a:r>
            <a:endParaRPr lang="el-GR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1257480" lvl="2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endParaRPr lang="el-GR" sz="2000" spc="-1" dirty="0">
              <a:solidFill>
                <a:srgbClr val="4E67C8"/>
              </a:solidFill>
              <a:latin typeface="Trebuchet MS"/>
            </a:endParaRPr>
          </a:p>
          <a:p>
            <a:pPr marL="800460" lvl="1" indent="-342900">
              <a:buClr>
                <a:srgbClr val="4E67C8"/>
              </a:buClr>
              <a:buFont typeface="Wingdings" charset="2"/>
              <a:buChar char="Ø"/>
            </a:pPr>
            <a:r>
              <a:rPr lang="el-GR" sz="2000" b="0" strike="noStrike" spc="-1" dirty="0">
                <a:solidFill>
                  <a:srgbClr val="4E67C8"/>
                </a:solidFill>
                <a:latin typeface="Trebuchet MS"/>
              </a:rPr>
              <a:t>Πανεπιστήμιο Ιωαννίνων</a:t>
            </a:r>
          </a:p>
          <a:p>
            <a:pPr marL="1257660" lvl="2" indent="-342900">
              <a:buClr>
                <a:srgbClr val="4E67C8"/>
              </a:buClr>
              <a:buFont typeface="Arial"/>
              <a:buChar char="•"/>
            </a:pPr>
            <a:r>
              <a:rPr lang="en-US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pc="-1" dirty="0" err="1">
                <a:solidFill>
                  <a:srgbClr val="4E67C8"/>
                </a:solidFill>
                <a:latin typeface="Trebuchet MS"/>
              </a:rPr>
              <a:t>στήριο</a:t>
            </a:r>
            <a:r>
              <a:rPr lang="en-US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pc="-1" dirty="0" err="1">
                <a:solidFill>
                  <a:srgbClr val="4E67C8"/>
                </a:solidFill>
                <a:latin typeface="Trebuchet MS"/>
              </a:rPr>
              <a:t>Υγιεινής</a:t>
            </a:r>
            <a:r>
              <a:rPr lang="en-US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spc="-1" dirty="0" err="1">
                <a:solidFill>
                  <a:srgbClr val="4E67C8"/>
                </a:solidFill>
                <a:latin typeface="Trebuchet MS"/>
              </a:rPr>
              <a:t>Τμήμ</a:t>
            </a:r>
            <a:r>
              <a:rPr lang="en-US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pc="-1" dirty="0" err="1">
                <a:solidFill>
                  <a:srgbClr val="4E67C8"/>
                </a:solidFill>
                <a:latin typeface="Trebuchet MS"/>
              </a:rPr>
              <a:t>τρικής</a:t>
            </a:r>
            <a:endParaRPr lang="el-GR" spc="-1" dirty="0">
              <a:solidFill>
                <a:srgbClr val="4E67C8"/>
              </a:solidFill>
              <a:latin typeface="Trebuchet MS"/>
            </a:endParaRPr>
          </a:p>
          <a:p>
            <a:pPr marL="800460" lvl="1" indent="-342900">
              <a:buClr>
                <a:srgbClr val="4E67C8"/>
              </a:buClr>
              <a:buFont typeface="Arial"/>
              <a:buChar char="•"/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120" name="Picture 1"/>
          <p:cNvPicPr/>
          <p:nvPr/>
        </p:nvPicPr>
        <p:blipFill>
          <a:blip r:embed="rId2"/>
          <a:stretch/>
        </p:blipFill>
        <p:spPr>
          <a:xfrm>
            <a:off x="6809400" y="4215240"/>
            <a:ext cx="1992240" cy="1852200"/>
          </a:xfrm>
          <a:prstGeom prst="rect">
            <a:avLst/>
          </a:prstGeom>
          <a:ln>
            <a:noFill/>
          </a:ln>
        </p:spPr>
      </p:pic>
      <p:pic>
        <p:nvPicPr>
          <p:cNvPr id="121" name="Picture 4"/>
          <p:cNvPicPr/>
          <p:nvPr/>
        </p:nvPicPr>
        <p:blipFill>
          <a:blip r:embed="rId3"/>
          <a:stretch/>
        </p:blipFill>
        <p:spPr>
          <a:xfrm>
            <a:off x="8563680" y="6277680"/>
            <a:ext cx="579960" cy="579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881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DBAF56-4470-496A-AB3D-EFCD5C657D2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8" y="1028075"/>
            <a:ext cx="7445203" cy="55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2FE8B67-7DF7-4131-B6A5-A60E1E4D1D74}"/>
              </a:ext>
            </a:extLst>
          </p:cNvPr>
          <p:cNvSpPr/>
          <p:nvPr/>
        </p:nvSpPr>
        <p:spPr>
          <a:xfrm>
            <a:off x="4158151" y="4106853"/>
            <a:ext cx="1480242" cy="2669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Attica</a:t>
            </a:r>
            <a:r>
              <a:rPr lang="el-GR" dirty="0"/>
              <a:t>: 730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3A59B76-3BDA-401B-A1F9-1AC6D1534FB9}"/>
              </a:ext>
            </a:extLst>
          </p:cNvPr>
          <p:cNvSpPr/>
          <p:nvPr/>
        </p:nvSpPr>
        <p:spPr>
          <a:xfrm>
            <a:off x="1320992" y="4127345"/>
            <a:ext cx="1367175" cy="2907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Patras</a:t>
            </a:r>
            <a:r>
              <a:rPr lang="el-GR" dirty="0"/>
              <a:t>: 300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A44435E-DB88-4668-94BB-D3EEA991C6EF}"/>
              </a:ext>
            </a:extLst>
          </p:cNvPr>
          <p:cNvSpPr/>
          <p:nvPr/>
        </p:nvSpPr>
        <p:spPr>
          <a:xfrm>
            <a:off x="3337047" y="3127686"/>
            <a:ext cx="1309036" cy="309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Volos</a:t>
            </a:r>
            <a:r>
              <a:rPr lang="el-GR" dirty="0"/>
              <a:t>: 312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82FBB22-2251-45CC-B929-A9A0AA90DC30}"/>
              </a:ext>
            </a:extLst>
          </p:cNvPr>
          <p:cNvSpPr/>
          <p:nvPr/>
        </p:nvSpPr>
        <p:spPr>
          <a:xfrm>
            <a:off x="3096284" y="2705706"/>
            <a:ext cx="1549799" cy="313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Larissa</a:t>
            </a:r>
            <a:r>
              <a:rPr lang="el-GR" dirty="0"/>
              <a:t>:312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EDA1983-2CA0-4DDE-A3B1-636FFAD63342}"/>
              </a:ext>
            </a:extLst>
          </p:cNvPr>
          <p:cNvSpPr/>
          <p:nvPr/>
        </p:nvSpPr>
        <p:spPr>
          <a:xfrm>
            <a:off x="3249083" y="1887608"/>
            <a:ext cx="2030671" cy="377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Thessaloniki</a:t>
            </a:r>
            <a:r>
              <a:rPr lang="el-GR" dirty="0"/>
              <a:t>: 730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7173A47-3F46-4359-AEBE-66D77FC34D86}"/>
              </a:ext>
            </a:extLst>
          </p:cNvPr>
          <p:cNvSpPr/>
          <p:nvPr/>
        </p:nvSpPr>
        <p:spPr>
          <a:xfrm>
            <a:off x="5368703" y="1609291"/>
            <a:ext cx="2208964" cy="2783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Alexandroupoli</a:t>
            </a:r>
            <a:r>
              <a:rPr lang="el-GR" dirty="0"/>
              <a:t>: 170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35A7D8F-FBAA-4DAE-AEF8-9B98075218DC}"/>
              </a:ext>
            </a:extLst>
          </p:cNvPr>
          <p:cNvSpPr/>
          <p:nvPr/>
        </p:nvSpPr>
        <p:spPr>
          <a:xfrm>
            <a:off x="2310664" y="5806853"/>
            <a:ext cx="1584357" cy="2534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Chania</a:t>
            </a:r>
            <a:r>
              <a:rPr lang="en-US" dirty="0"/>
              <a:t>:</a:t>
            </a:r>
            <a:r>
              <a:rPr lang="el-GR" dirty="0"/>
              <a:t> 300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3313208-0555-4991-AEA0-540CEC5AA24E}"/>
              </a:ext>
            </a:extLst>
          </p:cNvPr>
          <p:cNvSpPr/>
          <p:nvPr/>
        </p:nvSpPr>
        <p:spPr>
          <a:xfrm>
            <a:off x="1471082" y="2705706"/>
            <a:ext cx="1625202" cy="313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Ioannina</a:t>
            </a:r>
            <a:r>
              <a:rPr lang="el-GR" dirty="0"/>
              <a:t>: 300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49B5EFE-5B3B-41D1-9B8E-1D9D6ABD0F92}"/>
              </a:ext>
            </a:extLst>
          </p:cNvPr>
          <p:cNvSpPr/>
          <p:nvPr/>
        </p:nvSpPr>
        <p:spPr>
          <a:xfrm>
            <a:off x="84667" y="2841166"/>
            <a:ext cx="1386415" cy="278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Corfu: 104</a:t>
            </a:r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E2A37B1-4034-4F9B-8E27-611145F9F783}"/>
              </a:ext>
            </a:extLst>
          </p:cNvPr>
          <p:cNvSpPr/>
          <p:nvPr/>
        </p:nvSpPr>
        <p:spPr>
          <a:xfrm>
            <a:off x="3979334" y="1487819"/>
            <a:ext cx="1389370" cy="247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Xanthi</a:t>
            </a:r>
            <a:r>
              <a:rPr lang="el-GR" dirty="0"/>
              <a:t>: 170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F52CA88-ED86-422C-AD2E-BE3B4650B360}"/>
              </a:ext>
            </a:extLst>
          </p:cNvPr>
          <p:cNvSpPr/>
          <p:nvPr/>
        </p:nvSpPr>
        <p:spPr>
          <a:xfrm>
            <a:off x="4926646" y="5806853"/>
            <a:ext cx="1656785" cy="260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Heraklion</a:t>
            </a:r>
            <a:r>
              <a:rPr lang="el-GR" dirty="0"/>
              <a:t>: 300</a:t>
            </a:r>
          </a:p>
        </p:txBody>
      </p:sp>
      <p:sp>
        <p:nvSpPr>
          <p:cNvPr id="15" name="Ορθογώνιο 11">
            <a:extLst>
              <a:ext uri="{FF2B5EF4-FFF2-40B4-BE49-F238E27FC236}">
                <a16:creationId xmlns:a16="http://schemas.microsoft.com/office/drawing/2014/main" id="{935A7D8F-FBAA-4DAE-AEF8-9B98075218DC}"/>
              </a:ext>
            </a:extLst>
          </p:cNvPr>
          <p:cNvSpPr/>
          <p:nvPr/>
        </p:nvSpPr>
        <p:spPr>
          <a:xfrm>
            <a:off x="3096284" y="6066949"/>
            <a:ext cx="1721127" cy="253497"/>
          </a:xfrm>
          <a:prstGeom prst="rect">
            <a:avLst/>
          </a:prstGeom>
          <a:solidFill>
            <a:srgbClr val="8CC9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Retymno</a:t>
            </a:r>
            <a:r>
              <a:rPr lang="en-US" dirty="0"/>
              <a:t>: 300</a:t>
            </a:r>
            <a:endParaRPr lang="el-GR" dirty="0"/>
          </a:p>
        </p:txBody>
      </p:sp>
      <p:sp>
        <p:nvSpPr>
          <p:cNvPr id="18" name="Ορθογώνιο 11">
            <a:extLst>
              <a:ext uri="{FF2B5EF4-FFF2-40B4-BE49-F238E27FC236}">
                <a16:creationId xmlns:a16="http://schemas.microsoft.com/office/drawing/2014/main" id="{935A7D8F-FBAA-4DAE-AEF8-9B98075218DC}"/>
              </a:ext>
            </a:extLst>
          </p:cNvPr>
          <p:cNvSpPr/>
          <p:nvPr/>
        </p:nvSpPr>
        <p:spPr>
          <a:xfrm>
            <a:off x="5279753" y="6086001"/>
            <a:ext cx="2202663" cy="253497"/>
          </a:xfrm>
          <a:prstGeom prst="rect">
            <a:avLst/>
          </a:prstGeom>
          <a:solidFill>
            <a:srgbClr val="8CC9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Agios</a:t>
            </a:r>
            <a:r>
              <a:rPr lang="en-US" dirty="0"/>
              <a:t> </a:t>
            </a:r>
            <a:r>
              <a:rPr lang="en-US" dirty="0" err="1"/>
              <a:t>Nikolaos</a:t>
            </a:r>
            <a:r>
              <a:rPr lang="en-US" dirty="0"/>
              <a:t>: 250</a:t>
            </a:r>
            <a:endParaRPr lang="el-GR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63E59748-61B3-4260-A8F7-11864DC55AD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46471" y="6246891"/>
            <a:ext cx="597169" cy="610749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250" y="116413"/>
            <a:ext cx="703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4E67C8"/>
                </a:solidFill>
                <a:latin typeface="Calibri"/>
                <a:cs typeface="Calibri"/>
              </a:rPr>
              <a:t>Δίκτυο Επιδημιολογίας Λυμάτων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5417" y="2943020"/>
            <a:ext cx="236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E67C8"/>
                </a:solidFill>
              </a:rPr>
              <a:t>&gt; 4.000 Δείγματα</a:t>
            </a:r>
          </a:p>
          <a:p>
            <a:pPr algn="ctr"/>
            <a:r>
              <a:rPr lang="el-GR" dirty="0">
                <a:solidFill>
                  <a:srgbClr val="4E67C8"/>
                </a:solidFill>
              </a:rPr>
              <a:t>2021-2022</a:t>
            </a:r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7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4365" y="16038"/>
            <a:ext cx="8113759" cy="95257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4E67C8"/>
                </a:solidFill>
              </a:rPr>
              <a:t>Δίκτυο Επιδημιολογία Λυμάτων για τον </a:t>
            </a:r>
            <a:r>
              <a:rPr lang="en-US" sz="2400" b="1" dirty="0">
                <a:solidFill>
                  <a:srgbClr val="4E67C8"/>
                </a:solidFill>
              </a:rPr>
              <a:t>SARS-CoV-2</a:t>
            </a:r>
          </a:p>
          <a:p>
            <a:pPr algn="ctr"/>
            <a:r>
              <a:rPr lang="el-GR" sz="2400" b="1" dirty="0">
                <a:solidFill>
                  <a:srgbClr val="4E67C8"/>
                </a:solidFill>
              </a:rPr>
              <a:t>Βασικά βήματα</a:t>
            </a:r>
            <a:endParaRPr lang="en-US" sz="2400" b="1" dirty="0">
              <a:solidFill>
                <a:srgbClr val="4E67C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32" y="979577"/>
            <a:ext cx="840080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l-GR" sz="2000" b="1" dirty="0">
                <a:solidFill>
                  <a:schemeClr val="accent1"/>
                </a:solidFill>
              </a:rPr>
              <a:t>Δειγματοληψία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Είσοδος Μονάδας Επεξεργασίας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Αυτόματοι Ψυχόμενοι Δειγματολήπτες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Σύνθετο 24-ωρο δείγμα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Συχνότητα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  <a:r>
              <a:rPr lang="el-GR" sz="1600" dirty="0">
                <a:solidFill>
                  <a:schemeClr val="accent1"/>
                </a:solidFill>
              </a:rPr>
              <a:t>3-7 φορές ανά εβδομάδα</a:t>
            </a:r>
            <a:endParaRPr lang="en-US" sz="1600" dirty="0">
              <a:solidFill>
                <a:schemeClr val="accent1"/>
              </a:solidFill>
            </a:endParaRPr>
          </a:p>
          <a:p>
            <a:pPr lvl="1">
              <a:lnSpc>
                <a:spcPct val="5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l-GR" sz="2000" b="1" dirty="0">
                <a:solidFill>
                  <a:schemeClr val="accent1"/>
                </a:solidFill>
              </a:rPr>
              <a:t>Ανίχνευση και ποσοτικοποίηση </a:t>
            </a:r>
          </a:p>
          <a:p>
            <a:pPr marL="800100" lvl="1" indent="-34290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Συμπήκνωση δείγματος</a:t>
            </a:r>
            <a:endParaRPr lang="en-US" sz="16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Εκχύλιση </a:t>
            </a:r>
            <a:r>
              <a:rPr lang="en-US" sz="1600" dirty="0">
                <a:solidFill>
                  <a:schemeClr val="accent1"/>
                </a:solidFill>
              </a:rPr>
              <a:t>RNA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RT-</a:t>
            </a:r>
            <a:r>
              <a:rPr lang="en-US" sz="1600" dirty="0" err="1">
                <a:solidFill>
                  <a:schemeClr val="accent1"/>
                </a:solidFill>
              </a:rPr>
              <a:t>qPCR</a:t>
            </a:r>
            <a:endParaRPr lang="en-US" sz="16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Διόρθωση: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l-GR" sz="1600" dirty="0">
                <a:solidFill>
                  <a:schemeClr val="accent1"/>
                </a:solidFill>
              </a:rPr>
              <a:t> ανάκτηση στη συμπήκνωση και εκχύλιση </a:t>
            </a:r>
            <a:endParaRPr lang="en-US" sz="16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RNA</a:t>
            </a:r>
          </a:p>
          <a:p>
            <a:pPr marL="800100" lvl="1" indent="-34290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αναστολείς στην </a:t>
            </a:r>
            <a:r>
              <a:rPr lang="en-US" sz="1600" dirty="0">
                <a:solidFill>
                  <a:schemeClr val="accent1"/>
                </a:solidFill>
              </a:rPr>
              <a:t>PCR</a:t>
            </a:r>
            <a:endParaRPr lang="el-GR" sz="16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l-GR" sz="1600" b="1" dirty="0">
                <a:solidFill>
                  <a:schemeClr val="accent1"/>
                </a:solidFill>
              </a:rPr>
              <a:t>Διεργαστηριακός έλεγχος</a:t>
            </a:r>
            <a:endParaRPr lang="en-US" sz="1600" b="1" dirty="0">
              <a:solidFill>
                <a:schemeClr val="accent1"/>
              </a:solidFill>
            </a:endParaRPr>
          </a:p>
          <a:p>
            <a:pPr lvl="2">
              <a:lnSpc>
                <a:spcPct val="5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l-GR" sz="2000" b="1" dirty="0">
                <a:solidFill>
                  <a:schemeClr val="accent1"/>
                </a:solidFill>
              </a:rPr>
              <a:t>Κανονικοποίηση και εξορθολογισμός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Κανονικοποίηση ως προς παροχή και πληθυσμό</a:t>
            </a:r>
          </a:p>
          <a:p>
            <a:pPr marL="742950" lvl="1" indent="-28575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Εξορθολογισμός ως προς φυσικοχημικά χαρακτηριστικά </a:t>
            </a:r>
          </a:p>
          <a:p>
            <a:pPr lvl="2"/>
            <a:r>
              <a:rPr lang="el-GR" sz="1600" dirty="0">
                <a:solidFill>
                  <a:schemeClr val="accent1"/>
                </a:solidFill>
              </a:rPr>
              <a:t>λύματος</a:t>
            </a: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l-GR" sz="2000" b="1" dirty="0">
                <a:solidFill>
                  <a:schemeClr val="accent1"/>
                </a:solidFill>
              </a:rPr>
              <a:t>Αναφορές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Εβδομαδιαία στον ΕΟΔΥ</a:t>
            </a:r>
            <a:endParaRPr lang="en-US" sz="16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l-GR" sz="1600" dirty="0">
                <a:solidFill>
                  <a:schemeClr val="accent1"/>
                </a:solidFill>
              </a:rPr>
              <a:t>Εβδομαδιαία αναφορά στην εβδομαδιαία έκθεση επιδημιολογικής επιτήρησης του ΕΟΔΥ: μέση εβδομαδιαία μεταβολή, τάση, χρονοσειρά</a:t>
            </a:r>
            <a:endParaRPr lang="en-US" sz="1600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6281557" y="843052"/>
            <a:ext cx="2531277" cy="4149563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6281556" y="5025461"/>
            <a:ext cx="260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spc="-1" dirty="0">
                <a:solidFill>
                  <a:schemeClr val="bg2">
                    <a:lumMod val="20000"/>
                    <a:lumOff val="80000"/>
                  </a:schemeClr>
                </a:solidFill>
                <a:latin typeface="Trebuchet MS"/>
                <a:hlinkClick r:id="rId3"/>
              </a:rPr>
              <a:t>https://www.cdc.gov/coonavirus/2019-ncov/cases-updates/</a:t>
            </a:r>
            <a:r>
              <a:rPr lang="en-US" sz="800" spc="-1" dirty="0">
                <a:solidFill>
                  <a:schemeClr val="bg2">
                    <a:lumMod val="20000"/>
                    <a:lumOff val="80000"/>
                  </a:schemeClr>
                </a:solidFill>
                <a:latin typeface="Trebuchet MS"/>
              </a:rPr>
              <a:t> wastewater-surveillance/testing-</a:t>
            </a:r>
            <a:r>
              <a:rPr lang="en-US" sz="800" spc="-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rebuchet MS"/>
              </a:rPr>
              <a:t>methods.html</a:t>
            </a:r>
            <a:endParaRPr lang="en-US" sz="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6"/>
          <p:cNvPicPr/>
          <p:nvPr/>
        </p:nvPicPr>
        <p:blipFill>
          <a:blip r:embed="rId4"/>
          <a:stretch/>
        </p:blipFill>
        <p:spPr>
          <a:xfrm>
            <a:off x="8563680" y="6277680"/>
            <a:ext cx="579960" cy="579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00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502629"/>
              </p:ext>
            </p:extLst>
          </p:nvPr>
        </p:nvGraphicFramePr>
        <p:xfrm>
          <a:off x="13093" y="1771022"/>
          <a:ext cx="9001156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782" y="163270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l-GR" sz="2400" b="1" dirty="0">
                <a:solidFill>
                  <a:srgbClr val="4E67C8"/>
                </a:solidFill>
                <a:latin typeface="Calibri"/>
                <a:cs typeface="Calibri"/>
              </a:rPr>
              <a:t>Συσχέτιση ιικού φορτίου λυμάτων με καταγραφές κρουσμάτων</a:t>
            </a:r>
            <a:endParaRPr lang="en-US" sz="24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836" y="898866"/>
            <a:ext cx="115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>
                <a:solidFill>
                  <a:srgbClr val="4E67C8"/>
                </a:solidFill>
                <a:latin typeface="Calibri"/>
                <a:cs typeface="Calibri"/>
              </a:rPr>
              <a:t>Αττική</a:t>
            </a:r>
            <a:endParaRPr lang="en-US" sz="28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22" y="5580772"/>
            <a:ext cx="585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4E67C8"/>
                </a:solidFill>
                <a:latin typeface="Calibri"/>
                <a:cs typeface="Calibri"/>
              </a:rPr>
              <a:t>Καθ. Νικόλαος Θωμαϊδης, Επικ. Καθηγήτρια Αθηνά Μάρκου</a:t>
            </a:r>
          </a:p>
          <a:p>
            <a:r>
              <a:rPr lang="el-GR" dirty="0">
                <a:solidFill>
                  <a:srgbClr val="4E67C8"/>
                </a:solidFill>
                <a:latin typeface="Calibri"/>
                <a:cs typeface="Calibri"/>
              </a:rPr>
              <a:t>Εργαστήριο Αναλυτικής Χημείας, ΕΚΠΑ</a:t>
            </a:r>
            <a:endParaRPr lang="en-US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pic>
        <p:nvPicPr>
          <p:cNvPr id="9" name="Picture 2" descr="https://fbcdn-sphotos-g-a.akamaihd.net/hphotos-ak-xfp1/t31.0-8/57308_10151196085424690_28655038_o.jpg">
            <a:extLst>
              <a:ext uri="{FF2B5EF4-FFF2-40B4-BE49-F238E27FC236}">
                <a16:creationId xmlns:a16="http://schemas.microsoft.com/office/drawing/2014/main" id="{C54BCA7F-D25A-48BF-9198-9EC92E14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071" y="6227103"/>
            <a:ext cx="1877696" cy="52575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</p:spPr>
      </p:pic>
      <p:pic>
        <p:nvPicPr>
          <p:cNvPr id="10" name="Εικόνα 11">
            <a:extLst>
              <a:ext uri="{FF2B5EF4-FFF2-40B4-BE49-F238E27FC236}">
                <a16:creationId xmlns:a16="http://schemas.microsoft.com/office/drawing/2014/main" id="{AC2EB896-0C60-4D81-9A52-19317776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28" y="6118849"/>
            <a:ext cx="423435" cy="7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8EC5CBF-F8B7-9081-AD0A-22E18E72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2" y="0"/>
            <a:ext cx="8837946" cy="6010939"/>
          </a:xfrm>
          <a:prstGeom prst="rect">
            <a:avLst/>
          </a:prstGeom>
        </p:spPr>
      </p:pic>
      <p:sp>
        <p:nvSpPr>
          <p:cNvPr id="6" name="Δεξί άγκιστρο 5">
            <a:extLst>
              <a:ext uri="{FF2B5EF4-FFF2-40B4-BE49-F238E27FC236}">
                <a16:creationId xmlns:a16="http://schemas.microsoft.com/office/drawing/2014/main" id="{D0B11C1F-143F-BD8C-6F50-E8693535BFF0}"/>
              </a:ext>
            </a:extLst>
          </p:cNvPr>
          <p:cNvSpPr/>
          <p:nvPr/>
        </p:nvSpPr>
        <p:spPr>
          <a:xfrm rot="16200000">
            <a:off x="4000833" y="1258369"/>
            <a:ext cx="501161" cy="21402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226E6-7032-1668-144E-F13742F30E12}"/>
              </a:ext>
            </a:extLst>
          </p:cNvPr>
          <p:cNvSpPr txBox="1"/>
          <p:nvPr/>
        </p:nvSpPr>
        <p:spPr>
          <a:xfrm flipH="1">
            <a:off x="3848334" y="1686594"/>
            <a:ext cx="98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Άλφα</a:t>
            </a:r>
            <a:endParaRPr lang="en-US" sz="2000" b="1" dirty="0"/>
          </a:p>
        </p:txBody>
      </p:sp>
      <p:sp>
        <p:nvSpPr>
          <p:cNvPr id="9" name="Δεξί άγκιστρο 8">
            <a:extLst>
              <a:ext uri="{FF2B5EF4-FFF2-40B4-BE49-F238E27FC236}">
                <a16:creationId xmlns:a16="http://schemas.microsoft.com/office/drawing/2014/main" id="{B9BD0A03-CFBF-41C8-7218-18B0606456FF}"/>
              </a:ext>
            </a:extLst>
          </p:cNvPr>
          <p:cNvSpPr/>
          <p:nvPr/>
        </p:nvSpPr>
        <p:spPr>
          <a:xfrm rot="16200000">
            <a:off x="6415421" y="-598575"/>
            <a:ext cx="501161" cy="24809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D0EF8-5C93-477D-EDFE-E8A145006866}"/>
              </a:ext>
            </a:extLst>
          </p:cNvPr>
          <p:cNvSpPr txBox="1"/>
          <p:nvPr/>
        </p:nvSpPr>
        <p:spPr>
          <a:xfrm flipH="1">
            <a:off x="6329582" y="17584"/>
            <a:ext cx="114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Δέλτα</a:t>
            </a:r>
            <a:endParaRPr lang="en-US" sz="2000" b="1" dirty="0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83B1866F-EACB-916C-FC7C-6FFDD4A37925}"/>
              </a:ext>
            </a:extLst>
          </p:cNvPr>
          <p:cNvCxnSpPr/>
          <p:nvPr/>
        </p:nvCxnSpPr>
        <p:spPr>
          <a:xfrm>
            <a:off x="2502511" y="1122674"/>
            <a:ext cx="639641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C14CC332-39D9-619C-0774-F1D6C6F55DD2}"/>
              </a:ext>
            </a:extLst>
          </p:cNvPr>
          <p:cNvCxnSpPr/>
          <p:nvPr/>
        </p:nvCxnSpPr>
        <p:spPr>
          <a:xfrm>
            <a:off x="2502511" y="1436999"/>
            <a:ext cx="639641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67B56A-FA02-0665-2422-C89361312D01}"/>
              </a:ext>
            </a:extLst>
          </p:cNvPr>
          <p:cNvSpPr txBox="1"/>
          <p:nvPr/>
        </p:nvSpPr>
        <p:spPr>
          <a:xfrm>
            <a:off x="3171824" y="913124"/>
            <a:ext cx="315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>
                <a:solidFill>
                  <a:srgbClr val="C00000"/>
                </a:solidFill>
              </a:rPr>
              <a:t>Ιικό</a:t>
            </a:r>
            <a:r>
              <a:rPr lang="el-GR" sz="2000" b="1" dirty="0">
                <a:solidFill>
                  <a:srgbClr val="C00000"/>
                </a:solidFill>
              </a:rPr>
              <a:t> φορτίο σε Λύματα</a:t>
            </a:r>
          </a:p>
          <a:p>
            <a:r>
              <a:rPr lang="el-GR" sz="2000" b="1" dirty="0"/>
              <a:t>Κρούσματα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565A7-B53F-1F83-5F85-92F92C901FCF}"/>
              </a:ext>
            </a:extLst>
          </p:cNvPr>
          <p:cNvSpPr txBox="1"/>
          <p:nvPr/>
        </p:nvSpPr>
        <p:spPr>
          <a:xfrm>
            <a:off x="2963934" y="160495"/>
            <a:ext cx="21521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/>
              <a:t>Θεσσαλονίκη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194" y="6145287"/>
            <a:ext cx="3383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rgbClr val="4E67C8"/>
                </a:solidFill>
                <a:latin typeface="Calibri"/>
                <a:cs typeface="Calibri"/>
              </a:rPr>
              <a:t>Αν. Καθ. Χρυσόστομος Δόβας</a:t>
            </a:r>
          </a:p>
          <a:p>
            <a:r>
              <a:rPr lang="el-GR" sz="1600" dirty="0">
                <a:solidFill>
                  <a:srgbClr val="4E67C8"/>
                </a:solidFill>
                <a:latin typeface="Calibri"/>
                <a:cs typeface="Calibri"/>
              </a:rPr>
              <a:t>Ομάδα Επιδημιολογίας Λυμάτων ΑΠΘ</a:t>
            </a:r>
            <a:endParaRPr lang="en-US" sz="1600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pic>
        <p:nvPicPr>
          <p:cNvPr id="17" name="Picture 9" descr="http://www.seetac.eu/media/2302/the%20aristotle%20university%20of%20thessalo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182" y="6219835"/>
            <a:ext cx="639818" cy="6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98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C00893-A5BD-78F6-3E29-DA46EF5A0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8" y="821379"/>
            <a:ext cx="8641545" cy="5424476"/>
          </a:xfrm>
          <a:prstGeom prst="rect">
            <a:avLst/>
          </a:prstGeom>
        </p:spPr>
      </p:pic>
      <p:sp>
        <p:nvSpPr>
          <p:cNvPr id="5" name="Δεξί άγκιστρο 4">
            <a:extLst>
              <a:ext uri="{FF2B5EF4-FFF2-40B4-BE49-F238E27FC236}">
                <a16:creationId xmlns:a16="http://schemas.microsoft.com/office/drawing/2014/main" id="{C49CFE4F-65B4-C863-F633-099161807BB7}"/>
              </a:ext>
            </a:extLst>
          </p:cNvPr>
          <p:cNvSpPr/>
          <p:nvPr/>
        </p:nvSpPr>
        <p:spPr>
          <a:xfrm rot="16200000">
            <a:off x="2103181" y="-367714"/>
            <a:ext cx="462354" cy="233435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9F83A-FCC9-1234-15AB-4016C087F788}"/>
              </a:ext>
            </a:extLst>
          </p:cNvPr>
          <p:cNvSpPr txBox="1"/>
          <p:nvPr/>
        </p:nvSpPr>
        <p:spPr>
          <a:xfrm flipH="1">
            <a:off x="2023588" y="262071"/>
            <a:ext cx="987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Δέλτα</a:t>
            </a:r>
            <a:endParaRPr lang="en-US" sz="1600" dirty="0"/>
          </a:p>
        </p:txBody>
      </p:sp>
      <p:sp>
        <p:nvSpPr>
          <p:cNvPr id="7" name="Δεξί άγκιστρο 6">
            <a:extLst>
              <a:ext uri="{FF2B5EF4-FFF2-40B4-BE49-F238E27FC236}">
                <a16:creationId xmlns:a16="http://schemas.microsoft.com/office/drawing/2014/main" id="{3A905EA5-9E11-51FB-BAA1-2DA31F095498}"/>
              </a:ext>
            </a:extLst>
          </p:cNvPr>
          <p:cNvSpPr/>
          <p:nvPr/>
        </p:nvSpPr>
        <p:spPr>
          <a:xfrm rot="16200000">
            <a:off x="3851398" y="1151403"/>
            <a:ext cx="454270" cy="9957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0CCCD-B115-36F6-226E-F6289CDCB31D}"/>
              </a:ext>
            </a:extLst>
          </p:cNvPr>
          <p:cNvSpPr txBox="1"/>
          <p:nvPr/>
        </p:nvSpPr>
        <p:spPr>
          <a:xfrm flipH="1">
            <a:off x="3530114" y="868965"/>
            <a:ext cx="10330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Όμικρον ΒΑ.2 </a:t>
            </a:r>
            <a:endParaRPr lang="en-US" sz="1600" dirty="0"/>
          </a:p>
        </p:txBody>
      </p:sp>
      <p:sp>
        <p:nvSpPr>
          <p:cNvPr id="9" name="Δεξί άγκιστρο 8">
            <a:extLst>
              <a:ext uri="{FF2B5EF4-FFF2-40B4-BE49-F238E27FC236}">
                <a16:creationId xmlns:a16="http://schemas.microsoft.com/office/drawing/2014/main" id="{C974E314-3716-74D9-65B3-5BC9969646D6}"/>
              </a:ext>
            </a:extLst>
          </p:cNvPr>
          <p:cNvSpPr/>
          <p:nvPr/>
        </p:nvSpPr>
        <p:spPr>
          <a:xfrm rot="16200000">
            <a:off x="4895839" y="2264739"/>
            <a:ext cx="449164" cy="98254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E766A-D0E8-2781-E085-DDF4042F4C36}"/>
              </a:ext>
            </a:extLst>
          </p:cNvPr>
          <p:cNvSpPr txBox="1"/>
          <p:nvPr/>
        </p:nvSpPr>
        <p:spPr>
          <a:xfrm flipH="1">
            <a:off x="4541706" y="1935577"/>
            <a:ext cx="12353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Όμικρον ΒΑ.5 </a:t>
            </a:r>
            <a:endParaRPr lang="en-US" sz="1600" dirty="0"/>
          </a:p>
        </p:txBody>
      </p:sp>
      <p:sp>
        <p:nvSpPr>
          <p:cNvPr id="11" name="Δεξί άγκιστρο 10">
            <a:extLst>
              <a:ext uri="{FF2B5EF4-FFF2-40B4-BE49-F238E27FC236}">
                <a16:creationId xmlns:a16="http://schemas.microsoft.com/office/drawing/2014/main" id="{00DE71E8-D1F3-7331-8B18-73D222D31F61}"/>
              </a:ext>
            </a:extLst>
          </p:cNvPr>
          <p:cNvSpPr/>
          <p:nvPr/>
        </p:nvSpPr>
        <p:spPr>
          <a:xfrm rot="16200000">
            <a:off x="6500072" y="1877513"/>
            <a:ext cx="438906" cy="213653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6A3B0-0B97-13DF-93FD-1643A8B4B494}"/>
              </a:ext>
            </a:extLst>
          </p:cNvPr>
          <p:cNvSpPr txBox="1"/>
          <p:nvPr/>
        </p:nvSpPr>
        <p:spPr>
          <a:xfrm flipH="1">
            <a:off x="5695218" y="2124992"/>
            <a:ext cx="23964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Νέες υπο</a:t>
            </a:r>
            <a:r>
              <a:rPr lang="en-US" sz="1600" dirty="0"/>
              <a:t>-</a:t>
            </a:r>
            <a:r>
              <a:rPr lang="el-GR" sz="1600" dirty="0"/>
              <a:t>παραλλαγές Όμικρον 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1FCE0-AF24-286B-16C8-C3BEE863E5C4}"/>
              </a:ext>
            </a:extLst>
          </p:cNvPr>
          <p:cNvSpPr txBox="1"/>
          <p:nvPr/>
        </p:nvSpPr>
        <p:spPr>
          <a:xfrm>
            <a:off x="2921722" y="1008026"/>
            <a:ext cx="824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/>
              <a:t>ΒΑ.1 </a:t>
            </a:r>
            <a:endParaRPr lang="en-US" dirty="0"/>
          </a:p>
        </p:txBody>
      </p:sp>
      <p:sp>
        <p:nvSpPr>
          <p:cNvPr id="15" name="Δεξί άγκιστρο 14">
            <a:extLst>
              <a:ext uri="{FF2B5EF4-FFF2-40B4-BE49-F238E27FC236}">
                <a16:creationId xmlns:a16="http://schemas.microsoft.com/office/drawing/2014/main" id="{D35A72B8-3A63-732E-283F-A8282A78C2C3}"/>
              </a:ext>
            </a:extLst>
          </p:cNvPr>
          <p:cNvSpPr/>
          <p:nvPr/>
        </p:nvSpPr>
        <p:spPr>
          <a:xfrm rot="16200000">
            <a:off x="2999630" y="1245565"/>
            <a:ext cx="438907" cy="67481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EE9DA63B-E862-2034-7C4E-9E413AC63F2C}"/>
              </a:ext>
            </a:extLst>
          </p:cNvPr>
          <p:cNvCxnSpPr/>
          <p:nvPr/>
        </p:nvCxnSpPr>
        <p:spPr>
          <a:xfrm>
            <a:off x="4823267" y="1038828"/>
            <a:ext cx="920185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FAD33664-F0F9-4D17-0278-38F1A1C81774}"/>
              </a:ext>
            </a:extLst>
          </p:cNvPr>
          <p:cNvCxnSpPr/>
          <p:nvPr/>
        </p:nvCxnSpPr>
        <p:spPr>
          <a:xfrm>
            <a:off x="4823267" y="1353153"/>
            <a:ext cx="920185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4C794F-3E64-D88C-777B-F81C273E6A2C}"/>
              </a:ext>
            </a:extLst>
          </p:cNvPr>
          <p:cNvSpPr txBox="1"/>
          <p:nvPr/>
        </p:nvSpPr>
        <p:spPr>
          <a:xfrm>
            <a:off x="5780627" y="829278"/>
            <a:ext cx="291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>
                <a:solidFill>
                  <a:srgbClr val="C00000"/>
                </a:solidFill>
              </a:rPr>
              <a:t>Ιικό</a:t>
            </a:r>
            <a:r>
              <a:rPr lang="el-GR" sz="2000" b="1" dirty="0">
                <a:solidFill>
                  <a:srgbClr val="C00000"/>
                </a:solidFill>
              </a:rPr>
              <a:t> φορτίο σε Λύματα</a:t>
            </a:r>
          </a:p>
          <a:p>
            <a:r>
              <a:rPr lang="el-GR" sz="2000" b="1" dirty="0"/>
              <a:t>Κρούσματα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B7BB39-2240-676C-BDF0-02037ED4EC9B}"/>
              </a:ext>
            </a:extLst>
          </p:cNvPr>
          <p:cNvSpPr txBox="1"/>
          <p:nvPr/>
        </p:nvSpPr>
        <p:spPr>
          <a:xfrm>
            <a:off x="3794150" y="127969"/>
            <a:ext cx="21521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/>
              <a:t>Θεσσαλονίκη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2101" y="6171475"/>
            <a:ext cx="3383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rgbClr val="4E67C8"/>
                </a:solidFill>
                <a:latin typeface="Calibri"/>
                <a:cs typeface="Calibri"/>
              </a:rPr>
              <a:t>Αν. Καθ. Χρυσόστομος Δόβας</a:t>
            </a:r>
          </a:p>
          <a:p>
            <a:r>
              <a:rPr lang="el-GR" sz="1600" dirty="0">
                <a:solidFill>
                  <a:srgbClr val="4E67C8"/>
                </a:solidFill>
                <a:latin typeface="Calibri"/>
                <a:cs typeface="Calibri"/>
              </a:rPr>
              <a:t>Ομάδα Επιδημιολογίας Λυμάτων ΑΠΘ</a:t>
            </a:r>
            <a:endParaRPr lang="en-US" sz="1600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pic>
        <p:nvPicPr>
          <p:cNvPr id="21" name="Picture 9" descr="http://www.seetac.eu/media/2302/the%20aristotle%20university%20of%20thessalo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182" y="6245855"/>
            <a:ext cx="639818" cy="6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25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104720-A293-7473-B00C-BA41A98EB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" y="765284"/>
            <a:ext cx="8733199" cy="5227773"/>
          </a:xfrm>
          <a:prstGeom prst="rect">
            <a:avLst/>
          </a:prstGeom>
        </p:spPr>
      </p:pic>
      <p:sp>
        <p:nvSpPr>
          <p:cNvPr id="5" name="Δεξί άγκιστρο 4">
            <a:extLst>
              <a:ext uri="{FF2B5EF4-FFF2-40B4-BE49-F238E27FC236}">
                <a16:creationId xmlns:a16="http://schemas.microsoft.com/office/drawing/2014/main" id="{BF78E9C8-5445-C155-C929-66A5EF7BEB84}"/>
              </a:ext>
            </a:extLst>
          </p:cNvPr>
          <p:cNvSpPr/>
          <p:nvPr/>
        </p:nvSpPr>
        <p:spPr>
          <a:xfrm rot="16200000">
            <a:off x="2133236" y="1377097"/>
            <a:ext cx="501161" cy="8770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CD278-E741-F3CD-AA11-FC4F64079D45}"/>
              </a:ext>
            </a:extLst>
          </p:cNvPr>
          <p:cNvSpPr txBox="1"/>
          <p:nvPr/>
        </p:nvSpPr>
        <p:spPr>
          <a:xfrm flipH="1">
            <a:off x="1814731" y="1025476"/>
            <a:ext cx="9878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Δέλτα &amp; ΒΑ.1 </a:t>
            </a:r>
            <a:endParaRPr lang="en-US" sz="1600" dirty="0"/>
          </a:p>
        </p:txBody>
      </p:sp>
      <p:sp>
        <p:nvSpPr>
          <p:cNvPr id="7" name="Δεξί άγκιστρο 6">
            <a:extLst>
              <a:ext uri="{FF2B5EF4-FFF2-40B4-BE49-F238E27FC236}">
                <a16:creationId xmlns:a16="http://schemas.microsoft.com/office/drawing/2014/main" id="{EFF5B802-9EC0-1D90-A8EE-50F707639801}"/>
              </a:ext>
            </a:extLst>
          </p:cNvPr>
          <p:cNvSpPr/>
          <p:nvPr/>
        </p:nvSpPr>
        <p:spPr>
          <a:xfrm rot="16200000">
            <a:off x="3165598" y="1947864"/>
            <a:ext cx="454270" cy="9957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E8AA8-2851-0E75-BCBE-5A94971E3234}"/>
              </a:ext>
            </a:extLst>
          </p:cNvPr>
          <p:cNvSpPr txBox="1"/>
          <p:nvPr/>
        </p:nvSpPr>
        <p:spPr>
          <a:xfrm flipH="1">
            <a:off x="2857503" y="1691047"/>
            <a:ext cx="10330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Όμικρον ΒΑ.2 </a:t>
            </a:r>
            <a:endParaRPr lang="en-US" sz="1600" dirty="0"/>
          </a:p>
        </p:txBody>
      </p:sp>
      <p:sp>
        <p:nvSpPr>
          <p:cNvPr id="9" name="Δεξί άγκιστρο 8">
            <a:extLst>
              <a:ext uri="{FF2B5EF4-FFF2-40B4-BE49-F238E27FC236}">
                <a16:creationId xmlns:a16="http://schemas.microsoft.com/office/drawing/2014/main" id="{3C6B5FAC-F570-87FE-1C81-905806352E3E}"/>
              </a:ext>
            </a:extLst>
          </p:cNvPr>
          <p:cNvSpPr/>
          <p:nvPr/>
        </p:nvSpPr>
        <p:spPr>
          <a:xfrm rot="16200000">
            <a:off x="4360988" y="2811341"/>
            <a:ext cx="448408" cy="123531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8A274-71AB-09D7-431B-28913B03822D}"/>
              </a:ext>
            </a:extLst>
          </p:cNvPr>
          <p:cNvSpPr txBox="1"/>
          <p:nvPr/>
        </p:nvSpPr>
        <p:spPr>
          <a:xfrm flipH="1">
            <a:off x="4046662" y="2648038"/>
            <a:ext cx="12353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Όμικρον ΒΑ.5 </a:t>
            </a:r>
            <a:endParaRPr lang="en-US" sz="1600" dirty="0"/>
          </a:p>
        </p:txBody>
      </p:sp>
      <p:sp>
        <p:nvSpPr>
          <p:cNvPr id="11" name="Δεξί άγκιστρο 10">
            <a:extLst>
              <a:ext uri="{FF2B5EF4-FFF2-40B4-BE49-F238E27FC236}">
                <a16:creationId xmlns:a16="http://schemas.microsoft.com/office/drawing/2014/main" id="{9EF3C987-6B85-50C2-5AC3-71245568A92E}"/>
              </a:ext>
            </a:extLst>
          </p:cNvPr>
          <p:cNvSpPr/>
          <p:nvPr/>
        </p:nvSpPr>
        <p:spPr>
          <a:xfrm rot="16200000">
            <a:off x="5950198" y="2727084"/>
            <a:ext cx="448408" cy="188155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D780E-B8F4-3F9F-7D0E-6B6720633306}"/>
              </a:ext>
            </a:extLst>
          </p:cNvPr>
          <p:cNvSpPr txBox="1"/>
          <p:nvPr/>
        </p:nvSpPr>
        <p:spPr>
          <a:xfrm flipH="1">
            <a:off x="5147895" y="2869077"/>
            <a:ext cx="23676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Νέες υπο-παραλλαγές Όμικρον  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DE6B3-1287-3322-3C67-E1DDE5632F1A}"/>
              </a:ext>
            </a:extLst>
          </p:cNvPr>
          <p:cNvSpPr txBox="1"/>
          <p:nvPr/>
        </p:nvSpPr>
        <p:spPr>
          <a:xfrm>
            <a:off x="1853651" y="135245"/>
            <a:ext cx="575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4E67C8"/>
                </a:solidFill>
              </a:rPr>
              <a:t>2021</a:t>
            </a:r>
            <a:r>
              <a:rPr lang="en-US" sz="2400" b="1" dirty="0">
                <a:solidFill>
                  <a:srgbClr val="4E67C8"/>
                </a:solidFill>
              </a:rPr>
              <a:t>,</a:t>
            </a:r>
            <a:r>
              <a:rPr lang="el-GR" sz="2400" b="1" dirty="0">
                <a:solidFill>
                  <a:srgbClr val="4E67C8"/>
                </a:solidFill>
              </a:rPr>
              <a:t> </a:t>
            </a:r>
            <a:r>
              <a:rPr lang="en-US" sz="2400" b="1" dirty="0">
                <a:solidFill>
                  <a:srgbClr val="4E67C8"/>
                </a:solidFill>
              </a:rPr>
              <a:t>ISO</a:t>
            </a:r>
            <a:r>
              <a:rPr lang="el-GR" sz="2400" b="1" dirty="0">
                <a:solidFill>
                  <a:srgbClr val="4E67C8"/>
                </a:solidFill>
              </a:rPr>
              <a:t> </a:t>
            </a:r>
            <a:r>
              <a:rPr lang="en-US" sz="2400" b="1" dirty="0">
                <a:solidFill>
                  <a:srgbClr val="4E67C8"/>
                </a:solidFill>
              </a:rPr>
              <a:t>Week</a:t>
            </a:r>
            <a:r>
              <a:rPr lang="el-GR" sz="2400" b="1" dirty="0">
                <a:solidFill>
                  <a:srgbClr val="4E67C8"/>
                </a:solidFill>
              </a:rPr>
              <a:t> 52</a:t>
            </a:r>
            <a:r>
              <a:rPr lang="en-US" sz="2400" b="1" dirty="0">
                <a:solidFill>
                  <a:srgbClr val="4E67C8"/>
                </a:solidFill>
              </a:rPr>
              <a:t> </a:t>
            </a:r>
            <a:r>
              <a:rPr lang="el-GR" sz="2400" b="1" dirty="0">
                <a:solidFill>
                  <a:srgbClr val="4E67C8"/>
                </a:solidFill>
              </a:rPr>
              <a:t>– 2023</a:t>
            </a:r>
            <a:r>
              <a:rPr lang="en-US" sz="2400" b="1" dirty="0">
                <a:solidFill>
                  <a:srgbClr val="4E67C8"/>
                </a:solidFill>
              </a:rPr>
              <a:t>,</a:t>
            </a:r>
            <a:r>
              <a:rPr lang="el-GR" sz="2400" b="1" dirty="0">
                <a:solidFill>
                  <a:srgbClr val="4E67C8"/>
                </a:solidFill>
              </a:rPr>
              <a:t> </a:t>
            </a:r>
            <a:r>
              <a:rPr lang="en-US" sz="2400" b="1" dirty="0">
                <a:solidFill>
                  <a:srgbClr val="4E67C8"/>
                </a:solidFill>
              </a:rPr>
              <a:t>ISO</a:t>
            </a:r>
            <a:r>
              <a:rPr lang="el-GR" sz="2400" b="1" dirty="0">
                <a:solidFill>
                  <a:srgbClr val="4E67C8"/>
                </a:solidFill>
              </a:rPr>
              <a:t> </a:t>
            </a:r>
            <a:r>
              <a:rPr lang="en-US" sz="2400" b="1" dirty="0">
                <a:solidFill>
                  <a:srgbClr val="4E67C8"/>
                </a:solidFill>
              </a:rPr>
              <a:t>Week</a:t>
            </a:r>
            <a:r>
              <a:rPr lang="el-GR" sz="2400" b="1" dirty="0">
                <a:solidFill>
                  <a:srgbClr val="4E67C8"/>
                </a:solidFill>
              </a:rPr>
              <a:t> 4  </a:t>
            </a:r>
            <a:endParaRPr lang="en-US" sz="2400" b="1" dirty="0">
              <a:solidFill>
                <a:srgbClr val="4E67C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636" y="6097095"/>
            <a:ext cx="3783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4E67C8"/>
                </a:solidFill>
                <a:latin typeface="Calibri"/>
                <a:cs typeface="Calibri"/>
              </a:rPr>
              <a:t>Αν. Καθ. Χρυσόστομος Δόβας</a:t>
            </a:r>
          </a:p>
          <a:p>
            <a:r>
              <a:rPr lang="el-GR" dirty="0">
                <a:solidFill>
                  <a:srgbClr val="4E67C8"/>
                </a:solidFill>
                <a:latin typeface="Calibri"/>
                <a:cs typeface="Calibri"/>
              </a:rPr>
              <a:t>Ομάδα Επιδημιολογίας Λυμάτων ΑΠΘ</a:t>
            </a:r>
            <a:endParaRPr lang="en-US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40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75409" y="967814"/>
            <a:ext cx="669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spc="-225" dirty="0">
                <a:solidFill>
                  <a:srgbClr val="4E67C8"/>
                </a:solidFill>
                <a:latin typeface="Calibri"/>
                <a:cs typeface="Calibri"/>
              </a:rPr>
              <a:t>Αντιπαράσταση με Επιδημιολογική εικόνα</a:t>
            </a:r>
            <a:endParaRPr lang="en-US" sz="2800" spc="-225" dirty="0">
              <a:solidFill>
                <a:srgbClr val="4E67C8"/>
              </a:solidFill>
              <a:latin typeface="Calibri"/>
              <a:cs typeface="Calibri"/>
            </a:endParaRPr>
          </a:p>
          <a:p>
            <a:pPr algn="ctr"/>
            <a:r>
              <a:rPr lang="el-GR" sz="2800" spc="-225" dirty="0">
                <a:solidFill>
                  <a:schemeClr val="accent6"/>
                </a:solidFill>
                <a:latin typeface="Calibri"/>
                <a:cs typeface="Calibri"/>
              </a:rPr>
              <a:t>Λάρισα</a:t>
            </a:r>
            <a:endParaRPr lang="en-US" sz="2800" spc="-225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36" name="Group 18"/>
          <p:cNvGrpSpPr>
            <a:grpSpLocks noChangeAspect="1"/>
          </p:cNvGrpSpPr>
          <p:nvPr/>
        </p:nvGrpSpPr>
        <p:grpSpPr bwMode="auto">
          <a:xfrm>
            <a:off x="4113674" y="4331490"/>
            <a:ext cx="183587" cy="184983"/>
            <a:chOff x="2259" y="569"/>
            <a:chExt cx="3155" cy="3179"/>
          </a:xfrm>
          <a:solidFill>
            <a:schemeClr val="bg1"/>
          </a:solidFill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2259" y="3206"/>
              <a:ext cx="3099" cy="542"/>
            </a:xfrm>
            <a:custGeom>
              <a:avLst/>
              <a:gdLst>
                <a:gd name="T0" fmla="*/ 631 w 6198"/>
                <a:gd name="T1" fmla="*/ 0 h 1086"/>
                <a:gd name="T2" fmla="*/ 5567 w 6198"/>
                <a:gd name="T3" fmla="*/ 0 h 1086"/>
                <a:gd name="T4" fmla="*/ 5631 w 6198"/>
                <a:gd name="T5" fmla="*/ 6 h 1086"/>
                <a:gd name="T6" fmla="*/ 5693 w 6198"/>
                <a:gd name="T7" fmla="*/ 20 h 1086"/>
                <a:gd name="T8" fmla="*/ 5753 w 6198"/>
                <a:gd name="T9" fmla="*/ 43 h 1086"/>
                <a:gd name="T10" fmla="*/ 5807 w 6198"/>
                <a:gd name="T11" fmla="*/ 74 h 1086"/>
                <a:gd name="T12" fmla="*/ 5855 w 6198"/>
                <a:gd name="T13" fmla="*/ 114 h 1086"/>
                <a:gd name="T14" fmla="*/ 5898 w 6198"/>
                <a:gd name="T15" fmla="*/ 159 h 1086"/>
                <a:gd name="T16" fmla="*/ 5935 w 6198"/>
                <a:gd name="T17" fmla="*/ 213 h 1086"/>
                <a:gd name="T18" fmla="*/ 5962 w 6198"/>
                <a:gd name="T19" fmla="*/ 271 h 1086"/>
                <a:gd name="T20" fmla="*/ 6187 w 6198"/>
                <a:gd name="T21" fmla="*/ 842 h 1086"/>
                <a:gd name="T22" fmla="*/ 6196 w 6198"/>
                <a:gd name="T23" fmla="*/ 884 h 1086"/>
                <a:gd name="T24" fmla="*/ 6198 w 6198"/>
                <a:gd name="T25" fmla="*/ 927 h 1086"/>
                <a:gd name="T26" fmla="*/ 6187 w 6198"/>
                <a:gd name="T27" fmla="*/ 969 h 1086"/>
                <a:gd name="T28" fmla="*/ 6167 w 6198"/>
                <a:gd name="T29" fmla="*/ 1008 h 1086"/>
                <a:gd name="T30" fmla="*/ 6146 w 6198"/>
                <a:gd name="T31" fmla="*/ 1033 h 1086"/>
                <a:gd name="T32" fmla="*/ 6119 w 6198"/>
                <a:gd name="T33" fmla="*/ 1057 h 1086"/>
                <a:gd name="T34" fmla="*/ 6088 w 6198"/>
                <a:gd name="T35" fmla="*/ 1072 h 1086"/>
                <a:gd name="T36" fmla="*/ 6055 w 6198"/>
                <a:gd name="T37" fmla="*/ 1082 h 1086"/>
                <a:gd name="T38" fmla="*/ 6020 w 6198"/>
                <a:gd name="T39" fmla="*/ 1086 h 1086"/>
                <a:gd name="T40" fmla="*/ 178 w 6198"/>
                <a:gd name="T41" fmla="*/ 1086 h 1086"/>
                <a:gd name="T42" fmla="*/ 143 w 6198"/>
                <a:gd name="T43" fmla="*/ 1082 h 1086"/>
                <a:gd name="T44" fmla="*/ 110 w 6198"/>
                <a:gd name="T45" fmla="*/ 1072 h 1086"/>
                <a:gd name="T46" fmla="*/ 79 w 6198"/>
                <a:gd name="T47" fmla="*/ 1057 h 1086"/>
                <a:gd name="T48" fmla="*/ 52 w 6198"/>
                <a:gd name="T49" fmla="*/ 1033 h 1086"/>
                <a:gd name="T50" fmla="*/ 31 w 6198"/>
                <a:gd name="T51" fmla="*/ 1008 h 1086"/>
                <a:gd name="T52" fmla="*/ 10 w 6198"/>
                <a:gd name="T53" fmla="*/ 969 h 1086"/>
                <a:gd name="T54" fmla="*/ 0 w 6198"/>
                <a:gd name="T55" fmla="*/ 927 h 1086"/>
                <a:gd name="T56" fmla="*/ 0 w 6198"/>
                <a:gd name="T57" fmla="*/ 884 h 1086"/>
                <a:gd name="T58" fmla="*/ 12 w 6198"/>
                <a:gd name="T59" fmla="*/ 842 h 1086"/>
                <a:gd name="T60" fmla="*/ 234 w 6198"/>
                <a:gd name="T61" fmla="*/ 271 h 1086"/>
                <a:gd name="T62" fmla="*/ 263 w 6198"/>
                <a:gd name="T63" fmla="*/ 213 h 1086"/>
                <a:gd name="T64" fmla="*/ 298 w 6198"/>
                <a:gd name="T65" fmla="*/ 159 h 1086"/>
                <a:gd name="T66" fmla="*/ 343 w 6198"/>
                <a:gd name="T67" fmla="*/ 114 h 1086"/>
                <a:gd name="T68" fmla="*/ 391 w 6198"/>
                <a:gd name="T69" fmla="*/ 74 h 1086"/>
                <a:gd name="T70" fmla="*/ 445 w 6198"/>
                <a:gd name="T71" fmla="*/ 43 h 1086"/>
                <a:gd name="T72" fmla="*/ 503 w 6198"/>
                <a:gd name="T73" fmla="*/ 20 h 1086"/>
                <a:gd name="T74" fmla="*/ 565 w 6198"/>
                <a:gd name="T75" fmla="*/ 6 h 1086"/>
                <a:gd name="T76" fmla="*/ 631 w 6198"/>
                <a:gd name="T77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98" h="1086">
                  <a:moveTo>
                    <a:pt x="631" y="0"/>
                  </a:moveTo>
                  <a:lnTo>
                    <a:pt x="5567" y="0"/>
                  </a:lnTo>
                  <a:lnTo>
                    <a:pt x="5631" y="6"/>
                  </a:lnTo>
                  <a:lnTo>
                    <a:pt x="5693" y="20"/>
                  </a:lnTo>
                  <a:lnTo>
                    <a:pt x="5753" y="43"/>
                  </a:lnTo>
                  <a:lnTo>
                    <a:pt x="5807" y="74"/>
                  </a:lnTo>
                  <a:lnTo>
                    <a:pt x="5855" y="114"/>
                  </a:lnTo>
                  <a:lnTo>
                    <a:pt x="5898" y="159"/>
                  </a:lnTo>
                  <a:lnTo>
                    <a:pt x="5935" y="213"/>
                  </a:lnTo>
                  <a:lnTo>
                    <a:pt x="5962" y="271"/>
                  </a:lnTo>
                  <a:lnTo>
                    <a:pt x="6187" y="842"/>
                  </a:lnTo>
                  <a:lnTo>
                    <a:pt x="6196" y="884"/>
                  </a:lnTo>
                  <a:lnTo>
                    <a:pt x="6198" y="927"/>
                  </a:lnTo>
                  <a:lnTo>
                    <a:pt x="6187" y="969"/>
                  </a:lnTo>
                  <a:lnTo>
                    <a:pt x="6167" y="1008"/>
                  </a:lnTo>
                  <a:lnTo>
                    <a:pt x="6146" y="1033"/>
                  </a:lnTo>
                  <a:lnTo>
                    <a:pt x="6119" y="1057"/>
                  </a:lnTo>
                  <a:lnTo>
                    <a:pt x="6088" y="1072"/>
                  </a:lnTo>
                  <a:lnTo>
                    <a:pt x="6055" y="1082"/>
                  </a:lnTo>
                  <a:lnTo>
                    <a:pt x="6020" y="1086"/>
                  </a:lnTo>
                  <a:lnTo>
                    <a:pt x="178" y="1086"/>
                  </a:lnTo>
                  <a:lnTo>
                    <a:pt x="143" y="1082"/>
                  </a:lnTo>
                  <a:lnTo>
                    <a:pt x="110" y="1072"/>
                  </a:lnTo>
                  <a:lnTo>
                    <a:pt x="79" y="1057"/>
                  </a:lnTo>
                  <a:lnTo>
                    <a:pt x="52" y="1033"/>
                  </a:lnTo>
                  <a:lnTo>
                    <a:pt x="31" y="1008"/>
                  </a:lnTo>
                  <a:lnTo>
                    <a:pt x="10" y="969"/>
                  </a:lnTo>
                  <a:lnTo>
                    <a:pt x="0" y="927"/>
                  </a:lnTo>
                  <a:lnTo>
                    <a:pt x="0" y="884"/>
                  </a:lnTo>
                  <a:lnTo>
                    <a:pt x="12" y="842"/>
                  </a:lnTo>
                  <a:lnTo>
                    <a:pt x="234" y="271"/>
                  </a:lnTo>
                  <a:lnTo>
                    <a:pt x="263" y="213"/>
                  </a:lnTo>
                  <a:lnTo>
                    <a:pt x="298" y="159"/>
                  </a:lnTo>
                  <a:lnTo>
                    <a:pt x="343" y="114"/>
                  </a:lnTo>
                  <a:lnTo>
                    <a:pt x="391" y="74"/>
                  </a:lnTo>
                  <a:lnTo>
                    <a:pt x="445" y="43"/>
                  </a:lnTo>
                  <a:lnTo>
                    <a:pt x="503" y="20"/>
                  </a:lnTo>
                  <a:lnTo>
                    <a:pt x="565" y="6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2445" y="1082"/>
              <a:ext cx="2727" cy="1905"/>
            </a:xfrm>
            <a:custGeom>
              <a:avLst/>
              <a:gdLst>
                <a:gd name="T0" fmla="*/ 424 w 5454"/>
                <a:gd name="T1" fmla="*/ 0 h 3809"/>
                <a:gd name="T2" fmla="*/ 2486 w 5454"/>
                <a:gd name="T3" fmla="*/ 0 h 3809"/>
                <a:gd name="T4" fmla="*/ 2486 w 5454"/>
                <a:gd name="T5" fmla="*/ 424 h 3809"/>
                <a:gd name="T6" fmla="*/ 424 w 5454"/>
                <a:gd name="T7" fmla="*/ 424 h 3809"/>
                <a:gd name="T8" fmla="*/ 424 w 5454"/>
                <a:gd name="T9" fmla="*/ 3383 h 3809"/>
                <a:gd name="T10" fmla="*/ 5028 w 5454"/>
                <a:gd name="T11" fmla="*/ 3385 h 3809"/>
                <a:gd name="T12" fmla="*/ 5028 w 5454"/>
                <a:gd name="T13" fmla="*/ 1406 h 3809"/>
                <a:gd name="T14" fmla="*/ 5454 w 5454"/>
                <a:gd name="T15" fmla="*/ 1406 h 3809"/>
                <a:gd name="T16" fmla="*/ 5454 w 5454"/>
                <a:gd name="T17" fmla="*/ 3383 h 3809"/>
                <a:gd name="T18" fmla="*/ 5449 w 5454"/>
                <a:gd name="T19" fmla="*/ 3453 h 3809"/>
                <a:gd name="T20" fmla="*/ 5433 w 5454"/>
                <a:gd name="T21" fmla="*/ 3519 h 3809"/>
                <a:gd name="T22" fmla="*/ 5406 w 5454"/>
                <a:gd name="T23" fmla="*/ 3579 h 3809"/>
                <a:gd name="T24" fmla="*/ 5371 w 5454"/>
                <a:gd name="T25" fmla="*/ 3635 h 3809"/>
                <a:gd name="T26" fmla="*/ 5329 w 5454"/>
                <a:gd name="T27" fmla="*/ 3683 h 3809"/>
                <a:gd name="T28" fmla="*/ 5280 w 5454"/>
                <a:gd name="T29" fmla="*/ 3726 h 3809"/>
                <a:gd name="T30" fmla="*/ 5224 w 5454"/>
                <a:gd name="T31" fmla="*/ 3761 h 3809"/>
                <a:gd name="T32" fmla="*/ 5164 w 5454"/>
                <a:gd name="T33" fmla="*/ 3786 h 3809"/>
                <a:gd name="T34" fmla="*/ 5098 w 5454"/>
                <a:gd name="T35" fmla="*/ 3803 h 3809"/>
                <a:gd name="T36" fmla="*/ 5028 w 5454"/>
                <a:gd name="T37" fmla="*/ 3809 h 3809"/>
                <a:gd name="T38" fmla="*/ 424 w 5454"/>
                <a:gd name="T39" fmla="*/ 3809 h 3809"/>
                <a:gd name="T40" fmla="*/ 356 w 5454"/>
                <a:gd name="T41" fmla="*/ 3803 h 3809"/>
                <a:gd name="T42" fmla="*/ 290 w 5454"/>
                <a:gd name="T43" fmla="*/ 3786 h 3809"/>
                <a:gd name="T44" fmla="*/ 230 w 5454"/>
                <a:gd name="T45" fmla="*/ 3761 h 3809"/>
                <a:gd name="T46" fmla="*/ 174 w 5454"/>
                <a:gd name="T47" fmla="*/ 3726 h 3809"/>
                <a:gd name="T48" fmla="*/ 124 w 5454"/>
                <a:gd name="T49" fmla="*/ 3683 h 3809"/>
                <a:gd name="T50" fmla="*/ 81 w 5454"/>
                <a:gd name="T51" fmla="*/ 3635 h 3809"/>
                <a:gd name="T52" fmla="*/ 46 w 5454"/>
                <a:gd name="T53" fmla="*/ 3579 h 3809"/>
                <a:gd name="T54" fmla="*/ 21 w 5454"/>
                <a:gd name="T55" fmla="*/ 3519 h 3809"/>
                <a:gd name="T56" fmla="*/ 6 w 5454"/>
                <a:gd name="T57" fmla="*/ 3453 h 3809"/>
                <a:gd name="T58" fmla="*/ 0 w 5454"/>
                <a:gd name="T59" fmla="*/ 3383 h 3809"/>
                <a:gd name="T60" fmla="*/ 0 w 5454"/>
                <a:gd name="T61" fmla="*/ 424 h 3809"/>
                <a:gd name="T62" fmla="*/ 6 w 5454"/>
                <a:gd name="T63" fmla="*/ 356 h 3809"/>
                <a:gd name="T64" fmla="*/ 21 w 5454"/>
                <a:gd name="T65" fmla="*/ 290 h 3809"/>
                <a:gd name="T66" fmla="*/ 46 w 5454"/>
                <a:gd name="T67" fmla="*/ 230 h 3809"/>
                <a:gd name="T68" fmla="*/ 81 w 5454"/>
                <a:gd name="T69" fmla="*/ 174 h 3809"/>
                <a:gd name="T70" fmla="*/ 124 w 5454"/>
                <a:gd name="T71" fmla="*/ 124 h 3809"/>
                <a:gd name="T72" fmla="*/ 174 w 5454"/>
                <a:gd name="T73" fmla="*/ 81 h 3809"/>
                <a:gd name="T74" fmla="*/ 230 w 5454"/>
                <a:gd name="T75" fmla="*/ 48 h 3809"/>
                <a:gd name="T76" fmla="*/ 290 w 5454"/>
                <a:gd name="T77" fmla="*/ 21 h 3809"/>
                <a:gd name="T78" fmla="*/ 356 w 5454"/>
                <a:gd name="T79" fmla="*/ 6 h 3809"/>
                <a:gd name="T80" fmla="*/ 424 w 5454"/>
                <a:gd name="T81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54" h="3809">
                  <a:moveTo>
                    <a:pt x="424" y="0"/>
                  </a:moveTo>
                  <a:lnTo>
                    <a:pt x="2486" y="0"/>
                  </a:lnTo>
                  <a:lnTo>
                    <a:pt x="2486" y="424"/>
                  </a:lnTo>
                  <a:lnTo>
                    <a:pt x="424" y="424"/>
                  </a:lnTo>
                  <a:lnTo>
                    <a:pt x="424" y="3383"/>
                  </a:lnTo>
                  <a:lnTo>
                    <a:pt x="5028" y="3385"/>
                  </a:lnTo>
                  <a:lnTo>
                    <a:pt x="5028" y="1406"/>
                  </a:lnTo>
                  <a:lnTo>
                    <a:pt x="5454" y="1406"/>
                  </a:lnTo>
                  <a:lnTo>
                    <a:pt x="5454" y="3383"/>
                  </a:lnTo>
                  <a:lnTo>
                    <a:pt x="5449" y="3453"/>
                  </a:lnTo>
                  <a:lnTo>
                    <a:pt x="5433" y="3519"/>
                  </a:lnTo>
                  <a:lnTo>
                    <a:pt x="5406" y="3579"/>
                  </a:lnTo>
                  <a:lnTo>
                    <a:pt x="5371" y="3635"/>
                  </a:lnTo>
                  <a:lnTo>
                    <a:pt x="5329" y="3683"/>
                  </a:lnTo>
                  <a:lnTo>
                    <a:pt x="5280" y="3726"/>
                  </a:lnTo>
                  <a:lnTo>
                    <a:pt x="5224" y="3761"/>
                  </a:lnTo>
                  <a:lnTo>
                    <a:pt x="5164" y="3786"/>
                  </a:lnTo>
                  <a:lnTo>
                    <a:pt x="5098" y="3803"/>
                  </a:lnTo>
                  <a:lnTo>
                    <a:pt x="5028" y="3809"/>
                  </a:lnTo>
                  <a:lnTo>
                    <a:pt x="424" y="3809"/>
                  </a:lnTo>
                  <a:lnTo>
                    <a:pt x="356" y="3803"/>
                  </a:lnTo>
                  <a:lnTo>
                    <a:pt x="290" y="3786"/>
                  </a:lnTo>
                  <a:lnTo>
                    <a:pt x="230" y="3761"/>
                  </a:lnTo>
                  <a:lnTo>
                    <a:pt x="174" y="3726"/>
                  </a:lnTo>
                  <a:lnTo>
                    <a:pt x="124" y="3683"/>
                  </a:lnTo>
                  <a:lnTo>
                    <a:pt x="81" y="3635"/>
                  </a:lnTo>
                  <a:lnTo>
                    <a:pt x="46" y="3579"/>
                  </a:lnTo>
                  <a:lnTo>
                    <a:pt x="21" y="3519"/>
                  </a:lnTo>
                  <a:lnTo>
                    <a:pt x="6" y="3453"/>
                  </a:lnTo>
                  <a:lnTo>
                    <a:pt x="0" y="3383"/>
                  </a:lnTo>
                  <a:lnTo>
                    <a:pt x="0" y="424"/>
                  </a:lnTo>
                  <a:lnTo>
                    <a:pt x="6" y="356"/>
                  </a:lnTo>
                  <a:lnTo>
                    <a:pt x="21" y="290"/>
                  </a:lnTo>
                  <a:lnTo>
                    <a:pt x="46" y="230"/>
                  </a:lnTo>
                  <a:lnTo>
                    <a:pt x="81" y="174"/>
                  </a:lnTo>
                  <a:lnTo>
                    <a:pt x="124" y="124"/>
                  </a:lnTo>
                  <a:lnTo>
                    <a:pt x="174" y="81"/>
                  </a:lnTo>
                  <a:lnTo>
                    <a:pt x="230" y="48"/>
                  </a:lnTo>
                  <a:lnTo>
                    <a:pt x="290" y="21"/>
                  </a:lnTo>
                  <a:lnTo>
                    <a:pt x="356" y="6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3900" y="569"/>
              <a:ext cx="1514" cy="1340"/>
            </a:xfrm>
            <a:custGeom>
              <a:avLst/>
              <a:gdLst>
                <a:gd name="T0" fmla="*/ 370 w 3028"/>
                <a:gd name="T1" fmla="*/ 0 h 2679"/>
                <a:gd name="T2" fmla="*/ 2659 w 3028"/>
                <a:gd name="T3" fmla="*/ 0 h 2679"/>
                <a:gd name="T4" fmla="*/ 2724 w 3028"/>
                <a:gd name="T5" fmla="*/ 5 h 2679"/>
                <a:gd name="T6" fmla="*/ 2788 w 3028"/>
                <a:gd name="T7" fmla="*/ 23 h 2679"/>
                <a:gd name="T8" fmla="*/ 2844 w 3028"/>
                <a:gd name="T9" fmla="*/ 50 h 2679"/>
                <a:gd name="T10" fmla="*/ 2897 w 3028"/>
                <a:gd name="T11" fmla="*/ 85 h 2679"/>
                <a:gd name="T12" fmla="*/ 2941 w 3028"/>
                <a:gd name="T13" fmla="*/ 129 h 2679"/>
                <a:gd name="T14" fmla="*/ 2978 w 3028"/>
                <a:gd name="T15" fmla="*/ 182 h 2679"/>
                <a:gd name="T16" fmla="*/ 3005 w 3028"/>
                <a:gd name="T17" fmla="*/ 240 h 2679"/>
                <a:gd name="T18" fmla="*/ 3023 w 3028"/>
                <a:gd name="T19" fmla="*/ 301 h 2679"/>
                <a:gd name="T20" fmla="*/ 3028 w 3028"/>
                <a:gd name="T21" fmla="*/ 367 h 2679"/>
                <a:gd name="T22" fmla="*/ 3028 w 3028"/>
                <a:gd name="T23" fmla="*/ 1640 h 2679"/>
                <a:gd name="T24" fmla="*/ 3023 w 3028"/>
                <a:gd name="T25" fmla="*/ 1706 h 2679"/>
                <a:gd name="T26" fmla="*/ 3005 w 3028"/>
                <a:gd name="T27" fmla="*/ 1770 h 2679"/>
                <a:gd name="T28" fmla="*/ 2978 w 3028"/>
                <a:gd name="T29" fmla="*/ 1826 h 2679"/>
                <a:gd name="T30" fmla="*/ 2941 w 3028"/>
                <a:gd name="T31" fmla="*/ 1878 h 2679"/>
                <a:gd name="T32" fmla="*/ 2897 w 3028"/>
                <a:gd name="T33" fmla="*/ 1923 h 2679"/>
                <a:gd name="T34" fmla="*/ 2844 w 3028"/>
                <a:gd name="T35" fmla="*/ 1959 h 2679"/>
                <a:gd name="T36" fmla="*/ 2788 w 3028"/>
                <a:gd name="T37" fmla="*/ 1986 h 2679"/>
                <a:gd name="T38" fmla="*/ 2724 w 3028"/>
                <a:gd name="T39" fmla="*/ 2004 h 2679"/>
                <a:gd name="T40" fmla="*/ 2659 w 3028"/>
                <a:gd name="T41" fmla="*/ 2010 h 2679"/>
                <a:gd name="T42" fmla="*/ 1915 w 3028"/>
                <a:gd name="T43" fmla="*/ 2010 h 2679"/>
                <a:gd name="T44" fmla="*/ 738 w 3028"/>
                <a:gd name="T45" fmla="*/ 2673 h 2679"/>
                <a:gd name="T46" fmla="*/ 732 w 3028"/>
                <a:gd name="T47" fmla="*/ 2677 h 2679"/>
                <a:gd name="T48" fmla="*/ 724 w 3028"/>
                <a:gd name="T49" fmla="*/ 2679 h 2679"/>
                <a:gd name="T50" fmla="*/ 718 w 3028"/>
                <a:gd name="T51" fmla="*/ 2679 h 2679"/>
                <a:gd name="T52" fmla="*/ 709 w 3028"/>
                <a:gd name="T53" fmla="*/ 2679 h 2679"/>
                <a:gd name="T54" fmla="*/ 699 w 3028"/>
                <a:gd name="T55" fmla="*/ 2675 h 2679"/>
                <a:gd name="T56" fmla="*/ 691 w 3028"/>
                <a:gd name="T57" fmla="*/ 2669 h 2679"/>
                <a:gd name="T58" fmla="*/ 680 w 3028"/>
                <a:gd name="T59" fmla="*/ 2656 h 2679"/>
                <a:gd name="T60" fmla="*/ 676 w 3028"/>
                <a:gd name="T61" fmla="*/ 2640 h 2679"/>
                <a:gd name="T62" fmla="*/ 680 w 3028"/>
                <a:gd name="T63" fmla="*/ 2623 h 2679"/>
                <a:gd name="T64" fmla="*/ 908 w 3028"/>
                <a:gd name="T65" fmla="*/ 2010 h 2679"/>
                <a:gd name="T66" fmla="*/ 370 w 3028"/>
                <a:gd name="T67" fmla="*/ 2010 h 2679"/>
                <a:gd name="T68" fmla="*/ 304 w 3028"/>
                <a:gd name="T69" fmla="*/ 2004 h 2679"/>
                <a:gd name="T70" fmla="*/ 240 w 3028"/>
                <a:gd name="T71" fmla="*/ 1986 h 2679"/>
                <a:gd name="T72" fmla="*/ 184 w 3028"/>
                <a:gd name="T73" fmla="*/ 1959 h 2679"/>
                <a:gd name="T74" fmla="*/ 132 w 3028"/>
                <a:gd name="T75" fmla="*/ 1923 h 2679"/>
                <a:gd name="T76" fmla="*/ 87 w 3028"/>
                <a:gd name="T77" fmla="*/ 1878 h 2679"/>
                <a:gd name="T78" fmla="*/ 50 w 3028"/>
                <a:gd name="T79" fmla="*/ 1826 h 2679"/>
                <a:gd name="T80" fmla="*/ 23 w 3028"/>
                <a:gd name="T81" fmla="*/ 1770 h 2679"/>
                <a:gd name="T82" fmla="*/ 6 w 3028"/>
                <a:gd name="T83" fmla="*/ 1706 h 2679"/>
                <a:gd name="T84" fmla="*/ 0 w 3028"/>
                <a:gd name="T85" fmla="*/ 1640 h 2679"/>
                <a:gd name="T86" fmla="*/ 0 w 3028"/>
                <a:gd name="T87" fmla="*/ 367 h 2679"/>
                <a:gd name="T88" fmla="*/ 6 w 3028"/>
                <a:gd name="T89" fmla="*/ 301 h 2679"/>
                <a:gd name="T90" fmla="*/ 23 w 3028"/>
                <a:gd name="T91" fmla="*/ 240 h 2679"/>
                <a:gd name="T92" fmla="*/ 50 w 3028"/>
                <a:gd name="T93" fmla="*/ 182 h 2679"/>
                <a:gd name="T94" fmla="*/ 87 w 3028"/>
                <a:gd name="T95" fmla="*/ 129 h 2679"/>
                <a:gd name="T96" fmla="*/ 132 w 3028"/>
                <a:gd name="T97" fmla="*/ 85 h 2679"/>
                <a:gd name="T98" fmla="*/ 184 w 3028"/>
                <a:gd name="T99" fmla="*/ 50 h 2679"/>
                <a:gd name="T100" fmla="*/ 240 w 3028"/>
                <a:gd name="T101" fmla="*/ 23 h 2679"/>
                <a:gd name="T102" fmla="*/ 304 w 3028"/>
                <a:gd name="T103" fmla="*/ 5 h 2679"/>
                <a:gd name="T104" fmla="*/ 370 w 3028"/>
                <a:gd name="T105" fmla="*/ 0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8" h="2679">
                  <a:moveTo>
                    <a:pt x="370" y="0"/>
                  </a:moveTo>
                  <a:lnTo>
                    <a:pt x="2659" y="0"/>
                  </a:lnTo>
                  <a:lnTo>
                    <a:pt x="2724" y="5"/>
                  </a:lnTo>
                  <a:lnTo>
                    <a:pt x="2788" y="23"/>
                  </a:lnTo>
                  <a:lnTo>
                    <a:pt x="2844" y="50"/>
                  </a:lnTo>
                  <a:lnTo>
                    <a:pt x="2897" y="85"/>
                  </a:lnTo>
                  <a:lnTo>
                    <a:pt x="2941" y="129"/>
                  </a:lnTo>
                  <a:lnTo>
                    <a:pt x="2978" y="182"/>
                  </a:lnTo>
                  <a:lnTo>
                    <a:pt x="3005" y="240"/>
                  </a:lnTo>
                  <a:lnTo>
                    <a:pt x="3023" y="301"/>
                  </a:lnTo>
                  <a:lnTo>
                    <a:pt x="3028" y="367"/>
                  </a:lnTo>
                  <a:lnTo>
                    <a:pt x="3028" y="1640"/>
                  </a:lnTo>
                  <a:lnTo>
                    <a:pt x="3023" y="1706"/>
                  </a:lnTo>
                  <a:lnTo>
                    <a:pt x="3005" y="1770"/>
                  </a:lnTo>
                  <a:lnTo>
                    <a:pt x="2978" y="1826"/>
                  </a:lnTo>
                  <a:lnTo>
                    <a:pt x="2941" y="1878"/>
                  </a:lnTo>
                  <a:lnTo>
                    <a:pt x="2897" y="1923"/>
                  </a:lnTo>
                  <a:lnTo>
                    <a:pt x="2844" y="1959"/>
                  </a:lnTo>
                  <a:lnTo>
                    <a:pt x="2788" y="1986"/>
                  </a:lnTo>
                  <a:lnTo>
                    <a:pt x="2724" y="2004"/>
                  </a:lnTo>
                  <a:lnTo>
                    <a:pt x="2659" y="2010"/>
                  </a:lnTo>
                  <a:lnTo>
                    <a:pt x="1915" y="2010"/>
                  </a:lnTo>
                  <a:lnTo>
                    <a:pt x="738" y="2673"/>
                  </a:lnTo>
                  <a:lnTo>
                    <a:pt x="732" y="2677"/>
                  </a:lnTo>
                  <a:lnTo>
                    <a:pt x="724" y="2679"/>
                  </a:lnTo>
                  <a:lnTo>
                    <a:pt x="718" y="2679"/>
                  </a:lnTo>
                  <a:lnTo>
                    <a:pt x="709" y="2679"/>
                  </a:lnTo>
                  <a:lnTo>
                    <a:pt x="699" y="2675"/>
                  </a:lnTo>
                  <a:lnTo>
                    <a:pt x="691" y="2669"/>
                  </a:lnTo>
                  <a:lnTo>
                    <a:pt x="680" y="2656"/>
                  </a:lnTo>
                  <a:lnTo>
                    <a:pt x="676" y="2640"/>
                  </a:lnTo>
                  <a:lnTo>
                    <a:pt x="680" y="2623"/>
                  </a:lnTo>
                  <a:lnTo>
                    <a:pt x="908" y="2010"/>
                  </a:lnTo>
                  <a:lnTo>
                    <a:pt x="370" y="2010"/>
                  </a:lnTo>
                  <a:lnTo>
                    <a:pt x="304" y="2004"/>
                  </a:lnTo>
                  <a:lnTo>
                    <a:pt x="240" y="1986"/>
                  </a:lnTo>
                  <a:lnTo>
                    <a:pt x="184" y="1959"/>
                  </a:lnTo>
                  <a:lnTo>
                    <a:pt x="132" y="1923"/>
                  </a:lnTo>
                  <a:lnTo>
                    <a:pt x="87" y="1878"/>
                  </a:lnTo>
                  <a:lnTo>
                    <a:pt x="50" y="1826"/>
                  </a:lnTo>
                  <a:lnTo>
                    <a:pt x="23" y="1770"/>
                  </a:lnTo>
                  <a:lnTo>
                    <a:pt x="6" y="1706"/>
                  </a:lnTo>
                  <a:lnTo>
                    <a:pt x="0" y="1640"/>
                  </a:lnTo>
                  <a:lnTo>
                    <a:pt x="0" y="367"/>
                  </a:lnTo>
                  <a:lnTo>
                    <a:pt x="6" y="301"/>
                  </a:lnTo>
                  <a:lnTo>
                    <a:pt x="23" y="240"/>
                  </a:lnTo>
                  <a:lnTo>
                    <a:pt x="50" y="182"/>
                  </a:lnTo>
                  <a:lnTo>
                    <a:pt x="87" y="129"/>
                  </a:lnTo>
                  <a:lnTo>
                    <a:pt x="132" y="85"/>
                  </a:lnTo>
                  <a:lnTo>
                    <a:pt x="184" y="50"/>
                  </a:lnTo>
                  <a:lnTo>
                    <a:pt x="240" y="23"/>
                  </a:lnTo>
                  <a:lnTo>
                    <a:pt x="304" y="5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3" name="Group 25"/>
          <p:cNvGrpSpPr>
            <a:grpSpLocks noChangeAspect="1"/>
          </p:cNvGrpSpPr>
          <p:nvPr/>
        </p:nvGrpSpPr>
        <p:grpSpPr bwMode="auto">
          <a:xfrm>
            <a:off x="4117532" y="4862772"/>
            <a:ext cx="175873" cy="177378"/>
            <a:chOff x="2259" y="566"/>
            <a:chExt cx="3155" cy="3182"/>
          </a:xfrm>
          <a:solidFill>
            <a:schemeClr val="bg1"/>
          </a:solidFill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2424" y="566"/>
              <a:ext cx="2825" cy="1495"/>
            </a:xfrm>
            <a:custGeom>
              <a:avLst/>
              <a:gdLst>
                <a:gd name="T0" fmla="*/ 626 w 5650"/>
                <a:gd name="T1" fmla="*/ 0 h 2991"/>
                <a:gd name="T2" fmla="*/ 4911 w 5650"/>
                <a:gd name="T3" fmla="*/ 0 h 2991"/>
                <a:gd name="T4" fmla="*/ 4957 w 5650"/>
                <a:gd name="T5" fmla="*/ 4 h 2991"/>
                <a:gd name="T6" fmla="*/ 5002 w 5650"/>
                <a:gd name="T7" fmla="*/ 19 h 2991"/>
                <a:gd name="T8" fmla="*/ 5040 w 5650"/>
                <a:gd name="T9" fmla="*/ 44 h 2991"/>
                <a:gd name="T10" fmla="*/ 5071 w 5650"/>
                <a:gd name="T11" fmla="*/ 77 h 2991"/>
                <a:gd name="T12" fmla="*/ 5097 w 5650"/>
                <a:gd name="T13" fmla="*/ 114 h 2991"/>
                <a:gd name="T14" fmla="*/ 5112 w 5650"/>
                <a:gd name="T15" fmla="*/ 159 h 2991"/>
                <a:gd name="T16" fmla="*/ 5118 w 5650"/>
                <a:gd name="T17" fmla="*/ 205 h 2991"/>
                <a:gd name="T18" fmla="*/ 5118 w 5650"/>
                <a:gd name="T19" fmla="*/ 1890 h 2991"/>
                <a:gd name="T20" fmla="*/ 5650 w 5650"/>
                <a:gd name="T21" fmla="*/ 2337 h 2991"/>
                <a:gd name="T22" fmla="*/ 5118 w 5650"/>
                <a:gd name="T23" fmla="*/ 2704 h 2991"/>
                <a:gd name="T24" fmla="*/ 4703 w 5650"/>
                <a:gd name="T25" fmla="*/ 2991 h 2991"/>
                <a:gd name="T26" fmla="*/ 4703 w 5650"/>
                <a:gd name="T27" fmla="*/ 412 h 2991"/>
                <a:gd name="T28" fmla="*/ 831 w 5650"/>
                <a:gd name="T29" fmla="*/ 412 h 2991"/>
                <a:gd name="T30" fmla="*/ 831 w 5650"/>
                <a:gd name="T31" fmla="*/ 2991 h 2991"/>
                <a:gd name="T32" fmla="*/ 418 w 5650"/>
                <a:gd name="T33" fmla="*/ 2704 h 2991"/>
                <a:gd name="T34" fmla="*/ 0 w 5650"/>
                <a:gd name="T35" fmla="*/ 2416 h 2991"/>
                <a:gd name="T36" fmla="*/ 418 w 5650"/>
                <a:gd name="T37" fmla="*/ 2066 h 2991"/>
                <a:gd name="T38" fmla="*/ 418 w 5650"/>
                <a:gd name="T39" fmla="*/ 205 h 2991"/>
                <a:gd name="T40" fmla="*/ 424 w 5650"/>
                <a:gd name="T41" fmla="*/ 159 h 2991"/>
                <a:gd name="T42" fmla="*/ 440 w 5650"/>
                <a:gd name="T43" fmla="*/ 114 h 2991"/>
                <a:gd name="T44" fmla="*/ 463 w 5650"/>
                <a:gd name="T45" fmla="*/ 77 h 2991"/>
                <a:gd name="T46" fmla="*/ 496 w 5650"/>
                <a:gd name="T47" fmla="*/ 44 h 2991"/>
                <a:gd name="T48" fmla="*/ 535 w 5650"/>
                <a:gd name="T49" fmla="*/ 19 h 2991"/>
                <a:gd name="T50" fmla="*/ 577 w 5650"/>
                <a:gd name="T51" fmla="*/ 4 h 2991"/>
                <a:gd name="T52" fmla="*/ 626 w 5650"/>
                <a:gd name="T53" fmla="*/ 0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50" h="2991">
                  <a:moveTo>
                    <a:pt x="626" y="0"/>
                  </a:moveTo>
                  <a:lnTo>
                    <a:pt x="4911" y="0"/>
                  </a:lnTo>
                  <a:lnTo>
                    <a:pt x="4957" y="4"/>
                  </a:lnTo>
                  <a:lnTo>
                    <a:pt x="5002" y="19"/>
                  </a:lnTo>
                  <a:lnTo>
                    <a:pt x="5040" y="44"/>
                  </a:lnTo>
                  <a:lnTo>
                    <a:pt x="5071" y="77"/>
                  </a:lnTo>
                  <a:lnTo>
                    <a:pt x="5097" y="114"/>
                  </a:lnTo>
                  <a:lnTo>
                    <a:pt x="5112" y="159"/>
                  </a:lnTo>
                  <a:lnTo>
                    <a:pt x="5118" y="205"/>
                  </a:lnTo>
                  <a:lnTo>
                    <a:pt x="5118" y="1890"/>
                  </a:lnTo>
                  <a:lnTo>
                    <a:pt x="5650" y="2337"/>
                  </a:lnTo>
                  <a:lnTo>
                    <a:pt x="5118" y="2704"/>
                  </a:lnTo>
                  <a:lnTo>
                    <a:pt x="4703" y="2991"/>
                  </a:lnTo>
                  <a:lnTo>
                    <a:pt x="4703" y="412"/>
                  </a:lnTo>
                  <a:lnTo>
                    <a:pt x="831" y="412"/>
                  </a:lnTo>
                  <a:lnTo>
                    <a:pt x="831" y="2991"/>
                  </a:lnTo>
                  <a:lnTo>
                    <a:pt x="418" y="2704"/>
                  </a:lnTo>
                  <a:lnTo>
                    <a:pt x="0" y="2416"/>
                  </a:lnTo>
                  <a:lnTo>
                    <a:pt x="418" y="2066"/>
                  </a:lnTo>
                  <a:lnTo>
                    <a:pt x="418" y="205"/>
                  </a:lnTo>
                  <a:lnTo>
                    <a:pt x="424" y="159"/>
                  </a:lnTo>
                  <a:lnTo>
                    <a:pt x="440" y="114"/>
                  </a:lnTo>
                  <a:lnTo>
                    <a:pt x="463" y="77"/>
                  </a:lnTo>
                  <a:lnTo>
                    <a:pt x="496" y="44"/>
                  </a:lnTo>
                  <a:lnTo>
                    <a:pt x="535" y="19"/>
                  </a:lnTo>
                  <a:lnTo>
                    <a:pt x="577" y="4"/>
                  </a:lnTo>
                  <a:lnTo>
                    <a:pt x="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3094" y="1439"/>
              <a:ext cx="1485" cy="158"/>
            </a:xfrm>
            <a:custGeom>
              <a:avLst/>
              <a:gdLst>
                <a:gd name="T0" fmla="*/ 157 w 2970"/>
                <a:gd name="T1" fmla="*/ 0 h 315"/>
                <a:gd name="T2" fmla="*/ 2814 w 2970"/>
                <a:gd name="T3" fmla="*/ 0 h 315"/>
                <a:gd name="T4" fmla="*/ 2854 w 2970"/>
                <a:gd name="T5" fmla="*/ 6 h 315"/>
                <a:gd name="T6" fmla="*/ 2893 w 2970"/>
                <a:gd name="T7" fmla="*/ 21 h 315"/>
                <a:gd name="T8" fmla="*/ 2924 w 2970"/>
                <a:gd name="T9" fmla="*/ 46 h 315"/>
                <a:gd name="T10" fmla="*/ 2949 w 2970"/>
                <a:gd name="T11" fmla="*/ 77 h 315"/>
                <a:gd name="T12" fmla="*/ 2965 w 2970"/>
                <a:gd name="T13" fmla="*/ 116 h 315"/>
                <a:gd name="T14" fmla="*/ 2970 w 2970"/>
                <a:gd name="T15" fmla="*/ 158 h 315"/>
                <a:gd name="T16" fmla="*/ 2965 w 2970"/>
                <a:gd name="T17" fmla="*/ 199 h 315"/>
                <a:gd name="T18" fmla="*/ 2949 w 2970"/>
                <a:gd name="T19" fmla="*/ 238 h 315"/>
                <a:gd name="T20" fmla="*/ 2924 w 2970"/>
                <a:gd name="T21" fmla="*/ 269 h 315"/>
                <a:gd name="T22" fmla="*/ 2893 w 2970"/>
                <a:gd name="T23" fmla="*/ 294 h 315"/>
                <a:gd name="T24" fmla="*/ 2854 w 2970"/>
                <a:gd name="T25" fmla="*/ 309 h 315"/>
                <a:gd name="T26" fmla="*/ 2814 w 2970"/>
                <a:gd name="T27" fmla="*/ 315 h 315"/>
                <a:gd name="T28" fmla="*/ 157 w 2970"/>
                <a:gd name="T29" fmla="*/ 315 h 315"/>
                <a:gd name="T30" fmla="*/ 116 w 2970"/>
                <a:gd name="T31" fmla="*/ 309 h 315"/>
                <a:gd name="T32" fmla="*/ 78 w 2970"/>
                <a:gd name="T33" fmla="*/ 294 h 315"/>
                <a:gd name="T34" fmla="*/ 47 w 2970"/>
                <a:gd name="T35" fmla="*/ 269 h 315"/>
                <a:gd name="T36" fmla="*/ 21 w 2970"/>
                <a:gd name="T37" fmla="*/ 238 h 315"/>
                <a:gd name="T38" fmla="*/ 6 w 2970"/>
                <a:gd name="T39" fmla="*/ 199 h 315"/>
                <a:gd name="T40" fmla="*/ 0 w 2970"/>
                <a:gd name="T41" fmla="*/ 158 h 315"/>
                <a:gd name="T42" fmla="*/ 6 w 2970"/>
                <a:gd name="T43" fmla="*/ 116 h 315"/>
                <a:gd name="T44" fmla="*/ 21 w 2970"/>
                <a:gd name="T45" fmla="*/ 77 h 315"/>
                <a:gd name="T46" fmla="*/ 47 w 2970"/>
                <a:gd name="T47" fmla="*/ 46 h 315"/>
                <a:gd name="T48" fmla="*/ 78 w 2970"/>
                <a:gd name="T49" fmla="*/ 21 h 315"/>
                <a:gd name="T50" fmla="*/ 116 w 2970"/>
                <a:gd name="T51" fmla="*/ 6 h 315"/>
                <a:gd name="T52" fmla="*/ 157 w 2970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0" h="315">
                  <a:moveTo>
                    <a:pt x="157" y="0"/>
                  </a:moveTo>
                  <a:lnTo>
                    <a:pt x="2814" y="0"/>
                  </a:lnTo>
                  <a:lnTo>
                    <a:pt x="2854" y="6"/>
                  </a:lnTo>
                  <a:lnTo>
                    <a:pt x="2893" y="21"/>
                  </a:lnTo>
                  <a:lnTo>
                    <a:pt x="2924" y="46"/>
                  </a:lnTo>
                  <a:lnTo>
                    <a:pt x="2949" y="77"/>
                  </a:lnTo>
                  <a:lnTo>
                    <a:pt x="2965" y="116"/>
                  </a:lnTo>
                  <a:lnTo>
                    <a:pt x="2970" y="158"/>
                  </a:lnTo>
                  <a:lnTo>
                    <a:pt x="2965" y="199"/>
                  </a:lnTo>
                  <a:lnTo>
                    <a:pt x="2949" y="238"/>
                  </a:lnTo>
                  <a:lnTo>
                    <a:pt x="2924" y="269"/>
                  </a:lnTo>
                  <a:lnTo>
                    <a:pt x="2893" y="294"/>
                  </a:lnTo>
                  <a:lnTo>
                    <a:pt x="2854" y="309"/>
                  </a:lnTo>
                  <a:lnTo>
                    <a:pt x="2814" y="315"/>
                  </a:lnTo>
                  <a:lnTo>
                    <a:pt x="157" y="315"/>
                  </a:lnTo>
                  <a:lnTo>
                    <a:pt x="116" y="309"/>
                  </a:lnTo>
                  <a:lnTo>
                    <a:pt x="78" y="294"/>
                  </a:lnTo>
                  <a:lnTo>
                    <a:pt x="47" y="269"/>
                  </a:lnTo>
                  <a:lnTo>
                    <a:pt x="21" y="238"/>
                  </a:lnTo>
                  <a:lnTo>
                    <a:pt x="6" y="199"/>
                  </a:lnTo>
                  <a:lnTo>
                    <a:pt x="0" y="158"/>
                  </a:lnTo>
                  <a:lnTo>
                    <a:pt x="6" y="116"/>
                  </a:lnTo>
                  <a:lnTo>
                    <a:pt x="21" y="77"/>
                  </a:lnTo>
                  <a:lnTo>
                    <a:pt x="47" y="46"/>
                  </a:lnTo>
                  <a:lnTo>
                    <a:pt x="78" y="21"/>
                  </a:lnTo>
                  <a:lnTo>
                    <a:pt x="116" y="6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3094" y="1860"/>
              <a:ext cx="1485" cy="158"/>
            </a:xfrm>
            <a:custGeom>
              <a:avLst/>
              <a:gdLst>
                <a:gd name="T0" fmla="*/ 157 w 2970"/>
                <a:gd name="T1" fmla="*/ 0 h 316"/>
                <a:gd name="T2" fmla="*/ 2814 w 2970"/>
                <a:gd name="T3" fmla="*/ 0 h 316"/>
                <a:gd name="T4" fmla="*/ 2854 w 2970"/>
                <a:gd name="T5" fmla="*/ 6 h 316"/>
                <a:gd name="T6" fmla="*/ 2893 w 2970"/>
                <a:gd name="T7" fmla="*/ 22 h 316"/>
                <a:gd name="T8" fmla="*/ 2924 w 2970"/>
                <a:gd name="T9" fmla="*/ 45 h 316"/>
                <a:gd name="T10" fmla="*/ 2949 w 2970"/>
                <a:gd name="T11" fmla="*/ 78 h 316"/>
                <a:gd name="T12" fmla="*/ 2965 w 2970"/>
                <a:gd name="T13" fmla="*/ 114 h 316"/>
                <a:gd name="T14" fmla="*/ 2970 w 2970"/>
                <a:gd name="T15" fmla="*/ 157 h 316"/>
                <a:gd name="T16" fmla="*/ 2965 w 2970"/>
                <a:gd name="T17" fmla="*/ 200 h 316"/>
                <a:gd name="T18" fmla="*/ 2949 w 2970"/>
                <a:gd name="T19" fmla="*/ 236 h 316"/>
                <a:gd name="T20" fmla="*/ 2924 w 2970"/>
                <a:gd name="T21" fmla="*/ 269 h 316"/>
                <a:gd name="T22" fmla="*/ 2893 w 2970"/>
                <a:gd name="T23" fmla="*/ 292 h 316"/>
                <a:gd name="T24" fmla="*/ 2854 w 2970"/>
                <a:gd name="T25" fmla="*/ 310 h 316"/>
                <a:gd name="T26" fmla="*/ 2814 w 2970"/>
                <a:gd name="T27" fmla="*/ 316 h 316"/>
                <a:gd name="T28" fmla="*/ 157 w 2970"/>
                <a:gd name="T29" fmla="*/ 316 h 316"/>
                <a:gd name="T30" fmla="*/ 116 w 2970"/>
                <a:gd name="T31" fmla="*/ 310 h 316"/>
                <a:gd name="T32" fmla="*/ 78 w 2970"/>
                <a:gd name="T33" fmla="*/ 292 h 316"/>
                <a:gd name="T34" fmla="*/ 47 w 2970"/>
                <a:gd name="T35" fmla="*/ 269 h 316"/>
                <a:gd name="T36" fmla="*/ 21 w 2970"/>
                <a:gd name="T37" fmla="*/ 236 h 316"/>
                <a:gd name="T38" fmla="*/ 6 w 2970"/>
                <a:gd name="T39" fmla="*/ 200 h 316"/>
                <a:gd name="T40" fmla="*/ 0 w 2970"/>
                <a:gd name="T41" fmla="*/ 157 h 316"/>
                <a:gd name="T42" fmla="*/ 6 w 2970"/>
                <a:gd name="T43" fmla="*/ 114 h 316"/>
                <a:gd name="T44" fmla="*/ 21 w 2970"/>
                <a:gd name="T45" fmla="*/ 78 h 316"/>
                <a:gd name="T46" fmla="*/ 47 w 2970"/>
                <a:gd name="T47" fmla="*/ 45 h 316"/>
                <a:gd name="T48" fmla="*/ 78 w 2970"/>
                <a:gd name="T49" fmla="*/ 22 h 316"/>
                <a:gd name="T50" fmla="*/ 116 w 2970"/>
                <a:gd name="T51" fmla="*/ 6 h 316"/>
                <a:gd name="T52" fmla="*/ 157 w 2970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0" h="316">
                  <a:moveTo>
                    <a:pt x="157" y="0"/>
                  </a:moveTo>
                  <a:lnTo>
                    <a:pt x="2814" y="0"/>
                  </a:lnTo>
                  <a:lnTo>
                    <a:pt x="2854" y="6"/>
                  </a:lnTo>
                  <a:lnTo>
                    <a:pt x="2893" y="22"/>
                  </a:lnTo>
                  <a:lnTo>
                    <a:pt x="2924" y="45"/>
                  </a:lnTo>
                  <a:lnTo>
                    <a:pt x="2949" y="78"/>
                  </a:lnTo>
                  <a:lnTo>
                    <a:pt x="2965" y="114"/>
                  </a:lnTo>
                  <a:lnTo>
                    <a:pt x="2970" y="157"/>
                  </a:lnTo>
                  <a:lnTo>
                    <a:pt x="2965" y="200"/>
                  </a:lnTo>
                  <a:lnTo>
                    <a:pt x="2949" y="236"/>
                  </a:lnTo>
                  <a:lnTo>
                    <a:pt x="2924" y="269"/>
                  </a:lnTo>
                  <a:lnTo>
                    <a:pt x="2893" y="292"/>
                  </a:lnTo>
                  <a:lnTo>
                    <a:pt x="2854" y="310"/>
                  </a:lnTo>
                  <a:lnTo>
                    <a:pt x="2814" y="316"/>
                  </a:lnTo>
                  <a:lnTo>
                    <a:pt x="157" y="316"/>
                  </a:lnTo>
                  <a:lnTo>
                    <a:pt x="116" y="310"/>
                  </a:lnTo>
                  <a:lnTo>
                    <a:pt x="78" y="292"/>
                  </a:lnTo>
                  <a:lnTo>
                    <a:pt x="47" y="269"/>
                  </a:lnTo>
                  <a:lnTo>
                    <a:pt x="21" y="236"/>
                  </a:lnTo>
                  <a:lnTo>
                    <a:pt x="6" y="200"/>
                  </a:lnTo>
                  <a:lnTo>
                    <a:pt x="0" y="157"/>
                  </a:lnTo>
                  <a:lnTo>
                    <a:pt x="6" y="114"/>
                  </a:lnTo>
                  <a:lnTo>
                    <a:pt x="21" y="78"/>
                  </a:lnTo>
                  <a:lnTo>
                    <a:pt x="47" y="45"/>
                  </a:lnTo>
                  <a:lnTo>
                    <a:pt x="78" y="22"/>
                  </a:lnTo>
                  <a:lnTo>
                    <a:pt x="116" y="6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2259" y="1896"/>
              <a:ext cx="3155" cy="1852"/>
            </a:xfrm>
            <a:custGeom>
              <a:avLst/>
              <a:gdLst>
                <a:gd name="T0" fmla="*/ 0 w 6310"/>
                <a:gd name="T1" fmla="*/ 0 h 3705"/>
                <a:gd name="T2" fmla="*/ 2171 w 6310"/>
                <a:gd name="T3" fmla="*/ 1499 h 3705"/>
                <a:gd name="T4" fmla="*/ 544 w 6310"/>
                <a:gd name="T5" fmla="*/ 2848 h 3705"/>
                <a:gd name="T6" fmla="*/ 515 w 6310"/>
                <a:gd name="T7" fmla="*/ 2878 h 3705"/>
                <a:gd name="T8" fmla="*/ 492 w 6310"/>
                <a:gd name="T9" fmla="*/ 2913 h 3705"/>
                <a:gd name="T10" fmla="*/ 476 w 6310"/>
                <a:gd name="T11" fmla="*/ 2950 h 3705"/>
                <a:gd name="T12" fmla="*/ 471 w 6310"/>
                <a:gd name="T13" fmla="*/ 2991 h 3705"/>
                <a:gd name="T14" fmla="*/ 471 w 6310"/>
                <a:gd name="T15" fmla="*/ 3031 h 3705"/>
                <a:gd name="T16" fmla="*/ 478 w 6310"/>
                <a:gd name="T17" fmla="*/ 3070 h 3705"/>
                <a:gd name="T18" fmla="*/ 494 w 6310"/>
                <a:gd name="T19" fmla="*/ 3109 h 3705"/>
                <a:gd name="T20" fmla="*/ 517 w 6310"/>
                <a:gd name="T21" fmla="*/ 3144 h 3705"/>
                <a:gd name="T22" fmla="*/ 548 w 6310"/>
                <a:gd name="T23" fmla="*/ 3174 h 3705"/>
                <a:gd name="T24" fmla="*/ 583 w 6310"/>
                <a:gd name="T25" fmla="*/ 3196 h 3705"/>
                <a:gd name="T26" fmla="*/ 620 w 6310"/>
                <a:gd name="T27" fmla="*/ 3211 h 3705"/>
                <a:gd name="T28" fmla="*/ 660 w 6310"/>
                <a:gd name="T29" fmla="*/ 3219 h 3705"/>
                <a:gd name="T30" fmla="*/ 701 w 6310"/>
                <a:gd name="T31" fmla="*/ 3219 h 3705"/>
                <a:gd name="T32" fmla="*/ 740 w 6310"/>
                <a:gd name="T33" fmla="*/ 3211 h 3705"/>
                <a:gd name="T34" fmla="*/ 778 w 6310"/>
                <a:gd name="T35" fmla="*/ 3196 h 3705"/>
                <a:gd name="T36" fmla="*/ 813 w 6310"/>
                <a:gd name="T37" fmla="*/ 3171 h 3705"/>
                <a:gd name="T38" fmla="*/ 2531 w 6310"/>
                <a:gd name="T39" fmla="*/ 1747 h 3705"/>
                <a:gd name="T40" fmla="*/ 3154 w 6310"/>
                <a:gd name="T41" fmla="*/ 2176 h 3705"/>
                <a:gd name="T42" fmla="*/ 3778 w 6310"/>
                <a:gd name="T43" fmla="*/ 1747 h 3705"/>
                <a:gd name="T44" fmla="*/ 5495 w 6310"/>
                <a:gd name="T45" fmla="*/ 3171 h 3705"/>
                <a:gd name="T46" fmla="*/ 5526 w 6310"/>
                <a:gd name="T47" fmla="*/ 3192 h 3705"/>
                <a:gd name="T48" fmla="*/ 5559 w 6310"/>
                <a:gd name="T49" fmla="*/ 3207 h 3705"/>
                <a:gd name="T50" fmla="*/ 5594 w 6310"/>
                <a:gd name="T51" fmla="*/ 3217 h 3705"/>
                <a:gd name="T52" fmla="*/ 5629 w 6310"/>
                <a:gd name="T53" fmla="*/ 3219 h 3705"/>
                <a:gd name="T54" fmla="*/ 5666 w 6310"/>
                <a:gd name="T55" fmla="*/ 3217 h 3705"/>
                <a:gd name="T56" fmla="*/ 5701 w 6310"/>
                <a:gd name="T57" fmla="*/ 3207 h 3705"/>
                <a:gd name="T58" fmla="*/ 5733 w 6310"/>
                <a:gd name="T59" fmla="*/ 3192 h 3705"/>
                <a:gd name="T60" fmla="*/ 5764 w 6310"/>
                <a:gd name="T61" fmla="*/ 3171 h 3705"/>
                <a:gd name="T62" fmla="*/ 5792 w 6310"/>
                <a:gd name="T63" fmla="*/ 3144 h 3705"/>
                <a:gd name="T64" fmla="*/ 5815 w 6310"/>
                <a:gd name="T65" fmla="*/ 3109 h 3705"/>
                <a:gd name="T66" fmla="*/ 5830 w 6310"/>
                <a:gd name="T67" fmla="*/ 3070 h 3705"/>
                <a:gd name="T68" fmla="*/ 5838 w 6310"/>
                <a:gd name="T69" fmla="*/ 3031 h 3705"/>
                <a:gd name="T70" fmla="*/ 5838 w 6310"/>
                <a:gd name="T71" fmla="*/ 2991 h 3705"/>
                <a:gd name="T72" fmla="*/ 5832 w 6310"/>
                <a:gd name="T73" fmla="*/ 2950 h 3705"/>
                <a:gd name="T74" fmla="*/ 5817 w 6310"/>
                <a:gd name="T75" fmla="*/ 2913 h 3705"/>
                <a:gd name="T76" fmla="*/ 5793 w 6310"/>
                <a:gd name="T77" fmla="*/ 2878 h 3705"/>
                <a:gd name="T78" fmla="*/ 5764 w 6310"/>
                <a:gd name="T79" fmla="*/ 2848 h 3705"/>
                <a:gd name="T80" fmla="*/ 4138 w 6310"/>
                <a:gd name="T81" fmla="*/ 1499 h 3705"/>
                <a:gd name="T82" fmla="*/ 6310 w 6310"/>
                <a:gd name="T83" fmla="*/ 0 h 3705"/>
                <a:gd name="T84" fmla="*/ 6310 w 6310"/>
                <a:gd name="T85" fmla="*/ 3376 h 3705"/>
                <a:gd name="T86" fmla="*/ 6305 w 6310"/>
                <a:gd name="T87" fmla="*/ 3434 h 3705"/>
                <a:gd name="T88" fmla="*/ 6289 w 6310"/>
                <a:gd name="T89" fmla="*/ 3490 h 3705"/>
                <a:gd name="T90" fmla="*/ 6264 w 6310"/>
                <a:gd name="T91" fmla="*/ 3540 h 3705"/>
                <a:gd name="T92" fmla="*/ 6231 w 6310"/>
                <a:gd name="T93" fmla="*/ 3587 h 3705"/>
                <a:gd name="T94" fmla="*/ 6192 w 6310"/>
                <a:gd name="T95" fmla="*/ 3627 h 3705"/>
                <a:gd name="T96" fmla="*/ 6146 w 6310"/>
                <a:gd name="T97" fmla="*/ 3658 h 3705"/>
                <a:gd name="T98" fmla="*/ 6096 w 6310"/>
                <a:gd name="T99" fmla="*/ 3683 h 3705"/>
                <a:gd name="T100" fmla="*/ 6039 w 6310"/>
                <a:gd name="T101" fmla="*/ 3699 h 3705"/>
                <a:gd name="T102" fmla="*/ 5979 w 6310"/>
                <a:gd name="T103" fmla="*/ 3705 h 3705"/>
                <a:gd name="T104" fmla="*/ 329 w 6310"/>
                <a:gd name="T105" fmla="*/ 3705 h 3705"/>
                <a:gd name="T106" fmla="*/ 269 w 6310"/>
                <a:gd name="T107" fmla="*/ 3699 h 3705"/>
                <a:gd name="T108" fmla="*/ 213 w 6310"/>
                <a:gd name="T109" fmla="*/ 3683 h 3705"/>
                <a:gd name="T110" fmla="*/ 163 w 6310"/>
                <a:gd name="T111" fmla="*/ 3658 h 3705"/>
                <a:gd name="T112" fmla="*/ 116 w 6310"/>
                <a:gd name="T113" fmla="*/ 3627 h 3705"/>
                <a:gd name="T114" fmla="*/ 77 w 6310"/>
                <a:gd name="T115" fmla="*/ 3587 h 3705"/>
                <a:gd name="T116" fmla="*/ 45 w 6310"/>
                <a:gd name="T117" fmla="*/ 3540 h 3705"/>
                <a:gd name="T118" fmla="*/ 19 w 6310"/>
                <a:gd name="T119" fmla="*/ 3490 h 3705"/>
                <a:gd name="T120" fmla="*/ 4 w 6310"/>
                <a:gd name="T121" fmla="*/ 3434 h 3705"/>
                <a:gd name="T122" fmla="*/ 0 w 6310"/>
                <a:gd name="T123" fmla="*/ 3376 h 3705"/>
                <a:gd name="T124" fmla="*/ 0 w 6310"/>
                <a:gd name="T125" fmla="*/ 0 h 3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0" h="3705">
                  <a:moveTo>
                    <a:pt x="0" y="0"/>
                  </a:moveTo>
                  <a:lnTo>
                    <a:pt x="2171" y="1499"/>
                  </a:lnTo>
                  <a:lnTo>
                    <a:pt x="544" y="2848"/>
                  </a:lnTo>
                  <a:lnTo>
                    <a:pt x="515" y="2878"/>
                  </a:lnTo>
                  <a:lnTo>
                    <a:pt x="492" y="2913"/>
                  </a:lnTo>
                  <a:lnTo>
                    <a:pt x="476" y="2950"/>
                  </a:lnTo>
                  <a:lnTo>
                    <a:pt x="471" y="2991"/>
                  </a:lnTo>
                  <a:lnTo>
                    <a:pt x="471" y="3031"/>
                  </a:lnTo>
                  <a:lnTo>
                    <a:pt x="478" y="3070"/>
                  </a:lnTo>
                  <a:lnTo>
                    <a:pt x="494" y="3109"/>
                  </a:lnTo>
                  <a:lnTo>
                    <a:pt x="517" y="3144"/>
                  </a:lnTo>
                  <a:lnTo>
                    <a:pt x="548" y="3174"/>
                  </a:lnTo>
                  <a:lnTo>
                    <a:pt x="583" y="3196"/>
                  </a:lnTo>
                  <a:lnTo>
                    <a:pt x="620" y="3211"/>
                  </a:lnTo>
                  <a:lnTo>
                    <a:pt x="660" y="3219"/>
                  </a:lnTo>
                  <a:lnTo>
                    <a:pt x="701" y="3219"/>
                  </a:lnTo>
                  <a:lnTo>
                    <a:pt x="740" y="3211"/>
                  </a:lnTo>
                  <a:lnTo>
                    <a:pt x="778" y="3196"/>
                  </a:lnTo>
                  <a:lnTo>
                    <a:pt x="813" y="3171"/>
                  </a:lnTo>
                  <a:lnTo>
                    <a:pt x="2531" y="1747"/>
                  </a:lnTo>
                  <a:lnTo>
                    <a:pt x="3154" y="2176"/>
                  </a:lnTo>
                  <a:lnTo>
                    <a:pt x="3778" y="1747"/>
                  </a:lnTo>
                  <a:lnTo>
                    <a:pt x="5495" y="3171"/>
                  </a:lnTo>
                  <a:lnTo>
                    <a:pt x="5526" y="3192"/>
                  </a:lnTo>
                  <a:lnTo>
                    <a:pt x="5559" y="3207"/>
                  </a:lnTo>
                  <a:lnTo>
                    <a:pt x="5594" y="3217"/>
                  </a:lnTo>
                  <a:lnTo>
                    <a:pt x="5629" y="3219"/>
                  </a:lnTo>
                  <a:lnTo>
                    <a:pt x="5666" y="3217"/>
                  </a:lnTo>
                  <a:lnTo>
                    <a:pt x="5701" y="3207"/>
                  </a:lnTo>
                  <a:lnTo>
                    <a:pt x="5733" y="3192"/>
                  </a:lnTo>
                  <a:lnTo>
                    <a:pt x="5764" y="3171"/>
                  </a:lnTo>
                  <a:lnTo>
                    <a:pt x="5792" y="3144"/>
                  </a:lnTo>
                  <a:lnTo>
                    <a:pt x="5815" y="3109"/>
                  </a:lnTo>
                  <a:lnTo>
                    <a:pt x="5830" y="3070"/>
                  </a:lnTo>
                  <a:lnTo>
                    <a:pt x="5838" y="3031"/>
                  </a:lnTo>
                  <a:lnTo>
                    <a:pt x="5838" y="2991"/>
                  </a:lnTo>
                  <a:lnTo>
                    <a:pt x="5832" y="2950"/>
                  </a:lnTo>
                  <a:lnTo>
                    <a:pt x="5817" y="2913"/>
                  </a:lnTo>
                  <a:lnTo>
                    <a:pt x="5793" y="2878"/>
                  </a:lnTo>
                  <a:lnTo>
                    <a:pt x="5764" y="2848"/>
                  </a:lnTo>
                  <a:lnTo>
                    <a:pt x="4138" y="1499"/>
                  </a:lnTo>
                  <a:lnTo>
                    <a:pt x="6310" y="0"/>
                  </a:lnTo>
                  <a:lnTo>
                    <a:pt x="6310" y="3376"/>
                  </a:lnTo>
                  <a:lnTo>
                    <a:pt x="6305" y="3434"/>
                  </a:lnTo>
                  <a:lnTo>
                    <a:pt x="6289" y="3490"/>
                  </a:lnTo>
                  <a:lnTo>
                    <a:pt x="6264" y="3540"/>
                  </a:lnTo>
                  <a:lnTo>
                    <a:pt x="6231" y="3587"/>
                  </a:lnTo>
                  <a:lnTo>
                    <a:pt x="6192" y="3627"/>
                  </a:lnTo>
                  <a:lnTo>
                    <a:pt x="6146" y="3658"/>
                  </a:lnTo>
                  <a:lnTo>
                    <a:pt x="6096" y="3683"/>
                  </a:lnTo>
                  <a:lnTo>
                    <a:pt x="6039" y="3699"/>
                  </a:lnTo>
                  <a:lnTo>
                    <a:pt x="5979" y="3705"/>
                  </a:lnTo>
                  <a:lnTo>
                    <a:pt x="329" y="3705"/>
                  </a:lnTo>
                  <a:lnTo>
                    <a:pt x="269" y="3699"/>
                  </a:lnTo>
                  <a:lnTo>
                    <a:pt x="213" y="3683"/>
                  </a:lnTo>
                  <a:lnTo>
                    <a:pt x="163" y="3658"/>
                  </a:lnTo>
                  <a:lnTo>
                    <a:pt x="116" y="3627"/>
                  </a:lnTo>
                  <a:lnTo>
                    <a:pt x="77" y="3587"/>
                  </a:lnTo>
                  <a:lnTo>
                    <a:pt x="45" y="3540"/>
                  </a:lnTo>
                  <a:lnTo>
                    <a:pt x="19" y="3490"/>
                  </a:lnTo>
                  <a:lnTo>
                    <a:pt x="4" y="3434"/>
                  </a:lnTo>
                  <a:lnTo>
                    <a:pt x="0" y="33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3094" y="1020"/>
              <a:ext cx="1485" cy="157"/>
            </a:xfrm>
            <a:custGeom>
              <a:avLst/>
              <a:gdLst>
                <a:gd name="T0" fmla="*/ 157 w 2970"/>
                <a:gd name="T1" fmla="*/ 0 h 316"/>
                <a:gd name="T2" fmla="*/ 2814 w 2970"/>
                <a:gd name="T3" fmla="*/ 0 h 316"/>
                <a:gd name="T4" fmla="*/ 2854 w 2970"/>
                <a:gd name="T5" fmla="*/ 4 h 316"/>
                <a:gd name="T6" fmla="*/ 2893 w 2970"/>
                <a:gd name="T7" fmla="*/ 21 h 316"/>
                <a:gd name="T8" fmla="*/ 2924 w 2970"/>
                <a:gd name="T9" fmla="*/ 45 h 316"/>
                <a:gd name="T10" fmla="*/ 2949 w 2970"/>
                <a:gd name="T11" fmla="*/ 78 h 316"/>
                <a:gd name="T12" fmla="*/ 2965 w 2970"/>
                <a:gd name="T13" fmla="*/ 114 h 316"/>
                <a:gd name="T14" fmla="*/ 2970 w 2970"/>
                <a:gd name="T15" fmla="*/ 157 h 316"/>
                <a:gd name="T16" fmla="*/ 2965 w 2970"/>
                <a:gd name="T17" fmla="*/ 199 h 316"/>
                <a:gd name="T18" fmla="*/ 2949 w 2970"/>
                <a:gd name="T19" fmla="*/ 236 h 316"/>
                <a:gd name="T20" fmla="*/ 2924 w 2970"/>
                <a:gd name="T21" fmla="*/ 269 h 316"/>
                <a:gd name="T22" fmla="*/ 2893 w 2970"/>
                <a:gd name="T23" fmla="*/ 292 h 316"/>
                <a:gd name="T24" fmla="*/ 2854 w 2970"/>
                <a:gd name="T25" fmla="*/ 310 h 316"/>
                <a:gd name="T26" fmla="*/ 2814 w 2970"/>
                <a:gd name="T27" fmla="*/ 316 h 316"/>
                <a:gd name="T28" fmla="*/ 157 w 2970"/>
                <a:gd name="T29" fmla="*/ 316 h 316"/>
                <a:gd name="T30" fmla="*/ 116 w 2970"/>
                <a:gd name="T31" fmla="*/ 310 h 316"/>
                <a:gd name="T32" fmla="*/ 78 w 2970"/>
                <a:gd name="T33" fmla="*/ 292 h 316"/>
                <a:gd name="T34" fmla="*/ 47 w 2970"/>
                <a:gd name="T35" fmla="*/ 269 h 316"/>
                <a:gd name="T36" fmla="*/ 21 w 2970"/>
                <a:gd name="T37" fmla="*/ 236 h 316"/>
                <a:gd name="T38" fmla="*/ 6 w 2970"/>
                <a:gd name="T39" fmla="*/ 199 h 316"/>
                <a:gd name="T40" fmla="*/ 0 w 2970"/>
                <a:gd name="T41" fmla="*/ 157 h 316"/>
                <a:gd name="T42" fmla="*/ 6 w 2970"/>
                <a:gd name="T43" fmla="*/ 114 h 316"/>
                <a:gd name="T44" fmla="*/ 21 w 2970"/>
                <a:gd name="T45" fmla="*/ 78 h 316"/>
                <a:gd name="T46" fmla="*/ 47 w 2970"/>
                <a:gd name="T47" fmla="*/ 45 h 316"/>
                <a:gd name="T48" fmla="*/ 78 w 2970"/>
                <a:gd name="T49" fmla="*/ 21 h 316"/>
                <a:gd name="T50" fmla="*/ 116 w 2970"/>
                <a:gd name="T51" fmla="*/ 4 h 316"/>
                <a:gd name="T52" fmla="*/ 157 w 2970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0" h="316">
                  <a:moveTo>
                    <a:pt x="157" y="0"/>
                  </a:moveTo>
                  <a:lnTo>
                    <a:pt x="2814" y="0"/>
                  </a:lnTo>
                  <a:lnTo>
                    <a:pt x="2854" y="4"/>
                  </a:lnTo>
                  <a:lnTo>
                    <a:pt x="2893" y="21"/>
                  </a:lnTo>
                  <a:lnTo>
                    <a:pt x="2924" y="45"/>
                  </a:lnTo>
                  <a:lnTo>
                    <a:pt x="2949" y="78"/>
                  </a:lnTo>
                  <a:lnTo>
                    <a:pt x="2965" y="114"/>
                  </a:lnTo>
                  <a:lnTo>
                    <a:pt x="2970" y="157"/>
                  </a:lnTo>
                  <a:lnTo>
                    <a:pt x="2965" y="199"/>
                  </a:lnTo>
                  <a:lnTo>
                    <a:pt x="2949" y="236"/>
                  </a:lnTo>
                  <a:lnTo>
                    <a:pt x="2924" y="269"/>
                  </a:lnTo>
                  <a:lnTo>
                    <a:pt x="2893" y="292"/>
                  </a:lnTo>
                  <a:lnTo>
                    <a:pt x="2854" y="310"/>
                  </a:lnTo>
                  <a:lnTo>
                    <a:pt x="2814" y="316"/>
                  </a:lnTo>
                  <a:lnTo>
                    <a:pt x="157" y="316"/>
                  </a:lnTo>
                  <a:lnTo>
                    <a:pt x="116" y="310"/>
                  </a:lnTo>
                  <a:lnTo>
                    <a:pt x="78" y="292"/>
                  </a:lnTo>
                  <a:lnTo>
                    <a:pt x="47" y="269"/>
                  </a:lnTo>
                  <a:lnTo>
                    <a:pt x="21" y="236"/>
                  </a:lnTo>
                  <a:lnTo>
                    <a:pt x="6" y="199"/>
                  </a:lnTo>
                  <a:lnTo>
                    <a:pt x="0" y="157"/>
                  </a:lnTo>
                  <a:lnTo>
                    <a:pt x="6" y="114"/>
                  </a:lnTo>
                  <a:lnTo>
                    <a:pt x="21" y="78"/>
                  </a:lnTo>
                  <a:lnTo>
                    <a:pt x="47" y="45"/>
                  </a:lnTo>
                  <a:lnTo>
                    <a:pt x="78" y="21"/>
                  </a:lnTo>
                  <a:lnTo>
                    <a:pt x="116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51" name="Γράφημα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954554"/>
              </p:ext>
            </p:extLst>
          </p:nvPr>
        </p:nvGraphicFramePr>
        <p:xfrm>
          <a:off x="188369" y="2304405"/>
          <a:ext cx="4426252" cy="319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Γράφημα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920504"/>
              </p:ext>
            </p:extLst>
          </p:nvPr>
        </p:nvGraphicFramePr>
        <p:xfrm>
          <a:off x="4699287" y="2284286"/>
          <a:ext cx="4232472" cy="319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27" y="6232534"/>
            <a:ext cx="1575303" cy="62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0CF6C05-CE53-42B3-AFF4-146860F5679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546471" y="6232535"/>
            <a:ext cx="597169" cy="625106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35BEE9-5F19-414D-BCCD-F6C1D30C119F}"/>
              </a:ext>
            </a:extLst>
          </p:cNvPr>
          <p:cNvSpPr txBox="1"/>
          <p:nvPr/>
        </p:nvSpPr>
        <p:spPr>
          <a:xfrm>
            <a:off x="2760718" y="96469"/>
            <a:ext cx="307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Indicative results</a:t>
            </a:r>
            <a:endParaRPr lang="el-GR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8E4F7-8D47-46C3-9A1F-22FEC807DFAD}"/>
              </a:ext>
            </a:extLst>
          </p:cNvPr>
          <p:cNvSpPr txBox="1"/>
          <p:nvPr/>
        </p:nvSpPr>
        <p:spPr>
          <a:xfrm>
            <a:off x="74084" y="6211309"/>
            <a:ext cx="49632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E67C8"/>
                </a:solidFill>
              </a:rPr>
              <a:t>Kindly provided by: Prof. Christos </a:t>
            </a:r>
            <a:r>
              <a:rPr lang="en-US" sz="1600" dirty="0" err="1">
                <a:solidFill>
                  <a:srgbClr val="4E67C8"/>
                </a:solidFill>
              </a:rPr>
              <a:t>Hadjichristodoulou</a:t>
            </a:r>
            <a:endParaRPr lang="en-US" sz="1600" dirty="0">
              <a:solidFill>
                <a:srgbClr val="4E67C8"/>
              </a:solidFill>
            </a:endParaRPr>
          </a:p>
          <a:p>
            <a:r>
              <a:rPr lang="en-US" sz="1600" dirty="0">
                <a:solidFill>
                  <a:srgbClr val="4E67C8"/>
                </a:solidFill>
              </a:rPr>
              <a:t>				Dr. Michalis </a:t>
            </a:r>
            <a:r>
              <a:rPr lang="en-US" sz="1600" dirty="0" err="1">
                <a:solidFill>
                  <a:srgbClr val="4E67C8"/>
                </a:solidFill>
              </a:rPr>
              <a:t>Koureas</a:t>
            </a:r>
            <a:endParaRPr lang="el-GR" sz="1600" dirty="0">
              <a:solidFill>
                <a:srgbClr val="4E67C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782" y="163270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l-GR" sz="2400" b="1" dirty="0">
                <a:solidFill>
                  <a:srgbClr val="4E67C8"/>
                </a:solidFill>
                <a:latin typeface="Calibri"/>
                <a:cs typeface="Calibri"/>
              </a:rPr>
              <a:t>Συσχέτιση ιικού φορτίου λυμάτων με καταγραφές κρουσμάτων</a:t>
            </a:r>
            <a:endParaRPr lang="en-US" sz="24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55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66467" y="991555"/>
            <a:ext cx="6411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spc="-225" dirty="0">
                <a:solidFill>
                  <a:srgbClr val="4E67C8"/>
                </a:solidFill>
                <a:latin typeface="Calibri"/>
                <a:cs typeface="Calibri"/>
              </a:rPr>
              <a:t>Αντιπαράσταση με Επιδημιολογική εικόνα</a:t>
            </a:r>
            <a:r>
              <a:rPr lang="en-US" sz="2800" spc="-225" dirty="0">
                <a:solidFill>
                  <a:srgbClr val="4E67C8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l-GR" sz="2800" spc="-225" dirty="0">
                <a:solidFill>
                  <a:schemeClr val="accent6"/>
                </a:solidFill>
                <a:latin typeface="Calibri"/>
                <a:cs typeface="Calibri"/>
              </a:rPr>
              <a:t>Βόλος</a:t>
            </a:r>
            <a:endParaRPr lang="en-US" sz="2800" spc="-225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36" name="Group 18"/>
          <p:cNvGrpSpPr>
            <a:grpSpLocks noChangeAspect="1"/>
          </p:cNvGrpSpPr>
          <p:nvPr/>
        </p:nvGrpSpPr>
        <p:grpSpPr bwMode="auto">
          <a:xfrm>
            <a:off x="4113674" y="4331490"/>
            <a:ext cx="183587" cy="184983"/>
            <a:chOff x="2259" y="569"/>
            <a:chExt cx="3155" cy="3179"/>
          </a:xfrm>
          <a:solidFill>
            <a:schemeClr val="bg1"/>
          </a:solidFill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2259" y="3206"/>
              <a:ext cx="3099" cy="542"/>
            </a:xfrm>
            <a:custGeom>
              <a:avLst/>
              <a:gdLst>
                <a:gd name="T0" fmla="*/ 631 w 6198"/>
                <a:gd name="T1" fmla="*/ 0 h 1086"/>
                <a:gd name="T2" fmla="*/ 5567 w 6198"/>
                <a:gd name="T3" fmla="*/ 0 h 1086"/>
                <a:gd name="T4" fmla="*/ 5631 w 6198"/>
                <a:gd name="T5" fmla="*/ 6 h 1086"/>
                <a:gd name="T6" fmla="*/ 5693 w 6198"/>
                <a:gd name="T7" fmla="*/ 20 h 1086"/>
                <a:gd name="T8" fmla="*/ 5753 w 6198"/>
                <a:gd name="T9" fmla="*/ 43 h 1086"/>
                <a:gd name="T10" fmla="*/ 5807 w 6198"/>
                <a:gd name="T11" fmla="*/ 74 h 1086"/>
                <a:gd name="T12" fmla="*/ 5855 w 6198"/>
                <a:gd name="T13" fmla="*/ 114 h 1086"/>
                <a:gd name="T14" fmla="*/ 5898 w 6198"/>
                <a:gd name="T15" fmla="*/ 159 h 1086"/>
                <a:gd name="T16" fmla="*/ 5935 w 6198"/>
                <a:gd name="T17" fmla="*/ 213 h 1086"/>
                <a:gd name="T18" fmla="*/ 5962 w 6198"/>
                <a:gd name="T19" fmla="*/ 271 h 1086"/>
                <a:gd name="T20" fmla="*/ 6187 w 6198"/>
                <a:gd name="T21" fmla="*/ 842 h 1086"/>
                <a:gd name="T22" fmla="*/ 6196 w 6198"/>
                <a:gd name="T23" fmla="*/ 884 h 1086"/>
                <a:gd name="T24" fmla="*/ 6198 w 6198"/>
                <a:gd name="T25" fmla="*/ 927 h 1086"/>
                <a:gd name="T26" fmla="*/ 6187 w 6198"/>
                <a:gd name="T27" fmla="*/ 969 h 1086"/>
                <a:gd name="T28" fmla="*/ 6167 w 6198"/>
                <a:gd name="T29" fmla="*/ 1008 h 1086"/>
                <a:gd name="T30" fmla="*/ 6146 w 6198"/>
                <a:gd name="T31" fmla="*/ 1033 h 1086"/>
                <a:gd name="T32" fmla="*/ 6119 w 6198"/>
                <a:gd name="T33" fmla="*/ 1057 h 1086"/>
                <a:gd name="T34" fmla="*/ 6088 w 6198"/>
                <a:gd name="T35" fmla="*/ 1072 h 1086"/>
                <a:gd name="T36" fmla="*/ 6055 w 6198"/>
                <a:gd name="T37" fmla="*/ 1082 h 1086"/>
                <a:gd name="T38" fmla="*/ 6020 w 6198"/>
                <a:gd name="T39" fmla="*/ 1086 h 1086"/>
                <a:gd name="T40" fmla="*/ 178 w 6198"/>
                <a:gd name="T41" fmla="*/ 1086 h 1086"/>
                <a:gd name="T42" fmla="*/ 143 w 6198"/>
                <a:gd name="T43" fmla="*/ 1082 h 1086"/>
                <a:gd name="T44" fmla="*/ 110 w 6198"/>
                <a:gd name="T45" fmla="*/ 1072 h 1086"/>
                <a:gd name="T46" fmla="*/ 79 w 6198"/>
                <a:gd name="T47" fmla="*/ 1057 h 1086"/>
                <a:gd name="T48" fmla="*/ 52 w 6198"/>
                <a:gd name="T49" fmla="*/ 1033 h 1086"/>
                <a:gd name="T50" fmla="*/ 31 w 6198"/>
                <a:gd name="T51" fmla="*/ 1008 h 1086"/>
                <a:gd name="T52" fmla="*/ 10 w 6198"/>
                <a:gd name="T53" fmla="*/ 969 h 1086"/>
                <a:gd name="T54" fmla="*/ 0 w 6198"/>
                <a:gd name="T55" fmla="*/ 927 h 1086"/>
                <a:gd name="T56" fmla="*/ 0 w 6198"/>
                <a:gd name="T57" fmla="*/ 884 h 1086"/>
                <a:gd name="T58" fmla="*/ 12 w 6198"/>
                <a:gd name="T59" fmla="*/ 842 h 1086"/>
                <a:gd name="T60" fmla="*/ 234 w 6198"/>
                <a:gd name="T61" fmla="*/ 271 h 1086"/>
                <a:gd name="T62" fmla="*/ 263 w 6198"/>
                <a:gd name="T63" fmla="*/ 213 h 1086"/>
                <a:gd name="T64" fmla="*/ 298 w 6198"/>
                <a:gd name="T65" fmla="*/ 159 h 1086"/>
                <a:gd name="T66" fmla="*/ 343 w 6198"/>
                <a:gd name="T67" fmla="*/ 114 h 1086"/>
                <a:gd name="T68" fmla="*/ 391 w 6198"/>
                <a:gd name="T69" fmla="*/ 74 h 1086"/>
                <a:gd name="T70" fmla="*/ 445 w 6198"/>
                <a:gd name="T71" fmla="*/ 43 h 1086"/>
                <a:gd name="T72" fmla="*/ 503 w 6198"/>
                <a:gd name="T73" fmla="*/ 20 h 1086"/>
                <a:gd name="T74" fmla="*/ 565 w 6198"/>
                <a:gd name="T75" fmla="*/ 6 h 1086"/>
                <a:gd name="T76" fmla="*/ 631 w 6198"/>
                <a:gd name="T77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98" h="1086">
                  <a:moveTo>
                    <a:pt x="631" y="0"/>
                  </a:moveTo>
                  <a:lnTo>
                    <a:pt x="5567" y="0"/>
                  </a:lnTo>
                  <a:lnTo>
                    <a:pt x="5631" y="6"/>
                  </a:lnTo>
                  <a:lnTo>
                    <a:pt x="5693" y="20"/>
                  </a:lnTo>
                  <a:lnTo>
                    <a:pt x="5753" y="43"/>
                  </a:lnTo>
                  <a:lnTo>
                    <a:pt x="5807" y="74"/>
                  </a:lnTo>
                  <a:lnTo>
                    <a:pt x="5855" y="114"/>
                  </a:lnTo>
                  <a:lnTo>
                    <a:pt x="5898" y="159"/>
                  </a:lnTo>
                  <a:lnTo>
                    <a:pt x="5935" y="213"/>
                  </a:lnTo>
                  <a:lnTo>
                    <a:pt x="5962" y="271"/>
                  </a:lnTo>
                  <a:lnTo>
                    <a:pt x="6187" y="842"/>
                  </a:lnTo>
                  <a:lnTo>
                    <a:pt x="6196" y="884"/>
                  </a:lnTo>
                  <a:lnTo>
                    <a:pt x="6198" y="927"/>
                  </a:lnTo>
                  <a:lnTo>
                    <a:pt x="6187" y="969"/>
                  </a:lnTo>
                  <a:lnTo>
                    <a:pt x="6167" y="1008"/>
                  </a:lnTo>
                  <a:lnTo>
                    <a:pt x="6146" y="1033"/>
                  </a:lnTo>
                  <a:lnTo>
                    <a:pt x="6119" y="1057"/>
                  </a:lnTo>
                  <a:lnTo>
                    <a:pt x="6088" y="1072"/>
                  </a:lnTo>
                  <a:lnTo>
                    <a:pt x="6055" y="1082"/>
                  </a:lnTo>
                  <a:lnTo>
                    <a:pt x="6020" y="1086"/>
                  </a:lnTo>
                  <a:lnTo>
                    <a:pt x="178" y="1086"/>
                  </a:lnTo>
                  <a:lnTo>
                    <a:pt x="143" y="1082"/>
                  </a:lnTo>
                  <a:lnTo>
                    <a:pt x="110" y="1072"/>
                  </a:lnTo>
                  <a:lnTo>
                    <a:pt x="79" y="1057"/>
                  </a:lnTo>
                  <a:lnTo>
                    <a:pt x="52" y="1033"/>
                  </a:lnTo>
                  <a:lnTo>
                    <a:pt x="31" y="1008"/>
                  </a:lnTo>
                  <a:lnTo>
                    <a:pt x="10" y="969"/>
                  </a:lnTo>
                  <a:lnTo>
                    <a:pt x="0" y="927"/>
                  </a:lnTo>
                  <a:lnTo>
                    <a:pt x="0" y="884"/>
                  </a:lnTo>
                  <a:lnTo>
                    <a:pt x="12" y="842"/>
                  </a:lnTo>
                  <a:lnTo>
                    <a:pt x="234" y="271"/>
                  </a:lnTo>
                  <a:lnTo>
                    <a:pt x="263" y="213"/>
                  </a:lnTo>
                  <a:lnTo>
                    <a:pt x="298" y="159"/>
                  </a:lnTo>
                  <a:lnTo>
                    <a:pt x="343" y="114"/>
                  </a:lnTo>
                  <a:lnTo>
                    <a:pt x="391" y="74"/>
                  </a:lnTo>
                  <a:lnTo>
                    <a:pt x="445" y="43"/>
                  </a:lnTo>
                  <a:lnTo>
                    <a:pt x="503" y="20"/>
                  </a:lnTo>
                  <a:lnTo>
                    <a:pt x="565" y="6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2445" y="1082"/>
              <a:ext cx="2727" cy="1905"/>
            </a:xfrm>
            <a:custGeom>
              <a:avLst/>
              <a:gdLst>
                <a:gd name="T0" fmla="*/ 424 w 5454"/>
                <a:gd name="T1" fmla="*/ 0 h 3809"/>
                <a:gd name="T2" fmla="*/ 2486 w 5454"/>
                <a:gd name="T3" fmla="*/ 0 h 3809"/>
                <a:gd name="T4" fmla="*/ 2486 w 5454"/>
                <a:gd name="T5" fmla="*/ 424 h 3809"/>
                <a:gd name="T6" fmla="*/ 424 w 5454"/>
                <a:gd name="T7" fmla="*/ 424 h 3809"/>
                <a:gd name="T8" fmla="*/ 424 w 5454"/>
                <a:gd name="T9" fmla="*/ 3383 h 3809"/>
                <a:gd name="T10" fmla="*/ 5028 w 5454"/>
                <a:gd name="T11" fmla="*/ 3385 h 3809"/>
                <a:gd name="T12" fmla="*/ 5028 w 5454"/>
                <a:gd name="T13" fmla="*/ 1406 h 3809"/>
                <a:gd name="T14" fmla="*/ 5454 w 5454"/>
                <a:gd name="T15" fmla="*/ 1406 h 3809"/>
                <a:gd name="T16" fmla="*/ 5454 w 5454"/>
                <a:gd name="T17" fmla="*/ 3383 h 3809"/>
                <a:gd name="T18" fmla="*/ 5449 w 5454"/>
                <a:gd name="T19" fmla="*/ 3453 h 3809"/>
                <a:gd name="T20" fmla="*/ 5433 w 5454"/>
                <a:gd name="T21" fmla="*/ 3519 h 3809"/>
                <a:gd name="T22" fmla="*/ 5406 w 5454"/>
                <a:gd name="T23" fmla="*/ 3579 h 3809"/>
                <a:gd name="T24" fmla="*/ 5371 w 5454"/>
                <a:gd name="T25" fmla="*/ 3635 h 3809"/>
                <a:gd name="T26" fmla="*/ 5329 w 5454"/>
                <a:gd name="T27" fmla="*/ 3683 h 3809"/>
                <a:gd name="T28" fmla="*/ 5280 w 5454"/>
                <a:gd name="T29" fmla="*/ 3726 h 3809"/>
                <a:gd name="T30" fmla="*/ 5224 w 5454"/>
                <a:gd name="T31" fmla="*/ 3761 h 3809"/>
                <a:gd name="T32" fmla="*/ 5164 w 5454"/>
                <a:gd name="T33" fmla="*/ 3786 h 3809"/>
                <a:gd name="T34" fmla="*/ 5098 w 5454"/>
                <a:gd name="T35" fmla="*/ 3803 h 3809"/>
                <a:gd name="T36" fmla="*/ 5028 w 5454"/>
                <a:gd name="T37" fmla="*/ 3809 h 3809"/>
                <a:gd name="T38" fmla="*/ 424 w 5454"/>
                <a:gd name="T39" fmla="*/ 3809 h 3809"/>
                <a:gd name="T40" fmla="*/ 356 w 5454"/>
                <a:gd name="T41" fmla="*/ 3803 h 3809"/>
                <a:gd name="T42" fmla="*/ 290 w 5454"/>
                <a:gd name="T43" fmla="*/ 3786 h 3809"/>
                <a:gd name="T44" fmla="*/ 230 w 5454"/>
                <a:gd name="T45" fmla="*/ 3761 h 3809"/>
                <a:gd name="T46" fmla="*/ 174 w 5454"/>
                <a:gd name="T47" fmla="*/ 3726 h 3809"/>
                <a:gd name="T48" fmla="*/ 124 w 5454"/>
                <a:gd name="T49" fmla="*/ 3683 h 3809"/>
                <a:gd name="T50" fmla="*/ 81 w 5454"/>
                <a:gd name="T51" fmla="*/ 3635 h 3809"/>
                <a:gd name="T52" fmla="*/ 46 w 5454"/>
                <a:gd name="T53" fmla="*/ 3579 h 3809"/>
                <a:gd name="T54" fmla="*/ 21 w 5454"/>
                <a:gd name="T55" fmla="*/ 3519 h 3809"/>
                <a:gd name="T56" fmla="*/ 6 w 5454"/>
                <a:gd name="T57" fmla="*/ 3453 h 3809"/>
                <a:gd name="T58" fmla="*/ 0 w 5454"/>
                <a:gd name="T59" fmla="*/ 3383 h 3809"/>
                <a:gd name="T60" fmla="*/ 0 w 5454"/>
                <a:gd name="T61" fmla="*/ 424 h 3809"/>
                <a:gd name="T62" fmla="*/ 6 w 5454"/>
                <a:gd name="T63" fmla="*/ 356 h 3809"/>
                <a:gd name="T64" fmla="*/ 21 w 5454"/>
                <a:gd name="T65" fmla="*/ 290 h 3809"/>
                <a:gd name="T66" fmla="*/ 46 w 5454"/>
                <a:gd name="T67" fmla="*/ 230 h 3809"/>
                <a:gd name="T68" fmla="*/ 81 w 5454"/>
                <a:gd name="T69" fmla="*/ 174 h 3809"/>
                <a:gd name="T70" fmla="*/ 124 w 5454"/>
                <a:gd name="T71" fmla="*/ 124 h 3809"/>
                <a:gd name="T72" fmla="*/ 174 w 5454"/>
                <a:gd name="T73" fmla="*/ 81 h 3809"/>
                <a:gd name="T74" fmla="*/ 230 w 5454"/>
                <a:gd name="T75" fmla="*/ 48 h 3809"/>
                <a:gd name="T76" fmla="*/ 290 w 5454"/>
                <a:gd name="T77" fmla="*/ 21 h 3809"/>
                <a:gd name="T78" fmla="*/ 356 w 5454"/>
                <a:gd name="T79" fmla="*/ 6 h 3809"/>
                <a:gd name="T80" fmla="*/ 424 w 5454"/>
                <a:gd name="T81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54" h="3809">
                  <a:moveTo>
                    <a:pt x="424" y="0"/>
                  </a:moveTo>
                  <a:lnTo>
                    <a:pt x="2486" y="0"/>
                  </a:lnTo>
                  <a:lnTo>
                    <a:pt x="2486" y="424"/>
                  </a:lnTo>
                  <a:lnTo>
                    <a:pt x="424" y="424"/>
                  </a:lnTo>
                  <a:lnTo>
                    <a:pt x="424" y="3383"/>
                  </a:lnTo>
                  <a:lnTo>
                    <a:pt x="5028" y="3385"/>
                  </a:lnTo>
                  <a:lnTo>
                    <a:pt x="5028" y="1406"/>
                  </a:lnTo>
                  <a:lnTo>
                    <a:pt x="5454" y="1406"/>
                  </a:lnTo>
                  <a:lnTo>
                    <a:pt x="5454" y="3383"/>
                  </a:lnTo>
                  <a:lnTo>
                    <a:pt x="5449" y="3453"/>
                  </a:lnTo>
                  <a:lnTo>
                    <a:pt x="5433" y="3519"/>
                  </a:lnTo>
                  <a:lnTo>
                    <a:pt x="5406" y="3579"/>
                  </a:lnTo>
                  <a:lnTo>
                    <a:pt x="5371" y="3635"/>
                  </a:lnTo>
                  <a:lnTo>
                    <a:pt x="5329" y="3683"/>
                  </a:lnTo>
                  <a:lnTo>
                    <a:pt x="5280" y="3726"/>
                  </a:lnTo>
                  <a:lnTo>
                    <a:pt x="5224" y="3761"/>
                  </a:lnTo>
                  <a:lnTo>
                    <a:pt x="5164" y="3786"/>
                  </a:lnTo>
                  <a:lnTo>
                    <a:pt x="5098" y="3803"/>
                  </a:lnTo>
                  <a:lnTo>
                    <a:pt x="5028" y="3809"/>
                  </a:lnTo>
                  <a:lnTo>
                    <a:pt x="424" y="3809"/>
                  </a:lnTo>
                  <a:lnTo>
                    <a:pt x="356" y="3803"/>
                  </a:lnTo>
                  <a:lnTo>
                    <a:pt x="290" y="3786"/>
                  </a:lnTo>
                  <a:lnTo>
                    <a:pt x="230" y="3761"/>
                  </a:lnTo>
                  <a:lnTo>
                    <a:pt x="174" y="3726"/>
                  </a:lnTo>
                  <a:lnTo>
                    <a:pt x="124" y="3683"/>
                  </a:lnTo>
                  <a:lnTo>
                    <a:pt x="81" y="3635"/>
                  </a:lnTo>
                  <a:lnTo>
                    <a:pt x="46" y="3579"/>
                  </a:lnTo>
                  <a:lnTo>
                    <a:pt x="21" y="3519"/>
                  </a:lnTo>
                  <a:lnTo>
                    <a:pt x="6" y="3453"/>
                  </a:lnTo>
                  <a:lnTo>
                    <a:pt x="0" y="3383"/>
                  </a:lnTo>
                  <a:lnTo>
                    <a:pt x="0" y="424"/>
                  </a:lnTo>
                  <a:lnTo>
                    <a:pt x="6" y="356"/>
                  </a:lnTo>
                  <a:lnTo>
                    <a:pt x="21" y="290"/>
                  </a:lnTo>
                  <a:lnTo>
                    <a:pt x="46" y="230"/>
                  </a:lnTo>
                  <a:lnTo>
                    <a:pt x="81" y="174"/>
                  </a:lnTo>
                  <a:lnTo>
                    <a:pt x="124" y="124"/>
                  </a:lnTo>
                  <a:lnTo>
                    <a:pt x="174" y="81"/>
                  </a:lnTo>
                  <a:lnTo>
                    <a:pt x="230" y="48"/>
                  </a:lnTo>
                  <a:lnTo>
                    <a:pt x="290" y="21"/>
                  </a:lnTo>
                  <a:lnTo>
                    <a:pt x="356" y="6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3900" y="569"/>
              <a:ext cx="1514" cy="1340"/>
            </a:xfrm>
            <a:custGeom>
              <a:avLst/>
              <a:gdLst>
                <a:gd name="T0" fmla="*/ 370 w 3028"/>
                <a:gd name="T1" fmla="*/ 0 h 2679"/>
                <a:gd name="T2" fmla="*/ 2659 w 3028"/>
                <a:gd name="T3" fmla="*/ 0 h 2679"/>
                <a:gd name="T4" fmla="*/ 2724 w 3028"/>
                <a:gd name="T5" fmla="*/ 5 h 2679"/>
                <a:gd name="T6" fmla="*/ 2788 w 3028"/>
                <a:gd name="T7" fmla="*/ 23 h 2679"/>
                <a:gd name="T8" fmla="*/ 2844 w 3028"/>
                <a:gd name="T9" fmla="*/ 50 h 2679"/>
                <a:gd name="T10" fmla="*/ 2897 w 3028"/>
                <a:gd name="T11" fmla="*/ 85 h 2679"/>
                <a:gd name="T12" fmla="*/ 2941 w 3028"/>
                <a:gd name="T13" fmla="*/ 129 h 2679"/>
                <a:gd name="T14" fmla="*/ 2978 w 3028"/>
                <a:gd name="T15" fmla="*/ 182 h 2679"/>
                <a:gd name="T16" fmla="*/ 3005 w 3028"/>
                <a:gd name="T17" fmla="*/ 240 h 2679"/>
                <a:gd name="T18" fmla="*/ 3023 w 3028"/>
                <a:gd name="T19" fmla="*/ 301 h 2679"/>
                <a:gd name="T20" fmla="*/ 3028 w 3028"/>
                <a:gd name="T21" fmla="*/ 367 h 2679"/>
                <a:gd name="T22" fmla="*/ 3028 w 3028"/>
                <a:gd name="T23" fmla="*/ 1640 h 2679"/>
                <a:gd name="T24" fmla="*/ 3023 w 3028"/>
                <a:gd name="T25" fmla="*/ 1706 h 2679"/>
                <a:gd name="T26" fmla="*/ 3005 w 3028"/>
                <a:gd name="T27" fmla="*/ 1770 h 2679"/>
                <a:gd name="T28" fmla="*/ 2978 w 3028"/>
                <a:gd name="T29" fmla="*/ 1826 h 2679"/>
                <a:gd name="T30" fmla="*/ 2941 w 3028"/>
                <a:gd name="T31" fmla="*/ 1878 h 2679"/>
                <a:gd name="T32" fmla="*/ 2897 w 3028"/>
                <a:gd name="T33" fmla="*/ 1923 h 2679"/>
                <a:gd name="T34" fmla="*/ 2844 w 3028"/>
                <a:gd name="T35" fmla="*/ 1959 h 2679"/>
                <a:gd name="T36" fmla="*/ 2788 w 3028"/>
                <a:gd name="T37" fmla="*/ 1986 h 2679"/>
                <a:gd name="T38" fmla="*/ 2724 w 3028"/>
                <a:gd name="T39" fmla="*/ 2004 h 2679"/>
                <a:gd name="T40" fmla="*/ 2659 w 3028"/>
                <a:gd name="T41" fmla="*/ 2010 h 2679"/>
                <a:gd name="T42" fmla="*/ 1915 w 3028"/>
                <a:gd name="T43" fmla="*/ 2010 h 2679"/>
                <a:gd name="T44" fmla="*/ 738 w 3028"/>
                <a:gd name="T45" fmla="*/ 2673 h 2679"/>
                <a:gd name="T46" fmla="*/ 732 w 3028"/>
                <a:gd name="T47" fmla="*/ 2677 h 2679"/>
                <a:gd name="T48" fmla="*/ 724 w 3028"/>
                <a:gd name="T49" fmla="*/ 2679 h 2679"/>
                <a:gd name="T50" fmla="*/ 718 w 3028"/>
                <a:gd name="T51" fmla="*/ 2679 h 2679"/>
                <a:gd name="T52" fmla="*/ 709 w 3028"/>
                <a:gd name="T53" fmla="*/ 2679 h 2679"/>
                <a:gd name="T54" fmla="*/ 699 w 3028"/>
                <a:gd name="T55" fmla="*/ 2675 h 2679"/>
                <a:gd name="T56" fmla="*/ 691 w 3028"/>
                <a:gd name="T57" fmla="*/ 2669 h 2679"/>
                <a:gd name="T58" fmla="*/ 680 w 3028"/>
                <a:gd name="T59" fmla="*/ 2656 h 2679"/>
                <a:gd name="T60" fmla="*/ 676 w 3028"/>
                <a:gd name="T61" fmla="*/ 2640 h 2679"/>
                <a:gd name="T62" fmla="*/ 680 w 3028"/>
                <a:gd name="T63" fmla="*/ 2623 h 2679"/>
                <a:gd name="T64" fmla="*/ 908 w 3028"/>
                <a:gd name="T65" fmla="*/ 2010 h 2679"/>
                <a:gd name="T66" fmla="*/ 370 w 3028"/>
                <a:gd name="T67" fmla="*/ 2010 h 2679"/>
                <a:gd name="T68" fmla="*/ 304 w 3028"/>
                <a:gd name="T69" fmla="*/ 2004 h 2679"/>
                <a:gd name="T70" fmla="*/ 240 w 3028"/>
                <a:gd name="T71" fmla="*/ 1986 h 2679"/>
                <a:gd name="T72" fmla="*/ 184 w 3028"/>
                <a:gd name="T73" fmla="*/ 1959 h 2679"/>
                <a:gd name="T74" fmla="*/ 132 w 3028"/>
                <a:gd name="T75" fmla="*/ 1923 h 2679"/>
                <a:gd name="T76" fmla="*/ 87 w 3028"/>
                <a:gd name="T77" fmla="*/ 1878 h 2679"/>
                <a:gd name="T78" fmla="*/ 50 w 3028"/>
                <a:gd name="T79" fmla="*/ 1826 h 2679"/>
                <a:gd name="T80" fmla="*/ 23 w 3028"/>
                <a:gd name="T81" fmla="*/ 1770 h 2679"/>
                <a:gd name="T82" fmla="*/ 6 w 3028"/>
                <a:gd name="T83" fmla="*/ 1706 h 2679"/>
                <a:gd name="T84" fmla="*/ 0 w 3028"/>
                <a:gd name="T85" fmla="*/ 1640 h 2679"/>
                <a:gd name="T86" fmla="*/ 0 w 3028"/>
                <a:gd name="T87" fmla="*/ 367 h 2679"/>
                <a:gd name="T88" fmla="*/ 6 w 3028"/>
                <a:gd name="T89" fmla="*/ 301 h 2679"/>
                <a:gd name="T90" fmla="*/ 23 w 3028"/>
                <a:gd name="T91" fmla="*/ 240 h 2679"/>
                <a:gd name="T92" fmla="*/ 50 w 3028"/>
                <a:gd name="T93" fmla="*/ 182 h 2679"/>
                <a:gd name="T94" fmla="*/ 87 w 3028"/>
                <a:gd name="T95" fmla="*/ 129 h 2679"/>
                <a:gd name="T96" fmla="*/ 132 w 3028"/>
                <a:gd name="T97" fmla="*/ 85 h 2679"/>
                <a:gd name="T98" fmla="*/ 184 w 3028"/>
                <a:gd name="T99" fmla="*/ 50 h 2679"/>
                <a:gd name="T100" fmla="*/ 240 w 3028"/>
                <a:gd name="T101" fmla="*/ 23 h 2679"/>
                <a:gd name="T102" fmla="*/ 304 w 3028"/>
                <a:gd name="T103" fmla="*/ 5 h 2679"/>
                <a:gd name="T104" fmla="*/ 370 w 3028"/>
                <a:gd name="T105" fmla="*/ 0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8" h="2679">
                  <a:moveTo>
                    <a:pt x="370" y="0"/>
                  </a:moveTo>
                  <a:lnTo>
                    <a:pt x="2659" y="0"/>
                  </a:lnTo>
                  <a:lnTo>
                    <a:pt x="2724" y="5"/>
                  </a:lnTo>
                  <a:lnTo>
                    <a:pt x="2788" y="23"/>
                  </a:lnTo>
                  <a:lnTo>
                    <a:pt x="2844" y="50"/>
                  </a:lnTo>
                  <a:lnTo>
                    <a:pt x="2897" y="85"/>
                  </a:lnTo>
                  <a:lnTo>
                    <a:pt x="2941" y="129"/>
                  </a:lnTo>
                  <a:lnTo>
                    <a:pt x="2978" y="182"/>
                  </a:lnTo>
                  <a:lnTo>
                    <a:pt x="3005" y="240"/>
                  </a:lnTo>
                  <a:lnTo>
                    <a:pt x="3023" y="301"/>
                  </a:lnTo>
                  <a:lnTo>
                    <a:pt x="3028" y="367"/>
                  </a:lnTo>
                  <a:lnTo>
                    <a:pt x="3028" y="1640"/>
                  </a:lnTo>
                  <a:lnTo>
                    <a:pt x="3023" y="1706"/>
                  </a:lnTo>
                  <a:lnTo>
                    <a:pt x="3005" y="1770"/>
                  </a:lnTo>
                  <a:lnTo>
                    <a:pt x="2978" y="1826"/>
                  </a:lnTo>
                  <a:lnTo>
                    <a:pt x="2941" y="1878"/>
                  </a:lnTo>
                  <a:lnTo>
                    <a:pt x="2897" y="1923"/>
                  </a:lnTo>
                  <a:lnTo>
                    <a:pt x="2844" y="1959"/>
                  </a:lnTo>
                  <a:lnTo>
                    <a:pt x="2788" y="1986"/>
                  </a:lnTo>
                  <a:lnTo>
                    <a:pt x="2724" y="2004"/>
                  </a:lnTo>
                  <a:lnTo>
                    <a:pt x="2659" y="2010"/>
                  </a:lnTo>
                  <a:lnTo>
                    <a:pt x="1915" y="2010"/>
                  </a:lnTo>
                  <a:lnTo>
                    <a:pt x="738" y="2673"/>
                  </a:lnTo>
                  <a:lnTo>
                    <a:pt x="732" y="2677"/>
                  </a:lnTo>
                  <a:lnTo>
                    <a:pt x="724" y="2679"/>
                  </a:lnTo>
                  <a:lnTo>
                    <a:pt x="718" y="2679"/>
                  </a:lnTo>
                  <a:lnTo>
                    <a:pt x="709" y="2679"/>
                  </a:lnTo>
                  <a:lnTo>
                    <a:pt x="699" y="2675"/>
                  </a:lnTo>
                  <a:lnTo>
                    <a:pt x="691" y="2669"/>
                  </a:lnTo>
                  <a:lnTo>
                    <a:pt x="680" y="2656"/>
                  </a:lnTo>
                  <a:lnTo>
                    <a:pt x="676" y="2640"/>
                  </a:lnTo>
                  <a:lnTo>
                    <a:pt x="680" y="2623"/>
                  </a:lnTo>
                  <a:lnTo>
                    <a:pt x="908" y="2010"/>
                  </a:lnTo>
                  <a:lnTo>
                    <a:pt x="370" y="2010"/>
                  </a:lnTo>
                  <a:lnTo>
                    <a:pt x="304" y="2004"/>
                  </a:lnTo>
                  <a:lnTo>
                    <a:pt x="240" y="1986"/>
                  </a:lnTo>
                  <a:lnTo>
                    <a:pt x="184" y="1959"/>
                  </a:lnTo>
                  <a:lnTo>
                    <a:pt x="132" y="1923"/>
                  </a:lnTo>
                  <a:lnTo>
                    <a:pt x="87" y="1878"/>
                  </a:lnTo>
                  <a:lnTo>
                    <a:pt x="50" y="1826"/>
                  </a:lnTo>
                  <a:lnTo>
                    <a:pt x="23" y="1770"/>
                  </a:lnTo>
                  <a:lnTo>
                    <a:pt x="6" y="1706"/>
                  </a:lnTo>
                  <a:lnTo>
                    <a:pt x="0" y="1640"/>
                  </a:lnTo>
                  <a:lnTo>
                    <a:pt x="0" y="367"/>
                  </a:lnTo>
                  <a:lnTo>
                    <a:pt x="6" y="301"/>
                  </a:lnTo>
                  <a:lnTo>
                    <a:pt x="23" y="240"/>
                  </a:lnTo>
                  <a:lnTo>
                    <a:pt x="50" y="182"/>
                  </a:lnTo>
                  <a:lnTo>
                    <a:pt x="87" y="129"/>
                  </a:lnTo>
                  <a:lnTo>
                    <a:pt x="132" y="85"/>
                  </a:lnTo>
                  <a:lnTo>
                    <a:pt x="184" y="50"/>
                  </a:lnTo>
                  <a:lnTo>
                    <a:pt x="240" y="23"/>
                  </a:lnTo>
                  <a:lnTo>
                    <a:pt x="304" y="5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3" name="Group 25"/>
          <p:cNvGrpSpPr>
            <a:grpSpLocks noChangeAspect="1"/>
          </p:cNvGrpSpPr>
          <p:nvPr/>
        </p:nvGrpSpPr>
        <p:grpSpPr bwMode="auto">
          <a:xfrm>
            <a:off x="4117532" y="4862772"/>
            <a:ext cx="175873" cy="177378"/>
            <a:chOff x="2259" y="566"/>
            <a:chExt cx="3155" cy="3182"/>
          </a:xfrm>
          <a:solidFill>
            <a:schemeClr val="bg1"/>
          </a:solidFill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2424" y="566"/>
              <a:ext cx="2825" cy="1495"/>
            </a:xfrm>
            <a:custGeom>
              <a:avLst/>
              <a:gdLst>
                <a:gd name="T0" fmla="*/ 626 w 5650"/>
                <a:gd name="T1" fmla="*/ 0 h 2991"/>
                <a:gd name="T2" fmla="*/ 4911 w 5650"/>
                <a:gd name="T3" fmla="*/ 0 h 2991"/>
                <a:gd name="T4" fmla="*/ 4957 w 5650"/>
                <a:gd name="T5" fmla="*/ 4 h 2991"/>
                <a:gd name="T6" fmla="*/ 5002 w 5650"/>
                <a:gd name="T7" fmla="*/ 19 h 2991"/>
                <a:gd name="T8" fmla="*/ 5040 w 5650"/>
                <a:gd name="T9" fmla="*/ 44 h 2991"/>
                <a:gd name="T10" fmla="*/ 5071 w 5650"/>
                <a:gd name="T11" fmla="*/ 77 h 2991"/>
                <a:gd name="T12" fmla="*/ 5097 w 5650"/>
                <a:gd name="T13" fmla="*/ 114 h 2991"/>
                <a:gd name="T14" fmla="*/ 5112 w 5650"/>
                <a:gd name="T15" fmla="*/ 159 h 2991"/>
                <a:gd name="T16" fmla="*/ 5118 w 5650"/>
                <a:gd name="T17" fmla="*/ 205 h 2991"/>
                <a:gd name="T18" fmla="*/ 5118 w 5650"/>
                <a:gd name="T19" fmla="*/ 1890 h 2991"/>
                <a:gd name="T20" fmla="*/ 5650 w 5650"/>
                <a:gd name="T21" fmla="*/ 2337 h 2991"/>
                <a:gd name="T22" fmla="*/ 5118 w 5650"/>
                <a:gd name="T23" fmla="*/ 2704 h 2991"/>
                <a:gd name="T24" fmla="*/ 4703 w 5650"/>
                <a:gd name="T25" fmla="*/ 2991 h 2991"/>
                <a:gd name="T26" fmla="*/ 4703 w 5650"/>
                <a:gd name="T27" fmla="*/ 412 h 2991"/>
                <a:gd name="T28" fmla="*/ 831 w 5650"/>
                <a:gd name="T29" fmla="*/ 412 h 2991"/>
                <a:gd name="T30" fmla="*/ 831 w 5650"/>
                <a:gd name="T31" fmla="*/ 2991 h 2991"/>
                <a:gd name="T32" fmla="*/ 418 w 5650"/>
                <a:gd name="T33" fmla="*/ 2704 h 2991"/>
                <a:gd name="T34" fmla="*/ 0 w 5650"/>
                <a:gd name="T35" fmla="*/ 2416 h 2991"/>
                <a:gd name="T36" fmla="*/ 418 w 5650"/>
                <a:gd name="T37" fmla="*/ 2066 h 2991"/>
                <a:gd name="T38" fmla="*/ 418 w 5650"/>
                <a:gd name="T39" fmla="*/ 205 h 2991"/>
                <a:gd name="T40" fmla="*/ 424 w 5650"/>
                <a:gd name="T41" fmla="*/ 159 h 2991"/>
                <a:gd name="T42" fmla="*/ 440 w 5650"/>
                <a:gd name="T43" fmla="*/ 114 h 2991"/>
                <a:gd name="T44" fmla="*/ 463 w 5650"/>
                <a:gd name="T45" fmla="*/ 77 h 2991"/>
                <a:gd name="T46" fmla="*/ 496 w 5650"/>
                <a:gd name="T47" fmla="*/ 44 h 2991"/>
                <a:gd name="T48" fmla="*/ 535 w 5650"/>
                <a:gd name="T49" fmla="*/ 19 h 2991"/>
                <a:gd name="T50" fmla="*/ 577 w 5650"/>
                <a:gd name="T51" fmla="*/ 4 h 2991"/>
                <a:gd name="T52" fmla="*/ 626 w 5650"/>
                <a:gd name="T53" fmla="*/ 0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50" h="2991">
                  <a:moveTo>
                    <a:pt x="626" y="0"/>
                  </a:moveTo>
                  <a:lnTo>
                    <a:pt x="4911" y="0"/>
                  </a:lnTo>
                  <a:lnTo>
                    <a:pt x="4957" y="4"/>
                  </a:lnTo>
                  <a:lnTo>
                    <a:pt x="5002" y="19"/>
                  </a:lnTo>
                  <a:lnTo>
                    <a:pt x="5040" y="44"/>
                  </a:lnTo>
                  <a:lnTo>
                    <a:pt x="5071" y="77"/>
                  </a:lnTo>
                  <a:lnTo>
                    <a:pt x="5097" y="114"/>
                  </a:lnTo>
                  <a:lnTo>
                    <a:pt x="5112" y="159"/>
                  </a:lnTo>
                  <a:lnTo>
                    <a:pt x="5118" y="205"/>
                  </a:lnTo>
                  <a:lnTo>
                    <a:pt x="5118" y="1890"/>
                  </a:lnTo>
                  <a:lnTo>
                    <a:pt x="5650" y="2337"/>
                  </a:lnTo>
                  <a:lnTo>
                    <a:pt x="5118" y="2704"/>
                  </a:lnTo>
                  <a:lnTo>
                    <a:pt x="4703" y="2991"/>
                  </a:lnTo>
                  <a:lnTo>
                    <a:pt x="4703" y="412"/>
                  </a:lnTo>
                  <a:lnTo>
                    <a:pt x="831" y="412"/>
                  </a:lnTo>
                  <a:lnTo>
                    <a:pt x="831" y="2991"/>
                  </a:lnTo>
                  <a:lnTo>
                    <a:pt x="418" y="2704"/>
                  </a:lnTo>
                  <a:lnTo>
                    <a:pt x="0" y="2416"/>
                  </a:lnTo>
                  <a:lnTo>
                    <a:pt x="418" y="2066"/>
                  </a:lnTo>
                  <a:lnTo>
                    <a:pt x="418" y="205"/>
                  </a:lnTo>
                  <a:lnTo>
                    <a:pt x="424" y="159"/>
                  </a:lnTo>
                  <a:lnTo>
                    <a:pt x="440" y="114"/>
                  </a:lnTo>
                  <a:lnTo>
                    <a:pt x="463" y="77"/>
                  </a:lnTo>
                  <a:lnTo>
                    <a:pt x="496" y="44"/>
                  </a:lnTo>
                  <a:lnTo>
                    <a:pt x="535" y="19"/>
                  </a:lnTo>
                  <a:lnTo>
                    <a:pt x="577" y="4"/>
                  </a:lnTo>
                  <a:lnTo>
                    <a:pt x="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3094" y="1439"/>
              <a:ext cx="1485" cy="158"/>
            </a:xfrm>
            <a:custGeom>
              <a:avLst/>
              <a:gdLst>
                <a:gd name="T0" fmla="*/ 157 w 2970"/>
                <a:gd name="T1" fmla="*/ 0 h 315"/>
                <a:gd name="T2" fmla="*/ 2814 w 2970"/>
                <a:gd name="T3" fmla="*/ 0 h 315"/>
                <a:gd name="T4" fmla="*/ 2854 w 2970"/>
                <a:gd name="T5" fmla="*/ 6 h 315"/>
                <a:gd name="T6" fmla="*/ 2893 w 2970"/>
                <a:gd name="T7" fmla="*/ 21 h 315"/>
                <a:gd name="T8" fmla="*/ 2924 w 2970"/>
                <a:gd name="T9" fmla="*/ 46 h 315"/>
                <a:gd name="T10" fmla="*/ 2949 w 2970"/>
                <a:gd name="T11" fmla="*/ 77 h 315"/>
                <a:gd name="T12" fmla="*/ 2965 w 2970"/>
                <a:gd name="T13" fmla="*/ 116 h 315"/>
                <a:gd name="T14" fmla="*/ 2970 w 2970"/>
                <a:gd name="T15" fmla="*/ 158 h 315"/>
                <a:gd name="T16" fmla="*/ 2965 w 2970"/>
                <a:gd name="T17" fmla="*/ 199 h 315"/>
                <a:gd name="T18" fmla="*/ 2949 w 2970"/>
                <a:gd name="T19" fmla="*/ 238 h 315"/>
                <a:gd name="T20" fmla="*/ 2924 w 2970"/>
                <a:gd name="T21" fmla="*/ 269 h 315"/>
                <a:gd name="T22" fmla="*/ 2893 w 2970"/>
                <a:gd name="T23" fmla="*/ 294 h 315"/>
                <a:gd name="T24" fmla="*/ 2854 w 2970"/>
                <a:gd name="T25" fmla="*/ 309 h 315"/>
                <a:gd name="T26" fmla="*/ 2814 w 2970"/>
                <a:gd name="T27" fmla="*/ 315 h 315"/>
                <a:gd name="T28" fmla="*/ 157 w 2970"/>
                <a:gd name="T29" fmla="*/ 315 h 315"/>
                <a:gd name="T30" fmla="*/ 116 w 2970"/>
                <a:gd name="T31" fmla="*/ 309 h 315"/>
                <a:gd name="T32" fmla="*/ 78 w 2970"/>
                <a:gd name="T33" fmla="*/ 294 h 315"/>
                <a:gd name="T34" fmla="*/ 47 w 2970"/>
                <a:gd name="T35" fmla="*/ 269 h 315"/>
                <a:gd name="T36" fmla="*/ 21 w 2970"/>
                <a:gd name="T37" fmla="*/ 238 h 315"/>
                <a:gd name="T38" fmla="*/ 6 w 2970"/>
                <a:gd name="T39" fmla="*/ 199 h 315"/>
                <a:gd name="T40" fmla="*/ 0 w 2970"/>
                <a:gd name="T41" fmla="*/ 158 h 315"/>
                <a:gd name="T42" fmla="*/ 6 w 2970"/>
                <a:gd name="T43" fmla="*/ 116 h 315"/>
                <a:gd name="T44" fmla="*/ 21 w 2970"/>
                <a:gd name="T45" fmla="*/ 77 h 315"/>
                <a:gd name="T46" fmla="*/ 47 w 2970"/>
                <a:gd name="T47" fmla="*/ 46 h 315"/>
                <a:gd name="T48" fmla="*/ 78 w 2970"/>
                <a:gd name="T49" fmla="*/ 21 h 315"/>
                <a:gd name="T50" fmla="*/ 116 w 2970"/>
                <a:gd name="T51" fmla="*/ 6 h 315"/>
                <a:gd name="T52" fmla="*/ 157 w 2970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0" h="315">
                  <a:moveTo>
                    <a:pt x="157" y="0"/>
                  </a:moveTo>
                  <a:lnTo>
                    <a:pt x="2814" y="0"/>
                  </a:lnTo>
                  <a:lnTo>
                    <a:pt x="2854" y="6"/>
                  </a:lnTo>
                  <a:lnTo>
                    <a:pt x="2893" y="21"/>
                  </a:lnTo>
                  <a:lnTo>
                    <a:pt x="2924" y="46"/>
                  </a:lnTo>
                  <a:lnTo>
                    <a:pt x="2949" y="77"/>
                  </a:lnTo>
                  <a:lnTo>
                    <a:pt x="2965" y="116"/>
                  </a:lnTo>
                  <a:lnTo>
                    <a:pt x="2970" y="158"/>
                  </a:lnTo>
                  <a:lnTo>
                    <a:pt x="2965" y="199"/>
                  </a:lnTo>
                  <a:lnTo>
                    <a:pt x="2949" y="238"/>
                  </a:lnTo>
                  <a:lnTo>
                    <a:pt x="2924" y="269"/>
                  </a:lnTo>
                  <a:lnTo>
                    <a:pt x="2893" y="294"/>
                  </a:lnTo>
                  <a:lnTo>
                    <a:pt x="2854" y="309"/>
                  </a:lnTo>
                  <a:lnTo>
                    <a:pt x="2814" y="315"/>
                  </a:lnTo>
                  <a:lnTo>
                    <a:pt x="157" y="315"/>
                  </a:lnTo>
                  <a:lnTo>
                    <a:pt x="116" y="309"/>
                  </a:lnTo>
                  <a:lnTo>
                    <a:pt x="78" y="294"/>
                  </a:lnTo>
                  <a:lnTo>
                    <a:pt x="47" y="269"/>
                  </a:lnTo>
                  <a:lnTo>
                    <a:pt x="21" y="238"/>
                  </a:lnTo>
                  <a:lnTo>
                    <a:pt x="6" y="199"/>
                  </a:lnTo>
                  <a:lnTo>
                    <a:pt x="0" y="158"/>
                  </a:lnTo>
                  <a:lnTo>
                    <a:pt x="6" y="116"/>
                  </a:lnTo>
                  <a:lnTo>
                    <a:pt x="21" y="77"/>
                  </a:lnTo>
                  <a:lnTo>
                    <a:pt x="47" y="46"/>
                  </a:lnTo>
                  <a:lnTo>
                    <a:pt x="78" y="21"/>
                  </a:lnTo>
                  <a:lnTo>
                    <a:pt x="116" y="6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3094" y="1860"/>
              <a:ext cx="1485" cy="158"/>
            </a:xfrm>
            <a:custGeom>
              <a:avLst/>
              <a:gdLst>
                <a:gd name="T0" fmla="*/ 157 w 2970"/>
                <a:gd name="T1" fmla="*/ 0 h 316"/>
                <a:gd name="T2" fmla="*/ 2814 w 2970"/>
                <a:gd name="T3" fmla="*/ 0 h 316"/>
                <a:gd name="T4" fmla="*/ 2854 w 2970"/>
                <a:gd name="T5" fmla="*/ 6 h 316"/>
                <a:gd name="T6" fmla="*/ 2893 w 2970"/>
                <a:gd name="T7" fmla="*/ 22 h 316"/>
                <a:gd name="T8" fmla="*/ 2924 w 2970"/>
                <a:gd name="T9" fmla="*/ 45 h 316"/>
                <a:gd name="T10" fmla="*/ 2949 w 2970"/>
                <a:gd name="T11" fmla="*/ 78 h 316"/>
                <a:gd name="T12" fmla="*/ 2965 w 2970"/>
                <a:gd name="T13" fmla="*/ 114 h 316"/>
                <a:gd name="T14" fmla="*/ 2970 w 2970"/>
                <a:gd name="T15" fmla="*/ 157 h 316"/>
                <a:gd name="T16" fmla="*/ 2965 w 2970"/>
                <a:gd name="T17" fmla="*/ 200 h 316"/>
                <a:gd name="T18" fmla="*/ 2949 w 2970"/>
                <a:gd name="T19" fmla="*/ 236 h 316"/>
                <a:gd name="T20" fmla="*/ 2924 w 2970"/>
                <a:gd name="T21" fmla="*/ 269 h 316"/>
                <a:gd name="T22" fmla="*/ 2893 w 2970"/>
                <a:gd name="T23" fmla="*/ 292 h 316"/>
                <a:gd name="T24" fmla="*/ 2854 w 2970"/>
                <a:gd name="T25" fmla="*/ 310 h 316"/>
                <a:gd name="T26" fmla="*/ 2814 w 2970"/>
                <a:gd name="T27" fmla="*/ 316 h 316"/>
                <a:gd name="T28" fmla="*/ 157 w 2970"/>
                <a:gd name="T29" fmla="*/ 316 h 316"/>
                <a:gd name="T30" fmla="*/ 116 w 2970"/>
                <a:gd name="T31" fmla="*/ 310 h 316"/>
                <a:gd name="T32" fmla="*/ 78 w 2970"/>
                <a:gd name="T33" fmla="*/ 292 h 316"/>
                <a:gd name="T34" fmla="*/ 47 w 2970"/>
                <a:gd name="T35" fmla="*/ 269 h 316"/>
                <a:gd name="T36" fmla="*/ 21 w 2970"/>
                <a:gd name="T37" fmla="*/ 236 h 316"/>
                <a:gd name="T38" fmla="*/ 6 w 2970"/>
                <a:gd name="T39" fmla="*/ 200 h 316"/>
                <a:gd name="T40" fmla="*/ 0 w 2970"/>
                <a:gd name="T41" fmla="*/ 157 h 316"/>
                <a:gd name="T42" fmla="*/ 6 w 2970"/>
                <a:gd name="T43" fmla="*/ 114 h 316"/>
                <a:gd name="T44" fmla="*/ 21 w 2970"/>
                <a:gd name="T45" fmla="*/ 78 h 316"/>
                <a:gd name="T46" fmla="*/ 47 w 2970"/>
                <a:gd name="T47" fmla="*/ 45 h 316"/>
                <a:gd name="T48" fmla="*/ 78 w 2970"/>
                <a:gd name="T49" fmla="*/ 22 h 316"/>
                <a:gd name="T50" fmla="*/ 116 w 2970"/>
                <a:gd name="T51" fmla="*/ 6 h 316"/>
                <a:gd name="T52" fmla="*/ 157 w 2970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0" h="316">
                  <a:moveTo>
                    <a:pt x="157" y="0"/>
                  </a:moveTo>
                  <a:lnTo>
                    <a:pt x="2814" y="0"/>
                  </a:lnTo>
                  <a:lnTo>
                    <a:pt x="2854" y="6"/>
                  </a:lnTo>
                  <a:lnTo>
                    <a:pt x="2893" y="22"/>
                  </a:lnTo>
                  <a:lnTo>
                    <a:pt x="2924" y="45"/>
                  </a:lnTo>
                  <a:lnTo>
                    <a:pt x="2949" y="78"/>
                  </a:lnTo>
                  <a:lnTo>
                    <a:pt x="2965" y="114"/>
                  </a:lnTo>
                  <a:lnTo>
                    <a:pt x="2970" y="157"/>
                  </a:lnTo>
                  <a:lnTo>
                    <a:pt x="2965" y="200"/>
                  </a:lnTo>
                  <a:lnTo>
                    <a:pt x="2949" y="236"/>
                  </a:lnTo>
                  <a:lnTo>
                    <a:pt x="2924" y="269"/>
                  </a:lnTo>
                  <a:lnTo>
                    <a:pt x="2893" y="292"/>
                  </a:lnTo>
                  <a:lnTo>
                    <a:pt x="2854" y="310"/>
                  </a:lnTo>
                  <a:lnTo>
                    <a:pt x="2814" y="316"/>
                  </a:lnTo>
                  <a:lnTo>
                    <a:pt x="157" y="316"/>
                  </a:lnTo>
                  <a:lnTo>
                    <a:pt x="116" y="310"/>
                  </a:lnTo>
                  <a:lnTo>
                    <a:pt x="78" y="292"/>
                  </a:lnTo>
                  <a:lnTo>
                    <a:pt x="47" y="269"/>
                  </a:lnTo>
                  <a:lnTo>
                    <a:pt x="21" y="236"/>
                  </a:lnTo>
                  <a:lnTo>
                    <a:pt x="6" y="200"/>
                  </a:lnTo>
                  <a:lnTo>
                    <a:pt x="0" y="157"/>
                  </a:lnTo>
                  <a:lnTo>
                    <a:pt x="6" y="114"/>
                  </a:lnTo>
                  <a:lnTo>
                    <a:pt x="21" y="78"/>
                  </a:lnTo>
                  <a:lnTo>
                    <a:pt x="47" y="45"/>
                  </a:lnTo>
                  <a:lnTo>
                    <a:pt x="78" y="22"/>
                  </a:lnTo>
                  <a:lnTo>
                    <a:pt x="116" y="6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2259" y="1896"/>
              <a:ext cx="3155" cy="1852"/>
            </a:xfrm>
            <a:custGeom>
              <a:avLst/>
              <a:gdLst>
                <a:gd name="T0" fmla="*/ 0 w 6310"/>
                <a:gd name="T1" fmla="*/ 0 h 3705"/>
                <a:gd name="T2" fmla="*/ 2171 w 6310"/>
                <a:gd name="T3" fmla="*/ 1499 h 3705"/>
                <a:gd name="T4" fmla="*/ 544 w 6310"/>
                <a:gd name="T5" fmla="*/ 2848 h 3705"/>
                <a:gd name="T6" fmla="*/ 515 w 6310"/>
                <a:gd name="T7" fmla="*/ 2878 h 3705"/>
                <a:gd name="T8" fmla="*/ 492 w 6310"/>
                <a:gd name="T9" fmla="*/ 2913 h 3705"/>
                <a:gd name="T10" fmla="*/ 476 w 6310"/>
                <a:gd name="T11" fmla="*/ 2950 h 3705"/>
                <a:gd name="T12" fmla="*/ 471 w 6310"/>
                <a:gd name="T13" fmla="*/ 2991 h 3705"/>
                <a:gd name="T14" fmla="*/ 471 w 6310"/>
                <a:gd name="T15" fmla="*/ 3031 h 3705"/>
                <a:gd name="T16" fmla="*/ 478 w 6310"/>
                <a:gd name="T17" fmla="*/ 3070 h 3705"/>
                <a:gd name="T18" fmla="*/ 494 w 6310"/>
                <a:gd name="T19" fmla="*/ 3109 h 3705"/>
                <a:gd name="T20" fmla="*/ 517 w 6310"/>
                <a:gd name="T21" fmla="*/ 3144 h 3705"/>
                <a:gd name="T22" fmla="*/ 548 w 6310"/>
                <a:gd name="T23" fmla="*/ 3174 h 3705"/>
                <a:gd name="T24" fmla="*/ 583 w 6310"/>
                <a:gd name="T25" fmla="*/ 3196 h 3705"/>
                <a:gd name="T26" fmla="*/ 620 w 6310"/>
                <a:gd name="T27" fmla="*/ 3211 h 3705"/>
                <a:gd name="T28" fmla="*/ 660 w 6310"/>
                <a:gd name="T29" fmla="*/ 3219 h 3705"/>
                <a:gd name="T30" fmla="*/ 701 w 6310"/>
                <a:gd name="T31" fmla="*/ 3219 h 3705"/>
                <a:gd name="T32" fmla="*/ 740 w 6310"/>
                <a:gd name="T33" fmla="*/ 3211 h 3705"/>
                <a:gd name="T34" fmla="*/ 778 w 6310"/>
                <a:gd name="T35" fmla="*/ 3196 h 3705"/>
                <a:gd name="T36" fmla="*/ 813 w 6310"/>
                <a:gd name="T37" fmla="*/ 3171 h 3705"/>
                <a:gd name="T38" fmla="*/ 2531 w 6310"/>
                <a:gd name="T39" fmla="*/ 1747 h 3705"/>
                <a:gd name="T40" fmla="*/ 3154 w 6310"/>
                <a:gd name="T41" fmla="*/ 2176 h 3705"/>
                <a:gd name="T42" fmla="*/ 3778 w 6310"/>
                <a:gd name="T43" fmla="*/ 1747 h 3705"/>
                <a:gd name="T44" fmla="*/ 5495 w 6310"/>
                <a:gd name="T45" fmla="*/ 3171 h 3705"/>
                <a:gd name="T46" fmla="*/ 5526 w 6310"/>
                <a:gd name="T47" fmla="*/ 3192 h 3705"/>
                <a:gd name="T48" fmla="*/ 5559 w 6310"/>
                <a:gd name="T49" fmla="*/ 3207 h 3705"/>
                <a:gd name="T50" fmla="*/ 5594 w 6310"/>
                <a:gd name="T51" fmla="*/ 3217 h 3705"/>
                <a:gd name="T52" fmla="*/ 5629 w 6310"/>
                <a:gd name="T53" fmla="*/ 3219 h 3705"/>
                <a:gd name="T54" fmla="*/ 5666 w 6310"/>
                <a:gd name="T55" fmla="*/ 3217 h 3705"/>
                <a:gd name="T56" fmla="*/ 5701 w 6310"/>
                <a:gd name="T57" fmla="*/ 3207 h 3705"/>
                <a:gd name="T58" fmla="*/ 5733 w 6310"/>
                <a:gd name="T59" fmla="*/ 3192 h 3705"/>
                <a:gd name="T60" fmla="*/ 5764 w 6310"/>
                <a:gd name="T61" fmla="*/ 3171 h 3705"/>
                <a:gd name="T62" fmla="*/ 5792 w 6310"/>
                <a:gd name="T63" fmla="*/ 3144 h 3705"/>
                <a:gd name="T64" fmla="*/ 5815 w 6310"/>
                <a:gd name="T65" fmla="*/ 3109 h 3705"/>
                <a:gd name="T66" fmla="*/ 5830 w 6310"/>
                <a:gd name="T67" fmla="*/ 3070 h 3705"/>
                <a:gd name="T68" fmla="*/ 5838 w 6310"/>
                <a:gd name="T69" fmla="*/ 3031 h 3705"/>
                <a:gd name="T70" fmla="*/ 5838 w 6310"/>
                <a:gd name="T71" fmla="*/ 2991 h 3705"/>
                <a:gd name="T72" fmla="*/ 5832 w 6310"/>
                <a:gd name="T73" fmla="*/ 2950 h 3705"/>
                <a:gd name="T74" fmla="*/ 5817 w 6310"/>
                <a:gd name="T75" fmla="*/ 2913 h 3705"/>
                <a:gd name="T76" fmla="*/ 5793 w 6310"/>
                <a:gd name="T77" fmla="*/ 2878 h 3705"/>
                <a:gd name="T78" fmla="*/ 5764 w 6310"/>
                <a:gd name="T79" fmla="*/ 2848 h 3705"/>
                <a:gd name="T80" fmla="*/ 4138 w 6310"/>
                <a:gd name="T81" fmla="*/ 1499 h 3705"/>
                <a:gd name="T82" fmla="*/ 6310 w 6310"/>
                <a:gd name="T83" fmla="*/ 0 h 3705"/>
                <a:gd name="T84" fmla="*/ 6310 w 6310"/>
                <a:gd name="T85" fmla="*/ 3376 h 3705"/>
                <a:gd name="T86" fmla="*/ 6305 w 6310"/>
                <a:gd name="T87" fmla="*/ 3434 h 3705"/>
                <a:gd name="T88" fmla="*/ 6289 w 6310"/>
                <a:gd name="T89" fmla="*/ 3490 h 3705"/>
                <a:gd name="T90" fmla="*/ 6264 w 6310"/>
                <a:gd name="T91" fmla="*/ 3540 h 3705"/>
                <a:gd name="T92" fmla="*/ 6231 w 6310"/>
                <a:gd name="T93" fmla="*/ 3587 h 3705"/>
                <a:gd name="T94" fmla="*/ 6192 w 6310"/>
                <a:gd name="T95" fmla="*/ 3627 h 3705"/>
                <a:gd name="T96" fmla="*/ 6146 w 6310"/>
                <a:gd name="T97" fmla="*/ 3658 h 3705"/>
                <a:gd name="T98" fmla="*/ 6096 w 6310"/>
                <a:gd name="T99" fmla="*/ 3683 h 3705"/>
                <a:gd name="T100" fmla="*/ 6039 w 6310"/>
                <a:gd name="T101" fmla="*/ 3699 h 3705"/>
                <a:gd name="T102" fmla="*/ 5979 w 6310"/>
                <a:gd name="T103" fmla="*/ 3705 h 3705"/>
                <a:gd name="T104" fmla="*/ 329 w 6310"/>
                <a:gd name="T105" fmla="*/ 3705 h 3705"/>
                <a:gd name="T106" fmla="*/ 269 w 6310"/>
                <a:gd name="T107" fmla="*/ 3699 h 3705"/>
                <a:gd name="T108" fmla="*/ 213 w 6310"/>
                <a:gd name="T109" fmla="*/ 3683 h 3705"/>
                <a:gd name="T110" fmla="*/ 163 w 6310"/>
                <a:gd name="T111" fmla="*/ 3658 h 3705"/>
                <a:gd name="T112" fmla="*/ 116 w 6310"/>
                <a:gd name="T113" fmla="*/ 3627 h 3705"/>
                <a:gd name="T114" fmla="*/ 77 w 6310"/>
                <a:gd name="T115" fmla="*/ 3587 h 3705"/>
                <a:gd name="T116" fmla="*/ 45 w 6310"/>
                <a:gd name="T117" fmla="*/ 3540 h 3705"/>
                <a:gd name="T118" fmla="*/ 19 w 6310"/>
                <a:gd name="T119" fmla="*/ 3490 h 3705"/>
                <a:gd name="T120" fmla="*/ 4 w 6310"/>
                <a:gd name="T121" fmla="*/ 3434 h 3705"/>
                <a:gd name="T122" fmla="*/ 0 w 6310"/>
                <a:gd name="T123" fmla="*/ 3376 h 3705"/>
                <a:gd name="T124" fmla="*/ 0 w 6310"/>
                <a:gd name="T125" fmla="*/ 0 h 3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0" h="3705">
                  <a:moveTo>
                    <a:pt x="0" y="0"/>
                  </a:moveTo>
                  <a:lnTo>
                    <a:pt x="2171" y="1499"/>
                  </a:lnTo>
                  <a:lnTo>
                    <a:pt x="544" y="2848"/>
                  </a:lnTo>
                  <a:lnTo>
                    <a:pt x="515" y="2878"/>
                  </a:lnTo>
                  <a:lnTo>
                    <a:pt x="492" y="2913"/>
                  </a:lnTo>
                  <a:lnTo>
                    <a:pt x="476" y="2950"/>
                  </a:lnTo>
                  <a:lnTo>
                    <a:pt x="471" y="2991"/>
                  </a:lnTo>
                  <a:lnTo>
                    <a:pt x="471" y="3031"/>
                  </a:lnTo>
                  <a:lnTo>
                    <a:pt x="478" y="3070"/>
                  </a:lnTo>
                  <a:lnTo>
                    <a:pt x="494" y="3109"/>
                  </a:lnTo>
                  <a:lnTo>
                    <a:pt x="517" y="3144"/>
                  </a:lnTo>
                  <a:lnTo>
                    <a:pt x="548" y="3174"/>
                  </a:lnTo>
                  <a:lnTo>
                    <a:pt x="583" y="3196"/>
                  </a:lnTo>
                  <a:lnTo>
                    <a:pt x="620" y="3211"/>
                  </a:lnTo>
                  <a:lnTo>
                    <a:pt x="660" y="3219"/>
                  </a:lnTo>
                  <a:lnTo>
                    <a:pt x="701" y="3219"/>
                  </a:lnTo>
                  <a:lnTo>
                    <a:pt x="740" y="3211"/>
                  </a:lnTo>
                  <a:lnTo>
                    <a:pt x="778" y="3196"/>
                  </a:lnTo>
                  <a:lnTo>
                    <a:pt x="813" y="3171"/>
                  </a:lnTo>
                  <a:lnTo>
                    <a:pt x="2531" y="1747"/>
                  </a:lnTo>
                  <a:lnTo>
                    <a:pt x="3154" y="2176"/>
                  </a:lnTo>
                  <a:lnTo>
                    <a:pt x="3778" y="1747"/>
                  </a:lnTo>
                  <a:lnTo>
                    <a:pt x="5495" y="3171"/>
                  </a:lnTo>
                  <a:lnTo>
                    <a:pt x="5526" y="3192"/>
                  </a:lnTo>
                  <a:lnTo>
                    <a:pt x="5559" y="3207"/>
                  </a:lnTo>
                  <a:lnTo>
                    <a:pt x="5594" y="3217"/>
                  </a:lnTo>
                  <a:lnTo>
                    <a:pt x="5629" y="3219"/>
                  </a:lnTo>
                  <a:lnTo>
                    <a:pt x="5666" y="3217"/>
                  </a:lnTo>
                  <a:lnTo>
                    <a:pt x="5701" y="3207"/>
                  </a:lnTo>
                  <a:lnTo>
                    <a:pt x="5733" y="3192"/>
                  </a:lnTo>
                  <a:lnTo>
                    <a:pt x="5764" y="3171"/>
                  </a:lnTo>
                  <a:lnTo>
                    <a:pt x="5792" y="3144"/>
                  </a:lnTo>
                  <a:lnTo>
                    <a:pt x="5815" y="3109"/>
                  </a:lnTo>
                  <a:lnTo>
                    <a:pt x="5830" y="3070"/>
                  </a:lnTo>
                  <a:lnTo>
                    <a:pt x="5838" y="3031"/>
                  </a:lnTo>
                  <a:lnTo>
                    <a:pt x="5838" y="2991"/>
                  </a:lnTo>
                  <a:lnTo>
                    <a:pt x="5832" y="2950"/>
                  </a:lnTo>
                  <a:lnTo>
                    <a:pt x="5817" y="2913"/>
                  </a:lnTo>
                  <a:lnTo>
                    <a:pt x="5793" y="2878"/>
                  </a:lnTo>
                  <a:lnTo>
                    <a:pt x="5764" y="2848"/>
                  </a:lnTo>
                  <a:lnTo>
                    <a:pt x="4138" y="1499"/>
                  </a:lnTo>
                  <a:lnTo>
                    <a:pt x="6310" y="0"/>
                  </a:lnTo>
                  <a:lnTo>
                    <a:pt x="6310" y="3376"/>
                  </a:lnTo>
                  <a:lnTo>
                    <a:pt x="6305" y="3434"/>
                  </a:lnTo>
                  <a:lnTo>
                    <a:pt x="6289" y="3490"/>
                  </a:lnTo>
                  <a:lnTo>
                    <a:pt x="6264" y="3540"/>
                  </a:lnTo>
                  <a:lnTo>
                    <a:pt x="6231" y="3587"/>
                  </a:lnTo>
                  <a:lnTo>
                    <a:pt x="6192" y="3627"/>
                  </a:lnTo>
                  <a:lnTo>
                    <a:pt x="6146" y="3658"/>
                  </a:lnTo>
                  <a:lnTo>
                    <a:pt x="6096" y="3683"/>
                  </a:lnTo>
                  <a:lnTo>
                    <a:pt x="6039" y="3699"/>
                  </a:lnTo>
                  <a:lnTo>
                    <a:pt x="5979" y="3705"/>
                  </a:lnTo>
                  <a:lnTo>
                    <a:pt x="329" y="3705"/>
                  </a:lnTo>
                  <a:lnTo>
                    <a:pt x="269" y="3699"/>
                  </a:lnTo>
                  <a:lnTo>
                    <a:pt x="213" y="3683"/>
                  </a:lnTo>
                  <a:lnTo>
                    <a:pt x="163" y="3658"/>
                  </a:lnTo>
                  <a:lnTo>
                    <a:pt x="116" y="3627"/>
                  </a:lnTo>
                  <a:lnTo>
                    <a:pt x="77" y="3587"/>
                  </a:lnTo>
                  <a:lnTo>
                    <a:pt x="45" y="3540"/>
                  </a:lnTo>
                  <a:lnTo>
                    <a:pt x="19" y="3490"/>
                  </a:lnTo>
                  <a:lnTo>
                    <a:pt x="4" y="3434"/>
                  </a:lnTo>
                  <a:lnTo>
                    <a:pt x="0" y="33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3094" y="1020"/>
              <a:ext cx="1485" cy="157"/>
            </a:xfrm>
            <a:custGeom>
              <a:avLst/>
              <a:gdLst>
                <a:gd name="T0" fmla="*/ 157 w 2970"/>
                <a:gd name="T1" fmla="*/ 0 h 316"/>
                <a:gd name="T2" fmla="*/ 2814 w 2970"/>
                <a:gd name="T3" fmla="*/ 0 h 316"/>
                <a:gd name="T4" fmla="*/ 2854 w 2970"/>
                <a:gd name="T5" fmla="*/ 4 h 316"/>
                <a:gd name="T6" fmla="*/ 2893 w 2970"/>
                <a:gd name="T7" fmla="*/ 21 h 316"/>
                <a:gd name="T8" fmla="*/ 2924 w 2970"/>
                <a:gd name="T9" fmla="*/ 45 h 316"/>
                <a:gd name="T10" fmla="*/ 2949 w 2970"/>
                <a:gd name="T11" fmla="*/ 78 h 316"/>
                <a:gd name="T12" fmla="*/ 2965 w 2970"/>
                <a:gd name="T13" fmla="*/ 114 h 316"/>
                <a:gd name="T14" fmla="*/ 2970 w 2970"/>
                <a:gd name="T15" fmla="*/ 157 h 316"/>
                <a:gd name="T16" fmla="*/ 2965 w 2970"/>
                <a:gd name="T17" fmla="*/ 199 h 316"/>
                <a:gd name="T18" fmla="*/ 2949 w 2970"/>
                <a:gd name="T19" fmla="*/ 236 h 316"/>
                <a:gd name="T20" fmla="*/ 2924 w 2970"/>
                <a:gd name="T21" fmla="*/ 269 h 316"/>
                <a:gd name="T22" fmla="*/ 2893 w 2970"/>
                <a:gd name="T23" fmla="*/ 292 h 316"/>
                <a:gd name="T24" fmla="*/ 2854 w 2970"/>
                <a:gd name="T25" fmla="*/ 310 h 316"/>
                <a:gd name="T26" fmla="*/ 2814 w 2970"/>
                <a:gd name="T27" fmla="*/ 316 h 316"/>
                <a:gd name="T28" fmla="*/ 157 w 2970"/>
                <a:gd name="T29" fmla="*/ 316 h 316"/>
                <a:gd name="T30" fmla="*/ 116 w 2970"/>
                <a:gd name="T31" fmla="*/ 310 h 316"/>
                <a:gd name="T32" fmla="*/ 78 w 2970"/>
                <a:gd name="T33" fmla="*/ 292 h 316"/>
                <a:gd name="T34" fmla="*/ 47 w 2970"/>
                <a:gd name="T35" fmla="*/ 269 h 316"/>
                <a:gd name="T36" fmla="*/ 21 w 2970"/>
                <a:gd name="T37" fmla="*/ 236 h 316"/>
                <a:gd name="T38" fmla="*/ 6 w 2970"/>
                <a:gd name="T39" fmla="*/ 199 h 316"/>
                <a:gd name="T40" fmla="*/ 0 w 2970"/>
                <a:gd name="T41" fmla="*/ 157 h 316"/>
                <a:gd name="T42" fmla="*/ 6 w 2970"/>
                <a:gd name="T43" fmla="*/ 114 h 316"/>
                <a:gd name="T44" fmla="*/ 21 w 2970"/>
                <a:gd name="T45" fmla="*/ 78 h 316"/>
                <a:gd name="T46" fmla="*/ 47 w 2970"/>
                <a:gd name="T47" fmla="*/ 45 h 316"/>
                <a:gd name="T48" fmla="*/ 78 w 2970"/>
                <a:gd name="T49" fmla="*/ 21 h 316"/>
                <a:gd name="T50" fmla="*/ 116 w 2970"/>
                <a:gd name="T51" fmla="*/ 4 h 316"/>
                <a:gd name="T52" fmla="*/ 157 w 2970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0" h="316">
                  <a:moveTo>
                    <a:pt x="157" y="0"/>
                  </a:moveTo>
                  <a:lnTo>
                    <a:pt x="2814" y="0"/>
                  </a:lnTo>
                  <a:lnTo>
                    <a:pt x="2854" y="4"/>
                  </a:lnTo>
                  <a:lnTo>
                    <a:pt x="2893" y="21"/>
                  </a:lnTo>
                  <a:lnTo>
                    <a:pt x="2924" y="45"/>
                  </a:lnTo>
                  <a:lnTo>
                    <a:pt x="2949" y="78"/>
                  </a:lnTo>
                  <a:lnTo>
                    <a:pt x="2965" y="114"/>
                  </a:lnTo>
                  <a:lnTo>
                    <a:pt x="2970" y="157"/>
                  </a:lnTo>
                  <a:lnTo>
                    <a:pt x="2965" y="199"/>
                  </a:lnTo>
                  <a:lnTo>
                    <a:pt x="2949" y="236"/>
                  </a:lnTo>
                  <a:lnTo>
                    <a:pt x="2924" y="269"/>
                  </a:lnTo>
                  <a:lnTo>
                    <a:pt x="2893" y="292"/>
                  </a:lnTo>
                  <a:lnTo>
                    <a:pt x="2854" y="310"/>
                  </a:lnTo>
                  <a:lnTo>
                    <a:pt x="2814" y="316"/>
                  </a:lnTo>
                  <a:lnTo>
                    <a:pt x="157" y="316"/>
                  </a:lnTo>
                  <a:lnTo>
                    <a:pt x="116" y="310"/>
                  </a:lnTo>
                  <a:lnTo>
                    <a:pt x="78" y="292"/>
                  </a:lnTo>
                  <a:lnTo>
                    <a:pt x="47" y="269"/>
                  </a:lnTo>
                  <a:lnTo>
                    <a:pt x="21" y="236"/>
                  </a:lnTo>
                  <a:lnTo>
                    <a:pt x="6" y="199"/>
                  </a:lnTo>
                  <a:lnTo>
                    <a:pt x="0" y="157"/>
                  </a:lnTo>
                  <a:lnTo>
                    <a:pt x="6" y="114"/>
                  </a:lnTo>
                  <a:lnTo>
                    <a:pt x="21" y="78"/>
                  </a:lnTo>
                  <a:lnTo>
                    <a:pt x="47" y="45"/>
                  </a:lnTo>
                  <a:lnTo>
                    <a:pt x="78" y="21"/>
                  </a:lnTo>
                  <a:lnTo>
                    <a:pt x="116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19" name="Γράφημα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53222"/>
              </p:ext>
            </p:extLst>
          </p:nvPr>
        </p:nvGraphicFramePr>
        <p:xfrm>
          <a:off x="28080" y="2351899"/>
          <a:ext cx="4344271" cy="303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Γράφημα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152837"/>
              </p:ext>
            </p:extLst>
          </p:nvPr>
        </p:nvGraphicFramePr>
        <p:xfrm>
          <a:off x="4571999" y="2358437"/>
          <a:ext cx="4329807" cy="303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52" y="6228785"/>
            <a:ext cx="1524154" cy="62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77195E4-1735-4FD0-BE32-1BDF7AC7243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460237" y="6228785"/>
            <a:ext cx="683404" cy="628855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9A5B3C-D82B-4C05-BAB5-70DE2AA910B1}"/>
              </a:ext>
            </a:extLst>
          </p:cNvPr>
          <p:cNvSpPr txBox="1"/>
          <p:nvPr/>
        </p:nvSpPr>
        <p:spPr>
          <a:xfrm>
            <a:off x="1" y="6137228"/>
            <a:ext cx="49632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E67C8"/>
                </a:solidFill>
              </a:rPr>
              <a:t>Kindly provided by: Prof. Christos </a:t>
            </a:r>
            <a:r>
              <a:rPr lang="en-US" sz="1600" dirty="0" err="1">
                <a:solidFill>
                  <a:srgbClr val="4E67C8"/>
                </a:solidFill>
              </a:rPr>
              <a:t>Hadjichristodoulou</a:t>
            </a:r>
            <a:endParaRPr lang="en-US" sz="1600" dirty="0">
              <a:solidFill>
                <a:srgbClr val="4E67C8"/>
              </a:solidFill>
            </a:endParaRPr>
          </a:p>
          <a:p>
            <a:r>
              <a:rPr lang="en-US" sz="1600" dirty="0">
                <a:solidFill>
                  <a:srgbClr val="4E67C8"/>
                </a:solidFill>
              </a:rPr>
              <a:t>				   Dr. Michalis </a:t>
            </a:r>
            <a:r>
              <a:rPr lang="en-US" sz="1600" dirty="0" err="1">
                <a:solidFill>
                  <a:srgbClr val="4E67C8"/>
                </a:solidFill>
              </a:rPr>
              <a:t>Koureas</a:t>
            </a:r>
            <a:endParaRPr lang="el-GR" sz="1600" dirty="0">
              <a:solidFill>
                <a:srgbClr val="4E67C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9AFBF7-1A30-402D-A62F-EAC3EFBAE2D5}"/>
              </a:ext>
            </a:extLst>
          </p:cNvPr>
          <p:cNvSpPr txBox="1"/>
          <p:nvPr/>
        </p:nvSpPr>
        <p:spPr>
          <a:xfrm>
            <a:off x="2760718" y="96469"/>
            <a:ext cx="307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Indicative results</a:t>
            </a:r>
            <a:endParaRPr lang="el-GR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782" y="163270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l-GR" sz="2400" b="1" dirty="0">
                <a:solidFill>
                  <a:srgbClr val="4E67C8"/>
                </a:solidFill>
                <a:latin typeface="Calibri"/>
                <a:cs typeface="Calibri"/>
              </a:rPr>
              <a:t>Συσχέτιση ιικού φορτίου λυμάτων με καταγραφές κρουσμάτων</a:t>
            </a:r>
            <a:endParaRPr lang="en-US" sz="24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07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F1C63-95BC-4EF8-9A50-DDB7262C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60" y="4666521"/>
            <a:ext cx="6512040" cy="553998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Επιτήρηση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αναπνευστικού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συγκυτιακού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ιού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λύματα της ΕΕΛ Λάρισας(2022-2023)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FB542D3-67F1-46F3-9D06-596680E3F96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8650" y="1751122"/>
            <a:ext cx="7886700" cy="35052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D0C8552-79D1-4D1F-B13F-E8E3190B9845}"/>
              </a:ext>
            </a:extLst>
          </p:cNvPr>
          <p:cNvSpPr/>
          <p:nvPr/>
        </p:nvSpPr>
        <p:spPr>
          <a:xfrm>
            <a:off x="367806" y="5245802"/>
            <a:ext cx="592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Ιικό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φορτίο λυμάτων αναπνευστικού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συγκυτιακού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ιού και εβδομαδιαία κρούσματα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γριππώδους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συνδρομης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ανά 1000 επισκέψεις στη Λάρισα κατά την περίοδο μελέτης.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2196599-66E2-4821-B2CE-D94DB9C68FB0}"/>
              </a:ext>
            </a:extLst>
          </p:cNvPr>
          <p:cNvSpPr/>
          <p:nvPr/>
        </p:nvSpPr>
        <p:spPr>
          <a:xfrm>
            <a:off x="6293977" y="5335879"/>
            <a:ext cx="285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Koureas, M., Mellou K. </a:t>
            </a:r>
            <a:r>
              <a:rPr lang="en-US" sz="1600" dirty="0">
                <a:solidFill>
                  <a:srgbClr val="222222"/>
                </a:solidFill>
                <a:latin typeface="helvetica neue"/>
              </a:rPr>
              <a:t>et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elvetica neue"/>
              </a:rPr>
              <a:t>. al. (2023) https://doi.org/10.3390/ijerph20065219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8984" y="78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E43F1C63-95BC-4EF8-9A50-DDB7262C2B7C}"/>
              </a:ext>
            </a:extLst>
          </p:cNvPr>
          <p:cNvSpPr txBox="1">
            <a:spLocks/>
          </p:cNvSpPr>
          <p:nvPr/>
        </p:nvSpPr>
        <p:spPr>
          <a:xfrm>
            <a:off x="-770968" y="132789"/>
            <a:ext cx="10515600" cy="73866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r>
              <a:rPr lang="el-G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Επιτήρηση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αναπνευστικού συγκυτιακού ιού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λύματα της ΕΕΛ Λάρισας(2022-2023) </a:t>
            </a:r>
          </a:p>
        </p:txBody>
      </p:sp>
    </p:spTree>
    <p:extLst>
      <p:ext uri="{BB962C8B-B14F-4D97-AF65-F5344CB8AC3E}">
        <p14:creationId xmlns:p14="http://schemas.microsoft.com/office/powerpoint/2010/main" val="87015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08080" y="414000"/>
            <a:ext cx="8637480" cy="1337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1" strike="noStrike" spc="-1">
                <a:solidFill>
                  <a:srgbClr val="4E67C8"/>
                </a:solidFill>
                <a:latin typeface="Trebuchet MS"/>
              </a:rPr>
              <a:t>ΕΠΙΔΗΜΙΟΛΟΓΙΑ ΛΥΜΑΤΩΝ και </a:t>
            </a:r>
            <a:endParaRPr lang="en-US" sz="3200" b="0" strike="noStrike" spc="-1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1" strike="noStrike" spc="-1">
                <a:solidFill>
                  <a:srgbClr val="4E67C8"/>
                </a:solidFill>
                <a:latin typeface="Trebuchet MS"/>
              </a:rPr>
              <a:t>ΔΗΜΟΣΙΑ ΥΓΕΙΑ</a:t>
            </a:r>
            <a:endParaRPr lang="en-US" sz="3200" b="0" strike="noStrike" spc="-1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04" name="Picture 1"/>
          <p:cNvPicPr/>
          <p:nvPr/>
        </p:nvPicPr>
        <p:blipFill>
          <a:blip r:embed="rId2"/>
          <a:stretch/>
        </p:blipFill>
        <p:spPr>
          <a:xfrm>
            <a:off x="5900760" y="2786040"/>
            <a:ext cx="2977560" cy="19810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295560" y="2047320"/>
            <a:ext cx="8549640" cy="5169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z="2200" spc="-1" dirty="0">
                <a:solidFill>
                  <a:srgbClr val="4E67C8"/>
                </a:solidFill>
                <a:latin typeface="Trebuchet MS"/>
              </a:rPr>
              <a:t>Νέο και γρήγορα ε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ξελισσόμενο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λείο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της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Αν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λυτικής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l-GR" sz="2200" spc="-1" dirty="0">
                <a:solidFill>
                  <a:srgbClr val="4E67C8"/>
                </a:solidFill>
                <a:latin typeface="Trebuchet MS"/>
              </a:rPr>
              <a:t>και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Περι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βα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λλοντικής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Χημεί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l-GR" sz="2200" b="0" strike="noStrike" spc="-1" dirty="0">
                <a:solidFill>
                  <a:srgbClr val="4E67C8"/>
                </a:solidFill>
                <a:latin typeface="Trebuchet MS"/>
              </a:rPr>
              <a:t>Περιβαλλοντικής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Υγεί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200" b="1" strike="noStrike" spc="-1" dirty="0" err="1">
                <a:solidFill>
                  <a:srgbClr val="4E67C8"/>
                </a:solidFill>
                <a:latin typeface="Trebuchet MS"/>
              </a:rPr>
              <a:t>Β</a:t>
            </a:r>
            <a:r>
              <a:rPr lang="en-US" sz="22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1" strike="noStrike" spc="-1" dirty="0" err="1">
                <a:solidFill>
                  <a:srgbClr val="4E67C8"/>
                </a:solidFill>
                <a:latin typeface="Trebuchet MS"/>
              </a:rPr>
              <a:t>σική</a:t>
            </a:r>
            <a:r>
              <a:rPr lang="en-US" sz="2200" b="1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200" b="1" strike="noStrike" spc="-1" dirty="0" err="1">
                <a:solidFill>
                  <a:srgbClr val="4E67C8"/>
                </a:solidFill>
                <a:latin typeface="Trebuchet MS"/>
              </a:rPr>
              <a:t>ρχή</a:t>
            </a:r>
            <a:r>
              <a:rPr lang="en-US" sz="2200" b="1" strike="noStrike" spc="-1" dirty="0">
                <a:solidFill>
                  <a:srgbClr val="4E67C8"/>
                </a:solidFill>
                <a:latin typeface="Trebuchet MS"/>
              </a:rPr>
              <a:t>/</a:t>
            </a:r>
            <a:r>
              <a:rPr lang="en-US" sz="2200" b="1" strike="noStrike" spc="-1" dirty="0" err="1">
                <a:solidFill>
                  <a:srgbClr val="4E67C8"/>
                </a:solidFill>
                <a:latin typeface="Trebuchet MS"/>
              </a:rPr>
              <a:t>θεώρηση</a:t>
            </a:r>
            <a:r>
              <a:rPr lang="en-US" sz="2200" b="1" strike="noStrike" spc="-1" dirty="0">
                <a:solidFill>
                  <a:srgbClr val="4E67C8"/>
                </a:solidFill>
                <a:latin typeface="Trebuchet MS"/>
              </a:rPr>
              <a:t>: </a:t>
            </a:r>
            <a:endParaRPr lang="en-US" sz="22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Ουσίες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/πα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θογόνοι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ράγοντες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ου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l-GR" sz="2200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914760" lvl="2">
              <a:buClr>
                <a:srgbClr val="4E67C8"/>
              </a:buClr>
            </a:pPr>
            <a:r>
              <a:rPr lang="el-GR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ο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β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άλλοντ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l-GR" sz="2200" spc="-1" dirty="0">
                <a:solidFill>
                  <a:srgbClr val="4E67C8"/>
                </a:solidFill>
                <a:latin typeface="Arial"/>
              </a:rPr>
              <a:t>, 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πα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ρ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μένουν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l-GR" sz="2200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914760" lvl="2">
              <a:buClr>
                <a:srgbClr val="4E67C8"/>
              </a:buClr>
            </a:pP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νιχνεύοντ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/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μετρώντ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στ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λύμ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200" b="0" strike="noStrike" spc="-1" dirty="0">
              <a:solidFill>
                <a:srgbClr val="4E67C8"/>
              </a:solid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Αν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γωγή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στην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ρχική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συγκέντρωση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n-US" sz="22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στον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εξυ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ηρετούμενο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ληθυσμ</a:t>
            </a:r>
            <a:r>
              <a:rPr lang="el-GR" sz="2200" b="0" strike="noStrike" spc="-1" dirty="0">
                <a:solidFill>
                  <a:srgbClr val="4E67C8"/>
                </a:solidFill>
                <a:latin typeface="Trebuchet MS"/>
              </a:rPr>
              <a:t>ό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z="2200" b="0" strike="noStrike" spc="-1" dirty="0">
                <a:solidFill>
                  <a:srgbClr val="4E67C8"/>
                </a:solidFill>
                <a:latin typeface="Trebuchet MS"/>
              </a:rPr>
              <a:t>Ψυχοτρόπες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ουσίες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φ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ρμ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κευτικές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ουσίες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ιός</a:t>
            </a:r>
            <a:r>
              <a:rPr lang="el-GR" sz="22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ολυομυελίτιδ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νοροϊοί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η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πα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τίτιδ</a:t>
            </a:r>
            <a:r>
              <a:rPr lang="en-US" sz="22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200" b="0" strike="noStrike" spc="-1" dirty="0" err="1">
                <a:solidFill>
                  <a:srgbClr val="4E67C8"/>
                </a:solidFill>
                <a:latin typeface="Trebuchet MS"/>
              </a:rPr>
              <a:t>Α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</p:txBody>
      </p:sp>
      <p:pic>
        <p:nvPicPr>
          <p:cNvPr id="106" name="Picture 4"/>
          <p:cNvPicPr/>
          <p:nvPr/>
        </p:nvPicPr>
        <p:blipFill>
          <a:blip r:embed="rId3"/>
          <a:stretch/>
        </p:blipFill>
        <p:spPr>
          <a:xfrm>
            <a:off x="8563680" y="6277680"/>
            <a:ext cx="579960" cy="57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0" y="107280"/>
            <a:ext cx="9143640" cy="120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n-US" sz="3000" b="1" strike="noStrike" spc="-1">
                <a:solidFill>
                  <a:srgbClr val="4E67C8"/>
                </a:solidFill>
                <a:latin typeface="Trebuchet MS"/>
              </a:rPr>
              <a:t>Δίκτυο επιδημιολογίας λυμάτων για SARS-CoV-2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n-US" sz="3000" b="1" strike="noStrike" spc="-1">
                <a:solidFill>
                  <a:srgbClr val="4E67C8"/>
                </a:solidFill>
                <a:latin typeface="Trebuchet MS"/>
              </a:rPr>
              <a:t>Δειγματοληψία και Επεξεργασία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0" y="1751760"/>
            <a:ext cx="9143640" cy="48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στήριο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Αν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λυτικής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Χημεί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– ΕΚΠΑ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Ολιστική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χημική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νάλυση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Ανίχνευση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οσοτικών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λλ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γών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στη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χρήση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φ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ρμ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κευτικών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ουσιών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χιλιάδων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άλλων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χημικών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ολυμ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ντικών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, β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ιοκτόνων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λλά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άλλων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χημικών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θημερινής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χρήσης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Α</a:t>
            </a:r>
            <a:r>
              <a:rPr lang="el-GR" sz="2400" b="0" strike="noStrike" spc="-1" dirty="0">
                <a:solidFill>
                  <a:srgbClr val="4E67C8"/>
                </a:solidFill>
                <a:latin typeface="Trebuchet MS"/>
              </a:rPr>
              <a:t>νίχνευση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β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ιοδεικτών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στ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λύμ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ου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ντι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ροσω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εύουν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συνθήκες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νδημί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l-GR" sz="2400" spc="-1" dirty="0">
                <a:solidFill>
                  <a:srgbClr val="4E67C8"/>
                </a:solidFill>
                <a:latin typeface="Trebuchet MS"/>
              </a:rPr>
              <a:t>ς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τωση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της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νδημί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στην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συνολική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δημόσι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υγεί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του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ληθυσμού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της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Ελλάδ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135" name="Picture 4"/>
          <p:cNvPicPr/>
          <p:nvPr/>
        </p:nvPicPr>
        <p:blipFill>
          <a:blip r:embed="rId2"/>
          <a:stretch/>
        </p:blipFill>
        <p:spPr>
          <a:xfrm>
            <a:off x="6242040" y="1314000"/>
            <a:ext cx="2490120" cy="1546200"/>
          </a:xfrm>
          <a:prstGeom prst="rect">
            <a:avLst/>
          </a:prstGeom>
          <a:ln>
            <a:noFill/>
          </a:ln>
        </p:spPr>
      </p:pic>
      <p:pic>
        <p:nvPicPr>
          <p:cNvPr id="136" name="Picture 6"/>
          <p:cNvPicPr/>
          <p:nvPr/>
        </p:nvPicPr>
        <p:blipFill>
          <a:blip r:embed="rId3"/>
          <a:stretch/>
        </p:blipFill>
        <p:spPr>
          <a:xfrm>
            <a:off x="8555400" y="6277680"/>
            <a:ext cx="579960" cy="57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51ECB487-9AAA-4BCB-B49C-DC2528F73C3A}"/>
              </a:ext>
            </a:extLst>
          </p:cNvPr>
          <p:cNvSpPr/>
          <p:nvPr/>
        </p:nvSpPr>
        <p:spPr>
          <a:xfrm>
            <a:off x="91436" y="3537311"/>
            <a:ext cx="8974182" cy="32317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D4ED77FE-62DD-4453-9DC7-EECE03F85B18}"/>
              </a:ext>
            </a:extLst>
          </p:cNvPr>
          <p:cNvSpPr/>
          <p:nvPr/>
        </p:nvSpPr>
        <p:spPr>
          <a:xfrm>
            <a:off x="91437" y="2268585"/>
            <a:ext cx="8974182" cy="1169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4E67C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C5D66-8A08-4767-AF16-6B8D071D44E6}"/>
              </a:ext>
            </a:extLst>
          </p:cNvPr>
          <p:cNvSpPr txBox="1"/>
          <p:nvPr/>
        </p:nvSpPr>
        <p:spPr>
          <a:xfrm>
            <a:off x="394741" y="62701"/>
            <a:ext cx="4088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rgbClr val="4E67C8"/>
                </a:solidFill>
              </a:rPr>
              <a:t>Ανάλυση δειγμάτων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E1EE2-8131-45A4-965E-914B04BB02C5}"/>
              </a:ext>
            </a:extLst>
          </p:cNvPr>
          <p:cNvSpPr txBox="1"/>
          <p:nvPr/>
        </p:nvSpPr>
        <p:spPr>
          <a:xfrm>
            <a:off x="326567" y="1017821"/>
            <a:ext cx="8223069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Για την παρακολούθηση της επίπτωσης της κυκλοφορίας του ιού SARS-CoV-2 στην κοινότητα, διενεργήθηκαν αναλύσεις για </a:t>
            </a:r>
            <a:r>
              <a:rPr lang="el-GR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&gt;2.000 χημικές ενώσεις 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σύμφωνα με επικυρωμένες και δημοσιευμένες αναλυτικές μεθόδους του ΕΑΧ [</a:t>
            </a:r>
            <a:r>
              <a:rPr lang="en-US" sz="1600" dirty="0" err="1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Alygizakis</a:t>
            </a:r>
            <a:r>
              <a:rPr lang="en-US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2021; </a:t>
            </a:r>
            <a:r>
              <a:rPr lang="en-US" sz="1600" dirty="0" err="1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Galani</a:t>
            </a:r>
            <a:r>
              <a:rPr lang="en-US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2021; </a:t>
            </a:r>
            <a:r>
              <a:rPr lang="en-US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Gago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Ferrero et al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2020].</a:t>
            </a:r>
          </a:p>
          <a:p>
            <a:pPr algn="just">
              <a:lnSpc>
                <a:spcPct val="115000"/>
              </a:lnSpc>
            </a:pP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τελικά εκχυλίσματα, αναλύθηκαν </a:t>
            </a:r>
            <a:r>
              <a:rPr lang="el-GR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δύο μεθοδολογίες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LC</a:t>
            </a:r>
            <a:r>
              <a:rPr lang="el-GR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l-GR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l-GR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4E67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και</a:t>
            </a:r>
            <a:r>
              <a:rPr lang="el-GR" sz="1600" b="1" dirty="0">
                <a:solidFill>
                  <a:srgbClr val="4E67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LC</a:t>
            </a:r>
            <a:r>
              <a:rPr lang="el-GR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QTOFMS</a:t>
            </a:r>
            <a:r>
              <a:rPr lang="el-GR" sz="16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6B056-2C5F-4F8C-9E51-6BB543020F1E}"/>
              </a:ext>
            </a:extLst>
          </p:cNvPr>
          <p:cNvSpPr txBox="1"/>
          <p:nvPr/>
        </p:nvSpPr>
        <p:spPr>
          <a:xfrm>
            <a:off x="326568" y="2468122"/>
            <a:ext cx="86345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LC</a:t>
            </a:r>
            <a:r>
              <a:rPr lang="el-GR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l-GR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l-G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Προσδιορισμός </a:t>
            </a:r>
            <a:r>
              <a:rPr lang="el-G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185 φαρμακευτικών ουσιών και παρανόμως διακινούμενων ουσιών</a:t>
            </a:r>
            <a:r>
              <a:rPr lang="el-GR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εξαιρετικά χαμηλά όρια ανίχνευσης.</a:t>
            </a:r>
            <a:endParaRPr lang="el-GR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πλήρης λίστα είναι διαθέσιμη στον ακόλουθο σύνδεσμο: 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https://doi.org/10.5281/zenodo.3248838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6AB78-BF38-47A6-B821-FC2F81351590}"/>
              </a:ext>
            </a:extLst>
          </p:cNvPr>
          <p:cNvSpPr txBox="1"/>
          <p:nvPr/>
        </p:nvSpPr>
        <p:spPr>
          <a:xfrm>
            <a:off x="326568" y="3511911"/>
            <a:ext cx="863454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LC</a:t>
            </a:r>
            <a:r>
              <a:rPr lang="el-GR" sz="18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QTOFMS</a:t>
            </a:r>
            <a:r>
              <a:rPr lang="en-US" sz="18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l-GR" dirty="0">
                <a:solidFill>
                  <a:srgbClr val="4E67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Προσδιορισμός </a:t>
            </a:r>
            <a:r>
              <a:rPr lang="el-G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2.467</a:t>
            </a:r>
            <a:r>
              <a:rPr lang="el-G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οργανικών ρύπων </a:t>
            </a:r>
            <a:r>
              <a:rPr lang="el-GR" sz="18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sz="14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εμπεριέχονται πάνω από 800 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φαρμακευτικές ουσίες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παρανόμως διακινούμενες ουσίες και προϊόντα μετατροπής τους</a:t>
            </a:r>
            <a:r>
              <a:rPr lang="el-GR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l-GR" sz="14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πάνω από  900 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φυτοφάρμακα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l-GR" sz="1400" dirty="0">
                <a:solidFill>
                  <a:srgbClr val="4E67C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πάνω από 200 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ουσίες 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βιομηχανικής χρήσης 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ενώσεις από ποικίλες κατηγορίες, όπως 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διεγερτικά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τεχνητά γλυκαντικά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καθώς επίσης και </a:t>
            </a:r>
            <a:r>
              <a:rPr lang="el-GR" sz="1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μεταβολίτες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</a:t>
            </a:r>
            <a:r>
              <a:rPr lang="el-GR" sz="1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προϊόντα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μετασχηματισμού</a:t>
            </a:r>
            <a:r>
              <a:rPr lang="el-GR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όλων των κατηγοριών</a:t>
            </a:r>
            <a:r>
              <a:rPr lang="el-GR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πλήρης λίστα είναι διαθέσιμη στον ακόλουθο σύνδεσμο:</a:t>
            </a:r>
            <a:r>
              <a:rPr lang="el-GR" sz="14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l-GR" sz="14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https://zenodo.org/record/6012778#.Yg5rEt8zaUl</a:t>
            </a: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37AF1-16CF-4210-A26C-3E5B1CE43975}"/>
              </a:ext>
            </a:extLst>
          </p:cNvPr>
          <p:cNvSpPr txBox="1"/>
          <p:nvPr/>
        </p:nvSpPr>
        <p:spPr>
          <a:xfrm>
            <a:off x="326567" y="4697441"/>
            <a:ext cx="8634548" cy="191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Σάρωση ύποπτων ενώσεων</a:t>
            </a:r>
          </a:p>
          <a:p>
            <a:pPr marL="285750" indent="-285750">
              <a:buFont typeface="Lucida Grande"/>
              <a:buChar char="-"/>
            </a:pPr>
            <a:r>
              <a:rPr lang="el-G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εδομένα από τον Εθνικό Οργανισμό Φαρμάκων Ελλάδος, </a:t>
            </a:r>
            <a:r>
              <a:rPr lang="el-GR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(αντιβιοτικά, αντικαταθλιπτικά, αντιψυχωσικά, βενζοδιαζεπίνες, μη-στεροειδή αντιφλεγμονώδη φάρμακα, αντιλιπιδαιμικά φάρμακα, αντιεπιληπτικά, δραστικές κατά του έλκους, αντιυπερτασικά και διουρητικά φάρμακα (263 ενώσεις).</a:t>
            </a:r>
          </a:p>
          <a:p>
            <a:pPr lvl="1">
              <a:spcAft>
                <a:spcPts val="600"/>
              </a:spcAft>
            </a:pPr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πλήρης λίστα είναι διαθέσιμη στον ακόλουθο σύνδεσμο: </a:t>
            </a:r>
            <a:r>
              <a:rPr lang="en-US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i="1" u="sng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doi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org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/10.5281/</a:t>
            </a:r>
            <a:r>
              <a:rPr lang="en-US" sz="1400" i="1" u="sng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zenodo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.3248884</a:t>
            </a:r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i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Aft>
                <a:spcPts val="600"/>
              </a:spcAft>
              <a:buFont typeface="Lucida Grande"/>
              <a:buChar char="-"/>
            </a:pPr>
            <a:r>
              <a:rPr lang="el-G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ίστα απολυμαντικών και επιφανειοδραστικών ενώσεων (410 και 1154 ενώσεις, αντίστοιχα)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πλήρης λίστα είναι διαθέσιμη στον ακόλουθο σύνδεσμο: (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https://doi.org/10.5281/zenodo.3549934</a:t>
            </a:r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και (</a:t>
            </a:r>
            <a:r>
              <a:rPr lang="el-GR" sz="1400" i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https://doi.org/10.5281/zenodo.2648765</a:t>
            </a:r>
            <a:r>
              <a:rPr lang="el-GR" sz="1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pic>
        <p:nvPicPr>
          <p:cNvPr id="21" name="Picture 2" descr="https://fbcdn-sphotos-g-a.akamaihd.net/hphotos-ak-xfp1/t31.0-8/57308_10151196085424690_28655038_o.jpg">
            <a:extLst>
              <a:ext uri="{FF2B5EF4-FFF2-40B4-BE49-F238E27FC236}">
                <a16:creationId xmlns:a16="http://schemas.microsoft.com/office/drawing/2014/main" id="{EFFCC72A-3F68-4F2F-9530-984ABA5C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940" y="159129"/>
            <a:ext cx="1877696" cy="52575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</p:spPr>
      </p:pic>
      <p:pic>
        <p:nvPicPr>
          <p:cNvPr id="22" name="Εικόνα 10">
            <a:extLst>
              <a:ext uri="{FF2B5EF4-FFF2-40B4-BE49-F238E27FC236}">
                <a16:creationId xmlns:a16="http://schemas.microsoft.com/office/drawing/2014/main" id="{B3BF89FE-C62A-4720-B434-E17E305776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197" y="50875"/>
            <a:ext cx="423435" cy="7564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6A4A81-FD40-47C0-AF33-5529502E7521}"/>
              </a:ext>
            </a:extLst>
          </p:cNvPr>
          <p:cNvSpPr txBox="1"/>
          <p:nvPr/>
        </p:nvSpPr>
        <p:spPr>
          <a:xfrm>
            <a:off x="5846722" y="748464"/>
            <a:ext cx="3313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4E67C8"/>
                </a:solidFill>
              </a:rPr>
              <a:t>Εργαστήριο Αναλυτικής Χημείας, ΕΚΠΑ</a:t>
            </a:r>
          </a:p>
        </p:txBody>
      </p:sp>
      <p:pic>
        <p:nvPicPr>
          <p:cNvPr id="24" name="Picture 6"/>
          <p:cNvPicPr/>
          <p:nvPr/>
        </p:nvPicPr>
        <p:blipFill>
          <a:blip r:embed="rId9"/>
          <a:stretch/>
        </p:blipFill>
        <p:spPr>
          <a:xfrm>
            <a:off x="8445500" y="6108700"/>
            <a:ext cx="698140" cy="7489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37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0" y="78564"/>
            <a:ext cx="9143640" cy="120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Δίκτυο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ιδημιολογ</a:t>
            </a:r>
            <a:r>
              <a:rPr lang="el-GR" sz="2400" b="1" strike="noStrike" spc="-1" dirty="0">
                <a:solidFill>
                  <a:srgbClr val="4E67C8"/>
                </a:solidFill>
                <a:latin typeface="Trebuchet MS"/>
              </a:rPr>
              <a:t>ί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λυμάτων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1" strike="noStrike" spc="-1" dirty="0" err="1">
                <a:solidFill>
                  <a:srgbClr val="4E67C8"/>
                </a:solidFill>
                <a:latin typeface="Trebuchet MS"/>
              </a:rPr>
              <a:t>γι</a:t>
            </a:r>
            <a:r>
              <a:rPr lang="en-US" sz="2400" b="1" strike="noStrike" spc="-1" dirty="0">
                <a:solidFill>
                  <a:srgbClr val="4E67C8"/>
                </a:solidFill>
                <a:latin typeface="Trebuchet MS"/>
              </a:rPr>
              <a:t>α SARS-CoV-2</a:t>
            </a:r>
            <a:endParaRPr lang="el-GR" sz="2400" b="1" spc="-1" dirty="0">
              <a:solidFill>
                <a:srgbClr val="4E67C8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l-GR" sz="2400" b="1" strike="noStrike" spc="-1" dirty="0">
                <a:solidFill>
                  <a:srgbClr val="4E67C8"/>
                </a:solidFill>
                <a:latin typeface="Trebuchet MS"/>
              </a:rPr>
              <a:t>Αποτελέσματα και μελλοντικοί στόχοι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295560" y="1269720"/>
            <a:ext cx="8549640" cy="7711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Ανίχνευση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οσοτικο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οίηση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ιικού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RNA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στ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λύμ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Ανίχνευση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οσοτικο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οίηση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χρήσης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φ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ρμ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κευτικών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άλλων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χημικών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ουσιών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τά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την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νδημί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l-GR" sz="2000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800280" lvl="1" indent="-342720">
              <a:lnSpc>
                <a:spcPct val="50000"/>
              </a:lnSpc>
              <a:buClr>
                <a:srgbClr val="4E67C8"/>
              </a:buClr>
              <a:buFont typeface="Wingdings" charset="2"/>
              <a:buChar char=""/>
            </a:pPr>
            <a:endParaRPr lang="el-GR" sz="2000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Υ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οστήριξη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κλινικών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ελέγχων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κλ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σικής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ιδημιολογικής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ιτήρησης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ιχνηλάτησης</a:t>
            </a:r>
            <a:endParaRPr lang="en-US" sz="2000" spc="-1" dirty="0"/>
          </a:p>
          <a:p>
            <a:pPr>
              <a:lnSpc>
                <a:spcPct val="50000"/>
              </a:lnSpc>
            </a:pPr>
            <a:endParaRPr lang="en-US" sz="2000" spc="-1" dirty="0"/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Συνδρομή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στη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λήψη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απ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οφάσεων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απ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ό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ολιτεί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spc="-1" dirty="0" err="1">
                <a:solidFill>
                  <a:srgbClr val="4E67C8"/>
                </a:solidFill>
                <a:latin typeface="Trebuchet MS"/>
              </a:rPr>
              <a:t>ειδικούς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z="2000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νίχνευση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και τα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υτο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ποίηση γενετικών μεταλλάξεων </a:t>
            </a:r>
            <a:r>
              <a:rPr lang="el-GR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και παραλλαγών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του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ιού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endParaRPr lang="en-US" sz="20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457200">
              <a:lnSpc>
                <a:spcPct val="50000"/>
              </a:lnSpc>
            </a:pPr>
            <a:endParaRPr lang="en-US" sz="20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Εξορθολογισμός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απ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οτελεσμάτων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σε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τάσεις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δι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σ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οράς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ιού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στην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κοινότητ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α</a:t>
            </a:r>
            <a:endParaRPr lang="en-US" sz="20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50000"/>
              </a:lnSpc>
            </a:pPr>
            <a:endParaRPr lang="en-US" sz="20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Δημιουργί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α </a:t>
            </a:r>
            <a:r>
              <a:rPr lang="el-GR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εθνικής πλατφόρμας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α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νά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τυξη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κ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χρήση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υ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π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ολογιστικών</a:t>
            </a:r>
            <a:r>
              <a:rPr lang="en-US" sz="2000" b="0" strike="noStrike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chemeClr val="bg2">
                    <a:lumMod val="75000"/>
                  </a:schemeClr>
                </a:solidFill>
                <a:latin typeface="Trebuchet MS"/>
              </a:rPr>
              <a:t>μοντέλων</a:t>
            </a:r>
            <a:endParaRPr lang="el-GR" sz="2000" b="0" strike="noStrike" spc="-1" dirty="0">
              <a:solidFill>
                <a:schemeClr val="bg2">
                  <a:lumMod val="75000"/>
                </a:schemeClr>
              </a:solidFill>
              <a:latin typeface="Trebuchet MS"/>
            </a:endParaRPr>
          </a:p>
          <a:p>
            <a:pPr marL="800280" lvl="1" indent="-342720">
              <a:lnSpc>
                <a:spcPct val="50000"/>
              </a:lnSpc>
              <a:buClr>
                <a:srgbClr val="4E67C8"/>
              </a:buClr>
              <a:buFont typeface="Wingdings" charset="2"/>
              <a:buChar char=""/>
            </a:pPr>
            <a:endParaRPr lang="el-GR" sz="2000" b="0" strike="noStrike" spc="-1" dirty="0">
              <a:solidFill>
                <a:schemeClr val="bg2">
                  <a:lumMod val="75000"/>
                </a:schemeClr>
              </a:solidFill>
              <a:latin typeface="Trebuchet MS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z="2000" b="1" spc="-1" dirty="0">
                <a:solidFill>
                  <a:schemeClr val="bg2">
                    <a:lumMod val="75000"/>
                  </a:schemeClr>
                </a:solidFill>
                <a:latin typeface="Trebuchet MS"/>
              </a:rPr>
              <a:t>Επέκταση και σε άλλα παθογόνα, αντοχή στα αντιβιοτικά, χημικά</a:t>
            </a:r>
            <a:endParaRPr lang="en-US" sz="2000" b="1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5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21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645840" y="2054810"/>
            <a:ext cx="803520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1" strike="noStrike" spc="-1" dirty="0">
                <a:solidFill>
                  <a:srgbClr val="4E67C8"/>
                </a:solidFill>
                <a:latin typeface="Trebuchet MS"/>
              </a:rPr>
              <a:t>ΕΥΧΑΡΙΣΤΩ</a:t>
            </a:r>
            <a:br>
              <a:rPr dirty="0">
                <a:solidFill>
                  <a:srgbClr val="4E67C8"/>
                </a:solidFill>
              </a:rPr>
            </a:br>
            <a:r>
              <a:rPr lang="en-US" sz="4600" b="1" strike="noStrike" spc="-1" dirty="0">
                <a:solidFill>
                  <a:srgbClr val="4E67C8"/>
                </a:solidFill>
                <a:latin typeface="Trebuchet MS"/>
              </a:rPr>
              <a:t> ΓΙΑ ΤΗΝ ΠΡΟΣΟΧΗ ΣΑΣ</a:t>
            </a:r>
            <a:br>
              <a:rPr dirty="0">
                <a:solidFill>
                  <a:srgbClr val="4E67C8"/>
                </a:solidFill>
              </a:rPr>
            </a:br>
            <a:r>
              <a:rPr lang="en-US" sz="4600" b="1" strike="noStrike" spc="-1" dirty="0">
                <a:solidFill>
                  <a:srgbClr val="A3AFFF"/>
                </a:solidFill>
                <a:latin typeface="Trebuchet MS"/>
              </a:rPr>
              <a:t> </a:t>
            </a:r>
            <a:br>
              <a:rPr dirty="0"/>
            </a:br>
            <a:endParaRPr lang="en-US" sz="4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9" name="Picture 3"/>
          <p:cNvPicPr/>
          <p:nvPr/>
        </p:nvPicPr>
        <p:blipFill>
          <a:blip r:embed="rId2"/>
          <a:stretch/>
        </p:blipFill>
        <p:spPr>
          <a:xfrm>
            <a:off x="8555400" y="6277680"/>
            <a:ext cx="579960" cy="579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007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_504601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5" y="731520"/>
            <a:ext cx="8628453" cy="5655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16642"/>
            <a:ext cx="67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4E67C8"/>
                </a:solidFill>
                <a:latin typeface="Calibri"/>
                <a:cs typeface="Calibri"/>
              </a:rPr>
              <a:t>Επιδημιολογία Λυμάτων και Δημόσια Υγεία</a:t>
            </a:r>
            <a:endParaRPr lang="en-US" sz="28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19" y="6488668"/>
            <a:ext cx="46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E67C8"/>
                </a:solidFill>
              </a:rPr>
              <a:t>UN Water Conference website, March 2023</a:t>
            </a:r>
          </a:p>
        </p:txBody>
      </p:sp>
    </p:spTree>
    <p:extLst>
      <p:ext uri="{BB962C8B-B14F-4D97-AF65-F5344CB8AC3E}">
        <p14:creationId xmlns:p14="http://schemas.microsoft.com/office/powerpoint/2010/main" val="92064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503979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146"/>
            <a:ext cx="9144000" cy="535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16642"/>
            <a:ext cx="67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4E67C8"/>
                </a:solidFill>
                <a:latin typeface="Calibri"/>
                <a:cs typeface="Calibri"/>
              </a:rPr>
              <a:t>Επιδημιολογία Λυμάτων και Δημόσια Υγεία</a:t>
            </a:r>
            <a:endParaRPr lang="en-US" sz="28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46" y="6388539"/>
            <a:ext cx="549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E67C8"/>
                </a:solidFill>
              </a:rPr>
              <a:t>Bern </a:t>
            </a:r>
            <a:r>
              <a:rPr lang="en-US" dirty="0" err="1">
                <a:solidFill>
                  <a:srgbClr val="4E67C8"/>
                </a:solidFill>
              </a:rPr>
              <a:t>Gawlik</a:t>
            </a:r>
            <a:r>
              <a:rPr lang="en-US" dirty="0">
                <a:solidFill>
                  <a:srgbClr val="4E67C8"/>
                </a:solidFill>
              </a:rPr>
              <a:t>, Toronto Wastewater Conference, 2023</a:t>
            </a:r>
          </a:p>
        </p:txBody>
      </p:sp>
    </p:spTree>
    <p:extLst>
      <p:ext uri="{BB962C8B-B14F-4D97-AF65-F5344CB8AC3E}">
        <p14:creationId xmlns:p14="http://schemas.microsoft.com/office/powerpoint/2010/main" val="93627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_504168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127275"/>
            <a:ext cx="8830746" cy="5184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16642"/>
            <a:ext cx="6729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4E67C8"/>
                </a:solidFill>
                <a:latin typeface="Calibri"/>
                <a:cs typeface="Calibri"/>
              </a:rPr>
              <a:t>Επιδημιολογία Λυμάτων και Δημόσια Υγεία</a:t>
            </a:r>
            <a:endParaRPr lang="en-US" sz="2800" b="1" dirty="0">
              <a:solidFill>
                <a:srgbClr val="4E67C8"/>
              </a:solidFill>
              <a:latin typeface="Calibri"/>
              <a:cs typeface="Calibri"/>
            </a:endParaRPr>
          </a:p>
          <a:p>
            <a:pPr algn="ctr"/>
            <a:r>
              <a:rPr lang="el-GR" sz="2800" b="1" dirty="0">
                <a:solidFill>
                  <a:srgbClr val="4E67C8"/>
                </a:solidFill>
                <a:latin typeface="Calibri"/>
                <a:cs typeface="Calibri"/>
              </a:rPr>
              <a:t>Ιστορία</a:t>
            </a:r>
            <a:endParaRPr lang="en-US" sz="2800" b="1" dirty="0">
              <a:solidFill>
                <a:srgbClr val="4E67C8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19" y="6488668"/>
            <a:ext cx="46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E67C8"/>
                </a:solidFill>
              </a:rPr>
              <a:t>UN Water Conference website, March 2023</a:t>
            </a:r>
          </a:p>
        </p:txBody>
      </p:sp>
    </p:spTree>
    <p:extLst>
      <p:ext uri="{BB962C8B-B14F-4D97-AF65-F5344CB8AC3E}">
        <p14:creationId xmlns:p14="http://schemas.microsoft.com/office/powerpoint/2010/main" val="171979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BAL-ACTIVITIES-DURING-v2-we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709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08080" y="162360"/>
            <a:ext cx="8637480" cy="866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SARS-CoV-2 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ιδημιολογί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Λυμάτων</a:t>
            </a:r>
            <a:endParaRPr lang="en-US" sz="2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2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7480" y="838169"/>
            <a:ext cx="9056160" cy="6711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b="0" strike="noStrike" spc="-1" dirty="0">
                <a:solidFill>
                  <a:srgbClr val="4E67C8"/>
                </a:solidFill>
                <a:latin typeface="Trebuchet MS"/>
              </a:rPr>
              <a:t>Απέκριση του 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SARS-CoV-2 </a:t>
            </a:r>
            <a:r>
              <a:rPr lang="el-GR" b="0" strike="noStrike" spc="-1" dirty="0">
                <a:solidFill>
                  <a:srgbClr val="4E67C8"/>
                </a:solidFill>
                <a:latin typeface="Trebuchet MS"/>
              </a:rPr>
              <a:t>στα κόπρανα</a:t>
            </a: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endParaRPr lang="el-GR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pc="-1" dirty="0">
                <a:solidFill>
                  <a:srgbClr val="4E67C8"/>
                </a:solidFill>
                <a:latin typeface="Trebuchet MS"/>
              </a:rPr>
              <a:t>Ανίχνευση του</a:t>
            </a:r>
            <a:r>
              <a:rPr lang="en-US" spc="-1" dirty="0">
                <a:solidFill>
                  <a:srgbClr val="4E67C8"/>
                </a:solidFill>
                <a:latin typeface="Trebuchet MS"/>
              </a:rPr>
              <a:t> SARS-CoV-2 </a:t>
            </a:r>
            <a:r>
              <a:rPr lang="el-GR" spc="-1" dirty="0">
                <a:solidFill>
                  <a:srgbClr val="4E67C8"/>
                </a:solidFill>
                <a:latin typeface="Trebuchet MS"/>
              </a:rPr>
              <a:t>στα κόπρανα</a:t>
            </a: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endParaRPr lang="el-GR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Ανίχνευση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ιικού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RNA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λύμ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Ανε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εξέργ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λύμ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Είσοδος</a:t>
            </a:r>
            <a:endParaRPr lang="en-US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Λυμ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τολάσ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η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70000"/>
              </a:lnSpc>
            </a:pPr>
            <a:endParaRPr lang="en-US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Η.Π.Α.,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ν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δάς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Ολλ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νδί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Ισ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νί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Ιτ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λλί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Αγγλί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Γερμ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νί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Αυστρ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Κίν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ωνί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Ινδί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Τουρκί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α,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Ελλάδ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Εθνικά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ρογράμμ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α: </a:t>
            </a:r>
            <a:r>
              <a:rPr lang="el-GR" b="0" strike="noStrike" spc="-1" dirty="0">
                <a:solidFill>
                  <a:srgbClr val="4E67C8"/>
                </a:solidFill>
                <a:latin typeface="Trebuchet MS"/>
              </a:rPr>
              <a:t>Ευρώπη, ΗΠΑ, Καναδάς, Αυστραλία, Ηνωμένο Βασίλειο, Αφρική, Ασία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70000"/>
              </a:lnSpc>
            </a:pPr>
            <a:endParaRPr lang="en-US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Χωρική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χρονική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δι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ορά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του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ιού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στην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κοινότητ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70000"/>
              </a:lnSpc>
            </a:pPr>
            <a:endParaRPr lang="en-US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Συσχέτιση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με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ορεί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ιδημικής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αμπ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ύλης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70000"/>
              </a:lnSpc>
            </a:pPr>
            <a:endParaRPr lang="en-US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Εργ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λείο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έγκ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ιρης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ροειδο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οίησης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ρέμ</a:t>
            </a:r>
            <a:r>
              <a:rPr lang="en-US" b="0" strike="noStrike" spc="-1" dirty="0">
                <a:solidFill>
                  <a:srgbClr val="4E67C8"/>
                </a:solidFill>
                <a:latin typeface="Trebuchet MS"/>
              </a:rPr>
              <a:t>βα</a:t>
            </a:r>
            <a:r>
              <a:rPr lang="en-US" b="0" strike="noStrike" spc="-1" dirty="0" err="1">
                <a:solidFill>
                  <a:srgbClr val="4E67C8"/>
                </a:solidFill>
                <a:latin typeface="Trebuchet MS"/>
              </a:rPr>
              <a:t>σης</a:t>
            </a:r>
            <a:endParaRPr lang="el-GR" b="0" strike="noStrike" spc="-1" dirty="0">
              <a:solidFill>
                <a:srgbClr val="4E67C8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endParaRPr lang="el-GR" spc="-1" dirty="0">
              <a:solidFill>
                <a:srgbClr val="4E67C8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l-GR" spc="-1" dirty="0">
                <a:solidFill>
                  <a:srgbClr val="4E67C8"/>
                </a:solidFill>
                <a:latin typeface="Trebuchet MS"/>
              </a:rPr>
              <a:t>Εργαλείο ετοιμότητας </a:t>
            </a:r>
            <a:r>
              <a:rPr lang="el-GR" b="0" strike="noStrike" spc="-1" dirty="0">
                <a:solidFill>
                  <a:srgbClr val="4E67C8"/>
                </a:solidFill>
                <a:latin typeface="Trebuchet MS"/>
              </a:rPr>
              <a:t>για αναδυόμενες μελλοντικές απειλές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b="0" strike="noStrike" spc="-1" dirty="0">
              <a:latin typeface="Arial"/>
            </a:endParaRPr>
          </a:p>
        </p:txBody>
      </p:sp>
      <p:pic>
        <p:nvPicPr>
          <p:cNvPr id="113" name="Picture 4"/>
          <p:cNvPicPr/>
          <p:nvPr/>
        </p:nvPicPr>
        <p:blipFill>
          <a:blip r:embed="rId2"/>
          <a:stretch/>
        </p:blipFill>
        <p:spPr>
          <a:xfrm>
            <a:off x="8563680" y="6277680"/>
            <a:ext cx="579960" cy="579960"/>
          </a:xfrm>
          <a:prstGeom prst="rect">
            <a:avLst/>
          </a:prstGeom>
          <a:ln>
            <a:noFill/>
          </a:ln>
        </p:spPr>
      </p:pic>
      <p:pic>
        <p:nvPicPr>
          <p:cNvPr id="114" name="Picture 5"/>
          <p:cNvPicPr/>
          <p:nvPr/>
        </p:nvPicPr>
        <p:blipFill>
          <a:blip r:embed="rId3"/>
          <a:stretch/>
        </p:blipFill>
        <p:spPr>
          <a:xfrm>
            <a:off x="5243760" y="850680"/>
            <a:ext cx="2862000" cy="145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08080" y="63720"/>
            <a:ext cx="8637480" cy="120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SARS-CoV-2 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ιδημιολογί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Λυμάτων</a:t>
            </a:r>
            <a:endParaRPr lang="en-US" sz="2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Πλεονεκτήμ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800" b="1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sz="28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2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95560" y="1423440"/>
            <a:ext cx="8549640" cy="7729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δο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οιημένο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l-GR" sz="2400" b="0" strike="noStrike" spc="-1" dirty="0">
                <a:solidFill>
                  <a:srgbClr val="4E67C8"/>
                </a:solidFill>
                <a:latin typeface="Trebuchet MS"/>
              </a:rPr>
              <a:t>(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pooled)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δείγμ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Μέση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συνολική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δι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ορά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σε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εξυ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ηρετούμενη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κοινότητ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Ασυμ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τωμ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τικοί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σθενείς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με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ή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συμ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τώμ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Μετρήσεις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νεξάρτητες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ό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έκτ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κλινικών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ελέγχων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στον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ληθυσμό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Ποσοτική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νίχνευση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ρέχει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ληροφορί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γι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 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λλ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γές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στη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δι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ορά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του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ιού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l-GR" sz="2400" b="0" strike="noStrike" spc="-1" dirty="0">
                <a:solidFill>
                  <a:srgbClr val="4E67C8"/>
                </a:solidFill>
                <a:latin typeface="Trebuchet MS"/>
              </a:rPr>
              <a:t>και παραλλαγών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σε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εξυ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ηρετούμενη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κοινότητ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endParaRPr lang="en-U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Έγκ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ιρος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δείκτης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Εξ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ρτάτ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απ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ό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συχνότητ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δειγμ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τοληψί</a:t>
            </a:r>
            <a:r>
              <a:rPr lang="en-US" sz="20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000" b="0" strike="noStrike" spc="-1" dirty="0" err="1">
                <a:solidFill>
                  <a:srgbClr val="4E67C8"/>
                </a:solidFill>
                <a:latin typeface="Trebuchet MS"/>
              </a:rPr>
              <a:t>ς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50000"/>
              </a:lnSpc>
            </a:pP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Έγκ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ιρη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λήψη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απ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οφάσεων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πα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ρέμ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βα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ση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σε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το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ικό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ί</a:t>
            </a:r>
            <a:r>
              <a:rPr lang="en-US" sz="2400" b="0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2400" b="0" strike="noStrike" spc="-1" dirty="0" err="1">
                <a:solidFill>
                  <a:srgbClr val="4E67C8"/>
                </a:solidFill>
                <a:latin typeface="Trebuchet MS"/>
              </a:rPr>
              <a:t>εδο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117" name="Picture 4"/>
          <p:cNvPicPr/>
          <p:nvPr/>
        </p:nvPicPr>
        <p:blipFill>
          <a:blip r:embed="rId2"/>
          <a:stretch/>
        </p:blipFill>
        <p:spPr>
          <a:xfrm>
            <a:off x="8563680" y="6277680"/>
            <a:ext cx="579960" cy="57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08080" y="63720"/>
            <a:ext cx="8637480" cy="120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1" strike="noStrike" spc="-1" dirty="0">
                <a:solidFill>
                  <a:srgbClr val="4E67C8"/>
                </a:solidFill>
                <a:latin typeface="Trebuchet MS"/>
              </a:rPr>
              <a:t>SARS-CoV-2 </a:t>
            </a:r>
            <a:r>
              <a:rPr lang="en-US" sz="3200" b="1" strike="noStrike" spc="-1" dirty="0" err="1">
                <a:solidFill>
                  <a:srgbClr val="4E67C8"/>
                </a:solidFill>
                <a:latin typeface="Trebuchet MS"/>
              </a:rPr>
              <a:t>κ</a:t>
            </a:r>
            <a:r>
              <a:rPr lang="en-US" sz="3200" b="1" strike="noStrike" spc="-1" dirty="0">
                <a:solidFill>
                  <a:srgbClr val="4E67C8"/>
                </a:solidFill>
                <a:latin typeface="Trebuchet MS"/>
              </a:rPr>
              <a:t>α</a:t>
            </a:r>
            <a:r>
              <a:rPr lang="en-US" sz="3200" b="1" strike="noStrike" spc="-1" dirty="0" err="1">
                <a:solidFill>
                  <a:srgbClr val="4E67C8"/>
                </a:solidFill>
                <a:latin typeface="Trebuchet MS"/>
              </a:rPr>
              <a:t>ι</a:t>
            </a:r>
            <a:r>
              <a:rPr lang="en-US" sz="3200" b="1" strike="noStrike" spc="-1" dirty="0">
                <a:solidFill>
                  <a:srgbClr val="4E67C8"/>
                </a:solidFill>
                <a:latin typeface="Trebuchet MS"/>
              </a:rPr>
              <a:t> </a:t>
            </a:r>
            <a:r>
              <a:rPr lang="en-US" sz="3200" b="1" strike="noStrike" spc="-1" dirty="0" err="1">
                <a:solidFill>
                  <a:srgbClr val="4E67C8"/>
                </a:solidFill>
                <a:latin typeface="Trebuchet MS"/>
              </a:rPr>
              <a:t>Ε</a:t>
            </a:r>
            <a:r>
              <a:rPr lang="en-US" sz="3200" b="1" strike="noStrike" spc="-1" dirty="0">
                <a:solidFill>
                  <a:srgbClr val="4E67C8"/>
                </a:solidFill>
                <a:latin typeface="Trebuchet MS"/>
              </a:rPr>
              <a:t>π</a:t>
            </a:r>
            <a:r>
              <a:rPr lang="en-US" sz="3200" b="1" strike="noStrike" spc="-1" dirty="0" err="1">
                <a:solidFill>
                  <a:srgbClr val="4E67C8"/>
                </a:solidFill>
                <a:latin typeface="Trebuchet MS"/>
              </a:rPr>
              <a:t>ιδημιολογί</a:t>
            </a:r>
            <a:r>
              <a:rPr lang="en-US" sz="3200" b="1" strike="noStrike" spc="-1" dirty="0">
                <a:solidFill>
                  <a:srgbClr val="4E67C8"/>
                </a:solidFill>
                <a:latin typeface="Trebuchet MS"/>
              </a:rPr>
              <a:t>α </a:t>
            </a:r>
            <a:r>
              <a:rPr lang="en-US" sz="3200" b="1" strike="noStrike" spc="-1" dirty="0" err="1">
                <a:solidFill>
                  <a:srgbClr val="4E67C8"/>
                </a:solidFill>
                <a:latin typeface="Trebuchet MS"/>
              </a:rPr>
              <a:t>Λυμάτων</a:t>
            </a:r>
            <a:endParaRPr lang="en-US" sz="32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1" strike="noStrike" spc="-1" dirty="0" err="1">
                <a:solidFill>
                  <a:srgbClr val="4E67C8"/>
                </a:solidFill>
                <a:latin typeface="Trebuchet MS"/>
              </a:rPr>
              <a:t>Προσοχή</a:t>
            </a:r>
            <a:endParaRPr lang="en-US" sz="32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295560" y="1576800"/>
            <a:ext cx="8549640" cy="68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4E67C8"/>
                </a:solidFill>
                <a:latin typeface="Trebuchet MS"/>
              </a:rPr>
              <a:t>Συμπληρωματική και υποστηρικτική στον κλασσικό κλινικό έλεγχο, κλινική επιδημιολογική επιτήρηση και ιχνηλάτηση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4E67C8"/>
                </a:solidFill>
                <a:latin typeface="Trebuchet MS"/>
              </a:rPr>
              <a:t>Μετράμε την </a:t>
            </a:r>
            <a:r>
              <a:rPr lang="en-US" sz="2400" b="1" strike="noStrike" spc="-1">
                <a:solidFill>
                  <a:srgbClr val="4E67C8"/>
                </a:solidFill>
                <a:latin typeface="Trebuchet MS"/>
              </a:rPr>
              <a:t>τάση</a:t>
            </a:r>
            <a:r>
              <a:rPr lang="en-US" sz="2400" b="0" strike="noStrike" spc="-1">
                <a:solidFill>
                  <a:srgbClr val="4E67C8"/>
                </a:solidFill>
                <a:latin typeface="Trebuchet MS"/>
              </a:rPr>
              <a:t> των αλλαγών της διασποράς του ιού</a:t>
            </a:r>
            <a:endParaRPr lang="en-U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E67C8"/>
                </a:solidFill>
                <a:latin typeface="Trebuchet MS"/>
              </a:rPr>
              <a:t>Χώρο και χρόνο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E67C8"/>
              </a:buClr>
              <a:buFont typeface="Wingdings" charset="2"/>
              <a:buChar char=""/>
            </a:pPr>
            <a:r>
              <a:rPr lang="en-US" sz="2400" b="1" strike="noStrike" spc="-1">
                <a:solidFill>
                  <a:srgbClr val="4E67C8"/>
                </a:solidFill>
                <a:latin typeface="Trebuchet MS"/>
              </a:rPr>
              <a:t>Μη εφικτή </a:t>
            </a:r>
            <a:r>
              <a:rPr lang="en-US" sz="2400" b="0" strike="noStrike" spc="-1">
                <a:solidFill>
                  <a:srgbClr val="4E67C8"/>
                </a:solidFill>
                <a:latin typeface="Trebuchet MS"/>
              </a:rPr>
              <a:t>αυτή τη στιγμή η </a:t>
            </a:r>
            <a:r>
              <a:rPr lang="en-US" sz="2400" b="1" strike="noStrike" spc="-1">
                <a:solidFill>
                  <a:srgbClr val="4E67C8"/>
                </a:solidFill>
                <a:latin typeface="Trebuchet MS"/>
              </a:rPr>
              <a:t>αναγωγή σε πραγματικά κρούσματα</a:t>
            </a:r>
            <a:r>
              <a:rPr lang="en-US" sz="2400" b="0" strike="noStrike" spc="-1">
                <a:solidFill>
                  <a:srgbClr val="4E67C8"/>
                </a:solidFill>
                <a:latin typeface="Trebuchet MS"/>
              </a:rPr>
              <a:t> στην κοινότητα </a:t>
            </a:r>
            <a:endParaRPr lang="en-U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E67C8"/>
                </a:solidFill>
                <a:latin typeface="Trebuchet MS"/>
              </a:rPr>
              <a:t>Αποβολή και ποσοτικοποίηση ιού σε κόπρανα ασθενών</a:t>
            </a:r>
            <a:endParaRPr lang="en-US" sz="20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E67C8"/>
                </a:solidFill>
                <a:latin typeface="Trebuchet MS"/>
              </a:rPr>
              <a:t>Ένταση-σοβαρότητας λοίμωξης</a:t>
            </a:r>
            <a:endParaRPr lang="en-US" sz="20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E67C8"/>
                </a:solidFill>
                <a:latin typeface="Trebuchet MS"/>
              </a:rPr>
              <a:t>Ασυμπτωματικοί, συμπτωματικοί, ήπια συμπτωματικοί</a:t>
            </a:r>
            <a:endParaRPr lang="en-US" sz="20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4E67C8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E67C8"/>
                </a:solidFill>
                <a:latin typeface="Trebuchet MS"/>
              </a:rPr>
              <a:t>Στάδια λοίμωξης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6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32" name="Picture 4"/>
          <p:cNvPicPr/>
          <p:nvPr/>
        </p:nvPicPr>
        <p:blipFill>
          <a:blip r:embed="rId2"/>
          <a:stretch/>
        </p:blipFill>
        <p:spPr>
          <a:xfrm>
            <a:off x="8555400" y="6277680"/>
            <a:ext cx="579960" cy="579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642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1349</TotalTime>
  <Words>1299</Words>
  <Application>Microsoft Office PowerPoint</Application>
  <PresentationFormat>Προβολή στην οθόνη (4:3)</PresentationFormat>
  <Paragraphs>258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35" baseType="lpstr">
      <vt:lpstr> Calibri</vt:lpstr>
      <vt:lpstr>Arial</vt:lpstr>
      <vt:lpstr>Calibri</vt:lpstr>
      <vt:lpstr>Georgia</vt:lpstr>
      <vt:lpstr>helvetica neue</vt:lpstr>
      <vt:lpstr>Lucida Grande</vt:lpstr>
      <vt:lpstr>Symbol</vt:lpstr>
      <vt:lpstr>Times New Roman</vt:lpstr>
      <vt:lpstr>Trebuchet MS</vt:lpstr>
      <vt:lpstr>Wingdings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Επιτήρηση αναπνευστικού συγκυτιακού ιού σε λύματα της ΕΕΛ Λάρισας(2022-2023)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ΕΟΔΥ στον επιδημιολογικό έλεγχο των λυμάτων</dc:title>
  <dc:subject/>
  <dc:creator>User</dc:creator>
  <dc:description/>
  <cp:lastModifiedBy>Αναστασία Κουτσολιούτσου</cp:lastModifiedBy>
  <cp:revision>58</cp:revision>
  <cp:lastPrinted>2023-04-06T21:40:51Z</cp:lastPrinted>
  <dcterms:created xsi:type="dcterms:W3CDTF">2021-01-31T08:46:52Z</dcterms:created>
  <dcterms:modified xsi:type="dcterms:W3CDTF">2023-06-14T15:39:59Z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